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7"/>
  </p:notesMasterIdLst>
  <p:sldIdLst>
    <p:sldId id="257" r:id="rId2"/>
    <p:sldId id="406" r:id="rId3"/>
    <p:sldId id="258" r:id="rId4"/>
    <p:sldId id="269" r:id="rId5"/>
    <p:sldId id="296" r:id="rId6"/>
    <p:sldId id="259" r:id="rId7"/>
    <p:sldId id="272" r:id="rId8"/>
    <p:sldId id="282" r:id="rId9"/>
    <p:sldId id="284" r:id="rId10"/>
    <p:sldId id="407" r:id="rId11"/>
    <p:sldId id="260" r:id="rId12"/>
    <p:sldId id="532" r:id="rId13"/>
    <p:sldId id="402" r:id="rId14"/>
    <p:sldId id="358" r:id="rId15"/>
    <p:sldId id="359" r:id="rId16"/>
    <p:sldId id="360" r:id="rId17"/>
    <p:sldId id="516" r:id="rId18"/>
    <p:sldId id="531" r:id="rId19"/>
    <p:sldId id="533" r:id="rId20"/>
    <p:sldId id="313" r:id="rId21"/>
    <p:sldId id="283" r:id="rId22"/>
    <p:sldId id="528" r:id="rId23"/>
    <p:sldId id="530" r:id="rId24"/>
    <p:sldId id="294" r:id="rId25"/>
    <p:sldId id="26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19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8" autoAdjust="0"/>
    <p:restoredTop sz="96229" autoAdjust="0"/>
  </p:normalViewPr>
  <p:slideViewPr>
    <p:cSldViewPr snapToGrid="0" showGuides="1">
      <p:cViewPr>
        <p:scale>
          <a:sx n="60" d="100"/>
          <a:sy n="60" d="100"/>
        </p:scale>
        <p:origin x="2556" y="11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0BB43-3EE8-46C4-936F-FDAB53DCE182}" type="datetimeFigureOut">
              <a:rPr lang="en-US" smtClean="0"/>
              <a:t>10/2/2020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D5D14-AA03-4FC5-BAD8-88937ADBF613}" type="slidenum">
              <a:rPr lang="en-US" smtClean="0"/>
              <a:t>‹#›</a:t>
            </a:fld>
            <a:endParaRPr lang="en-US"/>
          </a:p>
        </p:txBody>
      </p:sp>
    </p:spTree>
    <p:extLst>
      <p:ext uri="{BB962C8B-B14F-4D97-AF65-F5344CB8AC3E}">
        <p14:creationId xmlns:p14="http://schemas.microsoft.com/office/powerpoint/2010/main" val="397725680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D6847-125B-4BE4-BC55-C986EB6DC80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DDF30118-021B-44B0-87BC-3DB625DD7FC3}"/>
              </a:ext>
            </a:extLst>
          </p:cNvPr>
          <p:cNvSpPr>
            <a:spLocks noGrp="1"/>
          </p:cNvSpPr>
          <p:nvPr>
            <p:ph type="pic" sz="quarter" idx="10"/>
          </p:nvPr>
        </p:nvSpPr>
        <p:spPr>
          <a:xfrm>
            <a:off x="0" y="1282293"/>
            <a:ext cx="6096000" cy="4293414"/>
          </a:xfrm>
          <a:custGeom>
            <a:avLst/>
            <a:gdLst>
              <a:gd name="connsiteX0" fmla="*/ 0 w 6096000"/>
              <a:gd name="connsiteY0" fmla="*/ 0 h 4293414"/>
              <a:gd name="connsiteX1" fmla="*/ 5492355 w 6096000"/>
              <a:gd name="connsiteY1" fmla="*/ 0 h 4293414"/>
              <a:gd name="connsiteX2" fmla="*/ 6096000 w 6096000"/>
              <a:gd name="connsiteY2" fmla="*/ 603645 h 4293414"/>
              <a:gd name="connsiteX3" fmla="*/ 6096000 w 6096000"/>
              <a:gd name="connsiteY3" fmla="*/ 671616 h 4293414"/>
              <a:gd name="connsiteX4" fmla="*/ 6096000 w 6096000"/>
              <a:gd name="connsiteY4" fmla="*/ 3621798 h 4293414"/>
              <a:gd name="connsiteX5" fmla="*/ 6096000 w 6096000"/>
              <a:gd name="connsiteY5" fmla="*/ 3689769 h 4293414"/>
              <a:gd name="connsiteX6" fmla="*/ 5492355 w 6096000"/>
              <a:gd name="connsiteY6" fmla="*/ 4293414 h 4293414"/>
              <a:gd name="connsiteX7" fmla="*/ 0 w 6096000"/>
              <a:gd name="connsiteY7" fmla="*/ 4293414 h 4293414"/>
              <a:gd name="connsiteX8" fmla="*/ 0 w 6096000"/>
              <a:gd name="connsiteY8" fmla="*/ 3621798 h 4293414"/>
              <a:gd name="connsiteX9" fmla="*/ 0 w 6096000"/>
              <a:gd name="connsiteY9" fmla="*/ 671616 h 429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4293414">
                <a:moveTo>
                  <a:pt x="0" y="0"/>
                </a:moveTo>
                <a:lnTo>
                  <a:pt x="5492355" y="0"/>
                </a:lnTo>
                <a:cubicBezTo>
                  <a:pt x="5825739" y="0"/>
                  <a:pt x="6096000" y="270261"/>
                  <a:pt x="6096000" y="603645"/>
                </a:cubicBezTo>
                <a:lnTo>
                  <a:pt x="6096000" y="671616"/>
                </a:lnTo>
                <a:lnTo>
                  <a:pt x="6096000" y="3621798"/>
                </a:lnTo>
                <a:lnTo>
                  <a:pt x="6096000" y="3689769"/>
                </a:lnTo>
                <a:cubicBezTo>
                  <a:pt x="6096000" y="4023153"/>
                  <a:pt x="5825739" y="4293414"/>
                  <a:pt x="5492355" y="4293414"/>
                </a:cubicBezTo>
                <a:lnTo>
                  <a:pt x="0" y="4293414"/>
                </a:lnTo>
                <a:lnTo>
                  <a:pt x="0" y="3621798"/>
                </a:lnTo>
                <a:lnTo>
                  <a:pt x="0" y="671616"/>
                </a:lnTo>
                <a:close/>
              </a:path>
            </a:pathLst>
          </a:custGeom>
        </p:spPr>
        <p:txBody>
          <a:bodyPr wrap="square">
            <a:noAutofit/>
          </a:bodyPr>
          <a:lstStyle/>
          <a:p>
            <a:endParaRPr lang="en-ID"/>
          </a:p>
        </p:txBody>
      </p:sp>
    </p:spTree>
    <p:extLst>
      <p:ext uri="{BB962C8B-B14F-4D97-AF65-F5344CB8AC3E}">
        <p14:creationId xmlns:p14="http://schemas.microsoft.com/office/powerpoint/2010/main" val="415792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331C1-D1B5-4368-91BF-ACC7F8A165A7}" type="datetimeFigureOut">
              <a:rPr lang="en-US" smtClean="0"/>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B6E8A-0E50-487B-97A2-0BD9B22568DE}" type="slidenum">
              <a:rPr lang="en-US" smtClean="0"/>
              <a:t>‹#›</a:t>
            </a:fld>
            <a:endParaRPr lang="en-US"/>
          </a:p>
        </p:txBody>
      </p:sp>
      <p:sp>
        <p:nvSpPr>
          <p:cNvPr id="12" name="Picture Placeholder 11"/>
          <p:cNvSpPr>
            <a:spLocks noGrp="1"/>
          </p:cNvSpPr>
          <p:nvPr>
            <p:ph type="pic" sz="quarter" idx="13"/>
          </p:nvPr>
        </p:nvSpPr>
        <p:spPr>
          <a:xfrm>
            <a:off x="0" y="1"/>
            <a:ext cx="12192000" cy="6857999"/>
          </a:xfrm>
          <a:custGeom>
            <a:avLst/>
            <a:gdLst>
              <a:gd name="connsiteX0" fmla="*/ 0 w 12192000"/>
              <a:gd name="connsiteY0" fmla="*/ 0 h 3908121"/>
              <a:gd name="connsiteX1" fmla="*/ 12192000 w 12192000"/>
              <a:gd name="connsiteY1" fmla="*/ 0 h 3908121"/>
              <a:gd name="connsiteX2" fmla="*/ 12192000 w 12192000"/>
              <a:gd name="connsiteY2" fmla="*/ 3908121 h 3908121"/>
              <a:gd name="connsiteX3" fmla="*/ 0 w 12192000"/>
              <a:gd name="connsiteY3" fmla="*/ 3908121 h 3908121"/>
            </a:gdLst>
            <a:ahLst/>
            <a:cxnLst>
              <a:cxn ang="0">
                <a:pos x="connsiteX0" y="connsiteY0"/>
              </a:cxn>
              <a:cxn ang="0">
                <a:pos x="connsiteX1" y="connsiteY1"/>
              </a:cxn>
              <a:cxn ang="0">
                <a:pos x="connsiteX2" y="connsiteY2"/>
              </a:cxn>
              <a:cxn ang="0">
                <a:pos x="connsiteX3" y="connsiteY3"/>
              </a:cxn>
            </a:cxnLst>
            <a:rect l="l" t="t" r="r" b="b"/>
            <a:pathLst>
              <a:path w="12192000" h="3908121">
                <a:moveTo>
                  <a:pt x="0" y="0"/>
                </a:moveTo>
                <a:lnTo>
                  <a:pt x="12192000" y="0"/>
                </a:lnTo>
                <a:lnTo>
                  <a:pt x="12192000" y="3908121"/>
                </a:lnTo>
                <a:lnTo>
                  <a:pt x="0" y="3908121"/>
                </a:lnTo>
                <a:close/>
              </a:path>
            </a:pathLst>
          </a:custGeom>
          <a:solidFill>
            <a:schemeClr val="bg1">
              <a:lumMod val="95000"/>
            </a:schemeClr>
          </a:solidFill>
        </p:spPr>
        <p:txBody>
          <a:bodyPr wrap="square">
            <a:noAutofit/>
          </a:bodyPr>
          <a:lstStyle>
            <a:lvl1pPr>
              <a:defRPr sz="1400"/>
            </a:lvl1pPr>
          </a:lstStyle>
          <a:p>
            <a:endParaRPr lang="en-US"/>
          </a:p>
        </p:txBody>
      </p:sp>
    </p:spTree>
    <p:extLst>
      <p:ext uri="{BB962C8B-B14F-4D97-AF65-F5344CB8AC3E}">
        <p14:creationId xmlns:p14="http://schemas.microsoft.com/office/powerpoint/2010/main" val="505499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331C1-D1B5-4368-91BF-ACC7F8A165A7}" type="datetimeFigureOut">
              <a:rPr lang="en-US" smtClean="0"/>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B6E8A-0E50-487B-97A2-0BD9B22568DE}" type="slidenum">
              <a:rPr lang="en-US" smtClean="0"/>
              <a:t>‹#›</a:t>
            </a:fld>
            <a:endParaRPr lang="en-US"/>
          </a:p>
        </p:txBody>
      </p:sp>
    </p:spTree>
    <p:extLst>
      <p:ext uri="{BB962C8B-B14F-4D97-AF65-F5344CB8AC3E}">
        <p14:creationId xmlns:p14="http://schemas.microsoft.com/office/powerpoint/2010/main" val="1237604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D302CC-DDF6-4D9D-B235-2376420326C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Picture Placeholder 20"/>
          <p:cNvSpPr>
            <a:spLocks noGrp="1"/>
          </p:cNvSpPr>
          <p:nvPr>
            <p:ph type="pic" sz="quarter" idx="13"/>
          </p:nvPr>
        </p:nvSpPr>
        <p:spPr>
          <a:xfrm>
            <a:off x="1678797" y="2257882"/>
            <a:ext cx="2202611" cy="2118117"/>
          </a:xfrm>
          <a:custGeom>
            <a:avLst/>
            <a:gdLst>
              <a:gd name="connsiteX0" fmla="*/ 0 w 2202611"/>
              <a:gd name="connsiteY0" fmla="*/ 0 h 2118117"/>
              <a:gd name="connsiteX1" fmla="*/ 2202611 w 2202611"/>
              <a:gd name="connsiteY1" fmla="*/ 0 h 2118117"/>
              <a:gd name="connsiteX2" fmla="*/ 2202611 w 2202611"/>
              <a:gd name="connsiteY2" fmla="*/ 2118117 h 2118117"/>
              <a:gd name="connsiteX3" fmla="*/ 0 w 2202611"/>
              <a:gd name="connsiteY3" fmla="*/ 2118117 h 2118117"/>
            </a:gdLst>
            <a:ahLst/>
            <a:cxnLst>
              <a:cxn ang="0">
                <a:pos x="connsiteX0" y="connsiteY0"/>
              </a:cxn>
              <a:cxn ang="0">
                <a:pos x="connsiteX1" y="connsiteY1"/>
              </a:cxn>
              <a:cxn ang="0">
                <a:pos x="connsiteX2" y="connsiteY2"/>
              </a:cxn>
              <a:cxn ang="0">
                <a:pos x="connsiteX3" y="connsiteY3"/>
              </a:cxn>
            </a:cxnLst>
            <a:rect l="l" t="t" r="r" b="b"/>
            <a:pathLst>
              <a:path w="2202611" h="2118117">
                <a:moveTo>
                  <a:pt x="0" y="0"/>
                </a:moveTo>
                <a:lnTo>
                  <a:pt x="2202611" y="0"/>
                </a:lnTo>
                <a:lnTo>
                  <a:pt x="2202611" y="2118117"/>
                </a:lnTo>
                <a:lnTo>
                  <a:pt x="0" y="2118117"/>
                </a:lnTo>
                <a:close/>
              </a:path>
            </a:pathLst>
          </a:custGeom>
          <a:solidFill>
            <a:schemeClr val="bg1">
              <a:lumMod val="95000"/>
            </a:schemeClr>
          </a:solidFill>
        </p:spPr>
        <p:txBody>
          <a:bodyPr wrap="square">
            <a:noAutofit/>
          </a:bodyPr>
          <a:lstStyle>
            <a:lvl1pPr>
              <a:defRPr sz="1200"/>
            </a:lvl1pPr>
          </a:lstStyle>
          <a:p>
            <a:endParaRPr lang="en-US"/>
          </a:p>
        </p:txBody>
      </p:sp>
      <p:sp>
        <p:nvSpPr>
          <p:cNvPr id="22" name="Picture Placeholder 21"/>
          <p:cNvSpPr>
            <a:spLocks noGrp="1"/>
          </p:cNvSpPr>
          <p:nvPr>
            <p:ph type="pic" sz="quarter" idx="14"/>
          </p:nvPr>
        </p:nvSpPr>
        <p:spPr>
          <a:xfrm>
            <a:off x="4999109" y="2251869"/>
            <a:ext cx="2202611" cy="2118117"/>
          </a:xfrm>
          <a:custGeom>
            <a:avLst/>
            <a:gdLst>
              <a:gd name="connsiteX0" fmla="*/ 0 w 2202611"/>
              <a:gd name="connsiteY0" fmla="*/ 0 h 2118117"/>
              <a:gd name="connsiteX1" fmla="*/ 2202611 w 2202611"/>
              <a:gd name="connsiteY1" fmla="*/ 0 h 2118117"/>
              <a:gd name="connsiteX2" fmla="*/ 2202611 w 2202611"/>
              <a:gd name="connsiteY2" fmla="*/ 2118117 h 2118117"/>
              <a:gd name="connsiteX3" fmla="*/ 0 w 2202611"/>
              <a:gd name="connsiteY3" fmla="*/ 2118117 h 2118117"/>
            </a:gdLst>
            <a:ahLst/>
            <a:cxnLst>
              <a:cxn ang="0">
                <a:pos x="connsiteX0" y="connsiteY0"/>
              </a:cxn>
              <a:cxn ang="0">
                <a:pos x="connsiteX1" y="connsiteY1"/>
              </a:cxn>
              <a:cxn ang="0">
                <a:pos x="connsiteX2" y="connsiteY2"/>
              </a:cxn>
              <a:cxn ang="0">
                <a:pos x="connsiteX3" y="connsiteY3"/>
              </a:cxn>
            </a:cxnLst>
            <a:rect l="l" t="t" r="r" b="b"/>
            <a:pathLst>
              <a:path w="2202611" h="2118117">
                <a:moveTo>
                  <a:pt x="0" y="0"/>
                </a:moveTo>
                <a:lnTo>
                  <a:pt x="2202611" y="0"/>
                </a:lnTo>
                <a:lnTo>
                  <a:pt x="2202611" y="2118117"/>
                </a:lnTo>
                <a:lnTo>
                  <a:pt x="0" y="2118117"/>
                </a:lnTo>
                <a:close/>
              </a:path>
            </a:pathLst>
          </a:custGeom>
          <a:solidFill>
            <a:schemeClr val="bg1">
              <a:lumMod val="95000"/>
            </a:schemeClr>
          </a:solidFill>
        </p:spPr>
        <p:txBody>
          <a:bodyPr wrap="square">
            <a:noAutofit/>
          </a:bodyPr>
          <a:lstStyle>
            <a:lvl1pPr>
              <a:defRPr sz="1200"/>
            </a:lvl1pPr>
          </a:lstStyle>
          <a:p>
            <a:endParaRPr lang="en-US"/>
          </a:p>
        </p:txBody>
      </p:sp>
      <p:sp>
        <p:nvSpPr>
          <p:cNvPr id="23" name="Picture Placeholder 22"/>
          <p:cNvSpPr>
            <a:spLocks noGrp="1"/>
          </p:cNvSpPr>
          <p:nvPr>
            <p:ph type="pic" sz="quarter" idx="15"/>
          </p:nvPr>
        </p:nvSpPr>
        <p:spPr>
          <a:xfrm>
            <a:off x="8319421" y="2251869"/>
            <a:ext cx="2202611" cy="2118117"/>
          </a:xfrm>
          <a:custGeom>
            <a:avLst/>
            <a:gdLst>
              <a:gd name="connsiteX0" fmla="*/ 0 w 2202611"/>
              <a:gd name="connsiteY0" fmla="*/ 0 h 2118117"/>
              <a:gd name="connsiteX1" fmla="*/ 2202611 w 2202611"/>
              <a:gd name="connsiteY1" fmla="*/ 0 h 2118117"/>
              <a:gd name="connsiteX2" fmla="*/ 2202611 w 2202611"/>
              <a:gd name="connsiteY2" fmla="*/ 2118117 h 2118117"/>
              <a:gd name="connsiteX3" fmla="*/ 0 w 2202611"/>
              <a:gd name="connsiteY3" fmla="*/ 2118117 h 2118117"/>
            </a:gdLst>
            <a:ahLst/>
            <a:cxnLst>
              <a:cxn ang="0">
                <a:pos x="connsiteX0" y="connsiteY0"/>
              </a:cxn>
              <a:cxn ang="0">
                <a:pos x="connsiteX1" y="connsiteY1"/>
              </a:cxn>
              <a:cxn ang="0">
                <a:pos x="connsiteX2" y="connsiteY2"/>
              </a:cxn>
              <a:cxn ang="0">
                <a:pos x="connsiteX3" y="connsiteY3"/>
              </a:cxn>
            </a:cxnLst>
            <a:rect l="l" t="t" r="r" b="b"/>
            <a:pathLst>
              <a:path w="2202611" h="2118117">
                <a:moveTo>
                  <a:pt x="0" y="0"/>
                </a:moveTo>
                <a:lnTo>
                  <a:pt x="2202611" y="0"/>
                </a:lnTo>
                <a:lnTo>
                  <a:pt x="2202611" y="2118117"/>
                </a:lnTo>
                <a:lnTo>
                  <a:pt x="0" y="2118117"/>
                </a:lnTo>
                <a:close/>
              </a:path>
            </a:pathLst>
          </a:custGeom>
          <a:solidFill>
            <a:schemeClr val="bg1">
              <a:lumMod val="95000"/>
            </a:schemeClr>
          </a:solidFill>
        </p:spPr>
        <p:txBody>
          <a:bodyPr wrap="square">
            <a:noAutofit/>
          </a:bodyPr>
          <a:lstStyle>
            <a:lvl1pPr>
              <a:defRPr sz="1200"/>
            </a:lvl1pPr>
          </a:lstStyle>
          <a:p>
            <a:endParaRPr lang="en-US"/>
          </a:p>
        </p:txBody>
      </p:sp>
    </p:spTree>
    <p:extLst>
      <p:ext uri="{BB962C8B-B14F-4D97-AF65-F5344CB8AC3E}">
        <p14:creationId xmlns:p14="http://schemas.microsoft.com/office/powerpoint/2010/main" val="3020689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602140" y="2066931"/>
            <a:ext cx="2765568" cy="2701517"/>
          </a:xfrm>
          <a:custGeom>
            <a:avLst/>
            <a:gdLst>
              <a:gd name="connsiteX0" fmla="*/ 1382784 w 2765568"/>
              <a:gd name="connsiteY0" fmla="*/ 0 h 2701517"/>
              <a:gd name="connsiteX1" fmla="*/ 2765568 w 2765568"/>
              <a:gd name="connsiteY1" fmla="*/ 1350759 h 2701517"/>
              <a:gd name="connsiteX2" fmla="*/ 1382784 w 2765568"/>
              <a:gd name="connsiteY2" fmla="*/ 2701517 h 2701517"/>
              <a:gd name="connsiteX3" fmla="*/ 0 w 2765568"/>
              <a:gd name="connsiteY3" fmla="*/ 1350759 h 2701517"/>
              <a:gd name="connsiteX4" fmla="*/ 1382784 w 2765568"/>
              <a:gd name="connsiteY4" fmla="*/ 0 h 270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568" h="2701517">
                <a:moveTo>
                  <a:pt x="1382784" y="0"/>
                </a:moveTo>
                <a:cubicBezTo>
                  <a:pt x="2146475" y="0"/>
                  <a:pt x="2765568" y="604755"/>
                  <a:pt x="2765568" y="1350759"/>
                </a:cubicBezTo>
                <a:cubicBezTo>
                  <a:pt x="2765568" y="2096762"/>
                  <a:pt x="2146475" y="2701517"/>
                  <a:pt x="1382784" y="2701517"/>
                </a:cubicBezTo>
                <a:cubicBezTo>
                  <a:pt x="619093" y="2701517"/>
                  <a:pt x="0" y="2096762"/>
                  <a:pt x="0" y="1350759"/>
                </a:cubicBezTo>
                <a:cubicBezTo>
                  <a:pt x="0" y="604755"/>
                  <a:pt x="619093" y="0"/>
                  <a:pt x="1382784" y="0"/>
                </a:cubicBezTo>
                <a:close/>
              </a:path>
            </a:pathLst>
          </a:custGeom>
          <a:solidFill>
            <a:schemeClr val="bg1">
              <a:lumMod val="95000"/>
            </a:schemeClr>
          </a:solidFill>
          <a:ln w="38100">
            <a:noFill/>
          </a:ln>
        </p:spPr>
        <p:txBody>
          <a:bodyPr vert="horz" wrap="square">
            <a:noAutofit/>
          </a:bodyPr>
          <a:lstStyle>
            <a:lvl1pPr marL="171450" marR="0" indent="-171450" algn="ctr" defTabSz="457200" rtl="0" eaLnBrk="0" fontAlgn="base" latinLnBrk="0" hangingPunct="0">
              <a:lnSpc>
                <a:spcPct val="100000"/>
              </a:lnSpc>
              <a:spcBef>
                <a:spcPct val="0"/>
              </a:spcBef>
              <a:spcAft>
                <a:spcPct val="0"/>
              </a:spcAft>
              <a:buClrTx/>
              <a:buSzTx/>
              <a:buFontTx/>
              <a:buNone/>
              <a:tabLst/>
              <a:defRPr sz="12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val="2394659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D6847-125B-4BE4-BC55-C986EB6DC80B}"/>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3001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D6847-125B-4BE4-BC55-C986EB6DC80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A884C234-80B0-4920-B33A-D86609B4BCF3}"/>
              </a:ext>
            </a:extLst>
          </p:cNvPr>
          <p:cNvSpPr>
            <a:spLocks noGrp="1"/>
          </p:cNvSpPr>
          <p:nvPr>
            <p:ph type="pic" sz="quarter" idx="10"/>
          </p:nvPr>
        </p:nvSpPr>
        <p:spPr>
          <a:xfrm>
            <a:off x="7026442" y="721893"/>
            <a:ext cx="4058652" cy="5414212"/>
          </a:xfrm>
          <a:custGeom>
            <a:avLst/>
            <a:gdLst>
              <a:gd name="connsiteX0" fmla="*/ 172290 w 4058652"/>
              <a:gd name="connsiteY0" fmla="*/ 0 h 5414212"/>
              <a:gd name="connsiteX1" fmla="*/ 3886362 w 4058652"/>
              <a:gd name="connsiteY1" fmla="*/ 0 h 5414212"/>
              <a:gd name="connsiteX2" fmla="*/ 4058652 w 4058652"/>
              <a:gd name="connsiteY2" fmla="*/ 172290 h 5414212"/>
              <a:gd name="connsiteX3" fmla="*/ 4058652 w 4058652"/>
              <a:gd name="connsiteY3" fmla="*/ 5241922 h 5414212"/>
              <a:gd name="connsiteX4" fmla="*/ 3886362 w 4058652"/>
              <a:gd name="connsiteY4" fmla="*/ 5414212 h 5414212"/>
              <a:gd name="connsiteX5" fmla="*/ 172290 w 4058652"/>
              <a:gd name="connsiteY5" fmla="*/ 5414212 h 5414212"/>
              <a:gd name="connsiteX6" fmla="*/ 0 w 4058652"/>
              <a:gd name="connsiteY6" fmla="*/ 5241922 h 5414212"/>
              <a:gd name="connsiteX7" fmla="*/ 0 w 4058652"/>
              <a:gd name="connsiteY7" fmla="*/ 172290 h 5414212"/>
              <a:gd name="connsiteX8" fmla="*/ 172290 w 4058652"/>
              <a:gd name="connsiteY8" fmla="*/ 0 h 541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8652" h="5414212">
                <a:moveTo>
                  <a:pt x="172290" y="0"/>
                </a:moveTo>
                <a:lnTo>
                  <a:pt x="3886362" y="0"/>
                </a:lnTo>
                <a:cubicBezTo>
                  <a:pt x="3981515" y="0"/>
                  <a:pt x="4058652" y="77137"/>
                  <a:pt x="4058652" y="172290"/>
                </a:cubicBezTo>
                <a:lnTo>
                  <a:pt x="4058652" y="5241922"/>
                </a:lnTo>
                <a:cubicBezTo>
                  <a:pt x="4058652" y="5337075"/>
                  <a:pt x="3981515" y="5414212"/>
                  <a:pt x="3886362" y="5414212"/>
                </a:cubicBezTo>
                <a:lnTo>
                  <a:pt x="172290" y="5414212"/>
                </a:lnTo>
                <a:cubicBezTo>
                  <a:pt x="77137" y="5414212"/>
                  <a:pt x="0" y="5337075"/>
                  <a:pt x="0" y="5241922"/>
                </a:cubicBezTo>
                <a:lnTo>
                  <a:pt x="0" y="172290"/>
                </a:lnTo>
                <a:cubicBezTo>
                  <a:pt x="0" y="77137"/>
                  <a:pt x="77137" y="0"/>
                  <a:pt x="172290" y="0"/>
                </a:cubicBezTo>
                <a:close/>
              </a:path>
            </a:pathLst>
          </a:custGeom>
        </p:spPr>
        <p:txBody>
          <a:bodyPr wrap="square">
            <a:noAutofit/>
          </a:bodyPr>
          <a:lstStyle/>
          <a:p>
            <a:endParaRPr lang="en-ID"/>
          </a:p>
        </p:txBody>
      </p:sp>
    </p:spTree>
    <p:extLst>
      <p:ext uri="{BB962C8B-B14F-4D97-AF65-F5344CB8AC3E}">
        <p14:creationId xmlns:p14="http://schemas.microsoft.com/office/powerpoint/2010/main" val="290376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D6847-125B-4BE4-BC55-C986EB6DC80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A884C234-80B0-4920-B33A-D86609B4BCF3}"/>
              </a:ext>
            </a:extLst>
          </p:cNvPr>
          <p:cNvSpPr>
            <a:spLocks noGrp="1"/>
          </p:cNvSpPr>
          <p:nvPr>
            <p:ph type="pic" sz="quarter" idx="10"/>
          </p:nvPr>
        </p:nvSpPr>
        <p:spPr>
          <a:xfrm>
            <a:off x="1161219" y="721893"/>
            <a:ext cx="4058652" cy="5414212"/>
          </a:xfrm>
          <a:custGeom>
            <a:avLst/>
            <a:gdLst>
              <a:gd name="connsiteX0" fmla="*/ 172290 w 4058652"/>
              <a:gd name="connsiteY0" fmla="*/ 0 h 5414212"/>
              <a:gd name="connsiteX1" fmla="*/ 3886362 w 4058652"/>
              <a:gd name="connsiteY1" fmla="*/ 0 h 5414212"/>
              <a:gd name="connsiteX2" fmla="*/ 4058652 w 4058652"/>
              <a:gd name="connsiteY2" fmla="*/ 172290 h 5414212"/>
              <a:gd name="connsiteX3" fmla="*/ 4058652 w 4058652"/>
              <a:gd name="connsiteY3" fmla="*/ 5241922 h 5414212"/>
              <a:gd name="connsiteX4" fmla="*/ 3886362 w 4058652"/>
              <a:gd name="connsiteY4" fmla="*/ 5414212 h 5414212"/>
              <a:gd name="connsiteX5" fmla="*/ 172290 w 4058652"/>
              <a:gd name="connsiteY5" fmla="*/ 5414212 h 5414212"/>
              <a:gd name="connsiteX6" fmla="*/ 0 w 4058652"/>
              <a:gd name="connsiteY6" fmla="*/ 5241922 h 5414212"/>
              <a:gd name="connsiteX7" fmla="*/ 0 w 4058652"/>
              <a:gd name="connsiteY7" fmla="*/ 172290 h 5414212"/>
              <a:gd name="connsiteX8" fmla="*/ 172290 w 4058652"/>
              <a:gd name="connsiteY8" fmla="*/ 0 h 541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8652" h="5414212">
                <a:moveTo>
                  <a:pt x="172290" y="0"/>
                </a:moveTo>
                <a:lnTo>
                  <a:pt x="3886362" y="0"/>
                </a:lnTo>
                <a:cubicBezTo>
                  <a:pt x="3981515" y="0"/>
                  <a:pt x="4058652" y="77137"/>
                  <a:pt x="4058652" y="172290"/>
                </a:cubicBezTo>
                <a:lnTo>
                  <a:pt x="4058652" y="5241922"/>
                </a:lnTo>
                <a:cubicBezTo>
                  <a:pt x="4058652" y="5337075"/>
                  <a:pt x="3981515" y="5414212"/>
                  <a:pt x="3886362" y="5414212"/>
                </a:cubicBezTo>
                <a:lnTo>
                  <a:pt x="172290" y="5414212"/>
                </a:lnTo>
                <a:cubicBezTo>
                  <a:pt x="77137" y="5414212"/>
                  <a:pt x="0" y="5337075"/>
                  <a:pt x="0" y="5241922"/>
                </a:cubicBezTo>
                <a:lnTo>
                  <a:pt x="0" y="172290"/>
                </a:lnTo>
                <a:cubicBezTo>
                  <a:pt x="0" y="77137"/>
                  <a:pt x="77137" y="0"/>
                  <a:pt x="172290" y="0"/>
                </a:cubicBezTo>
                <a:close/>
              </a:path>
            </a:pathLst>
          </a:custGeom>
        </p:spPr>
        <p:txBody>
          <a:bodyPr wrap="square">
            <a:noAutofit/>
          </a:bodyPr>
          <a:lstStyle/>
          <a:p>
            <a:endParaRPr lang="en-ID"/>
          </a:p>
        </p:txBody>
      </p:sp>
    </p:spTree>
    <p:extLst>
      <p:ext uri="{BB962C8B-B14F-4D97-AF65-F5344CB8AC3E}">
        <p14:creationId xmlns:p14="http://schemas.microsoft.com/office/powerpoint/2010/main" val="128410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D6847-125B-4BE4-BC55-C986EB6DC80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CBB68DBE-36EA-4BC5-963D-EDC291ABD93C}"/>
              </a:ext>
            </a:extLst>
          </p:cNvPr>
          <p:cNvSpPr>
            <a:spLocks noGrp="1"/>
          </p:cNvSpPr>
          <p:nvPr>
            <p:ph type="pic" sz="quarter" idx="10"/>
          </p:nvPr>
        </p:nvSpPr>
        <p:spPr>
          <a:xfrm>
            <a:off x="6096000" y="1339785"/>
            <a:ext cx="4771028" cy="4771028"/>
          </a:xfrm>
          <a:custGeom>
            <a:avLst/>
            <a:gdLst>
              <a:gd name="connsiteX0" fmla="*/ 2385514 w 4771028"/>
              <a:gd name="connsiteY0" fmla="*/ 0 h 4771028"/>
              <a:gd name="connsiteX1" fmla="*/ 4771028 w 4771028"/>
              <a:gd name="connsiteY1" fmla="*/ 2385514 h 4771028"/>
              <a:gd name="connsiteX2" fmla="*/ 2385514 w 4771028"/>
              <a:gd name="connsiteY2" fmla="*/ 4771028 h 4771028"/>
              <a:gd name="connsiteX3" fmla="*/ 0 w 4771028"/>
              <a:gd name="connsiteY3" fmla="*/ 2385514 h 4771028"/>
              <a:gd name="connsiteX4" fmla="*/ 2385514 w 4771028"/>
              <a:gd name="connsiteY4" fmla="*/ 0 h 4771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028" h="4771028">
                <a:moveTo>
                  <a:pt x="2385514" y="0"/>
                </a:moveTo>
                <a:cubicBezTo>
                  <a:pt x="3702997" y="0"/>
                  <a:pt x="4771028" y="1068031"/>
                  <a:pt x="4771028" y="2385514"/>
                </a:cubicBezTo>
                <a:cubicBezTo>
                  <a:pt x="4771028" y="3702997"/>
                  <a:pt x="3702997" y="4771028"/>
                  <a:pt x="2385514" y="4771028"/>
                </a:cubicBezTo>
                <a:cubicBezTo>
                  <a:pt x="1068031" y="4771028"/>
                  <a:pt x="0" y="3702997"/>
                  <a:pt x="0" y="2385514"/>
                </a:cubicBezTo>
                <a:cubicBezTo>
                  <a:pt x="0" y="1068031"/>
                  <a:pt x="1068031" y="0"/>
                  <a:pt x="2385514" y="0"/>
                </a:cubicBezTo>
                <a:close/>
              </a:path>
            </a:pathLst>
          </a:custGeom>
        </p:spPr>
        <p:txBody>
          <a:bodyPr wrap="square">
            <a:noAutofit/>
          </a:bodyPr>
          <a:lstStyle/>
          <a:p>
            <a:endParaRPr lang="en-ID"/>
          </a:p>
        </p:txBody>
      </p:sp>
    </p:spTree>
    <p:extLst>
      <p:ext uri="{BB962C8B-B14F-4D97-AF65-F5344CB8AC3E}">
        <p14:creationId xmlns:p14="http://schemas.microsoft.com/office/powerpoint/2010/main" val="251589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D6847-125B-4BE4-BC55-C986EB6DC80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Picture Placeholder 9">
            <a:extLst>
              <a:ext uri="{FF2B5EF4-FFF2-40B4-BE49-F238E27FC236}">
                <a16:creationId xmlns:a16="http://schemas.microsoft.com/office/drawing/2014/main" id="{3C1F89A7-75F2-402B-A431-2784EA21075E}"/>
              </a:ext>
            </a:extLst>
          </p:cNvPr>
          <p:cNvSpPr>
            <a:spLocks noGrp="1"/>
          </p:cNvSpPr>
          <p:nvPr>
            <p:ph type="pic" sz="quarter" idx="10"/>
          </p:nvPr>
        </p:nvSpPr>
        <p:spPr>
          <a:xfrm>
            <a:off x="1346212" y="1111836"/>
            <a:ext cx="1985524" cy="2411918"/>
          </a:xfrm>
          <a:custGeom>
            <a:avLst/>
            <a:gdLst>
              <a:gd name="connsiteX0" fmla="*/ 387415 w 1985524"/>
              <a:gd name="connsiteY0" fmla="*/ 0 h 2411918"/>
              <a:gd name="connsiteX1" fmla="*/ 1985524 w 1985524"/>
              <a:gd name="connsiteY1" fmla="*/ 0 h 2411918"/>
              <a:gd name="connsiteX2" fmla="*/ 1985524 w 1985524"/>
              <a:gd name="connsiteY2" fmla="*/ 2411918 h 2411918"/>
              <a:gd name="connsiteX3" fmla="*/ 0 w 1985524"/>
              <a:gd name="connsiteY3" fmla="*/ 2411918 h 2411918"/>
              <a:gd name="connsiteX4" fmla="*/ 0 w 1985524"/>
              <a:gd name="connsiteY4" fmla="*/ 470613 h 2411918"/>
              <a:gd name="connsiteX5" fmla="*/ 387415 w 1985524"/>
              <a:gd name="connsiteY5" fmla="*/ 0 h 241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5524" h="2411918">
                <a:moveTo>
                  <a:pt x="387415" y="0"/>
                </a:moveTo>
                <a:lnTo>
                  <a:pt x="1985524" y="0"/>
                </a:lnTo>
                <a:lnTo>
                  <a:pt x="1985524" y="2411918"/>
                </a:lnTo>
                <a:lnTo>
                  <a:pt x="0" y="2411918"/>
                </a:lnTo>
                <a:lnTo>
                  <a:pt x="0" y="470613"/>
                </a:lnTo>
                <a:cubicBezTo>
                  <a:pt x="0" y="210700"/>
                  <a:pt x="173451" y="0"/>
                  <a:pt x="387415" y="0"/>
                </a:cubicBezTo>
                <a:close/>
              </a:path>
            </a:pathLst>
          </a:custGeom>
        </p:spPr>
        <p:txBody>
          <a:bodyPr wrap="square">
            <a:noAutofit/>
          </a:bodyPr>
          <a:lstStyle/>
          <a:p>
            <a:endParaRPr lang="en-ID"/>
          </a:p>
        </p:txBody>
      </p:sp>
      <p:sp>
        <p:nvSpPr>
          <p:cNvPr id="13" name="Picture Placeholder 12">
            <a:extLst>
              <a:ext uri="{FF2B5EF4-FFF2-40B4-BE49-F238E27FC236}">
                <a16:creationId xmlns:a16="http://schemas.microsoft.com/office/drawing/2014/main" id="{FFD451C1-03D7-4A83-B016-1D4A5496D76E}"/>
              </a:ext>
            </a:extLst>
          </p:cNvPr>
          <p:cNvSpPr>
            <a:spLocks noGrp="1"/>
          </p:cNvSpPr>
          <p:nvPr>
            <p:ph type="pic" sz="quarter" idx="11"/>
          </p:nvPr>
        </p:nvSpPr>
        <p:spPr>
          <a:xfrm>
            <a:off x="3689217" y="594996"/>
            <a:ext cx="1985524" cy="2411918"/>
          </a:xfrm>
          <a:custGeom>
            <a:avLst/>
            <a:gdLst>
              <a:gd name="connsiteX0" fmla="*/ 0 w 1985524"/>
              <a:gd name="connsiteY0" fmla="*/ 0 h 2411918"/>
              <a:gd name="connsiteX1" fmla="*/ 1598109 w 1985524"/>
              <a:gd name="connsiteY1" fmla="*/ 0 h 2411918"/>
              <a:gd name="connsiteX2" fmla="*/ 1985524 w 1985524"/>
              <a:gd name="connsiteY2" fmla="*/ 470613 h 2411918"/>
              <a:gd name="connsiteX3" fmla="*/ 1985524 w 1985524"/>
              <a:gd name="connsiteY3" fmla="*/ 2411918 h 2411918"/>
              <a:gd name="connsiteX4" fmla="*/ 0 w 1985524"/>
              <a:gd name="connsiteY4" fmla="*/ 2411918 h 2411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524" h="2411918">
                <a:moveTo>
                  <a:pt x="0" y="0"/>
                </a:moveTo>
                <a:lnTo>
                  <a:pt x="1598109" y="0"/>
                </a:lnTo>
                <a:cubicBezTo>
                  <a:pt x="1812073" y="0"/>
                  <a:pt x="1985524" y="210701"/>
                  <a:pt x="1985524" y="470613"/>
                </a:cubicBezTo>
                <a:lnTo>
                  <a:pt x="1985524" y="2411918"/>
                </a:lnTo>
                <a:lnTo>
                  <a:pt x="0" y="2411918"/>
                </a:lnTo>
                <a:close/>
              </a:path>
            </a:pathLst>
          </a:custGeom>
        </p:spPr>
        <p:txBody>
          <a:bodyPr wrap="square">
            <a:noAutofit/>
          </a:bodyPr>
          <a:lstStyle/>
          <a:p>
            <a:endParaRPr lang="en-ID"/>
          </a:p>
        </p:txBody>
      </p:sp>
      <p:sp>
        <p:nvSpPr>
          <p:cNvPr id="16" name="Picture Placeholder 15">
            <a:extLst>
              <a:ext uri="{FF2B5EF4-FFF2-40B4-BE49-F238E27FC236}">
                <a16:creationId xmlns:a16="http://schemas.microsoft.com/office/drawing/2014/main" id="{A7A9E261-4BA0-4A2A-8F31-53F5E07D1F2B}"/>
              </a:ext>
            </a:extLst>
          </p:cNvPr>
          <p:cNvSpPr>
            <a:spLocks noGrp="1"/>
          </p:cNvSpPr>
          <p:nvPr>
            <p:ph type="pic" sz="quarter" idx="12"/>
          </p:nvPr>
        </p:nvSpPr>
        <p:spPr>
          <a:xfrm>
            <a:off x="1346212" y="3851085"/>
            <a:ext cx="1985524" cy="2411918"/>
          </a:xfrm>
          <a:custGeom>
            <a:avLst/>
            <a:gdLst>
              <a:gd name="connsiteX0" fmla="*/ 0 w 1985524"/>
              <a:gd name="connsiteY0" fmla="*/ 0 h 2411918"/>
              <a:gd name="connsiteX1" fmla="*/ 1985524 w 1985524"/>
              <a:gd name="connsiteY1" fmla="*/ 0 h 2411918"/>
              <a:gd name="connsiteX2" fmla="*/ 1985524 w 1985524"/>
              <a:gd name="connsiteY2" fmla="*/ 2411918 h 2411918"/>
              <a:gd name="connsiteX3" fmla="*/ 387415 w 1985524"/>
              <a:gd name="connsiteY3" fmla="*/ 2411918 h 2411918"/>
              <a:gd name="connsiteX4" fmla="*/ 0 w 1985524"/>
              <a:gd name="connsiteY4" fmla="*/ 1941305 h 2411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524" h="2411918">
                <a:moveTo>
                  <a:pt x="0" y="0"/>
                </a:moveTo>
                <a:lnTo>
                  <a:pt x="1985524" y="0"/>
                </a:lnTo>
                <a:lnTo>
                  <a:pt x="1985524" y="2411918"/>
                </a:lnTo>
                <a:lnTo>
                  <a:pt x="387415" y="2411918"/>
                </a:lnTo>
                <a:cubicBezTo>
                  <a:pt x="173451" y="2411918"/>
                  <a:pt x="0" y="2201218"/>
                  <a:pt x="0" y="1941305"/>
                </a:cubicBezTo>
                <a:close/>
              </a:path>
            </a:pathLst>
          </a:custGeom>
        </p:spPr>
        <p:txBody>
          <a:bodyPr wrap="square">
            <a:noAutofit/>
          </a:bodyPr>
          <a:lstStyle/>
          <a:p>
            <a:endParaRPr lang="en-ID"/>
          </a:p>
        </p:txBody>
      </p:sp>
      <p:sp>
        <p:nvSpPr>
          <p:cNvPr id="19" name="Picture Placeholder 18">
            <a:extLst>
              <a:ext uri="{FF2B5EF4-FFF2-40B4-BE49-F238E27FC236}">
                <a16:creationId xmlns:a16="http://schemas.microsoft.com/office/drawing/2014/main" id="{2E1F2C4B-B582-413C-A806-DE97220AD577}"/>
              </a:ext>
            </a:extLst>
          </p:cNvPr>
          <p:cNvSpPr>
            <a:spLocks noGrp="1"/>
          </p:cNvSpPr>
          <p:nvPr>
            <p:ph type="pic" sz="quarter" idx="13"/>
          </p:nvPr>
        </p:nvSpPr>
        <p:spPr>
          <a:xfrm>
            <a:off x="3689217" y="3334244"/>
            <a:ext cx="1985524" cy="2411918"/>
          </a:xfrm>
          <a:custGeom>
            <a:avLst/>
            <a:gdLst>
              <a:gd name="connsiteX0" fmla="*/ 0 w 1985524"/>
              <a:gd name="connsiteY0" fmla="*/ 0 h 2411918"/>
              <a:gd name="connsiteX1" fmla="*/ 1985524 w 1985524"/>
              <a:gd name="connsiteY1" fmla="*/ 0 h 2411918"/>
              <a:gd name="connsiteX2" fmla="*/ 1985524 w 1985524"/>
              <a:gd name="connsiteY2" fmla="*/ 1941305 h 2411918"/>
              <a:gd name="connsiteX3" fmla="*/ 1598109 w 1985524"/>
              <a:gd name="connsiteY3" fmla="*/ 2411918 h 2411918"/>
              <a:gd name="connsiteX4" fmla="*/ 0 w 1985524"/>
              <a:gd name="connsiteY4" fmla="*/ 2411918 h 2411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5524" h="2411918">
                <a:moveTo>
                  <a:pt x="0" y="0"/>
                </a:moveTo>
                <a:lnTo>
                  <a:pt x="1985524" y="0"/>
                </a:lnTo>
                <a:lnTo>
                  <a:pt x="1985524" y="1941305"/>
                </a:lnTo>
                <a:cubicBezTo>
                  <a:pt x="1985524" y="2201218"/>
                  <a:pt x="1812073" y="2411918"/>
                  <a:pt x="1598109" y="2411918"/>
                </a:cubicBezTo>
                <a:lnTo>
                  <a:pt x="0" y="2411918"/>
                </a:lnTo>
                <a:close/>
              </a:path>
            </a:pathLst>
          </a:custGeom>
        </p:spPr>
        <p:txBody>
          <a:bodyPr wrap="square">
            <a:noAutofit/>
          </a:bodyPr>
          <a:lstStyle/>
          <a:p>
            <a:endParaRPr lang="en-ID"/>
          </a:p>
        </p:txBody>
      </p:sp>
    </p:spTree>
    <p:extLst>
      <p:ext uri="{BB962C8B-B14F-4D97-AF65-F5344CB8AC3E}">
        <p14:creationId xmlns:p14="http://schemas.microsoft.com/office/powerpoint/2010/main" val="205765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D6847-125B-4BE4-BC55-C986EB6DC80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Freeform: Shape 7">
            <a:extLst>
              <a:ext uri="{FF2B5EF4-FFF2-40B4-BE49-F238E27FC236}">
                <a16:creationId xmlns:a16="http://schemas.microsoft.com/office/drawing/2014/main" id="{B75BC0CB-E89F-4F35-86E5-84B47A0DFB54}"/>
              </a:ext>
            </a:extLst>
          </p:cNvPr>
          <p:cNvSpPr>
            <a:spLocks noGrp="1"/>
          </p:cNvSpPr>
          <p:nvPr>
            <p:ph type="pic" sz="quarter" idx="10"/>
          </p:nvPr>
        </p:nvSpPr>
        <p:spPr>
          <a:xfrm>
            <a:off x="6787618" y="594996"/>
            <a:ext cx="4328529" cy="5668007"/>
          </a:xfrm>
          <a:custGeom>
            <a:avLst/>
            <a:gdLst>
              <a:gd name="connsiteX0" fmla="*/ 0 w 4328529"/>
              <a:gd name="connsiteY0" fmla="*/ 3256089 h 5668007"/>
              <a:gd name="connsiteX1" fmla="*/ 1985524 w 4328529"/>
              <a:gd name="connsiteY1" fmla="*/ 3256089 h 5668007"/>
              <a:gd name="connsiteX2" fmla="*/ 1985524 w 4328529"/>
              <a:gd name="connsiteY2" fmla="*/ 5668007 h 5668007"/>
              <a:gd name="connsiteX3" fmla="*/ 387415 w 4328529"/>
              <a:gd name="connsiteY3" fmla="*/ 5668007 h 5668007"/>
              <a:gd name="connsiteX4" fmla="*/ 0 w 4328529"/>
              <a:gd name="connsiteY4" fmla="*/ 5197394 h 5668007"/>
              <a:gd name="connsiteX5" fmla="*/ 2343005 w 4328529"/>
              <a:gd name="connsiteY5" fmla="*/ 2739248 h 5668007"/>
              <a:gd name="connsiteX6" fmla="*/ 4328529 w 4328529"/>
              <a:gd name="connsiteY6" fmla="*/ 2739248 h 5668007"/>
              <a:gd name="connsiteX7" fmla="*/ 4328529 w 4328529"/>
              <a:gd name="connsiteY7" fmla="*/ 4680553 h 5668007"/>
              <a:gd name="connsiteX8" fmla="*/ 3941114 w 4328529"/>
              <a:gd name="connsiteY8" fmla="*/ 5151166 h 5668007"/>
              <a:gd name="connsiteX9" fmla="*/ 2343005 w 4328529"/>
              <a:gd name="connsiteY9" fmla="*/ 5151166 h 5668007"/>
              <a:gd name="connsiteX10" fmla="*/ 387415 w 4328529"/>
              <a:gd name="connsiteY10" fmla="*/ 516840 h 5668007"/>
              <a:gd name="connsiteX11" fmla="*/ 1985524 w 4328529"/>
              <a:gd name="connsiteY11" fmla="*/ 516840 h 5668007"/>
              <a:gd name="connsiteX12" fmla="*/ 1985524 w 4328529"/>
              <a:gd name="connsiteY12" fmla="*/ 2928758 h 5668007"/>
              <a:gd name="connsiteX13" fmla="*/ 0 w 4328529"/>
              <a:gd name="connsiteY13" fmla="*/ 2928758 h 5668007"/>
              <a:gd name="connsiteX14" fmla="*/ 0 w 4328529"/>
              <a:gd name="connsiteY14" fmla="*/ 987453 h 5668007"/>
              <a:gd name="connsiteX15" fmla="*/ 387415 w 4328529"/>
              <a:gd name="connsiteY15" fmla="*/ 516840 h 5668007"/>
              <a:gd name="connsiteX16" fmla="*/ 2343005 w 4328529"/>
              <a:gd name="connsiteY16" fmla="*/ 0 h 5668007"/>
              <a:gd name="connsiteX17" fmla="*/ 3941114 w 4328529"/>
              <a:gd name="connsiteY17" fmla="*/ 0 h 5668007"/>
              <a:gd name="connsiteX18" fmla="*/ 4328529 w 4328529"/>
              <a:gd name="connsiteY18" fmla="*/ 470613 h 5668007"/>
              <a:gd name="connsiteX19" fmla="*/ 4328529 w 4328529"/>
              <a:gd name="connsiteY19" fmla="*/ 2411918 h 5668007"/>
              <a:gd name="connsiteX20" fmla="*/ 2343005 w 4328529"/>
              <a:gd name="connsiteY20" fmla="*/ 2411918 h 5668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28529" h="5668007">
                <a:moveTo>
                  <a:pt x="0" y="3256089"/>
                </a:moveTo>
                <a:lnTo>
                  <a:pt x="1985524" y="3256089"/>
                </a:lnTo>
                <a:lnTo>
                  <a:pt x="1985524" y="5668007"/>
                </a:lnTo>
                <a:lnTo>
                  <a:pt x="387415" y="5668007"/>
                </a:lnTo>
                <a:cubicBezTo>
                  <a:pt x="173451" y="5668007"/>
                  <a:pt x="0" y="5457307"/>
                  <a:pt x="0" y="5197394"/>
                </a:cubicBezTo>
                <a:close/>
                <a:moveTo>
                  <a:pt x="2343005" y="2739248"/>
                </a:moveTo>
                <a:lnTo>
                  <a:pt x="4328529" y="2739248"/>
                </a:lnTo>
                <a:lnTo>
                  <a:pt x="4328529" y="4680553"/>
                </a:lnTo>
                <a:cubicBezTo>
                  <a:pt x="4328529" y="4940466"/>
                  <a:pt x="4155078" y="5151166"/>
                  <a:pt x="3941114" y="5151166"/>
                </a:cubicBezTo>
                <a:lnTo>
                  <a:pt x="2343005" y="5151166"/>
                </a:lnTo>
                <a:close/>
                <a:moveTo>
                  <a:pt x="387415" y="516840"/>
                </a:moveTo>
                <a:lnTo>
                  <a:pt x="1985524" y="516840"/>
                </a:lnTo>
                <a:lnTo>
                  <a:pt x="1985524" y="2928758"/>
                </a:lnTo>
                <a:lnTo>
                  <a:pt x="0" y="2928758"/>
                </a:lnTo>
                <a:lnTo>
                  <a:pt x="0" y="987453"/>
                </a:lnTo>
                <a:cubicBezTo>
                  <a:pt x="0" y="727540"/>
                  <a:pt x="173451" y="516840"/>
                  <a:pt x="387415" y="516840"/>
                </a:cubicBezTo>
                <a:close/>
                <a:moveTo>
                  <a:pt x="2343005" y="0"/>
                </a:moveTo>
                <a:lnTo>
                  <a:pt x="3941114" y="0"/>
                </a:lnTo>
                <a:cubicBezTo>
                  <a:pt x="4155078" y="0"/>
                  <a:pt x="4328529" y="210701"/>
                  <a:pt x="4328529" y="470613"/>
                </a:cubicBezTo>
                <a:lnTo>
                  <a:pt x="4328529" y="2411918"/>
                </a:lnTo>
                <a:lnTo>
                  <a:pt x="2343005" y="2411918"/>
                </a:lnTo>
                <a:close/>
              </a:path>
            </a:pathLst>
          </a:custGeom>
        </p:spPr>
        <p:txBody>
          <a:bodyPr wrap="square">
            <a:noAutofit/>
          </a:bodyPr>
          <a:lstStyle/>
          <a:p>
            <a:endParaRPr lang="en-ID"/>
          </a:p>
        </p:txBody>
      </p:sp>
    </p:spTree>
    <p:extLst>
      <p:ext uri="{BB962C8B-B14F-4D97-AF65-F5344CB8AC3E}">
        <p14:creationId xmlns:p14="http://schemas.microsoft.com/office/powerpoint/2010/main" val="133498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D6847-125B-4BE4-BC55-C986EB6DC80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icture Placeholder 5">
            <a:extLst>
              <a:ext uri="{FF2B5EF4-FFF2-40B4-BE49-F238E27FC236}">
                <a16:creationId xmlns:a16="http://schemas.microsoft.com/office/drawing/2014/main" id="{A1310D9C-6339-451B-A1A6-A4B471470EC9}"/>
              </a:ext>
            </a:extLst>
          </p:cNvPr>
          <p:cNvSpPr>
            <a:spLocks noGrp="1"/>
          </p:cNvSpPr>
          <p:nvPr>
            <p:ph type="pic" sz="quarter" idx="10"/>
          </p:nvPr>
        </p:nvSpPr>
        <p:spPr>
          <a:xfrm>
            <a:off x="6096000" y="2434711"/>
            <a:ext cx="6096000" cy="4423289"/>
          </a:xfrm>
          <a:custGeom>
            <a:avLst/>
            <a:gdLst>
              <a:gd name="connsiteX0" fmla="*/ 737230 w 6096000"/>
              <a:gd name="connsiteY0" fmla="*/ 0 h 4423289"/>
              <a:gd name="connsiteX1" fmla="*/ 6096000 w 6096000"/>
              <a:gd name="connsiteY1" fmla="*/ 0 h 4423289"/>
              <a:gd name="connsiteX2" fmla="*/ 6096000 w 6096000"/>
              <a:gd name="connsiteY2" fmla="*/ 4423289 h 4423289"/>
              <a:gd name="connsiteX3" fmla="*/ 0 w 6096000"/>
              <a:gd name="connsiteY3" fmla="*/ 4423289 h 4423289"/>
              <a:gd name="connsiteX4" fmla="*/ 0 w 6096000"/>
              <a:gd name="connsiteY4" fmla="*/ 737230 h 4423289"/>
              <a:gd name="connsiteX5" fmla="*/ 737230 w 6096000"/>
              <a:gd name="connsiteY5" fmla="*/ 0 h 442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4423289">
                <a:moveTo>
                  <a:pt x="737230" y="0"/>
                </a:moveTo>
                <a:lnTo>
                  <a:pt x="6096000" y="0"/>
                </a:lnTo>
                <a:lnTo>
                  <a:pt x="6096000" y="4423289"/>
                </a:lnTo>
                <a:lnTo>
                  <a:pt x="0" y="4423289"/>
                </a:lnTo>
                <a:lnTo>
                  <a:pt x="0" y="737230"/>
                </a:lnTo>
                <a:cubicBezTo>
                  <a:pt x="0" y="330069"/>
                  <a:pt x="330069" y="0"/>
                  <a:pt x="737230" y="0"/>
                </a:cubicBezTo>
                <a:close/>
              </a:path>
            </a:pathLst>
          </a:custGeom>
        </p:spPr>
        <p:txBody>
          <a:bodyPr wrap="square">
            <a:noAutofit/>
          </a:bodyPr>
          <a:lstStyle/>
          <a:p>
            <a:endParaRPr lang="en-ID"/>
          </a:p>
        </p:txBody>
      </p:sp>
    </p:spTree>
    <p:extLst>
      <p:ext uri="{BB962C8B-B14F-4D97-AF65-F5344CB8AC3E}">
        <p14:creationId xmlns:p14="http://schemas.microsoft.com/office/powerpoint/2010/main" val="346131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3D6847-125B-4BE4-BC55-C986EB6DC80B}"/>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Picture Placeholder 7">
            <a:extLst>
              <a:ext uri="{FF2B5EF4-FFF2-40B4-BE49-F238E27FC236}">
                <a16:creationId xmlns:a16="http://schemas.microsoft.com/office/drawing/2014/main" id="{CC8987B3-6177-4A78-AF65-80EBDAEC2BCB}"/>
              </a:ext>
            </a:extLst>
          </p:cNvPr>
          <p:cNvSpPr>
            <a:spLocks noGrp="1"/>
          </p:cNvSpPr>
          <p:nvPr>
            <p:ph type="pic" sz="quarter" idx="10"/>
          </p:nvPr>
        </p:nvSpPr>
        <p:spPr>
          <a:xfrm>
            <a:off x="5465301" y="904964"/>
            <a:ext cx="2646310" cy="3233530"/>
          </a:xfrm>
          <a:custGeom>
            <a:avLst/>
            <a:gdLst>
              <a:gd name="connsiteX0" fmla="*/ 594229 w 2646310"/>
              <a:gd name="connsiteY0" fmla="*/ 0 h 3233530"/>
              <a:gd name="connsiteX1" fmla="*/ 2646310 w 2646310"/>
              <a:gd name="connsiteY1" fmla="*/ 0 h 3233530"/>
              <a:gd name="connsiteX2" fmla="*/ 2646310 w 2646310"/>
              <a:gd name="connsiteY2" fmla="*/ 3233530 h 3233530"/>
              <a:gd name="connsiteX3" fmla="*/ 0 w 2646310"/>
              <a:gd name="connsiteY3" fmla="*/ 3233530 h 3233530"/>
              <a:gd name="connsiteX4" fmla="*/ 0 w 2646310"/>
              <a:gd name="connsiteY4" fmla="*/ 594229 h 3233530"/>
              <a:gd name="connsiteX5" fmla="*/ 594229 w 2646310"/>
              <a:gd name="connsiteY5" fmla="*/ 0 h 3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310" h="3233530">
                <a:moveTo>
                  <a:pt x="594229" y="0"/>
                </a:moveTo>
                <a:lnTo>
                  <a:pt x="2646310" y="0"/>
                </a:lnTo>
                <a:lnTo>
                  <a:pt x="2646310" y="3233530"/>
                </a:lnTo>
                <a:lnTo>
                  <a:pt x="0" y="3233530"/>
                </a:lnTo>
                <a:lnTo>
                  <a:pt x="0" y="594229"/>
                </a:lnTo>
                <a:cubicBezTo>
                  <a:pt x="0" y="266045"/>
                  <a:pt x="266045" y="0"/>
                  <a:pt x="594229" y="0"/>
                </a:cubicBezTo>
                <a:close/>
              </a:path>
            </a:pathLst>
          </a:custGeom>
        </p:spPr>
        <p:txBody>
          <a:bodyPr wrap="square">
            <a:noAutofit/>
          </a:bodyPr>
          <a:lstStyle/>
          <a:p>
            <a:endParaRPr lang="en-ID"/>
          </a:p>
        </p:txBody>
      </p:sp>
      <p:sp>
        <p:nvSpPr>
          <p:cNvPr id="10" name="Picture Placeholder 9">
            <a:extLst>
              <a:ext uri="{FF2B5EF4-FFF2-40B4-BE49-F238E27FC236}">
                <a16:creationId xmlns:a16="http://schemas.microsoft.com/office/drawing/2014/main" id="{9DF4D9A8-1A2E-4D86-B618-EF57FE6092B4}"/>
              </a:ext>
            </a:extLst>
          </p:cNvPr>
          <p:cNvSpPr>
            <a:spLocks noGrp="1"/>
          </p:cNvSpPr>
          <p:nvPr>
            <p:ph type="pic" sz="quarter" idx="11"/>
          </p:nvPr>
        </p:nvSpPr>
        <p:spPr>
          <a:xfrm>
            <a:off x="8375175" y="2719506"/>
            <a:ext cx="2646310" cy="3233530"/>
          </a:xfrm>
          <a:custGeom>
            <a:avLst/>
            <a:gdLst>
              <a:gd name="connsiteX0" fmla="*/ 0 w 2646310"/>
              <a:gd name="connsiteY0" fmla="*/ 0 h 3233530"/>
              <a:gd name="connsiteX1" fmla="*/ 2646310 w 2646310"/>
              <a:gd name="connsiteY1" fmla="*/ 0 h 3233530"/>
              <a:gd name="connsiteX2" fmla="*/ 2646310 w 2646310"/>
              <a:gd name="connsiteY2" fmla="*/ 2639301 h 3233530"/>
              <a:gd name="connsiteX3" fmla="*/ 2052081 w 2646310"/>
              <a:gd name="connsiteY3" fmla="*/ 3233530 h 3233530"/>
              <a:gd name="connsiteX4" fmla="*/ 0 w 2646310"/>
              <a:gd name="connsiteY4" fmla="*/ 3233530 h 3233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310" h="3233530">
                <a:moveTo>
                  <a:pt x="0" y="0"/>
                </a:moveTo>
                <a:lnTo>
                  <a:pt x="2646310" y="0"/>
                </a:lnTo>
                <a:lnTo>
                  <a:pt x="2646310" y="2639301"/>
                </a:lnTo>
                <a:cubicBezTo>
                  <a:pt x="2646310" y="2967485"/>
                  <a:pt x="2380265" y="3233530"/>
                  <a:pt x="2052081" y="3233530"/>
                </a:cubicBezTo>
                <a:lnTo>
                  <a:pt x="0" y="3233530"/>
                </a:lnTo>
                <a:close/>
              </a:path>
            </a:pathLst>
          </a:custGeom>
        </p:spPr>
        <p:txBody>
          <a:bodyPr wrap="square">
            <a:noAutofit/>
          </a:bodyPr>
          <a:lstStyle/>
          <a:p>
            <a:endParaRPr lang="en-ID"/>
          </a:p>
        </p:txBody>
      </p:sp>
    </p:spTree>
    <p:extLst>
      <p:ext uri="{BB962C8B-B14F-4D97-AF65-F5344CB8AC3E}">
        <p14:creationId xmlns:p14="http://schemas.microsoft.com/office/powerpoint/2010/main" val="156699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26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0" r:id="rId7"/>
    <p:sldLayoutId id="2147483681" r:id="rId8"/>
    <p:sldLayoutId id="2147483685" r:id="rId9"/>
    <p:sldLayoutId id="2147483686" r:id="rId10"/>
    <p:sldLayoutId id="2147483687" r:id="rId11"/>
    <p:sldLayoutId id="2147483688" r:id="rId12"/>
    <p:sldLayoutId id="2147483689" r:id="rId13"/>
    <p:sldLayoutId id="2147483690"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jpeg"/><Relationship Id="rId1" Type="http://schemas.openxmlformats.org/officeDocument/2006/relationships/slideLayout" Target="../slideLayouts/slideLayout1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svg"/><Relationship Id="rId7" Type="http://schemas.openxmlformats.org/officeDocument/2006/relationships/image" Target="../media/image35.sv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39.sv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0.png"/><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43.sv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7.sv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0.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354EFC8-254A-410D-9C0D-796907718D05}"/>
              </a:ext>
            </a:extLst>
          </p:cNvPr>
          <p:cNvSpPr/>
          <p:nvPr/>
        </p:nvSpPr>
        <p:spPr>
          <a:xfrm>
            <a:off x="6484985" y="1037202"/>
            <a:ext cx="4783597" cy="4783597"/>
          </a:xfrm>
          <a:prstGeom prst="ellipse">
            <a:avLst/>
          </a:prstGeom>
          <a:gradFill flip="none" rotWithShape="1">
            <a:gsLst>
              <a:gs pos="40000">
                <a:schemeClr val="accent1">
                  <a:lumMod val="67000"/>
                  <a:alpha val="41000"/>
                </a:schemeClr>
              </a:gs>
              <a:gs pos="100000">
                <a:schemeClr val="accent1">
                  <a:lumMod val="60000"/>
                  <a:lumOff val="40000"/>
                  <a:alpha val="6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grpSp>
        <p:nvGrpSpPr>
          <p:cNvPr id="39" name="Group 38">
            <a:extLst>
              <a:ext uri="{FF2B5EF4-FFF2-40B4-BE49-F238E27FC236}">
                <a16:creationId xmlns:a16="http://schemas.microsoft.com/office/drawing/2014/main" id="{3D9FE371-F8D7-4F94-9A8F-7F00B6E0AB84}"/>
              </a:ext>
            </a:extLst>
          </p:cNvPr>
          <p:cNvGrpSpPr/>
          <p:nvPr/>
        </p:nvGrpSpPr>
        <p:grpSpPr>
          <a:xfrm>
            <a:off x="6586758" y="778666"/>
            <a:ext cx="1533881" cy="1533881"/>
            <a:chOff x="5433705" y="4787845"/>
            <a:chExt cx="1577583" cy="1577583"/>
          </a:xfrm>
        </p:grpSpPr>
        <p:sp>
          <p:nvSpPr>
            <p:cNvPr id="37" name="Oval 36">
              <a:extLst>
                <a:ext uri="{FF2B5EF4-FFF2-40B4-BE49-F238E27FC236}">
                  <a16:creationId xmlns:a16="http://schemas.microsoft.com/office/drawing/2014/main" id="{AD921444-D9C3-49C6-8D04-ADFDB5A29635}"/>
                </a:ext>
              </a:extLst>
            </p:cNvPr>
            <p:cNvSpPr/>
            <p:nvPr/>
          </p:nvSpPr>
          <p:spPr>
            <a:xfrm>
              <a:off x="5433705" y="4787845"/>
              <a:ext cx="1577583" cy="1577583"/>
            </a:xfrm>
            <a:prstGeom prst="ellipse">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 name="Oval 39">
              <a:extLst>
                <a:ext uri="{FF2B5EF4-FFF2-40B4-BE49-F238E27FC236}">
                  <a16:creationId xmlns:a16="http://schemas.microsoft.com/office/drawing/2014/main" id="{04820253-4D42-4426-B2FB-30E8A29AA6D6}"/>
                </a:ext>
              </a:extLst>
            </p:cNvPr>
            <p:cNvSpPr/>
            <p:nvPr/>
          </p:nvSpPr>
          <p:spPr>
            <a:xfrm>
              <a:off x="5848998" y="5203138"/>
              <a:ext cx="746998" cy="74699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CDFECE18-E741-4650-A09F-75C092693BFF}"/>
              </a:ext>
            </a:extLst>
          </p:cNvPr>
          <p:cNvGrpSpPr/>
          <p:nvPr/>
        </p:nvGrpSpPr>
        <p:grpSpPr>
          <a:xfrm>
            <a:off x="856812" y="1104697"/>
            <a:ext cx="440909" cy="440909"/>
            <a:chOff x="5913196" y="4657564"/>
            <a:chExt cx="1323439" cy="1323439"/>
          </a:xfrm>
        </p:grpSpPr>
        <p:sp>
          <p:nvSpPr>
            <p:cNvPr id="43" name="Oval 42">
              <a:extLst>
                <a:ext uri="{FF2B5EF4-FFF2-40B4-BE49-F238E27FC236}">
                  <a16:creationId xmlns:a16="http://schemas.microsoft.com/office/drawing/2014/main" id="{9BB4B424-89E1-4B99-BE2A-B06F1F10DC02}"/>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2DAECBF4-1E16-4751-910F-25B9C3E8E2BA}"/>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5" name="Freeform: Shape 44">
            <a:extLst>
              <a:ext uri="{FF2B5EF4-FFF2-40B4-BE49-F238E27FC236}">
                <a16:creationId xmlns:a16="http://schemas.microsoft.com/office/drawing/2014/main" id="{E016344C-51D6-4D62-AEA6-17FCB93A72E5}"/>
              </a:ext>
            </a:extLst>
          </p:cNvPr>
          <p:cNvSpPr/>
          <p:nvPr/>
        </p:nvSpPr>
        <p:spPr>
          <a:xfrm>
            <a:off x="11115578" y="5781578"/>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42" name="Freeform: Shape 41">
            <a:extLst>
              <a:ext uri="{FF2B5EF4-FFF2-40B4-BE49-F238E27FC236}">
                <a16:creationId xmlns:a16="http://schemas.microsoft.com/office/drawing/2014/main" id="{145F5479-47F7-4D44-A064-5CD998FDCD4D}"/>
              </a:ext>
            </a:extLst>
          </p:cNvPr>
          <p:cNvSpPr/>
          <p:nvPr/>
        </p:nvSpPr>
        <p:spPr>
          <a:xfrm>
            <a:off x="11490838" y="6156837"/>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pic>
        <p:nvPicPr>
          <p:cNvPr id="12" name="Graphic 11">
            <a:extLst>
              <a:ext uri="{FF2B5EF4-FFF2-40B4-BE49-F238E27FC236}">
                <a16:creationId xmlns:a16="http://schemas.microsoft.com/office/drawing/2014/main" id="{16D72E41-DFEE-4643-855E-FCECFE2028E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702569" y="2254786"/>
            <a:ext cx="2348429" cy="2348429"/>
          </a:xfrm>
          <a:prstGeom prst="rect">
            <a:avLst/>
          </a:prstGeom>
        </p:spPr>
      </p:pic>
      <p:grpSp>
        <p:nvGrpSpPr>
          <p:cNvPr id="24" name="Group 23">
            <a:extLst>
              <a:ext uri="{FF2B5EF4-FFF2-40B4-BE49-F238E27FC236}">
                <a16:creationId xmlns:a16="http://schemas.microsoft.com/office/drawing/2014/main" id="{7BFADEAC-BE4C-4AF5-9E17-01EC2C2501CA}"/>
              </a:ext>
            </a:extLst>
          </p:cNvPr>
          <p:cNvGrpSpPr/>
          <p:nvPr/>
        </p:nvGrpSpPr>
        <p:grpSpPr>
          <a:xfrm>
            <a:off x="1562258" y="2383181"/>
            <a:ext cx="3838295" cy="2091638"/>
            <a:chOff x="1562258" y="3504706"/>
            <a:chExt cx="3838295" cy="2091638"/>
          </a:xfrm>
        </p:grpSpPr>
        <p:sp>
          <p:nvSpPr>
            <p:cNvPr id="49" name="Freeform: Shape 48">
              <a:extLst>
                <a:ext uri="{FF2B5EF4-FFF2-40B4-BE49-F238E27FC236}">
                  <a16:creationId xmlns:a16="http://schemas.microsoft.com/office/drawing/2014/main" id="{59F0B96A-B29A-4B6B-9ECB-D76B3E509A9C}"/>
                </a:ext>
              </a:extLst>
            </p:cNvPr>
            <p:cNvSpPr/>
            <p:nvPr/>
          </p:nvSpPr>
          <p:spPr>
            <a:xfrm>
              <a:off x="1666646" y="4300391"/>
              <a:ext cx="3639312" cy="834848"/>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839CFA8E-D3FF-43EC-80D2-4C6E1EFF9409}"/>
                </a:ext>
              </a:extLst>
            </p:cNvPr>
            <p:cNvSpPr txBox="1"/>
            <p:nvPr/>
          </p:nvSpPr>
          <p:spPr>
            <a:xfrm>
              <a:off x="1562258" y="5288567"/>
              <a:ext cx="3838295" cy="307777"/>
            </a:xfrm>
            <a:prstGeom prst="rect">
              <a:avLst/>
            </a:prstGeom>
            <a:noFill/>
          </p:spPr>
          <p:txBody>
            <a:bodyPr wrap="none" rtlCol="0">
              <a:spAutoFit/>
            </a:bodyPr>
            <a:lstStyle/>
            <a:p>
              <a:r>
                <a:rPr lang="en-US" sz="1410" spc="200" dirty="0">
                  <a:solidFill>
                    <a:schemeClr val="bg1"/>
                  </a:solidFill>
                </a:rPr>
                <a:t>CARDIAC POWERPOINT TEMPLATE</a:t>
              </a:r>
              <a:endParaRPr lang="en-ID" sz="1410" spc="200" dirty="0">
                <a:solidFill>
                  <a:schemeClr val="bg1"/>
                </a:solidFill>
              </a:endParaRPr>
            </a:p>
          </p:txBody>
        </p:sp>
        <p:pic>
          <p:nvPicPr>
            <p:cNvPr id="17" name="Graphic 16">
              <a:extLst>
                <a:ext uri="{FF2B5EF4-FFF2-40B4-BE49-F238E27FC236}">
                  <a16:creationId xmlns:a16="http://schemas.microsoft.com/office/drawing/2014/main" id="{D50EA93F-3EE5-4045-8E03-454C583510E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48777" y="3504706"/>
              <a:ext cx="561023" cy="561023"/>
            </a:xfrm>
            <a:prstGeom prst="rect">
              <a:avLst/>
            </a:prstGeom>
          </p:spPr>
        </p:pic>
      </p:grpSp>
    </p:spTree>
    <p:extLst>
      <p:ext uri="{BB962C8B-B14F-4D97-AF65-F5344CB8AC3E}">
        <p14:creationId xmlns:p14="http://schemas.microsoft.com/office/powerpoint/2010/main" val="2834534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F20DBAE-722A-4C32-BA98-6DB8BD444B8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67" name="Rectangle 66"/>
          <p:cNvSpPr/>
          <p:nvPr/>
        </p:nvSpPr>
        <p:spPr>
          <a:xfrm>
            <a:off x="-1254"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26770" y="1017634"/>
            <a:ext cx="2919688" cy="220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135139" y="706305"/>
            <a:ext cx="702951" cy="702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867483" y="1679230"/>
            <a:ext cx="1153521" cy="307777"/>
          </a:xfrm>
          <a:prstGeom prst="rect">
            <a:avLst/>
          </a:prstGeom>
          <a:noFill/>
        </p:spPr>
        <p:txBody>
          <a:bodyPr wrap="none" rtlCol="0">
            <a:spAutoFit/>
          </a:bodyPr>
          <a:lstStyle/>
          <a:p>
            <a:pPr algn="ctr"/>
            <a:r>
              <a:rPr lang="en-US" sz="1400" spc="30">
                <a:solidFill>
                  <a:schemeClr val="tx1">
                    <a:lumMod val="75000"/>
                    <a:lumOff val="25000"/>
                  </a:schemeClr>
                </a:solidFill>
                <a:latin typeface="+mj-lt"/>
              </a:rPr>
              <a:t>Services 01</a:t>
            </a:r>
          </a:p>
        </p:txBody>
      </p:sp>
      <p:sp>
        <p:nvSpPr>
          <p:cNvPr id="19" name="TextBox 18"/>
          <p:cNvSpPr txBox="1"/>
          <p:nvPr/>
        </p:nvSpPr>
        <p:spPr>
          <a:xfrm>
            <a:off x="1296261" y="2126143"/>
            <a:ext cx="2295958" cy="867930"/>
          </a:xfrm>
          <a:prstGeom prst="rect">
            <a:avLst/>
          </a:prstGeom>
          <a:noFill/>
        </p:spPr>
        <p:txBody>
          <a:bodyPr wrap="square" rtlCol="0">
            <a:spAutoFit/>
          </a:bodyPr>
          <a:lstStyle/>
          <a:p>
            <a:pPr algn="ctr">
              <a:lnSpc>
                <a:spcPct val="140000"/>
              </a:lnSpc>
            </a:pPr>
            <a:r>
              <a:rPr lang="en-US" sz="1200">
                <a:solidFill>
                  <a:schemeClr val="tx1">
                    <a:lumMod val="75000"/>
                    <a:lumOff val="25000"/>
                  </a:schemeClr>
                </a:solidFill>
              </a:rPr>
              <a:t>Lorem ipsum dolor sit amet</a:t>
            </a:r>
          </a:p>
          <a:p>
            <a:pPr algn="ctr">
              <a:lnSpc>
                <a:spcPct val="140000"/>
              </a:lnSpc>
            </a:pPr>
            <a:r>
              <a:rPr lang="en-US" sz="1200">
                <a:solidFill>
                  <a:schemeClr val="tx1">
                    <a:lumMod val="75000"/>
                    <a:lumOff val="25000"/>
                  </a:schemeClr>
                </a:solidFill>
              </a:rPr>
              <a:t>consectetur adipiscing elit. fringilla nibh mauris</a:t>
            </a:r>
          </a:p>
        </p:txBody>
      </p:sp>
      <p:cxnSp>
        <p:nvCxnSpPr>
          <p:cNvPr id="21" name="Straight Connector 20"/>
          <p:cNvCxnSpPr/>
          <p:nvPr/>
        </p:nvCxnSpPr>
        <p:spPr>
          <a:xfrm>
            <a:off x="2291841" y="2101866"/>
            <a:ext cx="340028"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026770" y="3941825"/>
            <a:ext cx="2919688" cy="220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7" name="Oval 36"/>
          <p:cNvSpPr/>
          <p:nvPr/>
        </p:nvSpPr>
        <p:spPr>
          <a:xfrm>
            <a:off x="2135139" y="3630496"/>
            <a:ext cx="702951" cy="702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8" name="TextBox 37"/>
          <p:cNvSpPr txBox="1"/>
          <p:nvPr/>
        </p:nvSpPr>
        <p:spPr>
          <a:xfrm>
            <a:off x="1867486" y="4603421"/>
            <a:ext cx="1153521" cy="307777"/>
          </a:xfrm>
          <a:prstGeom prst="rect">
            <a:avLst/>
          </a:prstGeom>
          <a:noFill/>
        </p:spPr>
        <p:txBody>
          <a:bodyPr wrap="none" rtlCol="0">
            <a:spAutoFit/>
          </a:bodyPr>
          <a:lstStyle/>
          <a:p>
            <a:pPr algn="ctr"/>
            <a:r>
              <a:rPr lang="en-US" sz="1400" spc="30" dirty="0">
                <a:solidFill>
                  <a:schemeClr val="tx1">
                    <a:lumMod val="75000"/>
                    <a:lumOff val="25000"/>
                  </a:schemeClr>
                </a:solidFill>
                <a:latin typeface="+mj-lt"/>
              </a:rPr>
              <a:t>Services 04</a:t>
            </a:r>
          </a:p>
        </p:txBody>
      </p:sp>
      <p:sp>
        <p:nvSpPr>
          <p:cNvPr id="39" name="TextBox 38"/>
          <p:cNvSpPr txBox="1"/>
          <p:nvPr/>
        </p:nvSpPr>
        <p:spPr>
          <a:xfrm>
            <a:off x="1296261" y="5050334"/>
            <a:ext cx="2295958" cy="867930"/>
          </a:xfrm>
          <a:prstGeom prst="rect">
            <a:avLst/>
          </a:prstGeom>
          <a:noFill/>
        </p:spPr>
        <p:txBody>
          <a:bodyPr wrap="square" rtlCol="0">
            <a:spAutoFit/>
          </a:bodyPr>
          <a:lstStyle/>
          <a:p>
            <a:pPr algn="ctr">
              <a:lnSpc>
                <a:spcPct val="140000"/>
              </a:lnSpc>
            </a:pPr>
            <a:r>
              <a:rPr lang="en-US" sz="1200" dirty="0">
                <a:solidFill>
                  <a:schemeClr val="tx1">
                    <a:lumMod val="75000"/>
                    <a:lumOff val="25000"/>
                  </a:schemeClr>
                </a:solidFill>
              </a:rPr>
              <a:t>Lorem ipsum dolor sit </a:t>
            </a:r>
            <a:r>
              <a:rPr lang="en-US" sz="1200" dirty="0" err="1">
                <a:solidFill>
                  <a:schemeClr val="tx1">
                    <a:lumMod val="75000"/>
                    <a:lumOff val="25000"/>
                  </a:schemeClr>
                </a:solidFill>
              </a:rPr>
              <a:t>amet</a:t>
            </a:r>
            <a:endParaRPr lang="en-US" sz="1200" dirty="0">
              <a:solidFill>
                <a:schemeClr val="tx1">
                  <a:lumMod val="75000"/>
                  <a:lumOff val="25000"/>
                </a:schemeClr>
              </a:solidFill>
            </a:endParaRPr>
          </a:p>
          <a:p>
            <a:pPr algn="ctr">
              <a:lnSpc>
                <a:spcPct val="140000"/>
              </a:lnSpc>
            </a:pPr>
            <a:r>
              <a:rPr lang="en-US" sz="1200" dirty="0" err="1">
                <a:solidFill>
                  <a:schemeClr val="tx1">
                    <a:lumMod val="75000"/>
                    <a:lumOff val="25000"/>
                  </a:schemeClr>
                </a:solidFill>
              </a:rPr>
              <a:t>consectetur</a:t>
            </a:r>
            <a:r>
              <a:rPr lang="en-US" sz="1200" dirty="0">
                <a:solidFill>
                  <a:schemeClr val="tx1">
                    <a:lumMod val="75000"/>
                    <a:lumOff val="25000"/>
                  </a:schemeClr>
                </a:solidFill>
              </a:rPr>
              <a:t> </a:t>
            </a:r>
            <a:r>
              <a:rPr lang="en-US" sz="1200" dirty="0" err="1">
                <a:solidFill>
                  <a:schemeClr val="tx1">
                    <a:lumMod val="75000"/>
                    <a:lumOff val="25000"/>
                  </a:schemeClr>
                </a:solidFill>
              </a:rPr>
              <a:t>adipiscing</a:t>
            </a:r>
            <a:r>
              <a:rPr lang="en-US" sz="1200" dirty="0">
                <a:solidFill>
                  <a:schemeClr val="tx1">
                    <a:lumMod val="75000"/>
                    <a:lumOff val="25000"/>
                  </a:schemeClr>
                </a:solidFill>
              </a:rPr>
              <a:t> </a:t>
            </a:r>
            <a:r>
              <a:rPr lang="en-US" sz="1200" dirty="0" err="1">
                <a:solidFill>
                  <a:schemeClr val="tx1">
                    <a:lumMod val="75000"/>
                    <a:lumOff val="25000"/>
                  </a:schemeClr>
                </a:solidFill>
              </a:rPr>
              <a:t>elit</a:t>
            </a:r>
            <a:r>
              <a:rPr lang="en-US" sz="1200" dirty="0">
                <a:solidFill>
                  <a:schemeClr val="tx1">
                    <a:lumMod val="75000"/>
                    <a:lumOff val="25000"/>
                  </a:schemeClr>
                </a:solidFill>
              </a:rPr>
              <a:t>. </a:t>
            </a:r>
            <a:r>
              <a:rPr lang="en-US" sz="1200" dirty="0" err="1">
                <a:solidFill>
                  <a:schemeClr val="tx1">
                    <a:lumMod val="75000"/>
                    <a:lumOff val="25000"/>
                  </a:schemeClr>
                </a:solidFill>
              </a:rPr>
              <a:t>fringilla</a:t>
            </a:r>
            <a:r>
              <a:rPr lang="en-US" sz="1200" dirty="0">
                <a:solidFill>
                  <a:schemeClr val="tx1">
                    <a:lumMod val="75000"/>
                    <a:lumOff val="25000"/>
                  </a:schemeClr>
                </a:solidFill>
              </a:rPr>
              <a:t> </a:t>
            </a:r>
            <a:r>
              <a:rPr lang="en-US" sz="1200" dirty="0" err="1">
                <a:solidFill>
                  <a:schemeClr val="tx1">
                    <a:lumMod val="75000"/>
                    <a:lumOff val="25000"/>
                  </a:schemeClr>
                </a:solidFill>
              </a:rPr>
              <a:t>nibh</a:t>
            </a:r>
            <a:r>
              <a:rPr lang="en-US" sz="1200" dirty="0">
                <a:solidFill>
                  <a:schemeClr val="tx1">
                    <a:lumMod val="75000"/>
                    <a:lumOff val="25000"/>
                  </a:schemeClr>
                </a:solidFill>
              </a:rPr>
              <a:t> </a:t>
            </a:r>
            <a:r>
              <a:rPr lang="en-US" sz="1200" dirty="0" err="1">
                <a:solidFill>
                  <a:schemeClr val="tx1">
                    <a:lumMod val="75000"/>
                    <a:lumOff val="25000"/>
                  </a:schemeClr>
                </a:solidFill>
              </a:rPr>
              <a:t>mauris</a:t>
            </a:r>
            <a:endParaRPr lang="en-US" sz="1200" dirty="0">
              <a:solidFill>
                <a:schemeClr val="tx1">
                  <a:lumMod val="75000"/>
                  <a:lumOff val="25000"/>
                </a:schemeClr>
              </a:solidFill>
            </a:endParaRPr>
          </a:p>
        </p:txBody>
      </p:sp>
      <p:cxnSp>
        <p:nvCxnSpPr>
          <p:cNvPr id="40" name="Straight Connector 39"/>
          <p:cNvCxnSpPr/>
          <p:nvPr/>
        </p:nvCxnSpPr>
        <p:spPr>
          <a:xfrm>
            <a:off x="2291841" y="5026057"/>
            <a:ext cx="340028"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677276" y="1017634"/>
            <a:ext cx="2919688" cy="220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785645" y="706305"/>
            <a:ext cx="702951" cy="702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559189" y="1679230"/>
            <a:ext cx="1071127" cy="307777"/>
          </a:xfrm>
          <a:prstGeom prst="rect">
            <a:avLst/>
          </a:prstGeom>
          <a:noFill/>
        </p:spPr>
        <p:txBody>
          <a:bodyPr wrap="none" rtlCol="0">
            <a:spAutoFit/>
          </a:bodyPr>
          <a:lstStyle/>
          <a:p>
            <a:pPr algn="ctr"/>
            <a:r>
              <a:rPr lang="en-US" sz="1400" spc="30">
                <a:solidFill>
                  <a:schemeClr val="tx1">
                    <a:lumMod val="75000"/>
                    <a:lumOff val="25000"/>
                  </a:schemeClr>
                </a:solidFill>
                <a:latin typeface="+mj-lt"/>
              </a:rPr>
              <a:t>Service 02</a:t>
            </a:r>
          </a:p>
        </p:txBody>
      </p:sp>
      <p:sp>
        <p:nvSpPr>
          <p:cNvPr id="27" name="TextBox 26"/>
          <p:cNvSpPr txBox="1"/>
          <p:nvPr/>
        </p:nvSpPr>
        <p:spPr>
          <a:xfrm>
            <a:off x="4946767" y="2126143"/>
            <a:ext cx="2295958" cy="867930"/>
          </a:xfrm>
          <a:prstGeom prst="rect">
            <a:avLst/>
          </a:prstGeom>
          <a:noFill/>
        </p:spPr>
        <p:txBody>
          <a:bodyPr wrap="square" rtlCol="0">
            <a:spAutoFit/>
          </a:bodyPr>
          <a:lstStyle/>
          <a:p>
            <a:pPr algn="ctr">
              <a:lnSpc>
                <a:spcPct val="140000"/>
              </a:lnSpc>
            </a:pPr>
            <a:r>
              <a:rPr lang="en-US" sz="1200">
                <a:solidFill>
                  <a:schemeClr val="tx1">
                    <a:lumMod val="75000"/>
                    <a:lumOff val="25000"/>
                  </a:schemeClr>
                </a:solidFill>
              </a:rPr>
              <a:t>Lorem ipsum dolor sit amet</a:t>
            </a:r>
          </a:p>
          <a:p>
            <a:pPr algn="ctr">
              <a:lnSpc>
                <a:spcPct val="140000"/>
              </a:lnSpc>
            </a:pPr>
            <a:r>
              <a:rPr lang="en-US" sz="1200">
                <a:solidFill>
                  <a:schemeClr val="tx1">
                    <a:lumMod val="75000"/>
                    <a:lumOff val="25000"/>
                  </a:schemeClr>
                </a:solidFill>
              </a:rPr>
              <a:t>consectetur adipiscing elit. fringilla nibh mauris</a:t>
            </a:r>
          </a:p>
        </p:txBody>
      </p:sp>
      <p:cxnSp>
        <p:nvCxnSpPr>
          <p:cNvPr id="28" name="Straight Connector 27"/>
          <p:cNvCxnSpPr/>
          <p:nvPr/>
        </p:nvCxnSpPr>
        <p:spPr>
          <a:xfrm>
            <a:off x="5942347" y="2101866"/>
            <a:ext cx="340028"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677276" y="3941825"/>
            <a:ext cx="2919688" cy="220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3" name="Oval 42"/>
          <p:cNvSpPr/>
          <p:nvPr/>
        </p:nvSpPr>
        <p:spPr>
          <a:xfrm>
            <a:off x="5785645" y="3630496"/>
            <a:ext cx="702951" cy="702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4" name="TextBox 43"/>
          <p:cNvSpPr txBox="1"/>
          <p:nvPr/>
        </p:nvSpPr>
        <p:spPr>
          <a:xfrm>
            <a:off x="5559189" y="4603421"/>
            <a:ext cx="1071127" cy="307777"/>
          </a:xfrm>
          <a:prstGeom prst="rect">
            <a:avLst/>
          </a:prstGeom>
          <a:noFill/>
        </p:spPr>
        <p:txBody>
          <a:bodyPr wrap="none" rtlCol="0">
            <a:spAutoFit/>
          </a:bodyPr>
          <a:lstStyle/>
          <a:p>
            <a:pPr algn="ctr"/>
            <a:r>
              <a:rPr lang="en-US" sz="1400" spc="30">
                <a:solidFill>
                  <a:schemeClr val="tx1">
                    <a:lumMod val="75000"/>
                    <a:lumOff val="25000"/>
                  </a:schemeClr>
                </a:solidFill>
                <a:latin typeface="+mj-lt"/>
              </a:rPr>
              <a:t>Service 05</a:t>
            </a:r>
          </a:p>
        </p:txBody>
      </p:sp>
      <p:sp>
        <p:nvSpPr>
          <p:cNvPr id="45" name="TextBox 44"/>
          <p:cNvSpPr txBox="1"/>
          <p:nvPr/>
        </p:nvSpPr>
        <p:spPr>
          <a:xfrm>
            <a:off x="4946767" y="5050334"/>
            <a:ext cx="2295958" cy="867930"/>
          </a:xfrm>
          <a:prstGeom prst="rect">
            <a:avLst/>
          </a:prstGeom>
          <a:noFill/>
        </p:spPr>
        <p:txBody>
          <a:bodyPr wrap="square" rtlCol="0">
            <a:spAutoFit/>
          </a:bodyPr>
          <a:lstStyle/>
          <a:p>
            <a:pPr algn="ctr">
              <a:lnSpc>
                <a:spcPct val="140000"/>
              </a:lnSpc>
            </a:pPr>
            <a:r>
              <a:rPr lang="en-US" sz="1200">
                <a:solidFill>
                  <a:schemeClr val="tx1">
                    <a:lumMod val="75000"/>
                    <a:lumOff val="25000"/>
                  </a:schemeClr>
                </a:solidFill>
              </a:rPr>
              <a:t>Lorem ipsum dolor sit amet</a:t>
            </a:r>
          </a:p>
          <a:p>
            <a:pPr algn="ctr">
              <a:lnSpc>
                <a:spcPct val="140000"/>
              </a:lnSpc>
            </a:pPr>
            <a:r>
              <a:rPr lang="en-US" sz="1200">
                <a:solidFill>
                  <a:schemeClr val="tx1">
                    <a:lumMod val="75000"/>
                    <a:lumOff val="25000"/>
                  </a:schemeClr>
                </a:solidFill>
              </a:rPr>
              <a:t>consectetur adipiscing elit. fringilla nibh mauris</a:t>
            </a:r>
          </a:p>
        </p:txBody>
      </p:sp>
      <p:cxnSp>
        <p:nvCxnSpPr>
          <p:cNvPr id="46" name="Straight Connector 45"/>
          <p:cNvCxnSpPr/>
          <p:nvPr/>
        </p:nvCxnSpPr>
        <p:spPr>
          <a:xfrm>
            <a:off x="5942347" y="5026057"/>
            <a:ext cx="340028"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327782" y="1017634"/>
            <a:ext cx="2919688" cy="220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436151" y="706305"/>
            <a:ext cx="702951" cy="702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209695" y="1679230"/>
            <a:ext cx="1071127" cy="307777"/>
          </a:xfrm>
          <a:prstGeom prst="rect">
            <a:avLst/>
          </a:prstGeom>
          <a:noFill/>
        </p:spPr>
        <p:txBody>
          <a:bodyPr wrap="none" rtlCol="0">
            <a:spAutoFit/>
          </a:bodyPr>
          <a:lstStyle/>
          <a:p>
            <a:pPr algn="ctr"/>
            <a:r>
              <a:rPr lang="en-US" sz="1400" spc="30">
                <a:solidFill>
                  <a:schemeClr val="tx1">
                    <a:lumMod val="75000"/>
                    <a:lumOff val="25000"/>
                  </a:schemeClr>
                </a:solidFill>
                <a:latin typeface="+mj-lt"/>
              </a:rPr>
              <a:t>Service 03</a:t>
            </a:r>
          </a:p>
        </p:txBody>
      </p:sp>
      <p:sp>
        <p:nvSpPr>
          <p:cNvPr id="33" name="TextBox 32"/>
          <p:cNvSpPr txBox="1"/>
          <p:nvPr/>
        </p:nvSpPr>
        <p:spPr>
          <a:xfrm>
            <a:off x="8597273" y="2126143"/>
            <a:ext cx="2295958" cy="867930"/>
          </a:xfrm>
          <a:prstGeom prst="rect">
            <a:avLst/>
          </a:prstGeom>
          <a:noFill/>
        </p:spPr>
        <p:txBody>
          <a:bodyPr wrap="square" rtlCol="0">
            <a:spAutoFit/>
          </a:bodyPr>
          <a:lstStyle/>
          <a:p>
            <a:pPr algn="ctr">
              <a:lnSpc>
                <a:spcPct val="140000"/>
              </a:lnSpc>
            </a:pPr>
            <a:r>
              <a:rPr lang="en-US" sz="1200">
                <a:solidFill>
                  <a:schemeClr val="tx1">
                    <a:lumMod val="75000"/>
                    <a:lumOff val="25000"/>
                  </a:schemeClr>
                </a:solidFill>
              </a:rPr>
              <a:t>Lorem ipsum dolor sit amet</a:t>
            </a:r>
          </a:p>
          <a:p>
            <a:pPr algn="ctr">
              <a:lnSpc>
                <a:spcPct val="140000"/>
              </a:lnSpc>
            </a:pPr>
            <a:r>
              <a:rPr lang="en-US" sz="1200">
                <a:solidFill>
                  <a:schemeClr val="tx1">
                    <a:lumMod val="75000"/>
                    <a:lumOff val="25000"/>
                  </a:schemeClr>
                </a:solidFill>
              </a:rPr>
              <a:t>consectetur adipiscing elit. fringilla nibh mauris</a:t>
            </a:r>
          </a:p>
        </p:txBody>
      </p:sp>
      <p:cxnSp>
        <p:nvCxnSpPr>
          <p:cNvPr id="34" name="Straight Connector 33"/>
          <p:cNvCxnSpPr/>
          <p:nvPr/>
        </p:nvCxnSpPr>
        <p:spPr>
          <a:xfrm>
            <a:off x="9592853" y="2101866"/>
            <a:ext cx="340028"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327782" y="3941825"/>
            <a:ext cx="2919688" cy="2209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49" name="Oval 48"/>
          <p:cNvSpPr/>
          <p:nvPr/>
        </p:nvSpPr>
        <p:spPr>
          <a:xfrm>
            <a:off x="9436151" y="3630496"/>
            <a:ext cx="702951" cy="7029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50" name="TextBox 49"/>
          <p:cNvSpPr txBox="1"/>
          <p:nvPr/>
        </p:nvSpPr>
        <p:spPr>
          <a:xfrm>
            <a:off x="9209694" y="4603421"/>
            <a:ext cx="1071127" cy="307777"/>
          </a:xfrm>
          <a:prstGeom prst="rect">
            <a:avLst/>
          </a:prstGeom>
          <a:noFill/>
        </p:spPr>
        <p:txBody>
          <a:bodyPr wrap="none" rtlCol="0">
            <a:spAutoFit/>
          </a:bodyPr>
          <a:lstStyle/>
          <a:p>
            <a:pPr algn="ctr"/>
            <a:r>
              <a:rPr lang="en-US" sz="1400" spc="30">
                <a:solidFill>
                  <a:schemeClr val="tx1">
                    <a:lumMod val="75000"/>
                    <a:lumOff val="25000"/>
                  </a:schemeClr>
                </a:solidFill>
                <a:latin typeface="+mj-lt"/>
              </a:rPr>
              <a:t>Service 06</a:t>
            </a:r>
          </a:p>
        </p:txBody>
      </p:sp>
      <p:sp>
        <p:nvSpPr>
          <p:cNvPr id="51" name="TextBox 50"/>
          <p:cNvSpPr txBox="1"/>
          <p:nvPr/>
        </p:nvSpPr>
        <p:spPr>
          <a:xfrm>
            <a:off x="8597273" y="5050334"/>
            <a:ext cx="2295958" cy="867930"/>
          </a:xfrm>
          <a:prstGeom prst="rect">
            <a:avLst/>
          </a:prstGeom>
          <a:noFill/>
        </p:spPr>
        <p:txBody>
          <a:bodyPr wrap="square" rtlCol="0">
            <a:spAutoFit/>
          </a:bodyPr>
          <a:lstStyle/>
          <a:p>
            <a:pPr algn="ctr">
              <a:lnSpc>
                <a:spcPct val="140000"/>
              </a:lnSpc>
            </a:pPr>
            <a:r>
              <a:rPr lang="en-US" sz="1200">
                <a:solidFill>
                  <a:schemeClr val="tx1">
                    <a:lumMod val="75000"/>
                    <a:lumOff val="25000"/>
                  </a:schemeClr>
                </a:solidFill>
              </a:rPr>
              <a:t>Lorem ipsum dolor sit amet</a:t>
            </a:r>
          </a:p>
          <a:p>
            <a:pPr algn="ctr">
              <a:lnSpc>
                <a:spcPct val="140000"/>
              </a:lnSpc>
            </a:pPr>
            <a:r>
              <a:rPr lang="en-US" sz="1200">
                <a:solidFill>
                  <a:schemeClr val="tx1">
                    <a:lumMod val="75000"/>
                    <a:lumOff val="25000"/>
                  </a:schemeClr>
                </a:solidFill>
              </a:rPr>
              <a:t>consectetur adipiscing elit. fringilla nibh mauris</a:t>
            </a:r>
          </a:p>
        </p:txBody>
      </p:sp>
      <p:cxnSp>
        <p:nvCxnSpPr>
          <p:cNvPr id="52" name="Straight Connector 51"/>
          <p:cNvCxnSpPr/>
          <p:nvPr/>
        </p:nvCxnSpPr>
        <p:spPr>
          <a:xfrm>
            <a:off x="9592853" y="5026057"/>
            <a:ext cx="340028"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965866F2-FB23-4FC6-BE47-28AC79864BF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77286" y="848452"/>
            <a:ext cx="418656" cy="418656"/>
          </a:xfrm>
          <a:prstGeom prst="rect">
            <a:avLst/>
          </a:prstGeom>
        </p:spPr>
      </p:pic>
      <p:pic>
        <p:nvPicPr>
          <p:cNvPr id="8" name="Graphic 7">
            <a:extLst>
              <a:ext uri="{FF2B5EF4-FFF2-40B4-BE49-F238E27FC236}">
                <a16:creationId xmlns:a16="http://schemas.microsoft.com/office/drawing/2014/main" id="{EF1E15C6-776C-4A9D-8C04-947C442496A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927792" y="848452"/>
            <a:ext cx="418656" cy="418656"/>
          </a:xfrm>
          <a:prstGeom prst="rect">
            <a:avLst/>
          </a:prstGeom>
        </p:spPr>
      </p:pic>
      <p:pic>
        <p:nvPicPr>
          <p:cNvPr id="11" name="Graphic 10">
            <a:extLst>
              <a:ext uri="{FF2B5EF4-FFF2-40B4-BE49-F238E27FC236}">
                <a16:creationId xmlns:a16="http://schemas.microsoft.com/office/drawing/2014/main" id="{0BA7D03D-5195-4DD9-8BFD-D0801059B15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578298" y="848452"/>
            <a:ext cx="418656" cy="418656"/>
          </a:xfrm>
          <a:prstGeom prst="rect">
            <a:avLst/>
          </a:prstGeom>
        </p:spPr>
      </p:pic>
      <p:pic>
        <p:nvPicPr>
          <p:cNvPr id="13" name="Graphic 12">
            <a:extLst>
              <a:ext uri="{FF2B5EF4-FFF2-40B4-BE49-F238E27FC236}">
                <a16:creationId xmlns:a16="http://schemas.microsoft.com/office/drawing/2014/main" id="{5E55CC37-104F-456D-941F-3A5FE880C60A}"/>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277286" y="3772643"/>
            <a:ext cx="418656" cy="418656"/>
          </a:xfrm>
          <a:prstGeom prst="rect">
            <a:avLst/>
          </a:prstGeom>
        </p:spPr>
      </p:pic>
      <p:pic>
        <p:nvPicPr>
          <p:cNvPr id="15" name="Graphic 14">
            <a:extLst>
              <a:ext uri="{FF2B5EF4-FFF2-40B4-BE49-F238E27FC236}">
                <a16:creationId xmlns:a16="http://schemas.microsoft.com/office/drawing/2014/main" id="{B25C7253-A8A2-4566-A3DD-A2F623B3A242}"/>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27792" y="3772643"/>
            <a:ext cx="418656" cy="418656"/>
          </a:xfrm>
          <a:prstGeom prst="rect">
            <a:avLst/>
          </a:prstGeom>
        </p:spPr>
      </p:pic>
      <p:pic>
        <p:nvPicPr>
          <p:cNvPr id="20" name="Graphic 19">
            <a:extLst>
              <a:ext uri="{FF2B5EF4-FFF2-40B4-BE49-F238E27FC236}">
                <a16:creationId xmlns:a16="http://schemas.microsoft.com/office/drawing/2014/main" id="{9D32C58E-0ECC-4490-8E5C-ACAA7E7DB7DD}"/>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578298" y="3772643"/>
            <a:ext cx="418656" cy="418656"/>
          </a:xfrm>
          <a:prstGeom prst="rect">
            <a:avLst/>
          </a:prstGeom>
        </p:spPr>
      </p:pic>
    </p:spTree>
    <p:extLst>
      <p:ext uri="{BB962C8B-B14F-4D97-AF65-F5344CB8AC3E}">
        <p14:creationId xmlns:p14="http://schemas.microsoft.com/office/powerpoint/2010/main" val="3670233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5164D6-B9DD-4D5E-ABBD-7AB46DBC274C}"/>
              </a:ext>
            </a:extLst>
          </p:cNvPr>
          <p:cNvSpPr/>
          <p:nvPr/>
        </p:nvSpPr>
        <p:spPr>
          <a:xfrm>
            <a:off x="0" y="3472542"/>
            <a:ext cx="12192000" cy="33854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p:cNvSpPr txBox="1"/>
          <p:nvPr/>
        </p:nvSpPr>
        <p:spPr>
          <a:xfrm>
            <a:off x="1874890" y="4783424"/>
            <a:ext cx="1349601" cy="369332"/>
          </a:xfrm>
          <a:prstGeom prst="rect">
            <a:avLst/>
          </a:prstGeom>
          <a:noFill/>
        </p:spPr>
        <p:txBody>
          <a:bodyPr wrap="none" rtlCol="0">
            <a:spAutoFit/>
          </a:bodyPr>
          <a:lstStyle/>
          <a:p>
            <a:pPr algn="ctr"/>
            <a:r>
              <a:rPr lang="en-US" spc="30">
                <a:solidFill>
                  <a:schemeClr val="accent1"/>
                </a:solidFill>
                <a:latin typeface="+mj-lt"/>
              </a:rPr>
              <a:t>Our Target</a:t>
            </a:r>
          </a:p>
        </p:txBody>
      </p:sp>
      <p:sp>
        <p:nvSpPr>
          <p:cNvPr id="7" name="TextBox 6"/>
          <p:cNvSpPr txBox="1"/>
          <p:nvPr/>
        </p:nvSpPr>
        <p:spPr>
          <a:xfrm>
            <a:off x="915288" y="5221599"/>
            <a:ext cx="3268805" cy="886846"/>
          </a:xfrm>
          <a:prstGeom prst="rect">
            <a:avLst/>
          </a:prstGeom>
          <a:noFill/>
        </p:spPr>
        <p:txBody>
          <a:bodyPr wrap="square" rtlCol="0">
            <a:spAutoFit/>
          </a:bodyPr>
          <a:lstStyle/>
          <a:p>
            <a:pPr algn="ctr">
              <a:lnSpc>
                <a:spcPct val="150000"/>
              </a:lnSpc>
            </a:pPr>
            <a:r>
              <a:rPr lang="en-US" sz="1200">
                <a:solidFill>
                  <a:schemeClr val="tx1">
                    <a:lumMod val="75000"/>
                    <a:lumOff val="25000"/>
                  </a:schemeClr>
                </a:solidFill>
              </a:rPr>
              <a:t>Lorem ipsum dolor sit amet</a:t>
            </a:r>
          </a:p>
          <a:p>
            <a:pPr algn="ctr">
              <a:lnSpc>
                <a:spcPct val="150000"/>
              </a:lnSpc>
            </a:pPr>
            <a:r>
              <a:rPr lang="en-US" sz="1200">
                <a:solidFill>
                  <a:schemeClr val="tx1">
                    <a:lumMod val="75000"/>
                    <a:lumOff val="25000"/>
                  </a:schemeClr>
                </a:solidFill>
              </a:rPr>
              <a:t>consectetur adipiscing elit. Donec </a:t>
            </a:r>
          </a:p>
          <a:p>
            <a:pPr algn="ctr">
              <a:lnSpc>
                <a:spcPct val="150000"/>
              </a:lnSpc>
            </a:pPr>
            <a:r>
              <a:rPr lang="en-US" sz="1200">
                <a:solidFill>
                  <a:schemeClr val="tx1">
                    <a:lumMod val="75000"/>
                    <a:lumOff val="25000"/>
                  </a:schemeClr>
                </a:solidFill>
              </a:rPr>
              <a:t>fringilla nibh mauris rutrum</a:t>
            </a:r>
          </a:p>
        </p:txBody>
      </p:sp>
      <p:sp>
        <p:nvSpPr>
          <p:cNvPr id="11" name="TextBox 10"/>
          <p:cNvSpPr txBox="1"/>
          <p:nvPr/>
        </p:nvSpPr>
        <p:spPr>
          <a:xfrm>
            <a:off x="5421199" y="4783424"/>
            <a:ext cx="1349601" cy="369332"/>
          </a:xfrm>
          <a:prstGeom prst="rect">
            <a:avLst/>
          </a:prstGeom>
          <a:noFill/>
        </p:spPr>
        <p:txBody>
          <a:bodyPr wrap="none" rtlCol="0">
            <a:spAutoFit/>
          </a:bodyPr>
          <a:lstStyle/>
          <a:p>
            <a:pPr algn="ctr"/>
            <a:r>
              <a:rPr lang="en-US" spc="30">
                <a:solidFill>
                  <a:schemeClr val="accent1"/>
                </a:solidFill>
                <a:latin typeface="+mj-lt"/>
              </a:rPr>
              <a:t>Our Target</a:t>
            </a:r>
          </a:p>
        </p:txBody>
      </p:sp>
      <p:sp>
        <p:nvSpPr>
          <p:cNvPr id="12" name="TextBox 11"/>
          <p:cNvSpPr txBox="1"/>
          <p:nvPr/>
        </p:nvSpPr>
        <p:spPr>
          <a:xfrm>
            <a:off x="4461597" y="5221599"/>
            <a:ext cx="3268805" cy="886846"/>
          </a:xfrm>
          <a:prstGeom prst="rect">
            <a:avLst/>
          </a:prstGeom>
          <a:noFill/>
        </p:spPr>
        <p:txBody>
          <a:bodyPr wrap="square" rtlCol="0">
            <a:spAutoFit/>
          </a:bodyPr>
          <a:lstStyle/>
          <a:p>
            <a:pPr algn="ctr">
              <a:lnSpc>
                <a:spcPct val="150000"/>
              </a:lnSpc>
            </a:pPr>
            <a:r>
              <a:rPr lang="en-US" sz="1200">
                <a:solidFill>
                  <a:schemeClr val="tx1">
                    <a:lumMod val="75000"/>
                    <a:lumOff val="25000"/>
                  </a:schemeClr>
                </a:solidFill>
              </a:rPr>
              <a:t>Lorem ipsum dolor sit amet</a:t>
            </a:r>
          </a:p>
          <a:p>
            <a:pPr algn="ctr">
              <a:lnSpc>
                <a:spcPct val="150000"/>
              </a:lnSpc>
            </a:pPr>
            <a:r>
              <a:rPr lang="en-US" sz="1200">
                <a:solidFill>
                  <a:schemeClr val="tx1">
                    <a:lumMod val="75000"/>
                    <a:lumOff val="25000"/>
                  </a:schemeClr>
                </a:solidFill>
              </a:rPr>
              <a:t>consectetur adipiscing elit. Donec </a:t>
            </a:r>
          </a:p>
          <a:p>
            <a:pPr algn="ctr">
              <a:lnSpc>
                <a:spcPct val="150000"/>
              </a:lnSpc>
            </a:pPr>
            <a:r>
              <a:rPr lang="en-US" sz="1200">
                <a:solidFill>
                  <a:schemeClr val="tx1">
                    <a:lumMod val="75000"/>
                    <a:lumOff val="25000"/>
                  </a:schemeClr>
                </a:solidFill>
              </a:rPr>
              <a:t>fringilla nibh mauris rutrum</a:t>
            </a:r>
          </a:p>
        </p:txBody>
      </p:sp>
      <p:sp>
        <p:nvSpPr>
          <p:cNvPr id="17" name="TextBox 16"/>
          <p:cNvSpPr txBox="1"/>
          <p:nvPr/>
        </p:nvSpPr>
        <p:spPr>
          <a:xfrm>
            <a:off x="8967508" y="4783424"/>
            <a:ext cx="1349601" cy="369332"/>
          </a:xfrm>
          <a:prstGeom prst="rect">
            <a:avLst/>
          </a:prstGeom>
          <a:noFill/>
        </p:spPr>
        <p:txBody>
          <a:bodyPr wrap="none" rtlCol="0">
            <a:spAutoFit/>
          </a:bodyPr>
          <a:lstStyle/>
          <a:p>
            <a:pPr algn="ctr"/>
            <a:r>
              <a:rPr lang="en-US" spc="30">
                <a:solidFill>
                  <a:schemeClr val="accent1"/>
                </a:solidFill>
                <a:latin typeface="+mj-lt"/>
              </a:rPr>
              <a:t>Our Target</a:t>
            </a:r>
          </a:p>
        </p:txBody>
      </p:sp>
      <p:sp>
        <p:nvSpPr>
          <p:cNvPr id="18" name="TextBox 17"/>
          <p:cNvSpPr txBox="1"/>
          <p:nvPr/>
        </p:nvSpPr>
        <p:spPr>
          <a:xfrm>
            <a:off x="8007906" y="5221599"/>
            <a:ext cx="3268805" cy="886846"/>
          </a:xfrm>
          <a:prstGeom prst="rect">
            <a:avLst/>
          </a:prstGeom>
          <a:noFill/>
        </p:spPr>
        <p:txBody>
          <a:bodyPr wrap="square" rtlCol="0">
            <a:spAutoFit/>
          </a:bodyPr>
          <a:lstStyle/>
          <a:p>
            <a:pPr algn="ctr">
              <a:lnSpc>
                <a:spcPct val="150000"/>
              </a:lnSpc>
            </a:pPr>
            <a:r>
              <a:rPr lang="en-US" sz="1200">
                <a:solidFill>
                  <a:schemeClr val="tx1">
                    <a:lumMod val="75000"/>
                    <a:lumOff val="25000"/>
                  </a:schemeClr>
                </a:solidFill>
              </a:rPr>
              <a:t>Lorem ipsum dolor sit amet</a:t>
            </a:r>
          </a:p>
          <a:p>
            <a:pPr algn="ctr">
              <a:lnSpc>
                <a:spcPct val="150000"/>
              </a:lnSpc>
            </a:pPr>
            <a:r>
              <a:rPr lang="en-US" sz="1200">
                <a:solidFill>
                  <a:schemeClr val="tx1">
                    <a:lumMod val="75000"/>
                    <a:lumOff val="25000"/>
                  </a:schemeClr>
                </a:solidFill>
              </a:rPr>
              <a:t>consectetur adipiscing elit. Donec </a:t>
            </a:r>
          </a:p>
          <a:p>
            <a:pPr algn="ctr">
              <a:lnSpc>
                <a:spcPct val="150000"/>
              </a:lnSpc>
            </a:pPr>
            <a:r>
              <a:rPr lang="en-US" sz="1200">
                <a:solidFill>
                  <a:schemeClr val="tx1">
                    <a:lumMod val="75000"/>
                    <a:lumOff val="25000"/>
                  </a:schemeClr>
                </a:solidFill>
              </a:rPr>
              <a:t>fringilla nibh mauris rutrum</a:t>
            </a:r>
          </a:p>
        </p:txBody>
      </p:sp>
      <p:grpSp>
        <p:nvGrpSpPr>
          <p:cNvPr id="5" name="Group 4"/>
          <p:cNvGrpSpPr/>
          <p:nvPr/>
        </p:nvGrpSpPr>
        <p:grpSpPr>
          <a:xfrm>
            <a:off x="1625425" y="2496514"/>
            <a:ext cx="1848533" cy="2000590"/>
            <a:chOff x="4419600" y="1614488"/>
            <a:chExt cx="3353197" cy="3629025"/>
          </a:xfrm>
        </p:grpSpPr>
        <p:sp>
          <p:nvSpPr>
            <p:cNvPr id="3" name="AutoShape 2"/>
            <p:cNvSpPr>
              <a:spLocks/>
            </p:cNvSpPr>
            <p:nvPr/>
          </p:nvSpPr>
          <p:spPr bwMode="auto">
            <a:xfrm>
              <a:off x="4419600" y="1614488"/>
              <a:ext cx="3353197" cy="3629025"/>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accent1"/>
            </a:solidFill>
            <a:ln>
              <a:noFill/>
            </a:ln>
          </p:spPr>
          <p:txBody>
            <a:bodyPr lIns="0" tIns="0" rIns="0" bIns="0"/>
            <a:lstStyle/>
            <a:p>
              <a:endParaRPr lang="en-US"/>
            </a:p>
          </p:txBody>
        </p:sp>
        <p:sp>
          <p:nvSpPr>
            <p:cNvPr id="4" name="AutoShape 2"/>
            <p:cNvSpPr>
              <a:spLocks/>
            </p:cNvSpPr>
            <p:nvPr/>
          </p:nvSpPr>
          <p:spPr bwMode="auto">
            <a:xfrm>
              <a:off x="4891410" y="2125324"/>
              <a:ext cx="2409179" cy="2607351"/>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bg1"/>
            </a:solidFill>
            <a:ln>
              <a:noFill/>
            </a:ln>
          </p:spPr>
          <p:txBody>
            <a:bodyPr lIns="0" tIns="0" rIns="0" bIns="0"/>
            <a:lstStyle/>
            <a:p>
              <a:endParaRPr lang="en-US"/>
            </a:p>
          </p:txBody>
        </p:sp>
      </p:grpSp>
      <p:grpSp>
        <p:nvGrpSpPr>
          <p:cNvPr id="16" name="Group 15"/>
          <p:cNvGrpSpPr/>
          <p:nvPr/>
        </p:nvGrpSpPr>
        <p:grpSpPr>
          <a:xfrm>
            <a:off x="8718041" y="2496514"/>
            <a:ext cx="1848533" cy="2000590"/>
            <a:chOff x="4419600" y="1614488"/>
            <a:chExt cx="3353197" cy="3629025"/>
          </a:xfrm>
        </p:grpSpPr>
        <p:sp>
          <p:nvSpPr>
            <p:cNvPr id="19" name="AutoShape 2"/>
            <p:cNvSpPr>
              <a:spLocks/>
            </p:cNvSpPr>
            <p:nvPr/>
          </p:nvSpPr>
          <p:spPr bwMode="auto">
            <a:xfrm>
              <a:off x="4419600" y="1614488"/>
              <a:ext cx="3353197" cy="3629025"/>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accent1"/>
            </a:solidFill>
            <a:ln>
              <a:noFill/>
            </a:ln>
          </p:spPr>
          <p:txBody>
            <a:bodyPr lIns="0" tIns="0" rIns="0" bIns="0"/>
            <a:lstStyle/>
            <a:p>
              <a:endParaRPr lang="en-US"/>
            </a:p>
          </p:txBody>
        </p:sp>
        <p:sp>
          <p:nvSpPr>
            <p:cNvPr id="20" name="AutoShape 2"/>
            <p:cNvSpPr>
              <a:spLocks/>
            </p:cNvSpPr>
            <p:nvPr/>
          </p:nvSpPr>
          <p:spPr bwMode="auto">
            <a:xfrm>
              <a:off x="4891410" y="2125324"/>
              <a:ext cx="2409179" cy="2607351"/>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bg1"/>
            </a:solidFill>
            <a:ln>
              <a:noFill/>
            </a:ln>
          </p:spPr>
          <p:txBody>
            <a:bodyPr lIns="0" tIns="0" rIns="0" bIns="0"/>
            <a:lstStyle/>
            <a:p>
              <a:endParaRPr lang="en-US"/>
            </a:p>
          </p:txBody>
        </p:sp>
      </p:grpSp>
      <p:grpSp>
        <p:nvGrpSpPr>
          <p:cNvPr id="10" name="Group 9"/>
          <p:cNvGrpSpPr/>
          <p:nvPr/>
        </p:nvGrpSpPr>
        <p:grpSpPr>
          <a:xfrm>
            <a:off x="5171733" y="2496514"/>
            <a:ext cx="1848533" cy="2000590"/>
            <a:chOff x="4419600" y="1614488"/>
            <a:chExt cx="3353197" cy="3629025"/>
          </a:xfrm>
        </p:grpSpPr>
        <p:sp>
          <p:nvSpPr>
            <p:cNvPr id="13" name="AutoShape 2"/>
            <p:cNvSpPr>
              <a:spLocks/>
            </p:cNvSpPr>
            <p:nvPr/>
          </p:nvSpPr>
          <p:spPr bwMode="auto">
            <a:xfrm>
              <a:off x="4419600" y="1614488"/>
              <a:ext cx="3353197" cy="3629025"/>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accent1"/>
            </a:solidFill>
            <a:ln>
              <a:noFill/>
            </a:ln>
          </p:spPr>
          <p:txBody>
            <a:bodyPr lIns="0" tIns="0" rIns="0" bIns="0"/>
            <a:lstStyle/>
            <a:p>
              <a:endParaRPr lang="en-US"/>
            </a:p>
          </p:txBody>
        </p:sp>
        <p:sp>
          <p:nvSpPr>
            <p:cNvPr id="14" name="AutoShape 2"/>
            <p:cNvSpPr>
              <a:spLocks/>
            </p:cNvSpPr>
            <p:nvPr/>
          </p:nvSpPr>
          <p:spPr bwMode="auto">
            <a:xfrm>
              <a:off x="4891410" y="2125324"/>
              <a:ext cx="2409179" cy="2607351"/>
            </a:xfrm>
            <a:custGeom>
              <a:avLst/>
              <a:gdLst/>
              <a:ahLst/>
              <a:cxnLst/>
              <a:rect l="0" t="0" r="r" b="b"/>
              <a:pathLst>
                <a:path w="21600" h="21251">
                  <a:moveTo>
                    <a:pt x="0" y="7472"/>
                  </a:moveTo>
                  <a:cubicBezTo>
                    <a:pt x="0" y="6079"/>
                    <a:pt x="1085" y="4368"/>
                    <a:pt x="2412" y="3670"/>
                  </a:cubicBezTo>
                  <a:lnTo>
                    <a:pt x="8389" y="523"/>
                  </a:lnTo>
                  <a:cubicBezTo>
                    <a:pt x="9715" y="-175"/>
                    <a:pt x="11885" y="-175"/>
                    <a:pt x="13211" y="523"/>
                  </a:cubicBezTo>
                  <a:lnTo>
                    <a:pt x="19188" y="3670"/>
                  </a:lnTo>
                  <a:cubicBezTo>
                    <a:pt x="20515" y="4368"/>
                    <a:pt x="21600" y="6079"/>
                    <a:pt x="21600" y="7472"/>
                  </a:cubicBezTo>
                  <a:lnTo>
                    <a:pt x="21600" y="13778"/>
                  </a:lnTo>
                  <a:cubicBezTo>
                    <a:pt x="21600" y="15171"/>
                    <a:pt x="20515" y="16882"/>
                    <a:pt x="19188" y="17580"/>
                  </a:cubicBezTo>
                  <a:lnTo>
                    <a:pt x="13211" y="20727"/>
                  </a:lnTo>
                  <a:cubicBezTo>
                    <a:pt x="11885" y="21425"/>
                    <a:pt x="9715" y="21425"/>
                    <a:pt x="8389" y="20727"/>
                  </a:cubicBezTo>
                  <a:lnTo>
                    <a:pt x="2412" y="17580"/>
                  </a:lnTo>
                  <a:cubicBezTo>
                    <a:pt x="1085" y="16882"/>
                    <a:pt x="0" y="15171"/>
                    <a:pt x="0" y="13778"/>
                  </a:cubicBezTo>
                  <a:lnTo>
                    <a:pt x="0" y="7472"/>
                  </a:lnTo>
                  <a:close/>
                  <a:moveTo>
                    <a:pt x="0" y="7472"/>
                  </a:moveTo>
                </a:path>
              </a:pathLst>
            </a:custGeom>
            <a:solidFill>
              <a:schemeClr val="bg1"/>
            </a:solidFill>
            <a:ln>
              <a:noFill/>
            </a:ln>
          </p:spPr>
          <p:txBody>
            <a:bodyPr lIns="0" tIns="0" rIns="0" bIns="0"/>
            <a:lstStyle/>
            <a:p>
              <a:endParaRPr lang="en-US" dirty="0"/>
            </a:p>
          </p:txBody>
        </p:sp>
      </p:grpSp>
      <p:sp>
        <p:nvSpPr>
          <p:cNvPr id="2" name="TextBox 1">
            <a:extLst>
              <a:ext uri="{FF2B5EF4-FFF2-40B4-BE49-F238E27FC236}">
                <a16:creationId xmlns:a16="http://schemas.microsoft.com/office/drawing/2014/main" id="{87214F2A-79A1-4049-BD64-1D05BAB63FC2}"/>
              </a:ext>
            </a:extLst>
          </p:cNvPr>
          <p:cNvSpPr txBox="1"/>
          <p:nvPr/>
        </p:nvSpPr>
        <p:spPr>
          <a:xfrm>
            <a:off x="633471" y="1277513"/>
            <a:ext cx="10925058" cy="707886"/>
          </a:xfrm>
          <a:prstGeom prst="rect">
            <a:avLst/>
          </a:prstGeom>
          <a:noFill/>
          <a:ln>
            <a:noFill/>
          </a:ln>
        </p:spPr>
        <p:txBody>
          <a:bodyPr wrap="square" rtlCol="0">
            <a:spAutoFit/>
          </a:bodyPr>
          <a:lstStyle/>
          <a:p>
            <a:pPr algn="ctr"/>
            <a:r>
              <a:rPr lang="en-US" sz="4000" dirty="0">
                <a:solidFill>
                  <a:schemeClr val="accent1"/>
                </a:solidFill>
                <a:latin typeface="+mj-lt"/>
              </a:rPr>
              <a:t>Burn Calories, Not Money.</a:t>
            </a:r>
            <a:endParaRPr lang="en-ID" sz="4000" dirty="0">
              <a:solidFill>
                <a:schemeClr val="accent1"/>
              </a:solidFill>
              <a:latin typeface="+mj-lt"/>
            </a:endParaRPr>
          </a:p>
        </p:txBody>
      </p:sp>
      <p:sp>
        <p:nvSpPr>
          <p:cNvPr id="8" name="Freeform: Shape 7">
            <a:extLst>
              <a:ext uri="{FF2B5EF4-FFF2-40B4-BE49-F238E27FC236}">
                <a16:creationId xmlns:a16="http://schemas.microsoft.com/office/drawing/2014/main" id="{BC771D47-A6B9-40C3-9779-952FDB0E0515}"/>
              </a:ext>
            </a:extLst>
          </p:cNvPr>
          <p:cNvSpPr/>
          <p:nvPr/>
        </p:nvSpPr>
        <p:spPr>
          <a:xfrm>
            <a:off x="5655092" y="461433"/>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a:extLst>
              <a:ext uri="{FF2B5EF4-FFF2-40B4-BE49-F238E27FC236}">
                <a16:creationId xmlns:a16="http://schemas.microsoft.com/office/drawing/2014/main" id="{CDF37BEC-FC27-4C0A-90A1-170A93348A38}"/>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5489" y="738105"/>
            <a:ext cx="561023" cy="561023"/>
          </a:xfrm>
          <a:prstGeom prst="rect">
            <a:avLst/>
          </a:prstGeom>
        </p:spPr>
      </p:pic>
      <p:pic>
        <p:nvPicPr>
          <p:cNvPr id="21" name="Graphic 20">
            <a:extLst>
              <a:ext uri="{FF2B5EF4-FFF2-40B4-BE49-F238E27FC236}">
                <a16:creationId xmlns:a16="http://schemas.microsoft.com/office/drawing/2014/main" id="{BE3115BA-CFC2-48AA-9A29-FBEF7FF8424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10672" y="3257790"/>
            <a:ext cx="478038" cy="478038"/>
          </a:xfrm>
          <a:prstGeom prst="rect">
            <a:avLst/>
          </a:prstGeom>
        </p:spPr>
      </p:pic>
      <p:pic>
        <p:nvPicPr>
          <p:cNvPr id="22" name="Graphic 21">
            <a:extLst>
              <a:ext uri="{FF2B5EF4-FFF2-40B4-BE49-F238E27FC236}">
                <a16:creationId xmlns:a16="http://schemas.microsoft.com/office/drawing/2014/main" id="{93DE8F0D-DDCF-4C78-B9CF-7A7A01EBDD1F}"/>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856980" y="3257790"/>
            <a:ext cx="478038" cy="478038"/>
          </a:xfrm>
          <a:prstGeom prst="rect">
            <a:avLst/>
          </a:prstGeom>
        </p:spPr>
      </p:pic>
      <p:pic>
        <p:nvPicPr>
          <p:cNvPr id="23" name="Graphic 22">
            <a:extLst>
              <a:ext uri="{FF2B5EF4-FFF2-40B4-BE49-F238E27FC236}">
                <a16:creationId xmlns:a16="http://schemas.microsoft.com/office/drawing/2014/main" id="{3DB67A62-65C4-4603-87ED-648CCCA40FFC}"/>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403288" y="3257790"/>
            <a:ext cx="478038" cy="478038"/>
          </a:xfrm>
          <a:prstGeom prst="rect">
            <a:avLst/>
          </a:prstGeom>
        </p:spPr>
      </p:pic>
    </p:spTree>
    <p:extLst>
      <p:ext uri="{BB962C8B-B14F-4D97-AF65-F5344CB8AC3E}">
        <p14:creationId xmlns:p14="http://schemas.microsoft.com/office/powerpoint/2010/main" val="347382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ECCAE4-2965-4184-81A7-F2731995F7C0}"/>
              </a:ext>
            </a:extLst>
          </p:cNvPr>
          <p:cNvSpPr/>
          <p:nvPr/>
        </p:nvSpPr>
        <p:spPr>
          <a:xfrm>
            <a:off x="6827739" y="0"/>
            <a:ext cx="53642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6" name="Group 5">
            <a:extLst>
              <a:ext uri="{FF2B5EF4-FFF2-40B4-BE49-F238E27FC236}">
                <a16:creationId xmlns:a16="http://schemas.microsoft.com/office/drawing/2014/main" id="{9D219FA6-16E2-46B3-9AE2-EA2E8163B346}"/>
              </a:ext>
            </a:extLst>
          </p:cNvPr>
          <p:cNvGrpSpPr/>
          <p:nvPr/>
        </p:nvGrpSpPr>
        <p:grpSpPr>
          <a:xfrm rot="10800000">
            <a:off x="1" y="0"/>
            <a:ext cx="1076422" cy="1089243"/>
            <a:chOff x="0" y="0"/>
            <a:chExt cx="1076422" cy="1089243"/>
          </a:xfrm>
        </p:grpSpPr>
        <p:sp>
          <p:nvSpPr>
            <p:cNvPr id="4" name="Freeform: Shape 3">
              <a:extLst>
                <a:ext uri="{FF2B5EF4-FFF2-40B4-BE49-F238E27FC236}">
                  <a16:creationId xmlns:a16="http://schemas.microsoft.com/office/drawing/2014/main" id="{DEE91BC1-4A4B-46E4-8FDE-9F0D96A3CFDB}"/>
                </a:ext>
              </a:extLst>
            </p:cNvPr>
            <p:cNvSpPr/>
            <p:nvPr/>
          </p:nvSpPr>
          <p:spPr>
            <a:xfrm>
              <a:off x="0" y="0"/>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5" name="Freeform: Shape 4">
              <a:extLst>
                <a:ext uri="{FF2B5EF4-FFF2-40B4-BE49-F238E27FC236}">
                  <a16:creationId xmlns:a16="http://schemas.microsoft.com/office/drawing/2014/main" id="{C93F131F-0EAF-4B7C-89EB-026CB71A9C5B}"/>
                </a:ext>
              </a:extLst>
            </p:cNvPr>
            <p:cNvSpPr/>
            <p:nvPr/>
          </p:nvSpPr>
          <p:spPr>
            <a:xfrm>
              <a:off x="375260" y="375259"/>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sp>
        <p:nvSpPr>
          <p:cNvPr id="23" name="Google Shape;6565;p71">
            <a:extLst>
              <a:ext uri="{FF2B5EF4-FFF2-40B4-BE49-F238E27FC236}">
                <a16:creationId xmlns:a16="http://schemas.microsoft.com/office/drawing/2014/main" id="{35292381-165F-49F6-9EEC-F90058F471C8}"/>
              </a:ext>
            </a:extLst>
          </p:cNvPr>
          <p:cNvSpPr/>
          <p:nvPr/>
        </p:nvSpPr>
        <p:spPr>
          <a:xfrm>
            <a:off x="8368592" y="798477"/>
            <a:ext cx="2266876" cy="5261046"/>
          </a:xfrm>
          <a:custGeom>
            <a:avLst/>
            <a:gdLst/>
            <a:ahLst/>
            <a:cxnLst/>
            <a:rect l="l" t="t" r="r" b="b"/>
            <a:pathLst>
              <a:path w="21815" h="50629" extrusionOk="0">
                <a:moveTo>
                  <a:pt x="3780" y="7802"/>
                </a:moveTo>
                <a:lnTo>
                  <a:pt x="3780" y="7834"/>
                </a:lnTo>
                <a:lnTo>
                  <a:pt x="3761" y="7834"/>
                </a:lnTo>
                <a:cubicBezTo>
                  <a:pt x="3761" y="7821"/>
                  <a:pt x="3774" y="7815"/>
                  <a:pt x="3780" y="7802"/>
                </a:cubicBezTo>
                <a:close/>
                <a:moveTo>
                  <a:pt x="10695" y="0"/>
                </a:moveTo>
                <a:cubicBezTo>
                  <a:pt x="6752" y="0"/>
                  <a:pt x="3565" y="3187"/>
                  <a:pt x="3559" y="7130"/>
                </a:cubicBezTo>
                <a:cubicBezTo>
                  <a:pt x="3565" y="7365"/>
                  <a:pt x="3578" y="7600"/>
                  <a:pt x="3604" y="7834"/>
                </a:cubicBezTo>
                <a:cubicBezTo>
                  <a:pt x="2972" y="7906"/>
                  <a:pt x="2549" y="8512"/>
                  <a:pt x="2698" y="9131"/>
                </a:cubicBezTo>
                <a:cubicBezTo>
                  <a:pt x="2820" y="9609"/>
                  <a:pt x="3251" y="9920"/>
                  <a:pt x="3713" y="9920"/>
                </a:cubicBezTo>
                <a:cubicBezTo>
                  <a:pt x="3843" y="9920"/>
                  <a:pt x="3977" y="9895"/>
                  <a:pt x="4106" y="9842"/>
                </a:cubicBezTo>
                <a:cubicBezTo>
                  <a:pt x="4836" y="12044"/>
                  <a:pt x="6687" y="13804"/>
                  <a:pt x="8753" y="14560"/>
                </a:cubicBezTo>
                <a:lnTo>
                  <a:pt x="8890" y="14606"/>
                </a:lnTo>
                <a:lnTo>
                  <a:pt x="8890" y="16620"/>
                </a:lnTo>
                <a:lnTo>
                  <a:pt x="5651" y="16620"/>
                </a:lnTo>
                <a:cubicBezTo>
                  <a:pt x="5651" y="16620"/>
                  <a:pt x="5644" y="16685"/>
                  <a:pt x="5625" y="16698"/>
                </a:cubicBezTo>
                <a:cubicBezTo>
                  <a:pt x="5051" y="16705"/>
                  <a:pt x="4536" y="17076"/>
                  <a:pt x="4360" y="17623"/>
                </a:cubicBezTo>
                <a:lnTo>
                  <a:pt x="215" y="33239"/>
                </a:lnTo>
                <a:cubicBezTo>
                  <a:pt x="0" y="33872"/>
                  <a:pt x="293" y="34563"/>
                  <a:pt x="900" y="34849"/>
                </a:cubicBezTo>
                <a:cubicBezTo>
                  <a:pt x="1081" y="34936"/>
                  <a:pt x="1273" y="34977"/>
                  <a:pt x="1463" y="34977"/>
                </a:cubicBezTo>
                <a:cubicBezTo>
                  <a:pt x="1903" y="34977"/>
                  <a:pt x="2331" y="34756"/>
                  <a:pt x="2581" y="34360"/>
                </a:cubicBezTo>
                <a:cubicBezTo>
                  <a:pt x="2620" y="34387"/>
                  <a:pt x="2672" y="34413"/>
                  <a:pt x="2724" y="34419"/>
                </a:cubicBezTo>
                <a:cubicBezTo>
                  <a:pt x="2755" y="34427"/>
                  <a:pt x="2786" y="34430"/>
                  <a:pt x="2817" y="34430"/>
                </a:cubicBezTo>
                <a:cubicBezTo>
                  <a:pt x="2998" y="34430"/>
                  <a:pt x="3162" y="34303"/>
                  <a:pt x="3207" y="34119"/>
                </a:cubicBezTo>
                <a:lnTo>
                  <a:pt x="3565" y="32542"/>
                </a:lnTo>
                <a:cubicBezTo>
                  <a:pt x="3604" y="32347"/>
                  <a:pt x="3481" y="32040"/>
                  <a:pt x="3298" y="31949"/>
                </a:cubicBezTo>
                <a:lnTo>
                  <a:pt x="6335" y="20954"/>
                </a:lnTo>
                <a:cubicBezTo>
                  <a:pt x="6335" y="22844"/>
                  <a:pt x="6381" y="26507"/>
                  <a:pt x="6453" y="30567"/>
                </a:cubicBezTo>
                <a:lnTo>
                  <a:pt x="6407" y="30567"/>
                </a:lnTo>
                <a:lnTo>
                  <a:pt x="6466" y="32360"/>
                </a:lnTo>
                <a:lnTo>
                  <a:pt x="6485" y="32360"/>
                </a:lnTo>
                <a:cubicBezTo>
                  <a:pt x="6622" y="40194"/>
                  <a:pt x="6804" y="48732"/>
                  <a:pt x="6804" y="48732"/>
                </a:cubicBezTo>
                <a:cubicBezTo>
                  <a:pt x="6804" y="48732"/>
                  <a:pt x="4517" y="49090"/>
                  <a:pt x="4517" y="50622"/>
                </a:cubicBezTo>
                <a:lnTo>
                  <a:pt x="8936" y="50622"/>
                </a:lnTo>
                <a:lnTo>
                  <a:pt x="10630" y="33428"/>
                </a:lnTo>
                <a:lnTo>
                  <a:pt x="10669" y="33461"/>
                </a:lnTo>
                <a:lnTo>
                  <a:pt x="11034" y="33461"/>
                </a:lnTo>
                <a:lnTo>
                  <a:pt x="11041" y="33455"/>
                </a:lnTo>
                <a:lnTo>
                  <a:pt x="12892" y="50628"/>
                </a:lnTo>
                <a:lnTo>
                  <a:pt x="17311" y="50628"/>
                </a:lnTo>
                <a:cubicBezTo>
                  <a:pt x="17311" y="49097"/>
                  <a:pt x="15023" y="48738"/>
                  <a:pt x="15023" y="48738"/>
                </a:cubicBezTo>
                <a:cubicBezTo>
                  <a:pt x="15023" y="48738"/>
                  <a:pt x="15193" y="40102"/>
                  <a:pt x="15316" y="32216"/>
                </a:cubicBezTo>
                <a:cubicBezTo>
                  <a:pt x="15323" y="31897"/>
                  <a:pt x="15356" y="30574"/>
                  <a:pt x="15356" y="30574"/>
                </a:cubicBezTo>
                <a:lnTo>
                  <a:pt x="15343" y="30574"/>
                </a:lnTo>
                <a:cubicBezTo>
                  <a:pt x="15408" y="26481"/>
                  <a:pt x="15453" y="22779"/>
                  <a:pt x="15453" y="20863"/>
                </a:cubicBezTo>
                <a:lnTo>
                  <a:pt x="18510" y="31929"/>
                </a:lnTo>
                <a:cubicBezTo>
                  <a:pt x="18301" y="31995"/>
                  <a:pt x="18158" y="32334"/>
                  <a:pt x="18204" y="32542"/>
                </a:cubicBezTo>
                <a:lnTo>
                  <a:pt x="18562" y="34119"/>
                </a:lnTo>
                <a:cubicBezTo>
                  <a:pt x="18605" y="34315"/>
                  <a:pt x="18775" y="34433"/>
                  <a:pt x="18952" y="34433"/>
                </a:cubicBezTo>
                <a:cubicBezTo>
                  <a:pt x="19046" y="34433"/>
                  <a:pt x="19141" y="34400"/>
                  <a:pt x="19220" y="34328"/>
                </a:cubicBezTo>
                <a:cubicBezTo>
                  <a:pt x="19463" y="34748"/>
                  <a:pt x="19903" y="34984"/>
                  <a:pt x="20358" y="34984"/>
                </a:cubicBezTo>
                <a:cubicBezTo>
                  <a:pt x="20538" y="34984"/>
                  <a:pt x="20721" y="34947"/>
                  <a:pt x="20895" y="34869"/>
                </a:cubicBezTo>
                <a:cubicBezTo>
                  <a:pt x="21508" y="34589"/>
                  <a:pt x="21814" y="33891"/>
                  <a:pt x="21599" y="33252"/>
                </a:cubicBezTo>
                <a:lnTo>
                  <a:pt x="21599" y="33246"/>
                </a:lnTo>
                <a:lnTo>
                  <a:pt x="17291" y="17663"/>
                </a:lnTo>
                <a:cubicBezTo>
                  <a:pt x="17122" y="17141"/>
                  <a:pt x="16653" y="16744"/>
                  <a:pt x="16138" y="16705"/>
                </a:cubicBezTo>
                <a:cubicBezTo>
                  <a:pt x="16125" y="16691"/>
                  <a:pt x="16112" y="16626"/>
                  <a:pt x="16112" y="16626"/>
                </a:cubicBezTo>
                <a:lnTo>
                  <a:pt x="12631" y="16626"/>
                </a:lnTo>
                <a:lnTo>
                  <a:pt x="12631" y="14704"/>
                </a:lnTo>
                <a:lnTo>
                  <a:pt x="12664" y="14691"/>
                </a:lnTo>
                <a:lnTo>
                  <a:pt x="12703" y="14678"/>
                </a:lnTo>
                <a:cubicBezTo>
                  <a:pt x="14899" y="14013"/>
                  <a:pt x="16913" y="12194"/>
                  <a:pt x="17695" y="9887"/>
                </a:cubicBezTo>
                <a:cubicBezTo>
                  <a:pt x="17774" y="9907"/>
                  <a:pt x="17858" y="9920"/>
                  <a:pt x="17950" y="9920"/>
                </a:cubicBezTo>
                <a:cubicBezTo>
                  <a:pt x="17954" y="9920"/>
                  <a:pt x="17958" y="9920"/>
                  <a:pt x="17962" y="9920"/>
                </a:cubicBezTo>
                <a:cubicBezTo>
                  <a:pt x="18511" y="9920"/>
                  <a:pt x="18973" y="9492"/>
                  <a:pt x="19005" y="8936"/>
                </a:cubicBezTo>
                <a:cubicBezTo>
                  <a:pt x="19038" y="8375"/>
                  <a:pt x="18627" y="7893"/>
                  <a:pt x="18067" y="7834"/>
                </a:cubicBezTo>
                <a:lnTo>
                  <a:pt x="18067" y="7828"/>
                </a:lnTo>
                <a:cubicBezTo>
                  <a:pt x="18067" y="7815"/>
                  <a:pt x="18054" y="7802"/>
                  <a:pt x="18054" y="7789"/>
                </a:cubicBezTo>
                <a:cubicBezTo>
                  <a:pt x="18041" y="6061"/>
                  <a:pt x="17637" y="4295"/>
                  <a:pt x="16692" y="2992"/>
                </a:cubicBezTo>
                <a:cubicBezTo>
                  <a:pt x="17656" y="2464"/>
                  <a:pt x="17774" y="1786"/>
                  <a:pt x="18158" y="1147"/>
                </a:cubicBezTo>
                <a:lnTo>
                  <a:pt x="18158" y="1147"/>
                </a:lnTo>
                <a:cubicBezTo>
                  <a:pt x="17949" y="1170"/>
                  <a:pt x="17738" y="1181"/>
                  <a:pt x="17526" y="1181"/>
                </a:cubicBezTo>
                <a:cubicBezTo>
                  <a:pt x="15283" y="1181"/>
                  <a:pt x="12905" y="0"/>
                  <a:pt x="10695" y="0"/>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6566;p71">
            <a:extLst>
              <a:ext uri="{FF2B5EF4-FFF2-40B4-BE49-F238E27FC236}">
                <a16:creationId xmlns:a16="http://schemas.microsoft.com/office/drawing/2014/main" id="{A0AC23F1-FCFC-413A-89AE-98186B5212DA}"/>
              </a:ext>
            </a:extLst>
          </p:cNvPr>
          <p:cNvGrpSpPr/>
          <p:nvPr/>
        </p:nvGrpSpPr>
        <p:grpSpPr>
          <a:xfrm>
            <a:off x="8515526" y="1320644"/>
            <a:ext cx="1954721" cy="4444286"/>
            <a:chOff x="1959824" y="3177406"/>
            <a:chExt cx="474931" cy="1079811"/>
          </a:xfrm>
          <a:solidFill>
            <a:schemeClr val="accent1">
              <a:lumMod val="40000"/>
              <a:lumOff val="60000"/>
            </a:schemeClr>
          </a:solidFill>
        </p:grpSpPr>
        <p:sp>
          <p:nvSpPr>
            <p:cNvPr id="25" name="Google Shape;6567;p71">
              <a:extLst>
                <a:ext uri="{FF2B5EF4-FFF2-40B4-BE49-F238E27FC236}">
                  <a16:creationId xmlns:a16="http://schemas.microsoft.com/office/drawing/2014/main" id="{97F1F27F-AD83-452B-AC0A-123FD7803BC6}"/>
                </a:ext>
              </a:extLst>
            </p:cNvPr>
            <p:cNvSpPr/>
            <p:nvPr/>
          </p:nvSpPr>
          <p:spPr>
            <a:xfrm>
              <a:off x="2214193" y="3532512"/>
              <a:ext cx="208368" cy="330439"/>
            </a:xfrm>
            <a:custGeom>
              <a:avLst/>
              <a:gdLst/>
              <a:ahLst/>
              <a:cxnLst/>
              <a:rect l="l" t="t" r="r" b="b"/>
              <a:pathLst>
                <a:path w="8253" h="13088" extrusionOk="0">
                  <a:moveTo>
                    <a:pt x="2439" y="0"/>
                  </a:moveTo>
                  <a:cubicBezTo>
                    <a:pt x="2335" y="0"/>
                    <a:pt x="2230" y="11"/>
                    <a:pt x="2126" y="33"/>
                  </a:cubicBezTo>
                  <a:cubicBezTo>
                    <a:pt x="1273" y="202"/>
                    <a:pt x="510" y="1030"/>
                    <a:pt x="86" y="1740"/>
                  </a:cubicBezTo>
                  <a:cubicBezTo>
                    <a:pt x="1" y="1898"/>
                    <a:pt x="130" y="2037"/>
                    <a:pt x="263" y="2037"/>
                  </a:cubicBezTo>
                  <a:cubicBezTo>
                    <a:pt x="323" y="2037"/>
                    <a:pt x="383" y="2009"/>
                    <a:pt x="425" y="1942"/>
                  </a:cubicBezTo>
                  <a:cubicBezTo>
                    <a:pt x="790" y="1329"/>
                    <a:pt x="1475" y="560"/>
                    <a:pt x="2205" y="417"/>
                  </a:cubicBezTo>
                  <a:cubicBezTo>
                    <a:pt x="2284" y="400"/>
                    <a:pt x="2364" y="391"/>
                    <a:pt x="2444" y="391"/>
                  </a:cubicBezTo>
                  <a:cubicBezTo>
                    <a:pt x="2693" y="391"/>
                    <a:pt x="2939" y="474"/>
                    <a:pt x="3137" y="632"/>
                  </a:cubicBezTo>
                  <a:cubicBezTo>
                    <a:pt x="4570" y="1688"/>
                    <a:pt x="5216" y="3598"/>
                    <a:pt x="5776" y="5273"/>
                  </a:cubicBezTo>
                  <a:lnTo>
                    <a:pt x="5854" y="5501"/>
                  </a:lnTo>
                  <a:cubicBezTo>
                    <a:pt x="6650" y="7867"/>
                    <a:pt x="7223" y="10265"/>
                    <a:pt x="7849" y="12937"/>
                  </a:cubicBezTo>
                  <a:cubicBezTo>
                    <a:pt x="7868" y="13022"/>
                    <a:pt x="7947" y="13087"/>
                    <a:pt x="8038" y="13087"/>
                  </a:cubicBezTo>
                  <a:cubicBezTo>
                    <a:pt x="8051" y="13087"/>
                    <a:pt x="8064" y="13087"/>
                    <a:pt x="8077" y="13081"/>
                  </a:cubicBezTo>
                  <a:cubicBezTo>
                    <a:pt x="8188" y="13061"/>
                    <a:pt x="8253" y="12950"/>
                    <a:pt x="8227" y="12846"/>
                  </a:cubicBezTo>
                  <a:cubicBezTo>
                    <a:pt x="7608" y="10167"/>
                    <a:pt x="7021" y="7756"/>
                    <a:pt x="6226" y="5377"/>
                  </a:cubicBezTo>
                  <a:lnTo>
                    <a:pt x="6148" y="5149"/>
                  </a:lnTo>
                  <a:cubicBezTo>
                    <a:pt x="5568" y="3409"/>
                    <a:pt x="4903" y="1447"/>
                    <a:pt x="3365" y="313"/>
                  </a:cubicBezTo>
                  <a:cubicBezTo>
                    <a:pt x="3097" y="109"/>
                    <a:pt x="2772" y="0"/>
                    <a:pt x="24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568;p71">
              <a:extLst>
                <a:ext uri="{FF2B5EF4-FFF2-40B4-BE49-F238E27FC236}">
                  <a16:creationId xmlns:a16="http://schemas.microsoft.com/office/drawing/2014/main" id="{47326BE0-E315-4FF7-8941-22E680FF2A25}"/>
                </a:ext>
              </a:extLst>
            </p:cNvPr>
            <p:cNvSpPr/>
            <p:nvPr/>
          </p:nvSpPr>
          <p:spPr>
            <a:xfrm>
              <a:off x="2369061" y="3697530"/>
              <a:ext cx="14517" cy="91850"/>
            </a:xfrm>
            <a:custGeom>
              <a:avLst/>
              <a:gdLst/>
              <a:ahLst/>
              <a:cxnLst/>
              <a:rect l="l" t="t" r="r" b="b"/>
              <a:pathLst>
                <a:path w="575" h="3638" extrusionOk="0">
                  <a:moveTo>
                    <a:pt x="353" y="1"/>
                  </a:moveTo>
                  <a:cubicBezTo>
                    <a:pt x="242" y="8"/>
                    <a:pt x="157" y="99"/>
                    <a:pt x="164" y="210"/>
                  </a:cubicBezTo>
                  <a:cubicBezTo>
                    <a:pt x="170" y="607"/>
                    <a:pt x="157" y="1005"/>
                    <a:pt x="111" y="1402"/>
                  </a:cubicBezTo>
                  <a:cubicBezTo>
                    <a:pt x="59" y="2074"/>
                    <a:pt x="1" y="2771"/>
                    <a:pt x="170" y="3488"/>
                  </a:cubicBezTo>
                  <a:cubicBezTo>
                    <a:pt x="190" y="3573"/>
                    <a:pt x="268" y="3638"/>
                    <a:pt x="359" y="3638"/>
                  </a:cubicBezTo>
                  <a:cubicBezTo>
                    <a:pt x="372" y="3638"/>
                    <a:pt x="392" y="3638"/>
                    <a:pt x="405" y="3631"/>
                  </a:cubicBezTo>
                  <a:cubicBezTo>
                    <a:pt x="509" y="3605"/>
                    <a:pt x="574" y="3501"/>
                    <a:pt x="548" y="3397"/>
                  </a:cubicBezTo>
                  <a:cubicBezTo>
                    <a:pt x="398" y="2738"/>
                    <a:pt x="450" y="2080"/>
                    <a:pt x="509" y="1435"/>
                  </a:cubicBezTo>
                  <a:cubicBezTo>
                    <a:pt x="548" y="1024"/>
                    <a:pt x="568" y="607"/>
                    <a:pt x="555" y="190"/>
                  </a:cubicBezTo>
                  <a:cubicBezTo>
                    <a:pt x="548" y="86"/>
                    <a:pt x="457" y="1"/>
                    <a:pt x="3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569;p71">
              <a:extLst>
                <a:ext uri="{FF2B5EF4-FFF2-40B4-BE49-F238E27FC236}">
                  <a16:creationId xmlns:a16="http://schemas.microsoft.com/office/drawing/2014/main" id="{FCA05872-3971-4204-A51C-5D99A7233CA2}"/>
                </a:ext>
              </a:extLst>
            </p:cNvPr>
            <p:cNvSpPr/>
            <p:nvPr/>
          </p:nvSpPr>
          <p:spPr>
            <a:xfrm>
              <a:off x="2392238" y="3774560"/>
              <a:ext cx="37745" cy="41658"/>
            </a:xfrm>
            <a:custGeom>
              <a:avLst/>
              <a:gdLst/>
              <a:ahLst/>
              <a:cxnLst/>
              <a:rect l="l" t="t" r="r" b="b"/>
              <a:pathLst>
                <a:path w="1495" h="1650" extrusionOk="0">
                  <a:moveTo>
                    <a:pt x="264" y="1"/>
                  </a:moveTo>
                  <a:cubicBezTo>
                    <a:pt x="46" y="1"/>
                    <a:pt x="0" y="349"/>
                    <a:pt x="249" y="391"/>
                  </a:cubicBezTo>
                  <a:cubicBezTo>
                    <a:pt x="777" y="489"/>
                    <a:pt x="1090" y="887"/>
                    <a:pt x="1064" y="1441"/>
                  </a:cubicBezTo>
                  <a:cubicBezTo>
                    <a:pt x="1057" y="1545"/>
                    <a:pt x="1136" y="1643"/>
                    <a:pt x="1247" y="1649"/>
                  </a:cubicBezTo>
                  <a:lnTo>
                    <a:pt x="1260" y="1649"/>
                  </a:lnTo>
                  <a:cubicBezTo>
                    <a:pt x="1364" y="1649"/>
                    <a:pt x="1455" y="1564"/>
                    <a:pt x="1455" y="1460"/>
                  </a:cubicBezTo>
                  <a:cubicBezTo>
                    <a:pt x="1494" y="711"/>
                    <a:pt x="1051" y="137"/>
                    <a:pt x="314" y="7"/>
                  </a:cubicBezTo>
                  <a:cubicBezTo>
                    <a:pt x="297" y="3"/>
                    <a:pt x="280" y="1"/>
                    <a:pt x="2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570;p71">
              <a:extLst>
                <a:ext uri="{FF2B5EF4-FFF2-40B4-BE49-F238E27FC236}">
                  <a16:creationId xmlns:a16="http://schemas.microsoft.com/office/drawing/2014/main" id="{02065A21-E09D-4577-92D5-F7534B11FB49}"/>
                </a:ext>
              </a:extLst>
            </p:cNvPr>
            <p:cNvSpPr/>
            <p:nvPr/>
          </p:nvSpPr>
          <p:spPr>
            <a:xfrm>
              <a:off x="2342072" y="3613405"/>
              <a:ext cx="19415" cy="47137"/>
            </a:xfrm>
            <a:custGeom>
              <a:avLst/>
              <a:gdLst/>
              <a:ahLst/>
              <a:cxnLst/>
              <a:rect l="l" t="t" r="r" b="b"/>
              <a:pathLst>
                <a:path w="769" h="1867" extrusionOk="0">
                  <a:moveTo>
                    <a:pt x="496" y="1"/>
                  </a:moveTo>
                  <a:cubicBezTo>
                    <a:pt x="438" y="1"/>
                    <a:pt x="380" y="28"/>
                    <a:pt x="340" y="94"/>
                  </a:cubicBezTo>
                  <a:cubicBezTo>
                    <a:pt x="1" y="628"/>
                    <a:pt x="1" y="1260"/>
                    <a:pt x="33" y="1684"/>
                  </a:cubicBezTo>
                  <a:cubicBezTo>
                    <a:pt x="40" y="1788"/>
                    <a:pt x="131" y="1867"/>
                    <a:pt x="229" y="1867"/>
                  </a:cubicBezTo>
                  <a:lnTo>
                    <a:pt x="242" y="1867"/>
                  </a:lnTo>
                  <a:cubicBezTo>
                    <a:pt x="353" y="1860"/>
                    <a:pt x="431" y="1762"/>
                    <a:pt x="424" y="1658"/>
                  </a:cubicBezTo>
                  <a:cubicBezTo>
                    <a:pt x="385" y="1058"/>
                    <a:pt x="457" y="641"/>
                    <a:pt x="672" y="309"/>
                  </a:cubicBezTo>
                  <a:cubicBezTo>
                    <a:pt x="768" y="153"/>
                    <a:pt x="633" y="1"/>
                    <a:pt x="4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571;p71">
              <a:extLst>
                <a:ext uri="{FF2B5EF4-FFF2-40B4-BE49-F238E27FC236}">
                  <a16:creationId xmlns:a16="http://schemas.microsoft.com/office/drawing/2014/main" id="{B7254A3D-4631-4C69-A1FD-747C7C1F63FD}"/>
                </a:ext>
              </a:extLst>
            </p:cNvPr>
            <p:cNvSpPr/>
            <p:nvPr/>
          </p:nvSpPr>
          <p:spPr>
            <a:xfrm>
              <a:off x="2199246" y="3657891"/>
              <a:ext cx="59104" cy="412393"/>
            </a:xfrm>
            <a:custGeom>
              <a:avLst/>
              <a:gdLst/>
              <a:ahLst/>
              <a:cxnLst/>
              <a:rect l="l" t="t" r="r" b="b"/>
              <a:pathLst>
                <a:path w="2341" h="16334" extrusionOk="0">
                  <a:moveTo>
                    <a:pt x="196" y="0"/>
                  </a:moveTo>
                  <a:cubicBezTo>
                    <a:pt x="98" y="0"/>
                    <a:pt x="1" y="65"/>
                    <a:pt x="1" y="196"/>
                  </a:cubicBezTo>
                  <a:lnTo>
                    <a:pt x="1" y="352"/>
                  </a:lnTo>
                  <a:cubicBezTo>
                    <a:pt x="1" y="2451"/>
                    <a:pt x="1" y="4106"/>
                    <a:pt x="750" y="6075"/>
                  </a:cubicBezTo>
                  <a:cubicBezTo>
                    <a:pt x="1271" y="7430"/>
                    <a:pt x="1617" y="8942"/>
                    <a:pt x="1845" y="10845"/>
                  </a:cubicBezTo>
                  <a:cubicBezTo>
                    <a:pt x="1936" y="11582"/>
                    <a:pt x="1695" y="12286"/>
                    <a:pt x="1434" y="13022"/>
                  </a:cubicBezTo>
                  <a:cubicBezTo>
                    <a:pt x="1095" y="14000"/>
                    <a:pt x="737" y="15023"/>
                    <a:pt x="1154" y="16203"/>
                  </a:cubicBezTo>
                  <a:cubicBezTo>
                    <a:pt x="1180" y="16281"/>
                    <a:pt x="1252" y="16333"/>
                    <a:pt x="1337" y="16333"/>
                  </a:cubicBezTo>
                  <a:cubicBezTo>
                    <a:pt x="1363" y="16333"/>
                    <a:pt x="1382" y="16333"/>
                    <a:pt x="1402" y="16327"/>
                  </a:cubicBezTo>
                  <a:cubicBezTo>
                    <a:pt x="1506" y="16288"/>
                    <a:pt x="1558" y="16177"/>
                    <a:pt x="1526" y="16072"/>
                  </a:cubicBezTo>
                  <a:cubicBezTo>
                    <a:pt x="1154" y="15030"/>
                    <a:pt x="1474" y="14117"/>
                    <a:pt x="1806" y="13153"/>
                  </a:cubicBezTo>
                  <a:cubicBezTo>
                    <a:pt x="2067" y="12403"/>
                    <a:pt x="2340" y="11628"/>
                    <a:pt x="2236" y="10800"/>
                  </a:cubicBezTo>
                  <a:cubicBezTo>
                    <a:pt x="2008" y="8864"/>
                    <a:pt x="1649" y="7319"/>
                    <a:pt x="1122" y="5931"/>
                  </a:cubicBezTo>
                  <a:cubicBezTo>
                    <a:pt x="392" y="4035"/>
                    <a:pt x="392" y="2412"/>
                    <a:pt x="392" y="352"/>
                  </a:cubicBezTo>
                  <a:lnTo>
                    <a:pt x="392" y="196"/>
                  </a:lnTo>
                  <a:cubicBezTo>
                    <a:pt x="392" y="65"/>
                    <a:pt x="294" y="0"/>
                    <a:pt x="1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572;p71">
              <a:extLst>
                <a:ext uri="{FF2B5EF4-FFF2-40B4-BE49-F238E27FC236}">
                  <a16:creationId xmlns:a16="http://schemas.microsoft.com/office/drawing/2014/main" id="{52A9D002-77EB-449A-BDEF-7A5FA2DC4B7C}"/>
                </a:ext>
              </a:extLst>
            </p:cNvPr>
            <p:cNvSpPr/>
            <p:nvPr/>
          </p:nvSpPr>
          <p:spPr>
            <a:xfrm>
              <a:off x="2237092" y="3951444"/>
              <a:ext cx="41330" cy="305772"/>
            </a:xfrm>
            <a:custGeom>
              <a:avLst/>
              <a:gdLst/>
              <a:ahLst/>
              <a:cxnLst/>
              <a:rect l="l" t="t" r="r" b="b"/>
              <a:pathLst>
                <a:path w="1637" h="12111" extrusionOk="0">
                  <a:moveTo>
                    <a:pt x="550" y="0"/>
                  </a:moveTo>
                  <a:cubicBezTo>
                    <a:pt x="420" y="0"/>
                    <a:pt x="287" y="125"/>
                    <a:pt x="366" y="287"/>
                  </a:cubicBezTo>
                  <a:cubicBezTo>
                    <a:pt x="1226" y="2379"/>
                    <a:pt x="900" y="4465"/>
                    <a:pt x="574" y="6479"/>
                  </a:cubicBezTo>
                  <a:cubicBezTo>
                    <a:pt x="294" y="8265"/>
                    <a:pt x="1" y="10109"/>
                    <a:pt x="522" y="11967"/>
                  </a:cubicBezTo>
                  <a:cubicBezTo>
                    <a:pt x="542" y="12045"/>
                    <a:pt x="620" y="12104"/>
                    <a:pt x="711" y="12110"/>
                  </a:cubicBezTo>
                  <a:cubicBezTo>
                    <a:pt x="731" y="12110"/>
                    <a:pt x="744" y="12104"/>
                    <a:pt x="763" y="12104"/>
                  </a:cubicBezTo>
                  <a:cubicBezTo>
                    <a:pt x="867" y="12071"/>
                    <a:pt x="933" y="11967"/>
                    <a:pt x="900" y="11856"/>
                  </a:cubicBezTo>
                  <a:cubicBezTo>
                    <a:pt x="398" y="10083"/>
                    <a:pt x="672" y="8363"/>
                    <a:pt x="965" y="6544"/>
                  </a:cubicBezTo>
                  <a:cubicBezTo>
                    <a:pt x="1298" y="4472"/>
                    <a:pt x="1636" y="2334"/>
                    <a:pt x="731" y="137"/>
                  </a:cubicBezTo>
                  <a:cubicBezTo>
                    <a:pt x="697" y="41"/>
                    <a:pt x="624" y="0"/>
                    <a:pt x="5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73;p71">
              <a:extLst>
                <a:ext uri="{FF2B5EF4-FFF2-40B4-BE49-F238E27FC236}">
                  <a16:creationId xmlns:a16="http://schemas.microsoft.com/office/drawing/2014/main" id="{F2DF972A-0D58-4F16-8C15-70BD70D18B2C}"/>
                </a:ext>
              </a:extLst>
            </p:cNvPr>
            <p:cNvSpPr/>
            <p:nvPr/>
          </p:nvSpPr>
          <p:spPr>
            <a:xfrm>
              <a:off x="2212097" y="3799176"/>
              <a:ext cx="72587" cy="157065"/>
            </a:xfrm>
            <a:custGeom>
              <a:avLst/>
              <a:gdLst/>
              <a:ahLst/>
              <a:cxnLst/>
              <a:rect l="l" t="t" r="r" b="b"/>
              <a:pathLst>
                <a:path w="2875" h="6221" extrusionOk="0">
                  <a:moveTo>
                    <a:pt x="286" y="0"/>
                  </a:moveTo>
                  <a:cubicBezTo>
                    <a:pt x="119" y="0"/>
                    <a:pt x="1" y="239"/>
                    <a:pt x="176" y="361"/>
                  </a:cubicBezTo>
                  <a:cubicBezTo>
                    <a:pt x="1903" y="1600"/>
                    <a:pt x="2477" y="4096"/>
                    <a:pt x="2431" y="6018"/>
                  </a:cubicBezTo>
                  <a:cubicBezTo>
                    <a:pt x="2431" y="6129"/>
                    <a:pt x="2516" y="6221"/>
                    <a:pt x="2626" y="6221"/>
                  </a:cubicBezTo>
                  <a:cubicBezTo>
                    <a:pt x="2731" y="6221"/>
                    <a:pt x="2822" y="6136"/>
                    <a:pt x="2829" y="6025"/>
                  </a:cubicBezTo>
                  <a:cubicBezTo>
                    <a:pt x="2874" y="4005"/>
                    <a:pt x="2261" y="1372"/>
                    <a:pt x="404" y="42"/>
                  </a:cubicBezTo>
                  <a:cubicBezTo>
                    <a:pt x="364" y="13"/>
                    <a:pt x="324" y="0"/>
                    <a:pt x="2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74;p71">
              <a:extLst>
                <a:ext uri="{FF2B5EF4-FFF2-40B4-BE49-F238E27FC236}">
                  <a16:creationId xmlns:a16="http://schemas.microsoft.com/office/drawing/2014/main" id="{F0EAA487-CB56-4604-BB5C-0E8C2ECE7A9F}"/>
                </a:ext>
              </a:extLst>
            </p:cNvPr>
            <p:cNvSpPr/>
            <p:nvPr/>
          </p:nvSpPr>
          <p:spPr>
            <a:xfrm>
              <a:off x="2210608" y="3495626"/>
              <a:ext cx="44284" cy="95158"/>
            </a:xfrm>
            <a:custGeom>
              <a:avLst/>
              <a:gdLst/>
              <a:ahLst/>
              <a:cxnLst/>
              <a:rect l="l" t="t" r="r" b="b"/>
              <a:pathLst>
                <a:path w="1754" h="3769" extrusionOk="0">
                  <a:moveTo>
                    <a:pt x="1538" y="1"/>
                  </a:moveTo>
                  <a:cubicBezTo>
                    <a:pt x="1428" y="8"/>
                    <a:pt x="1343" y="92"/>
                    <a:pt x="1343" y="203"/>
                  </a:cubicBezTo>
                  <a:cubicBezTo>
                    <a:pt x="1356" y="809"/>
                    <a:pt x="1063" y="1220"/>
                    <a:pt x="756" y="1656"/>
                  </a:cubicBezTo>
                  <a:cubicBezTo>
                    <a:pt x="404" y="2152"/>
                    <a:pt x="0" y="2712"/>
                    <a:pt x="91" y="3592"/>
                  </a:cubicBezTo>
                  <a:cubicBezTo>
                    <a:pt x="105" y="3696"/>
                    <a:pt x="189" y="3768"/>
                    <a:pt x="287" y="3768"/>
                  </a:cubicBezTo>
                  <a:lnTo>
                    <a:pt x="313" y="3768"/>
                  </a:lnTo>
                  <a:cubicBezTo>
                    <a:pt x="417" y="3755"/>
                    <a:pt x="496" y="3657"/>
                    <a:pt x="489" y="3553"/>
                  </a:cubicBezTo>
                  <a:cubicBezTo>
                    <a:pt x="404" y="2823"/>
                    <a:pt x="730" y="2367"/>
                    <a:pt x="1076" y="1885"/>
                  </a:cubicBezTo>
                  <a:cubicBezTo>
                    <a:pt x="1415" y="1415"/>
                    <a:pt x="1753" y="926"/>
                    <a:pt x="1740" y="197"/>
                  </a:cubicBezTo>
                  <a:cubicBezTo>
                    <a:pt x="1734" y="86"/>
                    <a:pt x="1649" y="1"/>
                    <a:pt x="15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75;p71">
              <a:extLst>
                <a:ext uri="{FF2B5EF4-FFF2-40B4-BE49-F238E27FC236}">
                  <a16:creationId xmlns:a16="http://schemas.microsoft.com/office/drawing/2014/main" id="{250F3BDB-6767-4D05-B2FA-76A5BE2C8C24}"/>
                </a:ext>
              </a:extLst>
            </p:cNvPr>
            <p:cNvSpPr/>
            <p:nvPr/>
          </p:nvSpPr>
          <p:spPr>
            <a:xfrm>
              <a:off x="2276756" y="3501104"/>
              <a:ext cx="35145" cy="41608"/>
            </a:xfrm>
            <a:custGeom>
              <a:avLst/>
              <a:gdLst/>
              <a:ahLst/>
              <a:cxnLst/>
              <a:rect l="l" t="t" r="r" b="b"/>
              <a:pathLst>
                <a:path w="1392" h="1648" extrusionOk="0">
                  <a:moveTo>
                    <a:pt x="1113" y="1"/>
                  </a:moveTo>
                  <a:cubicBezTo>
                    <a:pt x="1087" y="1"/>
                    <a:pt x="1059" y="6"/>
                    <a:pt x="1030" y="19"/>
                  </a:cubicBezTo>
                  <a:cubicBezTo>
                    <a:pt x="385" y="260"/>
                    <a:pt x="0" y="807"/>
                    <a:pt x="33" y="1459"/>
                  </a:cubicBezTo>
                  <a:cubicBezTo>
                    <a:pt x="33" y="1563"/>
                    <a:pt x="124" y="1648"/>
                    <a:pt x="228" y="1648"/>
                  </a:cubicBezTo>
                  <a:lnTo>
                    <a:pt x="235" y="1648"/>
                  </a:lnTo>
                  <a:cubicBezTo>
                    <a:pt x="346" y="1641"/>
                    <a:pt x="430" y="1550"/>
                    <a:pt x="424" y="1446"/>
                  </a:cubicBezTo>
                  <a:cubicBezTo>
                    <a:pt x="404" y="964"/>
                    <a:pt x="678" y="566"/>
                    <a:pt x="1167" y="384"/>
                  </a:cubicBezTo>
                  <a:cubicBezTo>
                    <a:pt x="1391" y="309"/>
                    <a:pt x="1306" y="1"/>
                    <a:pt x="11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76;p71">
              <a:extLst>
                <a:ext uri="{FF2B5EF4-FFF2-40B4-BE49-F238E27FC236}">
                  <a16:creationId xmlns:a16="http://schemas.microsoft.com/office/drawing/2014/main" id="{F5EC9F7F-6915-4ACB-866B-E49881653851}"/>
                </a:ext>
              </a:extLst>
            </p:cNvPr>
            <p:cNvSpPr/>
            <p:nvPr/>
          </p:nvSpPr>
          <p:spPr>
            <a:xfrm>
              <a:off x="2197959" y="3704574"/>
              <a:ext cx="63018" cy="88265"/>
            </a:xfrm>
            <a:custGeom>
              <a:avLst/>
              <a:gdLst/>
              <a:ahLst/>
              <a:cxnLst/>
              <a:rect l="l" t="t" r="r" b="b"/>
              <a:pathLst>
                <a:path w="2496" h="3496" extrusionOk="0">
                  <a:moveTo>
                    <a:pt x="256" y="1"/>
                  </a:moveTo>
                  <a:cubicBezTo>
                    <a:pt x="127" y="1"/>
                    <a:pt x="1" y="128"/>
                    <a:pt x="71" y="282"/>
                  </a:cubicBezTo>
                  <a:cubicBezTo>
                    <a:pt x="228" y="576"/>
                    <a:pt x="514" y="915"/>
                    <a:pt x="821" y="1273"/>
                  </a:cubicBezTo>
                  <a:cubicBezTo>
                    <a:pt x="1368" y="1912"/>
                    <a:pt x="2046" y="2714"/>
                    <a:pt x="1857" y="3228"/>
                  </a:cubicBezTo>
                  <a:cubicBezTo>
                    <a:pt x="1818" y="3333"/>
                    <a:pt x="1870" y="3443"/>
                    <a:pt x="1974" y="3483"/>
                  </a:cubicBezTo>
                  <a:cubicBezTo>
                    <a:pt x="1994" y="3489"/>
                    <a:pt x="2020" y="3496"/>
                    <a:pt x="2039" y="3496"/>
                  </a:cubicBezTo>
                  <a:cubicBezTo>
                    <a:pt x="2124" y="3496"/>
                    <a:pt x="2196" y="3443"/>
                    <a:pt x="2228" y="3365"/>
                  </a:cubicBezTo>
                  <a:cubicBezTo>
                    <a:pt x="2496" y="2629"/>
                    <a:pt x="1766" y="1775"/>
                    <a:pt x="1120" y="1019"/>
                  </a:cubicBezTo>
                  <a:cubicBezTo>
                    <a:pt x="827" y="674"/>
                    <a:pt x="553" y="354"/>
                    <a:pt x="423" y="100"/>
                  </a:cubicBezTo>
                  <a:cubicBezTo>
                    <a:pt x="381" y="30"/>
                    <a:pt x="318" y="1"/>
                    <a:pt x="2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77;p71">
              <a:extLst>
                <a:ext uri="{FF2B5EF4-FFF2-40B4-BE49-F238E27FC236}">
                  <a16:creationId xmlns:a16="http://schemas.microsoft.com/office/drawing/2014/main" id="{0258F224-0020-4A0A-8225-53C9C7F51E52}"/>
                </a:ext>
              </a:extLst>
            </p:cNvPr>
            <p:cNvSpPr/>
            <p:nvPr/>
          </p:nvSpPr>
          <p:spPr>
            <a:xfrm>
              <a:off x="2219646" y="3748252"/>
              <a:ext cx="22319" cy="27974"/>
            </a:xfrm>
            <a:custGeom>
              <a:avLst/>
              <a:gdLst/>
              <a:ahLst/>
              <a:cxnLst/>
              <a:rect l="l" t="t" r="r" b="b"/>
              <a:pathLst>
                <a:path w="884" h="1108" extrusionOk="0">
                  <a:moveTo>
                    <a:pt x="590" y="1"/>
                  </a:moveTo>
                  <a:cubicBezTo>
                    <a:pt x="551" y="1"/>
                    <a:pt x="510" y="14"/>
                    <a:pt x="470" y="45"/>
                  </a:cubicBezTo>
                  <a:cubicBezTo>
                    <a:pt x="203" y="254"/>
                    <a:pt x="40" y="560"/>
                    <a:pt x="7" y="892"/>
                  </a:cubicBezTo>
                  <a:cubicBezTo>
                    <a:pt x="1" y="1003"/>
                    <a:pt x="79" y="1101"/>
                    <a:pt x="190" y="1107"/>
                  </a:cubicBezTo>
                  <a:lnTo>
                    <a:pt x="203" y="1107"/>
                  </a:lnTo>
                  <a:cubicBezTo>
                    <a:pt x="207" y="1108"/>
                    <a:pt x="211" y="1108"/>
                    <a:pt x="215" y="1108"/>
                  </a:cubicBezTo>
                  <a:cubicBezTo>
                    <a:pt x="314" y="1108"/>
                    <a:pt x="392" y="1032"/>
                    <a:pt x="405" y="931"/>
                  </a:cubicBezTo>
                  <a:cubicBezTo>
                    <a:pt x="418" y="710"/>
                    <a:pt x="529" y="508"/>
                    <a:pt x="705" y="364"/>
                  </a:cubicBezTo>
                  <a:cubicBezTo>
                    <a:pt x="884" y="238"/>
                    <a:pt x="756" y="1"/>
                    <a:pt x="5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78;p71">
              <a:extLst>
                <a:ext uri="{FF2B5EF4-FFF2-40B4-BE49-F238E27FC236}">
                  <a16:creationId xmlns:a16="http://schemas.microsoft.com/office/drawing/2014/main" id="{471557E6-D8E7-4081-9E6B-13F3098AFB84}"/>
                </a:ext>
              </a:extLst>
            </p:cNvPr>
            <p:cNvSpPr/>
            <p:nvPr/>
          </p:nvSpPr>
          <p:spPr>
            <a:xfrm>
              <a:off x="2208134" y="3883023"/>
              <a:ext cx="38906" cy="52641"/>
            </a:xfrm>
            <a:custGeom>
              <a:avLst/>
              <a:gdLst/>
              <a:ahLst/>
              <a:cxnLst/>
              <a:rect l="l" t="t" r="r" b="b"/>
              <a:pathLst>
                <a:path w="1541" h="2085" extrusionOk="0">
                  <a:moveTo>
                    <a:pt x="1255" y="1"/>
                  </a:moveTo>
                  <a:cubicBezTo>
                    <a:pt x="1208" y="1"/>
                    <a:pt x="1158" y="20"/>
                    <a:pt x="1115" y="64"/>
                  </a:cubicBezTo>
                  <a:cubicBezTo>
                    <a:pt x="1050" y="136"/>
                    <a:pt x="978" y="208"/>
                    <a:pt x="906" y="273"/>
                  </a:cubicBezTo>
                  <a:cubicBezTo>
                    <a:pt x="463" y="716"/>
                    <a:pt x="0" y="1166"/>
                    <a:pt x="27" y="1896"/>
                  </a:cubicBezTo>
                  <a:cubicBezTo>
                    <a:pt x="33" y="2000"/>
                    <a:pt x="118" y="2085"/>
                    <a:pt x="222" y="2085"/>
                  </a:cubicBezTo>
                  <a:lnTo>
                    <a:pt x="235" y="2085"/>
                  </a:lnTo>
                  <a:cubicBezTo>
                    <a:pt x="339" y="2078"/>
                    <a:pt x="424" y="1987"/>
                    <a:pt x="424" y="1876"/>
                  </a:cubicBezTo>
                  <a:cubicBezTo>
                    <a:pt x="398" y="1329"/>
                    <a:pt x="783" y="951"/>
                    <a:pt x="1180" y="553"/>
                  </a:cubicBezTo>
                  <a:cubicBezTo>
                    <a:pt x="1258" y="482"/>
                    <a:pt x="1330" y="410"/>
                    <a:pt x="1402" y="338"/>
                  </a:cubicBezTo>
                  <a:cubicBezTo>
                    <a:pt x="1541" y="194"/>
                    <a:pt x="1407" y="1"/>
                    <a:pt x="12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79;p71">
              <a:extLst>
                <a:ext uri="{FF2B5EF4-FFF2-40B4-BE49-F238E27FC236}">
                  <a16:creationId xmlns:a16="http://schemas.microsoft.com/office/drawing/2014/main" id="{3E832193-3C10-4DEC-902D-E52DCB5B4285}"/>
                </a:ext>
              </a:extLst>
            </p:cNvPr>
            <p:cNvSpPr/>
            <p:nvPr/>
          </p:nvSpPr>
          <p:spPr>
            <a:xfrm>
              <a:off x="2209573" y="3556194"/>
              <a:ext cx="225182" cy="286004"/>
            </a:xfrm>
            <a:custGeom>
              <a:avLst/>
              <a:gdLst/>
              <a:ahLst/>
              <a:cxnLst/>
              <a:rect l="l" t="t" r="r" b="b"/>
              <a:pathLst>
                <a:path w="8919" h="11328" extrusionOk="0">
                  <a:moveTo>
                    <a:pt x="3483" y="1"/>
                  </a:moveTo>
                  <a:cubicBezTo>
                    <a:pt x="3312" y="1"/>
                    <a:pt x="3136" y="18"/>
                    <a:pt x="2955" y="53"/>
                  </a:cubicBezTo>
                  <a:cubicBezTo>
                    <a:pt x="2453" y="150"/>
                    <a:pt x="2088" y="431"/>
                    <a:pt x="1768" y="678"/>
                  </a:cubicBezTo>
                  <a:cubicBezTo>
                    <a:pt x="1424" y="948"/>
                    <a:pt x="1114" y="1188"/>
                    <a:pt x="661" y="1188"/>
                  </a:cubicBezTo>
                  <a:cubicBezTo>
                    <a:pt x="556" y="1188"/>
                    <a:pt x="444" y="1176"/>
                    <a:pt x="321" y="1148"/>
                  </a:cubicBezTo>
                  <a:cubicBezTo>
                    <a:pt x="303" y="1143"/>
                    <a:pt x="286" y="1141"/>
                    <a:pt x="270" y="1141"/>
                  </a:cubicBezTo>
                  <a:cubicBezTo>
                    <a:pt x="57" y="1141"/>
                    <a:pt x="0" y="1472"/>
                    <a:pt x="230" y="1532"/>
                  </a:cubicBezTo>
                  <a:cubicBezTo>
                    <a:pt x="386" y="1567"/>
                    <a:pt x="529" y="1583"/>
                    <a:pt x="662" y="1583"/>
                  </a:cubicBezTo>
                  <a:cubicBezTo>
                    <a:pt x="1244" y="1583"/>
                    <a:pt x="1633" y="1283"/>
                    <a:pt x="2010" y="991"/>
                  </a:cubicBezTo>
                  <a:cubicBezTo>
                    <a:pt x="2322" y="743"/>
                    <a:pt x="2622" y="522"/>
                    <a:pt x="3026" y="437"/>
                  </a:cubicBezTo>
                  <a:cubicBezTo>
                    <a:pt x="3181" y="409"/>
                    <a:pt x="3331" y="394"/>
                    <a:pt x="3476" y="394"/>
                  </a:cubicBezTo>
                  <a:cubicBezTo>
                    <a:pt x="3928" y="394"/>
                    <a:pt x="4331" y="534"/>
                    <a:pt x="4682" y="815"/>
                  </a:cubicBezTo>
                  <a:cubicBezTo>
                    <a:pt x="5718" y="1643"/>
                    <a:pt x="6148" y="3611"/>
                    <a:pt x="6200" y="5045"/>
                  </a:cubicBezTo>
                  <a:cubicBezTo>
                    <a:pt x="6285" y="7404"/>
                    <a:pt x="6709" y="9373"/>
                    <a:pt x="8514" y="11269"/>
                  </a:cubicBezTo>
                  <a:cubicBezTo>
                    <a:pt x="8547" y="11308"/>
                    <a:pt x="8599" y="11328"/>
                    <a:pt x="8657" y="11328"/>
                  </a:cubicBezTo>
                  <a:cubicBezTo>
                    <a:pt x="8827" y="11328"/>
                    <a:pt x="8918" y="11119"/>
                    <a:pt x="8801" y="10996"/>
                  </a:cubicBezTo>
                  <a:cubicBezTo>
                    <a:pt x="7080" y="9184"/>
                    <a:pt x="6676" y="7300"/>
                    <a:pt x="6591" y="5032"/>
                  </a:cubicBezTo>
                  <a:cubicBezTo>
                    <a:pt x="6533" y="3442"/>
                    <a:pt x="6063" y="1415"/>
                    <a:pt x="4923" y="509"/>
                  </a:cubicBezTo>
                  <a:cubicBezTo>
                    <a:pt x="4502" y="172"/>
                    <a:pt x="4021" y="1"/>
                    <a:pt x="34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80;p71">
              <a:extLst>
                <a:ext uri="{FF2B5EF4-FFF2-40B4-BE49-F238E27FC236}">
                  <a16:creationId xmlns:a16="http://schemas.microsoft.com/office/drawing/2014/main" id="{A7CBBCAA-5F60-44AF-A735-2BFF4A59C020}"/>
                </a:ext>
              </a:extLst>
            </p:cNvPr>
            <p:cNvSpPr/>
            <p:nvPr/>
          </p:nvSpPr>
          <p:spPr>
            <a:xfrm>
              <a:off x="2204675" y="3663471"/>
              <a:ext cx="77863" cy="446780"/>
            </a:xfrm>
            <a:custGeom>
              <a:avLst/>
              <a:gdLst/>
              <a:ahLst/>
              <a:cxnLst/>
              <a:rect l="l" t="t" r="r" b="b"/>
              <a:pathLst>
                <a:path w="3084" h="17696" extrusionOk="0">
                  <a:moveTo>
                    <a:pt x="421" y="1"/>
                  </a:moveTo>
                  <a:cubicBezTo>
                    <a:pt x="311" y="1"/>
                    <a:pt x="200" y="83"/>
                    <a:pt x="222" y="229"/>
                  </a:cubicBezTo>
                  <a:cubicBezTo>
                    <a:pt x="385" y="1272"/>
                    <a:pt x="313" y="2406"/>
                    <a:pt x="235" y="3612"/>
                  </a:cubicBezTo>
                  <a:cubicBezTo>
                    <a:pt x="118" y="5443"/>
                    <a:pt x="1" y="7340"/>
                    <a:pt x="796" y="8904"/>
                  </a:cubicBezTo>
                  <a:lnTo>
                    <a:pt x="815" y="8949"/>
                  </a:lnTo>
                  <a:cubicBezTo>
                    <a:pt x="1773" y="10826"/>
                    <a:pt x="2673" y="12606"/>
                    <a:pt x="2269" y="14724"/>
                  </a:cubicBezTo>
                  <a:cubicBezTo>
                    <a:pt x="2191" y="15102"/>
                    <a:pt x="1949" y="15487"/>
                    <a:pt x="1702" y="15865"/>
                  </a:cubicBezTo>
                  <a:cubicBezTo>
                    <a:pt x="1369" y="16379"/>
                    <a:pt x="1017" y="16914"/>
                    <a:pt x="1089" y="17520"/>
                  </a:cubicBezTo>
                  <a:cubicBezTo>
                    <a:pt x="1102" y="17618"/>
                    <a:pt x="1187" y="17689"/>
                    <a:pt x="1285" y="17689"/>
                  </a:cubicBezTo>
                  <a:lnTo>
                    <a:pt x="1311" y="17696"/>
                  </a:lnTo>
                  <a:cubicBezTo>
                    <a:pt x="1415" y="17683"/>
                    <a:pt x="1493" y="17585"/>
                    <a:pt x="1480" y="17481"/>
                  </a:cubicBezTo>
                  <a:cubicBezTo>
                    <a:pt x="1428" y="17018"/>
                    <a:pt x="1721" y="16562"/>
                    <a:pt x="2034" y="16086"/>
                  </a:cubicBezTo>
                  <a:cubicBezTo>
                    <a:pt x="2295" y="15682"/>
                    <a:pt x="2569" y="15265"/>
                    <a:pt x="2660" y="14796"/>
                  </a:cubicBezTo>
                  <a:cubicBezTo>
                    <a:pt x="3083" y="12547"/>
                    <a:pt x="2112" y="10631"/>
                    <a:pt x="1167" y="8780"/>
                  </a:cubicBezTo>
                  <a:lnTo>
                    <a:pt x="1141" y="8728"/>
                  </a:lnTo>
                  <a:cubicBezTo>
                    <a:pt x="398" y="7261"/>
                    <a:pt x="515" y="5417"/>
                    <a:pt x="633" y="3631"/>
                  </a:cubicBezTo>
                  <a:cubicBezTo>
                    <a:pt x="705" y="2464"/>
                    <a:pt x="783" y="1252"/>
                    <a:pt x="613" y="164"/>
                  </a:cubicBezTo>
                  <a:cubicBezTo>
                    <a:pt x="593" y="52"/>
                    <a:pt x="507" y="1"/>
                    <a:pt x="4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581;p71">
              <a:extLst>
                <a:ext uri="{FF2B5EF4-FFF2-40B4-BE49-F238E27FC236}">
                  <a16:creationId xmlns:a16="http://schemas.microsoft.com/office/drawing/2014/main" id="{E5C75B97-9C3C-43BE-946F-38D71F2FC199}"/>
                </a:ext>
              </a:extLst>
            </p:cNvPr>
            <p:cNvSpPr/>
            <p:nvPr/>
          </p:nvSpPr>
          <p:spPr>
            <a:xfrm>
              <a:off x="2190688" y="3807432"/>
              <a:ext cx="26257" cy="34766"/>
            </a:xfrm>
            <a:custGeom>
              <a:avLst/>
              <a:gdLst/>
              <a:ahLst/>
              <a:cxnLst/>
              <a:rect l="l" t="t" r="r" b="b"/>
              <a:pathLst>
                <a:path w="1040" h="1377" extrusionOk="0">
                  <a:moveTo>
                    <a:pt x="750" y="0"/>
                  </a:moveTo>
                  <a:cubicBezTo>
                    <a:pt x="707" y="0"/>
                    <a:pt x="662" y="16"/>
                    <a:pt x="620" y="54"/>
                  </a:cubicBezTo>
                  <a:cubicBezTo>
                    <a:pt x="287" y="334"/>
                    <a:pt x="72" y="725"/>
                    <a:pt x="14" y="1155"/>
                  </a:cubicBezTo>
                  <a:cubicBezTo>
                    <a:pt x="1" y="1266"/>
                    <a:pt x="72" y="1364"/>
                    <a:pt x="183" y="1377"/>
                  </a:cubicBezTo>
                  <a:lnTo>
                    <a:pt x="209" y="1377"/>
                  </a:lnTo>
                  <a:cubicBezTo>
                    <a:pt x="307" y="1377"/>
                    <a:pt x="392" y="1305"/>
                    <a:pt x="405" y="1207"/>
                  </a:cubicBezTo>
                  <a:cubicBezTo>
                    <a:pt x="450" y="875"/>
                    <a:pt x="620" y="569"/>
                    <a:pt x="880" y="354"/>
                  </a:cubicBezTo>
                  <a:cubicBezTo>
                    <a:pt x="1039" y="215"/>
                    <a:pt x="908" y="0"/>
                    <a:pt x="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82;p71">
              <a:extLst>
                <a:ext uri="{FF2B5EF4-FFF2-40B4-BE49-F238E27FC236}">
                  <a16:creationId xmlns:a16="http://schemas.microsoft.com/office/drawing/2014/main" id="{B2FF5783-2FCA-4B05-B293-5B563FEE55AC}"/>
                </a:ext>
              </a:extLst>
            </p:cNvPr>
            <p:cNvSpPr/>
            <p:nvPr/>
          </p:nvSpPr>
          <p:spPr>
            <a:xfrm>
              <a:off x="2263628" y="4021784"/>
              <a:ext cx="25980" cy="78772"/>
            </a:xfrm>
            <a:custGeom>
              <a:avLst/>
              <a:gdLst/>
              <a:ahLst/>
              <a:cxnLst/>
              <a:rect l="l" t="t" r="r" b="b"/>
              <a:pathLst>
                <a:path w="1029" h="3120" extrusionOk="0">
                  <a:moveTo>
                    <a:pt x="262" y="1"/>
                  </a:moveTo>
                  <a:cubicBezTo>
                    <a:pt x="130" y="1"/>
                    <a:pt x="0" y="137"/>
                    <a:pt x="84" y="291"/>
                  </a:cubicBezTo>
                  <a:cubicBezTo>
                    <a:pt x="455" y="988"/>
                    <a:pt x="631" y="1894"/>
                    <a:pt x="605" y="2917"/>
                  </a:cubicBezTo>
                  <a:cubicBezTo>
                    <a:pt x="599" y="3022"/>
                    <a:pt x="690" y="3113"/>
                    <a:pt x="794" y="3119"/>
                  </a:cubicBezTo>
                  <a:lnTo>
                    <a:pt x="801" y="3119"/>
                  </a:lnTo>
                  <a:cubicBezTo>
                    <a:pt x="911" y="3119"/>
                    <a:pt x="996" y="3035"/>
                    <a:pt x="1003" y="2924"/>
                  </a:cubicBezTo>
                  <a:cubicBezTo>
                    <a:pt x="1029" y="1816"/>
                    <a:pt x="840" y="877"/>
                    <a:pt x="429" y="108"/>
                  </a:cubicBezTo>
                  <a:cubicBezTo>
                    <a:pt x="389" y="32"/>
                    <a:pt x="325"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583;p71">
              <a:extLst>
                <a:ext uri="{FF2B5EF4-FFF2-40B4-BE49-F238E27FC236}">
                  <a16:creationId xmlns:a16="http://schemas.microsoft.com/office/drawing/2014/main" id="{9CC1729E-140F-448F-96C7-E21E8EB5C5D0}"/>
                </a:ext>
              </a:extLst>
            </p:cNvPr>
            <p:cNvSpPr/>
            <p:nvPr/>
          </p:nvSpPr>
          <p:spPr>
            <a:xfrm>
              <a:off x="2217021" y="3921475"/>
              <a:ext cx="34438" cy="45799"/>
            </a:xfrm>
            <a:custGeom>
              <a:avLst/>
              <a:gdLst/>
              <a:ahLst/>
              <a:cxnLst/>
              <a:rect l="l" t="t" r="r" b="b"/>
              <a:pathLst>
                <a:path w="1364" h="1814" extrusionOk="0">
                  <a:moveTo>
                    <a:pt x="1080" y="0"/>
                  </a:moveTo>
                  <a:cubicBezTo>
                    <a:pt x="1052" y="0"/>
                    <a:pt x="1022" y="7"/>
                    <a:pt x="991" y="21"/>
                  </a:cubicBezTo>
                  <a:cubicBezTo>
                    <a:pt x="424" y="275"/>
                    <a:pt x="20" y="927"/>
                    <a:pt x="0" y="1611"/>
                  </a:cubicBezTo>
                  <a:cubicBezTo>
                    <a:pt x="0" y="1722"/>
                    <a:pt x="85" y="1807"/>
                    <a:pt x="196" y="1813"/>
                  </a:cubicBezTo>
                  <a:lnTo>
                    <a:pt x="202" y="1813"/>
                  </a:lnTo>
                  <a:cubicBezTo>
                    <a:pt x="307" y="1813"/>
                    <a:pt x="398" y="1728"/>
                    <a:pt x="398" y="1618"/>
                  </a:cubicBezTo>
                  <a:cubicBezTo>
                    <a:pt x="411" y="1090"/>
                    <a:pt x="730" y="568"/>
                    <a:pt x="1154" y="379"/>
                  </a:cubicBezTo>
                  <a:cubicBezTo>
                    <a:pt x="1364" y="289"/>
                    <a:pt x="1268" y="0"/>
                    <a:pt x="1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584;p71">
              <a:extLst>
                <a:ext uri="{FF2B5EF4-FFF2-40B4-BE49-F238E27FC236}">
                  <a16:creationId xmlns:a16="http://schemas.microsoft.com/office/drawing/2014/main" id="{AB1336B0-B176-4B1D-81A7-4B53EB7DCB14}"/>
                </a:ext>
              </a:extLst>
            </p:cNvPr>
            <p:cNvSpPr/>
            <p:nvPr/>
          </p:nvSpPr>
          <p:spPr>
            <a:xfrm>
              <a:off x="1971994" y="3532411"/>
              <a:ext cx="208393" cy="330540"/>
            </a:xfrm>
            <a:custGeom>
              <a:avLst/>
              <a:gdLst/>
              <a:ahLst/>
              <a:cxnLst/>
              <a:rect l="l" t="t" r="r" b="b"/>
              <a:pathLst>
                <a:path w="8254" h="13092" extrusionOk="0">
                  <a:moveTo>
                    <a:pt x="5803" y="1"/>
                  </a:moveTo>
                  <a:cubicBezTo>
                    <a:pt x="5475" y="1"/>
                    <a:pt x="5154" y="111"/>
                    <a:pt x="4889" y="317"/>
                  </a:cubicBezTo>
                  <a:cubicBezTo>
                    <a:pt x="3351" y="1451"/>
                    <a:pt x="2686" y="3419"/>
                    <a:pt x="2106" y="5153"/>
                  </a:cubicBezTo>
                  <a:lnTo>
                    <a:pt x="2028" y="5381"/>
                  </a:lnTo>
                  <a:cubicBezTo>
                    <a:pt x="1226" y="7760"/>
                    <a:pt x="646" y="10171"/>
                    <a:pt x="27" y="12850"/>
                  </a:cubicBezTo>
                  <a:cubicBezTo>
                    <a:pt x="1" y="12954"/>
                    <a:pt x="66" y="13059"/>
                    <a:pt x="177" y="13085"/>
                  </a:cubicBezTo>
                  <a:cubicBezTo>
                    <a:pt x="190" y="13091"/>
                    <a:pt x="203" y="13091"/>
                    <a:pt x="222" y="13091"/>
                  </a:cubicBezTo>
                  <a:cubicBezTo>
                    <a:pt x="314" y="13091"/>
                    <a:pt x="392" y="13026"/>
                    <a:pt x="411" y="12935"/>
                  </a:cubicBezTo>
                  <a:cubicBezTo>
                    <a:pt x="1031" y="10269"/>
                    <a:pt x="1611" y="7871"/>
                    <a:pt x="2406" y="5505"/>
                  </a:cubicBezTo>
                  <a:lnTo>
                    <a:pt x="2484" y="5277"/>
                  </a:lnTo>
                  <a:cubicBezTo>
                    <a:pt x="3044" y="3595"/>
                    <a:pt x="3683" y="1692"/>
                    <a:pt x="5117" y="636"/>
                  </a:cubicBezTo>
                  <a:cubicBezTo>
                    <a:pt x="5319" y="478"/>
                    <a:pt x="5563" y="395"/>
                    <a:pt x="5810" y="395"/>
                  </a:cubicBezTo>
                  <a:cubicBezTo>
                    <a:pt x="5890" y="395"/>
                    <a:pt x="5970" y="404"/>
                    <a:pt x="6049" y="421"/>
                  </a:cubicBezTo>
                  <a:cubicBezTo>
                    <a:pt x="6779" y="564"/>
                    <a:pt x="7463" y="1333"/>
                    <a:pt x="7828" y="1946"/>
                  </a:cubicBezTo>
                  <a:cubicBezTo>
                    <a:pt x="7870" y="2012"/>
                    <a:pt x="7930" y="2039"/>
                    <a:pt x="7989" y="2039"/>
                  </a:cubicBezTo>
                  <a:cubicBezTo>
                    <a:pt x="8122" y="2039"/>
                    <a:pt x="8253" y="1898"/>
                    <a:pt x="8167" y="1744"/>
                  </a:cubicBezTo>
                  <a:cubicBezTo>
                    <a:pt x="7744" y="1034"/>
                    <a:pt x="6988" y="206"/>
                    <a:pt x="6127" y="37"/>
                  </a:cubicBezTo>
                  <a:cubicBezTo>
                    <a:pt x="6019" y="12"/>
                    <a:pt x="5911" y="1"/>
                    <a:pt x="58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585;p71">
              <a:extLst>
                <a:ext uri="{FF2B5EF4-FFF2-40B4-BE49-F238E27FC236}">
                  <a16:creationId xmlns:a16="http://schemas.microsoft.com/office/drawing/2014/main" id="{4A83ECDA-DA31-45E1-9944-BBC7D095CC76}"/>
                </a:ext>
              </a:extLst>
            </p:cNvPr>
            <p:cNvSpPr/>
            <p:nvPr/>
          </p:nvSpPr>
          <p:spPr>
            <a:xfrm>
              <a:off x="2011481" y="3703135"/>
              <a:ext cx="16815" cy="95133"/>
            </a:xfrm>
            <a:custGeom>
              <a:avLst/>
              <a:gdLst/>
              <a:ahLst/>
              <a:cxnLst/>
              <a:rect l="l" t="t" r="r" b="b"/>
              <a:pathLst>
                <a:path w="666" h="3768" extrusionOk="0">
                  <a:moveTo>
                    <a:pt x="230" y="0"/>
                  </a:moveTo>
                  <a:cubicBezTo>
                    <a:pt x="131" y="0"/>
                    <a:pt x="46" y="77"/>
                    <a:pt x="34" y="183"/>
                  </a:cubicBezTo>
                  <a:cubicBezTo>
                    <a:pt x="21" y="620"/>
                    <a:pt x="47" y="1056"/>
                    <a:pt x="112" y="1487"/>
                  </a:cubicBezTo>
                  <a:cubicBezTo>
                    <a:pt x="183" y="2151"/>
                    <a:pt x="262" y="2836"/>
                    <a:pt x="47" y="3507"/>
                  </a:cubicBezTo>
                  <a:cubicBezTo>
                    <a:pt x="1" y="3637"/>
                    <a:pt x="99" y="3768"/>
                    <a:pt x="236" y="3768"/>
                  </a:cubicBezTo>
                  <a:cubicBezTo>
                    <a:pt x="320" y="3768"/>
                    <a:pt x="392" y="3709"/>
                    <a:pt x="418" y="3631"/>
                  </a:cubicBezTo>
                  <a:cubicBezTo>
                    <a:pt x="666" y="2875"/>
                    <a:pt x="581" y="2145"/>
                    <a:pt x="503" y="1441"/>
                  </a:cubicBezTo>
                  <a:cubicBezTo>
                    <a:pt x="438" y="1030"/>
                    <a:pt x="418" y="620"/>
                    <a:pt x="431" y="209"/>
                  </a:cubicBezTo>
                  <a:cubicBezTo>
                    <a:pt x="438" y="98"/>
                    <a:pt x="353" y="7"/>
                    <a:pt x="242" y="1"/>
                  </a:cubicBezTo>
                  <a:cubicBezTo>
                    <a:pt x="238" y="0"/>
                    <a:pt x="234" y="0"/>
                    <a:pt x="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586;p71">
              <a:extLst>
                <a:ext uri="{FF2B5EF4-FFF2-40B4-BE49-F238E27FC236}">
                  <a16:creationId xmlns:a16="http://schemas.microsoft.com/office/drawing/2014/main" id="{3BA39218-5656-4C7C-BC03-6EF636FFE71A}"/>
                </a:ext>
              </a:extLst>
            </p:cNvPr>
            <p:cNvSpPr/>
            <p:nvPr/>
          </p:nvSpPr>
          <p:spPr>
            <a:xfrm>
              <a:off x="1964748" y="3774560"/>
              <a:ext cx="37770" cy="41658"/>
            </a:xfrm>
            <a:custGeom>
              <a:avLst/>
              <a:gdLst/>
              <a:ahLst/>
              <a:cxnLst/>
              <a:rect l="l" t="t" r="r" b="b"/>
              <a:pathLst>
                <a:path w="1496" h="1650" extrusionOk="0">
                  <a:moveTo>
                    <a:pt x="1226" y="1"/>
                  </a:moveTo>
                  <a:cubicBezTo>
                    <a:pt x="1209" y="1"/>
                    <a:pt x="1192" y="3"/>
                    <a:pt x="1174" y="7"/>
                  </a:cubicBezTo>
                  <a:cubicBezTo>
                    <a:pt x="444" y="137"/>
                    <a:pt x="1" y="711"/>
                    <a:pt x="34" y="1460"/>
                  </a:cubicBezTo>
                  <a:cubicBezTo>
                    <a:pt x="40" y="1564"/>
                    <a:pt x="125" y="1649"/>
                    <a:pt x="236" y="1649"/>
                  </a:cubicBezTo>
                  <a:lnTo>
                    <a:pt x="242" y="1649"/>
                  </a:lnTo>
                  <a:cubicBezTo>
                    <a:pt x="353" y="1643"/>
                    <a:pt x="438" y="1545"/>
                    <a:pt x="431" y="1441"/>
                  </a:cubicBezTo>
                  <a:cubicBezTo>
                    <a:pt x="399" y="887"/>
                    <a:pt x="718" y="489"/>
                    <a:pt x="1246" y="391"/>
                  </a:cubicBezTo>
                  <a:cubicBezTo>
                    <a:pt x="1495" y="355"/>
                    <a:pt x="1449" y="1"/>
                    <a:pt x="12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587;p71">
              <a:extLst>
                <a:ext uri="{FF2B5EF4-FFF2-40B4-BE49-F238E27FC236}">
                  <a16:creationId xmlns:a16="http://schemas.microsoft.com/office/drawing/2014/main" id="{1908D7F7-6D7A-4230-B3BA-7C502281BC64}"/>
                </a:ext>
              </a:extLst>
            </p:cNvPr>
            <p:cNvSpPr/>
            <p:nvPr/>
          </p:nvSpPr>
          <p:spPr>
            <a:xfrm>
              <a:off x="2036602" y="3620651"/>
              <a:ext cx="19516" cy="47137"/>
            </a:xfrm>
            <a:custGeom>
              <a:avLst/>
              <a:gdLst/>
              <a:ahLst/>
              <a:cxnLst/>
              <a:rect l="l" t="t" r="r" b="b"/>
              <a:pathLst>
                <a:path w="773" h="1867" extrusionOk="0">
                  <a:moveTo>
                    <a:pt x="273" y="0"/>
                  </a:moveTo>
                  <a:cubicBezTo>
                    <a:pt x="134" y="0"/>
                    <a:pt x="0" y="153"/>
                    <a:pt x="101" y="309"/>
                  </a:cubicBezTo>
                  <a:cubicBezTo>
                    <a:pt x="316" y="641"/>
                    <a:pt x="394" y="1058"/>
                    <a:pt x="349" y="1651"/>
                  </a:cubicBezTo>
                  <a:cubicBezTo>
                    <a:pt x="336" y="1762"/>
                    <a:pt x="420" y="1860"/>
                    <a:pt x="531" y="1866"/>
                  </a:cubicBezTo>
                  <a:lnTo>
                    <a:pt x="544" y="1866"/>
                  </a:lnTo>
                  <a:cubicBezTo>
                    <a:pt x="642" y="1866"/>
                    <a:pt x="727" y="1788"/>
                    <a:pt x="740" y="1684"/>
                  </a:cubicBezTo>
                  <a:cubicBezTo>
                    <a:pt x="772" y="1254"/>
                    <a:pt x="772" y="628"/>
                    <a:pt x="433" y="94"/>
                  </a:cubicBezTo>
                  <a:cubicBezTo>
                    <a:pt x="391" y="28"/>
                    <a:pt x="331" y="0"/>
                    <a:pt x="2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588;p71">
              <a:extLst>
                <a:ext uri="{FF2B5EF4-FFF2-40B4-BE49-F238E27FC236}">
                  <a16:creationId xmlns:a16="http://schemas.microsoft.com/office/drawing/2014/main" id="{6A432DF9-26F6-4F25-824F-DD700485537B}"/>
                </a:ext>
              </a:extLst>
            </p:cNvPr>
            <p:cNvSpPr/>
            <p:nvPr/>
          </p:nvSpPr>
          <p:spPr>
            <a:xfrm>
              <a:off x="2136380" y="3657715"/>
              <a:ext cx="59104" cy="412569"/>
            </a:xfrm>
            <a:custGeom>
              <a:avLst/>
              <a:gdLst/>
              <a:ahLst/>
              <a:cxnLst/>
              <a:rect l="l" t="t" r="r" b="b"/>
              <a:pathLst>
                <a:path w="2341" h="16341" extrusionOk="0">
                  <a:moveTo>
                    <a:pt x="2139" y="1"/>
                  </a:moveTo>
                  <a:cubicBezTo>
                    <a:pt x="2034" y="1"/>
                    <a:pt x="1943" y="85"/>
                    <a:pt x="1943" y="196"/>
                  </a:cubicBezTo>
                  <a:lnTo>
                    <a:pt x="1943" y="359"/>
                  </a:lnTo>
                  <a:cubicBezTo>
                    <a:pt x="1943" y="2419"/>
                    <a:pt x="1943" y="4042"/>
                    <a:pt x="1220" y="5938"/>
                  </a:cubicBezTo>
                  <a:cubicBezTo>
                    <a:pt x="685" y="7320"/>
                    <a:pt x="333" y="8871"/>
                    <a:pt x="99" y="10800"/>
                  </a:cubicBezTo>
                  <a:cubicBezTo>
                    <a:pt x="1" y="11635"/>
                    <a:pt x="268" y="12410"/>
                    <a:pt x="529" y="13160"/>
                  </a:cubicBezTo>
                  <a:cubicBezTo>
                    <a:pt x="868" y="14118"/>
                    <a:pt x="1180" y="15024"/>
                    <a:pt x="816" y="16079"/>
                  </a:cubicBezTo>
                  <a:cubicBezTo>
                    <a:pt x="776" y="16184"/>
                    <a:pt x="829" y="16295"/>
                    <a:pt x="933" y="16327"/>
                  </a:cubicBezTo>
                  <a:cubicBezTo>
                    <a:pt x="952" y="16340"/>
                    <a:pt x="978" y="16340"/>
                    <a:pt x="998" y="16340"/>
                  </a:cubicBezTo>
                  <a:cubicBezTo>
                    <a:pt x="1083" y="16340"/>
                    <a:pt x="1161" y="16288"/>
                    <a:pt x="1187" y="16203"/>
                  </a:cubicBezTo>
                  <a:cubicBezTo>
                    <a:pt x="1598" y="15030"/>
                    <a:pt x="1246" y="14013"/>
                    <a:pt x="900" y="13029"/>
                  </a:cubicBezTo>
                  <a:cubicBezTo>
                    <a:pt x="646" y="12286"/>
                    <a:pt x="405" y="11589"/>
                    <a:pt x="490" y="10846"/>
                  </a:cubicBezTo>
                  <a:cubicBezTo>
                    <a:pt x="718" y="8949"/>
                    <a:pt x="1063" y="7431"/>
                    <a:pt x="1585" y="6075"/>
                  </a:cubicBezTo>
                  <a:cubicBezTo>
                    <a:pt x="2341" y="4113"/>
                    <a:pt x="2341" y="2458"/>
                    <a:pt x="2341" y="359"/>
                  </a:cubicBezTo>
                  <a:lnTo>
                    <a:pt x="2341" y="196"/>
                  </a:lnTo>
                  <a:cubicBezTo>
                    <a:pt x="2341" y="85"/>
                    <a:pt x="2249" y="1"/>
                    <a:pt x="2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589;p71">
              <a:extLst>
                <a:ext uri="{FF2B5EF4-FFF2-40B4-BE49-F238E27FC236}">
                  <a16:creationId xmlns:a16="http://schemas.microsoft.com/office/drawing/2014/main" id="{5C3083C7-7AF9-4436-85E4-5035FBB0BB47}"/>
                </a:ext>
              </a:extLst>
            </p:cNvPr>
            <p:cNvSpPr/>
            <p:nvPr/>
          </p:nvSpPr>
          <p:spPr>
            <a:xfrm>
              <a:off x="2116157" y="3951747"/>
              <a:ext cx="41482" cy="305470"/>
            </a:xfrm>
            <a:custGeom>
              <a:avLst/>
              <a:gdLst/>
              <a:ahLst/>
              <a:cxnLst/>
              <a:rect l="l" t="t" r="r" b="b"/>
              <a:pathLst>
                <a:path w="1643" h="12099" extrusionOk="0">
                  <a:moveTo>
                    <a:pt x="1086" y="0"/>
                  </a:moveTo>
                  <a:cubicBezTo>
                    <a:pt x="1016" y="0"/>
                    <a:pt x="947" y="37"/>
                    <a:pt x="913" y="125"/>
                  </a:cubicBezTo>
                  <a:cubicBezTo>
                    <a:pt x="0" y="2322"/>
                    <a:pt x="339" y="4460"/>
                    <a:pt x="671" y="6532"/>
                  </a:cubicBezTo>
                  <a:cubicBezTo>
                    <a:pt x="965" y="8351"/>
                    <a:pt x="1238" y="10071"/>
                    <a:pt x="737" y="11844"/>
                  </a:cubicBezTo>
                  <a:cubicBezTo>
                    <a:pt x="704" y="11968"/>
                    <a:pt x="795" y="12092"/>
                    <a:pt x="926" y="12098"/>
                  </a:cubicBezTo>
                  <a:cubicBezTo>
                    <a:pt x="1017" y="12092"/>
                    <a:pt x="1095" y="12033"/>
                    <a:pt x="1121" y="11948"/>
                  </a:cubicBezTo>
                  <a:cubicBezTo>
                    <a:pt x="1643" y="10091"/>
                    <a:pt x="1349" y="8246"/>
                    <a:pt x="1063" y="6467"/>
                  </a:cubicBezTo>
                  <a:cubicBezTo>
                    <a:pt x="737" y="4453"/>
                    <a:pt x="404" y="2367"/>
                    <a:pt x="1271" y="275"/>
                  </a:cubicBezTo>
                  <a:cubicBezTo>
                    <a:pt x="1338" y="120"/>
                    <a:pt x="1211" y="0"/>
                    <a:pt x="10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590;p71">
              <a:extLst>
                <a:ext uri="{FF2B5EF4-FFF2-40B4-BE49-F238E27FC236}">
                  <a16:creationId xmlns:a16="http://schemas.microsoft.com/office/drawing/2014/main" id="{851EE6CC-A6E0-4321-9B91-2637ABB70AE0}"/>
                </a:ext>
              </a:extLst>
            </p:cNvPr>
            <p:cNvSpPr/>
            <p:nvPr/>
          </p:nvSpPr>
          <p:spPr>
            <a:xfrm>
              <a:off x="2110072" y="3799227"/>
              <a:ext cx="72435" cy="157014"/>
            </a:xfrm>
            <a:custGeom>
              <a:avLst/>
              <a:gdLst/>
              <a:ahLst/>
              <a:cxnLst/>
              <a:rect l="l" t="t" r="r" b="b"/>
              <a:pathLst>
                <a:path w="2869" h="6219" extrusionOk="0">
                  <a:moveTo>
                    <a:pt x="2583" y="1"/>
                  </a:moveTo>
                  <a:cubicBezTo>
                    <a:pt x="2547" y="1"/>
                    <a:pt x="2508" y="13"/>
                    <a:pt x="2470" y="40"/>
                  </a:cubicBezTo>
                  <a:cubicBezTo>
                    <a:pt x="613" y="1370"/>
                    <a:pt x="0" y="4003"/>
                    <a:pt x="46" y="6030"/>
                  </a:cubicBezTo>
                  <a:cubicBezTo>
                    <a:pt x="46" y="6134"/>
                    <a:pt x="137" y="6219"/>
                    <a:pt x="248" y="6219"/>
                  </a:cubicBezTo>
                  <a:cubicBezTo>
                    <a:pt x="358" y="6219"/>
                    <a:pt x="443" y="6127"/>
                    <a:pt x="437" y="6016"/>
                  </a:cubicBezTo>
                  <a:cubicBezTo>
                    <a:pt x="398" y="4094"/>
                    <a:pt x="965" y="1598"/>
                    <a:pt x="2698" y="359"/>
                  </a:cubicBezTo>
                  <a:cubicBezTo>
                    <a:pt x="2869" y="237"/>
                    <a:pt x="2747" y="1"/>
                    <a:pt x="25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91;p71">
              <a:extLst>
                <a:ext uri="{FF2B5EF4-FFF2-40B4-BE49-F238E27FC236}">
                  <a16:creationId xmlns:a16="http://schemas.microsoft.com/office/drawing/2014/main" id="{75389B91-316F-440C-878F-EE117AA9AE45}"/>
                </a:ext>
              </a:extLst>
            </p:cNvPr>
            <p:cNvSpPr/>
            <p:nvPr/>
          </p:nvSpPr>
          <p:spPr>
            <a:xfrm>
              <a:off x="2139688" y="3495626"/>
              <a:ext cx="44284" cy="95158"/>
            </a:xfrm>
            <a:custGeom>
              <a:avLst/>
              <a:gdLst/>
              <a:ahLst/>
              <a:cxnLst/>
              <a:rect l="l" t="t" r="r" b="b"/>
              <a:pathLst>
                <a:path w="1754" h="3769" extrusionOk="0">
                  <a:moveTo>
                    <a:pt x="215" y="1"/>
                  </a:moveTo>
                  <a:cubicBezTo>
                    <a:pt x="104" y="1"/>
                    <a:pt x="20" y="86"/>
                    <a:pt x="20" y="197"/>
                  </a:cubicBezTo>
                  <a:cubicBezTo>
                    <a:pt x="0" y="933"/>
                    <a:pt x="346" y="1415"/>
                    <a:pt x="678" y="1885"/>
                  </a:cubicBezTo>
                  <a:cubicBezTo>
                    <a:pt x="1023" y="2367"/>
                    <a:pt x="1349" y="2823"/>
                    <a:pt x="1271" y="3553"/>
                  </a:cubicBezTo>
                  <a:cubicBezTo>
                    <a:pt x="1258" y="3664"/>
                    <a:pt x="1336" y="3755"/>
                    <a:pt x="1447" y="3768"/>
                  </a:cubicBezTo>
                  <a:lnTo>
                    <a:pt x="1467" y="3768"/>
                  </a:lnTo>
                  <a:cubicBezTo>
                    <a:pt x="1564" y="3768"/>
                    <a:pt x="1649" y="3696"/>
                    <a:pt x="1662" y="3592"/>
                  </a:cubicBezTo>
                  <a:cubicBezTo>
                    <a:pt x="1753" y="2712"/>
                    <a:pt x="1356" y="2152"/>
                    <a:pt x="1004" y="1656"/>
                  </a:cubicBezTo>
                  <a:cubicBezTo>
                    <a:pt x="691" y="1220"/>
                    <a:pt x="398" y="809"/>
                    <a:pt x="411" y="203"/>
                  </a:cubicBezTo>
                  <a:cubicBezTo>
                    <a:pt x="417" y="99"/>
                    <a:pt x="326" y="8"/>
                    <a:pt x="2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592;p71">
              <a:extLst>
                <a:ext uri="{FF2B5EF4-FFF2-40B4-BE49-F238E27FC236}">
                  <a16:creationId xmlns:a16="http://schemas.microsoft.com/office/drawing/2014/main" id="{B4CD6621-397E-4726-AAE7-576A8AF6A9A5}"/>
                </a:ext>
              </a:extLst>
            </p:cNvPr>
            <p:cNvSpPr/>
            <p:nvPr/>
          </p:nvSpPr>
          <p:spPr>
            <a:xfrm>
              <a:off x="2082956" y="3501155"/>
              <a:ext cx="34867" cy="41557"/>
            </a:xfrm>
            <a:custGeom>
              <a:avLst/>
              <a:gdLst/>
              <a:ahLst/>
              <a:cxnLst/>
              <a:rect l="l" t="t" r="r" b="b"/>
              <a:pathLst>
                <a:path w="1381" h="1646" extrusionOk="0">
                  <a:moveTo>
                    <a:pt x="277" y="0"/>
                  </a:moveTo>
                  <a:cubicBezTo>
                    <a:pt x="83" y="0"/>
                    <a:pt x="0" y="301"/>
                    <a:pt x="214" y="382"/>
                  </a:cubicBezTo>
                  <a:cubicBezTo>
                    <a:pt x="703" y="564"/>
                    <a:pt x="976" y="962"/>
                    <a:pt x="957" y="1444"/>
                  </a:cubicBezTo>
                  <a:cubicBezTo>
                    <a:pt x="957" y="1548"/>
                    <a:pt x="1041" y="1639"/>
                    <a:pt x="1146" y="1646"/>
                  </a:cubicBezTo>
                  <a:lnTo>
                    <a:pt x="1159" y="1646"/>
                  </a:lnTo>
                  <a:cubicBezTo>
                    <a:pt x="1263" y="1646"/>
                    <a:pt x="1348" y="1561"/>
                    <a:pt x="1354" y="1457"/>
                  </a:cubicBezTo>
                  <a:cubicBezTo>
                    <a:pt x="1380" y="812"/>
                    <a:pt x="996" y="258"/>
                    <a:pt x="357" y="17"/>
                  </a:cubicBezTo>
                  <a:cubicBezTo>
                    <a:pt x="329" y="5"/>
                    <a:pt x="302" y="0"/>
                    <a:pt x="2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593;p71">
              <a:extLst>
                <a:ext uri="{FF2B5EF4-FFF2-40B4-BE49-F238E27FC236}">
                  <a16:creationId xmlns:a16="http://schemas.microsoft.com/office/drawing/2014/main" id="{EF47FBCA-A5CA-4388-9289-A1EDF65E931F}"/>
                </a:ext>
              </a:extLst>
            </p:cNvPr>
            <p:cNvSpPr/>
            <p:nvPr/>
          </p:nvSpPr>
          <p:spPr>
            <a:xfrm>
              <a:off x="2133603" y="3704624"/>
              <a:ext cx="63119" cy="88215"/>
            </a:xfrm>
            <a:custGeom>
              <a:avLst/>
              <a:gdLst/>
              <a:ahLst/>
              <a:cxnLst/>
              <a:rect l="l" t="t" r="r" b="b"/>
              <a:pathLst>
                <a:path w="2500" h="3494" extrusionOk="0">
                  <a:moveTo>
                    <a:pt x="2240" y="1"/>
                  </a:moveTo>
                  <a:cubicBezTo>
                    <a:pt x="2179" y="1"/>
                    <a:pt x="2119" y="29"/>
                    <a:pt x="2079" y="98"/>
                  </a:cubicBezTo>
                  <a:cubicBezTo>
                    <a:pt x="1942" y="352"/>
                    <a:pt x="1669" y="678"/>
                    <a:pt x="1382" y="1017"/>
                  </a:cubicBezTo>
                  <a:cubicBezTo>
                    <a:pt x="730" y="1773"/>
                    <a:pt x="0" y="2627"/>
                    <a:pt x="274" y="3363"/>
                  </a:cubicBezTo>
                  <a:cubicBezTo>
                    <a:pt x="300" y="3441"/>
                    <a:pt x="372" y="3494"/>
                    <a:pt x="456" y="3494"/>
                  </a:cubicBezTo>
                  <a:cubicBezTo>
                    <a:pt x="476" y="3494"/>
                    <a:pt x="502" y="3487"/>
                    <a:pt x="521" y="3481"/>
                  </a:cubicBezTo>
                  <a:cubicBezTo>
                    <a:pt x="626" y="3441"/>
                    <a:pt x="678" y="3331"/>
                    <a:pt x="639" y="3226"/>
                  </a:cubicBezTo>
                  <a:cubicBezTo>
                    <a:pt x="450" y="2712"/>
                    <a:pt x="1134" y="1910"/>
                    <a:pt x="1682" y="1271"/>
                  </a:cubicBezTo>
                  <a:cubicBezTo>
                    <a:pt x="1981" y="913"/>
                    <a:pt x="2275" y="580"/>
                    <a:pt x="2425" y="287"/>
                  </a:cubicBezTo>
                  <a:cubicBezTo>
                    <a:pt x="2500" y="132"/>
                    <a:pt x="2370" y="1"/>
                    <a:pt x="22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94;p71">
              <a:extLst>
                <a:ext uri="{FF2B5EF4-FFF2-40B4-BE49-F238E27FC236}">
                  <a16:creationId xmlns:a16="http://schemas.microsoft.com/office/drawing/2014/main" id="{7849F64A-9F44-4556-A5DB-B234BD44A092}"/>
                </a:ext>
              </a:extLst>
            </p:cNvPr>
            <p:cNvSpPr/>
            <p:nvPr/>
          </p:nvSpPr>
          <p:spPr>
            <a:xfrm>
              <a:off x="2153372" y="3748479"/>
              <a:ext cx="21713" cy="27747"/>
            </a:xfrm>
            <a:custGeom>
              <a:avLst/>
              <a:gdLst/>
              <a:ahLst/>
              <a:cxnLst/>
              <a:rect l="l" t="t" r="r" b="b"/>
              <a:pathLst>
                <a:path w="860" h="1099" extrusionOk="0">
                  <a:moveTo>
                    <a:pt x="279" y="1"/>
                  </a:moveTo>
                  <a:cubicBezTo>
                    <a:pt x="117" y="1"/>
                    <a:pt x="1" y="222"/>
                    <a:pt x="156" y="355"/>
                  </a:cubicBezTo>
                  <a:cubicBezTo>
                    <a:pt x="325" y="492"/>
                    <a:pt x="436" y="701"/>
                    <a:pt x="455" y="922"/>
                  </a:cubicBezTo>
                  <a:cubicBezTo>
                    <a:pt x="468" y="1027"/>
                    <a:pt x="553" y="1098"/>
                    <a:pt x="651" y="1098"/>
                  </a:cubicBezTo>
                  <a:lnTo>
                    <a:pt x="670" y="1098"/>
                  </a:lnTo>
                  <a:cubicBezTo>
                    <a:pt x="781" y="1085"/>
                    <a:pt x="859" y="994"/>
                    <a:pt x="846" y="883"/>
                  </a:cubicBezTo>
                  <a:cubicBezTo>
                    <a:pt x="820" y="551"/>
                    <a:pt x="651" y="245"/>
                    <a:pt x="390" y="36"/>
                  </a:cubicBezTo>
                  <a:cubicBezTo>
                    <a:pt x="353" y="11"/>
                    <a:pt x="315" y="1"/>
                    <a:pt x="2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95;p71">
              <a:extLst>
                <a:ext uri="{FF2B5EF4-FFF2-40B4-BE49-F238E27FC236}">
                  <a16:creationId xmlns:a16="http://schemas.microsoft.com/office/drawing/2014/main" id="{699E09E3-A8C0-41C4-B6AB-DA8912C1C81C}"/>
                </a:ext>
              </a:extLst>
            </p:cNvPr>
            <p:cNvSpPr/>
            <p:nvPr/>
          </p:nvSpPr>
          <p:spPr>
            <a:xfrm>
              <a:off x="2147691" y="3883023"/>
              <a:ext cx="38755" cy="52641"/>
            </a:xfrm>
            <a:custGeom>
              <a:avLst/>
              <a:gdLst/>
              <a:ahLst/>
              <a:cxnLst/>
              <a:rect l="l" t="t" r="r" b="b"/>
              <a:pathLst>
                <a:path w="1535" h="2085" extrusionOk="0">
                  <a:moveTo>
                    <a:pt x="281" y="1"/>
                  </a:moveTo>
                  <a:cubicBezTo>
                    <a:pt x="130" y="1"/>
                    <a:pt x="0" y="194"/>
                    <a:pt x="139" y="338"/>
                  </a:cubicBezTo>
                  <a:cubicBezTo>
                    <a:pt x="211" y="410"/>
                    <a:pt x="283" y="482"/>
                    <a:pt x="354" y="553"/>
                  </a:cubicBezTo>
                  <a:cubicBezTo>
                    <a:pt x="759" y="951"/>
                    <a:pt x="1137" y="1329"/>
                    <a:pt x="1117" y="1876"/>
                  </a:cubicBezTo>
                  <a:cubicBezTo>
                    <a:pt x="1111" y="1987"/>
                    <a:pt x="1195" y="2078"/>
                    <a:pt x="1306" y="2085"/>
                  </a:cubicBezTo>
                  <a:lnTo>
                    <a:pt x="1313" y="2085"/>
                  </a:lnTo>
                  <a:cubicBezTo>
                    <a:pt x="1417" y="2085"/>
                    <a:pt x="1508" y="2000"/>
                    <a:pt x="1508" y="1896"/>
                  </a:cubicBezTo>
                  <a:cubicBezTo>
                    <a:pt x="1534" y="1166"/>
                    <a:pt x="1078" y="716"/>
                    <a:pt x="635" y="273"/>
                  </a:cubicBezTo>
                  <a:cubicBezTo>
                    <a:pt x="563" y="208"/>
                    <a:pt x="491" y="136"/>
                    <a:pt x="420" y="64"/>
                  </a:cubicBezTo>
                  <a:cubicBezTo>
                    <a:pt x="376" y="20"/>
                    <a:pt x="327" y="1"/>
                    <a:pt x="2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596;p71">
              <a:extLst>
                <a:ext uri="{FF2B5EF4-FFF2-40B4-BE49-F238E27FC236}">
                  <a16:creationId xmlns:a16="http://schemas.microsoft.com/office/drawing/2014/main" id="{6C89CE13-CB97-4473-9929-6543523AF2A0}"/>
                </a:ext>
              </a:extLst>
            </p:cNvPr>
            <p:cNvSpPr/>
            <p:nvPr/>
          </p:nvSpPr>
          <p:spPr>
            <a:xfrm>
              <a:off x="1959824" y="3556194"/>
              <a:ext cx="225561" cy="286004"/>
            </a:xfrm>
            <a:custGeom>
              <a:avLst/>
              <a:gdLst/>
              <a:ahLst/>
              <a:cxnLst/>
              <a:rect l="l" t="t" r="r" b="b"/>
              <a:pathLst>
                <a:path w="8934" h="11328" extrusionOk="0">
                  <a:moveTo>
                    <a:pt x="5434" y="0"/>
                  </a:moveTo>
                  <a:cubicBezTo>
                    <a:pt x="4897" y="0"/>
                    <a:pt x="4415" y="169"/>
                    <a:pt x="3996" y="509"/>
                  </a:cubicBezTo>
                  <a:cubicBezTo>
                    <a:pt x="2855" y="1415"/>
                    <a:pt x="2386" y="3442"/>
                    <a:pt x="2334" y="5032"/>
                  </a:cubicBezTo>
                  <a:cubicBezTo>
                    <a:pt x="2249" y="7300"/>
                    <a:pt x="1845" y="9190"/>
                    <a:pt x="124" y="10996"/>
                  </a:cubicBezTo>
                  <a:cubicBezTo>
                    <a:pt x="0" y="11119"/>
                    <a:pt x="92" y="11328"/>
                    <a:pt x="268" y="11328"/>
                  </a:cubicBezTo>
                  <a:cubicBezTo>
                    <a:pt x="320" y="11328"/>
                    <a:pt x="372" y="11308"/>
                    <a:pt x="411" y="11269"/>
                  </a:cubicBezTo>
                  <a:cubicBezTo>
                    <a:pt x="2210" y="9366"/>
                    <a:pt x="2640" y="7404"/>
                    <a:pt x="2725" y="5045"/>
                  </a:cubicBezTo>
                  <a:cubicBezTo>
                    <a:pt x="2777" y="3611"/>
                    <a:pt x="3207" y="1643"/>
                    <a:pt x="4243" y="815"/>
                  </a:cubicBezTo>
                  <a:cubicBezTo>
                    <a:pt x="4594" y="534"/>
                    <a:pt x="4997" y="394"/>
                    <a:pt x="5449" y="394"/>
                  </a:cubicBezTo>
                  <a:cubicBezTo>
                    <a:pt x="5594" y="394"/>
                    <a:pt x="5744" y="409"/>
                    <a:pt x="5899" y="437"/>
                  </a:cubicBezTo>
                  <a:cubicBezTo>
                    <a:pt x="6303" y="515"/>
                    <a:pt x="6603" y="743"/>
                    <a:pt x="6909" y="991"/>
                  </a:cubicBezTo>
                  <a:cubicBezTo>
                    <a:pt x="7290" y="1282"/>
                    <a:pt x="7679" y="1585"/>
                    <a:pt x="8254" y="1585"/>
                  </a:cubicBezTo>
                  <a:cubicBezTo>
                    <a:pt x="8388" y="1585"/>
                    <a:pt x="8532" y="1569"/>
                    <a:pt x="8688" y="1532"/>
                  </a:cubicBezTo>
                  <a:cubicBezTo>
                    <a:pt x="8934" y="1478"/>
                    <a:pt x="8877" y="1139"/>
                    <a:pt x="8664" y="1139"/>
                  </a:cubicBezTo>
                  <a:cubicBezTo>
                    <a:pt x="8645" y="1139"/>
                    <a:pt x="8625" y="1142"/>
                    <a:pt x="8604" y="1148"/>
                  </a:cubicBezTo>
                  <a:cubicBezTo>
                    <a:pt x="8482" y="1176"/>
                    <a:pt x="8369" y="1188"/>
                    <a:pt x="8265" y="1188"/>
                  </a:cubicBezTo>
                  <a:cubicBezTo>
                    <a:pt x="7811" y="1188"/>
                    <a:pt x="7500" y="948"/>
                    <a:pt x="7150" y="678"/>
                  </a:cubicBezTo>
                  <a:cubicBezTo>
                    <a:pt x="6837" y="431"/>
                    <a:pt x="6472" y="150"/>
                    <a:pt x="5971" y="53"/>
                  </a:cubicBezTo>
                  <a:cubicBezTo>
                    <a:pt x="5786" y="18"/>
                    <a:pt x="5607" y="0"/>
                    <a:pt x="54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97;p71">
              <a:extLst>
                <a:ext uri="{FF2B5EF4-FFF2-40B4-BE49-F238E27FC236}">
                  <a16:creationId xmlns:a16="http://schemas.microsoft.com/office/drawing/2014/main" id="{551425E7-1FA0-4BD2-87A8-673AA7C51381}"/>
                </a:ext>
              </a:extLst>
            </p:cNvPr>
            <p:cNvSpPr/>
            <p:nvPr/>
          </p:nvSpPr>
          <p:spPr>
            <a:xfrm>
              <a:off x="2112042" y="3663320"/>
              <a:ext cx="78015" cy="446780"/>
            </a:xfrm>
            <a:custGeom>
              <a:avLst/>
              <a:gdLst/>
              <a:ahLst/>
              <a:cxnLst/>
              <a:rect l="l" t="t" r="r" b="b"/>
              <a:pathLst>
                <a:path w="3090" h="17696" extrusionOk="0">
                  <a:moveTo>
                    <a:pt x="2666" y="0"/>
                  </a:moveTo>
                  <a:cubicBezTo>
                    <a:pt x="2580" y="0"/>
                    <a:pt x="2494" y="51"/>
                    <a:pt x="2477" y="163"/>
                  </a:cubicBezTo>
                  <a:cubicBezTo>
                    <a:pt x="2301" y="1252"/>
                    <a:pt x="2379" y="2464"/>
                    <a:pt x="2457" y="3631"/>
                  </a:cubicBezTo>
                  <a:cubicBezTo>
                    <a:pt x="2568" y="5416"/>
                    <a:pt x="2685" y="7261"/>
                    <a:pt x="1942" y="8727"/>
                  </a:cubicBezTo>
                  <a:lnTo>
                    <a:pt x="1916" y="8779"/>
                  </a:lnTo>
                  <a:cubicBezTo>
                    <a:pt x="978" y="10630"/>
                    <a:pt x="0" y="12547"/>
                    <a:pt x="430" y="14795"/>
                  </a:cubicBezTo>
                  <a:cubicBezTo>
                    <a:pt x="515" y="15264"/>
                    <a:pt x="789" y="15675"/>
                    <a:pt x="1050" y="16086"/>
                  </a:cubicBezTo>
                  <a:cubicBezTo>
                    <a:pt x="1362" y="16561"/>
                    <a:pt x="1656" y="17018"/>
                    <a:pt x="1604" y="17480"/>
                  </a:cubicBezTo>
                  <a:cubicBezTo>
                    <a:pt x="1591" y="17585"/>
                    <a:pt x="1669" y="17682"/>
                    <a:pt x="1780" y="17695"/>
                  </a:cubicBezTo>
                  <a:lnTo>
                    <a:pt x="1799" y="17695"/>
                  </a:lnTo>
                  <a:cubicBezTo>
                    <a:pt x="1903" y="17695"/>
                    <a:pt x="1988" y="17617"/>
                    <a:pt x="1995" y="17519"/>
                  </a:cubicBezTo>
                  <a:cubicBezTo>
                    <a:pt x="2066" y="16913"/>
                    <a:pt x="1721" y="16379"/>
                    <a:pt x="1382" y="15864"/>
                  </a:cubicBezTo>
                  <a:cubicBezTo>
                    <a:pt x="1141" y="15493"/>
                    <a:pt x="887" y="15108"/>
                    <a:pt x="815" y="14723"/>
                  </a:cubicBezTo>
                  <a:cubicBezTo>
                    <a:pt x="417" y="12605"/>
                    <a:pt x="1317" y="10826"/>
                    <a:pt x="2268" y="8949"/>
                  </a:cubicBezTo>
                  <a:lnTo>
                    <a:pt x="2294" y="8903"/>
                  </a:lnTo>
                  <a:cubicBezTo>
                    <a:pt x="3090" y="7346"/>
                    <a:pt x="2966" y="5442"/>
                    <a:pt x="2848" y="3611"/>
                  </a:cubicBezTo>
                  <a:cubicBezTo>
                    <a:pt x="2770" y="2405"/>
                    <a:pt x="2698" y="1271"/>
                    <a:pt x="2861" y="228"/>
                  </a:cubicBezTo>
                  <a:cubicBezTo>
                    <a:pt x="2887" y="83"/>
                    <a:pt x="2776" y="0"/>
                    <a:pt x="26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98;p71">
              <a:extLst>
                <a:ext uri="{FF2B5EF4-FFF2-40B4-BE49-F238E27FC236}">
                  <a16:creationId xmlns:a16="http://schemas.microsoft.com/office/drawing/2014/main" id="{F54EDA79-FBCD-4FDF-A6AB-EB48E5232D8F}"/>
                </a:ext>
              </a:extLst>
            </p:cNvPr>
            <p:cNvSpPr/>
            <p:nvPr/>
          </p:nvSpPr>
          <p:spPr>
            <a:xfrm>
              <a:off x="2177786" y="3807407"/>
              <a:ext cx="26257" cy="34791"/>
            </a:xfrm>
            <a:custGeom>
              <a:avLst/>
              <a:gdLst/>
              <a:ahLst/>
              <a:cxnLst/>
              <a:rect l="l" t="t" r="r" b="b"/>
              <a:pathLst>
                <a:path w="1040" h="1378" extrusionOk="0">
                  <a:moveTo>
                    <a:pt x="283" y="1"/>
                  </a:moveTo>
                  <a:cubicBezTo>
                    <a:pt x="127" y="1"/>
                    <a:pt x="0" y="210"/>
                    <a:pt x="153" y="348"/>
                  </a:cubicBezTo>
                  <a:cubicBezTo>
                    <a:pt x="414" y="563"/>
                    <a:pt x="583" y="870"/>
                    <a:pt x="635" y="1208"/>
                  </a:cubicBezTo>
                  <a:cubicBezTo>
                    <a:pt x="648" y="1306"/>
                    <a:pt x="727" y="1378"/>
                    <a:pt x="831" y="1378"/>
                  </a:cubicBezTo>
                  <a:lnTo>
                    <a:pt x="857" y="1378"/>
                  </a:lnTo>
                  <a:cubicBezTo>
                    <a:pt x="961" y="1358"/>
                    <a:pt x="1040" y="1261"/>
                    <a:pt x="1027" y="1156"/>
                  </a:cubicBezTo>
                  <a:cubicBezTo>
                    <a:pt x="961" y="726"/>
                    <a:pt x="746" y="335"/>
                    <a:pt x="414" y="55"/>
                  </a:cubicBezTo>
                  <a:cubicBezTo>
                    <a:pt x="371" y="17"/>
                    <a:pt x="326" y="1"/>
                    <a:pt x="2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599;p71">
              <a:extLst>
                <a:ext uri="{FF2B5EF4-FFF2-40B4-BE49-F238E27FC236}">
                  <a16:creationId xmlns:a16="http://schemas.microsoft.com/office/drawing/2014/main" id="{7EC6025D-327C-4BF0-A9BD-5094D65FB018}"/>
                </a:ext>
              </a:extLst>
            </p:cNvPr>
            <p:cNvSpPr/>
            <p:nvPr/>
          </p:nvSpPr>
          <p:spPr>
            <a:xfrm>
              <a:off x="2104947" y="4021784"/>
              <a:ext cx="26005" cy="78772"/>
            </a:xfrm>
            <a:custGeom>
              <a:avLst/>
              <a:gdLst/>
              <a:ahLst/>
              <a:cxnLst/>
              <a:rect l="l" t="t" r="r" b="b"/>
              <a:pathLst>
                <a:path w="1030" h="3120" extrusionOk="0">
                  <a:moveTo>
                    <a:pt x="768" y="1"/>
                  </a:moveTo>
                  <a:cubicBezTo>
                    <a:pt x="704" y="1"/>
                    <a:pt x="641" y="32"/>
                    <a:pt x="601" y="108"/>
                  </a:cubicBezTo>
                  <a:cubicBezTo>
                    <a:pt x="196" y="877"/>
                    <a:pt x="1" y="1822"/>
                    <a:pt x="34" y="2924"/>
                  </a:cubicBezTo>
                  <a:cubicBezTo>
                    <a:pt x="34" y="3035"/>
                    <a:pt x="125" y="3119"/>
                    <a:pt x="229" y="3119"/>
                  </a:cubicBezTo>
                  <a:lnTo>
                    <a:pt x="236" y="3119"/>
                  </a:lnTo>
                  <a:cubicBezTo>
                    <a:pt x="346" y="3113"/>
                    <a:pt x="431" y="3022"/>
                    <a:pt x="425" y="2917"/>
                  </a:cubicBezTo>
                  <a:cubicBezTo>
                    <a:pt x="399" y="1894"/>
                    <a:pt x="581" y="988"/>
                    <a:pt x="946" y="291"/>
                  </a:cubicBezTo>
                  <a:cubicBezTo>
                    <a:pt x="1030" y="137"/>
                    <a:pt x="899" y="1"/>
                    <a:pt x="7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600;p71">
              <a:extLst>
                <a:ext uri="{FF2B5EF4-FFF2-40B4-BE49-F238E27FC236}">
                  <a16:creationId xmlns:a16="http://schemas.microsoft.com/office/drawing/2014/main" id="{6E64AC51-5D0D-4274-B849-F699FF6BC9B4}"/>
                </a:ext>
              </a:extLst>
            </p:cNvPr>
            <p:cNvSpPr/>
            <p:nvPr/>
          </p:nvSpPr>
          <p:spPr>
            <a:xfrm>
              <a:off x="2143273" y="3921475"/>
              <a:ext cx="34438" cy="45799"/>
            </a:xfrm>
            <a:custGeom>
              <a:avLst/>
              <a:gdLst/>
              <a:ahLst/>
              <a:cxnLst/>
              <a:rect l="l" t="t" r="r" b="b"/>
              <a:pathLst>
                <a:path w="1364" h="1814" extrusionOk="0">
                  <a:moveTo>
                    <a:pt x="284" y="0"/>
                  </a:moveTo>
                  <a:cubicBezTo>
                    <a:pt x="97" y="0"/>
                    <a:pt x="0" y="289"/>
                    <a:pt x="210" y="379"/>
                  </a:cubicBezTo>
                  <a:cubicBezTo>
                    <a:pt x="640" y="568"/>
                    <a:pt x="953" y="1090"/>
                    <a:pt x="966" y="1618"/>
                  </a:cubicBezTo>
                  <a:cubicBezTo>
                    <a:pt x="966" y="1728"/>
                    <a:pt x="1051" y="1813"/>
                    <a:pt x="1162" y="1813"/>
                  </a:cubicBezTo>
                  <a:lnTo>
                    <a:pt x="1168" y="1813"/>
                  </a:lnTo>
                  <a:cubicBezTo>
                    <a:pt x="1279" y="1807"/>
                    <a:pt x="1364" y="1722"/>
                    <a:pt x="1364" y="1611"/>
                  </a:cubicBezTo>
                  <a:cubicBezTo>
                    <a:pt x="1344" y="927"/>
                    <a:pt x="947" y="275"/>
                    <a:pt x="373" y="21"/>
                  </a:cubicBezTo>
                  <a:cubicBezTo>
                    <a:pt x="342" y="7"/>
                    <a:pt x="312" y="0"/>
                    <a:pt x="2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601;p71">
              <a:extLst>
                <a:ext uri="{FF2B5EF4-FFF2-40B4-BE49-F238E27FC236}">
                  <a16:creationId xmlns:a16="http://schemas.microsoft.com/office/drawing/2014/main" id="{DA3AB15D-EADB-4874-9456-62452778BC9A}"/>
                </a:ext>
              </a:extLst>
            </p:cNvPr>
            <p:cNvSpPr/>
            <p:nvPr/>
          </p:nvSpPr>
          <p:spPr>
            <a:xfrm>
              <a:off x="2065965" y="3199069"/>
              <a:ext cx="117350" cy="370154"/>
            </a:xfrm>
            <a:custGeom>
              <a:avLst/>
              <a:gdLst/>
              <a:ahLst/>
              <a:cxnLst/>
              <a:rect l="l" t="t" r="r" b="b"/>
              <a:pathLst>
                <a:path w="4648" h="14661" extrusionOk="0">
                  <a:moveTo>
                    <a:pt x="787" y="1"/>
                  </a:moveTo>
                  <a:cubicBezTo>
                    <a:pt x="713" y="1"/>
                    <a:pt x="640" y="41"/>
                    <a:pt x="606" y="133"/>
                  </a:cubicBezTo>
                  <a:cubicBezTo>
                    <a:pt x="580" y="224"/>
                    <a:pt x="0" y="2310"/>
                    <a:pt x="2099" y="4330"/>
                  </a:cubicBezTo>
                  <a:cubicBezTo>
                    <a:pt x="4061" y="6207"/>
                    <a:pt x="4250" y="8847"/>
                    <a:pt x="4250" y="8860"/>
                  </a:cubicBezTo>
                  <a:lnTo>
                    <a:pt x="4250" y="14465"/>
                  </a:lnTo>
                  <a:cubicBezTo>
                    <a:pt x="4250" y="14576"/>
                    <a:pt x="4341" y="14660"/>
                    <a:pt x="4452" y="14660"/>
                  </a:cubicBezTo>
                  <a:cubicBezTo>
                    <a:pt x="4556" y="14660"/>
                    <a:pt x="4641" y="14576"/>
                    <a:pt x="4647" y="14471"/>
                  </a:cubicBezTo>
                  <a:lnTo>
                    <a:pt x="4647" y="8847"/>
                  </a:lnTo>
                  <a:cubicBezTo>
                    <a:pt x="4641" y="8729"/>
                    <a:pt x="4445" y="6025"/>
                    <a:pt x="2373" y="4043"/>
                  </a:cubicBezTo>
                  <a:cubicBezTo>
                    <a:pt x="457" y="2199"/>
                    <a:pt x="958" y="328"/>
                    <a:pt x="984" y="244"/>
                  </a:cubicBezTo>
                  <a:cubicBezTo>
                    <a:pt x="1016" y="97"/>
                    <a:pt x="901" y="1"/>
                    <a:pt x="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602;p71">
              <a:extLst>
                <a:ext uri="{FF2B5EF4-FFF2-40B4-BE49-F238E27FC236}">
                  <a16:creationId xmlns:a16="http://schemas.microsoft.com/office/drawing/2014/main" id="{64EDF74E-BE26-4645-8FF9-9AFF21D12D60}"/>
                </a:ext>
              </a:extLst>
            </p:cNvPr>
            <p:cNvSpPr/>
            <p:nvPr/>
          </p:nvSpPr>
          <p:spPr>
            <a:xfrm>
              <a:off x="2083234" y="3194499"/>
              <a:ext cx="117350" cy="370431"/>
            </a:xfrm>
            <a:custGeom>
              <a:avLst/>
              <a:gdLst/>
              <a:ahLst/>
              <a:cxnLst/>
              <a:rect l="l" t="t" r="r" b="b"/>
              <a:pathLst>
                <a:path w="4648" h="14672" extrusionOk="0">
                  <a:moveTo>
                    <a:pt x="789" y="0"/>
                  </a:moveTo>
                  <a:cubicBezTo>
                    <a:pt x="711" y="0"/>
                    <a:pt x="635" y="44"/>
                    <a:pt x="607" y="144"/>
                  </a:cubicBezTo>
                  <a:cubicBezTo>
                    <a:pt x="581" y="236"/>
                    <a:pt x="1" y="2321"/>
                    <a:pt x="2099" y="4335"/>
                  </a:cubicBezTo>
                  <a:cubicBezTo>
                    <a:pt x="4061" y="6212"/>
                    <a:pt x="4250" y="8852"/>
                    <a:pt x="4250" y="8865"/>
                  </a:cubicBezTo>
                  <a:lnTo>
                    <a:pt x="4250" y="14476"/>
                  </a:lnTo>
                  <a:cubicBezTo>
                    <a:pt x="4250" y="14587"/>
                    <a:pt x="4341" y="14672"/>
                    <a:pt x="4452" y="14672"/>
                  </a:cubicBezTo>
                  <a:cubicBezTo>
                    <a:pt x="4556" y="14672"/>
                    <a:pt x="4641" y="14587"/>
                    <a:pt x="4648" y="14483"/>
                  </a:cubicBezTo>
                  <a:lnTo>
                    <a:pt x="4648" y="8858"/>
                  </a:lnTo>
                  <a:cubicBezTo>
                    <a:pt x="4641" y="8741"/>
                    <a:pt x="4446" y="6036"/>
                    <a:pt x="2373" y="4055"/>
                  </a:cubicBezTo>
                  <a:cubicBezTo>
                    <a:pt x="457" y="2210"/>
                    <a:pt x="959" y="340"/>
                    <a:pt x="985" y="255"/>
                  </a:cubicBezTo>
                  <a:cubicBezTo>
                    <a:pt x="1028" y="102"/>
                    <a:pt x="907" y="0"/>
                    <a:pt x="7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603;p71">
              <a:extLst>
                <a:ext uri="{FF2B5EF4-FFF2-40B4-BE49-F238E27FC236}">
                  <a16:creationId xmlns:a16="http://schemas.microsoft.com/office/drawing/2014/main" id="{4FF4E011-FB5E-4302-8B9C-53BA7580B026}"/>
                </a:ext>
              </a:extLst>
            </p:cNvPr>
            <p:cNvSpPr/>
            <p:nvPr/>
          </p:nvSpPr>
          <p:spPr>
            <a:xfrm>
              <a:off x="2104796" y="3190257"/>
              <a:ext cx="49359" cy="67966"/>
            </a:xfrm>
            <a:custGeom>
              <a:avLst/>
              <a:gdLst/>
              <a:ahLst/>
              <a:cxnLst/>
              <a:rect l="l" t="t" r="r" b="b"/>
              <a:pathLst>
                <a:path w="1955" h="2692" extrusionOk="0">
                  <a:moveTo>
                    <a:pt x="1720" y="0"/>
                  </a:moveTo>
                  <a:cubicBezTo>
                    <a:pt x="1638" y="0"/>
                    <a:pt x="1556" y="48"/>
                    <a:pt x="1532" y="156"/>
                  </a:cubicBezTo>
                  <a:cubicBezTo>
                    <a:pt x="1141" y="1811"/>
                    <a:pt x="202" y="2313"/>
                    <a:pt x="189" y="2320"/>
                  </a:cubicBezTo>
                  <a:cubicBezTo>
                    <a:pt x="0" y="2411"/>
                    <a:pt x="72" y="2691"/>
                    <a:pt x="274" y="2691"/>
                  </a:cubicBezTo>
                  <a:cubicBezTo>
                    <a:pt x="307" y="2691"/>
                    <a:pt x="339" y="2685"/>
                    <a:pt x="365" y="2672"/>
                  </a:cubicBezTo>
                  <a:cubicBezTo>
                    <a:pt x="411" y="2646"/>
                    <a:pt x="1473" y="2098"/>
                    <a:pt x="1917" y="247"/>
                  </a:cubicBezTo>
                  <a:cubicBezTo>
                    <a:pt x="1955" y="95"/>
                    <a:pt x="1837" y="0"/>
                    <a:pt x="17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604;p71">
              <a:extLst>
                <a:ext uri="{FF2B5EF4-FFF2-40B4-BE49-F238E27FC236}">
                  <a16:creationId xmlns:a16="http://schemas.microsoft.com/office/drawing/2014/main" id="{B7C895D3-8D94-4B01-B55A-B42721A7E9F6}"/>
                </a:ext>
              </a:extLst>
            </p:cNvPr>
            <p:cNvSpPr/>
            <p:nvPr/>
          </p:nvSpPr>
          <p:spPr>
            <a:xfrm>
              <a:off x="2024483" y="3177406"/>
              <a:ext cx="70617" cy="87558"/>
            </a:xfrm>
            <a:custGeom>
              <a:avLst/>
              <a:gdLst/>
              <a:ahLst/>
              <a:cxnLst/>
              <a:rect l="l" t="t" r="r" b="b"/>
              <a:pathLst>
                <a:path w="2797" h="3468" extrusionOk="0">
                  <a:moveTo>
                    <a:pt x="828" y="0"/>
                  </a:moveTo>
                  <a:cubicBezTo>
                    <a:pt x="738" y="0"/>
                    <a:pt x="660" y="56"/>
                    <a:pt x="633" y="143"/>
                  </a:cubicBezTo>
                  <a:cubicBezTo>
                    <a:pt x="1" y="2412"/>
                    <a:pt x="2425" y="3441"/>
                    <a:pt x="2445" y="3448"/>
                  </a:cubicBezTo>
                  <a:cubicBezTo>
                    <a:pt x="2471" y="3461"/>
                    <a:pt x="2497" y="3461"/>
                    <a:pt x="2523" y="3461"/>
                  </a:cubicBezTo>
                  <a:lnTo>
                    <a:pt x="2523" y="3467"/>
                  </a:lnTo>
                  <a:cubicBezTo>
                    <a:pt x="2738" y="3467"/>
                    <a:pt x="2797" y="3168"/>
                    <a:pt x="2601" y="3083"/>
                  </a:cubicBezTo>
                  <a:cubicBezTo>
                    <a:pt x="2510" y="3050"/>
                    <a:pt x="477" y="2177"/>
                    <a:pt x="1011" y="254"/>
                  </a:cubicBezTo>
                  <a:cubicBezTo>
                    <a:pt x="1044" y="143"/>
                    <a:pt x="985" y="39"/>
                    <a:pt x="881" y="7"/>
                  </a:cubicBezTo>
                  <a:cubicBezTo>
                    <a:pt x="863" y="2"/>
                    <a:pt x="846" y="0"/>
                    <a:pt x="8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05;p71">
              <a:extLst>
                <a:ext uri="{FF2B5EF4-FFF2-40B4-BE49-F238E27FC236}">
                  <a16:creationId xmlns:a16="http://schemas.microsoft.com/office/drawing/2014/main" id="{3DE24430-9B28-4CC8-8536-375F9F54B1A8}"/>
                </a:ext>
              </a:extLst>
            </p:cNvPr>
            <p:cNvSpPr/>
            <p:nvPr/>
          </p:nvSpPr>
          <p:spPr>
            <a:xfrm>
              <a:off x="2211921" y="3198816"/>
              <a:ext cx="117174" cy="370406"/>
            </a:xfrm>
            <a:custGeom>
              <a:avLst/>
              <a:gdLst/>
              <a:ahLst/>
              <a:cxnLst/>
              <a:rect l="l" t="t" r="r" b="b"/>
              <a:pathLst>
                <a:path w="4641" h="14671" extrusionOk="0">
                  <a:moveTo>
                    <a:pt x="3854" y="1"/>
                  </a:moveTo>
                  <a:cubicBezTo>
                    <a:pt x="3734" y="1"/>
                    <a:pt x="3612" y="103"/>
                    <a:pt x="3663" y="260"/>
                  </a:cubicBezTo>
                  <a:cubicBezTo>
                    <a:pt x="3663" y="280"/>
                    <a:pt x="4198" y="2202"/>
                    <a:pt x="2262" y="4053"/>
                  </a:cubicBezTo>
                  <a:cubicBezTo>
                    <a:pt x="196" y="6041"/>
                    <a:pt x="13" y="8746"/>
                    <a:pt x="7" y="8870"/>
                  </a:cubicBezTo>
                  <a:lnTo>
                    <a:pt x="7" y="14475"/>
                  </a:lnTo>
                  <a:cubicBezTo>
                    <a:pt x="0" y="14586"/>
                    <a:pt x="92" y="14670"/>
                    <a:pt x="196" y="14670"/>
                  </a:cubicBezTo>
                  <a:cubicBezTo>
                    <a:pt x="307" y="14670"/>
                    <a:pt x="398" y="14586"/>
                    <a:pt x="398" y="14475"/>
                  </a:cubicBezTo>
                  <a:lnTo>
                    <a:pt x="398" y="8883"/>
                  </a:lnTo>
                  <a:cubicBezTo>
                    <a:pt x="398" y="8857"/>
                    <a:pt x="580" y="6211"/>
                    <a:pt x="2536" y="4340"/>
                  </a:cubicBezTo>
                  <a:cubicBezTo>
                    <a:pt x="4641" y="2326"/>
                    <a:pt x="4061" y="234"/>
                    <a:pt x="4041" y="149"/>
                  </a:cubicBezTo>
                  <a:cubicBezTo>
                    <a:pt x="4013" y="45"/>
                    <a:pt x="3934" y="1"/>
                    <a:pt x="38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606;p71">
              <a:extLst>
                <a:ext uri="{FF2B5EF4-FFF2-40B4-BE49-F238E27FC236}">
                  <a16:creationId xmlns:a16="http://schemas.microsoft.com/office/drawing/2014/main" id="{7FD52EF2-8546-482F-B540-FC6B59850A78}"/>
                </a:ext>
              </a:extLst>
            </p:cNvPr>
            <p:cNvSpPr/>
            <p:nvPr/>
          </p:nvSpPr>
          <p:spPr>
            <a:xfrm>
              <a:off x="2194651" y="3194600"/>
              <a:ext cx="117022" cy="370330"/>
            </a:xfrm>
            <a:custGeom>
              <a:avLst/>
              <a:gdLst/>
              <a:ahLst/>
              <a:cxnLst/>
              <a:rect l="l" t="t" r="r" b="b"/>
              <a:pathLst>
                <a:path w="4635" h="14668" extrusionOk="0">
                  <a:moveTo>
                    <a:pt x="3857" y="1"/>
                  </a:moveTo>
                  <a:cubicBezTo>
                    <a:pt x="3738" y="1"/>
                    <a:pt x="3617" y="101"/>
                    <a:pt x="3656" y="251"/>
                  </a:cubicBezTo>
                  <a:cubicBezTo>
                    <a:pt x="3682" y="329"/>
                    <a:pt x="4184" y="2206"/>
                    <a:pt x="2262" y="4051"/>
                  </a:cubicBezTo>
                  <a:cubicBezTo>
                    <a:pt x="196" y="6032"/>
                    <a:pt x="7" y="8737"/>
                    <a:pt x="0" y="8861"/>
                  </a:cubicBezTo>
                  <a:lnTo>
                    <a:pt x="0" y="14472"/>
                  </a:lnTo>
                  <a:cubicBezTo>
                    <a:pt x="0" y="14583"/>
                    <a:pt x="91" y="14668"/>
                    <a:pt x="202" y="14668"/>
                  </a:cubicBezTo>
                  <a:cubicBezTo>
                    <a:pt x="306" y="14668"/>
                    <a:pt x="398" y="14583"/>
                    <a:pt x="398" y="14472"/>
                  </a:cubicBezTo>
                  <a:lnTo>
                    <a:pt x="398" y="8874"/>
                  </a:lnTo>
                  <a:cubicBezTo>
                    <a:pt x="398" y="8848"/>
                    <a:pt x="580" y="6208"/>
                    <a:pt x="2535" y="4331"/>
                  </a:cubicBezTo>
                  <a:cubicBezTo>
                    <a:pt x="4634" y="2317"/>
                    <a:pt x="4060" y="232"/>
                    <a:pt x="4041" y="140"/>
                  </a:cubicBezTo>
                  <a:cubicBezTo>
                    <a:pt x="4010" y="43"/>
                    <a:pt x="3934" y="1"/>
                    <a:pt x="38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607;p71">
              <a:extLst>
                <a:ext uri="{FF2B5EF4-FFF2-40B4-BE49-F238E27FC236}">
                  <a16:creationId xmlns:a16="http://schemas.microsoft.com/office/drawing/2014/main" id="{4CB6ED9D-509B-4784-BFC6-68B27F01AEA7}"/>
                </a:ext>
              </a:extLst>
            </p:cNvPr>
            <p:cNvSpPr/>
            <p:nvPr/>
          </p:nvSpPr>
          <p:spPr>
            <a:xfrm>
              <a:off x="2240753" y="3190358"/>
              <a:ext cx="49182" cy="67865"/>
            </a:xfrm>
            <a:custGeom>
              <a:avLst/>
              <a:gdLst/>
              <a:ahLst/>
              <a:cxnLst/>
              <a:rect l="l" t="t" r="r" b="b"/>
              <a:pathLst>
                <a:path w="1948" h="2688" extrusionOk="0">
                  <a:moveTo>
                    <a:pt x="230" y="1"/>
                  </a:moveTo>
                  <a:cubicBezTo>
                    <a:pt x="116" y="1"/>
                    <a:pt x="1" y="94"/>
                    <a:pt x="32" y="243"/>
                  </a:cubicBezTo>
                  <a:cubicBezTo>
                    <a:pt x="468" y="2094"/>
                    <a:pt x="1537" y="2642"/>
                    <a:pt x="1583" y="2668"/>
                  </a:cubicBezTo>
                  <a:cubicBezTo>
                    <a:pt x="1609" y="2681"/>
                    <a:pt x="1641" y="2687"/>
                    <a:pt x="1667" y="2687"/>
                  </a:cubicBezTo>
                  <a:lnTo>
                    <a:pt x="1674" y="2687"/>
                  </a:lnTo>
                  <a:cubicBezTo>
                    <a:pt x="1883" y="2687"/>
                    <a:pt x="1948" y="2407"/>
                    <a:pt x="1765" y="2316"/>
                  </a:cubicBezTo>
                  <a:cubicBezTo>
                    <a:pt x="1752" y="2309"/>
                    <a:pt x="814" y="1814"/>
                    <a:pt x="416" y="152"/>
                  </a:cubicBezTo>
                  <a:cubicBezTo>
                    <a:pt x="389" y="47"/>
                    <a:pt x="310" y="1"/>
                    <a:pt x="2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608;p71">
              <a:extLst>
                <a:ext uri="{FF2B5EF4-FFF2-40B4-BE49-F238E27FC236}">
                  <a16:creationId xmlns:a16="http://schemas.microsoft.com/office/drawing/2014/main" id="{8914F8C2-10EF-469F-B9DA-1CEEFC18C982}"/>
                </a:ext>
              </a:extLst>
            </p:cNvPr>
            <p:cNvSpPr/>
            <p:nvPr/>
          </p:nvSpPr>
          <p:spPr>
            <a:xfrm>
              <a:off x="2299504" y="3177507"/>
              <a:ext cx="70743" cy="87281"/>
            </a:xfrm>
            <a:custGeom>
              <a:avLst/>
              <a:gdLst/>
              <a:ahLst/>
              <a:cxnLst/>
              <a:rect l="l" t="t" r="r" b="b"/>
              <a:pathLst>
                <a:path w="2802" h="3457" extrusionOk="0">
                  <a:moveTo>
                    <a:pt x="1983" y="1"/>
                  </a:moveTo>
                  <a:cubicBezTo>
                    <a:pt x="1866" y="1"/>
                    <a:pt x="1749" y="95"/>
                    <a:pt x="1785" y="244"/>
                  </a:cubicBezTo>
                  <a:cubicBezTo>
                    <a:pt x="2326" y="2173"/>
                    <a:pt x="292" y="3046"/>
                    <a:pt x="201" y="3079"/>
                  </a:cubicBezTo>
                  <a:cubicBezTo>
                    <a:pt x="1" y="3163"/>
                    <a:pt x="56" y="3457"/>
                    <a:pt x="272" y="3457"/>
                  </a:cubicBezTo>
                  <a:cubicBezTo>
                    <a:pt x="274" y="3457"/>
                    <a:pt x="277" y="3457"/>
                    <a:pt x="279" y="3457"/>
                  </a:cubicBezTo>
                  <a:cubicBezTo>
                    <a:pt x="305" y="3457"/>
                    <a:pt x="331" y="3457"/>
                    <a:pt x="351" y="3444"/>
                  </a:cubicBezTo>
                  <a:cubicBezTo>
                    <a:pt x="377" y="3437"/>
                    <a:pt x="2801" y="2408"/>
                    <a:pt x="2169" y="139"/>
                  </a:cubicBezTo>
                  <a:cubicBezTo>
                    <a:pt x="2138" y="43"/>
                    <a:pt x="2060" y="1"/>
                    <a:pt x="19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609;p71">
              <a:extLst>
                <a:ext uri="{FF2B5EF4-FFF2-40B4-BE49-F238E27FC236}">
                  <a16:creationId xmlns:a16="http://schemas.microsoft.com/office/drawing/2014/main" id="{382747F3-6779-4CDB-A45A-8D851E191754}"/>
                </a:ext>
              </a:extLst>
            </p:cNvPr>
            <p:cNvSpPr/>
            <p:nvPr/>
          </p:nvSpPr>
          <p:spPr>
            <a:xfrm>
              <a:off x="2158118" y="3552180"/>
              <a:ext cx="33099" cy="33983"/>
            </a:xfrm>
            <a:custGeom>
              <a:avLst/>
              <a:gdLst/>
              <a:ahLst/>
              <a:cxnLst/>
              <a:rect l="l" t="t" r="r" b="b"/>
              <a:pathLst>
                <a:path w="1311" h="1346" extrusionOk="0">
                  <a:moveTo>
                    <a:pt x="856" y="1"/>
                  </a:moveTo>
                  <a:cubicBezTo>
                    <a:pt x="825" y="1"/>
                    <a:pt x="792" y="8"/>
                    <a:pt x="763" y="23"/>
                  </a:cubicBezTo>
                  <a:lnTo>
                    <a:pt x="756" y="23"/>
                  </a:lnTo>
                  <a:lnTo>
                    <a:pt x="737" y="10"/>
                  </a:lnTo>
                  <a:lnTo>
                    <a:pt x="717" y="10"/>
                  </a:lnTo>
                  <a:cubicBezTo>
                    <a:pt x="639" y="10"/>
                    <a:pt x="209" y="335"/>
                    <a:pt x="209" y="335"/>
                  </a:cubicBezTo>
                  <a:cubicBezTo>
                    <a:pt x="117" y="440"/>
                    <a:pt x="52" y="550"/>
                    <a:pt x="7" y="674"/>
                  </a:cubicBezTo>
                  <a:lnTo>
                    <a:pt x="0" y="700"/>
                  </a:lnTo>
                  <a:lnTo>
                    <a:pt x="0" y="720"/>
                  </a:lnTo>
                  <a:cubicBezTo>
                    <a:pt x="46" y="922"/>
                    <a:pt x="98" y="1111"/>
                    <a:pt x="150" y="1274"/>
                  </a:cubicBezTo>
                  <a:lnTo>
                    <a:pt x="170" y="1320"/>
                  </a:lnTo>
                  <a:lnTo>
                    <a:pt x="222" y="1326"/>
                  </a:lnTo>
                  <a:lnTo>
                    <a:pt x="287" y="1339"/>
                  </a:lnTo>
                  <a:lnTo>
                    <a:pt x="326" y="1346"/>
                  </a:lnTo>
                  <a:lnTo>
                    <a:pt x="359" y="1326"/>
                  </a:lnTo>
                  <a:lnTo>
                    <a:pt x="398" y="1293"/>
                  </a:lnTo>
                  <a:lnTo>
                    <a:pt x="398" y="1254"/>
                  </a:lnTo>
                  <a:cubicBezTo>
                    <a:pt x="424" y="792"/>
                    <a:pt x="678" y="440"/>
                    <a:pt x="1154" y="212"/>
                  </a:cubicBezTo>
                  <a:lnTo>
                    <a:pt x="1310" y="140"/>
                  </a:lnTo>
                  <a:lnTo>
                    <a:pt x="1154" y="62"/>
                  </a:lnTo>
                  <a:cubicBezTo>
                    <a:pt x="1069" y="23"/>
                    <a:pt x="978" y="3"/>
                    <a:pt x="887" y="3"/>
                  </a:cubicBezTo>
                  <a:cubicBezTo>
                    <a:pt x="877" y="1"/>
                    <a:pt x="867" y="1"/>
                    <a:pt x="8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610;p71">
              <a:extLst>
                <a:ext uri="{FF2B5EF4-FFF2-40B4-BE49-F238E27FC236}">
                  <a16:creationId xmlns:a16="http://schemas.microsoft.com/office/drawing/2014/main" id="{38FC77BC-3E3D-4C48-A735-463ACC4DB35C}"/>
                </a:ext>
              </a:extLst>
            </p:cNvPr>
            <p:cNvSpPr/>
            <p:nvPr/>
          </p:nvSpPr>
          <p:spPr>
            <a:xfrm>
              <a:off x="2155796" y="3550110"/>
              <a:ext cx="40194" cy="38351"/>
            </a:xfrm>
            <a:custGeom>
              <a:avLst/>
              <a:gdLst/>
              <a:ahLst/>
              <a:cxnLst/>
              <a:rect l="l" t="t" r="r" b="b"/>
              <a:pathLst>
                <a:path w="1592" h="1519" extrusionOk="0">
                  <a:moveTo>
                    <a:pt x="979" y="163"/>
                  </a:moveTo>
                  <a:cubicBezTo>
                    <a:pt x="1063" y="163"/>
                    <a:pt x="1141" y="183"/>
                    <a:pt x="1213" y="222"/>
                  </a:cubicBezTo>
                  <a:cubicBezTo>
                    <a:pt x="594" y="515"/>
                    <a:pt x="425" y="971"/>
                    <a:pt x="411" y="1330"/>
                  </a:cubicBezTo>
                  <a:lnTo>
                    <a:pt x="398" y="1343"/>
                  </a:lnTo>
                  <a:lnTo>
                    <a:pt x="320" y="1330"/>
                  </a:lnTo>
                  <a:cubicBezTo>
                    <a:pt x="262" y="1154"/>
                    <a:pt x="216" y="971"/>
                    <a:pt x="177" y="789"/>
                  </a:cubicBezTo>
                  <a:cubicBezTo>
                    <a:pt x="216" y="672"/>
                    <a:pt x="281" y="567"/>
                    <a:pt x="359" y="476"/>
                  </a:cubicBezTo>
                  <a:cubicBezTo>
                    <a:pt x="503" y="365"/>
                    <a:pt x="653" y="268"/>
                    <a:pt x="809" y="176"/>
                  </a:cubicBezTo>
                  <a:cubicBezTo>
                    <a:pt x="822" y="183"/>
                    <a:pt x="835" y="183"/>
                    <a:pt x="842" y="183"/>
                  </a:cubicBezTo>
                  <a:cubicBezTo>
                    <a:pt x="855" y="183"/>
                    <a:pt x="868" y="183"/>
                    <a:pt x="881" y="176"/>
                  </a:cubicBezTo>
                  <a:cubicBezTo>
                    <a:pt x="913" y="170"/>
                    <a:pt x="946" y="163"/>
                    <a:pt x="979" y="163"/>
                  </a:cubicBezTo>
                  <a:close/>
                  <a:moveTo>
                    <a:pt x="979" y="0"/>
                  </a:moveTo>
                  <a:cubicBezTo>
                    <a:pt x="939" y="0"/>
                    <a:pt x="894" y="7"/>
                    <a:pt x="855" y="13"/>
                  </a:cubicBezTo>
                  <a:lnTo>
                    <a:pt x="809" y="13"/>
                  </a:lnTo>
                  <a:cubicBezTo>
                    <a:pt x="757" y="13"/>
                    <a:pt x="731" y="26"/>
                    <a:pt x="483" y="183"/>
                  </a:cubicBezTo>
                  <a:cubicBezTo>
                    <a:pt x="398" y="235"/>
                    <a:pt x="314" y="300"/>
                    <a:pt x="236" y="365"/>
                  </a:cubicBezTo>
                  <a:cubicBezTo>
                    <a:pt x="138" y="476"/>
                    <a:pt x="66" y="593"/>
                    <a:pt x="20" y="730"/>
                  </a:cubicBezTo>
                  <a:lnTo>
                    <a:pt x="1" y="776"/>
                  </a:lnTo>
                  <a:lnTo>
                    <a:pt x="7" y="821"/>
                  </a:lnTo>
                  <a:cubicBezTo>
                    <a:pt x="53" y="1030"/>
                    <a:pt x="105" y="1213"/>
                    <a:pt x="164" y="1382"/>
                  </a:cubicBezTo>
                  <a:lnTo>
                    <a:pt x="196" y="1480"/>
                  </a:lnTo>
                  <a:lnTo>
                    <a:pt x="294" y="1493"/>
                  </a:lnTo>
                  <a:lnTo>
                    <a:pt x="359" y="1506"/>
                  </a:lnTo>
                  <a:lnTo>
                    <a:pt x="431" y="1519"/>
                  </a:lnTo>
                  <a:lnTo>
                    <a:pt x="490" y="1473"/>
                  </a:lnTo>
                  <a:lnTo>
                    <a:pt x="496" y="1467"/>
                  </a:lnTo>
                  <a:lnTo>
                    <a:pt x="561" y="1421"/>
                  </a:lnTo>
                  <a:lnTo>
                    <a:pt x="568" y="1336"/>
                  </a:lnTo>
                  <a:cubicBezTo>
                    <a:pt x="587" y="906"/>
                    <a:pt x="829" y="580"/>
                    <a:pt x="1278" y="365"/>
                  </a:cubicBezTo>
                  <a:lnTo>
                    <a:pt x="1591" y="215"/>
                  </a:lnTo>
                  <a:lnTo>
                    <a:pt x="1278" y="72"/>
                  </a:lnTo>
                  <a:cubicBezTo>
                    <a:pt x="1181" y="26"/>
                    <a:pt x="1083" y="0"/>
                    <a:pt x="979" y="0"/>
                  </a:cubicBez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611;p71">
              <a:extLst>
                <a:ext uri="{FF2B5EF4-FFF2-40B4-BE49-F238E27FC236}">
                  <a16:creationId xmlns:a16="http://schemas.microsoft.com/office/drawing/2014/main" id="{A7DA99E1-C822-4BA6-B62E-48C6071792D8}"/>
                </a:ext>
              </a:extLst>
            </p:cNvPr>
            <p:cNvSpPr/>
            <p:nvPr/>
          </p:nvSpPr>
          <p:spPr>
            <a:xfrm>
              <a:off x="2202529" y="3560310"/>
              <a:ext cx="27520" cy="26182"/>
            </a:xfrm>
            <a:custGeom>
              <a:avLst/>
              <a:gdLst/>
              <a:ahLst/>
              <a:cxnLst/>
              <a:rect l="l" t="t" r="r" b="b"/>
              <a:pathLst>
                <a:path w="1090" h="1037" extrusionOk="0">
                  <a:moveTo>
                    <a:pt x="620" y="0"/>
                  </a:moveTo>
                  <a:lnTo>
                    <a:pt x="379" y="157"/>
                  </a:lnTo>
                  <a:lnTo>
                    <a:pt x="438" y="235"/>
                  </a:lnTo>
                  <a:cubicBezTo>
                    <a:pt x="340" y="274"/>
                    <a:pt x="33" y="424"/>
                    <a:pt x="20" y="633"/>
                  </a:cubicBezTo>
                  <a:cubicBezTo>
                    <a:pt x="1" y="848"/>
                    <a:pt x="196" y="952"/>
                    <a:pt x="366" y="985"/>
                  </a:cubicBezTo>
                  <a:lnTo>
                    <a:pt x="385" y="985"/>
                  </a:lnTo>
                  <a:cubicBezTo>
                    <a:pt x="438" y="978"/>
                    <a:pt x="483" y="978"/>
                    <a:pt x="529" y="978"/>
                  </a:cubicBezTo>
                  <a:cubicBezTo>
                    <a:pt x="627" y="978"/>
                    <a:pt x="724" y="991"/>
                    <a:pt x="822" y="1011"/>
                  </a:cubicBezTo>
                  <a:lnTo>
                    <a:pt x="926" y="1037"/>
                  </a:lnTo>
                  <a:lnTo>
                    <a:pt x="926" y="926"/>
                  </a:lnTo>
                  <a:cubicBezTo>
                    <a:pt x="920" y="782"/>
                    <a:pt x="926" y="587"/>
                    <a:pt x="1031" y="502"/>
                  </a:cubicBezTo>
                  <a:lnTo>
                    <a:pt x="1089" y="450"/>
                  </a:lnTo>
                  <a:lnTo>
                    <a:pt x="939" y="255"/>
                  </a:lnTo>
                  <a:lnTo>
                    <a:pt x="881" y="287"/>
                  </a:lnTo>
                  <a:cubicBezTo>
                    <a:pt x="816" y="320"/>
                    <a:pt x="750" y="359"/>
                    <a:pt x="698" y="404"/>
                  </a:cubicBezTo>
                  <a:cubicBezTo>
                    <a:pt x="698" y="339"/>
                    <a:pt x="718" y="281"/>
                    <a:pt x="744" y="228"/>
                  </a:cubicBezTo>
                  <a:lnTo>
                    <a:pt x="783" y="176"/>
                  </a:lnTo>
                  <a:lnTo>
                    <a:pt x="6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612;p71">
              <a:extLst>
                <a:ext uri="{FF2B5EF4-FFF2-40B4-BE49-F238E27FC236}">
                  <a16:creationId xmlns:a16="http://schemas.microsoft.com/office/drawing/2014/main" id="{2DC61C4E-0AA4-4DBF-B6AF-703FED7F9727}"/>
                </a:ext>
              </a:extLst>
            </p:cNvPr>
            <p:cNvSpPr/>
            <p:nvPr/>
          </p:nvSpPr>
          <p:spPr>
            <a:xfrm>
              <a:off x="2200408" y="3557507"/>
              <a:ext cx="32443" cy="31458"/>
            </a:xfrm>
            <a:custGeom>
              <a:avLst/>
              <a:gdLst/>
              <a:ahLst/>
              <a:cxnLst/>
              <a:rect l="l" t="t" r="r" b="b"/>
              <a:pathLst>
                <a:path w="1285" h="1246" extrusionOk="0">
                  <a:moveTo>
                    <a:pt x="691" y="209"/>
                  </a:moveTo>
                  <a:lnTo>
                    <a:pt x="691" y="216"/>
                  </a:lnTo>
                  <a:lnTo>
                    <a:pt x="763" y="287"/>
                  </a:lnTo>
                  <a:cubicBezTo>
                    <a:pt x="711" y="379"/>
                    <a:pt x="691" y="476"/>
                    <a:pt x="698" y="581"/>
                  </a:cubicBezTo>
                  <a:cubicBezTo>
                    <a:pt x="698" y="607"/>
                    <a:pt x="711" y="626"/>
                    <a:pt x="737" y="633"/>
                  </a:cubicBezTo>
                  <a:lnTo>
                    <a:pt x="750" y="633"/>
                  </a:lnTo>
                  <a:cubicBezTo>
                    <a:pt x="769" y="633"/>
                    <a:pt x="789" y="620"/>
                    <a:pt x="795" y="607"/>
                  </a:cubicBezTo>
                  <a:cubicBezTo>
                    <a:pt x="854" y="548"/>
                    <a:pt x="919" y="502"/>
                    <a:pt x="997" y="463"/>
                  </a:cubicBezTo>
                  <a:lnTo>
                    <a:pt x="1063" y="548"/>
                  </a:lnTo>
                  <a:cubicBezTo>
                    <a:pt x="932" y="659"/>
                    <a:pt x="919" y="874"/>
                    <a:pt x="926" y="1043"/>
                  </a:cubicBezTo>
                  <a:cubicBezTo>
                    <a:pt x="821" y="1017"/>
                    <a:pt x="717" y="1004"/>
                    <a:pt x="613" y="1004"/>
                  </a:cubicBezTo>
                  <a:cubicBezTo>
                    <a:pt x="567" y="1004"/>
                    <a:pt x="515" y="1004"/>
                    <a:pt x="463" y="1011"/>
                  </a:cubicBezTo>
                  <a:cubicBezTo>
                    <a:pt x="461" y="1011"/>
                    <a:pt x="458" y="1011"/>
                    <a:pt x="456" y="1011"/>
                  </a:cubicBezTo>
                  <a:cubicBezTo>
                    <a:pt x="396" y="1011"/>
                    <a:pt x="170" y="943"/>
                    <a:pt x="183" y="750"/>
                  </a:cubicBezTo>
                  <a:cubicBezTo>
                    <a:pt x="196" y="581"/>
                    <a:pt x="476" y="444"/>
                    <a:pt x="587" y="411"/>
                  </a:cubicBezTo>
                  <a:cubicBezTo>
                    <a:pt x="600" y="405"/>
                    <a:pt x="613" y="392"/>
                    <a:pt x="619" y="372"/>
                  </a:cubicBezTo>
                  <a:cubicBezTo>
                    <a:pt x="626" y="353"/>
                    <a:pt x="619" y="339"/>
                    <a:pt x="613" y="326"/>
                  </a:cubicBezTo>
                  <a:lnTo>
                    <a:pt x="580" y="281"/>
                  </a:lnTo>
                  <a:lnTo>
                    <a:pt x="691" y="209"/>
                  </a:lnTo>
                  <a:close/>
                  <a:moveTo>
                    <a:pt x="717" y="1"/>
                  </a:moveTo>
                  <a:lnTo>
                    <a:pt x="606" y="72"/>
                  </a:lnTo>
                  <a:lnTo>
                    <a:pt x="495" y="144"/>
                  </a:lnTo>
                  <a:lnTo>
                    <a:pt x="352" y="235"/>
                  </a:lnTo>
                  <a:lnTo>
                    <a:pt x="404" y="307"/>
                  </a:lnTo>
                  <a:cubicBezTo>
                    <a:pt x="254" y="385"/>
                    <a:pt x="39" y="522"/>
                    <a:pt x="20" y="737"/>
                  </a:cubicBezTo>
                  <a:cubicBezTo>
                    <a:pt x="0" y="998"/>
                    <a:pt x="235" y="1135"/>
                    <a:pt x="437" y="1174"/>
                  </a:cubicBezTo>
                  <a:lnTo>
                    <a:pt x="476" y="1174"/>
                  </a:lnTo>
                  <a:cubicBezTo>
                    <a:pt x="522" y="1174"/>
                    <a:pt x="567" y="1167"/>
                    <a:pt x="613" y="1167"/>
                  </a:cubicBezTo>
                  <a:cubicBezTo>
                    <a:pt x="704" y="1167"/>
                    <a:pt x="795" y="1180"/>
                    <a:pt x="887" y="1200"/>
                  </a:cubicBezTo>
                  <a:lnTo>
                    <a:pt x="1095" y="1245"/>
                  </a:lnTo>
                  <a:lnTo>
                    <a:pt x="1089" y="1037"/>
                  </a:lnTo>
                  <a:cubicBezTo>
                    <a:pt x="1089" y="965"/>
                    <a:pt x="1082" y="744"/>
                    <a:pt x="1167" y="672"/>
                  </a:cubicBezTo>
                  <a:lnTo>
                    <a:pt x="1284" y="574"/>
                  </a:lnTo>
                  <a:lnTo>
                    <a:pt x="1186" y="450"/>
                  </a:lnTo>
                  <a:lnTo>
                    <a:pt x="1121" y="366"/>
                  </a:lnTo>
                  <a:lnTo>
                    <a:pt x="1043" y="261"/>
                  </a:lnTo>
                  <a:lnTo>
                    <a:pt x="945" y="313"/>
                  </a:lnTo>
                  <a:lnTo>
                    <a:pt x="971" y="274"/>
                  </a:lnTo>
                  <a:lnTo>
                    <a:pt x="880" y="177"/>
                  </a:lnTo>
                  <a:lnTo>
                    <a:pt x="815" y="105"/>
                  </a:lnTo>
                  <a:lnTo>
                    <a:pt x="7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613;p71">
              <a:extLst>
                <a:ext uri="{FF2B5EF4-FFF2-40B4-BE49-F238E27FC236}">
                  <a16:creationId xmlns:a16="http://schemas.microsoft.com/office/drawing/2014/main" id="{B2ECD0F8-E5F4-4138-8D68-B9D94C241BDD}"/>
                </a:ext>
              </a:extLst>
            </p:cNvPr>
            <p:cNvSpPr/>
            <p:nvPr/>
          </p:nvSpPr>
          <p:spPr>
            <a:xfrm>
              <a:off x="2138771" y="3585330"/>
              <a:ext cx="29338" cy="46077"/>
            </a:xfrm>
            <a:custGeom>
              <a:avLst/>
              <a:gdLst/>
              <a:ahLst/>
              <a:cxnLst/>
              <a:rect l="l" t="t" r="r" b="b"/>
              <a:pathLst>
                <a:path w="1162" h="1825" extrusionOk="0">
                  <a:moveTo>
                    <a:pt x="900" y="0"/>
                  </a:moveTo>
                  <a:cubicBezTo>
                    <a:pt x="796" y="0"/>
                    <a:pt x="692" y="13"/>
                    <a:pt x="594" y="46"/>
                  </a:cubicBezTo>
                  <a:cubicBezTo>
                    <a:pt x="392" y="111"/>
                    <a:pt x="222" y="261"/>
                    <a:pt x="125" y="450"/>
                  </a:cubicBezTo>
                  <a:cubicBezTo>
                    <a:pt x="1" y="710"/>
                    <a:pt x="7" y="1375"/>
                    <a:pt x="183" y="1662"/>
                  </a:cubicBezTo>
                  <a:cubicBezTo>
                    <a:pt x="229" y="1753"/>
                    <a:pt x="320" y="1818"/>
                    <a:pt x="425" y="1825"/>
                  </a:cubicBezTo>
                  <a:lnTo>
                    <a:pt x="431" y="1818"/>
                  </a:lnTo>
                  <a:cubicBezTo>
                    <a:pt x="457" y="1818"/>
                    <a:pt x="483" y="1818"/>
                    <a:pt x="509" y="1812"/>
                  </a:cubicBezTo>
                  <a:cubicBezTo>
                    <a:pt x="542" y="1799"/>
                    <a:pt x="568" y="1773"/>
                    <a:pt x="587" y="1740"/>
                  </a:cubicBezTo>
                  <a:cubicBezTo>
                    <a:pt x="614" y="1669"/>
                    <a:pt x="614" y="1584"/>
                    <a:pt x="574" y="1512"/>
                  </a:cubicBezTo>
                  <a:cubicBezTo>
                    <a:pt x="568" y="1480"/>
                    <a:pt x="555" y="1440"/>
                    <a:pt x="555" y="1408"/>
                  </a:cubicBezTo>
                  <a:cubicBezTo>
                    <a:pt x="561" y="763"/>
                    <a:pt x="822" y="359"/>
                    <a:pt x="1044" y="143"/>
                  </a:cubicBezTo>
                  <a:lnTo>
                    <a:pt x="1161" y="13"/>
                  </a:lnTo>
                  <a:lnTo>
                    <a:pt x="992" y="0"/>
                  </a:lnTo>
                  <a:close/>
                </a:path>
              </a:pathLst>
            </a:custGeom>
            <a:solidFill>
              <a:schemeClr val="accent1"/>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614;p71">
              <a:extLst>
                <a:ext uri="{FF2B5EF4-FFF2-40B4-BE49-F238E27FC236}">
                  <a16:creationId xmlns:a16="http://schemas.microsoft.com/office/drawing/2014/main" id="{FF7D0994-72D6-4A69-A874-466F5931AE2F}"/>
                </a:ext>
              </a:extLst>
            </p:cNvPr>
            <p:cNvSpPr/>
            <p:nvPr/>
          </p:nvSpPr>
          <p:spPr>
            <a:xfrm>
              <a:off x="2134916" y="3583184"/>
              <a:ext cx="36053" cy="50217"/>
            </a:xfrm>
            <a:custGeom>
              <a:avLst/>
              <a:gdLst/>
              <a:ahLst/>
              <a:cxnLst/>
              <a:rect l="l" t="t" r="r" b="b"/>
              <a:pathLst>
                <a:path w="1428" h="1989" extrusionOk="0">
                  <a:moveTo>
                    <a:pt x="978" y="0"/>
                  </a:moveTo>
                  <a:cubicBezTo>
                    <a:pt x="978" y="0"/>
                    <a:pt x="979" y="0"/>
                    <a:pt x="980" y="0"/>
                  </a:cubicBezTo>
                  <a:lnTo>
                    <a:pt x="980" y="0"/>
                  </a:lnTo>
                  <a:cubicBezTo>
                    <a:pt x="981" y="0"/>
                    <a:pt x="983" y="0"/>
                    <a:pt x="984" y="0"/>
                  </a:cubicBezTo>
                  <a:close/>
                  <a:moveTo>
                    <a:pt x="984" y="163"/>
                  </a:moveTo>
                  <a:cubicBezTo>
                    <a:pt x="1010" y="163"/>
                    <a:pt x="1036" y="163"/>
                    <a:pt x="1063" y="170"/>
                  </a:cubicBezTo>
                  <a:cubicBezTo>
                    <a:pt x="854" y="378"/>
                    <a:pt x="561" y="795"/>
                    <a:pt x="554" y="1486"/>
                  </a:cubicBezTo>
                  <a:cubicBezTo>
                    <a:pt x="554" y="1597"/>
                    <a:pt x="671" y="1786"/>
                    <a:pt x="567" y="1812"/>
                  </a:cubicBezTo>
                  <a:cubicBezTo>
                    <a:pt x="548" y="1819"/>
                    <a:pt x="528" y="1819"/>
                    <a:pt x="509" y="1825"/>
                  </a:cubicBezTo>
                  <a:cubicBezTo>
                    <a:pt x="176" y="1825"/>
                    <a:pt x="137" y="854"/>
                    <a:pt x="280" y="574"/>
                  </a:cubicBezTo>
                  <a:cubicBezTo>
                    <a:pt x="365" y="398"/>
                    <a:pt x="522" y="268"/>
                    <a:pt x="704" y="202"/>
                  </a:cubicBezTo>
                  <a:cubicBezTo>
                    <a:pt x="795" y="176"/>
                    <a:pt x="887" y="163"/>
                    <a:pt x="984" y="163"/>
                  </a:cubicBezTo>
                  <a:close/>
                  <a:moveTo>
                    <a:pt x="980" y="0"/>
                  </a:moveTo>
                  <a:lnTo>
                    <a:pt x="980" y="0"/>
                  </a:lnTo>
                  <a:cubicBezTo>
                    <a:pt x="864" y="1"/>
                    <a:pt x="755" y="14"/>
                    <a:pt x="652" y="52"/>
                  </a:cubicBezTo>
                  <a:cubicBezTo>
                    <a:pt x="424" y="124"/>
                    <a:pt x="241" y="287"/>
                    <a:pt x="137" y="496"/>
                  </a:cubicBezTo>
                  <a:cubicBezTo>
                    <a:pt x="0" y="776"/>
                    <a:pt x="0" y="1473"/>
                    <a:pt x="196" y="1786"/>
                  </a:cubicBezTo>
                  <a:cubicBezTo>
                    <a:pt x="254" y="1903"/>
                    <a:pt x="378" y="1982"/>
                    <a:pt x="509" y="1988"/>
                  </a:cubicBezTo>
                  <a:cubicBezTo>
                    <a:pt x="541" y="1982"/>
                    <a:pt x="580" y="1982"/>
                    <a:pt x="613" y="1969"/>
                  </a:cubicBezTo>
                  <a:cubicBezTo>
                    <a:pt x="665" y="1956"/>
                    <a:pt x="717" y="1916"/>
                    <a:pt x="743" y="1864"/>
                  </a:cubicBezTo>
                  <a:cubicBezTo>
                    <a:pt x="782" y="1767"/>
                    <a:pt x="782" y="1662"/>
                    <a:pt x="737" y="1571"/>
                  </a:cubicBezTo>
                  <a:cubicBezTo>
                    <a:pt x="730" y="1545"/>
                    <a:pt x="724" y="1519"/>
                    <a:pt x="717" y="1486"/>
                  </a:cubicBezTo>
                  <a:cubicBezTo>
                    <a:pt x="724" y="874"/>
                    <a:pt x="971" y="489"/>
                    <a:pt x="1180" y="281"/>
                  </a:cubicBezTo>
                  <a:lnTo>
                    <a:pt x="1428" y="33"/>
                  </a:lnTo>
                  <a:lnTo>
                    <a:pt x="1076" y="7"/>
                  </a:lnTo>
                  <a:cubicBezTo>
                    <a:pt x="1044" y="7"/>
                    <a:pt x="1012" y="1"/>
                    <a:pt x="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615;p71">
              <a:extLst>
                <a:ext uri="{FF2B5EF4-FFF2-40B4-BE49-F238E27FC236}">
                  <a16:creationId xmlns:a16="http://schemas.microsoft.com/office/drawing/2014/main" id="{F0F47591-E38D-4F1D-86A5-235243287DCF}"/>
                </a:ext>
              </a:extLst>
            </p:cNvPr>
            <p:cNvSpPr/>
            <p:nvPr/>
          </p:nvSpPr>
          <p:spPr>
            <a:xfrm>
              <a:off x="2154811" y="3552584"/>
              <a:ext cx="99576" cy="131666"/>
            </a:xfrm>
            <a:custGeom>
              <a:avLst/>
              <a:gdLst/>
              <a:ahLst/>
              <a:cxnLst/>
              <a:rect l="l" t="t" r="r" b="b"/>
              <a:pathLst>
                <a:path w="3944" h="5215" extrusionOk="0">
                  <a:moveTo>
                    <a:pt x="2041" y="0"/>
                  </a:moveTo>
                  <a:lnTo>
                    <a:pt x="1989" y="13"/>
                  </a:lnTo>
                  <a:cubicBezTo>
                    <a:pt x="1897" y="33"/>
                    <a:pt x="1813" y="59"/>
                    <a:pt x="1721" y="85"/>
                  </a:cubicBezTo>
                  <a:cubicBezTo>
                    <a:pt x="1259" y="235"/>
                    <a:pt x="705" y="567"/>
                    <a:pt x="692" y="1277"/>
                  </a:cubicBezTo>
                  <a:cubicBezTo>
                    <a:pt x="672" y="1291"/>
                    <a:pt x="27" y="1701"/>
                    <a:pt x="20" y="2711"/>
                  </a:cubicBezTo>
                  <a:cubicBezTo>
                    <a:pt x="14" y="3226"/>
                    <a:pt x="1" y="4438"/>
                    <a:pt x="1747" y="5012"/>
                  </a:cubicBezTo>
                  <a:cubicBezTo>
                    <a:pt x="1956" y="5084"/>
                    <a:pt x="2510" y="5214"/>
                    <a:pt x="2725" y="5214"/>
                  </a:cubicBezTo>
                  <a:cubicBezTo>
                    <a:pt x="2751" y="5214"/>
                    <a:pt x="2777" y="5214"/>
                    <a:pt x="2797" y="5208"/>
                  </a:cubicBezTo>
                  <a:cubicBezTo>
                    <a:pt x="2816" y="5208"/>
                    <a:pt x="2835" y="5209"/>
                    <a:pt x="2854" y="5209"/>
                  </a:cubicBezTo>
                  <a:cubicBezTo>
                    <a:pt x="2990" y="5209"/>
                    <a:pt x="3121" y="5188"/>
                    <a:pt x="3247" y="5142"/>
                  </a:cubicBezTo>
                  <a:cubicBezTo>
                    <a:pt x="3540" y="5058"/>
                    <a:pt x="3892" y="4803"/>
                    <a:pt x="3911" y="4093"/>
                  </a:cubicBezTo>
                  <a:cubicBezTo>
                    <a:pt x="3918" y="3865"/>
                    <a:pt x="3924" y="3565"/>
                    <a:pt x="3911" y="3285"/>
                  </a:cubicBezTo>
                  <a:cubicBezTo>
                    <a:pt x="3944" y="2992"/>
                    <a:pt x="3774" y="2359"/>
                    <a:pt x="3709" y="2229"/>
                  </a:cubicBezTo>
                  <a:cubicBezTo>
                    <a:pt x="3644" y="2060"/>
                    <a:pt x="3540" y="1903"/>
                    <a:pt x="3409" y="1779"/>
                  </a:cubicBezTo>
                  <a:cubicBezTo>
                    <a:pt x="3168" y="1551"/>
                    <a:pt x="2849" y="1440"/>
                    <a:pt x="2425" y="1440"/>
                  </a:cubicBezTo>
                  <a:lnTo>
                    <a:pt x="2282" y="1440"/>
                  </a:lnTo>
                  <a:cubicBezTo>
                    <a:pt x="2256" y="1434"/>
                    <a:pt x="2223" y="1434"/>
                    <a:pt x="2197" y="1434"/>
                  </a:cubicBezTo>
                  <a:lnTo>
                    <a:pt x="2139" y="1434"/>
                  </a:lnTo>
                  <a:cubicBezTo>
                    <a:pt x="2041" y="1408"/>
                    <a:pt x="1702" y="1304"/>
                    <a:pt x="1728" y="991"/>
                  </a:cubicBezTo>
                  <a:cubicBezTo>
                    <a:pt x="1747" y="730"/>
                    <a:pt x="2106" y="548"/>
                    <a:pt x="2256" y="476"/>
                  </a:cubicBezTo>
                  <a:lnTo>
                    <a:pt x="2347" y="437"/>
                  </a:lnTo>
                  <a:lnTo>
                    <a:pt x="20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616;p71">
              <a:extLst>
                <a:ext uri="{FF2B5EF4-FFF2-40B4-BE49-F238E27FC236}">
                  <a16:creationId xmlns:a16="http://schemas.microsoft.com/office/drawing/2014/main" id="{F760EAA9-7CA5-4C88-8E4D-4A452EECABA5}"/>
                </a:ext>
              </a:extLst>
            </p:cNvPr>
            <p:cNvSpPr/>
            <p:nvPr/>
          </p:nvSpPr>
          <p:spPr>
            <a:xfrm>
              <a:off x="2152842" y="3550110"/>
              <a:ext cx="103540" cy="136109"/>
            </a:xfrm>
            <a:custGeom>
              <a:avLst/>
              <a:gdLst/>
              <a:ahLst/>
              <a:cxnLst/>
              <a:rect l="l" t="t" r="r" b="b"/>
              <a:pathLst>
                <a:path w="4101" h="5391" extrusionOk="0">
                  <a:moveTo>
                    <a:pt x="2086" y="189"/>
                  </a:moveTo>
                  <a:lnTo>
                    <a:pt x="2301" y="502"/>
                  </a:lnTo>
                  <a:cubicBezTo>
                    <a:pt x="2125" y="580"/>
                    <a:pt x="1754" y="782"/>
                    <a:pt x="1728" y="1082"/>
                  </a:cubicBezTo>
                  <a:cubicBezTo>
                    <a:pt x="1702" y="1415"/>
                    <a:pt x="2008" y="1571"/>
                    <a:pt x="2217" y="1617"/>
                  </a:cubicBezTo>
                  <a:cubicBezTo>
                    <a:pt x="2236" y="1610"/>
                    <a:pt x="2256" y="1610"/>
                    <a:pt x="2275" y="1610"/>
                  </a:cubicBezTo>
                  <a:cubicBezTo>
                    <a:pt x="2314" y="1610"/>
                    <a:pt x="2347" y="1617"/>
                    <a:pt x="2379" y="1623"/>
                  </a:cubicBezTo>
                  <a:cubicBezTo>
                    <a:pt x="2406" y="1630"/>
                    <a:pt x="2438" y="1636"/>
                    <a:pt x="2464" y="1649"/>
                  </a:cubicBezTo>
                  <a:cubicBezTo>
                    <a:pt x="2458" y="1636"/>
                    <a:pt x="2451" y="1623"/>
                    <a:pt x="2445" y="1617"/>
                  </a:cubicBezTo>
                  <a:lnTo>
                    <a:pt x="2503" y="1617"/>
                  </a:lnTo>
                  <a:cubicBezTo>
                    <a:pt x="2901" y="1617"/>
                    <a:pt x="3207" y="1721"/>
                    <a:pt x="3429" y="1929"/>
                  </a:cubicBezTo>
                  <a:cubicBezTo>
                    <a:pt x="3553" y="2047"/>
                    <a:pt x="3650" y="2190"/>
                    <a:pt x="3716" y="2353"/>
                  </a:cubicBezTo>
                  <a:cubicBezTo>
                    <a:pt x="3748" y="2392"/>
                    <a:pt x="3944" y="3083"/>
                    <a:pt x="3905" y="3376"/>
                  </a:cubicBezTo>
                  <a:cubicBezTo>
                    <a:pt x="3918" y="3637"/>
                    <a:pt x="3918" y="3911"/>
                    <a:pt x="3905" y="4185"/>
                  </a:cubicBezTo>
                  <a:cubicBezTo>
                    <a:pt x="3892" y="4706"/>
                    <a:pt x="3690" y="5045"/>
                    <a:pt x="3298" y="5162"/>
                  </a:cubicBezTo>
                  <a:cubicBezTo>
                    <a:pt x="3176" y="5203"/>
                    <a:pt x="3042" y="5228"/>
                    <a:pt x="2912" y="5228"/>
                  </a:cubicBezTo>
                  <a:cubicBezTo>
                    <a:pt x="2898" y="5228"/>
                    <a:pt x="2883" y="5228"/>
                    <a:pt x="2868" y="5227"/>
                  </a:cubicBezTo>
                  <a:cubicBezTo>
                    <a:pt x="2849" y="5227"/>
                    <a:pt x="2829" y="5234"/>
                    <a:pt x="2803" y="5234"/>
                  </a:cubicBezTo>
                  <a:cubicBezTo>
                    <a:pt x="2601" y="5234"/>
                    <a:pt x="2067" y="5110"/>
                    <a:pt x="1858" y="5038"/>
                  </a:cubicBezTo>
                  <a:cubicBezTo>
                    <a:pt x="164" y="4478"/>
                    <a:pt x="177" y="3311"/>
                    <a:pt x="183" y="2809"/>
                  </a:cubicBezTo>
                  <a:cubicBezTo>
                    <a:pt x="190" y="1845"/>
                    <a:pt x="796" y="1460"/>
                    <a:pt x="822" y="1447"/>
                  </a:cubicBezTo>
                  <a:cubicBezTo>
                    <a:pt x="841" y="1434"/>
                    <a:pt x="854" y="1408"/>
                    <a:pt x="861" y="1382"/>
                  </a:cubicBezTo>
                  <a:cubicBezTo>
                    <a:pt x="874" y="717"/>
                    <a:pt x="1395" y="404"/>
                    <a:pt x="1832" y="261"/>
                  </a:cubicBezTo>
                  <a:cubicBezTo>
                    <a:pt x="1917" y="235"/>
                    <a:pt x="2001" y="209"/>
                    <a:pt x="2086" y="189"/>
                  </a:cubicBezTo>
                  <a:close/>
                  <a:moveTo>
                    <a:pt x="2158" y="0"/>
                  </a:moveTo>
                  <a:lnTo>
                    <a:pt x="2158" y="7"/>
                  </a:lnTo>
                  <a:lnTo>
                    <a:pt x="2054" y="33"/>
                  </a:lnTo>
                  <a:cubicBezTo>
                    <a:pt x="1962" y="52"/>
                    <a:pt x="1871" y="79"/>
                    <a:pt x="1780" y="105"/>
                  </a:cubicBezTo>
                  <a:cubicBezTo>
                    <a:pt x="1109" y="326"/>
                    <a:pt x="724" y="756"/>
                    <a:pt x="698" y="1330"/>
                  </a:cubicBezTo>
                  <a:cubicBezTo>
                    <a:pt x="548" y="1441"/>
                    <a:pt x="27" y="1884"/>
                    <a:pt x="20" y="2803"/>
                  </a:cubicBezTo>
                  <a:cubicBezTo>
                    <a:pt x="14" y="3292"/>
                    <a:pt x="1" y="4595"/>
                    <a:pt x="1806" y="5188"/>
                  </a:cubicBezTo>
                  <a:cubicBezTo>
                    <a:pt x="2021" y="5260"/>
                    <a:pt x="2575" y="5390"/>
                    <a:pt x="2803" y="5390"/>
                  </a:cubicBezTo>
                  <a:cubicBezTo>
                    <a:pt x="2836" y="5390"/>
                    <a:pt x="2862" y="5390"/>
                    <a:pt x="2888" y="5384"/>
                  </a:cubicBezTo>
                  <a:cubicBezTo>
                    <a:pt x="2904" y="5384"/>
                    <a:pt x="2919" y="5385"/>
                    <a:pt x="2935" y="5385"/>
                  </a:cubicBezTo>
                  <a:cubicBezTo>
                    <a:pt x="3076" y="5385"/>
                    <a:pt x="3216" y="5359"/>
                    <a:pt x="3351" y="5312"/>
                  </a:cubicBezTo>
                  <a:cubicBezTo>
                    <a:pt x="3670" y="5214"/>
                    <a:pt x="4055" y="4941"/>
                    <a:pt x="4074" y="4185"/>
                  </a:cubicBezTo>
                  <a:cubicBezTo>
                    <a:pt x="4081" y="3963"/>
                    <a:pt x="4081" y="3663"/>
                    <a:pt x="4074" y="3383"/>
                  </a:cubicBezTo>
                  <a:cubicBezTo>
                    <a:pt x="4100" y="3090"/>
                    <a:pt x="3950" y="2464"/>
                    <a:pt x="3865" y="2288"/>
                  </a:cubicBezTo>
                  <a:cubicBezTo>
                    <a:pt x="3794" y="2105"/>
                    <a:pt x="3676" y="1943"/>
                    <a:pt x="3540" y="1806"/>
                  </a:cubicBezTo>
                  <a:cubicBezTo>
                    <a:pt x="3285" y="1564"/>
                    <a:pt x="2947" y="1447"/>
                    <a:pt x="2503" y="1447"/>
                  </a:cubicBezTo>
                  <a:lnTo>
                    <a:pt x="2366" y="1447"/>
                  </a:lnTo>
                  <a:cubicBezTo>
                    <a:pt x="2340" y="1447"/>
                    <a:pt x="2308" y="1441"/>
                    <a:pt x="2275" y="1441"/>
                  </a:cubicBezTo>
                  <a:lnTo>
                    <a:pt x="2230" y="1441"/>
                  </a:lnTo>
                  <a:cubicBezTo>
                    <a:pt x="2132" y="1421"/>
                    <a:pt x="1871" y="1330"/>
                    <a:pt x="1891" y="1089"/>
                  </a:cubicBezTo>
                  <a:cubicBezTo>
                    <a:pt x="1910" y="867"/>
                    <a:pt x="2262" y="691"/>
                    <a:pt x="2373" y="646"/>
                  </a:cubicBezTo>
                  <a:lnTo>
                    <a:pt x="2549" y="561"/>
                  </a:lnTo>
                  <a:lnTo>
                    <a:pt x="2438" y="398"/>
                  </a:lnTo>
                  <a:lnTo>
                    <a:pt x="2217" y="92"/>
                  </a:lnTo>
                  <a:lnTo>
                    <a:pt x="21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82596E0E-A272-4960-B168-2F14897508D1}"/>
              </a:ext>
            </a:extLst>
          </p:cNvPr>
          <p:cNvSpPr txBox="1"/>
          <p:nvPr/>
        </p:nvSpPr>
        <p:spPr>
          <a:xfrm>
            <a:off x="1106905" y="1988307"/>
            <a:ext cx="4299510" cy="646331"/>
          </a:xfrm>
          <a:prstGeom prst="rect">
            <a:avLst/>
          </a:prstGeom>
          <a:noFill/>
        </p:spPr>
        <p:txBody>
          <a:bodyPr wrap="none" rtlCol="0">
            <a:spAutoFit/>
          </a:bodyPr>
          <a:lstStyle/>
          <a:p>
            <a:r>
              <a:rPr lang="en-US" sz="3600" dirty="0">
                <a:solidFill>
                  <a:schemeClr val="accent1"/>
                </a:solidFill>
                <a:latin typeface="+mj-lt"/>
              </a:rPr>
              <a:t>Care for Your Heart</a:t>
            </a:r>
            <a:endParaRPr lang="en-ID" sz="3600" dirty="0">
              <a:solidFill>
                <a:schemeClr val="accent1"/>
              </a:solidFill>
              <a:latin typeface="+mj-lt"/>
            </a:endParaRPr>
          </a:p>
        </p:txBody>
      </p:sp>
      <p:sp>
        <p:nvSpPr>
          <p:cNvPr id="9" name="TextBox 8">
            <a:extLst>
              <a:ext uri="{FF2B5EF4-FFF2-40B4-BE49-F238E27FC236}">
                <a16:creationId xmlns:a16="http://schemas.microsoft.com/office/drawing/2014/main" id="{9D9E6E0B-2EBC-464D-9F9D-2AE8742B1013}"/>
              </a:ext>
            </a:extLst>
          </p:cNvPr>
          <p:cNvSpPr txBox="1"/>
          <p:nvPr/>
        </p:nvSpPr>
        <p:spPr>
          <a:xfrm>
            <a:off x="1106905" y="4094895"/>
            <a:ext cx="3820695" cy="1440844"/>
          </a:xfrm>
          <a:prstGeom prst="rect">
            <a:avLst/>
          </a:prstGeom>
          <a:noFill/>
        </p:spPr>
        <p:txBody>
          <a:bodyPr wrap="square" rtlCol="0">
            <a:spAutoFit/>
          </a:bodyPr>
          <a:lstStyle/>
          <a:p>
            <a:pPr algn="just">
              <a:lnSpc>
                <a:spcPct val="150000"/>
              </a:lnSpc>
            </a:pPr>
            <a:r>
              <a:rPr lang="en-US" sz="1200" dirty="0">
                <a:solidFill>
                  <a:schemeClr val="tx1">
                    <a:lumMod val="75000"/>
                    <a:lumOff val="25000"/>
                  </a:schemeClr>
                </a:solidFill>
              </a:rPr>
              <a:t>The treatment options will vary depending, but include making lifestyle changes, taking medicate undergoing surgery. The treatment options will vary depending on the type, but include making lifestyle changes, taking medications, and undergoing surgery.</a:t>
            </a:r>
          </a:p>
        </p:txBody>
      </p:sp>
      <p:sp>
        <p:nvSpPr>
          <p:cNvPr id="10" name="Freeform: Shape 9">
            <a:extLst>
              <a:ext uri="{FF2B5EF4-FFF2-40B4-BE49-F238E27FC236}">
                <a16:creationId xmlns:a16="http://schemas.microsoft.com/office/drawing/2014/main" id="{931A8BC5-E290-4815-A7DB-2F187379B1F6}"/>
              </a:ext>
            </a:extLst>
          </p:cNvPr>
          <p:cNvSpPr/>
          <p:nvPr/>
        </p:nvSpPr>
        <p:spPr>
          <a:xfrm>
            <a:off x="1265835" y="904436"/>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a:extLst>
              <a:ext uri="{FF2B5EF4-FFF2-40B4-BE49-F238E27FC236}">
                <a16:creationId xmlns:a16="http://schemas.microsoft.com/office/drawing/2014/main" id="{330A2053-DA71-490A-A6AA-3CC94741B95A}"/>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65835" y="1195622"/>
            <a:ext cx="561023" cy="561023"/>
          </a:xfrm>
          <a:prstGeom prst="rect">
            <a:avLst/>
          </a:prstGeom>
        </p:spPr>
      </p:pic>
      <p:sp>
        <p:nvSpPr>
          <p:cNvPr id="15" name="TextBox 14">
            <a:extLst>
              <a:ext uri="{FF2B5EF4-FFF2-40B4-BE49-F238E27FC236}">
                <a16:creationId xmlns:a16="http://schemas.microsoft.com/office/drawing/2014/main" id="{FAE6BE24-2A30-433A-A9A0-CB56E5D9BC45}"/>
              </a:ext>
            </a:extLst>
          </p:cNvPr>
          <p:cNvSpPr txBox="1"/>
          <p:nvPr/>
        </p:nvSpPr>
        <p:spPr>
          <a:xfrm>
            <a:off x="1106905" y="3014760"/>
            <a:ext cx="4812631" cy="830997"/>
          </a:xfrm>
          <a:prstGeom prst="rect">
            <a:avLst/>
          </a:prstGeom>
          <a:noFill/>
        </p:spPr>
        <p:txBody>
          <a:bodyPr wrap="square">
            <a:spAutoFit/>
          </a:bodyPr>
          <a:lstStyle/>
          <a:p>
            <a:r>
              <a:rPr lang="en-US" sz="2400" dirty="0">
                <a:solidFill>
                  <a:schemeClr val="tx1">
                    <a:lumMod val="75000"/>
                    <a:lumOff val="25000"/>
                  </a:schemeClr>
                </a:solidFill>
              </a:rPr>
              <a:t>Transforming your </a:t>
            </a:r>
            <a:r>
              <a:rPr lang="en-US" sz="2400" i="1" dirty="0">
                <a:solidFill>
                  <a:schemeClr val="tx1">
                    <a:lumMod val="75000"/>
                    <a:lumOff val="25000"/>
                  </a:schemeClr>
                </a:solidFill>
                <a:latin typeface="+mj-lt"/>
              </a:rPr>
              <a:t>body</a:t>
            </a:r>
            <a:r>
              <a:rPr lang="en-US" sz="2400" i="1" dirty="0">
                <a:solidFill>
                  <a:schemeClr val="tx1">
                    <a:lumMod val="75000"/>
                    <a:lumOff val="25000"/>
                  </a:schemeClr>
                </a:solidFill>
              </a:rPr>
              <a:t>, </a:t>
            </a:r>
            <a:r>
              <a:rPr lang="en-US" sz="2400" dirty="0">
                <a:solidFill>
                  <a:schemeClr val="tx1">
                    <a:lumMod val="75000"/>
                    <a:lumOff val="25000"/>
                  </a:schemeClr>
                </a:solidFill>
              </a:rPr>
              <a:t>changing your</a:t>
            </a:r>
            <a:r>
              <a:rPr lang="en-US" sz="2400" i="1" dirty="0">
                <a:solidFill>
                  <a:schemeClr val="tx1">
                    <a:lumMod val="75000"/>
                    <a:lumOff val="25000"/>
                  </a:schemeClr>
                </a:solidFill>
              </a:rPr>
              <a:t> </a:t>
            </a:r>
            <a:r>
              <a:rPr lang="en-US" sz="2400" i="1" dirty="0">
                <a:solidFill>
                  <a:schemeClr val="tx1">
                    <a:lumMod val="75000"/>
                    <a:lumOff val="25000"/>
                  </a:schemeClr>
                </a:solidFill>
                <a:latin typeface="+mj-lt"/>
              </a:rPr>
              <a:t>lifestyle</a:t>
            </a:r>
            <a:r>
              <a:rPr lang="en-US" sz="2400" i="1" dirty="0">
                <a:solidFill>
                  <a:schemeClr val="tx1">
                    <a:lumMod val="75000"/>
                    <a:lumOff val="25000"/>
                  </a:schemeClr>
                </a:solidFill>
              </a:rPr>
              <a:t>, </a:t>
            </a:r>
            <a:r>
              <a:rPr lang="en-US" sz="2400" dirty="0">
                <a:solidFill>
                  <a:schemeClr val="tx1">
                    <a:lumMod val="75000"/>
                    <a:lumOff val="25000"/>
                  </a:schemeClr>
                </a:solidFill>
              </a:rPr>
              <a:t>delivering</a:t>
            </a:r>
            <a:r>
              <a:rPr lang="en-US" sz="2400" i="1" dirty="0">
                <a:solidFill>
                  <a:schemeClr val="tx1">
                    <a:lumMod val="75000"/>
                    <a:lumOff val="25000"/>
                  </a:schemeClr>
                </a:solidFill>
              </a:rPr>
              <a:t> </a:t>
            </a:r>
            <a:r>
              <a:rPr lang="en-US" sz="2400" i="1" dirty="0">
                <a:solidFill>
                  <a:schemeClr val="tx1">
                    <a:lumMod val="75000"/>
                    <a:lumOff val="25000"/>
                  </a:schemeClr>
                </a:solidFill>
                <a:latin typeface="+mj-lt"/>
              </a:rPr>
              <a:t>results.</a:t>
            </a:r>
          </a:p>
        </p:txBody>
      </p:sp>
      <p:grpSp>
        <p:nvGrpSpPr>
          <p:cNvPr id="83" name="Group 82">
            <a:extLst>
              <a:ext uri="{FF2B5EF4-FFF2-40B4-BE49-F238E27FC236}">
                <a16:creationId xmlns:a16="http://schemas.microsoft.com/office/drawing/2014/main" id="{22FB9821-1001-423C-9F03-E1464CECDC25}"/>
              </a:ext>
            </a:extLst>
          </p:cNvPr>
          <p:cNvGrpSpPr/>
          <p:nvPr/>
        </p:nvGrpSpPr>
        <p:grpSpPr>
          <a:xfrm>
            <a:off x="6476603" y="1955581"/>
            <a:ext cx="736629" cy="736629"/>
            <a:chOff x="5913196" y="4657564"/>
            <a:chExt cx="1323439" cy="1323439"/>
          </a:xfrm>
        </p:grpSpPr>
        <p:sp>
          <p:nvSpPr>
            <p:cNvPr id="84" name="Oval 83">
              <a:extLst>
                <a:ext uri="{FF2B5EF4-FFF2-40B4-BE49-F238E27FC236}">
                  <a16:creationId xmlns:a16="http://schemas.microsoft.com/office/drawing/2014/main" id="{F7E03C83-619A-4192-9E6E-D535756F58C7}"/>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C090F59B-27C9-4F9E-A0A4-F793BE7673AF}"/>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881276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433F5680-F3CF-4810-B595-85B35804EF6B}"/>
              </a:ext>
            </a:extLst>
          </p:cNvPr>
          <p:cNvGrpSpPr/>
          <p:nvPr/>
        </p:nvGrpSpPr>
        <p:grpSpPr>
          <a:xfrm>
            <a:off x="4542801" y="2787096"/>
            <a:ext cx="3106398" cy="3106398"/>
            <a:chOff x="5433705" y="4787845"/>
            <a:chExt cx="1577583" cy="1577583"/>
          </a:xfrm>
        </p:grpSpPr>
        <p:sp>
          <p:nvSpPr>
            <p:cNvPr id="71" name="Oval 70">
              <a:extLst>
                <a:ext uri="{FF2B5EF4-FFF2-40B4-BE49-F238E27FC236}">
                  <a16:creationId xmlns:a16="http://schemas.microsoft.com/office/drawing/2014/main" id="{7E956C8B-E708-458A-BC8C-5D22480899A3}"/>
                </a:ext>
              </a:extLst>
            </p:cNvPr>
            <p:cNvSpPr/>
            <p:nvPr/>
          </p:nvSpPr>
          <p:spPr>
            <a:xfrm>
              <a:off x="5433705" y="4787845"/>
              <a:ext cx="1577583" cy="1577583"/>
            </a:xfrm>
            <a:prstGeom prst="ellipse">
              <a:avLst/>
            </a:prstGeom>
            <a:solidFill>
              <a:schemeClr val="accent1">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04018D74-38D3-486A-B856-897F82059876}"/>
                </a:ext>
              </a:extLst>
            </p:cNvPr>
            <p:cNvSpPr/>
            <p:nvPr/>
          </p:nvSpPr>
          <p:spPr>
            <a:xfrm>
              <a:off x="5848998" y="5203138"/>
              <a:ext cx="746998" cy="74699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5" name="Group 5059"/>
          <p:cNvGrpSpPr/>
          <p:nvPr/>
        </p:nvGrpSpPr>
        <p:grpSpPr>
          <a:xfrm>
            <a:off x="8634233" y="2896391"/>
            <a:ext cx="229369" cy="228685"/>
            <a:chOff x="0" y="0"/>
            <a:chExt cx="277647" cy="276819"/>
          </a:xfrm>
          <a:solidFill>
            <a:schemeClr val="accent1"/>
          </a:solidFill>
        </p:grpSpPr>
        <p:sp>
          <p:nvSpPr>
            <p:cNvPr id="29" name="Shape 5057"/>
            <p:cNvSpPr/>
            <p:nvPr/>
          </p:nvSpPr>
          <p:spPr>
            <a:xfrm>
              <a:off x="71620" y="71068"/>
              <a:ext cx="134409" cy="1346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t">
              <a:noAutofit/>
            </a:bodyPr>
            <a:lstStyle/>
            <a:p>
              <a:pPr lvl="0"/>
              <a:endParaRPr/>
            </a:p>
          </p:txBody>
        </p:sp>
        <p:sp>
          <p:nvSpPr>
            <p:cNvPr id="30" name="Shape 5058"/>
            <p:cNvSpPr/>
            <p:nvPr/>
          </p:nvSpPr>
          <p:spPr>
            <a:xfrm>
              <a:off x="0" y="-1"/>
              <a:ext cx="277648" cy="276821"/>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grpFill/>
            <a:ln w="12700" cap="flat">
              <a:noFill/>
              <a:miter lim="400000"/>
            </a:ln>
            <a:effectLst/>
          </p:spPr>
          <p:txBody>
            <a:bodyPr wrap="square" lIns="0" tIns="0" rIns="0" bIns="0" numCol="1" anchor="t">
              <a:noAutofit/>
            </a:bodyPr>
            <a:lstStyle/>
            <a:p>
              <a:pPr lvl="0"/>
              <a:endParaRPr/>
            </a:p>
          </p:txBody>
        </p:sp>
      </p:grpSp>
      <p:sp>
        <p:nvSpPr>
          <p:cNvPr id="27" name="TextBox 26"/>
          <p:cNvSpPr txBox="1"/>
          <p:nvPr/>
        </p:nvSpPr>
        <p:spPr>
          <a:xfrm>
            <a:off x="9008117" y="2629870"/>
            <a:ext cx="1843774" cy="338554"/>
          </a:xfrm>
          <a:prstGeom prst="rect">
            <a:avLst/>
          </a:prstGeom>
          <a:noFill/>
        </p:spPr>
        <p:txBody>
          <a:bodyPr wrap="square" rtlCol="0">
            <a:spAutoFit/>
          </a:bodyPr>
          <a:lstStyle/>
          <a:p>
            <a:r>
              <a:rPr lang="en-US" sz="1600" spc="30">
                <a:solidFill>
                  <a:schemeClr val="tx2"/>
                </a:solidFill>
              </a:rPr>
              <a:t>Element text</a:t>
            </a:r>
          </a:p>
        </p:txBody>
      </p:sp>
      <p:sp>
        <p:nvSpPr>
          <p:cNvPr id="28" name="TextBox 27"/>
          <p:cNvSpPr txBox="1"/>
          <p:nvPr/>
        </p:nvSpPr>
        <p:spPr>
          <a:xfrm>
            <a:off x="9008117" y="2935540"/>
            <a:ext cx="1842620" cy="577530"/>
          </a:xfrm>
          <a:prstGeom prst="rect">
            <a:avLst/>
          </a:prstGeom>
          <a:noFill/>
        </p:spPr>
        <p:txBody>
          <a:bodyPr wrap="none" rtlCol="0">
            <a:spAutoFit/>
          </a:bodyPr>
          <a:lstStyle/>
          <a:p>
            <a:pPr>
              <a:lnSpc>
                <a:spcPct val="140000"/>
              </a:lnSpc>
            </a:pPr>
            <a:r>
              <a:rPr lang="en-US" sz="1200"/>
              <a:t>Lorem ipsum dolor amet </a:t>
            </a:r>
          </a:p>
          <a:p>
            <a:pPr>
              <a:lnSpc>
                <a:spcPct val="140000"/>
              </a:lnSpc>
            </a:pPr>
            <a:r>
              <a:rPr lang="en-US" sz="1200"/>
              <a:t>consectetur adipiscing.</a:t>
            </a:r>
          </a:p>
        </p:txBody>
      </p:sp>
      <p:grpSp>
        <p:nvGrpSpPr>
          <p:cNvPr id="32" name="Group 5059"/>
          <p:cNvGrpSpPr/>
          <p:nvPr/>
        </p:nvGrpSpPr>
        <p:grpSpPr>
          <a:xfrm>
            <a:off x="8634233" y="4221213"/>
            <a:ext cx="229369" cy="228685"/>
            <a:chOff x="0" y="0"/>
            <a:chExt cx="277647" cy="276819"/>
          </a:xfrm>
          <a:solidFill>
            <a:schemeClr val="accent1"/>
          </a:solidFill>
        </p:grpSpPr>
        <p:sp>
          <p:nvSpPr>
            <p:cNvPr id="36" name="Shape 5057"/>
            <p:cNvSpPr/>
            <p:nvPr/>
          </p:nvSpPr>
          <p:spPr>
            <a:xfrm>
              <a:off x="71620" y="71068"/>
              <a:ext cx="134409" cy="1346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t">
              <a:noAutofit/>
            </a:bodyPr>
            <a:lstStyle/>
            <a:p>
              <a:pPr lvl="0"/>
              <a:endParaRPr/>
            </a:p>
          </p:txBody>
        </p:sp>
        <p:sp>
          <p:nvSpPr>
            <p:cNvPr id="37" name="Shape 5058"/>
            <p:cNvSpPr/>
            <p:nvPr/>
          </p:nvSpPr>
          <p:spPr>
            <a:xfrm>
              <a:off x="0" y="-1"/>
              <a:ext cx="277648" cy="276821"/>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grpFill/>
            <a:ln w="12700" cap="flat">
              <a:noFill/>
              <a:miter lim="400000"/>
            </a:ln>
            <a:effectLst/>
          </p:spPr>
          <p:txBody>
            <a:bodyPr wrap="square" lIns="0" tIns="0" rIns="0" bIns="0" numCol="1" anchor="t">
              <a:noAutofit/>
            </a:bodyPr>
            <a:lstStyle/>
            <a:p>
              <a:pPr lvl="0"/>
              <a:endParaRPr/>
            </a:p>
          </p:txBody>
        </p:sp>
      </p:grpSp>
      <p:sp>
        <p:nvSpPr>
          <p:cNvPr id="34" name="TextBox 33"/>
          <p:cNvSpPr txBox="1"/>
          <p:nvPr/>
        </p:nvSpPr>
        <p:spPr>
          <a:xfrm>
            <a:off x="9008116" y="3954692"/>
            <a:ext cx="1954173" cy="338554"/>
          </a:xfrm>
          <a:prstGeom prst="rect">
            <a:avLst/>
          </a:prstGeom>
          <a:noFill/>
        </p:spPr>
        <p:txBody>
          <a:bodyPr wrap="square" rtlCol="0">
            <a:spAutoFit/>
          </a:bodyPr>
          <a:lstStyle/>
          <a:p>
            <a:r>
              <a:rPr lang="en-US" sz="1600" spc="30">
                <a:solidFill>
                  <a:schemeClr val="tx2"/>
                </a:solidFill>
              </a:rPr>
              <a:t>Element text</a:t>
            </a:r>
          </a:p>
        </p:txBody>
      </p:sp>
      <p:sp>
        <p:nvSpPr>
          <p:cNvPr id="35" name="TextBox 34"/>
          <p:cNvSpPr txBox="1"/>
          <p:nvPr/>
        </p:nvSpPr>
        <p:spPr>
          <a:xfrm>
            <a:off x="9008117" y="4260362"/>
            <a:ext cx="1842620" cy="577530"/>
          </a:xfrm>
          <a:prstGeom prst="rect">
            <a:avLst/>
          </a:prstGeom>
          <a:noFill/>
        </p:spPr>
        <p:txBody>
          <a:bodyPr wrap="none" rtlCol="0">
            <a:spAutoFit/>
          </a:bodyPr>
          <a:lstStyle/>
          <a:p>
            <a:pPr>
              <a:lnSpc>
                <a:spcPct val="140000"/>
              </a:lnSpc>
            </a:pPr>
            <a:r>
              <a:rPr lang="en-US" sz="1200"/>
              <a:t>Lorem ipsum dolor amet </a:t>
            </a:r>
          </a:p>
          <a:p>
            <a:pPr>
              <a:lnSpc>
                <a:spcPct val="140000"/>
              </a:lnSpc>
            </a:pPr>
            <a:r>
              <a:rPr lang="en-US" sz="1200"/>
              <a:t>consectetur adipiscing.</a:t>
            </a:r>
          </a:p>
        </p:txBody>
      </p:sp>
      <p:grpSp>
        <p:nvGrpSpPr>
          <p:cNvPr id="39" name="Group 5059"/>
          <p:cNvGrpSpPr/>
          <p:nvPr/>
        </p:nvGrpSpPr>
        <p:grpSpPr>
          <a:xfrm>
            <a:off x="8634233" y="5546035"/>
            <a:ext cx="229369" cy="228685"/>
            <a:chOff x="0" y="0"/>
            <a:chExt cx="277647" cy="276819"/>
          </a:xfrm>
          <a:solidFill>
            <a:schemeClr val="accent1"/>
          </a:solidFill>
        </p:grpSpPr>
        <p:sp>
          <p:nvSpPr>
            <p:cNvPr id="43" name="Shape 5057"/>
            <p:cNvSpPr/>
            <p:nvPr/>
          </p:nvSpPr>
          <p:spPr>
            <a:xfrm>
              <a:off x="71620" y="71068"/>
              <a:ext cx="134409" cy="1346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t">
              <a:noAutofit/>
            </a:bodyPr>
            <a:lstStyle/>
            <a:p>
              <a:pPr lvl="0"/>
              <a:endParaRPr/>
            </a:p>
          </p:txBody>
        </p:sp>
        <p:sp>
          <p:nvSpPr>
            <p:cNvPr id="44" name="Shape 5058"/>
            <p:cNvSpPr/>
            <p:nvPr/>
          </p:nvSpPr>
          <p:spPr>
            <a:xfrm>
              <a:off x="0" y="-1"/>
              <a:ext cx="277648" cy="276821"/>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grpFill/>
            <a:ln w="12700" cap="flat">
              <a:noFill/>
              <a:miter lim="400000"/>
            </a:ln>
            <a:effectLst/>
          </p:spPr>
          <p:txBody>
            <a:bodyPr wrap="square" lIns="0" tIns="0" rIns="0" bIns="0" numCol="1" anchor="t">
              <a:noAutofit/>
            </a:bodyPr>
            <a:lstStyle/>
            <a:p>
              <a:pPr lvl="0"/>
              <a:endParaRPr/>
            </a:p>
          </p:txBody>
        </p:sp>
      </p:grpSp>
      <p:sp>
        <p:nvSpPr>
          <p:cNvPr id="41" name="TextBox 40"/>
          <p:cNvSpPr txBox="1"/>
          <p:nvPr/>
        </p:nvSpPr>
        <p:spPr>
          <a:xfrm>
            <a:off x="9008117" y="5279514"/>
            <a:ext cx="1843774" cy="338554"/>
          </a:xfrm>
          <a:prstGeom prst="rect">
            <a:avLst/>
          </a:prstGeom>
          <a:noFill/>
        </p:spPr>
        <p:txBody>
          <a:bodyPr wrap="square" rtlCol="0">
            <a:spAutoFit/>
          </a:bodyPr>
          <a:lstStyle/>
          <a:p>
            <a:r>
              <a:rPr lang="en-US" sz="1600" spc="30">
                <a:solidFill>
                  <a:schemeClr val="tx2"/>
                </a:solidFill>
              </a:rPr>
              <a:t>Element text</a:t>
            </a:r>
          </a:p>
        </p:txBody>
      </p:sp>
      <p:sp>
        <p:nvSpPr>
          <p:cNvPr id="42" name="TextBox 41"/>
          <p:cNvSpPr txBox="1"/>
          <p:nvPr/>
        </p:nvSpPr>
        <p:spPr>
          <a:xfrm>
            <a:off x="9008117" y="5585184"/>
            <a:ext cx="1842620" cy="577530"/>
          </a:xfrm>
          <a:prstGeom prst="rect">
            <a:avLst/>
          </a:prstGeom>
          <a:noFill/>
        </p:spPr>
        <p:txBody>
          <a:bodyPr wrap="none" rtlCol="0">
            <a:spAutoFit/>
          </a:bodyPr>
          <a:lstStyle/>
          <a:p>
            <a:pPr>
              <a:lnSpc>
                <a:spcPct val="140000"/>
              </a:lnSpc>
            </a:pPr>
            <a:r>
              <a:rPr lang="en-US" sz="1200"/>
              <a:t>Lorem ipsum dolor amet </a:t>
            </a:r>
          </a:p>
          <a:p>
            <a:pPr>
              <a:lnSpc>
                <a:spcPct val="140000"/>
              </a:lnSpc>
            </a:pPr>
            <a:r>
              <a:rPr lang="en-US" sz="1200"/>
              <a:t>consectetur adipiscing.</a:t>
            </a:r>
          </a:p>
        </p:txBody>
      </p:sp>
      <p:grpSp>
        <p:nvGrpSpPr>
          <p:cNvPr id="45" name="Group 5059"/>
          <p:cNvGrpSpPr/>
          <p:nvPr/>
        </p:nvGrpSpPr>
        <p:grpSpPr>
          <a:xfrm>
            <a:off x="3304964" y="2782573"/>
            <a:ext cx="229369" cy="228685"/>
            <a:chOff x="0" y="0"/>
            <a:chExt cx="277647" cy="276819"/>
          </a:xfrm>
          <a:solidFill>
            <a:schemeClr val="accent1"/>
          </a:solidFill>
        </p:grpSpPr>
        <p:sp>
          <p:nvSpPr>
            <p:cNvPr id="46" name="Shape 5057"/>
            <p:cNvSpPr/>
            <p:nvPr/>
          </p:nvSpPr>
          <p:spPr>
            <a:xfrm>
              <a:off x="71620" y="71068"/>
              <a:ext cx="134409" cy="1346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t">
              <a:noAutofit/>
            </a:bodyPr>
            <a:lstStyle/>
            <a:p>
              <a:pPr lvl="0"/>
              <a:endParaRPr/>
            </a:p>
          </p:txBody>
        </p:sp>
        <p:sp>
          <p:nvSpPr>
            <p:cNvPr id="47" name="Shape 5058"/>
            <p:cNvSpPr/>
            <p:nvPr/>
          </p:nvSpPr>
          <p:spPr>
            <a:xfrm>
              <a:off x="0" y="-1"/>
              <a:ext cx="277648" cy="276821"/>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grpFill/>
            <a:ln w="12700" cap="flat">
              <a:noFill/>
              <a:miter lim="400000"/>
            </a:ln>
            <a:effectLst/>
          </p:spPr>
          <p:txBody>
            <a:bodyPr wrap="square" lIns="0" tIns="0" rIns="0" bIns="0" numCol="1" anchor="t">
              <a:noAutofit/>
            </a:bodyPr>
            <a:lstStyle/>
            <a:p>
              <a:pPr lvl="0"/>
              <a:endParaRPr/>
            </a:p>
          </p:txBody>
        </p:sp>
      </p:grpSp>
      <p:sp>
        <p:nvSpPr>
          <p:cNvPr id="48" name="TextBox 47"/>
          <p:cNvSpPr txBox="1"/>
          <p:nvPr/>
        </p:nvSpPr>
        <p:spPr>
          <a:xfrm>
            <a:off x="1492469" y="2516052"/>
            <a:ext cx="1624151" cy="338554"/>
          </a:xfrm>
          <a:prstGeom prst="rect">
            <a:avLst/>
          </a:prstGeom>
          <a:noFill/>
        </p:spPr>
        <p:txBody>
          <a:bodyPr wrap="square" rtlCol="0">
            <a:spAutoFit/>
          </a:bodyPr>
          <a:lstStyle/>
          <a:p>
            <a:pPr algn="r"/>
            <a:r>
              <a:rPr lang="en-US" sz="1600" spc="30">
                <a:solidFill>
                  <a:schemeClr val="tx2"/>
                </a:solidFill>
              </a:rPr>
              <a:t>Element text</a:t>
            </a:r>
          </a:p>
        </p:txBody>
      </p:sp>
      <p:sp>
        <p:nvSpPr>
          <p:cNvPr id="49" name="TextBox 48"/>
          <p:cNvSpPr txBox="1"/>
          <p:nvPr/>
        </p:nvSpPr>
        <p:spPr>
          <a:xfrm>
            <a:off x="1319150" y="2821722"/>
            <a:ext cx="1843773" cy="577530"/>
          </a:xfrm>
          <a:prstGeom prst="rect">
            <a:avLst/>
          </a:prstGeom>
          <a:noFill/>
        </p:spPr>
        <p:txBody>
          <a:bodyPr wrap="none" rtlCol="0">
            <a:spAutoFit/>
          </a:bodyPr>
          <a:lstStyle/>
          <a:p>
            <a:pPr algn="r">
              <a:lnSpc>
                <a:spcPct val="140000"/>
              </a:lnSpc>
            </a:pPr>
            <a:r>
              <a:rPr lang="en-US" sz="1200"/>
              <a:t>Lorem ipsum dolor amet </a:t>
            </a:r>
          </a:p>
          <a:p>
            <a:pPr algn="r">
              <a:lnSpc>
                <a:spcPct val="140000"/>
              </a:lnSpc>
            </a:pPr>
            <a:r>
              <a:rPr lang="en-US" sz="1200"/>
              <a:t>consectetur adipiscing.</a:t>
            </a:r>
          </a:p>
        </p:txBody>
      </p:sp>
      <p:grpSp>
        <p:nvGrpSpPr>
          <p:cNvPr id="50" name="Group 5059"/>
          <p:cNvGrpSpPr/>
          <p:nvPr/>
        </p:nvGrpSpPr>
        <p:grpSpPr>
          <a:xfrm>
            <a:off x="3304964" y="4107395"/>
            <a:ext cx="229369" cy="228685"/>
            <a:chOff x="0" y="0"/>
            <a:chExt cx="277647" cy="276819"/>
          </a:xfrm>
          <a:solidFill>
            <a:schemeClr val="accent1"/>
          </a:solidFill>
        </p:grpSpPr>
        <p:sp>
          <p:nvSpPr>
            <p:cNvPr id="51" name="Shape 5057"/>
            <p:cNvSpPr/>
            <p:nvPr/>
          </p:nvSpPr>
          <p:spPr>
            <a:xfrm>
              <a:off x="71620" y="71068"/>
              <a:ext cx="134409" cy="1346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t">
              <a:noAutofit/>
            </a:bodyPr>
            <a:lstStyle/>
            <a:p>
              <a:pPr lvl="0"/>
              <a:endParaRPr/>
            </a:p>
          </p:txBody>
        </p:sp>
        <p:sp>
          <p:nvSpPr>
            <p:cNvPr id="52" name="Shape 5058"/>
            <p:cNvSpPr/>
            <p:nvPr/>
          </p:nvSpPr>
          <p:spPr>
            <a:xfrm>
              <a:off x="0" y="-1"/>
              <a:ext cx="277648" cy="276821"/>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grpFill/>
            <a:ln w="12700" cap="flat">
              <a:noFill/>
              <a:miter lim="400000"/>
            </a:ln>
            <a:effectLst/>
          </p:spPr>
          <p:txBody>
            <a:bodyPr wrap="square" lIns="0" tIns="0" rIns="0" bIns="0" numCol="1" anchor="t">
              <a:noAutofit/>
            </a:bodyPr>
            <a:lstStyle/>
            <a:p>
              <a:pPr lvl="0"/>
              <a:endParaRPr/>
            </a:p>
          </p:txBody>
        </p:sp>
      </p:grpSp>
      <p:sp>
        <p:nvSpPr>
          <p:cNvPr id="53" name="TextBox 52"/>
          <p:cNvSpPr txBox="1"/>
          <p:nvPr/>
        </p:nvSpPr>
        <p:spPr>
          <a:xfrm>
            <a:off x="1492469" y="3840874"/>
            <a:ext cx="1611479" cy="338554"/>
          </a:xfrm>
          <a:prstGeom prst="rect">
            <a:avLst/>
          </a:prstGeom>
          <a:noFill/>
        </p:spPr>
        <p:txBody>
          <a:bodyPr wrap="square" rtlCol="0">
            <a:spAutoFit/>
          </a:bodyPr>
          <a:lstStyle/>
          <a:p>
            <a:pPr algn="r"/>
            <a:r>
              <a:rPr lang="en-US" sz="1600" spc="30">
                <a:solidFill>
                  <a:schemeClr val="tx2"/>
                </a:solidFill>
              </a:rPr>
              <a:t>Element text</a:t>
            </a:r>
          </a:p>
        </p:txBody>
      </p:sp>
      <p:sp>
        <p:nvSpPr>
          <p:cNvPr id="54" name="TextBox 53"/>
          <p:cNvSpPr txBox="1"/>
          <p:nvPr/>
        </p:nvSpPr>
        <p:spPr>
          <a:xfrm>
            <a:off x="1319593" y="4146544"/>
            <a:ext cx="1843773" cy="577530"/>
          </a:xfrm>
          <a:prstGeom prst="rect">
            <a:avLst/>
          </a:prstGeom>
          <a:noFill/>
        </p:spPr>
        <p:txBody>
          <a:bodyPr wrap="none" rtlCol="0">
            <a:spAutoFit/>
          </a:bodyPr>
          <a:lstStyle/>
          <a:p>
            <a:pPr algn="r">
              <a:lnSpc>
                <a:spcPct val="140000"/>
              </a:lnSpc>
            </a:pPr>
            <a:r>
              <a:rPr lang="en-US" sz="1200"/>
              <a:t>Lorem ipsum dolor amet </a:t>
            </a:r>
          </a:p>
          <a:p>
            <a:pPr algn="r">
              <a:lnSpc>
                <a:spcPct val="140000"/>
              </a:lnSpc>
            </a:pPr>
            <a:r>
              <a:rPr lang="en-US" sz="1200"/>
              <a:t>consectetur adipiscing.</a:t>
            </a:r>
          </a:p>
        </p:txBody>
      </p:sp>
      <p:grpSp>
        <p:nvGrpSpPr>
          <p:cNvPr id="55" name="Group 5059"/>
          <p:cNvGrpSpPr/>
          <p:nvPr/>
        </p:nvGrpSpPr>
        <p:grpSpPr>
          <a:xfrm>
            <a:off x="3304964" y="5432217"/>
            <a:ext cx="229369" cy="228685"/>
            <a:chOff x="0" y="0"/>
            <a:chExt cx="277647" cy="276819"/>
          </a:xfrm>
          <a:solidFill>
            <a:schemeClr val="accent1"/>
          </a:solidFill>
        </p:grpSpPr>
        <p:sp>
          <p:nvSpPr>
            <p:cNvPr id="56" name="Shape 5057"/>
            <p:cNvSpPr/>
            <p:nvPr/>
          </p:nvSpPr>
          <p:spPr>
            <a:xfrm>
              <a:off x="71620" y="71068"/>
              <a:ext cx="134409" cy="1346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12700" cap="flat">
              <a:noFill/>
              <a:miter lim="400000"/>
            </a:ln>
            <a:effectLst/>
          </p:spPr>
          <p:txBody>
            <a:bodyPr wrap="square" lIns="0" tIns="0" rIns="0" bIns="0" numCol="1" anchor="t">
              <a:noAutofit/>
            </a:bodyPr>
            <a:lstStyle/>
            <a:p>
              <a:pPr lvl="0"/>
              <a:endParaRPr/>
            </a:p>
          </p:txBody>
        </p:sp>
        <p:sp>
          <p:nvSpPr>
            <p:cNvPr id="57" name="Shape 5058"/>
            <p:cNvSpPr/>
            <p:nvPr/>
          </p:nvSpPr>
          <p:spPr>
            <a:xfrm>
              <a:off x="0" y="-1"/>
              <a:ext cx="277648" cy="276821"/>
            </a:xfrm>
            <a:custGeom>
              <a:avLst/>
              <a:gdLst/>
              <a:ahLst/>
              <a:cxnLst>
                <a:cxn ang="0">
                  <a:pos x="wd2" y="hd2"/>
                </a:cxn>
                <a:cxn ang="5400000">
                  <a:pos x="wd2" y="hd2"/>
                </a:cxn>
                <a:cxn ang="10800000">
                  <a:pos x="wd2" y="hd2"/>
                </a:cxn>
                <a:cxn ang="16200000">
                  <a:pos x="wd2" y="hd2"/>
                </a:cxn>
              </a:cxnLst>
              <a:rect l="0" t="0" r="r" b="b"/>
              <a:pathLst>
                <a:path w="21600" h="21600" extrusionOk="0">
                  <a:moveTo>
                    <a:pt x="10826" y="0"/>
                  </a:moveTo>
                  <a:cubicBezTo>
                    <a:pt x="4851" y="0"/>
                    <a:pt x="0" y="4840"/>
                    <a:pt x="0" y="10800"/>
                  </a:cubicBezTo>
                  <a:cubicBezTo>
                    <a:pt x="0" y="16760"/>
                    <a:pt x="4851" y="21600"/>
                    <a:pt x="10826" y="21600"/>
                  </a:cubicBezTo>
                  <a:cubicBezTo>
                    <a:pt x="16800" y="21600"/>
                    <a:pt x="21600" y="16760"/>
                    <a:pt x="21600" y="10800"/>
                  </a:cubicBezTo>
                  <a:cubicBezTo>
                    <a:pt x="21600" y="4840"/>
                    <a:pt x="16800" y="0"/>
                    <a:pt x="10826" y="0"/>
                  </a:cubicBezTo>
                  <a:close/>
                  <a:moveTo>
                    <a:pt x="10826" y="19664"/>
                  </a:moveTo>
                  <a:cubicBezTo>
                    <a:pt x="5923" y="19664"/>
                    <a:pt x="1940" y="15691"/>
                    <a:pt x="1940" y="10800"/>
                  </a:cubicBezTo>
                  <a:cubicBezTo>
                    <a:pt x="1940" y="5909"/>
                    <a:pt x="5923" y="1936"/>
                    <a:pt x="10826" y="1936"/>
                  </a:cubicBezTo>
                  <a:cubicBezTo>
                    <a:pt x="15728" y="1936"/>
                    <a:pt x="19711" y="5909"/>
                    <a:pt x="19711" y="10800"/>
                  </a:cubicBezTo>
                  <a:cubicBezTo>
                    <a:pt x="19711" y="15691"/>
                    <a:pt x="15728" y="19664"/>
                    <a:pt x="10826" y="19664"/>
                  </a:cubicBezTo>
                  <a:close/>
                </a:path>
              </a:pathLst>
            </a:custGeom>
            <a:grpFill/>
            <a:ln w="12700" cap="flat">
              <a:noFill/>
              <a:miter lim="400000"/>
            </a:ln>
            <a:effectLst/>
          </p:spPr>
          <p:txBody>
            <a:bodyPr wrap="square" lIns="0" tIns="0" rIns="0" bIns="0" numCol="1" anchor="t">
              <a:noAutofit/>
            </a:bodyPr>
            <a:lstStyle/>
            <a:p>
              <a:pPr lvl="0"/>
              <a:endParaRPr/>
            </a:p>
          </p:txBody>
        </p:sp>
      </p:grpSp>
      <p:sp>
        <p:nvSpPr>
          <p:cNvPr id="58" name="TextBox 57"/>
          <p:cNvSpPr txBox="1"/>
          <p:nvPr/>
        </p:nvSpPr>
        <p:spPr>
          <a:xfrm>
            <a:off x="1408042" y="5165696"/>
            <a:ext cx="1708578" cy="338554"/>
          </a:xfrm>
          <a:prstGeom prst="rect">
            <a:avLst/>
          </a:prstGeom>
          <a:noFill/>
        </p:spPr>
        <p:txBody>
          <a:bodyPr wrap="square" rtlCol="0">
            <a:spAutoFit/>
          </a:bodyPr>
          <a:lstStyle/>
          <a:p>
            <a:pPr algn="r"/>
            <a:r>
              <a:rPr lang="en-US" sz="1600" spc="30">
                <a:solidFill>
                  <a:schemeClr val="tx2"/>
                </a:solidFill>
              </a:rPr>
              <a:t>Element text</a:t>
            </a:r>
          </a:p>
        </p:txBody>
      </p:sp>
      <p:sp>
        <p:nvSpPr>
          <p:cNvPr id="59" name="TextBox 58"/>
          <p:cNvSpPr txBox="1"/>
          <p:nvPr/>
        </p:nvSpPr>
        <p:spPr>
          <a:xfrm>
            <a:off x="1321080" y="5471366"/>
            <a:ext cx="1843773" cy="577530"/>
          </a:xfrm>
          <a:prstGeom prst="rect">
            <a:avLst/>
          </a:prstGeom>
          <a:noFill/>
        </p:spPr>
        <p:txBody>
          <a:bodyPr wrap="none" rtlCol="0">
            <a:spAutoFit/>
          </a:bodyPr>
          <a:lstStyle/>
          <a:p>
            <a:pPr algn="r">
              <a:lnSpc>
                <a:spcPct val="140000"/>
              </a:lnSpc>
            </a:pPr>
            <a:r>
              <a:rPr lang="en-US" sz="1200"/>
              <a:t>Lorem ipsum dolor amet </a:t>
            </a:r>
          </a:p>
          <a:p>
            <a:pPr algn="r">
              <a:lnSpc>
                <a:spcPct val="140000"/>
              </a:lnSpc>
            </a:pPr>
            <a:r>
              <a:rPr lang="en-US" sz="1200"/>
              <a:t>consectetur adipiscing.</a:t>
            </a:r>
          </a:p>
        </p:txBody>
      </p:sp>
      <p:sp>
        <p:nvSpPr>
          <p:cNvPr id="19" name="TextBox 18">
            <a:extLst>
              <a:ext uri="{FF2B5EF4-FFF2-40B4-BE49-F238E27FC236}">
                <a16:creationId xmlns:a16="http://schemas.microsoft.com/office/drawing/2014/main" id="{CD50C1AA-D22B-4257-AB06-76D2728C862B}"/>
              </a:ext>
            </a:extLst>
          </p:cNvPr>
          <p:cNvSpPr txBox="1"/>
          <p:nvPr/>
        </p:nvSpPr>
        <p:spPr>
          <a:xfrm>
            <a:off x="633471" y="1277513"/>
            <a:ext cx="10925058" cy="707886"/>
          </a:xfrm>
          <a:prstGeom prst="rect">
            <a:avLst/>
          </a:prstGeom>
          <a:noFill/>
          <a:ln>
            <a:noFill/>
          </a:ln>
        </p:spPr>
        <p:txBody>
          <a:bodyPr wrap="square" rtlCol="0">
            <a:spAutoFit/>
          </a:bodyPr>
          <a:lstStyle/>
          <a:p>
            <a:pPr algn="ctr"/>
            <a:r>
              <a:rPr lang="en-US" sz="4000" dirty="0">
                <a:solidFill>
                  <a:schemeClr val="accent1"/>
                </a:solidFill>
                <a:latin typeface="+mj-lt"/>
              </a:rPr>
              <a:t>Burn Calories, Not Money.</a:t>
            </a:r>
            <a:endParaRPr lang="en-ID" sz="4000" dirty="0">
              <a:solidFill>
                <a:schemeClr val="accent1"/>
              </a:solidFill>
              <a:latin typeface="+mj-lt"/>
            </a:endParaRPr>
          </a:p>
        </p:txBody>
      </p:sp>
      <p:sp>
        <p:nvSpPr>
          <p:cNvPr id="20" name="Freeform: Shape 19">
            <a:extLst>
              <a:ext uri="{FF2B5EF4-FFF2-40B4-BE49-F238E27FC236}">
                <a16:creationId xmlns:a16="http://schemas.microsoft.com/office/drawing/2014/main" id="{CAFD0471-B99D-46F0-96DB-E9C8BABDA988}"/>
              </a:ext>
            </a:extLst>
          </p:cNvPr>
          <p:cNvSpPr/>
          <p:nvPr/>
        </p:nvSpPr>
        <p:spPr>
          <a:xfrm>
            <a:off x="5655092" y="461433"/>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Graphic 20">
            <a:extLst>
              <a:ext uri="{FF2B5EF4-FFF2-40B4-BE49-F238E27FC236}">
                <a16:creationId xmlns:a16="http://schemas.microsoft.com/office/drawing/2014/main" id="{5D88D6A1-F3F4-449D-9CE2-93D608995E8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5489" y="738105"/>
            <a:ext cx="561023" cy="561023"/>
          </a:xfrm>
          <a:prstGeom prst="rect">
            <a:avLst/>
          </a:prstGeom>
        </p:spPr>
      </p:pic>
      <p:pic>
        <p:nvPicPr>
          <p:cNvPr id="22" name="Graphic 21">
            <a:extLst>
              <a:ext uri="{FF2B5EF4-FFF2-40B4-BE49-F238E27FC236}">
                <a16:creationId xmlns:a16="http://schemas.microsoft.com/office/drawing/2014/main" id="{D48A44CF-4252-438C-A052-C9C422DE626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64953" y="2262124"/>
            <a:ext cx="2462095" cy="3873786"/>
          </a:xfrm>
          <a:prstGeom prst="rect">
            <a:avLst/>
          </a:prstGeom>
        </p:spPr>
      </p:pic>
    </p:spTree>
    <p:extLst>
      <p:ext uri="{BB962C8B-B14F-4D97-AF65-F5344CB8AC3E}">
        <p14:creationId xmlns:p14="http://schemas.microsoft.com/office/powerpoint/2010/main" val="283824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8882" y="1245073"/>
            <a:ext cx="4474236" cy="707886"/>
          </a:xfrm>
          <a:prstGeom prst="rect">
            <a:avLst/>
          </a:prstGeom>
          <a:noFill/>
        </p:spPr>
        <p:txBody>
          <a:bodyPr wrap="square" rtlCol="0">
            <a:spAutoFit/>
          </a:bodyPr>
          <a:lstStyle/>
          <a:p>
            <a:pPr algn="ctr"/>
            <a:r>
              <a:rPr lang="en-US" sz="4000" spc="50" dirty="0">
                <a:solidFill>
                  <a:schemeClr val="bg1"/>
                </a:solidFill>
                <a:latin typeface="+mj-lt"/>
              </a:rPr>
              <a:t>Timeline Agenda</a:t>
            </a:r>
          </a:p>
        </p:txBody>
      </p:sp>
      <p:sp>
        <p:nvSpPr>
          <p:cNvPr id="17" name="Rectangle 16"/>
          <p:cNvSpPr/>
          <p:nvPr/>
        </p:nvSpPr>
        <p:spPr>
          <a:xfrm>
            <a:off x="6998219" y="2870877"/>
            <a:ext cx="4347499" cy="692947"/>
          </a:xfrm>
          <a:prstGeom prst="rect">
            <a:avLst/>
          </a:prstGeom>
        </p:spPr>
        <p:txBody>
          <a:bodyPr wrap="square" lIns="0" tIns="0" rIns="0" bIns="0">
            <a:spAutoFit/>
          </a:bodyPr>
          <a:lstStyle/>
          <a:p>
            <a:pPr>
              <a:lnSpc>
                <a:spcPct val="130000"/>
              </a:lnSpc>
            </a:pPr>
            <a:r>
              <a:rPr lang="en-US" sz="1200">
                <a:solidFill>
                  <a:schemeClr val="bg1"/>
                </a:solidFill>
              </a:rPr>
              <a:t>Lorem ipsum dolor sit amet, consectetur adipiscing elit. Fusce at efficitur tortor. Donec congue odio bibendum metus congue tincidunt. Mauris eleifend fringilla tortor eu iaculis. </a:t>
            </a:r>
          </a:p>
        </p:txBody>
      </p:sp>
      <p:sp>
        <p:nvSpPr>
          <p:cNvPr id="19" name="TextBox 18"/>
          <p:cNvSpPr txBox="1"/>
          <p:nvPr/>
        </p:nvSpPr>
        <p:spPr>
          <a:xfrm>
            <a:off x="6998219" y="2462578"/>
            <a:ext cx="2533650" cy="246221"/>
          </a:xfrm>
          <a:prstGeom prst="rect">
            <a:avLst/>
          </a:prstGeom>
          <a:noFill/>
        </p:spPr>
        <p:txBody>
          <a:bodyPr wrap="square" lIns="0" tIns="0" rIns="0" bIns="0" rtlCol="0">
            <a:spAutoFit/>
          </a:bodyPr>
          <a:lstStyle/>
          <a:p>
            <a:r>
              <a:rPr lang="en-US" sz="1600" spc="100" dirty="0" err="1">
                <a:solidFill>
                  <a:schemeClr val="bg1"/>
                </a:solidFill>
                <a:latin typeface="+mj-lt"/>
              </a:rPr>
              <a:t>Estable</a:t>
            </a:r>
            <a:r>
              <a:rPr lang="en-US" sz="1600" spc="100" dirty="0">
                <a:solidFill>
                  <a:schemeClr val="bg1"/>
                </a:solidFill>
                <a:latin typeface="+mj-lt"/>
              </a:rPr>
              <a:t> Company</a:t>
            </a:r>
          </a:p>
        </p:txBody>
      </p:sp>
      <p:sp>
        <p:nvSpPr>
          <p:cNvPr id="20" name="Rectangle 19"/>
          <p:cNvSpPr/>
          <p:nvPr/>
        </p:nvSpPr>
        <p:spPr>
          <a:xfrm>
            <a:off x="857250" y="4986174"/>
            <a:ext cx="4347499" cy="692947"/>
          </a:xfrm>
          <a:prstGeom prst="rect">
            <a:avLst/>
          </a:prstGeom>
        </p:spPr>
        <p:txBody>
          <a:bodyPr wrap="square" lIns="0" tIns="0" rIns="0" bIns="0">
            <a:spAutoFit/>
          </a:bodyPr>
          <a:lstStyle/>
          <a:p>
            <a:pPr algn="r">
              <a:lnSpc>
                <a:spcPct val="130000"/>
              </a:lnSpc>
            </a:pPr>
            <a:r>
              <a:rPr lang="en-US" sz="1200">
                <a:solidFill>
                  <a:schemeClr val="bg1"/>
                </a:solidFill>
              </a:rPr>
              <a:t>Lorem ipsum dolor sit amet, consectetur adipiscing elit. Fusce at efficitur tortor. Donec congue odio bibendum metus congue tincidunt. Mauris eleifend fringilla tortor eu iaculis. </a:t>
            </a:r>
          </a:p>
        </p:txBody>
      </p:sp>
      <p:sp>
        <p:nvSpPr>
          <p:cNvPr id="21" name="TextBox 20"/>
          <p:cNvSpPr txBox="1"/>
          <p:nvPr/>
        </p:nvSpPr>
        <p:spPr>
          <a:xfrm>
            <a:off x="2671099" y="4577875"/>
            <a:ext cx="2533650" cy="246221"/>
          </a:xfrm>
          <a:prstGeom prst="rect">
            <a:avLst/>
          </a:prstGeom>
          <a:noFill/>
        </p:spPr>
        <p:txBody>
          <a:bodyPr wrap="square" lIns="0" tIns="0" rIns="0" bIns="0" rtlCol="0">
            <a:spAutoFit/>
          </a:bodyPr>
          <a:lstStyle/>
          <a:p>
            <a:pPr algn="r"/>
            <a:r>
              <a:rPr lang="en-US" sz="1600" spc="100">
                <a:solidFill>
                  <a:schemeClr val="bg1"/>
                </a:solidFill>
                <a:latin typeface="+mj-lt"/>
              </a:rPr>
              <a:t>15 location Avaiable</a:t>
            </a:r>
          </a:p>
        </p:txBody>
      </p:sp>
      <p:cxnSp>
        <p:nvCxnSpPr>
          <p:cNvPr id="22" name="Straight Connector 21"/>
          <p:cNvCxnSpPr>
            <a:cxnSpLocks/>
            <a:stCxn id="4" idx="4"/>
            <a:endCxn id="28" idx="0"/>
          </p:cNvCxnSpPr>
          <p:nvPr/>
        </p:nvCxnSpPr>
        <p:spPr>
          <a:xfrm flipH="1">
            <a:off x="6091668" y="2760827"/>
            <a:ext cx="9998" cy="17614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arallelogram 3"/>
          <p:cNvSpPr/>
          <p:nvPr/>
        </p:nvSpPr>
        <p:spPr>
          <a:xfrm>
            <a:off x="5537389" y="2410990"/>
            <a:ext cx="1128553" cy="349837"/>
          </a:xfrm>
          <a:prstGeom prst="parallelogram">
            <a:avLst>
              <a:gd name="adj" fmla="val 316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latin typeface="+mj-lt"/>
              </a:rPr>
              <a:t>2011</a:t>
            </a:r>
          </a:p>
        </p:txBody>
      </p:sp>
      <p:cxnSp>
        <p:nvCxnSpPr>
          <p:cNvPr id="26" name="Straight Connector 25"/>
          <p:cNvCxnSpPr/>
          <p:nvPr/>
        </p:nvCxnSpPr>
        <p:spPr>
          <a:xfrm>
            <a:off x="6091668" y="4697939"/>
            <a:ext cx="0" cy="2160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Parallelogram 27"/>
          <p:cNvSpPr/>
          <p:nvPr/>
        </p:nvSpPr>
        <p:spPr>
          <a:xfrm>
            <a:off x="5527391" y="4522270"/>
            <a:ext cx="1128553" cy="349837"/>
          </a:xfrm>
          <a:prstGeom prst="parallelogram">
            <a:avLst>
              <a:gd name="adj" fmla="val 316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solidFill>
                <a:latin typeface="+mj-lt"/>
              </a:rPr>
              <a:t>2012</a:t>
            </a:r>
          </a:p>
        </p:txBody>
      </p:sp>
      <p:sp>
        <p:nvSpPr>
          <p:cNvPr id="6" name="Freeform: Shape 5">
            <a:extLst>
              <a:ext uri="{FF2B5EF4-FFF2-40B4-BE49-F238E27FC236}">
                <a16:creationId xmlns:a16="http://schemas.microsoft.com/office/drawing/2014/main" id="{E151129E-D6CE-4F28-B3A8-930FC8CAEF51}"/>
              </a:ext>
            </a:extLst>
          </p:cNvPr>
          <p:cNvSpPr/>
          <p:nvPr/>
        </p:nvSpPr>
        <p:spPr>
          <a:xfrm>
            <a:off x="5655092" y="461433"/>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pic>
        <p:nvPicPr>
          <p:cNvPr id="7" name="Graphic 6">
            <a:extLst>
              <a:ext uri="{FF2B5EF4-FFF2-40B4-BE49-F238E27FC236}">
                <a16:creationId xmlns:a16="http://schemas.microsoft.com/office/drawing/2014/main" id="{039D57A0-4031-45A1-ACD0-8E928125AB82}"/>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5489" y="738105"/>
            <a:ext cx="561023" cy="561023"/>
          </a:xfrm>
          <a:prstGeom prst="rect">
            <a:avLst/>
          </a:prstGeom>
        </p:spPr>
      </p:pic>
      <p:grpSp>
        <p:nvGrpSpPr>
          <p:cNvPr id="18" name="Group 17">
            <a:extLst>
              <a:ext uri="{FF2B5EF4-FFF2-40B4-BE49-F238E27FC236}">
                <a16:creationId xmlns:a16="http://schemas.microsoft.com/office/drawing/2014/main" id="{9FE1B57B-AED7-4FE8-B893-B578A32C07C7}"/>
              </a:ext>
            </a:extLst>
          </p:cNvPr>
          <p:cNvGrpSpPr/>
          <p:nvPr/>
        </p:nvGrpSpPr>
        <p:grpSpPr>
          <a:xfrm>
            <a:off x="5879878" y="5659112"/>
            <a:ext cx="440909" cy="440909"/>
            <a:chOff x="5913196" y="4657564"/>
            <a:chExt cx="1323439" cy="1323439"/>
          </a:xfrm>
        </p:grpSpPr>
        <p:sp>
          <p:nvSpPr>
            <p:cNvPr id="23" name="Oval 22">
              <a:extLst>
                <a:ext uri="{FF2B5EF4-FFF2-40B4-BE49-F238E27FC236}">
                  <a16:creationId xmlns:a16="http://schemas.microsoft.com/office/drawing/2014/main" id="{80439C6D-F360-4921-9E1B-BC36FE1AFDD7}"/>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4" name="Oval 23">
              <a:extLst>
                <a:ext uri="{FF2B5EF4-FFF2-40B4-BE49-F238E27FC236}">
                  <a16:creationId xmlns:a16="http://schemas.microsoft.com/office/drawing/2014/main" id="{DD5F7FB4-2E97-4CD9-BFA4-70B56AF071CF}"/>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5" name="Freeform: Shape 24">
            <a:extLst>
              <a:ext uri="{FF2B5EF4-FFF2-40B4-BE49-F238E27FC236}">
                <a16:creationId xmlns:a16="http://schemas.microsoft.com/office/drawing/2014/main" id="{9CFE4BFA-0CB7-4B70-B0F7-0DAE01A379B9}"/>
              </a:ext>
            </a:extLst>
          </p:cNvPr>
          <p:cNvSpPr/>
          <p:nvPr/>
        </p:nvSpPr>
        <p:spPr>
          <a:xfrm>
            <a:off x="11115578" y="5781578"/>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27" name="Freeform: Shape 26">
            <a:extLst>
              <a:ext uri="{FF2B5EF4-FFF2-40B4-BE49-F238E27FC236}">
                <a16:creationId xmlns:a16="http://schemas.microsoft.com/office/drawing/2014/main" id="{87F3FA0C-236A-4AA1-8E00-E71521DED842}"/>
              </a:ext>
            </a:extLst>
          </p:cNvPr>
          <p:cNvSpPr/>
          <p:nvPr/>
        </p:nvSpPr>
        <p:spPr>
          <a:xfrm>
            <a:off x="11490838" y="6156837"/>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grpSp>
        <p:nvGrpSpPr>
          <p:cNvPr id="29" name="Group 28">
            <a:extLst>
              <a:ext uri="{FF2B5EF4-FFF2-40B4-BE49-F238E27FC236}">
                <a16:creationId xmlns:a16="http://schemas.microsoft.com/office/drawing/2014/main" id="{87992516-CDBD-4A45-B520-38A4D9D408F4}"/>
              </a:ext>
            </a:extLst>
          </p:cNvPr>
          <p:cNvGrpSpPr/>
          <p:nvPr/>
        </p:nvGrpSpPr>
        <p:grpSpPr>
          <a:xfrm>
            <a:off x="5871212" y="3446889"/>
            <a:ext cx="440909" cy="440909"/>
            <a:chOff x="5913196" y="4657564"/>
            <a:chExt cx="1323439" cy="1323439"/>
          </a:xfrm>
        </p:grpSpPr>
        <p:sp>
          <p:nvSpPr>
            <p:cNvPr id="30" name="Oval 29">
              <a:extLst>
                <a:ext uri="{FF2B5EF4-FFF2-40B4-BE49-F238E27FC236}">
                  <a16:creationId xmlns:a16="http://schemas.microsoft.com/office/drawing/2014/main" id="{B1F49D69-68F6-44DF-BD9A-7A1C03190CDF}"/>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1" name="Oval 30">
              <a:extLst>
                <a:ext uri="{FF2B5EF4-FFF2-40B4-BE49-F238E27FC236}">
                  <a16:creationId xmlns:a16="http://schemas.microsoft.com/office/drawing/2014/main" id="{1E75B9B9-A112-4235-8018-C5D0008127D5}"/>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Tree>
    <p:extLst>
      <p:ext uri="{BB962C8B-B14F-4D97-AF65-F5344CB8AC3E}">
        <p14:creationId xmlns:p14="http://schemas.microsoft.com/office/powerpoint/2010/main" val="258893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cxnSpLocks/>
          </p:cNvCxnSpPr>
          <p:nvPr/>
        </p:nvCxnSpPr>
        <p:spPr>
          <a:xfrm flipH="1">
            <a:off x="6091667" y="0"/>
            <a:ext cx="9998" cy="8855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57250" y="5199295"/>
            <a:ext cx="4347499" cy="692947"/>
          </a:xfrm>
          <a:prstGeom prst="rect">
            <a:avLst/>
          </a:prstGeom>
        </p:spPr>
        <p:txBody>
          <a:bodyPr wrap="square" lIns="0" tIns="0" rIns="0" bIns="0">
            <a:spAutoFit/>
          </a:bodyPr>
          <a:lstStyle/>
          <a:p>
            <a:pPr algn="r">
              <a:lnSpc>
                <a:spcPct val="130000"/>
              </a:lnSpc>
            </a:pPr>
            <a:r>
              <a:rPr lang="en-US" sz="1200">
                <a:solidFill>
                  <a:schemeClr val="bg1"/>
                </a:solidFill>
              </a:rPr>
              <a:t>Lorem ipsum dolor sit amet, consectetur adipiscing elit. Fusce at efficitur tortor. Donec congue odio bibendum metus congue tincidunt. Mauris eleifend fringilla tortor eu iaculis. </a:t>
            </a:r>
          </a:p>
        </p:txBody>
      </p:sp>
      <p:sp>
        <p:nvSpPr>
          <p:cNvPr id="3" name="TextBox 2"/>
          <p:cNvSpPr txBox="1"/>
          <p:nvPr/>
        </p:nvSpPr>
        <p:spPr>
          <a:xfrm>
            <a:off x="2111830" y="4790996"/>
            <a:ext cx="3092920" cy="246221"/>
          </a:xfrm>
          <a:prstGeom prst="rect">
            <a:avLst/>
          </a:prstGeom>
          <a:noFill/>
        </p:spPr>
        <p:txBody>
          <a:bodyPr wrap="square" lIns="0" tIns="0" rIns="0" bIns="0" rtlCol="0">
            <a:spAutoFit/>
          </a:bodyPr>
          <a:lstStyle/>
          <a:p>
            <a:pPr algn="r"/>
            <a:r>
              <a:rPr lang="en-US" sz="1600" spc="100">
                <a:solidFill>
                  <a:schemeClr val="bg1"/>
                </a:solidFill>
                <a:latin typeface="+mj-lt"/>
              </a:rPr>
              <a:t>Become top 10 Company</a:t>
            </a:r>
          </a:p>
        </p:txBody>
      </p:sp>
      <p:sp>
        <p:nvSpPr>
          <p:cNvPr id="4" name="Parallelogram 3"/>
          <p:cNvSpPr/>
          <p:nvPr/>
        </p:nvSpPr>
        <p:spPr>
          <a:xfrm>
            <a:off x="5532390" y="4735391"/>
            <a:ext cx="1128553" cy="349837"/>
          </a:xfrm>
          <a:prstGeom prst="parallelogram">
            <a:avLst>
              <a:gd name="adj" fmla="val 316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solidFill>
                <a:latin typeface="+mj-lt"/>
              </a:rPr>
              <a:t>2015</a:t>
            </a:r>
          </a:p>
        </p:txBody>
      </p:sp>
      <p:sp>
        <p:nvSpPr>
          <p:cNvPr id="5" name="Rectangle 4"/>
          <p:cNvSpPr/>
          <p:nvPr/>
        </p:nvSpPr>
        <p:spPr>
          <a:xfrm>
            <a:off x="857250" y="1349422"/>
            <a:ext cx="4347499" cy="692947"/>
          </a:xfrm>
          <a:prstGeom prst="rect">
            <a:avLst/>
          </a:prstGeom>
        </p:spPr>
        <p:txBody>
          <a:bodyPr wrap="square" lIns="0" tIns="0" rIns="0" bIns="0">
            <a:spAutoFit/>
          </a:bodyPr>
          <a:lstStyle/>
          <a:p>
            <a:pPr algn="r">
              <a:lnSpc>
                <a:spcPct val="130000"/>
              </a:lnSpc>
            </a:pPr>
            <a:r>
              <a:rPr lang="en-US" sz="1200">
                <a:solidFill>
                  <a:schemeClr val="bg1"/>
                </a:solidFill>
              </a:rPr>
              <a:t>Lorem ipsum dolor sit amet, consectetur adipiscing elit. Fusce at efficitur tortor. Donec congue odio bibendum metus congue tincidunt. Mauris eleifend fringilla tortor eu iaculis. </a:t>
            </a:r>
          </a:p>
        </p:txBody>
      </p:sp>
      <p:sp>
        <p:nvSpPr>
          <p:cNvPr id="6" name="TextBox 5"/>
          <p:cNvSpPr txBox="1"/>
          <p:nvPr/>
        </p:nvSpPr>
        <p:spPr>
          <a:xfrm>
            <a:off x="2671099" y="941123"/>
            <a:ext cx="2533650" cy="246221"/>
          </a:xfrm>
          <a:prstGeom prst="rect">
            <a:avLst/>
          </a:prstGeom>
          <a:noFill/>
        </p:spPr>
        <p:txBody>
          <a:bodyPr wrap="square" lIns="0" tIns="0" rIns="0" bIns="0" rtlCol="0">
            <a:spAutoFit/>
          </a:bodyPr>
          <a:lstStyle/>
          <a:p>
            <a:pPr algn="r"/>
            <a:r>
              <a:rPr lang="en-US" sz="1600" spc="100">
                <a:solidFill>
                  <a:schemeClr val="bg1"/>
                </a:solidFill>
                <a:latin typeface="+mj-lt"/>
              </a:rPr>
              <a:t>Estable Company</a:t>
            </a:r>
          </a:p>
        </p:txBody>
      </p:sp>
      <p:sp>
        <p:nvSpPr>
          <p:cNvPr id="7" name="Parallelogram 6"/>
          <p:cNvSpPr/>
          <p:nvPr/>
        </p:nvSpPr>
        <p:spPr>
          <a:xfrm>
            <a:off x="5532390" y="885518"/>
            <a:ext cx="1128553" cy="349837"/>
          </a:xfrm>
          <a:prstGeom prst="parallelogram">
            <a:avLst>
              <a:gd name="adj" fmla="val 316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solidFill>
                <a:latin typeface="+mj-lt"/>
              </a:rPr>
              <a:t>2013</a:t>
            </a:r>
          </a:p>
        </p:txBody>
      </p:sp>
      <p:sp>
        <p:nvSpPr>
          <p:cNvPr id="8" name="Rectangle 7"/>
          <p:cNvSpPr/>
          <p:nvPr/>
        </p:nvSpPr>
        <p:spPr>
          <a:xfrm>
            <a:off x="6998219" y="3272350"/>
            <a:ext cx="4347499" cy="692947"/>
          </a:xfrm>
          <a:prstGeom prst="rect">
            <a:avLst/>
          </a:prstGeom>
        </p:spPr>
        <p:txBody>
          <a:bodyPr wrap="square" lIns="0" tIns="0" rIns="0" bIns="0">
            <a:spAutoFit/>
          </a:bodyPr>
          <a:lstStyle/>
          <a:p>
            <a:pPr>
              <a:lnSpc>
                <a:spcPct val="130000"/>
              </a:lnSpc>
            </a:pPr>
            <a:r>
              <a:rPr lang="en-US" sz="1200">
                <a:solidFill>
                  <a:schemeClr val="bg1"/>
                </a:solidFill>
              </a:rPr>
              <a:t>Lorem ipsum dolor sit amet, consectetur adipiscing elit. Fusce at efficitur tortor. Donec congue odio bibendum metus congue tincidunt. Mauris eleifend fringilla tortor eu iaculis. </a:t>
            </a:r>
          </a:p>
        </p:txBody>
      </p:sp>
      <p:sp>
        <p:nvSpPr>
          <p:cNvPr id="9" name="TextBox 8"/>
          <p:cNvSpPr txBox="1"/>
          <p:nvPr/>
        </p:nvSpPr>
        <p:spPr>
          <a:xfrm>
            <a:off x="6998219" y="2864051"/>
            <a:ext cx="2533650" cy="246221"/>
          </a:xfrm>
          <a:prstGeom prst="rect">
            <a:avLst/>
          </a:prstGeom>
          <a:noFill/>
        </p:spPr>
        <p:txBody>
          <a:bodyPr wrap="square" lIns="0" tIns="0" rIns="0" bIns="0" rtlCol="0">
            <a:spAutoFit/>
          </a:bodyPr>
          <a:lstStyle/>
          <a:p>
            <a:r>
              <a:rPr lang="en-US" sz="1600" spc="100">
                <a:solidFill>
                  <a:schemeClr val="bg1"/>
                </a:solidFill>
                <a:latin typeface="+mj-lt"/>
              </a:rPr>
              <a:t>700000 Members</a:t>
            </a:r>
          </a:p>
        </p:txBody>
      </p:sp>
      <p:sp>
        <p:nvSpPr>
          <p:cNvPr id="10" name="Parallelogram 9"/>
          <p:cNvSpPr/>
          <p:nvPr/>
        </p:nvSpPr>
        <p:spPr>
          <a:xfrm>
            <a:off x="5532390" y="2812463"/>
            <a:ext cx="1128553" cy="349837"/>
          </a:xfrm>
          <a:prstGeom prst="parallelogram">
            <a:avLst>
              <a:gd name="adj" fmla="val 316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solidFill>
                <a:latin typeface="+mj-lt"/>
              </a:rPr>
              <a:t>2014</a:t>
            </a:r>
          </a:p>
        </p:txBody>
      </p:sp>
      <p:cxnSp>
        <p:nvCxnSpPr>
          <p:cNvPr id="17" name="Straight Connector 16"/>
          <p:cNvCxnSpPr>
            <a:cxnSpLocks/>
          </p:cNvCxnSpPr>
          <p:nvPr/>
        </p:nvCxnSpPr>
        <p:spPr>
          <a:xfrm>
            <a:off x="6091667" y="1235355"/>
            <a:ext cx="0" cy="15771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6091667" y="3162300"/>
            <a:ext cx="0" cy="15730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flipH="1">
            <a:off x="6094500" y="5085228"/>
            <a:ext cx="667" cy="17727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1C5E104-D2FC-40A9-A427-6F24323B153B}"/>
              </a:ext>
            </a:extLst>
          </p:cNvPr>
          <p:cNvGrpSpPr/>
          <p:nvPr/>
        </p:nvGrpSpPr>
        <p:grpSpPr>
          <a:xfrm>
            <a:off x="5876212" y="5803948"/>
            <a:ext cx="440909" cy="440909"/>
            <a:chOff x="5913196" y="4657564"/>
            <a:chExt cx="1323439" cy="1323439"/>
          </a:xfrm>
        </p:grpSpPr>
        <p:sp>
          <p:nvSpPr>
            <p:cNvPr id="16" name="Oval 15">
              <a:extLst>
                <a:ext uri="{FF2B5EF4-FFF2-40B4-BE49-F238E27FC236}">
                  <a16:creationId xmlns:a16="http://schemas.microsoft.com/office/drawing/2014/main" id="{7B5BB2B4-EE3A-4DC7-8BB5-B0D3AB11AC24}"/>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8" name="Oval 17">
              <a:extLst>
                <a:ext uri="{FF2B5EF4-FFF2-40B4-BE49-F238E27FC236}">
                  <a16:creationId xmlns:a16="http://schemas.microsoft.com/office/drawing/2014/main" id="{785689BA-0B6D-4CAB-9894-36F258F0C186}"/>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0" name="Freeform: Shape 19">
            <a:extLst>
              <a:ext uri="{FF2B5EF4-FFF2-40B4-BE49-F238E27FC236}">
                <a16:creationId xmlns:a16="http://schemas.microsoft.com/office/drawing/2014/main" id="{62C8A0EA-098A-49BA-AA09-7A67B9F7B5E8}"/>
              </a:ext>
            </a:extLst>
          </p:cNvPr>
          <p:cNvSpPr/>
          <p:nvPr/>
        </p:nvSpPr>
        <p:spPr>
          <a:xfrm>
            <a:off x="11115578" y="5781578"/>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1" name="Freeform: Shape 20">
            <a:extLst>
              <a:ext uri="{FF2B5EF4-FFF2-40B4-BE49-F238E27FC236}">
                <a16:creationId xmlns:a16="http://schemas.microsoft.com/office/drawing/2014/main" id="{02DC718F-84DD-4D58-871F-9D52C96BDCE6}"/>
              </a:ext>
            </a:extLst>
          </p:cNvPr>
          <p:cNvSpPr/>
          <p:nvPr/>
        </p:nvSpPr>
        <p:spPr>
          <a:xfrm>
            <a:off x="11490838" y="6156837"/>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nvGrpSpPr>
          <p:cNvPr id="22" name="Group 21">
            <a:extLst>
              <a:ext uri="{FF2B5EF4-FFF2-40B4-BE49-F238E27FC236}">
                <a16:creationId xmlns:a16="http://schemas.microsoft.com/office/drawing/2014/main" id="{6F170928-0B0A-4B3F-B6E8-EE1BA2CB965A}"/>
              </a:ext>
            </a:extLst>
          </p:cNvPr>
          <p:cNvGrpSpPr/>
          <p:nvPr/>
        </p:nvGrpSpPr>
        <p:grpSpPr>
          <a:xfrm>
            <a:off x="5876212" y="1744303"/>
            <a:ext cx="440909" cy="440909"/>
            <a:chOff x="5913196" y="4657564"/>
            <a:chExt cx="1323439" cy="1323439"/>
          </a:xfrm>
        </p:grpSpPr>
        <p:sp>
          <p:nvSpPr>
            <p:cNvPr id="23" name="Oval 22">
              <a:extLst>
                <a:ext uri="{FF2B5EF4-FFF2-40B4-BE49-F238E27FC236}">
                  <a16:creationId xmlns:a16="http://schemas.microsoft.com/office/drawing/2014/main" id="{C3661F34-3C06-43CA-8F38-B14D58C417A3}"/>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4" name="Oval 23">
              <a:extLst>
                <a:ext uri="{FF2B5EF4-FFF2-40B4-BE49-F238E27FC236}">
                  <a16:creationId xmlns:a16="http://schemas.microsoft.com/office/drawing/2014/main" id="{D7DB4807-5115-4FCA-9902-734E2A22EB9C}"/>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25" name="Group 24">
            <a:extLst>
              <a:ext uri="{FF2B5EF4-FFF2-40B4-BE49-F238E27FC236}">
                <a16:creationId xmlns:a16="http://schemas.microsoft.com/office/drawing/2014/main" id="{A2C2CFC0-7572-4FDF-8E2B-F89192CF7A76}"/>
              </a:ext>
            </a:extLst>
          </p:cNvPr>
          <p:cNvGrpSpPr/>
          <p:nvPr/>
        </p:nvGrpSpPr>
        <p:grpSpPr>
          <a:xfrm>
            <a:off x="5876212" y="3789948"/>
            <a:ext cx="440909" cy="440909"/>
            <a:chOff x="5913196" y="4657564"/>
            <a:chExt cx="1323439" cy="1323439"/>
          </a:xfrm>
        </p:grpSpPr>
        <p:sp>
          <p:nvSpPr>
            <p:cNvPr id="26" name="Oval 25">
              <a:extLst>
                <a:ext uri="{FF2B5EF4-FFF2-40B4-BE49-F238E27FC236}">
                  <a16:creationId xmlns:a16="http://schemas.microsoft.com/office/drawing/2014/main" id="{991C735E-87FE-4BDF-9B08-EA7C9BE11549}"/>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7" name="Oval 26">
              <a:extLst>
                <a:ext uri="{FF2B5EF4-FFF2-40B4-BE49-F238E27FC236}">
                  <a16:creationId xmlns:a16="http://schemas.microsoft.com/office/drawing/2014/main" id="{7B1A9AC4-E2D0-44C0-8F55-06FF80C1729C}"/>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Tree>
    <p:extLst>
      <p:ext uri="{BB962C8B-B14F-4D97-AF65-F5344CB8AC3E}">
        <p14:creationId xmlns:p14="http://schemas.microsoft.com/office/powerpoint/2010/main" val="3692318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98219" y="1345063"/>
            <a:ext cx="4347499" cy="692947"/>
          </a:xfrm>
          <a:prstGeom prst="rect">
            <a:avLst/>
          </a:prstGeom>
        </p:spPr>
        <p:txBody>
          <a:bodyPr wrap="square" lIns="0" tIns="0" rIns="0" bIns="0">
            <a:spAutoFit/>
          </a:bodyPr>
          <a:lstStyle/>
          <a:p>
            <a:pPr>
              <a:lnSpc>
                <a:spcPct val="130000"/>
              </a:lnSpc>
            </a:pPr>
            <a:r>
              <a:rPr lang="en-US" sz="1200">
                <a:solidFill>
                  <a:schemeClr val="bg1"/>
                </a:solidFill>
              </a:rPr>
              <a:t>Lorem ipsum dolor sit amet, consectetur adipiscing elit. Fusce at efficitur tortor. Donec congue odio bibendum metus congue tincidunt. Mauris eleifend fringilla tortor eu iaculis. </a:t>
            </a:r>
          </a:p>
        </p:txBody>
      </p:sp>
      <p:sp>
        <p:nvSpPr>
          <p:cNvPr id="5" name="TextBox 4"/>
          <p:cNvSpPr txBox="1"/>
          <p:nvPr/>
        </p:nvSpPr>
        <p:spPr>
          <a:xfrm>
            <a:off x="6998219" y="936764"/>
            <a:ext cx="2533650" cy="246221"/>
          </a:xfrm>
          <a:prstGeom prst="rect">
            <a:avLst/>
          </a:prstGeom>
          <a:noFill/>
        </p:spPr>
        <p:txBody>
          <a:bodyPr wrap="square" lIns="0" tIns="0" rIns="0" bIns="0" rtlCol="0">
            <a:spAutoFit/>
          </a:bodyPr>
          <a:lstStyle/>
          <a:p>
            <a:r>
              <a:rPr lang="en-US" sz="1600" spc="100">
                <a:solidFill>
                  <a:schemeClr val="bg1"/>
                </a:solidFill>
                <a:latin typeface="+mj-lt"/>
              </a:rPr>
              <a:t>Estable Company</a:t>
            </a:r>
          </a:p>
        </p:txBody>
      </p:sp>
      <p:sp>
        <p:nvSpPr>
          <p:cNvPr id="6" name="Rectangle 5"/>
          <p:cNvSpPr/>
          <p:nvPr/>
        </p:nvSpPr>
        <p:spPr>
          <a:xfrm>
            <a:off x="857250" y="3402304"/>
            <a:ext cx="4347499" cy="692947"/>
          </a:xfrm>
          <a:prstGeom prst="rect">
            <a:avLst/>
          </a:prstGeom>
        </p:spPr>
        <p:txBody>
          <a:bodyPr wrap="square" lIns="0" tIns="0" rIns="0" bIns="0">
            <a:spAutoFit/>
          </a:bodyPr>
          <a:lstStyle/>
          <a:p>
            <a:pPr algn="r">
              <a:lnSpc>
                <a:spcPct val="130000"/>
              </a:lnSpc>
            </a:pPr>
            <a:r>
              <a:rPr lang="en-US" sz="1200">
                <a:solidFill>
                  <a:schemeClr val="bg1"/>
                </a:solidFill>
              </a:rPr>
              <a:t>Lorem ipsum dolor sit amet, consectetur adipiscing elit. Fusce at efficitur tortor. Donec congue odio bibendum metus congue tincidunt. Mauris eleifend fringilla tortor eu iaculis. </a:t>
            </a:r>
          </a:p>
        </p:txBody>
      </p:sp>
      <p:sp>
        <p:nvSpPr>
          <p:cNvPr id="7" name="TextBox 6"/>
          <p:cNvSpPr txBox="1"/>
          <p:nvPr/>
        </p:nvSpPr>
        <p:spPr>
          <a:xfrm>
            <a:off x="2248525" y="2994005"/>
            <a:ext cx="2956224" cy="246221"/>
          </a:xfrm>
          <a:prstGeom prst="rect">
            <a:avLst/>
          </a:prstGeom>
          <a:noFill/>
        </p:spPr>
        <p:txBody>
          <a:bodyPr wrap="square" lIns="0" tIns="0" rIns="0" bIns="0" rtlCol="0">
            <a:spAutoFit/>
          </a:bodyPr>
          <a:lstStyle/>
          <a:p>
            <a:pPr algn="r"/>
            <a:r>
              <a:rPr lang="en-US" sz="1600" spc="100">
                <a:solidFill>
                  <a:schemeClr val="bg1"/>
                </a:solidFill>
                <a:latin typeface="+mj-lt"/>
              </a:rPr>
              <a:t>Launch A New Project</a:t>
            </a:r>
          </a:p>
        </p:txBody>
      </p:sp>
      <p:cxnSp>
        <p:nvCxnSpPr>
          <p:cNvPr id="8" name="Straight Connector 7"/>
          <p:cNvCxnSpPr>
            <a:cxnSpLocks/>
            <a:stCxn id="9" idx="4"/>
            <a:endCxn id="11" idx="0"/>
          </p:cNvCxnSpPr>
          <p:nvPr/>
        </p:nvCxnSpPr>
        <p:spPr>
          <a:xfrm flipH="1">
            <a:off x="6091668" y="1235013"/>
            <a:ext cx="9998" cy="17033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5537389" y="885176"/>
            <a:ext cx="1128553" cy="349837"/>
          </a:xfrm>
          <a:prstGeom prst="parallelogram">
            <a:avLst>
              <a:gd name="adj" fmla="val 316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solidFill>
                <a:latin typeface="+mj-lt"/>
              </a:rPr>
              <a:t>2016</a:t>
            </a:r>
          </a:p>
        </p:txBody>
      </p:sp>
      <p:cxnSp>
        <p:nvCxnSpPr>
          <p:cNvPr id="10" name="Straight Connector 9"/>
          <p:cNvCxnSpPr>
            <a:cxnSpLocks/>
          </p:cNvCxnSpPr>
          <p:nvPr/>
        </p:nvCxnSpPr>
        <p:spPr>
          <a:xfrm>
            <a:off x="6091668" y="3186639"/>
            <a:ext cx="0" cy="22554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arallelogram 10"/>
          <p:cNvSpPr/>
          <p:nvPr/>
        </p:nvSpPr>
        <p:spPr>
          <a:xfrm>
            <a:off x="5527391" y="2938400"/>
            <a:ext cx="1128553" cy="349837"/>
          </a:xfrm>
          <a:prstGeom prst="parallelogram">
            <a:avLst>
              <a:gd name="adj" fmla="val 316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1"/>
                </a:solidFill>
                <a:latin typeface="+mj-lt"/>
              </a:rPr>
              <a:t>2017</a:t>
            </a:r>
          </a:p>
        </p:txBody>
      </p:sp>
      <p:sp>
        <p:nvSpPr>
          <p:cNvPr id="12" name="Parallelogram 11"/>
          <p:cNvSpPr/>
          <p:nvPr/>
        </p:nvSpPr>
        <p:spPr>
          <a:xfrm>
            <a:off x="4957808" y="5267174"/>
            <a:ext cx="2276384" cy="705650"/>
          </a:xfrm>
          <a:prstGeom prst="parallelogram">
            <a:avLst>
              <a:gd name="adj" fmla="val 316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1"/>
                </a:solidFill>
                <a:latin typeface="+mj-lt"/>
              </a:rPr>
              <a:t>Finish</a:t>
            </a:r>
          </a:p>
        </p:txBody>
      </p:sp>
      <p:cxnSp>
        <p:nvCxnSpPr>
          <p:cNvPr id="16" name="Straight Connector 15"/>
          <p:cNvCxnSpPr>
            <a:endCxn id="9" idx="0"/>
          </p:cNvCxnSpPr>
          <p:nvPr/>
        </p:nvCxnSpPr>
        <p:spPr>
          <a:xfrm>
            <a:off x="6101666" y="0"/>
            <a:ext cx="0" cy="8851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1AC8963-045D-46B4-966A-38A333BEC20A}"/>
              </a:ext>
            </a:extLst>
          </p:cNvPr>
          <p:cNvGrpSpPr/>
          <p:nvPr/>
        </p:nvGrpSpPr>
        <p:grpSpPr>
          <a:xfrm>
            <a:off x="5871212" y="1796274"/>
            <a:ext cx="440909" cy="440909"/>
            <a:chOff x="5913196" y="4657564"/>
            <a:chExt cx="1323439" cy="1323439"/>
          </a:xfrm>
        </p:grpSpPr>
        <p:sp>
          <p:nvSpPr>
            <p:cNvPr id="14" name="Oval 13">
              <a:extLst>
                <a:ext uri="{FF2B5EF4-FFF2-40B4-BE49-F238E27FC236}">
                  <a16:creationId xmlns:a16="http://schemas.microsoft.com/office/drawing/2014/main" id="{D2B20ADF-1753-4B26-85E5-846D91A0DD35}"/>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5" name="Oval 14">
              <a:extLst>
                <a:ext uri="{FF2B5EF4-FFF2-40B4-BE49-F238E27FC236}">
                  <a16:creationId xmlns:a16="http://schemas.microsoft.com/office/drawing/2014/main" id="{123F8652-CDFF-4EF2-8705-60DFC2DC1C2C}"/>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17" name="Freeform: Shape 16">
            <a:extLst>
              <a:ext uri="{FF2B5EF4-FFF2-40B4-BE49-F238E27FC236}">
                <a16:creationId xmlns:a16="http://schemas.microsoft.com/office/drawing/2014/main" id="{30721F92-3A5B-4F35-A8A6-520760091D70}"/>
              </a:ext>
            </a:extLst>
          </p:cNvPr>
          <p:cNvSpPr/>
          <p:nvPr/>
        </p:nvSpPr>
        <p:spPr>
          <a:xfrm>
            <a:off x="11115578" y="5781578"/>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8" name="Freeform: Shape 17">
            <a:extLst>
              <a:ext uri="{FF2B5EF4-FFF2-40B4-BE49-F238E27FC236}">
                <a16:creationId xmlns:a16="http://schemas.microsoft.com/office/drawing/2014/main" id="{E430BD35-9A8C-4E37-95BB-562BEEF4BB41}"/>
              </a:ext>
            </a:extLst>
          </p:cNvPr>
          <p:cNvSpPr/>
          <p:nvPr/>
        </p:nvSpPr>
        <p:spPr>
          <a:xfrm>
            <a:off x="11490838" y="6156837"/>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nvGrpSpPr>
          <p:cNvPr id="19" name="Group 18">
            <a:extLst>
              <a:ext uri="{FF2B5EF4-FFF2-40B4-BE49-F238E27FC236}">
                <a16:creationId xmlns:a16="http://schemas.microsoft.com/office/drawing/2014/main" id="{470C0FAC-854F-4647-B9BC-F3D046AB1D00}"/>
              </a:ext>
            </a:extLst>
          </p:cNvPr>
          <p:cNvGrpSpPr/>
          <p:nvPr/>
        </p:nvGrpSpPr>
        <p:grpSpPr>
          <a:xfrm>
            <a:off x="5869619" y="4093910"/>
            <a:ext cx="440909" cy="440909"/>
            <a:chOff x="5913196" y="4657564"/>
            <a:chExt cx="1323439" cy="1323439"/>
          </a:xfrm>
        </p:grpSpPr>
        <p:sp>
          <p:nvSpPr>
            <p:cNvPr id="20" name="Oval 19">
              <a:extLst>
                <a:ext uri="{FF2B5EF4-FFF2-40B4-BE49-F238E27FC236}">
                  <a16:creationId xmlns:a16="http://schemas.microsoft.com/office/drawing/2014/main" id="{656846DF-37B9-46F8-AFE2-B50CF10FB809}"/>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1" name="Oval 20">
              <a:extLst>
                <a:ext uri="{FF2B5EF4-FFF2-40B4-BE49-F238E27FC236}">
                  <a16:creationId xmlns:a16="http://schemas.microsoft.com/office/drawing/2014/main" id="{FD22EFC6-D692-4FBB-824A-9A2EAEA42E72}"/>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Tree>
    <p:extLst>
      <p:ext uri="{BB962C8B-B14F-4D97-AF65-F5344CB8AC3E}">
        <p14:creationId xmlns:p14="http://schemas.microsoft.com/office/powerpoint/2010/main" val="347559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p:cNvSpPr/>
          <p:nvPr/>
        </p:nvSpPr>
        <p:spPr>
          <a:xfrm>
            <a:off x="838200" y="0"/>
            <a:ext cx="4276165" cy="6858000"/>
          </a:xfrm>
          <a:prstGeom prst="parallelogram">
            <a:avLst>
              <a:gd name="adj" fmla="val 907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0777" y="1035424"/>
            <a:ext cx="3351010" cy="4787152"/>
          </a:xfrm>
          <a:prstGeom prst="rect">
            <a:avLst/>
          </a:prstGeom>
        </p:spPr>
      </p:pic>
      <p:sp>
        <p:nvSpPr>
          <p:cNvPr id="2" name="Freeform: Shape 1">
            <a:extLst>
              <a:ext uri="{FF2B5EF4-FFF2-40B4-BE49-F238E27FC236}">
                <a16:creationId xmlns:a16="http://schemas.microsoft.com/office/drawing/2014/main" id="{4A6EE223-C677-44E0-B54D-528F1FB0B385}"/>
              </a:ext>
            </a:extLst>
          </p:cNvPr>
          <p:cNvSpPr/>
          <p:nvPr/>
        </p:nvSpPr>
        <p:spPr>
          <a:xfrm>
            <a:off x="6747071" y="1162061"/>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a:extLst>
              <a:ext uri="{FF2B5EF4-FFF2-40B4-BE49-F238E27FC236}">
                <a16:creationId xmlns:a16="http://schemas.microsoft.com/office/drawing/2014/main" id="{C4D1C116-12A6-4DF1-86D7-D133844D03D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47071" y="1453247"/>
            <a:ext cx="561023" cy="561023"/>
          </a:xfrm>
          <a:prstGeom prst="rect">
            <a:avLst/>
          </a:prstGeom>
        </p:spPr>
      </p:pic>
      <p:pic>
        <p:nvPicPr>
          <p:cNvPr id="22" name="Picture Placeholder 21">
            <a:extLst>
              <a:ext uri="{FF2B5EF4-FFF2-40B4-BE49-F238E27FC236}">
                <a16:creationId xmlns:a16="http://schemas.microsoft.com/office/drawing/2014/main" id="{76E4B56F-4975-4950-8531-B1DFDDEB19C9}"/>
              </a:ext>
            </a:extLst>
          </p:cNvPr>
          <p:cNvPicPr>
            <a:picLocks noGrp="1" noChangeAspect="1"/>
          </p:cNvPicPr>
          <p:nvPr>
            <p:ph type="pic" sz="quarter" idx="10"/>
          </p:nvPr>
        </p:nvPicPr>
        <p:blipFill rotWithShape="1">
          <a:blip r:embed="rId5" cstate="print">
            <a:extLst>
              <a:ext uri="{28A0092B-C50C-407E-A947-70E740481C1C}">
                <a14:useLocalDpi xmlns:a14="http://schemas.microsoft.com/office/drawing/2010/main"/>
              </a:ext>
            </a:extLst>
          </a:blip>
          <a:srcRect/>
          <a:stretch/>
        </p:blipFill>
        <p:spPr>
          <a:ln w="57150">
            <a:solidFill>
              <a:schemeClr val="tx1"/>
            </a:solidFill>
          </a:ln>
        </p:spPr>
      </p:pic>
      <p:sp>
        <p:nvSpPr>
          <p:cNvPr id="23" name="TextBox 22">
            <a:extLst>
              <a:ext uri="{FF2B5EF4-FFF2-40B4-BE49-F238E27FC236}">
                <a16:creationId xmlns:a16="http://schemas.microsoft.com/office/drawing/2014/main" id="{9AAB4D49-A048-4006-9016-CB632405ED94}"/>
              </a:ext>
            </a:extLst>
          </p:cNvPr>
          <p:cNvSpPr txBox="1"/>
          <p:nvPr/>
        </p:nvSpPr>
        <p:spPr>
          <a:xfrm>
            <a:off x="6602334" y="2254794"/>
            <a:ext cx="3756221" cy="646331"/>
          </a:xfrm>
          <a:prstGeom prst="rect">
            <a:avLst/>
          </a:prstGeom>
          <a:noFill/>
        </p:spPr>
        <p:txBody>
          <a:bodyPr wrap="none" rtlCol="0">
            <a:spAutoFit/>
          </a:bodyPr>
          <a:lstStyle/>
          <a:p>
            <a:r>
              <a:rPr lang="en-US" sz="3600" dirty="0">
                <a:solidFill>
                  <a:schemeClr val="accent1"/>
                </a:solidFill>
                <a:latin typeface="+mj-lt"/>
              </a:rPr>
              <a:t>Track Your Heart</a:t>
            </a:r>
          </a:p>
        </p:txBody>
      </p:sp>
      <p:sp>
        <p:nvSpPr>
          <p:cNvPr id="25" name="TextBox 24">
            <a:extLst>
              <a:ext uri="{FF2B5EF4-FFF2-40B4-BE49-F238E27FC236}">
                <a16:creationId xmlns:a16="http://schemas.microsoft.com/office/drawing/2014/main" id="{B71BCD8B-D37B-48A8-9941-BFC8430666BC}"/>
              </a:ext>
            </a:extLst>
          </p:cNvPr>
          <p:cNvSpPr txBox="1"/>
          <p:nvPr/>
        </p:nvSpPr>
        <p:spPr>
          <a:xfrm>
            <a:off x="6629968" y="4189106"/>
            <a:ext cx="3820695" cy="1440844"/>
          </a:xfrm>
          <a:prstGeom prst="rect">
            <a:avLst/>
          </a:prstGeom>
          <a:noFill/>
        </p:spPr>
        <p:txBody>
          <a:bodyPr wrap="square" rtlCol="0">
            <a:spAutoFit/>
          </a:bodyPr>
          <a:lstStyle/>
          <a:p>
            <a:pPr algn="just">
              <a:lnSpc>
                <a:spcPct val="150000"/>
              </a:lnSpc>
            </a:pPr>
            <a:r>
              <a:rPr lang="en-US" sz="1200" dirty="0">
                <a:solidFill>
                  <a:schemeClr val="tx1">
                    <a:lumMod val="75000"/>
                    <a:lumOff val="25000"/>
                  </a:schemeClr>
                </a:solidFill>
              </a:rPr>
              <a:t>The treatment options will vary depending, but include making lifestyle changes, taking medicate undergoing surgery. The treatment options will vary depending on the type, but include making lifestyle changes, taking medications, and undergoing surgery.</a:t>
            </a:r>
          </a:p>
        </p:txBody>
      </p:sp>
      <p:sp>
        <p:nvSpPr>
          <p:cNvPr id="27" name="TextBox 26">
            <a:extLst>
              <a:ext uri="{FF2B5EF4-FFF2-40B4-BE49-F238E27FC236}">
                <a16:creationId xmlns:a16="http://schemas.microsoft.com/office/drawing/2014/main" id="{1FD5326E-23E1-4E3E-9EC5-051DB740B2A6}"/>
              </a:ext>
            </a:extLst>
          </p:cNvPr>
          <p:cNvSpPr txBox="1"/>
          <p:nvPr/>
        </p:nvSpPr>
        <p:spPr>
          <a:xfrm>
            <a:off x="6629968" y="3191414"/>
            <a:ext cx="4812631" cy="830997"/>
          </a:xfrm>
          <a:prstGeom prst="rect">
            <a:avLst/>
          </a:prstGeom>
          <a:noFill/>
        </p:spPr>
        <p:txBody>
          <a:bodyPr wrap="square">
            <a:spAutoFit/>
          </a:bodyPr>
          <a:lstStyle/>
          <a:p>
            <a:r>
              <a:rPr lang="en-US" sz="2400" dirty="0">
                <a:solidFill>
                  <a:schemeClr val="tx1">
                    <a:lumMod val="75000"/>
                    <a:lumOff val="25000"/>
                  </a:schemeClr>
                </a:solidFill>
              </a:rPr>
              <a:t>Transforming your </a:t>
            </a:r>
            <a:r>
              <a:rPr lang="en-US" sz="2400" i="1" dirty="0">
                <a:solidFill>
                  <a:schemeClr val="tx1">
                    <a:lumMod val="75000"/>
                    <a:lumOff val="25000"/>
                  </a:schemeClr>
                </a:solidFill>
                <a:latin typeface="+mj-lt"/>
              </a:rPr>
              <a:t>body</a:t>
            </a:r>
            <a:r>
              <a:rPr lang="en-US" sz="2400" i="1" dirty="0">
                <a:solidFill>
                  <a:schemeClr val="tx1">
                    <a:lumMod val="75000"/>
                    <a:lumOff val="25000"/>
                  </a:schemeClr>
                </a:solidFill>
              </a:rPr>
              <a:t>, </a:t>
            </a:r>
            <a:r>
              <a:rPr lang="en-US" sz="2400" dirty="0">
                <a:solidFill>
                  <a:schemeClr val="tx1">
                    <a:lumMod val="75000"/>
                    <a:lumOff val="25000"/>
                  </a:schemeClr>
                </a:solidFill>
              </a:rPr>
              <a:t>changing your</a:t>
            </a:r>
            <a:r>
              <a:rPr lang="en-US" sz="2400" i="1" dirty="0">
                <a:solidFill>
                  <a:schemeClr val="tx1">
                    <a:lumMod val="75000"/>
                    <a:lumOff val="25000"/>
                  </a:schemeClr>
                </a:solidFill>
              </a:rPr>
              <a:t> </a:t>
            </a:r>
            <a:r>
              <a:rPr lang="en-US" sz="2400" i="1" dirty="0">
                <a:solidFill>
                  <a:schemeClr val="tx1">
                    <a:lumMod val="75000"/>
                    <a:lumOff val="25000"/>
                  </a:schemeClr>
                </a:solidFill>
                <a:latin typeface="+mj-lt"/>
              </a:rPr>
              <a:t>lifestyle</a:t>
            </a:r>
            <a:r>
              <a:rPr lang="en-US" sz="2400" i="1" dirty="0">
                <a:solidFill>
                  <a:schemeClr val="tx1">
                    <a:lumMod val="75000"/>
                    <a:lumOff val="25000"/>
                  </a:schemeClr>
                </a:solidFill>
              </a:rPr>
              <a:t>, </a:t>
            </a:r>
            <a:r>
              <a:rPr lang="en-US" sz="2400" dirty="0">
                <a:solidFill>
                  <a:schemeClr val="tx1">
                    <a:lumMod val="75000"/>
                    <a:lumOff val="25000"/>
                  </a:schemeClr>
                </a:solidFill>
              </a:rPr>
              <a:t>delivering</a:t>
            </a:r>
            <a:r>
              <a:rPr lang="en-US" sz="2400" i="1" dirty="0">
                <a:solidFill>
                  <a:schemeClr val="tx1">
                    <a:lumMod val="75000"/>
                    <a:lumOff val="25000"/>
                  </a:schemeClr>
                </a:solidFill>
              </a:rPr>
              <a:t> </a:t>
            </a:r>
            <a:r>
              <a:rPr lang="en-US" sz="2400" i="1" dirty="0">
                <a:solidFill>
                  <a:schemeClr val="tx1">
                    <a:lumMod val="75000"/>
                    <a:lumOff val="25000"/>
                  </a:schemeClr>
                </a:solidFill>
                <a:latin typeface="+mj-lt"/>
              </a:rPr>
              <a:t>results.</a:t>
            </a:r>
          </a:p>
        </p:txBody>
      </p:sp>
      <p:sp>
        <p:nvSpPr>
          <p:cNvPr id="30" name="Freeform: Shape 29">
            <a:extLst>
              <a:ext uri="{FF2B5EF4-FFF2-40B4-BE49-F238E27FC236}">
                <a16:creationId xmlns:a16="http://schemas.microsoft.com/office/drawing/2014/main" id="{40F17D44-0257-4581-934E-68D7E1B3EF7E}"/>
              </a:ext>
            </a:extLst>
          </p:cNvPr>
          <p:cNvSpPr/>
          <p:nvPr/>
        </p:nvSpPr>
        <p:spPr>
          <a:xfrm>
            <a:off x="11115578" y="5781578"/>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1" name="Freeform: Shape 30">
            <a:extLst>
              <a:ext uri="{FF2B5EF4-FFF2-40B4-BE49-F238E27FC236}">
                <a16:creationId xmlns:a16="http://schemas.microsoft.com/office/drawing/2014/main" id="{C3654463-3168-44E0-A0AD-3F8A68B623BC}"/>
              </a:ext>
            </a:extLst>
          </p:cNvPr>
          <p:cNvSpPr/>
          <p:nvPr/>
        </p:nvSpPr>
        <p:spPr>
          <a:xfrm>
            <a:off x="11490838" y="6156837"/>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grpSp>
        <p:nvGrpSpPr>
          <p:cNvPr id="32" name="Group 31">
            <a:extLst>
              <a:ext uri="{FF2B5EF4-FFF2-40B4-BE49-F238E27FC236}">
                <a16:creationId xmlns:a16="http://schemas.microsoft.com/office/drawing/2014/main" id="{C2FE8E19-2790-4CD9-8224-30B34BC22948}"/>
              </a:ext>
            </a:extLst>
          </p:cNvPr>
          <p:cNvGrpSpPr/>
          <p:nvPr/>
        </p:nvGrpSpPr>
        <p:grpSpPr>
          <a:xfrm>
            <a:off x="624583" y="568756"/>
            <a:ext cx="653549" cy="653549"/>
            <a:chOff x="5913196" y="4657564"/>
            <a:chExt cx="1323439" cy="1323439"/>
          </a:xfrm>
        </p:grpSpPr>
        <p:sp>
          <p:nvSpPr>
            <p:cNvPr id="33" name="Oval 32">
              <a:extLst>
                <a:ext uri="{FF2B5EF4-FFF2-40B4-BE49-F238E27FC236}">
                  <a16:creationId xmlns:a16="http://schemas.microsoft.com/office/drawing/2014/main" id="{5905747D-1DAF-4BB9-A0BC-E06082A2BEB0}"/>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5CD8CCEF-6CC5-4B59-953C-330ED56863B6}"/>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1490341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D918C93F-1F16-4A39-A5B2-48900501107B}"/>
              </a:ext>
            </a:extLst>
          </p:cNvPr>
          <p:cNvSpPr txBox="1"/>
          <p:nvPr/>
        </p:nvSpPr>
        <p:spPr>
          <a:xfrm>
            <a:off x="3858882" y="1245073"/>
            <a:ext cx="4474236" cy="707886"/>
          </a:xfrm>
          <a:prstGeom prst="rect">
            <a:avLst/>
          </a:prstGeom>
          <a:noFill/>
        </p:spPr>
        <p:txBody>
          <a:bodyPr wrap="square" rtlCol="0">
            <a:spAutoFit/>
          </a:bodyPr>
          <a:lstStyle/>
          <a:p>
            <a:pPr algn="ctr"/>
            <a:r>
              <a:rPr lang="en-US" sz="4000" spc="50" dirty="0">
                <a:solidFill>
                  <a:schemeClr val="accent1"/>
                </a:solidFill>
                <a:latin typeface="+mj-lt"/>
              </a:rPr>
              <a:t>Target Diagram</a:t>
            </a:r>
          </a:p>
        </p:txBody>
      </p:sp>
      <p:sp>
        <p:nvSpPr>
          <p:cNvPr id="75" name="Freeform: Shape 74">
            <a:extLst>
              <a:ext uri="{FF2B5EF4-FFF2-40B4-BE49-F238E27FC236}">
                <a16:creationId xmlns:a16="http://schemas.microsoft.com/office/drawing/2014/main" id="{57FB8A87-7B08-445F-8DB3-64648B69E5D1}"/>
              </a:ext>
            </a:extLst>
          </p:cNvPr>
          <p:cNvSpPr/>
          <p:nvPr/>
        </p:nvSpPr>
        <p:spPr>
          <a:xfrm>
            <a:off x="5655092" y="461433"/>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pic>
        <p:nvPicPr>
          <p:cNvPr id="77" name="Graphic 76">
            <a:extLst>
              <a:ext uri="{FF2B5EF4-FFF2-40B4-BE49-F238E27FC236}">
                <a16:creationId xmlns:a16="http://schemas.microsoft.com/office/drawing/2014/main" id="{232BF59E-B17C-4F54-B0C1-96BC2BB0480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5489" y="738105"/>
            <a:ext cx="561023" cy="561023"/>
          </a:xfrm>
          <a:prstGeom prst="rect">
            <a:avLst/>
          </a:prstGeom>
        </p:spPr>
      </p:pic>
      <p:sp>
        <p:nvSpPr>
          <p:cNvPr id="102" name="Oval 14">
            <a:extLst>
              <a:ext uri="{FF2B5EF4-FFF2-40B4-BE49-F238E27FC236}">
                <a16:creationId xmlns:a16="http://schemas.microsoft.com/office/drawing/2014/main" id="{655918EE-CFB0-4751-AE60-36844AF216A3}"/>
              </a:ext>
            </a:extLst>
          </p:cNvPr>
          <p:cNvSpPr>
            <a:spLocks noChangeArrowheads="1"/>
          </p:cNvSpPr>
          <p:nvPr/>
        </p:nvSpPr>
        <p:spPr bwMode="auto">
          <a:xfrm>
            <a:off x="4724404" y="2971208"/>
            <a:ext cx="2743634" cy="2743634"/>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 name="Oval 15">
            <a:extLst>
              <a:ext uri="{FF2B5EF4-FFF2-40B4-BE49-F238E27FC236}">
                <a16:creationId xmlns:a16="http://schemas.microsoft.com/office/drawing/2014/main" id="{066836E0-7FE1-42E7-A78B-9215C7F9EE46}"/>
              </a:ext>
            </a:extLst>
          </p:cNvPr>
          <p:cNvSpPr>
            <a:spLocks noChangeArrowheads="1"/>
          </p:cNvSpPr>
          <p:nvPr/>
        </p:nvSpPr>
        <p:spPr bwMode="auto">
          <a:xfrm>
            <a:off x="4996112" y="3244958"/>
            <a:ext cx="2198176" cy="21961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4" name="Oval 16">
            <a:extLst>
              <a:ext uri="{FF2B5EF4-FFF2-40B4-BE49-F238E27FC236}">
                <a16:creationId xmlns:a16="http://schemas.microsoft.com/office/drawing/2014/main" id="{79F4FB0F-73B3-4BE3-A42E-C2B8B01305C3}"/>
              </a:ext>
            </a:extLst>
          </p:cNvPr>
          <p:cNvSpPr>
            <a:spLocks noChangeArrowheads="1"/>
          </p:cNvSpPr>
          <p:nvPr/>
        </p:nvSpPr>
        <p:spPr bwMode="auto">
          <a:xfrm>
            <a:off x="5231047" y="3479894"/>
            <a:ext cx="1728306" cy="1728305"/>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5" name="Oval 17">
            <a:extLst>
              <a:ext uri="{FF2B5EF4-FFF2-40B4-BE49-F238E27FC236}">
                <a16:creationId xmlns:a16="http://schemas.microsoft.com/office/drawing/2014/main" id="{F0ED606A-A279-4BAA-8018-170983C6CB1C}"/>
              </a:ext>
            </a:extLst>
          </p:cNvPr>
          <p:cNvSpPr>
            <a:spLocks noChangeArrowheads="1"/>
          </p:cNvSpPr>
          <p:nvPr/>
        </p:nvSpPr>
        <p:spPr bwMode="auto">
          <a:xfrm>
            <a:off x="5486412" y="3733216"/>
            <a:ext cx="1217577" cy="12196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6" name="Oval 18">
            <a:extLst>
              <a:ext uri="{FF2B5EF4-FFF2-40B4-BE49-F238E27FC236}">
                <a16:creationId xmlns:a16="http://schemas.microsoft.com/office/drawing/2014/main" id="{0D4E54CA-63CE-4163-82A0-30CF901C35CE}"/>
              </a:ext>
            </a:extLst>
          </p:cNvPr>
          <p:cNvSpPr>
            <a:spLocks noChangeArrowheads="1"/>
          </p:cNvSpPr>
          <p:nvPr/>
        </p:nvSpPr>
        <p:spPr bwMode="auto">
          <a:xfrm>
            <a:off x="5713175" y="3959978"/>
            <a:ext cx="762007" cy="766093"/>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7" name="Oval 19">
            <a:extLst>
              <a:ext uri="{FF2B5EF4-FFF2-40B4-BE49-F238E27FC236}">
                <a16:creationId xmlns:a16="http://schemas.microsoft.com/office/drawing/2014/main" id="{1E09C8AF-2B32-4BA7-BAD8-713C6270812B}"/>
              </a:ext>
            </a:extLst>
          </p:cNvPr>
          <p:cNvSpPr>
            <a:spLocks noChangeArrowheads="1"/>
          </p:cNvSpPr>
          <p:nvPr/>
        </p:nvSpPr>
        <p:spPr bwMode="auto">
          <a:xfrm>
            <a:off x="5952196" y="4203086"/>
            <a:ext cx="283965" cy="28396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9" name="Down Arrow 4">
            <a:extLst>
              <a:ext uri="{FF2B5EF4-FFF2-40B4-BE49-F238E27FC236}">
                <a16:creationId xmlns:a16="http://schemas.microsoft.com/office/drawing/2014/main" id="{94166106-98DE-48B5-A724-3B278CC86C09}"/>
              </a:ext>
            </a:extLst>
          </p:cNvPr>
          <p:cNvSpPr/>
          <p:nvPr/>
        </p:nvSpPr>
        <p:spPr>
          <a:xfrm rot="4040902">
            <a:off x="6618751" y="2624808"/>
            <a:ext cx="1226640" cy="1766643"/>
          </a:xfrm>
          <a:custGeom>
            <a:avLst/>
            <a:gdLst>
              <a:gd name="connsiteX0" fmla="*/ 0 w 1236134"/>
              <a:gd name="connsiteY0" fmla="*/ 1612453 h 2230520"/>
              <a:gd name="connsiteX1" fmla="*/ 309034 w 1236134"/>
              <a:gd name="connsiteY1" fmla="*/ 1612453 h 2230520"/>
              <a:gd name="connsiteX2" fmla="*/ 309034 w 1236134"/>
              <a:gd name="connsiteY2" fmla="*/ 0 h 2230520"/>
              <a:gd name="connsiteX3" fmla="*/ 927101 w 1236134"/>
              <a:gd name="connsiteY3" fmla="*/ 0 h 2230520"/>
              <a:gd name="connsiteX4" fmla="*/ 927101 w 1236134"/>
              <a:gd name="connsiteY4" fmla="*/ 1612453 h 2230520"/>
              <a:gd name="connsiteX5" fmla="*/ 1236134 w 1236134"/>
              <a:gd name="connsiteY5" fmla="*/ 1612453 h 2230520"/>
              <a:gd name="connsiteX6" fmla="*/ 618067 w 1236134"/>
              <a:gd name="connsiteY6" fmla="*/ 2230520 h 2230520"/>
              <a:gd name="connsiteX7" fmla="*/ 0 w 1236134"/>
              <a:gd name="connsiteY7" fmla="*/ 1612453 h 2230520"/>
              <a:gd name="connsiteX0" fmla="*/ 0 w 1290855"/>
              <a:gd name="connsiteY0" fmla="*/ 1429335 h 2230520"/>
              <a:gd name="connsiteX1" fmla="*/ 363755 w 1290855"/>
              <a:gd name="connsiteY1" fmla="*/ 1612453 h 2230520"/>
              <a:gd name="connsiteX2" fmla="*/ 363755 w 1290855"/>
              <a:gd name="connsiteY2" fmla="*/ 0 h 2230520"/>
              <a:gd name="connsiteX3" fmla="*/ 981822 w 1290855"/>
              <a:gd name="connsiteY3" fmla="*/ 0 h 2230520"/>
              <a:gd name="connsiteX4" fmla="*/ 981822 w 1290855"/>
              <a:gd name="connsiteY4" fmla="*/ 1612453 h 2230520"/>
              <a:gd name="connsiteX5" fmla="*/ 1290855 w 1290855"/>
              <a:gd name="connsiteY5" fmla="*/ 1612453 h 2230520"/>
              <a:gd name="connsiteX6" fmla="*/ 672788 w 1290855"/>
              <a:gd name="connsiteY6" fmla="*/ 2230520 h 2230520"/>
              <a:gd name="connsiteX7" fmla="*/ 0 w 1290855"/>
              <a:gd name="connsiteY7" fmla="*/ 1429335 h 2230520"/>
              <a:gd name="connsiteX0" fmla="*/ 0 w 1290855"/>
              <a:gd name="connsiteY0" fmla="*/ 1429335 h 2230520"/>
              <a:gd name="connsiteX1" fmla="*/ 250649 w 1290855"/>
              <a:gd name="connsiteY1" fmla="*/ 1324829 h 2230520"/>
              <a:gd name="connsiteX2" fmla="*/ 363755 w 1290855"/>
              <a:gd name="connsiteY2" fmla="*/ 0 h 2230520"/>
              <a:gd name="connsiteX3" fmla="*/ 981822 w 1290855"/>
              <a:gd name="connsiteY3" fmla="*/ 0 h 2230520"/>
              <a:gd name="connsiteX4" fmla="*/ 981822 w 1290855"/>
              <a:gd name="connsiteY4" fmla="*/ 1612453 h 2230520"/>
              <a:gd name="connsiteX5" fmla="*/ 1290855 w 1290855"/>
              <a:gd name="connsiteY5" fmla="*/ 1612453 h 2230520"/>
              <a:gd name="connsiteX6" fmla="*/ 672788 w 1290855"/>
              <a:gd name="connsiteY6" fmla="*/ 2230520 h 2230520"/>
              <a:gd name="connsiteX7" fmla="*/ 0 w 1290855"/>
              <a:gd name="connsiteY7" fmla="*/ 1429335 h 2230520"/>
              <a:gd name="connsiteX0" fmla="*/ 0 w 1268866"/>
              <a:gd name="connsiteY0" fmla="*/ 1429335 h 2230520"/>
              <a:gd name="connsiteX1" fmla="*/ 250649 w 1268866"/>
              <a:gd name="connsiteY1" fmla="*/ 1324829 h 2230520"/>
              <a:gd name="connsiteX2" fmla="*/ 363755 w 1268866"/>
              <a:gd name="connsiteY2" fmla="*/ 0 h 2230520"/>
              <a:gd name="connsiteX3" fmla="*/ 981822 w 1268866"/>
              <a:gd name="connsiteY3" fmla="*/ 0 h 2230520"/>
              <a:gd name="connsiteX4" fmla="*/ 981822 w 1268866"/>
              <a:gd name="connsiteY4" fmla="*/ 1612453 h 2230520"/>
              <a:gd name="connsiteX5" fmla="*/ 1268866 w 1268866"/>
              <a:gd name="connsiteY5" fmla="*/ 1158860 h 2230520"/>
              <a:gd name="connsiteX6" fmla="*/ 672788 w 1268866"/>
              <a:gd name="connsiteY6" fmla="*/ 2230520 h 2230520"/>
              <a:gd name="connsiteX7" fmla="*/ 0 w 1268866"/>
              <a:gd name="connsiteY7" fmla="*/ 1429335 h 2230520"/>
              <a:gd name="connsiteX0" fmla="*/ 0 w 1268866"/>
              <a:gd name="connsiteY0" fmla="*/ 1429335 h 2230520"/>
              <a:gd name="connsiteX1" fmla="*/ 250649 w 1268866"/>
              <a:gd name="connsiteY1" fmla="*/ 1324829 h 2230520"/>
              <a:gd name="connsiteX2" fmla="*/ 363755 w 1268866"/>
              <a:gd name="connsiteY2" fmla="*/ 0 h 2230520"/>
              <a:gd name="connsiteX3" fmla="*/ 981822 w 1268866"/>
              <a:gd name="connsiteY3" fmla="*/ 0 h 2230520"/>
              <a:gd name="connsiteX4" fmla="*/ 985143 w 1268866"/>
              <a:gd name="connsiteY4" fmla="*/ 1220422 h 2230520"/>
              <a:gd name="connsiteX5" fmla="*/ 1268866 w 1268866"/>
              <a:gd name="connsiteY5" fmla="*/ 1158860 h 2230520"/>
              <a:gd name="connsiteX6" fmla="*/ 672788 w 1268866"/>
              <a:gd name="connsiteY6" fmla="*/ 2230520 h 2230520"/>
              <a:gd name="connsiteX7" fmla="*/ 0 w 1268866"/>
              <a:gd name="connsiteY7" fmla="*/ 1429335 h 2230520"/>
              <a:gd name="connsiteX0" fmla="*/ 249145 w 1518011"/>
              <a:gd name="connsiteY0" fmla="*/ 1429335 h 2230520"/>
              <a:gd name="connsiteX1" fmla="*/ 499794 w 1518011"/>
              <a:gd name="connsiteY1" fmla="*/ 1324829 h 2230520"/>
              <a:gd name="connsiteX2" fmla="*/ 0 w 1518011"/>
              <a:gd name="connsiteY2" fmla="*/ 597093 h 2230520"/>
              <a:gd name="connsiteX3" fmla="*/ 1230967 w 1518011"/>
              <a:gd name="connsiteY3" fmla="*/ 0 h 2230520"/>
              <a:gd name="connsiteX4" fmla="*/ 1234288 w 1518011"/>
              <a:gd name="connsiteY4" fmla="*/ 1220422 h 2230520"/>
              <a:gd name="connsiteX5" fmla="*/ 1518011 w 1518011"/>
              <a:gd name="connsiteY5" fmla="*/ 1158860 h 2230520"/>
              <a:gd name="connsiteX6" fmla="*/ 921933 w 1518011"/>
              <a:gd name="connsiteY6" fmla="*/ 2230520 h 2230520"/>
              <a:gd name="connsiteX7" fmla="*/ 249145 w 1518011"/>
              <a:gd name="connsiteY7" fmla="*/ 1429335 h 2230520"/>
              <a:gd name="connsiteX0" fmla="*/ 249145 w 1518011"/>
              <a:gd name="connsiteY0" fmla="*/ 1199718 h 2000903"/>
              <a:gd name="connsiteX1" fmla="*/ 499794 w 1518011"/>
              <a:gd name="connsiteY1" fmla="*/ 1095212 h 2000903"/>
              <a:gd name="connsiteX2" fmla="*/ 0 w 1518011"/>
              <a:gd name="connsiteY2" fmla="*/ 367476 h 2000903"/>
              <a:gd name="connsiteX3" fmla="*/ 1059890 w 1518011"/>
              <a:gd name="connsiteY3" fmla="*/ 0 h 2000903"/>
              <a:gd name="connsiteX4" fmla="*/ 1234288 w 1518011"/>
              <a:gd name="connsiteY4" fmla="*/ 990805 h 2000903"/>
              <a:gd name="connsiteX5" fmla="*/ 1518011 w 1518011"/>
              <a:gd name="connsiteY5" fmla="*/ 929243 h 2000903"/>
              <a:gd name="connsiteX6" fmla="*/ 921933 w 1518011"/>
              <a:gd name="connsiteY6" fmla="*/ 2000903 h 2000903"/>
              <a:gd name="connsiteX7" fmla="*/ 249145 w 1518011"/>
              <a:gd name="connsiteY7" fmla="*/ 1199718 h 2000903"/>
              <a:gd name="connsiteX0" fmla="*/ 249145 w 1518011"/>
              <a:gd name="connsiteY0" fmla="*/ 1199718 h 2000903"/>
              <a:gd name="connsiteX1" fmla="*/ 499794 w 1518011"/>
              <a:gd name="connsiteY1" fmla="*/ 1095212 h 2000903"/>
              <a:gd name="connsiteX2" fmla="*/ 0 w 1518011"/>
              <a:gd name="connsiteY2" fmla="*/ 367476 h 2000903"/>
              <a:gd name="connsiteX3" fmla="*/ 516910 w 1518011"/>
              <a:gd name="connsiteY3" fmla="*/ 211103 h 2000903"/>
              <a:gd name="connsiteX4" fmla="*/ 1059890 w 1518011"/>
              <a:gd name="connsiteY4" fmla="*/ 0 h 2000903"/>
              <a:gd name="connsiteX5" fmla="*/ 1234288 w 1518011"/>
              <a:gd name="connsiteY5" fmla="*/ 990805 h 2000903"/>
              <a:gd name="connsiteX6" fmla="*/ 1518011 w 1518011"/>
              <a:gd name="connsiteY6" fmla="*/ 929243 h 2000903"/>
              <a:gd name="connsiteX7" fmla="*/ 921933 w 1518011"/>
              <a:gd name="connsiteY7" fmla="*/ 2000903 h 2000903"/>
              <a:gd name="connsiteX8" fmla="*/ 249145 w 1518011"/>
              <a:gd name="connsiteY8" fmla="*/ 1199718 h 2000903"/>
              <a:gd name="connsiteX0" fmla="*/ 249145 w 1518011"/>
              <a:gd name="connsiteY0" fmla="*/ 1383085 h 2184270"/>
              <a:gd name="connsiteX1" fmla="*/ 499794 w 1518011"/>
              <a:gd name="connsiteY1" fmla="*/ 1278579 h 2184270"/>
              <a:gd name="connsiteX2" fmla="*/ 0 w 1518011"/>
              <a:gd name="connsiteY2" fmla="*/ 550843 h 2184270"/>
              <a:gd name="connsiteX3" fmla="*/ 443229 w 1518011"/>
              <a:gd name="connsiteY3" fmla="*/ 0 h 2184270"/>
              <a:gd name="connsiteX4" fmla="*/ 1059890 w 1518011"/>
              <a:gd name="connsiteY4" fmla="*/ 183367 h 2184270"/>
              <a:gd name="connsiteX5" fmla="*/ 1234288 w 1518011"/>
              <a:gd name="connsiteY5" fmla="*/ 1174172 h 2184270"/>
              <a:gd name="connsiteX6" fmla="*/ 1518011 w 1518011"/>
              <a:gd name="connsiteY6" fmla="*/ 1112610 h 2184270"/>
              <a:gd name="connsiteX7" fmla="*/ 921933 w 1518011"/>
              <a:gd name="connsiteY7" fmla="*/ 2184270 h 2184270"/>
              <a:gd name="connsiteX8" fmla="*/ 249145 w 1518011"/>
              <a:gd name="connsiteY8" fmla="*/ 1383085 h 2184270"/>
              <a:gd name="connsiteX0" fmla="*/ 249145 w 1518011"/>
              <a:gd name="connsiteY0" fmla="*/ 1383085 h 2184270"/>
              <a:gd name="connsiteX1" fmla="*/ 499794 w 1518011"/>
              <a:gd name="connsiteY1" fmla="*/ 1278579 h 2184270"/>
              <a:gd name="connsiteX2" fmla="*/ 0 w 1518011"/>
              <a:gd name="connsiteY2" fmla="*/ 550843 h 2184270"/>
              <a:gd name="connsiteX3" fmla="*/ 443229 w 1518011"/>
              <a:gd name="connsiteY3" fmla="*/ 0 h 2184270"/>
              <a:gd name="connsiteX4" fmla="*/ 1059890 w 1518011"/>
              <a:gd name="connsiteY4" fmla="*/ 183367 h 2184270"/>
              <a:gd name="connsiteX5" fmla="*/ 982381 w 1518011"/>
              <a:gd name="connsiteY5" fmla="*/ 1056505 h 2184270"/>
              <a:gd name="connsiteX6" fmla="*/ 1518011 w 1518011"/>
              <a:gd name="connsiteY6" fmla="*/ 1112610 h 2184270"/>
              <a:gd name="connsiteX7" fmla="*/ 921933 w 1518011"/>
              <a:gd name="connsiteY7" fmla="*/ 2184270 h 2184270"/>
              <a:gd name="connsiteX8" fmla="*/ 249145 w 1518011"/>
              <a:gd name="connsiteY8" fmla="*/ 1383085 h 2184270"/>
              <a:gd name="connsiteX0" fmla="*/ 249145 w 1518011"/>
              <a:gd name="connsiteY0" fmla="*/ 1383085 h 2184270"/>
              <a:gd name="connsiteX1" fmla="*/ 499794 w 1518011"/>
              <a:gd name="connsiteY1" fmla="*/ 1278579 h 2184270"/>
              <a:gd name="connsiteX2" fmla="*/ 0 w 1518011"/>
              <a:gd name="connsiteY2" fmla="*/ 550843 h 2184270"/>
              <a:gd name="connsiteX3" fmla="*/ 443229 w 1518011"/>
              <a:gd name="connsiteY3" fmla="*/ 0 h 2184270"/>
              <a:gd name="connsiteX4" fmla="*/ 1059890 w 1518011"/>
              <a:gd name="connsiteY4" fmla="*/ 183367 h 2184270"/>
              <a:gd name="connsiteX5" fmla="*/ 1032174 w 1518011"/>
              <a:gd name="connsiteY5" fmla="*/ 1177622 h 2184270"/>
              <a:gd name="connsiteX6" fmla="*/ 1518011 w 1518011"/>
              <a:gd name="connsiteY6" fmla="*/ 1112610 h 2184270"/>
              <a:gd name="connsiteX7" fmla="*/ 921933 w 1518011"/>
              <a:gd name="connsiteY7" fmla="*/ 2184270 h 2184270"/>
              <a:gd name="connsiteX8" fmla="*/ 249145 w 1518011"/>
              <a:gd name="connsiteY8" fmla="*/ 1383085 h 2184270"/>
              <a:gd name="connsiteX0" fmla="*/ 249145 w 1518011"/>
              <a:gd name="connsiteY0" fmla="*/ 1383085 h 2184270"/>
              <a:gd name="connsiteX1" fmla="*/ 499794 w 1518011"/>
              <a:gd name="connsiteY1" fmla="*/ 1278579 h 2184270"/>
              <a:gd name="connsiteX2" fmla="*/ 0 w 1518011"/>
              <a:gd name="connsiteY2" fmla="*/ 550843 h 2184270"/>
              <a:gd name="connsiteX3" fmla="*/ 443229 w 1518011"/>
              <a:gd name="connsiteY3" fmla="*/ 0 h 2184270"/>
              <a:gd name="connsiteX4" fmla="*/ 1059890 w 1518011"/>
              <a:gd name="connsiteY4" fmla="*/ 183367 h 2184270"/>
              <a:gd name="connsiteX5" fmla="*/ 1235542 w 1518011"/>
              <a:gd name="connsiteY5" fmla="*/ 1140399 h 2184270"/>
              <a:gd name="connsiteX6" fmla="*/ 1518011 w 1518011"/>
              <a:gd name="connsiteY6" fmla="*/ 1112610 h 2184270"/>
              <a:gd name="connsiteX7" fmla="*/ 921933 w 1518011"/>
              <a:gd name="connsiteY7" fmla="*/ 2184270 h 2184270"/>
              <a:gd name="connsiteX8" fmla="*/ 249145 w 1518011"/>
              <a:gd name="connsiteY8" fmla="*/ 1383085 h 2184270"/>
              <a:gd name="connsiteX0" fmla="*/ 249145 w 1518011"/>
              <a:gd name="connsiteY0" fmla="*/ 1383085 h 2183608"/>
              <a:gd name="connsiteX1" fmla="*/ 499794 w 1518011"/>
              <a:gd name="connsiteY1" fmla="*/ 1278579 h 2183608"/>
              <a:gd name="connsiteX2" fmla="*/ 0 w 1518011"/>
              <a:gd name="connsiteY2" fmla="*/ 550843 h 2183608"/>
              <a:gd name="connsiteX3" fmla="*/ 443229 w 1518011"/>
              <a:gd name="connsiteY3" fmla="*/ 0 h 2183608"/>
              <a:gd name="connsiteX4" fmla="*/ 1059890 w 1518011"/>
              <a:gd name="connsiteY4" fmla="*/ 183367 h 2183608"/>
              <a:gd name="connsiteX5" fmla="*/ 1235542 w 1518011"/>
              <a:gd name="connsiteY5" fmla="*/ 1140399 h 2183608"/>
              <a:gd name="connsiteX6" fmla="*/ 1518011 w 1518011"/>
              <a:gd name="connsiteY6" fmla="*/ 1112610 h 2183608"/>
              <a:gd name="connsiteX7" fmla="*/ 931600 w 1518011"/>
              <a:gd name="connsiteY7" fmla="*/ 2183608 h 2183608"/>
              <a:gd name="connsiteX8" fmla="*/ 249145 w 1518011"/>
              <a:gd name="connsiteY8" fmla="*/ 1383085 h 2183608"/>
              <a:gd name="connsiteX0" fmla="*/ 249145 w 1518011"/>
              <a:gd name="connsiteY0" fmla="*/ 1383085 h 2183608"/>
              <a:gd name="connsiteX1" fmla="*/ 499794 w 1518011"/>
              <a:gd name="connsiteY1" fmla="*/ 1278579 h 2183608"/>
              <a:gd name="connsiteX2" fmla="*/ 0 w 1518011"/>
              <a:gd name="connsiteY2" fmla="*/ 550843 h 2183608"/>
              <a:gd name="connsiteX3" fmla="*/ 443229 w 1518011"/>
              <a:gd name="connsiteY3" fmla="*/ 0 h 2183608"/>
              <a:gd name="connsiteX4" fmla="*/ 1059890 w 1518011"/>
              <a:gd name="connsiteY4" fmla="*/ 183367 h 2183608"/>
              <a:gd name="connsiteX5" fmla="*/ 1235542 w 1518011"/>
              <a:gd name="connsiteY5" fmla="*/ 1140399 h 2183608"/>
              <a:gd name="connsiteX6" fmla="*/ 1518011 w 1518011"/>
              <a:gd name="connsiteY6" fmla="*/ 1112610 h 2183608"/>
              <a:gd name="connsiteX7" fmla="*/ 931600 w 1518011"/>
              <a:gd name="connsiteY7" fmla="*/ 2183608 h 2183608"/>
              <a:gd name="connsiteX8" fmla="*/ 249145 w 1518011"/>
              <a:gd name="connsiteY8" fmla="*/ 1383085 h 2183608"/>
              <a:gd name="connsiteX0" fmla="*/ 249145 w 1518011"/>
              <a:gd name="connsiteY0" fmla="*/ 1383085 h 2183608"/>
              <a:gd name="connsiteX1" fmla="*/ 499794 w 1518011"/>
              <a:gd name="connsiteY1" fmla="*/ 1278579 h 2183608"/>
              <a:gd name="connsiteX2" fmla="*/ 0 w 1518011"/>
              <a:gd name="connsiteY2" fmla="*/ 550843 h 2183608"/>
              <a:gd name="connsiteX3" fmla="*/ 443229 w 1518011"/>
              <a:gd name="connsiteY3" fmla="*/ 0 h 2183608"/>
              <a:gd name="connsiteX4" fmla="*/ 1059890 w 1518011"/>
              <a:gd name="connsiteY4" fmla="*/ 183367 h 2183608"/>
              <a:gd name="connsiteX5" fmla="*/ 1235542 w 1518011"/>
              <a:gd name="connsiteY5" fmla="*/ 1140399 h 2183608"/>
              <a:gd name="connsiteX6" fmla="*/ 1518011 w 1518011"/>
              <a:gd name="connsiteY6" fmla="*/ 1112610 h 2183608"/>
              <a:gd name="connsiteX7" fmla="*/ 931600 w 1518011"/>
              <a:gd name="connsiteY7" fmla="*/ 2183608 h 2183608"/>
              <a:gd name="connsiteX8" fmla="*/ 249145 w 1518011"/>
              <a:gd name="connsiteY8" fmla="*/ 1383085 h 2183608"/>
              <a:gd name="connsiteX0" fmla="*/ 249145 w 1518011"/>
              <a:gd name="connsiteY0" fmla="*/ 1383085 h 2183608"/>
              <a:gd name="connsiteX1" fmla="*/ 499794 w 1518011"/>
              <a:gd name="connsiteY1" fmla="*/ 1278579 h 2183608"/>
              <a:gd name="connsiteX2" fmla="*/ 0 w 1518011"/>
              <a:gd name="connsiteY2" fmla="*/ 550843 h 2183608"/>
              <a:gd name="connsiteX3" fmla="*/ 443229 w 1518011"/>
              <a:gd name="connsiteY3" fmla="*/ 0 h 2183608"/>
              <a:gd name="connsiteX4" fmla="*/ 1059890 w 1518011"/>
              <a:gd name="connsiteY4" fmla="*/ 183367 h 2183608"/>
              <a:gd name="connsiteX5" fmla="*/ 1235542 w 1518011"/>
              <a:gd name="connsiteY5" fmla="*/ 1140399 h 2183608"/>
              <a:gd name="connsiteX6" fmla="*/ 1518011 w 1518011"/>
              <a:gd name="connsiteY6" fmla="*/ 1112610 h 2183608"/>
              <a:gd name="connsiteX7" fmla="*/ 931600 w 1518011"/>
              <a:gd name="connsiteY7" fmla="*/ 2183608 h 2183608"/>
              <a:gd name="connsiteX8" fmla="*/ 249145 w 1518011"/>
              <a:gd name="connsiteY8" fmla="*/ 1383085 h 2183608"/>
              <a:gd name="connsiteX0" fmla="*/ 249145 w 1518011"/>
              <a:gd name="connsiteY0" fmla="*/ 1383085 h 2183608"/>
              <a:gd name="connsiteX1" fmla="*/ 499794 w 1518011"/>
              <a:gd name="connsiteY1" fmla="*/ 1278579 h 2183608"/>
              <a:gd name="connsiteX2" fmla="*/ 0 w 1518011"/>
              <a:gd name="connsiteY2" fmla="*/ 550843 h 2183608"/>
              <a:gd name="connsiteX3" fmla="*/ 443229 w 1518011"/>
              <a:gd name="connsiteY3" fmla="*/ 0 h 2183608"/>
              <a:gd name="connsiteX4" fmla="*/ 1059890 w 1518011"/>
              <a:gd name="connsiteY4" fmla="*/ 183367 h 2183608"/>
              <a:gd name="connsiteX5" fmla="*/ 1235542 w 1518011"/>
              <a:gd name="connsiteY5" fmla="*/ 1140399 h 2183608"/>
              <a:gd name="connsiteX6" fmla="*/ 1518011 w 1518011"/>
              <a:gd name="connsiteY6" fmla="*/ 1112610 h 2183608"/>
              <a:gd name="connsiteX7" fmla="*/ 931600 w 1518011"/>
              <a:gd name="connsiteY7" fmla="*/ 2183608 h 2183608"/>
              <a:gd name="connsiteX8" fmla="*/ 249145 w 1518011"/>
              <a:gd name="connsiteY8" fmla="*/ 1383085 h 2183608"/>
              <a:gd name="connsiteX0" fmla="*/ 249145 w 1518011"/>
              <a:gd name="connsiteY0" fmla="*/ 1383085 h 2183608"/>
              <a:gd name="connsiteX1" fmla="*/ 499794 w 1518011"/>
              <a:gd name="connsiteY1" fmla="*/ 1278579 h 2183608"/>
              <a:gd name="connsiteX2" fmla="*/ 0 w 1518011"/>
              <a:gd name="connsiteY2" fmla="*/ 550843 h 2183608"/>
              <a:gd name="connsiteX3" fmla="*/ 443229 w 1518011"/>
              <a:gd name="connsiteY3" fmla="*/ 0 h 2183608"/>
              <a:gd name="connsiteX4" fmla="*/ 1059890 w 1518011"/>
              <a:gd name="connsiteY4" fmla="*/ 183367 h 2183608"/>
              <a:gd name="connsiteX5" fmla="*/ 1235542 w 1518011"/>
              <a:gd name="connsiteY5" fmla="*/ 1140399 h 2183608"/>
              <a:gd name="connsiteX6" fmla="*/ 1518011 w 1518011"/>
              <a:gd name="connsiteY6" fmla="*/ 1112610 h 2183608"/>
              <a:gd name="connsiteX7" fmla="*/ 931600 w 1518011"/>
              <a:gd name="connsiteY7" fmla="*/ 2183608 h 2183608"/>
              <a:gd name="connsiteX8" fmla="*/ 249145 w 1518011"/>
              <a:gd name="connsiteY8" fmla="*/ 1383085 h 2183608"/>
              <a:gd name="connsiteX0" fmla="*/ 249145 w 1518011"/>
              <a:gd name="connsiteY0" fmla="*/ 1383085 h 2183608"/>
              <a:gd name="connsiteX1" fmla="*/ 499794 w 1518011"/>
              <a:gd name="connsiteY1" fmla="*/ 1278579 h 2183608"/>
              <a:gd name="connsiteX2" fmla="*/ 0 w 1518011"/>
              <a:gd name="connsiteY2" fmla="*/ 550843 h 2183608"/>
              <a:gd name="connsiteX3" fmla="*/ 443229 w 1518011"/>
              <a:gd name="connsiteY3" fmla="*/ 0 h 2183608"/>
              <a:gd name="connsiteX4" fmla="*/ 1059890 w 1518011"/>
              <a:gd name="connsiteY4" fmla="*/ 183367 h 2183608"/>
              <a:gd name="connsiteX5" fmla="*/ 1235542 w 1518011"/>
              <a:gd name="connsiteY5" fmla="*/ 1140399 h 2183608"/>
              <a:gd name="connsiteX6" fmla="*/ 1518011 w 1518011"/>
              <a:gd name="connsiteY6" fmla="*/ 1112610 h 2183608"/>
              <a:gd name="connsiteX7" fmla="*/ 931600 w 1518011"/>
              <a:gd name="connsiteY7" fmla="*/ 2183608 h 2183608"/>
              <a:gd name="connsiteX8" fmla="*/ 249145 w 1518011"/>
              <a:gd name="connsiteY8" fmla="*/ 1383085 h 2183608"/>
              <a:gd name="connsiteX0" fmla="*/ 249145 w 1518011"/>
              <a:gd name="connsiteY0" fmla="*/ 1385761 h 2186284"/>
              <a:gd name="connsiteX1" fmla="*/ 499794 w 1518011"/>
              <a:gd name="connsiteY1" fmla="*/ 1281255 h 2186284"/>
              <a:gd name="connsiteX2" fmla="*/ 0 w 1518011"/>
              <a:gd name="connsiteY2" fmla="*/ 553519 h 2186284"/>
              <a:gd name="connsiteX3" fmla="*/ 425562 w 1518011"/>
              <a:gd name="connsiteY3" fmla="*/ 0 h 2186284"/>
              <a:gd name="connsiteX4" fmla="*/ 1059890 w 1518011"/>
              <a:gd name="connsiteY4" fmla="*/ 186043 h 2186284"/>
              <a:gd name="connsiteX5" fmla="*/ 1235542 w 1518011"/>
              <a:gd name="connsiteY5" fmla="*/ 1143075 h 2186284"/>
              <a:gd name="connsiteX6" fmla="*/ 1518011 w 1518011"/>
              <a:gd name="connsiteY6" fmla="*/ 1115286 h 2186284"/>
              <a:gd name="connsiteX7" fmla="*/ 931600 w 1518011"/>
              <a:gd name="connsiteY7" fmla="*/ 2186284 h 2186284"/>
              <a:gd name="connsiteX8" fmla="*/ 249145 w 1518011"/>
              <a:gd name="connsiteY8" fmla="*/ 1385761 h 2186284"/>
              <a:gd name="connsiteX0" fmla="*/ 249145 w 1518011"/>
              <a:gd name="connsiteY0" fmla="*/ 1385761 h 2186284"/>
              <a:gd name="connsiteX1" fmla="*/ 499794 w 1518011"/>
              <a:gd name="connsiteY1" fmla="*/ 1281255 h 2186284"/>
              <a:gd name="connsiteX2" fmla="*/ 0 w 1518011"/>
              <a:gd name="connsiteY2" fmla="*/ 553519 h 2186284"/>
              <a:gd name="connsiteX3" fmla="*/ 425562 w 1518011"/>
              <a:gd name="connsiteY3" fmla="*/ 0 h 2186284"/>
              <a:gd name="connsiteX4" fmla="*/ 1059890 w 1518011"/>
              <a:gd name="connsiteY4" fmla="*/ 186043 h 2186284"/>
              <a:gd name="connsiteX5" fmla="*/ 1235542 w 1518011"/>
              <a:gd name="connsiteY5" fmla="*/ 1143075 h 2186284"/>
              <a:gd name="connsiteX6" fmla="*/ 1518011 w 1518011"/>
              <a:gd name="connsiteY6" fmla="*/ 1115286 h 2186284"/>
              <a:gd name="connsiteX7" fmla="*/ 931600 w 1518011"/>
              <a:gd name="connsiteY7" fmla="*/ 2186284 h 2186284"/>
              <a:gd name="connsiteX8" fmla="*/ 249145 w 1518011"/>
              <a:gd name="connsiteY8" fmla="*/ 1385761 h 2186284"/>
              <a:gd name="connsiteX0" fmla="*/ 249145 w 1518011"/>
              <a:gd name="connsiteY0" fmla="*/ 1385761 h 2186284"/>
              <a:gd name="connsiteX1" fmla="*/ 499794 w 1518011"/>
              <a:gd name="connsiteY1" fmla="*/ 1281255 h 2186284"/>
              <a:gd name="connsiteX2" fmla="*/ 0 w 1518011"/>
              <a:gd name="connsiteY2" fmla="*/ 553519 h 2186284"/>
              <a:gd name="connsiteX3" fmla="*/ 425562 w 1518011"/>
              <a:gd name="connsiteY3" fmla="*/ 0 h 2186284"/>
              <a:gd name="connsiteX4" fmla="*/ 1059890 w 1518011"/>
              <a:gd name="connsiteY4" fmla="*/ 186043 h 2186284"/>
              <a:gd name="connsiteX5" fmla="*/ 1235542 w 1518011"/>
              <a:gd name="connsiteY5" fmla="*/ 1143075 h 2186284"/>
              <a:gd name="connsiteX6" fmla="*/ 1518011 w 1518011"/>
              <a:gd name="connsiteY6" fmla="*/ 1115286 h 2186284"/>
              <a:gd name="connsiteX7" fmla="*/ 931600 w 1518011"/>
              <a:gd name="connsiteY7" fmla="*/ 2186284 h 2186284"/>
              <a:gd name="connsiteX8" fmla="*/ 249145 w 1518011"/>
              <a:gd name="connsiteY8" fmla="*/ 1385761 h 2186284"/>
              <a:gd name="connsiteX0" fmla="*/ 249145 w 1518011"/>
              <a:gd name="connsiteY0" fmla="*/ 1385761 h 2186284"/>
              <a:gd name="connsiteX1" fmla="*/ 499794 w 1518011"/>
              <a:gd name="connsiteY1" fmla="*/ 1281255 h 2186284"/>
              <a:gd name="connsiteX2" fmla="*/ 0 w 1518011"/>
              <a:gd name="connsiteY2" fmla="*/ 553519 h 2186284"/>
              <a:gd name="connsiteX3" fmla="*/ 425562 w 1518011"/>
              <a:gd name="connsiteY3" fmla="*/ 0 h 2186284"/>
              <a:gd name="connsiteX4" fmla="*/ 1075226 w 1518011"/>
              <a:gd name="connsiteY4" fmla="*/ 183050 h 2186284"/>
              <a:gd name="connsiteX5" fmla="*/ 1235542 w 1518011"/>
              <a:gd name="connsiteY5" fmla="*/ 1143075 h 2186284"/>
              <a:gd name="connsiteX6" fmla="*/ 1518011 w 1518011"/>
              <a:gd name="connsiteY6" fmla="*/ 1115286 h 2186284"/>
              <a:gd name="connsiteX7" fmla="*/ 931600 w 1518011"/>
              <a:gd name="connsiteY7" fmla="*/ 2186284 h 2186284"/>
              <a:gd name="connsiteX8" fmla="*/ 249145 w 1518011"/>
              <a:gd name="connsiteY8" fmla="*/ 1385761 h 218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8011" h="2186284">
                <a:moveTo>
                  <a:pt x="249145" y="1385761"/>
                </a:moveTo>
                <a:lnTo>
                  <a:pt x="499794" y="1281255"/>
                </a:lnTo>
                <a:cubicBezTo>
                  <a:pt x="540405" y="688434"/>
                  <a:pt x="95049" y="573710"/>
                  <a:pt x="0" y="553519"/>
                </a:cubicBezTo>
                <a:lnTo>
                  <a:pt x="425562" y="0"/>
                </a:lnTo>
                <a:lnTo>
                  <a:pt x="1075226" y="183050"/>
                </a:lnTo>
                <a:cubicBezTo>
                  <a:pt x="1285785" y="509145"/>
                  <a:pt x="1240980" y="850768"/>
                  <a:pt x="1235542" y="1143075"/>
                </a:cubicBezTo>
                <a:lnTo>
                  <a:pt x="1518011" y="1115286"/>
                </a:lnTo>
                <a:cubicBezTo>
                  <a:pt x="1353874" y="1475969"/>
                  <a:pt x="1229731" y="1853343"/>
                  <a:pt x="931600" y="2186284"/>
                </a:cubicBezTo>
                <a:cubicBezTo>
                  <a:pt x="749809" y="1877465"/>
                  <a:pt x="423032" y="1522230"/>
                  <a:pt x="249145" y="138576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600">
              <a:solidFill>
                <a:schemeClr val="tx1"/>
              </a:solidFill>
            </a:endParaRPr>
          </a:p>
        </p:txBody>
      </p:sp>
      <p:sp>
        <p:nvSpPr>
          <p:cNvPr id="100" name="TextBox 99">
            <a:extLst>
              <a:ext uri="{FF2B5EF4-FFF2-40B4-BE49-F238E27FC236}">
                <a16:creationId xmlns:a16="http://schemas.microsoft.com/office/drawing/2014/main" id="{A9734A90-2A64-401D-9231-B32289E2AE49}"/>
              </a:ext>
            </a:extLst>
          </p:cNvPr>
          <p:cNvSpPr txBox="1"/>
          <p:nvPr/>
        </p:nvSpPr>
        <p:spPr>
          <a:xfrm>
            <a:off x="6671775" y="3512085"/>
            <a:ext cx="560295" cy="399782"/>
          </a:xfrm>
          <a:prstGeom prst="rect">
            <a:avLst/>
          </a:prstGeom>
          <a:noFill/>
        </p:spPr>
        <p:txBody>
          <a:bodyPr wrap="square" rtlCol="0">
            <a:spAutoFit/>
          </a:bodyPr>
          <a:lstStyle/>
          <a:p>
            <a:pPr algn="ctr"/>
            <a:r>
              <a:rPr lang="en-US" sz="2000">
                <a:solidFill>
                  <a:srgbClr val="FFFFFF"/>
                </a:solidFill>
                <a:latin typeface="+mj-lt"/>
              </a:rPr>
              <a:t>02</a:t>
            </a:r>
            <a:endParaRPr lang="vi-VN" sz="2000">
              <a:solidFill>
                <a:srgbClr val="FFFFFF"/>
              </a:solidFill>
              <a:latin typeface="+mj-lt"/>
            </a:endParaRPr>
          </a:p>
        </p:txBody>
      </p:sp>
      <p:sp>
        <p:nvSpPr>
          <p:cNvPr id="89" name="Right Arrow 7">
            <a:extLst>
              <a:ext uri="{FF2B5EF4-FFF2-40B4-BE49-F238E27FC236}">
                <a16:creationId xmlns:a16="http://schemas.microsoft.com/office/drawing/2014/main" id="{6AC49916-29FD-45EC-91D9-95392C688A87}"/>
              </a:ext>
            </a:extLst>
          </p:cNvPr>
          <p:cNvSpPr/>
          <p:nvPr/>
        </p:nvSpPr>
        <p:spPr>
          <a:xfrm rot="2700000">
            <a:off x="4133119" y="2568602"/>
            <a:ext cx="1793926" cy="1128933"/>
          </a:xfrm>
          <a:custGeom>
            <a:avLst/>
            <a:gdLst>
              <a:gd name="connsiteX0" fmla="*/ 0 w 2186900"/>
              <a:gd name="connsiteY0" fmla="*/ 270808 h 1083231"/>
              <a:gd name="connsiteX1" fmla="*/ 1645285 w 2186900"/>
              <a:gd name="connsiteY1" fmla="*/ 270808 h 1083231"/>
              <a:gd name="connsiteX2" fmla="*/ 1645285 w 2186900"/>
              <a:gd name="connsiteY2" fmla="*/ 0 h 1083231"/>
              <a:gd name="connsiteX3" fmla="*/ 2186900 w 2186900"/>
              <a:gd name="connsiteY3" fmla="*/ 541616 h 1083231"/>
              <a:gd name="connsiteX4" fmla="*/ 1645285 w 2186900"/>
              <a:gd name="connsiteY4" fmla="*/ 1083231 h 1083231"/>
              <a:gd name="connsiteX5" fmla="*/ 1645285 w 2186900"/>
              <a:gd name="connsiteY5" fmla="*/ 812423 h 1083231"/>
              <a:gd name="connsiteX6" fmla="*/ 0 w 2186900"/>
              <a:gd name="connsiteY6" fmla="*/ 812423 h 1083231"/>
              <a:gd name="connsiteX7" fmla="*/ 0 w 2186900"/>
              <a:gd name="connsiteY7" fmla="*/ 270808 h 1083231"/>
              <a:gd name="connsiteX0" fmla="*/ 0 w 2186900"/>
              <a:gd name="connsiteY0" fmla="*/ 418696 h 1231119"/>
              <a:gd name="connsiteX1" fmla="*/ 1645285 w 2186900"/>
              <a:gd name="connsiteY1" fmla="*/ 418696 h 1231119"/>
              <a:gd name="connsiteX2" fmla="*/ 1201621 w 2186900"/>
              <a:gd name="connsiteY2" fmla="*/ 0 h 1231119"/>
              <a:gd name="connsiteX3" fmla="*/ 2186900 w 2186900"/>
              <a:gd name="connsiteY3" fmla="*/ 689504 h 1231119"/>
              <a:gd name="connsiteX4" fmla="*/ 1645285 w 2186900"/>
              <a:gd name="connsiteY4" fmla="*/ 1231119 h 1231119"/>
              <a:gd name="connsiteX5" fmla="*/ 1645285 w 2186900"/>
              <a:gd name="connsiteY5" fmla="*/ 960311 h 1231119"/>
              <a:gd name="connsiteX6" fmla="*/ 0 w 2186900"/>
              <a:gd name="connsiteY6" fmla="*/ 960311 h 1231119"/>
              <a:gd name="connsiteX7" fmla="*/ 0 w 2186900"/>
              <a:gd name="connsiteY7" fmla="*/ 418696 h 1231119"/>
              <a:gd name="connsiteX0" fmla="*/ 0 w 2186900"/>
              <a:gd name="connsiteY0" fmla="*/ 418696 h 1231119"/>
              <a:gd name="connsiteX1" fmla="*/ 1249772 w 2186900"/>
              <a:gd name="connsiteY1" fmla="*/ 263930 h 1231119"/>
              <a:gd name="connsiteX2" fmla="*/ 1201621 w 2186900"/>
              <a:gd name="connsiteY2" fmla="*/ 0 h 1231119"/>
              <a:gd name="connsiteX3" fmla="*/ 2186900 w 2186900"/>
              <a:gd name="connsiteY3" fmla="*/ 689504 h 1231119"/>
              <a:gd name="connsiteX4" fmla="*/ 1645285 w 2186900"/>
              <a:gd name="connsiteY4" fmla="*/ 1231119 h 1231119"/>
              <a:gd name="connsiteX5" fmla="*/ 1645285 w 2186900"/>
              <a:gd name="connsiteY5" fmla="*/ 960311 h 1231119"/>
              <a:gd name="connsiteX6" fmla="*/ 0 w 2186900"/>
              <a:gd name="connsiteY6" fmla="*/ 960311 h 1231119"/>
              <a:gd name="connsiteX7" fmla="*/ 0 w 2186900"/>
              <a:gd name="connsiteY7" fmla="*/ 418696 h 1231119"/>
              <a:gd name="connsiteX0" fmla="*/ 0 w 2186900"/>
              <a:gd name="connsiteY0" fmla="*/ 418696 h 1231119"/>
              <a:gd name="connsiteX1" fmla="*/ 1249772 w 2186900"/>
              <a:gd name="connsiteY1" fmla="*/ 263930 h 1231119"/>
              <a:gd name="connsiteX2" fmla="*/ 1201621 w 2186900"/>
              <a:gd name="connsiteY2" fmla="*/ 0 h 1231119"/>
              <a:gd name="connsiteX3" fmla="*/ 2186900 w 2186900"/>
              <a:gd name="connsiteY3" fmla="*/ 689504 h 1231119"/>
              <a:gd name="connsiteX4" fmla="*/ 1645285 w 2186900"/>
              <a:gd name="connsiteY4" fmla="*/ 1231119 h 1231119"/>
              <a:gd name="connsiteX5" fmla="*/ 1273846 w 2186900"/>
              <a:gd name="connsiteY5" fmla="*/ 1008459 h 1231119"/>
              <a:gd name="connsiteX6" fmla="*/ 0 w 2186900"/>
              <a:gd name="connsiteY6" fmla="*/ 960311 h 1231119"/>
              <a:gd name="connsiteX7" fmla="*/ 0 w 2186900"/>
              <a:gd name="connsiteY7" fmla="*/ 418696 h 1231119"/>
              <a:gd name="connsiteX0" fmla="*/ 0 w 2186900"/>
              <a:gd name="connsiteY0" fmla="*/ 418696 h 1258632"/>
              <a:gd name="connsiteX1" fmla="*/ 1249772 w 2186900"/>
              <a:gd name="connsiteY1" fmla="*/ 263930 h 1258632"/>
              <a:gd name="connsiteX2" fmla="*/ 1201621 w 2186900"/>
              <a:gd name="connsiteY2" fmla="*/ 0 h 1258632"/>
              <a:gd name="connsiteX3" fmla="*/ 2186900 w 2186900"/>
              <a:gd name="connsiteY3" fmla="*/ 689504 h 1258632"/>
              <a:gd name="connsiteX4" fmla="*/ 1328873 w 2186900"/>
              <a:gd name="connsiteY4" fmla="*/ 1258632 h 1258632"/>
              <a:gd name="connsiteX5" fmla="*/ 1273846 w 2186900"/>
              <a:gd name="connsiteY5" fmla="*/ 1008459 h 1258632"/>
              <a:gd name="connsiteX6" fmla="*/ 0 w 2186900"/>
              <a:gd name="connsiteY6" fmla="*/ 960311 h 1258632"/>
              <a:gd name="connsiteX7" fmla="*/ 0 w 2186900"/>
              <a:gd name="connsiteY7" fmla="*/ 418696 h 1258632"/>
              <a:gd name="connsiteX0" fmla="*/ 0 w 2207535"/>
              <a:gd name="connsiteY0" fmla="*/ 418696 h 1258632"/>
              <a:gd name="connsiteX1" fmla="*/ 1249772 w 2207535"/>
              <a:gd name="connsiteY1" fmla="*/ 263930 h 1258632"/>
              <a:gd name="connsiteX2" fmla="*/ 1201621 w 2207535"/>
              <a:gd name="connsiteY2" fmla="*/ 0 h 1258632"/>
              <a:gd name="connsiteX3" fmla="*/ 2207535 w 2207535"/>
              <a:gd name="connsiteY3" fmla="*/ 689504 h 1258632"/>
              <a:gd name="connsiteX4" fmla="*/ 1328873 w 2207535"/>
              <a:gd name="connsiteY4" fmla="*/ 1258632 h 1258632"/>
              <a:gd name="connsiteX5" fmla="*/ 1273846 w 2207535"/>
              <a:gd name="connsiteY5" fmla="*/ 1008459 h 1258632"/>
              <a:gd name="connsiteX6" fmla="*/ 0 w 2207535"/>
              <a:gd name="connsiteY6" fmla="*/ 960311 h 1258632"/>
              <a:gd name="connsiteX7" fmla="*/ 0 w 2207535"/>
              <a:gd name="connsiteY7" fmla="*/ 418696 h 1258632"/>
              <a:gd name="connsiteX0" fmla="*/ 0 w 2207535"/>
              <a:gd name="connsiteY0" fmla="*/ 418696 h 1407413"/>
              <a:gd name="connsiteX1" fmla="*/ 1249772 w 2207535"/>
              <a:gd name="connsiteY1" fmla="*/ 263930 h 1407413"/>
              <a:gd name="connsiteX2" fmla="*/ 1201621 w 2207535"/>
              <a:gd name="connsiteY2" fmla="*/ 0 h 1407413"/>
              <a:gd name="connsiteX3" fmla="*/ 2207535 w 2207535"/>
              <a:gd name="connsiteY3" fmla="*/ 689504 h 1407413"/>
              <a:gd name="connsiteX4" fmla="*/ 1328873 w 2207535"/>
              <a:gd name="connsiteY4" fmla="*/ 1258632 h 1407413"/>
              <a:gd name="connsiteX5" fmla="*/ 1273846 w 2207535"/>
              <a:gd name="connsiteY5" fmla="*/ 1008459 h 1407413"/>
              <a:gd name="connsiteX6" fmla="*/ 460858 w 2207535"/>
              <a:gd name="connsiteY6" fmla="*/ 1407413 h 1407413"/>
              <a:gd name="connsiteX7" fmla="*/ 0 w 2207535"/>
              <a:gd name="connsiteY7" fmla="*/ 418696 h 1407413"/>
              <a:gd name="connsiteX0" fmla="*/ 0 w 1970227"/>
              <a:gd name="connsiteY0" fmla="*/ 305201 h 1407413"/>
              <a:gd name="connsiteX1" fmla="*/ 1012464 w 1970227"/>
              <a:gd name="connsiteY1" fmla="*/ 263930 h 1407413"/>
              <a:gd name="connsiteX2" fmla="*/ 964313 w 1970227"/>
              <a:gd name="connsiteY2" fmla="*/ 0 h 1407413"/>
              <a:gd name="connsiteX3" fmla="*/ 1970227 w 1970227"/>
              <a:gd name="connsiteY3" fmla="*/ 689504 h 1407413"/>
              <a:gd name="connsiteX4" fmla="*/ 1091565 w 1970227"/>
              <a:gd name="connsiteY4" fmla="*/ 1258632 h 1407413"/>
              <a:gd name="connsiteX5" fmla="*/ 1036538 w 1970227"/>
              <a:gd name="connsiteY5" fmla="*/ 1008459 h 1407413"/>
              <a:gd name="connsiteX6" fmla="*/ 223550 w 1970227"/>
              <a:gd name="connsiteY6" fmla="*/ 1407413 h 1407413"/>
              <a:gd name="connsiteX7" fmla="*/ 0 w 1970227"/>
              <a:gd name="connsiteY7" fmla="*/ 305201 h 1407413"/>
              <a:gd name="connsiteX0" fmla="*/ 0 w 1970227"/>
              <a:gd name="connsiteY0" fmla="*/ 305201 h 1407413"/>
              <a:gd name="connsiteX1" fmla="*/ 1012464 w 1970227"/>
              <a:gd name="connsiteY1" fmla="*/ 263930 h 1407413"/>
              <a:gd name="connsiteX2" fmla="*/ 964313 w 1970227"/>
              <a:gd name="connsiteY2" fmla="*/ 0 h 1407413"/>
              <a:gd name="connsiteX3" fmla="*/ 1970227 w 1970227"/>
              <a:gd name="connsiteY3" fmla="*/ 689504 h 1407413"/>
              <a:gd name="connsiteX4" fmla="*/ 1091565 w 1970227"/>
              <a:gd name="connsiteY4" fmla="*/ 1258632 h 1407413"/>
              <a:gd name="connsiteX5" fmla="*/ 1036538 w 1970227"/>
              <a:gd name="connsiteY5" fmla="*/ 1008459 h 1407413"/>
              <a:gd name="connsiteX6" fmla="*/ 223550 w 1970227"/>
              <a:gd name="connsiteY6" fmla="*/ 1407413 h 1407413"/>
              <a:gd name="connsiteX7" fmla="*/ 97544 w 1970227"/>
              <a:gd name="connsiteY7" fmla="*/ 837164 h 1407413"/>
              <a:gd name="connsiteX8" fmla="*/ 0 w 1970227"/>
              <a:gd name="connsiteY8" fmla="*/ 305201 h 1407413"/>
              <a:gd name="connsiteX0" fmla="*/ 249820 w 2220047"/>
              <a:gd name="connsiteY0" fmla="*/ 305201 h 1407413"/>
              <a:gd name="connsiteX1" fmla="*/ 1262284 w 2220047"/>
              <a:gd name="connsiteY1" fmla="*/ 263930 h 1407413"/>
              <a:gd name="connsiteX2" fmla="*/ 1214133 w 2220047"/>
              <a:gd name="connsiteY2" fmla="*/ 0 h 1407413"/>
              <a:gd name="connsiteX3" fmla="*/ 2220047 w 2220047"/>
              <a:gd name="connsiteY3" fmla="*/ 689504 h 1407413"/>
              <a:gd name="connsiteX4" fmla="*/ 1341385 w 2220047"/>
              <a:gd name="connsiteY4" fmla="*/ 1258632 h 1407413"/>
              <a:gd name="connsiteX5" fmla="*/ 1286358 w 2220047"/>
              <a:gd name="connsiteY5" fmla="*/ 1008459 h 1407413"/>
              <a:gd name="connsiteX6" fmla="*/ 473370 w 2220047"/>
              <a:gd name="connsiteY6" fmla="*/ 1407413 h 1407413"/>
              <a:gd name="connsiteX7" fmla="*/ 0 w 2220047"/>
              <a:gd name="connsiteY7" fmla="*/ 950659 h 1407413"/>
              <a:gd name="connsiteX8" fmla="*/ 249820 w 2220047"/>
              <a:gd name="connsiteY8" fmla="*/ 305201 h 1407413"/>
              <a:gd name="connsiteX0" fmla="*/ 249820 w 2220047"/>
              <a:gd name="connsiteY0" fmla="*/ 305201 h 1407413"/>
              <a:gd name="connsiteX1" fmla="*/ 1262284 w 2220047"/>
              <a:gd name="connsiteY1" fmla="*/ 263930 h 1407413"/>
              <a:gd name="connsiteX2" fmla="*/ 1214133 w 2220047"/>
              <a:gd name="connsiteY2" fmla="*/ 0 h 1407413"/>
              <a:gd name="connsiteX3" fmla="*/ 2220047 w 2220047"/>
              <a:gd name="connsiteY3" fmla="*/ 689504 h 1407413"/>
              <a:gd name="connsiteX4" fmla="*/ 1341385 w 2220047"/>
              <a:gd name="connsiteY4" fmla="*/ 1258632 h 1407413"/>
              <a:gd name="connsiteX5" fmla="*/ 1286358 w 2220047"/>
              <a:gd name="connsiteY5" fmla="*/ 1008459 h 1407413"/>
              <a:gd name="connsiteX6" fmla="*/ 473370 w 2220047"/>
              <a:gd name="connsiteY6" fmla="*/ 1407413 h 1407413"/>
              <a:gd name="connsiteX7" fmla="*/ 0 w 2220047"/>
              <a:gd name="connsiteY7" fmla="*/ 950659 h 1407413"/>
              <a:gd name="connsiteX8" fmla="*/ 249820 w 2220047"/>
              <a:gd name="connsiteY8" fmla="*/ 305201 h 1407413"/>
              <a:gd name="connsiteX0" fmla="*/ 249820 w 2220047"/>
              <a:gd name="connsiteY0" fmla="*/ 305201 h 1407413"/>
              <a:gd name="connsiteX1" fmla="*/ 1262284 w 2220047"/>
              <a:gd name="connsiteY1" fmla="*/ 263930 h 1407413"/>
              <a:gd name="connsiteX2" fmla="*/ 1214133 w 2220047"/>
              <a:gd name="connsiteY2" fmla="*/ 0 h 1407413"/>
              <a:gd name="connsiteX3" fmla="*/ 2220047 w 2220047"/>
              <a:gd name="connsiteY3" fmla="*/ 689504 h 1407413"/>
              <a:gd name="connsiteX4" fmla="*/ 1341385 w 2220047"/>
              <a:gd name="connsiteY4" fmla="*/ 1258632 h 1407413"/>
              <a:gd name="connsiteX5" fmla="*/ 1286358 w 2220047"/>
              <a:gd name="connsiteY5" fmla="*/ 1008459 h 1407413"/>
              <a:gd name="connsiteX6" fmla="*/ 473370 w 2220047"/>
              <a:gd name="connsiteY6" fmla="*/ 1407413 h 1407413"/>
              <a:gd name="connsiteX7" fmla="*/ 0 w 2220047"/>
              <a:gd name="connsiteY7" fmla="*/ 950659 h 1407413"/>
              <a:gd name="connsiteX8" fmla="*/ 249820 w 2220047"/>
              <a:gd name="connsiteY8" fmla="*/ 305201 h 1407413"/>
              <a:gd name="connsiteX0" fmla="*/ 249820 w 2220047"/>
              <a:gd name="connsiteY0" fmla="*/ 294883 h 1397095"/>
              <a:gd name="connsiteX1" fmla="*/ 1262284 w 2220047"/>
              <a:gd name="connsiteY1" fmla="*/ 253612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047" h="1397095">
                <a:moveTo>
                  <a:pt x="249820" y="294883"/>
                </a:moveTo>
                <a:cubicBezTo>
                  <a:pt x="583869" y="215780"/>
                  <a:pt x="931675" y="177949"/>
                  <a:pt x="1248527" y="267369"/>
                </a:cubicBezTo>
                <a:lnTo>
                  <a:pt x="1238208" y="0"/>
                </a:lnTo>
                <a:cubicBezTo>
                  <a:pt x="1386647" y="26918"/>
                  <a:pt x="1985627" y="339296"/>
                  <a:pt x="2220047" y="679186"/>
                </a:cubicBezTo>
                <a:cubicBezTo>
                  <a:pt x="1947795" y="820745"/>
                  <a:pt x="1630832" y="1000138"/>
                  <a:pt x="1341385" y="1248314"/>
                </a:cubicBezTo>
                <a:lnTo>
                  <a:pt x="1286358" y="998141"/>
                </a:lnTo>
                <a:cubicBezTo>
                  <a:pt x="1118538" y="952285"/>
                  <a:pt x="765002" y="899549"/>
                  <a:pt x="473370" y="1397095"/>
                </a:cubicBezTo>
                <a:lnTo>
                  <a:pt x="0" y="940341"/>
                </a:lnTo>
                <a:lnTo>
                  <a:pt x="249820" y="294883"/>
                </a:ln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600">
              <a:solidFill>
                <a:schemeClr val="tx1"/>
              </a:solidFill>
            </a:endParaRPr>
          </a:p>
        </p:txBody>
      </p:sp>
      <p:sp>
        <p:nvSpPr>
          <p:cNvPr id="91" name="TextBox 90">
            <a:extLst>
              <a:ext uri="{FF2B5EF4-FFF2-40B4-BE49-F238E27FC236}">
                <a16:creationId xmlns:a16="http://schemas.microsoft.com/office/drawing/2014/main" id="{797DD5C5-2FA3-4006-BBA5-1BF2D1178F70}"/>
              </a:ext>
            </a:extLst>
          </p:cNvPr>
          <p:cNvSpPr txBox="1"/>
          <p:nvPr/>
        </p:nvSpPr>
        <p:spPr>
          <a:xfrm>
            <a:off x="5086763" y="3174966"/>
            <a:ext cx="560294" cy="399782"/>
          </a:xfrm>
          <a:prstGeom prst="rect">
            <a:avLst/>
          </a:prstGeom>
          <a:noFill/>
        </p:spPr>
        <p:txBody>
          <a:bodyPr wrap="square" rtlCol="0">
            <a:spAutoFit/>
          </a:bodyPr>
          <a:lstStyle/>
          <a:p>
            <a:pPr algn="ctr"/>
            <a:r>
              <a:rPr lang="en-US" sz="2000">
                <a:solidFill>
                  <a:srgbClr val="FFFFFF"/>
                </a:solidFill>
                <a:latin typeface="+mj-lt"/>
              </a:rPr>
              <a:t>01</a:t>
            </a:r>
            <a:endParaRPr lang="vi-VN" sz="2000">
              <a:solidFill>
                <a:srgbClr val="FFFFFF"/>
              </a:solidFill>
              <a:latin typeface="+mj-lt"/>
            </a:endParaRPr>
          </a:p>
        </p:txBody>
      </p:sp>
      <p:sp>
        <p:nvSpPr>
          <p:cNvPr id="82" name="Right Arrow 7">
            <a:extLst>
              <a:ext uri="{FF2B5EF4-FFF2-40B4-BE49-F238E27FC236}">
                <a16:creationId xmlns:a16="http://schemas.microsoft.com/office/drawing/2014/main" id="{A5D3DD44-059C-4023-86D5-E8E36E8821F5}"/>
              </a:ext>
            </a:extLst>
          </p:cNvPr>
          <p:cNvSpPr/>
          <p:nvPr/>
        </p:nvSpPr>
        <p:spPr>
          <a:xfrm rot="13500000">
            <a:off x="6257767" y="4684737"/>
            <a:ext cx="1793926" cy="1128934"/>
          </a:xfrm>
          <a:custGeom>
            <a:avLst/>
            <a:gdLst>
              <a:gd name="connsiteX0" fmla="*/ 0 w 2186900"/>
              <a:gd name="connsiteY0" fmla="*/ 270808 h 1083231"/>
              <a:gd name="connsiteX1" fmla="*/ 1645285 w 2186900"/>
              <a:gd name="connsiteY1" fmla="*/ 270808 h 1083231"/>
              <a:gd name="connsiteX2" fmla="*/ 1645285 w 2186900"/>
              <a:gd name="connsiteY2" fmla="*/ 0 h 1083231"/>
              <a:gd name="connsiteX3" fmla="*/ 2186900 w 2186900"/>
              <a:gd name="connsiteY3" fmla="*/ 541616 h 1083231"/>
              <a:gd name="connsiteX4" fmla="*/ 1645285 w 2186900"/>
              <a:gd name="connsiteY4" fmla="*/ 1083231 h 1083231"/>
              <a:gd name="connsiteX5" fmla="*/ 1645285 w 2186900"/>
              <a:gd name="connsiteY5" fmla="*/ 812423 h 1083231"/>
              <a:gd name="connsiteX6" fmla="*/ 0 w 2186900"/>
              <a:gd name="connsiteY6" fmla="*/ 812423 h 1083231"/>
              <a:gd name="connsiteX7" fmla="*/ 0 w 2186900"/>
              <a:gd name="connsiteY7" fmla="*/ 270808 h 1083231"/>
              <a:gd name="connsiteX0" fmla="*/ 0 w 2186900"/>
              <a:gd name="connsiteY0" fmla="*/ 418696 h 1231119"/>
              <a:gd name="connsiteX1" fmla="*/ 1645285 w 2186900"/>
              <a:gd name="connsiteY1" fmla="*/ 418696 h 1231119"/>
              <a:gd name="connsiteX2" fmla="*/ 1201621 w 2186900"/>
              <a:gd name="connsiteY2" fmla="*/ 0 h 1231119"/>
              <a:gd name="connsiteX3" fmla="*/ 2186900 w 2186900"/>
              <a:gd name="connsiteY3" fmla="*/ 689504 h 1231119"/>
              <a:gd name="connsiteX4" fmla="*/ 1645285 w 2186900"/>
              <a:gd name="connsiteY4" fmla="*/ 1231119 h 1231119"/>
              <a:gd name="connsiteX5" fmla="*/ 1645285 w 2186900"/>
              <a:gd name="connsiteY5" fmla="*/ 960311 h 1231119"/>
              <a:gd name="connsiteX6" fmla="*/ 0 w 2186900"/>
              <a:gd name="connsiteY6" fmla="*/ 960311 h 1231119"/>
              <a:gd name="connsiteX7" fmla="*/ 0 w 2186900"/>
              <a:gd name="connsiteY7" fmla="*/ 418696 h 1231119"/>
              <a:gd name="connsiteX0" fmla="*/ 0 w 2186900"/>
              <a:gd name="connsiteY0" fmla="*/ 418696 h 1231119"/>
              <a:gd name="connsiteX1" fmla="*/ 1249772 w 2186900"/>
              <a:gd name="connsiteY1" fmla="*/ 263930 h 1231119"/>
              <a:gd name="connsiteX2" fmla="*/ 1201621 w 2186900"/>
              <a:gd name="connsiteY2" fmla="*/ 0 h 1231119"/>
              <a:gd name="connsiteX3" fmla="*/ 2186900 w 2186900"/>
              <a:gd name="connsiteY3" fmla="*/ 689504 h 1231119"/>
              <a:gd name="connsiteX4" fmla="*/ 1645285 w 2186900"/>
              <a:gd name="connsiteY4" fmla="*/ 1231119 h 1231119"/>
              <a:gd name="connsiteX5" fmla="*/ 1645285 w 2186900"/>
              <a:gd name="connsiteY5" fmla="*/ 960311 h 1231119"/>
              <a:gd name="connsiteX6" fmla="*/ 0 w 2186900"/>
              <a:gd name="connsiteY6" fmla="*/ 960311 h 1231119"/>
              <a:gd name="connsiteX7" fmla="*/ 0 w 2186900"/>
              <a:gd name="connsiteY7" fmla="*/ 418696 h 1231119"/>
              <a:gd name="connsiteX0" fmla="*/ 0 w 2186900"/>
              <a:gd name="connsiteY0" fmla="*/ 418696 h 1231119"/>
              <a:gd name="connsiteX1" fmla="*/ 1249772 w 2186900"/>
              <a:gd name="connsiteY1" fmla="*/ 263930 h 1231119"/>
              <a:gd name="connsiteX2" fmla="*/ 1201621 w 2186900"/>
              <a:gd name="connsiteY2" fmla="*/ 0 h 1231119"/>
              <a:gd name="connsiteX3" fmla="*/ 2186900 w 2186900"/>
              <a:gd name="connsiteY3" fmla="*/ 689504 h 1231119"/>
              <a:gd name="connsiteX4" fmla="*/ 1645285 w 2186900"/>
              <a:gd name="connsiteY4" fmla="*/ 1231119 h 1231119"/>
              <a:gd name="connsiteX5" fmla="*/ 1273846 w 2186900"/>
              <a:gd name="connsiteY5" fmla="*/ 1008459 h 1231119"/>
              <a:gd name="connsiteX6" fmla="*/ 0 w 2186900"/>
              <a:gd name="connsiteY6" fmla="*/ 960311 h 1231119"/>
              <a:gd name="connsiteX7" fmla="*/ 0 w 2186900"/>
              <a:gd name="connsiteY7" fmla="*/ 418696 h 1231119"/>
              <a:gd name="connsiteX0" fmla="*/ 0 w 2186900"/>
              <a:gd name="connsiteY0" fmla="*/ 418696 h 1258632"/>
              <a:gd name="connsiteX1" fmla="*/ 1249772 w 2186900"/>
              <a:gd name="connsiteY1" fmla="*/ 263930 h 1258632"/>
              <a:gd name="connsiteX2" fmla="*/ 1201621 w 2186900"/>
              <a:gd name="connsiteY2" fmla="*/ 0 h 1258632"/>
              <a:gd name="connsiteX3" fmla="*/ 2186900 w 2186900"/>
              <a:gd name="connsiteY3" fmla="*/ 689504 h 1258632"/>
              <a:gd name="connsiteX4" fmla="*/ 1328873 w 2186900"/>
              <a:gd name="connsiteY4" fmla="*/ 1258632 h 1258632"/>
              <a:gd name="connsiteX5" fmla="*/ 1273846 w 2186900"/>
              <a:gd name="connsiteY5" fmla="*/ 1008459 h 1258632"/>
              <a:gd name="connsiteX6" fmla="*/ 0 w 2186900"/>
              <a:gd name="connsiteY6" fmla="*/ 960311 h 1258632"/>
              <a:gd name="connsiteX7" fmla="*/ 0 w 2186900"/>
              <a:gd name="connsiteY7" fmla="*/ 418696 h 1258632"/>
              <a:gd name="connsiteX0" fmla="*/ 0 w 2207535"/>
              <a:gd name="connsiteY0" fmla="*/ 418696 h 1258632"/>
              <a:gd name="connsiteX1" fmla="*/ 1249772 w 2207535"/>
              <a:gd name="connsiteY1" fmla="*/ 263930 h 1258632"/>
              <a:gd name="connsiteX2" fmla="*/ 1201621 w 2207535"/>
              <a:gd name="connsiteY2" fmla="*/ 0 h 1258632"/>
              <a:gd name="connsiteX3" fmla="*/ 2207535 w 2207535"/>
              <a:gd name="connsiteY3" fmla="*/ 689504 h 1258632"/>
              <a:gd name="connsiteX4" fmla="*/ 1328873 w 2207535"/>
              <a:gd name="connsiteY4" fmla="*/ 1258632 h 1258632"/>
              <a:gd name="connsiteX5" fmla="*/ 1273846 w 2207535"/>
              <a:gd name="connsiteY5" fmla="*/ 1008459 h 1258632"/>
              <a:gd name="connsiteX6" fmla="*/ 0 w 2207535"/>
              <a:gd name="connsiteY6" fmla="*/ 960311 h 1258632"/>
              <a:gd name="connsiteX7" fmla="*/ 0 w 2207535"/>
              <a:gd name="connsiteY7" fmla="*/ 418696 h 1258632"/>
              <a:gd name="connsiteX0" fmla="*/ 0 w 2207535"/>
              <a:gd name="connsiteY0" fmla="*/ 418696 h 1407413"/>
              <a:gd name="connsiteX1" fmla="*/ 1249772 w 2207535"/>
              <a:gd name="connsiteY1" fmla="*/ 263930 h 1407413"/>
              <a:gd name="connsiteX2" fmla="*/ 1201621 w 2207535"/>
              <a:gd name="connsiteY2" fmla="*/ 0 h 1407413"/>
              <a:gd name="connsiteX3" fmla="*/ 2207535 w 2207535"/>
              <a:gd name="connsiteY3" fmla="*/ 689504 h 1407413"/>
              <a:gd name="connsiteX4" fmla="*/ 1328873 w 2207535"/>
              <a:gd name="connsiteY4" fmla="*/ 1258632 h 1407413"/>
              <a:gd name="connsiteX5" fmla="*/ 1273846 w 2207535"/>
              <a:gd name="connsiteY5" fmla="*/ 1008459 h 1407413"/>
              <a:gd name="connsiteX6" fmla="*/ 460858 w 2207535"/>
              <a:gd name="connsiteY6" fmla="*/ 1407413 h 1407413"/>
              <a:gd name="connsiteX7" fmla="*/ 0 w 2207535"/>
              <a:gd name="connsiteY7" fmla="*/ 418696 h 1407413"/>
              <a:gd name="connsiteX0" fmla="*/ 0 w 1970227"/>
              <a:gd name="connsiteY0" fmla="*/ 305201 h 1407413"/>
              <a:gd name="connsiteX1" fmla="*/ 1012464 w 1970227"/>
              <a:gd name="connsiteY1" fmla="*/ 263930 h 1407413"/>
              <a:gd name="connsiteX2" fmla="*/ 964313 w 1970227"/>
              <a:gd name="connsiteY2" fmla="*/ 0 h 1407413"/>
              <a:gd name="connsiteX3" fmla="*/ 1970227 w 1970227"/>
              <a:gd name="connsiteY3" fmla="*/ 689504 h 1407413"/>
              <a:gd name="connsiteX4" fmla="*/ 1091565 w 1970227"/>
              <a:gd name="connsiteY4" fmla="*/ 1258632 h 1407413"/>
              <a:gd name="connsiteX5" fmla="*/ 1036538 w 1970227"/>
              <a:gd name="connsiteY5" fmla="*/ 1008459 h 1407413"/>
              <a:gd name="connsiteX6" fmla="*/ 223550 w 1970227"/>
              <a:gd name="connsiteY6" fmla="*/ 1407413 h 1407413"/>
              <a:gd name="connsiteX7" fmla="*/ 0 w 1970227"/>
              <a:gd name="connsiteY7" fmla="*/ 305201 h 1407413"/>
              <a:gd name="connsiteX0" fmla="*/ 0 w 1970227"/>
              <a:gd name="connsiteY0" fmla="*/ 305201 h 1407413"/>
              <a:gd name="connsiteX1" fmla="*/ 1012464 w 1970227"/>
              <a:gd name="connsiteY1" fmla="*/ 263930 h 1407413"/>
              <a:gd name="connsiteX2" fmla="*/ 964313 w 1970227"/>
              <a:gd name="connsiteY2" fmla="*/ 0 h 1407413"/>
              <a:gd name="connsiteX3" fmla="*/ 1970227 w 1970227"/>
              <a:gd name="connsiteY3" fmla="*/ 689504 h 1407413"/>
              <a:gd name="connsiteX4" fmla="*/ 1091565 w 1970227"/>
              <a:gd name="connsiteY4" fmla="*/ 1258632 h 1407413"/>
              <a:gd name="connsiteX5" fmla="*/ 1036538 w 1970227"/>
              <a:gd name="connsiteY5" fmla="*/ 1008459 h 1407413"/>
              <a:gd name="connsiteX6" fmla="*/ 223550 w 1970227"/>
              <a:gd name="connsiteY6" fmla="*/ 1407413 h 1407413"/>
              <a:gd name="connsiteX7" fmla="*/ 97544 w 1970227"/>
              <a:gd name="connsiteY7" fmla="*/ 837164 h 1407413"/>
              <a:gd name="connsiteX8" fmla="*/ 0 w 1970227"/>
              <a:gd name="connsiteY8" fmla="*/ 305201 h 1407413"/>
              <a:gd name="connsiteX0" fmla="*/ 249820 w 2220047"/>
              <a:gd name="connsiteY0" fmla="*/ 305201 h 1407413"/>
              <a:gd name="connsiteX1" fmla="*/ 1262284 w 2220047"/>
              <a:gd name="connsiteY1" fmla="*/ 263930 h 1407413"/>
              <a:gd name="connsiteX2" fmla="*/ 1214133 w 2220047"/>
              <a:gd name="connsiteY2" fmla="*/ 0 h 1407413"/>
              <a:gd name="connsiteX3" fmla="*/ 2220047 w 2220047"/>
              <a:gd name="connsiteY3" fmla="*/ 689504 h 1407413"/>
              <a:gd name="connsiteX4" fmla="*/ 1341385 w 2220047"/>
              <a:gd name="connsiteY4" fmla="*/ 1258632 h 1407413"/>
              <a:gd name="connsiteX5" fmla="*/ 1286358 w 2220047"/>
              <a:gd name="connsiteY5" fmla="*/ 1008459 h 1407413"/>
              <a:gd name="connsiteX6" fmla="*/ 473370 w 2220047"/>
              <a:gd name="connsiteY6" fmla="*/ 1407413 h 1407413"/>
              <a:gd name="connsiteX7" fmla="*/ 0 w 2220047"/>
              <a:gd name="connsiteY7" fmla="*/ 950659 h 1407413"/>
              <a:gd name="connsiteX8" fmla="*/ 249820 w 2220047"/>
              <a:gd name="connsiteY8" fmla="*/ 305201 h 1407413"/>
              <a:gd name="connsiteX0" fmla="*/ 249820 w 2220047"/>
              <a:gd name="connsiteY0" fmla="*/ 305201 h 1407413"/>
              <a:gd name="connsiteX1" fmla="*/ 1262284 w 2220047"/>
              <a:gd name="connsiteY1" fmla="*/ 263930 h 1407413"/>
              <a:gd name="connsiteX2" fmla="*/ 1214133 w 2220047"/>
              <a:gd name="connsiteY2" fmla="*/ 0 h 1407413"/>
              <a:gd name="connsiteX3" fmla="*/ 2220047 w 2220047"/>
              <a:gd name="connsiteY3" fmla="*/ 689504 h 1407413"/>
              <a:gd name="connsiteX4" fmla="*/ 1341385 w 2220047"/>
              <a:gd name="connsiteY4" fmla="*/ 1258632 h 1407413"/>
              <a:gd name="connsiteX5" fmla="*/ 1286358 w 2220047"/>
              <a:gd name="connsiteY5" fmla="*/ 1008459 h 1407413"/>
              <a:gd name="connsiteX6" fmla="*/ 473370 w 2220047"/>
              <a:gd name="connsiteY6" fmla="*/ 1407413 h 1407413"/>
              <a:gd name="connsiteX7" fmla="*/ 0 w 2220047"/>
              <a:gd name="connsiteY7" fmla="*/ 950659 h 1407413"/>
              <a:gd name="connsiteX8" fmla="*/ 249820 w 2220047"/>
              <a:gd name="connsiteY8" fmla="*/ 305201 h 1407413"/>
              <a:gd name="connsiteX0" fmla="*/ 249820 w 2220047"/>
              <a:gd name="connsiteY0" fmla="*/ 305201 h 1407413"/>
              <a:gd name="connsiteX1" fmla="*/ 1262284 w 2220047"/>
              <a:gd name="connsiteY1" fmla="*/ 263930 h 1407413"/>
              <a:gd name="connsiteX2" fmla="*/ 1214133 w 2220047"/>
              <a:gd name="connsiteY2" fmla="*/ 0 h 1407413"/>
              <a:gd name="connsiteX3" fmla="*/ 2220047 w 2220047"/>
              <a:gd name="connsiteY3" fmla="*/ 689504 h 1407413"/>
              <a:gd name="connsiteX4" fmla="*/ 1341385 w 2220047"/>
              <a:gd name="connsiteY4" fmla="*/ 1258632 h 1407413"/>
              <a:gd name="connsiteX5" fmla="*/ 1286358 w 2220047"/>
              <a:gd name="connsiteY5" fmla="*/ 1008459 h 1407413"/>
              <a:gd name="connsiteX6" fmla="*/ 473370 w 2220047"/>
              <a:gd name="connsiteY6" fmla="*/ 1407413 h 1407413"/>
              <a:gd name="connsiteX7" fmla="*/ 0 w 2220047"/>
              <a:gd name="connsiteY7" fmla="*/ 950659 h 1407413"/>
              <a:gd name="connsiteX8" fmla="*/ 249820 w 2220047"/>
              <a:gd name="connsiteY8" fmla="*/ 305201 h 1407413"/>
              <a:gd name="connsiteX0" fmla="*/ 249820 w 2220047"/>
              <a:gd name="connsiteY0" fmla="*/ 294883 h 1397095"/>
              <a:gd name="connsiteX1" fmla="*/ 1262284 w 2220047"/>
              <a:gd name="connsiteY1" fmla="*/ 253612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047" h="1397095">
                <a:moveTo>
                  <a:pt x="249820" y="294883"/>
                </a:moveTo>
                <a:cubicBezTo>
                  <a:pt x="583869" y="215780"/>
                  <a:pt x="931675" y="177949"/>
                  <a:pt x="1248527" y="267369"/>
                </a:cubicBezTo>
                <a:lnTo>
                  <a:pt x="1238208" y="0"/>
                </a:lnTo>
                <a:cubicBezTo>
                  <a:pt x="1386647" y="26918"/>
                  <a:pt x="1985627" y="339296"/>
                  <a:pt x="2220047" y="679186"/>
                </a:cubicBezTo>
                <a:cubicBezTo>
                  <a:pt x="1947795" y="820745"/>
                  <a:pt x="1630832" y="1000138"/>
                  <a:pt x="1341385" y="1248314"/>
                </a:cubicBezTo>
                <a:lnTo>
                  <a:pt x="1286358" y="998141"/>
                </a:lnTo>
                <a:cubicBezTo>
                  <a:pt x="1118538" y="952285"/>
                  <a:pt x="765002" y="899549"/>
                  <a:pt x="473370" y="1397095"/>
                </a:cubicBezTo>
                <a:lnTo>
                  <a:pt x="0" y="940341"/>
                </a:lnTo>
                <a:lnTo>
                  <a:pt x="249820" y="2948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600">
              <a:solidFill>
                <a:schemeClr val="tx1"/>
              </a:solidFill>
            </a:endParaRPr>
          </a:p>
        </p:txBody>
      </p:sp>
      <p:sp>
        <p:nvSpPr>
          <p:cNvPr id="83" name="TextBox 82">
            <a:extLst>
              <a:ext uri="{FF2B5EF4-FFF2-40B4-BE49-F238E27FC236}">
                <a16:creationId xmlns:a16="http://schemas.microsoft.com/office/drawing/2014/main" id="{7A66E342-753A-4E59-B90D-FF66B6350A58}"/>
              </a:ext>
            </a:extLst>
          </p:cNvPr>
          <p:cNvSpPr txBox="1"/>
          <p:nvPr/>
        </p:nvSpPr>
        <p:spPr>
          <a:xfrm>
            <a:off x="6536577" y="4798086"/>
            <a:ext cx="560295" cy="399783"/>
          </a:xfrm>
          <a:prstGeom prst="rect">
            <a:avLst/>
          </a:prstGeom>
          <a:noFill/>
        </p:spPr>
        <p:txBody>
          <a:bodyPr wrap="square" rtlCol="0">
            <a:spAutoFit/>
          </a:bodyPr>
          <a:lstStyle/>
          <a:p>
            <a:pPr algn="ctr"/>
            <a:r>
              <a:rPr lang="en-US" sz="2000">
                <a:solidFill>
                  <a:srgbClr val="FFFFFF"/>
                </a:solidFill>
                <a:latin typeface="+mj-lt"/>
              </a:rPr>
              <a:t>03</a:t>
            </a:r>
            <a:endParaRPr lang="vi-VN" sz="2000">
              <a:solidFill>
                <a:srgbClr val="FFFFFF"/>
              </a:solidFill>
              <a:latin typeface="+mj-lt"/>
            </a:endParaRPr>
          </a:p>
        </p:txBody>
      </p:sp>
      <p:sp>
        <p:nvSpPr>
          <p:cNvPr id="72" name="Right Arrow 7">
            <a:extLst>
              <a:ext uri="{FF2B5EF4-FFF2-40B4-BE49-F238E27FC236}">
                <a16:creationId xmlns:a16="http://schemas.microsoft.com/office/drawing/2014/main" id="{F77A0DDC-A624-4FF3-B5A2-F0958A5930F2}"/>
              </a:ext>
            </a:extLst>
          </p:cNvPr>
          <p:cNvSpPr/>
          <p:nvPr/>
        </p:nvSpPr>
        <p:spPr>
          <a:xfrm rot="18900000">
            <a:off x="4129367" y="4723351"/>
            <a:ext cx="1793926" cy="1128933"/>
          </a:xfrm>
          <a:custGeom>
            <a:avLst/>
            <a:gdLst>
              <a:gd name="connsiteX0" fmla="*/ 0 w 2186900"/>
              <a:gd name="connsiteY0" fmla="*/ 270808 h 1083231"/>
              <a:gd name="connsiteX1" fmla="*/ 1645285 w 2186900"/>
              <a:gd name="connsiteY1" fmla="*/ 270808 h 1083231"/>
              <a:gd name="connsiteX2" fmla="*/ 1645285 w 2186900"/>
              <a:gd name="connsiteY2" fmla="*/ 0 h 1083231"/>
              <a:gd name="connsiteX3" fmla="*/ 2186900 w 2186900"/>
              <a:gd name="connsiteY3" fmla="*/ 541616 h 1083231"/>
              <a:gd name="connsiteX4" fmla="*/ 1645285 w 2186900"/>
              <a:gd name="connsiteY4" fmla="*/ 1083231 h 1083231"/>
              <a:gd name="connsiteX5" fmla="*/ 1645285 w 2186900"/>
              <a:gd name="connsiteY5" fmla="*/ 812423 h 1083231"/>
              <a:gd name="connsiteX6" fmla="*/ 0 w 2186900"/>
              <a:gd name="connsiteY6" fmla="*/ 812423 h 1083231"/>
              <a:gd name="connsiteX7" fmla="*/ 0 w 2186900"/>
              <a:gd name="connsiteY7" fmla="*/ 270808 h 1083231"/>
              <a:gd name="connsiteX0" fmla="*/ 0 w 2186900"/>
              <a:gd name="connsiteY0" fmla="*/ 418696 h 1231119"/>
              <a:gd name="connsiteX1" fmla="*/ 1645285 w 2186900"/>
              <a:gd name="connsiteY1" fmla="*/ 418696 h 1231119"/>
              <a:gd name="connsiteX2" fmla="*/ 1201621 w 2186900"/>
              <a:gd name="connsiteY2" fmla="*/ 0 h 1231119"/>
              <a:gd name="connsiteX3" fmla="*/ 2186900 w 2186900"/>
              <a:gd name="connsiteY3" fmla="*/ 689504 h 1231119"/>
              <a:gd name="connsiteX4" fmla="*/ 1645285 w 2186900"/>
              <a:gd name="connsiteY4" fmla="*/ 1231119 h 1231119"/>
              <a:gd name="connsiteX5" fmla="*/ 1645285 w 2186900"/>
              <a:gd name="connsiteY5" fmla="*/ 960311 h 1231119"/>
              <a:gd name="connsiteX6" fmla="*/ 0 w 2186900"/>
              <a:gd name="connsiteY6" fmla="*/ 960311 h 1231119"/>
              <a:gd name="connsiteX7" fmla="*/ 0 w 2186900"/>
              <a:gd name="connsiteY7" fmla="*/ 418696 h 1231119"/>
              <a:gd name="connsiteX0" fmla="*/ 0 w 2186900"/>
              <a:gd name="connsiteY0" fmla="*/ 418696 h 1231119"/>
              <a:gd name="connsiteX1" fmla="*/ 1249772 w 2186900"/>
              <a:gd name="connsiteY1" fmla="*/ 263930 h 1231119"/>
              <a:gd name="connsiteX2" fmla="*/ 1201621 w 2186900"/>
              <a:gd name="connsiteY2" fmla="*/ 0 h 1231119"/>
              <a:gd name="connsiteX3" fmla="*/ 2186900 w 2186900"/>
              <a:gd name="connsiteY3" fmla="*/ 689504 h 1231119"/>
              <a:gd name="connsiteX4" fmla="*/ 1645285 w 2186900"/>
              <a:gd name="connsiteY4" fmla="*/ 1231119 h 1231119"/>
              <a:gd name="connsiteX5" fmla="*/ 1645285 w 2186900"/>
              <a:gd name="connsiteY5" fmla="*/ 960311 h 1231119"/>
              <a:gd name="connsiteX6" fmla="*/ 0 w 2186900"/>
              <a:gd name="connsiteY6" fmla="*/ 960311 h 1231119"/>
              <a:gd name="connsiteX7" fmla="*/ 0 w 2186900"/>
              <a:gd name="connsiteY7" fmla="*/ 418696 h 1231119"/>
              <a:gd name="connsiteX0" fmla="*/ 0 w 2186900"/>
              <a:gd name="connsiteY0" fmla="*/ 418696 h 1231119"/>
              <a:gd name="connsiteX1" fmla="*/ 1249772 w 2186900"/>
              <a:gd name="connsiteY1" fmla="*/ 263930 h 1231119"/>
              <a:gd name="connsiteX2" fmla="*/ 1201621 w 2186900"/>
              <a:gd name="connsiteY2" fmla="*/ 0 h 1231119"/>
              <a:gd name="connsiteX3" fmla="*/ 2186900 w 2186900"/>
              <a:gd name="connsiteY3" fmla="*/ 689504 h 1231119"/>
              <a:gd name="connsiteX4" fmla="*/ 1645285 w 2186900"/>
              <a:gd name="connsiteY4" fmla="*/ 1231119 h 1231119"/>
              <a:gd name="connsiteX5" fmla="*/ 1273846 w 2186900"/>
              <a:gd name="connsiteY5" fmla="*/ 1008459 h 1231119"/>
              <a:gd name="connsiteX6" fmla="*/ 0 w 2186900"/>
              <a:gd name="connsiteY6" fmla="*/ 960311 h 1231119"/>
              <a:gd name="connsiteX7" fmla="*/ 0 w 2186900"/>
              <a:gd name="connsiteY7" fmla="*/ 418696 h 1231119"/>
              <a:gd name="connsiteX0" fmla="*/ 0 w 2186900"/>
              <a:gd name="connsiteY0" fmla="*/ 418696 h 1258632"/>
              <a:gd name="connsiteX1" fmla="*/ 1249772 w 2186900"/>
              <a:gd name="connsiteY1" fmla="*/ 263930 h 1258632"/>
              <a:gd name="connsiteX2" fmla="*/ 1201621 w 2186900"/>
              <a:gd name="connsiteY2" fmla="*/ 0 h 1258632"/>
              <a:gd name="connsiteX3" fmla="*/ 2186900 w 2186900"/>
              <a:gd name="connsiteY3" fmla="*/ 689504 h 1258632"/>
              <a:gd name="connsiteX4" fmla="*/ 1328873 w 2186900"/>
              <a:gd name="connsiteY4" fmla="*/ 1258632 h 1258632"/>
              <a:gd name="connsiteX5" fmla="*/ 1273846 w 2186900"/>
              <a:gd name="connsiteY5" fmla="*/ 1008459 h 1258632"/>
              <a:gd name="connsiteX6" fmla="*/ 0 w 2186900"/>
              <a:gd name="connsiteY6" fmla="*/ 960311 h 1258632"/>
              <a:gd name="connsiteX7" fmla="*/ 0 w 2186900"/>
              <a:gd name="connsiteY7" fmla="*/ 418696 h 1258632"/>
              <a:gd name="connsiteX0" fmla="*/ 0 w 2207535"/>
              <a:gd name="connsiteY0" fmla="*/ 418696 h 1258632"/>
              <a:gd name="connsiteX1" fmla="*/ 1249772 w 2207535"/>
              <a:gd name="connsiteY1" fmla="*/ 263930 h 1258632"/>
              <a:gd name="connsiteX2" fmla="*/ 1201621 w 2207535"/>
              <a:gd name="connsiteY2" fmla="*/ 0 h 1258632"/>
              <a:gd name="connsiteX3" fmla="*/ 2207535 w 2207535"/>
              <a:gd name="connsiteY3" fmla="*/ 689504 h 1258632"/>
              <a:gd name="connsiteX4" fmla="*/ 1328873 w 2207535"/>
              <a:gd name="connsiteY4" fmla="*/ 1258632 h 1258632"/>
              <a:gd name="connsiteX5" fmla="*/ 1273846 w 2207535"/>
              <a:gd name="connsiteY5" fmla="*/ 1008459 h 1258632"/>
              <a:gd name="connsiteX6" fmla="*/ 0 w 2207535"/>
              <a:gd name="connsiteY6" fmla="*/ 960311 h 1258632"/>
              <a:gd name="connsiteX7" fmla="*/ 0 w 2207535"/>
              <a:gd name="connsiteY7" fmla="*/ 418696 h 1258632"/>
              <a:gd name="connsiteX0" fmla="*/ 0 w 2207535"/>
              <a:gd name="connsiteY0" fmla="*/ 418696 h 1407413"/>
              <a:gd name="connsiteX1" fmla="*/ 1249772 w 2207535"/>
              <a:gd name="connsiteY1" fmla="*/ 263930 h 1407413"/>
              <a:gd name="connsiteX2" fmla="*/ 1201621 w 2207535"/>
              <a:gd name="connsiteY2" fmla="*/ 0 h 1407413"/>
              <a:gd name="connsiteX3" fmla="*/ 2207535 w 2207535"/>
              <a:gd name="connsiteY3" fmla="*/ 689504 h 1407413"/>
              <a:gd name="connsiteX4" fmla="*/ 1328873 w 2207535"/>
              <a:gd name="connsiteY4" fmla="*/ 1258632 h 1407413"/>
              <a:gd name="connsiteX5" fmla="*/ 1273846 w 2207535"/>
              <a:gd name="connsiteY5" fmla="*/ 1008459 h 1407413"/>
              <a:gd name="connsiteX6" fmla="*/ 460858 w 2207535"/>
              <a:gd name="connsiteY6" fmla="*/ 1407413 h 1407413"/>
              <a:gd name="connsiteX7" fmla="*/ 0 w 2207535"/>
              <a:gd name="connsiteY7" fmla="*/ 418696 h 1407413"/>
              <a:gd name="connsiteX0" fmla="*/ 0 w 1970227"/>
              <a:gd name="connsiteY0" fmla="*/ 305201 h 1407413"/>
              <a:gd name="connsiteX1" fmla="*/ 1012464 w 1970227"/>
              <a:gd name="connsiteY1" fmla="*/ 263930 h 1407413"/>
              <a:gd name="connsiteX2" fmla="*/ 964313 w 1970227"/>
              <a:gd name="connsiteY2" fmla="*/ 0 h 1407413"/>
              <a:gd name="connsiteX3" fmla="*/ 1970227 w 1970227"/>
              <a:gd name="connsiteY3" fmla="*/ 689504 h 1407413"/>
              <a:gd name="connsiteX4" fmla="*/ 1091565 w 1970227"/>
              <a:gd name="connsiteY4" fmla="*/ 1258632 h 1407413"/>
              <a:gd name="connsiteX5" fmla="*/ 1036538 w 1970227"/>
              <a:gd name="connsiteY5" fmla="*/ 1008459 h 1407413"/>
              <a:gd name="connsiteX6" fmla="*/ 223550 w 1970227"/>
              <a:gd name="connsiteY6" fmla="*/ 1407413 h 1407413"/>
              <a:gd name="connsiteX7" fmla="*/ 0 w 1970227"/>
              <a:gd name="connsiteY7" fmla="*/ 305201 h 1407413"/>
              <a:gd name="connsiteX0" fmla="*/ 0 w 1970227"/>
              <a:gd name="connsiteY0" fmla="*/ 305201 h 1407413"/>
              <a:gd name="connsiteX1" fmla="*/ 1012464 w 1970227"/>
              <a:gd name="connsiteY1" fmla="*/ 263930 h 1407413"/>
              <a:gd name="connsiteX2" fmla="*/ 964313 w 1970227"/>
              <a:gd name="connsiteY2" fmla="*/ 0 h 1407413"/>
              <a:gd name="connsiteX3" fmla="*/ 1970227 w 1970227"/>
              <a:gd name="connsiteY3" fmla="*/ 689504 h 1407413"/>
              <a:gd name="connsiteX4" fmla="*/ 1091565 w 1970227"/>
              <a:gd name="connsiteY4" fmla="*/ 1258632 h 1407413"/>
              <a:gd name="connsiteX5" fmla="*/ 1036538 w 1970227"/>
              <a:gd name="connsiteY5" fmla="*/ 1008459 h 1407413"/>
              <a:gd name="connsiteX6" fmla="*/ 223550 w 1970227"/>
              <a:gd name="connsiteY6" fmla="*/ 1407413 h 1407413"/>
              <a:gd name="connsiteX7" fmla="*/ 97544 w 1970227"/>
              <a:gd name="connsiteY7" fmla="*/ 837164 h 1407413"/>
              <a:gd name="connsiteX8" fmla="*/ 0 w 1970227"/>
              <a:gd name="connsiteY8" fmla="*/ 305201 h 1407413"/>
              <a:gd name="connsiteX0" fmla="*/ 249820 w 2220047"/>
              <a:gd name="connsiteY0" fmla="*/ 305201 h 1407413"/>
              <a:gd name="connsiteX1" fmla="*/ 1262284 w 2220047"/>
              <a:gd name="connsiteY1" fmla="*/ 263930 h 1407413"/>
              <a:gd name="connsiteX2" fmla="*/ 1214133 w 2220047"/>
              <a:gd name="connsiteY2" fmla="*/ 0 h 1407413"/>
              <a:gd name="connsiteX3" fmla="*/ 2220047 w 2220047"/>
              <a:gd name="connsiteY3" fmla="*/ 689504 h 1407413"/>
              <a:gd name="connsiteX4" fmla="*/ 1341385 w 2220047"/>
              <a:gd name="connsiteY4" fmla="*/ 1258632 h 1407413"/>
              <a:gd name="connsiteX5" fmla="*/ 1286358 w 2220047"/>
              <a:gd name="connsiteY5" fmla="*/ 1008459 h 1407413"/>
              <a:gd name="connsiteX6" fmla="*/ 473370 w 2220047"/>
              <a:gd name="connsiteY6" fmla="*/ 1407413 h 1407413"/>
              <a:gd name="connsiteX7" fmla="*/ 0 w 2220047"/>
              <a:gd name="connsiteY7" fmla="*/ 950659 h 1407413"/>
              <a:gd name="connsiteX8" fmla="*/ 249820 w 2220047"/>
              <a:gd name="connsiteY8" fmla="*/ 305201 h 1407413"/>
              <a:gd name="connsiteX0" fmla="*/ 249820 w 2220047"/>
              <a:gd name="connsiteY0" fmla="*/ 305201 h 1407413"/>
              <a:gd name="connsiteX1" fmla="*/ 1262284 w 2220047"/>
              <a:gd name="connsiteY1" fmla="*/ 263930 h 1407413"/>
              <a:gd name="connsiteX2" fmla="*/ 1214133 w 2220047"/>
              <a:gd name="connsiteY2" fmla="*/ 0 h 1407413"/>
              <a:gd name="connsiteX3" fmla="*/ 2220047 w 2220047"/>
              <a:gd name="connsiteY3" fmla="*/ 689504 h 1407413"/>
              <a:gd name="connsiteX4" fmla="*/ 1341385 w 2220047"/>
              <a:gd name="connsiteY4" fmla="*/ 1258632 h 1407413"/>
              <a:gd name="connsiteX5" fmla="*/ 1286358 w 2220047"/>
              <a:gd name="connsiteY5" fmla="*/ 1008459 h 1407413"/>
              <a:gd name="connsiteX6" fmla="*/ 473370 w 2220047"/>
              <a:gd name="connsiteY6" fmla="*/ 1407413 h 1407413"/>
              <a:gd name="connsiteX7" fmla="*/ 0 w 2220047"/>
              <a:gd name="connsiteY7" fmla="*/ 950659 h 1407413"/>
              <a:gd name="connsiteX8" fmla="*/ 249820 w 2220047"/>
              <a:gd name="connsiteY8" fmla="*/ 305201 h 1407413"/>
              <a:gd name="connsiteX0" fmla="*/ 249820 w 2220047"/>
              <a:gd name="connsiteY0" fmla="*/ 305201 h 1407413"/>
              <a:gd name="connsiteX1" fmla="*/ 1262284 w 2220047"/>
              <a:gd name="connsiteY1" fmla="*/ 263930 h 1407413"/>
              <a:gd name="connsiteX2" fmla="*/ 1214133 w 2220047"/>
              <a:gd name="connsiteY2" fmla="*/ 0 h 1407413"/>
              <a:gd name="connsiteX3" fmla="*/ 2220047 w 2220047"/>
              <a:gd name="connsiteY3" fmla="*/ 689504 h 1407413"/>
              <a:gd name="connsiteX4" fmla="*/ 1341385 w 2220047"/>
              <a:gd name="connsiteY4" fmla="*/ 1258632 h 1407413"/>
              <a:gd name="connsiteX5" fmla="*/ 1286358 w 2220047"/>
              <a:gd name="connsiteY5" fmla="*/ 1008459 h 1407413"/>
              <a:gd name="connsiteX6" fmla="*/ 473370 w 2220047"/>
              <a:gd name="connsiteY6" fmla="*/ 1407413 h 1407413"/>
              <a:gd name="connsiteX7" fmla="*/ 0 w 2220047"/>
              <a:gd name="connsiteY7" fmla="*/ 950659 h 1407413"/>
              <a:gd name="connsiteX8" fmla="*/ 249820 w 2220047"/>
              <a:gd name="connsiteY8" fmla="*/ 305201 h 1407413"/>
              <a:gd name="connsiteX0" fmla="*/ 249820 w 2220047"/>
              <a:gd name="connsiteY0" fmla="*/ 294883 h 1397095"/>
              <a:gd name="connsiteX1" fmla="*/ 1262284 w 2220047"/>
              <a:gd name="connsiteY1" fmla="*/ 253612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 name="connsiteX0" fmla="*/ 249820 w 2220047"/>
              <a:gd name="connsiteY0" fmla="*/ 294883 h 1397095"/>
              <a:gd name="connsiteX1" fmla="*/ 1248527 w 2220047"/>
              <a:gd name="connsiteY1" fmla="*/ 267369 h 1397095"/>
              <a:gd name="connsiteX2" fmla="*/ 1238208 w 2220047"/>
              <a:gd name="connsiteY2" fmla="*/ 0 h 1397095"/>
              <a:gd name="connsiteX3" fmla="*/ 2220047 w 2220047"/>
              <a:gd name="connsiteY3" fmla="*/ 679186 h 1397095"/>
              <a:gd name="connsiteX4" fmla="*/ 1341385 w 2220047"/>
              <a:gd name="connsiteY4" fmla="*/ 1248314 h 1397095"/>
              <a:gd name="connsiteX5" fmla="*/ 1286358 w 2220047"/>
              <a:gd name="connsiteY5" fmla="*/ 998141 h 1397095"/>
              <a:gd name="connsiteX6" fmla="*/ 473370 w 2220047"/>
              <a:gd name="connsiteY6" fmla="*/ 1397095 h 1397095"/>
              <a:gd name="connsiteX7" fmla="*/ 0 w 2220047"/>
              <a:gd name="connsiteY7" fmla="*/ 940341 h 1397095"/>
              <a:gd name="connsiteX8" fmla="*/ 249820 w 2220047"/>
              <a:gd name="connsiteY8" fmla="*/ 294883 h 139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047" h="1397095">
                <a:moveTo>
                  <a:pt x="249820" y="294883"/>
                </a:moveTo>
                <a:cubicBezTo>
                  <a:pt x="583869" y="215780"/>
                  <a:pt x="931675" y="177949"/>
                  <a:pt x="1248527" y="267369"/>
                </a:cubicBezTo>
                <a:lnTo>
                  <a:pt x="1238208" y="0"/>
                </a:lnTo>
                <a:cubicBezTo>
                  <a:pt x="1386647" y="26918"/>
                  <a:pt x="1985627" y="339296"/>
                  <a:pt x="2220047" y="679186"/>
                </a:cubicBezTo>
                <a:cubicBezTo>
                  <a:pt x="1947795" y="820745"/>
                  <a:pt x="1630832" y="1000138"/>
                  <a:pt x="1341385" y="1248314"/>
                </a:cubicBezTo>
                <a:lnTo>
                  <a:pt x="1286358" y="998141"/>
                </a:lnTo>
                <a:cubicBezTo>
                  <a:pt x="1118538" y="952285"/>
                  <a:pt x="765002" y="899549"/>
                  <a:pt x="473370" y="1397095"/>
                </a:cubicBezTo>
                <a:lnTo>
                  <a:pt x="0" y="940341"/>
                </a:lnTo>
                <a:lnTo>
                  <a:pt x="249820" y="2948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600">
              <a:solidFill>
                <a:schemeClr val="tx1"/>
              </a:solidFill>
            </a:endParaRPr>
          </a:p>
        </p:txBody>
      </p:sp>
      <p:sp>
        <p:nvSpPr>
          <p:cNvPr id="76" name="TextBox 75">
            <a:extLst>
              <a:ext uri="{FF2B5EF4-FFF2-40B4-BE49-F238E27FC236}">
                <a16:creationId xmlns:a16="http://schemas.microsoft.com/office/drawing/2014/main" id="{C44A25AC-0192-4242-AA55-5CED38DC4521}"/>
              </a:ext>
            </a:extLst>
          </p:cNvPr>
          <p:cNvSpPr txBox="1"/>
          <p:nvPr/>
        </p:nvSpPr>
        <p:spPr>
          <a:xfrm>
            <a:off x="4950898" y="4799206"/>
            <a:ext cx="560295" cy="399783"/>
          </a:xfrm>
          <a:prstGeom prst="rect">
            <a:avLst/>
          </a:prstGeom>
          <a:noFill/>
        </p:spPr>
        <p:txBody>
          <a:bodyPr wrap="square" rtlCol="0">
            <a:spAutoFit/>
          </a:bodyPr>
          <a:lstStyle/>
          <a:p>
            <a:pPr algn="ctr"/>
            <a:r>
              <a:rPr lang="en-US" sz="2000">
                <a:solidFill>
                  <a:srgbClr val="FFFFFF"/>
                </a:solidFill>
                <a:latin typeface="+mj-lt"/>
              </a:rPr>
              <a:t>04</a:t>
            </a:r>
            <a:endParaRPr lang="vi-VN" sz="2000">
              <a:solidFill>
                <a:srgbClr val="FFFFFF"/>
              </a:solidFill>
              <a:latin typeface="+mj-lt"/>
            </a:endParaRPr>
          </a:p>
        </p:txBody>
      </p:sp>
      <p:cxnSp>
        <p:nvCxnSpPr>
          <p:cNvPr id="109" name="Elbow Connector 65">
            <a:extLst>
              <a:ext uri="{FF2B5EF4-FFF2-40B4-BE49-F238E27FC236}">
                <a16:creationId xmlns:a16="http://schemas.microsoft.com/office/drawing/2014/main" id="{F0F0AB6E-7B1F-4315-9BC5-006FDB1AA7C1}"/>
              </a:ext>
            </a:extLst>
          </p:cNvPr>
          <p:cNvCxnSpPr>
            <a:endCxn id="110" idx="2"/>
          </p:cNvCxnSpPr>
          <p:nvPr/>
        </p:nvCxnSpPr>
        <p:spPr>
          <a:xfrm flipV="1">
            <a:off x="8033837" y="2874964"/>
            <a:ext cx="700904" cy="275644"/>
          </a:xfrm>
          <a:prstGeom prst="bentConnector3">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0" name="Donut 51">
            <a:extLst>
              <a:ext uri="{FF2B5EF4-FFF2-40B4-BE49-F238E27FC236}">
                <a16:creationId xmlns:a16="http://schemas.microsoft.com/office/drawing/2014/main" id="{0AA670F1-DDC7-4C38-9E72-5F3C926D59F2}"/>
              </a:ext>
            </a:extLst>
          </p:cNvPr>
          <p:cNvSpPr/>
          <p:nvPr/>
        </p:nvSpPr>
        <p:spPr bwMode="auto">
          <a:xfrm>
            <a:off x="8734741" y="2756189"/>
            <a:ext cx="237549" cy="237549"/>
          </a:xfrm>
          <a:prstGeom prst="donu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2" name="TextBox 111">
            <a:extLst>
              <a:ext uri="{FF2B5EF4-FFF2-40B4-BE49-F238E27FC236}">
                <a16:creationId xmlns:a16="http://schemas.microsoft.com/office/drawing/2014/main" id="{49D8DF42-8E41-4042-80FE-44D26FB9D667}"/>
              </a:ext>
            </a:extLst>
          </p:cNvPr>
          <p:cNvSpPr txBox="1"/>
          <p:nvPr/>
        </p:nvSpPr>
        <p:spPr>
          <a:xfrm>
            <a:off x="9082236" y="2505188"/>
            <a:ext cx="1348752" cy="307777"/>
          </a:xfrm>
          <a:prstGeom prst="rect">
            <a:avLst/>
          </a:prstGeom>
          <a:noFill/>
        </p:spPr>
        <p:txBody>
          <a:bodyPr wrap="square" rtlCol="0">
            <a:spAutoFit/>
          </a:bodyPr>
          <a:lstStyle/>
          <a:p>
            <a:r>
              <a:rPr lang="en-US" sz="1400" spc="30" dirty="0">
                <a:solidFill>
                  <a:schemeClr val="tx1">
                    <a:lumMod val="75000"/>
                    <a:lumOff val="25000"/>
                  </a:schemeClr>
                </a:solidFill>
                <a:latin typeface="+mj-lt"/>
              </a:rPr>
              <a:t>Target 02</a:t>
            </a:r>
          </a:p>
        </p:txBody>
      </p:sp>
      <p:sp>
        <p:nvSpPr>
          <p:cNvPr id="113" name="TextBox 112">
            <a:extLst>
              <a:ext uri="{FF2B5EF4-FFF2-40B4-BE49-F238E27FC236}">
                <a16:creationId xmlns:a16="http://schemas.microsoft.com/office/drawing/2014/main" id="{361955FD-FE0D-4E96-9D92-712CAA65A336}"/>
              </a:ext>
            </a:extLst>
          </p:cNvPr>
          <p:cNvSpPr txBox="1"/>
          <p:nvPr/>
        </p:nvSpPr>
        <p:spPr>
          <a:xfrm>
            <a:off x="9082236" y="2810858"/>
            <a:ext cx="1842620" cy="577530"/>
          </a:xfrm>
          <a:prstGeom prst="rect">
            <a:avLst/>
          </a:prstGeom>
          <a:noFill/>
        </p:spPr>
        <p:txBody>
          <a:bodyPr wrap="none" rtlCol="0">
            <a:spAutoFit/>
          </a:bodyPr>
          <a:lstStyle/>
          <a:p>
            <a:pPr>
              <a:lnSpc>
                <a:spcPct val="140000"/>
              </a:lnSpc>
            </a:pPr>
            <a:r>
              <a:rPr lang="en-US" sz="1200">
                <a:solidFill>
                  <a:schemeClr val="tx1">
                    <a:lumMod val="75000"/>
                    <a:lumOff val="25000"/>
                  </a:schemeClr>
                </a:solidFill>
              </a:rPr>
              <a:t>Lorem ipsum dolor amet </a:t>
            </a:r>
          </a:p>
          <a:p>
            <a:pPr>
              <a:lnSpc>
                <a:spcPct val="140000"/>
              </a:lnSpc>
            </a:pPr>
            <a:r>
              <a:rPr lang="en-US" sz="1200">
                <a:solidFill>
                  <a:schemeClr val="tx1">
                    <a:lumMod val="75000"/>
                    <a:lumOff val="25000"/>
                  </a:schemeClr>
                </a:solidFill>
              </a:rPr>
              <a:t>consectetur adipiscing.</a:t>
            </a:r>
          </a:p>
        </p:txBody>
      </p:sp>
      <p:cxnSp>
        <p:nvCxnSpPr>
          <p:cNvPr id="115" name="Elbow Connector 56">
            <a:extLst>
              <a:ext uri="{FF2B5EF4-FFF2-40B4-BE49-F238E27FC236}">
                <a16:creationId xmlns:a16="http://schemas.microsoft.com/office/drawing/2014/main" id="{1B4D43F1-A1D6-4044-925E-37CB8133C2D5}"/>
              </a:ext>
            </a:extLst>
          </p:cNvPr>
          <p:cNvCxnSpPr>
            <a:endCxn id="116" idx="4"/>
          </p:cNvCxnSpPr>
          <p:nvPr/>
        </p:nvCxnSpPr>
        <p:spPr>
          <a:xfrm flipV="1">
            <a:off x="7929222" y="5445782"/>
            <a:ext cx="927005" cy="281702"/>
          </a:xfrm>
          <a:prstGeom prst="bentConnector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6" name="Donut 52">
            <a:extLst>
              <a:ext uri="{FF2B5EF4-FFF2-40B4-BE49-F238E27FC236}">
                <a16:creationId xmlns:a16="http://schemas.microsoft.com/office/drawing/2014/main" id="{7E665EFD-41B0-411E-BE72-0164D7A682CE}"/>
              </a:ext>
            </a:extLst>
          </p:cNvPr>
          <p:cNvSpPr/>
          <p:nvPr/>
        </p:nvSpPr>
        <p:spPr bwMode="auto">
          <a:xfrm>
            <a:off x="8737452" y="5208232"/>
            <a:ext cx="237549" cy="237549"/>
          </a:xfrm>
          <a:prstGeom prst="donu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8" name="TextBox 117">
            <a:extLst>
              <a:ext uri="{FF2B5EF4-FFF2-40B4-BE49-F238E27FC236}">
                <a16:creationId xmlns:a16="http://schemas.microsoft.com/office/drawing/2014/main" id="{E342307D-2F43-43BF-A7D2-20BED4083100}"/>
              </a:ext>
            </a:extLst>
          </p:cNvPr>
          <p:cNvSpPr txBox="1"/>
          <p:nvPr/>
        </p:nvSpPr>
        <p:spPr>
          <a:xfrm>
            <a:off x="9082236" y="4952836"/>
            <a:ext cx="1348752" cy="307777"/>
          </a:xfrm>
          <a:prstGeom prst="rect">
            <a:avLst/>
          </a:prstGeom>
          <a:noFill/>
        </p:spPr>
        <p:txBody>
          <a:bodyPr wrap="square" rtlCol="0">
            <a:spAutoFit/>
          </a:bodyPr>
          <a:lstStyle/>
          <a:p>
            <a:r>
              <a:rPr lang="en-US" sz="1400" spc="30">
                <a:solidFill>
                  <a:schemeClr val="tx1">
                    <a:lumMod val="75000"/>
                    <a:lumOff val="25000"/>
                  </a:schemeClr>
                </a:solidFill>
                <a:latin typeface="+mj-lt"/>
              </a:rPr>
              <a:t>Target 03</a:t>
            </a:r>
          </a:p>
        </p:txBody>
      </p:sp>
      <p:sp>
        <p:nvSpPr>
          <p:cNvPr id="119" name="TextBox 118">
            <a:extLst>
              <a:ext uri="{FF2B5EF4-FFF2-40B4-BE49-F238E27FC236}">
                <a16:creationId xmlns:a16="http://schemas.microsoft.com/office/drawing/2014/main" id="{35B95ECD-62D4-4A52-89F4-2D948AFD2382}"/>
              </a:ext>
            </a:extLst>
          </p:cNvPr>
          <p:cNvSpPr txBox="1"/>
          <p:nvPr/>
        </p:nvSpPr>
        <p:spPr>
          <a:xfrm>
            <a:off x="9082236" y="5258506"/>
            <a:ext cx="1842620" cy="577530"/>
          </a:xfrm>
          <a:prstGeom prst="rect">
            <a:avLst/>
          </a:prstGeom>
          <a:noFill/>
        </p:spPr>
        <p:txBody>
          <a:bodyPr wrap="none" rtlCol="0">
            <a:spAutoFit/>
          </a:bodyPr>
          <a:lstStyle/>
          <a:p>
            <a:pPr>
              <a:lnSpc>
                <a:spcPct val="140000"/>
              </a:lnSpc>
            </a:pPr>
            <a:r>
              <a:rPr lang="en-US" sz="1200">
                <a:solidFill>
                  <a:schemeClr val="tx1">
                    <a:lumMod val="75000"/>
                    <a:lumOff val="25000"/>
                  </a:schemeClr>
                </a:solidFill>
              </a:rPr>
              <a:t>Lorem ipsum dolor amet </a:t>
            </a:r>
          </a:p>
          <a:p>
            <a:pPr>
              <a:lnSpc>
                <a:spcPct val="140000"/>
              </a:lnSpc>
            </a:pPr>
            <a:r>
              <a:rPr lang="en-US" sz="1200">
                <a:solidFill>
                  <a:schemeClr val="tx1">
                    <a:lumMod val="75000"/>
                    <a:lumOff val="25000"/>
                  </a:schemeClr>
                </a:solidFill>
              </a:rPr>
              <a:t>consectetur adipiscing.</a:t>
            </a:r>
          </a:p>
        </p:txBody>
      </p:sp>
      <p:cxnSp>
        <p:nvCxnSpPr>
          <p:cNvPr id="121" name="Straight Connector 120">
            <a:extLst>
              <a:ext uri="{FF2B5EF4-FFF2-40B4-BE49-F238E27FC236}">
                <a16:creationId xmlns:a16="http://schemas.microsoft.com/office/drawing/2014/main" id="{BB98462F-C2CC-4C27-8478-219DE373B166}"/>
              </a:ext>
            </a:extLst>
          </p:cNvPr>
          <p:cNvCxnSpPr>
            <a:cxnSpLocks/>
            <a:stCxn id="122" idx="6"/>
          </p:cNvCxnSpPr>
          <p:nvPr/>
        </p:nvCxnSpPr>
        <p:spPr>
          <a:xfrm flipV="1">
            <a:off x="3375760" y="2867586"/>
            <a:ext cx="881612" cy="10746"/>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2" name="Donut 53">
            <a:extLst>
              <a:ext uri="{FF2B5EF4-FFF2-40B4-BE49-F238E27FC236}">
                <a16:creationId xmlns:a16="http://schemas.microsoft.com/office/drawing/2014/main" id="{7DC397A9-5863-48F2-8F4E-09AA743AB8F4}"/>
              </a:ext>
            </a:extLst>
          </p:cNvPr>
          <p:cNvSpPr/>
          <p:nvPr/>
        </p:nvSpPr>
        <p:spPr bwMode="auto">
          <a:xfrm>
            <a:off x="3138211" y="2759557"/>
            <a:ext cx="237549" cy="237549"/>
          </a:xfrm>
          <a:prstGeom prst="donu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24" name="TextBox 123">
            <a:extLst>
              <a:ext uri="{FF2B5EF4-FFF2-40B4-BE49-F238E27FC236}">
                <a16:creationId xmlns:a16="http://schemas.microsoft.com/office/drawing/2014/main" id="{3949C46F-20FD-469B-9A7A-4254B0EDF168}"/>
              </a:ext>
            </a:extLst>
          </p:cNvPr>
          <p:cNvSpPr txBox="1"/>
          <p:nvPr/>
        </p:nvSpPr>
        <p:spPr>
          <a:xfrm>
            <a:off x="1678874" y="2508648"/>
            <a:ext cx="1332032" cy="307777"/>
          </a:xfrm>
          <a:prstGeom prst="rect">
            <a:avLst/>
          </a:prstGeom>
          <a:noFill/>
        </p:spPr>
        <p:txBody>
          <a:bodyPr wrap="square" rtlCol="0">
            <a:spAutoFit/>
          </a:bodyPr>
          <a:lstStyle/>
          <a:p>
            <a:pPr algn="r"/>
            <a:r>
              <a:rPr lang="en-US" sz="1400" spc="30">
                <a:solidFill>
                  <a:schemeClr val="tx1">
                    <a:lumMod val="75000"/>
                    <a:lumOff val="25000"/>
                  </a:schemeClr>
                </a:solidFill>
                <a:latin typeface="+mj-lt"/>
              </a:rPr>
              <a:t>Target 01</a:t>
            </a:r>
          </a:p>
        </p:txBody>
      </p:sp>
      <p:sp>
        <p:nvSpPr>
          <p:cNvPr id="125" name="TextBox 124">
            <a:extLst>
              <a:ext uri="{FF2B5EF4-FFF2-40B4-BE49-F238E27FC236}">
                <a16:creationId xmlns:a16="http://schemas.microsoft.com/office/drawing/2014/main" id="{FE45F868-FCA5-43E2-8A0D-6EC6A7C282F6}"/>
              </a:ext>
            </a:extLst>
          </p:cNvPr>
          <p:cNvSpPr txBox="1"/>
          <p:nvPr/>
        </p:nvSpPr>
        <p:spPr>
          <a:xfrm>
            <a:off x="1241746" y="2814318"/>
            <a:ext cx="1842619" cy="577530"/>
          </a:xfrm>
          <a:prstGeom prst="rect">
            <a:avLst/>
          </a:prstGeom>
          <a:noFill/>
        </p:spPr>
        <p:txBody>
          <a:bodyPr wrap="none" rtlCol="0">
            <a:spAutoFit/>
          </a:bodyPr>
          <a:lstStyle/>
          <a:p>
            <a:pPr algn="r">
              <a:lnSpc>
                <a:spcPct val="140000"/>
              </a:lnSpc>
            </a:pPr>
            <a:r>
              <a:rPr lang="en-US" sz="1200" dirty="0">
                <a:solidFill>
                  <a:schemeClr val="tx1">
                    <a:lumMod val="75000"/>
                    <a:lumOff val="25000"/>
                  </a:schemeClr>
                </a:solidFill>
              </a:rPr>
              <a:t>Lorem ipsum dolor </a:t>
            </a:r>
            <a:r>
              <a:rPr lang="en-US" sz="1200" dirty="0" err="1">
                <a:solidFill>
                  <a:schemeClr val="tx1">
                    <a:lumMod val="75000"/>
                    <a:lumOff val="25000"/>
                  </a:schemeClr>
                </a:solidFill>
              </a:rPr>
              <a:t>amet</a:t>
            </a:r>
            <a:r>
              <a:rPr lang="en-US" sz="1200" dirty="0">
                <a:solidFill>
                  <a:schemeClr val="tx1">
                    <a:lumMod val="75000"/>
                    <a:lumOff val="25000"/>
                  </a:schemeClr>
                </a:solidFill>
              </a:rPr>
              <a:t> </a:t>
            </a:r>
          </a:p>
          <a:p>
            <a:pPr algn="r">
              <a:lnSpc>
                <a:spcPct val="140000"/>
              </a:lnSpc>
            </a:pPr>
            <a:r>
              <a:rPr lang="en-US" sz="1200" dirty="0" err="1">
                <a:solidFill>
                  <a:schemeClr val="tx1">
                    <a:lumMod val="75000"/>
                    <a:lumOff val="25000"/>
                  </a:schemeClr>
                </a:solidFill>
              </a:rPr>
              <a:t>consectetur</a:t>
            </a:r>
            <a:r>
              <a:rPr lang="en-US" sz="1200" dirty="0">
                <a:solidFill>
                  <a:schemeClr val="tx1">
                    <a:lumMod val="75000"/>
                    <a:lumOff val="25000"/>
                  </a:schemeClr>
                </a:solidFill>
              </a:rPr>
              <a:t> </a:t>
            </a:r>
            <a:r>
              <a:rPr lang="en-US" sz="1200" dirty="0" err="1">
                <a:solidFill>
                  <a:schemeClr val="tx1">
                    <a:lumMod val="75000"/>
                    <a:lumOff val="25000"/>
                  </a:schemeClr>
                </a:solidFill>
              </a:rPr>
              <a:t>adipiscing</a:t>
            </a:r>
            <a:r>
              <a:rPr lang="en-US" sz="1200" dirty="0">
                <a:solidFill>
                  <a:schemeClr val="tx1">
                    <a:lumMod val="75000"/>
                    <a:lumOff val="25000"/>
                  </a:schemeClr>
                </a:solidFill>
              </a:rPr>
              <a:t>.</a:t>
            </a:r>
          </a:p>
        </p:txBody>
      </p:sp>
      <p:cxnSp>
        <p:nvCxnSpPr>
          <p:cNvPr id="127" name="Elbow Connector 3">
            <a:extLst>
              <a:ext uri="{FF2B5EF4-FFF2-40B4-BE49-F238E27FC236}">
                <a16:creationId xmlns:a16="http://schemas.microsoft.com/office/drawing/2014/main" id="{5BBF095C-748B-4325-B4EB-A7F7CB0847BF}"/>
              </a:ext>
            </a:extLst>
          </p:cNvPr>
          <p:cNvCxnSpPr>
            <a:stCxn id="128" idx="4"/>
          </p:cNvCxnSpPr>
          <p:nvPr/>
        </p:nvCxnSpPr>
        <p:spPr>
          <a:xfrm rot="16200000" flipH="1">
            <a:off x="3563778" y="5145067"/>
            <a:ext cx="534512" cy="1142677"/>
          </a:xfrm>
          <a:prstGeom prst="bentConnector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8" name="Donut 54">
            <a:extLst>
              <a:ext uri="{FF2B5EF4-FFF2-40B4-BE49-F238E27FC236}">
                <a16:creationId xmlns:a16="http://schemas.microsoft.com/office/drawing/2014/main" id="{82DB35BF-9728-47E1-9D82-2EDF3EB08744}"/>
              </a:ext>
            </a:extLst>
          </p:cNvPr>
          <p:cNvSpPr/>
          <p:nvPr/>
        </p:nvSpPr>
        <p:spPr bwMode="auto">
          <a:xfrm>
            <a:off x="3140922" y="5211601"/>
            <a:ext cx="237549" cy="237549"/>
          </a:xfrm>
          <a:prstGeom prst="donu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30" name="TextBox 129">
            <a:extLst>
              <a:ext uri="{FF2B5EF4-FFF2-40B4-BE49-F238E27FC236}">
                <a16:creationId xmlns:a16="http://schemas.microsoft.com/office/drawing/2014/main" id="{850BB7F4-8675-4A6E-82CA-731A3FBEDB01}"/>
              </a:ext>
            </a:extLst>
          </p:cNvPr>
          <p:cNvSpPr txBox="1"/>
          <p:nvPr/>
        </p:nvSpPr>
        <p:spPr>
          <a:xfrm>
            <a:off x="2063904" y="4983861"/>
            <a:ext cx="983218" cy="307777"/>
          </a:xfrm>
          <a:prstGeom prst="rect">
            <a:avLst/>
          </a:prstGeom>
          <a:noFill/>
        </p:spPr>
        <p:txBody>
          <a:bodyPr wrap="none" rtlCol="0">
            <a:spAutoFit/>
          </a:bodyPr>
          <a:lstStyle/>
          <a:p>
            <a:pPr algn="r"/>
            <a:r>
              <a:rPr lang="en-US" sz="1400" spc="30">
                <a:solidFill>
                  <a:schemeClr val="tx1">
                    <a:lumMod val="75000"/>
                    <a:lumOff val="25000"/>
                  </a:schemeClr>
                </a:solidFill>
                <a:latin typeface="+mj-lt"/>
              </a:rPr>
              <a:t>Target 04</a:t>
            </a:r>
          </a:p>
        </p:txBody>
      </p:sp>
      <p:sp>
        <p:nvSpPr>
          <p:cNvPr id="131" name="TextBox 130">
            <a:extLst>
              <a:ext uri="{FF2B5EF4-FFF2-40B4-BE49-F238E27FC236}">
                <a16:creationId xmlns:a16="http://schemas.microsoft.com/office/drawing/2014/main" id="{59E4D04F-716E-49D0-9DBF-90F303DEC643}"/>
              </a:ext>
            </a:extLst>
          </p:cNvPr>
          <p:cNvSpPr txBox="1"/>
          <p:nvPr/>
        </p:nvSpPr>
        <p:spPr>
          <a:xfrm>
            <a:off x="1244686" y="5289531"/>
            <a:ext cx="1842619" cy="577530"/>
          </a:xfrm>
          <a:prstGeom prst="rect">
            <a:avLst/>
          </a:prstGeom>
          <a:noFill/>
        </p:spPr>
        <p:txBody>
          <a:bodyPr wrap="none" rtlCol="0">
            <a:spAutoFit/>
          </a:bodyPr>
          <a:lstStyle/>
          <a:p>
            <a:pPr algn="r">
              <a:lnSpc>
                <a:spcPct val="140000"/>
              </a:lnSpc>
            </a:pPr>
            <a:r>
              <a:rPr lang="en-US" sz="1200" dirty="0">
                <a:solidFill>
                  <a:schemeClr val="tx1">
                    <a:lumMod val="75000"/>
                    <a:lumOff val="25000"/>
                  </a:schemeClr>
                </a:solidFill>
              </a:rPr>
              <a:t>Lorem ipsum dolor </a:t>
            </a:r>
            <a:r>
              <a:rPr lang="en-US" sz="1200" dirty="0" err="1">
                <a:solidFill>
                  <a:schemeClr val="tx1">
                    <a:lumMod val="75000"/>
                    <a:lumOff val="25000"/>
                  </a:schemeClr>
                </a:solidFill>
              </a:rPr>
              <a:t>amet</a:t>
            </a:r>
            <a:r>
              <a:rPr lang="en-US" sz="1200" dirty="0">
                <a:solidFill>
                  <a:schemeClr val="tx1">
                    <a:lumMod val="75000"/>
                    <a:lumOff val="25000"/>
                  </a:schemeClr>
                </a:solidFill>
              </a:rPr>
              <a:t> </a:t>
            </a:r>
          </a:p>
          <a:p>
            <a:pPr algn="r">
              <a:lnSpc>
                <a:spcPct val="140000"/>
              </a:lnSpc>
            </a:pPr>
            <a:r>
              <a:rPr lang="en-US" sz="1200" dirty="0" err="1">
                <a:solidFill>
                  <a:schemeClr val="tx1">
                    <a:lumMod val="75000"/>
                    <a:lumOff val="25000"/>
                  </a:schemeClr>
                </a:solidFill>
              </a:rPr>
              <a:t>consectetur</a:t>
            </a:r>
            <a:r>
              <a:rPr lang="en-US" sz="1200" dirty="0">
                <a:solidFill>
                  <a:schemeClr val="tx1">
                    <a:lumMod val="75000"/>
                    <a:lumOff val="25000"/>
                  </a:schemeClr>
                </a:solidFill>
              </a:rPr>
              <a:t> </a:t>
            </a:r>
            <a:r>
              <a:rPr lang="en-US" sz="1200" dirty="0" err="1">
                <a:solidFill>
                  <a:schemeClr val="tx1">
                    <a:lumMod val="75000"/>
                    <a:lumOff val="25000"/>
                  </a:schemeClr>
                </a:solidFill>
              </a:rPr>
              <a:t>adipiscing</a:t>
            </a:r>
            <a:r>
              <a:rPr lang="en-US" sz="1200" dirty="0">
                <a:solidFill>
                  <a:schemeClr val="tx1">
                    <a:lumMod val="75000"/>
                    <a:lumOff val="25000"/>
                  </a:schemeClr>
                </a:solidFill>
              </a:rPr>
              <a:t>.</a:t>
            </a:r>
          </a:p>
        </p:txBody>
      </p:sp>
      <p:pic>
        <p:nvPicPr>
          <p:cNvPr id="2" name="Graphic 1">
            <a:extLst>
              <a:ext uri="{FF2B5EF4-FFF2-40B4-BE49-F238E27FC236}">
                <a16:creationId xmlns:a16="http://schemas.microsoft.com/office/drawing/2014/main" id="{9B7D2C42-F49F-40FF-8452-DB18AB01A4E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48399" y="4125209"/>
            <a:ext cx="495201" cy="495201"/>
          </a:xfrm>
          <a:prstGeom prst="rect">
            <a:avLst/>
          </a:prstGeom>
        </p:spPr>
      </p:pic>
      <p:sp>
        <p:nvSpPr>
          <p:cNvPr id="34" name="Freeform: Shape 33">
            <a:extLst>
              <a:ext uri="{FF2B5EF4-FFF2-40B4-BE49-F238E27FC236}">
                <a16:creationId xmlns:a16="http://schemas.microsoft.com/office/drawing/2014/main" id="{A1FC37B1-22D6-4947-8767-91FC577C342F}"/>
              </a:ext>
            </a:extLst>
          </p:cNvPr>
          <p:cNvSpPr/>
          <p:nvPr/>
        </p:nvSpPr>
        <p:spPr>
          <a:xfrm>
            <a:off x="11115578" y="5781578"/>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50" name="Freeform: Shape 49">
            <a:extLst>
              <a:ext uri="{FF2B5EF4-FFF2-40B4-BE49-F238E27FC236}">
                <a16:creationId xmlns:a16="http://schemas.microsoft.com/office/drawing/2014/main" id="{3E0903F3-2510-4564-A878-06AAA48AA776}"/>
              </a:ext>
            </a:extLst>
          </p:cNvPr>
          <p:cNvSpPr/>
          <p:nvPr/>
        </p:nvSpPr>
        <p:spPr>
          <a:xfrm>
            <a:off x="11490838" y="6156837"/>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135" name="Freeform: Shape 134">
            <a:extLst>
              <a:ext uri="{FF2B5EF4-FFF2-40B4-BE49-F238E27FC236}">
                <a16:creationId xmlns:a16="http://schemas.microsoft.com/office/drawing/2014/main" id="{0F81713B-AA82-4191-98AF-83D2EAFEE6AB}"/>
              </a:ext>
            </a:extLst>
          </p:cNvPr>
          <p:cNvSpPr/>
          <p:nvPr/>
        </p:nvSpPr>
        <p:spPr>
          <a:xfrm>
            <a:off x="1631452" y="1136661"/>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6" name="Graphic 135">
            <a:extLst>
              <a:ext uri="{FF2B5EF4-FFF2-40B4-BE49-F238E27FC236}">
                <a16:creationId xmlns:a16="http://schemas.microsoft.com/office/drawing/2014/main" id="{9CB532F1-18D8-40AA-B9B9-ECE93CF9BA7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31452" y="1427847"/>
            <a:ext cx="561023" cy="561023"/>
          </a:xfrm>
          <a:prstGeom prst="rect">
            <a:avLst/>
          </a:prstGeom>
        </p:spPr>
      </p:pic>
      <p:grpSp>
        <p:nvGrpSpPr>
          <p:cNvPr id="137" name="Group 136">
            <a:extLst>
              <a:ext uri="{FF2B5EF4-FFF2-40B4-BE49-F238E27FC236}">
                <a16:creationId xmlns:a16="http://schemas.microsoft.com/office/drawing/2014/main" id="{F297ECDD-4A86-4CAB-98F8-22229A042353}"/>
              </a:ext>
            </a:extLst>
          </p:cNvPr>
          <p:cNvGrpSpPr/>
          <p:nvPr/>
        </p:nvGrpSpPr>
        <p:grpSpPr>
          <a:xfrm>
            <a:off x="624583" y="568756"/>
            <a:ext cx="653549" cy="653549"/>
            <a:chOff x="5913196" y="4657564"/>
            <a:chExt cx="1323439" cy="1323439"/>
          </a:xfrm>
        </p:grpSpPr>
        <p:sp>
          <p:nvSpPr>
            <p:cNvPr id="138" name="Oval 137">
              <a:extLst>
                <a:ext uri="{FF2B5EF4-FFF2-40B4-BE49-F238E27FC236}">
                  <a16:creationId xmlns:a16="http://schemas.microsoft.com/office/drawing/2014/main" id="{29200CD4-4AC0-4F26-A75F-44C023991107}"/>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3F1FA96C-5FBA-4538-A588-FBF55CC47118}"/>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00111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Elbow Connector 65">
            <a:extLst>
              <a:ext uri="{FF2B5EF4-FFF2-40B4-BE49-F238E27FC236}">
                <a16:creationId xmlns:a16="http://schemas.microsoft.com/office/drawing/2014/main" id="{F0F0AB6E-7B1F-4315-9BC5-006FDB1AA7C1}"/>
              </a:ext>
            </a:extLst>
          </p:cNvPr>
          <p:cNvCxnSpPr>
            <a:endCxn id="110" idx="2"/>
          </p:cNvCxnSpPr>
          <p:nvPr/>
        </p:nvCxnSpPr>
        <p:spPr>
          <a:xfrm flipV="1">
            <a:off x="8033837" y="2874964"/>
            <a:ext cx="700904" cy="275644"/>
          </a:xfrm>
          <a:prstGeom prst="bentConnector3">
            <a:avLst>
              <a:gd name="adj1" fmla="val -264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918C93F-1F16-4A39-A5B2-48900501107B}"/>
              </a:ext>
            </a:extLst>
          </p:cNvPr>
          <p:cNvSpPr txBox="1"/>
          <p:nvPr/>
        </p:nvSpPr>
        <p:spPr>
          <a:xfrm>
            <a:off x="3858882" y="1245073"/>
            <a:ext cx="4474236" cy="707886"/>
          </a:xfrm>
          <a:prstGeom prst="rect">
            <a:avLst/>
          </a:prstGeom>
          <a:noFill/>
        </p:spPr>
        <p:txBody>
          <a:bodyPr wrap="square" rtlCol="0">
            <a:spAutoFit/>
          </a:bodyPr>
          <a:lstStyle/>
          <a:p>
            <a:pPr algn="ctr"/>
            <a:r>
              <a:rPr lang="en-US" sz="4000" spc="50" dirty="0">
                <a:solidFill>
                  <a:schemeClr val="accent1"/>
                </a:solidFill>
                <a:latin typeface="+mj-lt"/>
              </a:rPr>
              <a:t>Target Diagram</a:t>
            </a:r>
          </a:p>
        </p:txBody>
      </p:sp>
      <p:sp>
        <p:nvSpPr>
          <p:cNvPr id="75" name="Freeform: Shape 74">
            <a:extLst>
              <a:ext uri="{FF2B5EF4-FFF2-40B4-BE49-F238E27FC236}">
                <a16:creationId xmlns:a16="http://schemas.microsoft.com/office/drawing/2014/main" id="{57FB8A87-7B08-445F-8DB3-64648B69E5D1}"/>
              </a:ext>
            </a:extLst>
          </p:cNvPr>
          <p:cNvSpPr/>
          <p:nvPr/>
        </p:nvSpPr>
        <p:spPr>
          <a:xfrm>
            <a:off x="5655092" y="461433"/>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pic>
        <p:nvPicPr>
          <p:cNvPr id="77" name="Graphic 76">
            <a:extLst>
              <a:ext uri="{FF2B5EF4-FFF2-40B4-BE49-F238E27FC236}">
                <a16:creationId xmlns:a16="http://schemas.microsoft.com/office/drawing/2014/main" id="{232BF59E-B17C-4F54-B0C1-96BC2BB0480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5489" y="738105"/>
            <a:ext cx="561023" cy="561023"/>
          </a:xfrm>
          <a:prstGeom prst="rect">
            <a:avLst/>
          </a:prstGeom>
        </p:spPr>
      </p:pic>
      <p:sp>
        <p:nvSpPr>
          <p:cNvPr id="110" name="Donut 51">
            <a:extLst>
              <a:ext uri="{FF2B5EF4-FFF2-40B4-BE49-F238E27FC236}">
                <a16:creationId xmlns:a16="http://schemas.microsoft.com/office/drawing/2014/main" id="{0AA670F1-DDC7-4C38-9E72-5F3C926D59F2}"/>
              </a:ext>
            </a:extLst>
          </p:cNvPr>
          <p:cNvSpPr/>
          <p:nvPr/>
        </p:nvSpPr>
        <p:spPr bwMode="auto">
          <a:xfrm>
            <a:off x="8734741" y="2756189"/>
            <a:ext cx="237549" cy="237549"/>
          </a:xfrm>
          <a:prstGeom prst="donu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2" name="TextBox 111">
            <a:extLst>
              <a:ext uri="{FF2B5EF4-FFF2-40B4-BE49-F238E27FC236}">
                <a16:creationId xmlns:a16="http://schemas.microsoft.com/office/drawing/2014/main" id="{49D8DF42-8E41-4042-80FE-44D26FB9D667}"/>
              </a:ext>
            </a:extLst>
          </p:cNvPr>
          <p:cNvSpPr txBox="1"/>
          <p:nvPr/>
        </p:nvSpPr>
        <p:spPr>
          <a:xfrm>
            <a:off x="9082236" y="2505188"/>
            <a:ext cx="1348752" cy="307777"/>
          </a:xfrm>
          <a:prstGeom prst="rect">
            <a:avLst/>
          </a:prstGeom>
          <a:noFill/>
        </p:spPr>
        <p:txBody>
          <a:bodyPr wrap="square" rtlCol="0">
            <a:spAutoFit/>
          </a:bodyPr>
          <a:lstStyle/>
          <a:p>
            <a:r>
              <a:rPr lang="en-US" sz="1400" spc="30" dirty="0">
                <a:solidFill>
                  <a:schemeClr val="tx1">
                    <a:lumMod val="75000"/>
                    <a:lumOff val="25000"/>
                  </a:schemeClr>
                </a:solidFill>
                <a:latin typeface="+mj-lt"/>
              </a:rPr>
              <a:t>Target 02</a:t>
            </a:r>
          </a:p>
        </p:txBody>
      </p:sp>
      <p:sp>
        <p:nvSpPr>
          <p:cNvPr id="113" name="TextBox 112">
            <a:extLst>
              <a:ext uri="{FF2B5EF4-FFF2-40B4-BE49-F238E27FC236}">
                <a16:creationId xmlns:a16="http://schemas.microsoft.com/office/drawing/2014/main" id="{361955FD-FE0D-4E96-9D92-712CAA65A336}"/>
              </a:ext>
            </a:extLst>
          </p:cNvPr>
          <p:cNvSpPr txBox="1"/>
          <p:nvPr/>
        </p:nvSpPr>
        <p:spPr>
          <a:xfrm>
            <a:off x="9082236" y="2810858"/>
            <a:ext cx="1842620" cy="577530"/>
          </a:xfrm>
          <a:prstGeom prst="rect">
            <a:avLst/>
          </a:prstGeom>
          <a:noFill/>
        </p:spPr>
        <p:txBody>
          <a:bodyPr wrap="none" rtlCol="0">
            <a:spAutoFit/>
          </a:bodyPr>
          <a:lstStyle/>
          <a:p>
            <a:pPr>
              <a:lnSpc>
                <a:spcPct val="140000"/>
              </a:lnSpc>
            </a:pPr>
            <a:r>
              <a:rPr lang="en-US" sz="1200">
                <a:solidFill>
                  <a:schemeClr val="tx1">
                    <a:lumMod val="75000"/>
                    <a:lumOff val="25000"/>
                  </a:schemeClr>
                </a:solidFill>
              </a:rPr>
              <a:t>Lorem ipsum dolor amet </a:t>
            </a:r>
          </a:p>
          <a:p>
            <a:pPr>
              <a:lnSpc>
                <a:spcPct val="140000"/>
              </a:lnSpc>
            </a:pPr>
            <a:r>
              <a:rPr lang="en-US" sz="1200">
                <a:solidFill>
                  <a:schemeClr val="tx1">
                    <a:lumMod val="75000"/>
                    <a:lumOff val="25000"/>
                  </a:schemeClr>
                </a:solidFill>
              </a:rPr>
              <a:t>consectetur adipiscing.</a:t>
            </a:r>
          </a:p>
        </p:txBody>
      </p:sp>
      <p:cxnSp>
        <p:nvCxnSpPr>
          <p:cNvPr id="115" name="Elbow Connector 56">
            <a:extLst>
              <a:ext uri="{FF2B5EF4-FFF2-40B4-BE49-F238E27FC236}">
                <a16:creationId xmlns:a16="http://schemas.microsoft.com/office/drawing/2014/main" id="{1B4D43F1-A1D6-4044-925E-37CB8133C2D5}"/>
              </a:ext>
            </a:extLst>
          </p:cNvPr>
          <p:cNvCxnSpPr>
            <a:endCxn id="116" idx="4"/>
          </p:cNvCxnSpPr>
          <p:nvPr/>
        </p:nvCxnSpPr>
        <p:spPr>
          <a:xfrm flipV="1">
            <a:off x="7929222" y="5445782"/>
            <a:ext cx="927005" cy="281702"/>
          </a:xfrm>
          <a:prstGeom prst="bentConnector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6" name="Donut 52">
            <a:extLst>
              <a:ext uri="{FF2B5EF4-FFF2-40B4-BE49-F238E27FC236}">
                <a16:creationId xmlns:a16="http://schemas.microsoft.com/office/drawing/2014/main" id="{7E665EFD-41B0-411E-BE72-0164D7A682CE}"/>
              </a:ext>
            </a:extLst>
          </p:cNvPr>
          <p:cNvSpPr/>
          <p:nvPr/>
        </p:nvSpPr>
        <p:spPr bwMode="auto">
          <a:xfrm>
            <a:off x="8737452" y="5208232"/>
            <a:ext cx="237549" cy="237549"/>
          </a:xfrm>
          <a:prstGeom prst="donu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8" name="TextBox 117">
            <a:extLst>
              <a:ext uri="{FF2B5EF4-FFF2-40B4-BE49-F238E27FC236}">
                <a16:creationId xmlns:a16="http://schemas.microsoft.com/office/drawing/2014/main" id="{E342307D-2F43-43BF-A7D2-20BED4083100}"/>
              </a:ext>
            </a:extLst>
          </p:cNvPr>
          <p:cNvSpPr txBox="1"/>
          <p:nvPr/>
        </p:nvSpPr>
        <p:spPr>
          <a:xfrm>
            <a:off x="9082236" y="4952836"/>
            <a:ext cx="1348752" cy="307777"/>
          </a:xfrm>
          <a:prstGeom prst="rect">
            <a:avLst/>
          </a:prstGeom>
          <a:noFill/>
        </p:spPr>
        <p:txBody>
          <a:bodyPr wrap="square" rtlCol="0">
            <a:spAutoFit/>
          </a:bodyPr>
          <a:lstStyle/>
          <a:p>
            <a:r>
              <a:rPr lang="en-US" sz="1400" spc="30">
                <a:solidFill>
                  <a:schemeClr val="tx1">
                    <a:lumMod val="75000"/>
                    <a:lumOff val="25000"/>
                  </a:schemeClr>
                </a:solidFill>
                <a:latin typeface="+mj-lt"/>
              </a:rPr>
              <a:t>Target 03</a:t>
            </a:r>
          </a:p>
        </p:txBody>
      </p:sp>
      <p:sp>
        <p:nvSpPr>
          <p:cNvPr id="119" name="TextBox 118">
            <a:extLst>
              <a:ext uri="{FF2B5EF4-FFF2-40B4-BE49-F238E27FC236}">
                <a16:creationId xmlns:a16="http://schemas.microsoft.com/office/drawing/2014/main" id="{35B95ECD-62D4-4A52-89F4-2D948AFD2382}"/>
              </a:ext>
            </a:extLst>
          </p:cNvPr>
          <p:cNvSpPr txBox="1"/>
          <p:nvPr/>
        </p:nvSpPr>
        <p:spPr>
          <a:xfrm>
            <a:off x="9082236" y="5258506"/>
            <a:ext cx="1842620" cy="577530"/>
          </a:xfrm>
          <a:prstGeom prst="rect">
            <a:avLst/>
          </a:prstGeom>
          <a:noFill/>
        </p:spPr>
        <p:txBody>
          <a:bodyPr wrap="none" rtlCol="0">
            <a:spAutoFit/>
          </a:bodyPr>
          <a:lstStyle/>
          <a:p>
            <a:pPr>
              <a:lnSpc>
                <a:spcPct val="140000"/>
              </a:lnSpc>
            </a:pPr>
            <a:r>
              <a:rPr lang="en-US" sz="1200">
                <a:solidFill>
                  <a:schemeClr val="tx1">
                    <a:lumMod val="75000"/>
                    <a:lumOff val="25000"/>
                  </a:schemeClr>
                </a:solidFill>
              </a:rPr>
              <a:t>Lorem ipsum dolor amet </a:t>
            </a:r>
          </a:p>
          <a:p>
            <a:pPr>
              <a:lnSpc>
                <a:spcPct val="140000"/>
              </a:lnSpc>
            </a:pPr>
            <a:r>
              <a:rPr lang="en-US" sz="1200">
                <a:solidFill>
                  <a:schemeClr val="tx1">
                    <a:lumMod val="75000"/>
                    <a:lumOff val="25000"/>
                  </a:schemeClr>
                </a:solidFill>
              </a:rPr>
              <a:t>consectetur adipiscing.</a:t>
            </a:r>
          </a:p>
        </p:txBody>
      </p:sp>
      <p:cxnSp>
        <p:nvCxnSpPr>
          <p:cNvPr id="121" name="Straight Connector 120">
            <a:extLst>
              <a:ext uri="{FF2B5EF4-FFF2-40B4-BE49-F238E27FC236}">
                <a16:creationId xmlns:a16="http://schemas.microsoft.com/office/drawing/2014/main" id="{BB98462F-C2CC-4C27-8478-219DE373B166}"/>
              </a:ext>
            </a:extLst>
          </p:cNvPr>
          <p:cNvCxnSpPr>
            <a:cxnSpLocks/>
            <a:stCxn id="122" idx="6"/>
          </p:cNvCxnSpPr>
          <p:nvPr/>
        </p:nvCxnSpPr>
        <p:spPr>
          <a:xfrm flipV="1">
            <a:off x="3375760" y="2864404"/>
            <a:ext cx="1142678" cy="1392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2" name="Donut 53">
            <a:extLst>
              <a:ext uri="{FF2B5EF4-FFF2-40B4-BE49-F238E27FC236}">
                <a16:creationId xmlns:a16="http://schemas.microsoft.com/office/drawing/2014/main" id="{7DC397A9-5863-48F2-8F4E-09AA743AB8F4}"/>
              </a:ext>
            </a:extLst>
          </p:cNvPr>
          <p:cNvSpPr/>
          <p:nvPr/>
        </p:nvSpPr>
        <p:spPr bwMode="auto">
          <a:xfrm>
            <a:off x="3138211" y="2759557"/>
            <a:ext cx="237549" cy="237549"/>
          </a:xfrm>
          <a:prstGeom prst="donu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24" name="TextBox 123">
            <a:extLst>
              <a:ext uri="{FF2B5EF4-FFF2-40B4-BE49-F238E27FC236}">
                <a16:creationId xmlns:a16="http://schemas.microsoft.com/office/drawing/2014/main" id="{3949C46F-20FD-469B-9A7A-4254B0EDF168}"/>
              </a:ext>
            </a:extLst>
          </p:cNvPr>
          <p:cNvSpPr txBox="1"/>
          <p:nvPr/>
        </p:nvSpPr>
        <p:spPr>
          <a:xfrm>
            <a:off x="1678874" y="2508648"/>
            <a:ext cx="1332032" cy="307777"/>
          </a:xfrm>
          <a:prstGeom prst="rect">
            <a:avLst/>
          </a:prstGeom>
          <a:noFill/>
        </p:spPr>
        <p:txBody>
          <a:bodyPr wrap="square" rtlCol="0">
            <a:spAutoFit/>
          </a:bodyPr>
          <a:lstStyle/>
          <a:p>
            <a:pPr algn="r"/>
            <a:r>
              <a:rPr lang="en-US" sz="1400" spc="30">
                <a:solidFill>
                  <a:schemeClr val="tx1">
                    <a:lumMod val="75000"/>
                    <a:lumOff val="25000"/>
                  </a:schemeClr>
                </a:solidFill>
                <a:latin typeface="+mj-lt"/>
              </a:rPr>
              <a:t>Target 01</a:t>
            </a:r>
          </a:p>
        </p:txBody>
      </p:sp>
      <p:sp>
        <p:nvSpPr>
          <p:cNvPr id="125" name="TextBox 124">
            <a:extLst>
              <a:ext uri="{FF2B5EF4-FFF2-40B4-BE49-F238E27FC236}">
                <a16:creationId xmlns:a16="http://schemas.microsoft.com/office/drawing/2014/main" id="{FE45F868-FCA5-43E2-8A0D-6EC6A7C282F6}"/>
              </a:ext>
            </a:extLst>
          </p:cNvPr>
          <p:cNvSpPr txBox="1"/>
          <p:nvPr/>
        </p:nvSpPr>
        <p:spPr>
          <a:xfrm>
            <a:off x="1241746" y="2814318"/>
            <a:ext cx="1842619" cy="577530"/>
          </a:xfrm>
          <a:prstGeom prst="rect">
            <a:avLst/>
          </a:prstGeom>
          <a:noFill/>
        </p:spPr>
        <p:txBody>
          <a:bodyPr wrap="none" rtlCol="0">
            <a:spAutoFit/>
          </a:bodyPr>
          <a:lstStyle/>
          <a:p>
            <a:pPr algn="r">
              <a:lnSpc>
                <a:spcPct val="140000"/>
              </a:lnSpc>
            </a:pPr>
            <a:r>
              <a:rPr lang="en-US" sz="1200" dirty="0">
                <a:solidFill>
                  <a:schemeClr val="tx1">
                    <a:lumMod val="75000"/>
                    <a:lumOff val="25000"/>
                  </a:schemeClr>
                </a:solidFill>
              </a:rPr>
              <a:t>Lorem ipsum dolor </a:t>
            </a:r>
            <a:r>
              <a:rPr lang="en-US" sz="1200" dirty="0" err="1">
                <a:solidFill>
                  <a:schemeClr val="tx1">
                    <a:lumMod val="75000"/>
                    <a:lumOff val="25000"/>
                  </a:schemeClr>
                </a:solidFill>
              </a:rPr>
              <a:t>amet</a:t>
            </a:r>
            <a:r>
              <a:rPr lang="en-US" sz="1200" dirty="0">
                <a:solidFill>
                  <a:schemeClr val="tx1">
                    <a:lumMod val="75000"/>
                    <a:lumOff val="25000"/>
                  </a:schemeClr>
                </a:solidFill>
              </a:rPr>
              <a:t> </a:t>
            </a:r>
          </a:p>
          <a:p>
            <a:pPr algn="r">
              <a:lnSpc>
                <a:spcPct val="140000"/>
              </a:lnSpc>
            </a:pPr>
            <a:r>
              <a:rPr lang="en-US" sz="1200" dirty="0" err="1">
                <a:solidFill>
                  <a:schemeClr val="tx1">
                    <a:lumMod val="75000"/>
                    <a:lumOff val="25000"/>
                  </a:schemeClr>
                </a:solidFill>
              </a:rPr>
              <a:t>consectetur</a:t>
            </a:r>
            <a:r>
              <a:rPr lang="en-US" sz="1200" dirty="0">
                <a:solidFill>
                  <a:schemeClr val="tx1">
                    <a:lumMod val="75000"/>
                    <a:lumOff val="25000"/>
                  </a:schemeClr>
                </a:solidFill>
              </a:rPr>
              <a:t> </a:t>
            </a:r>
            <a:r>
              <a:rPr lang="en-US" sz="1200" dirty="0" err="1">
                <a:solidFill>
                  <a:schemeClr val="tx1">
                    <a:lumMod val="75000"/>
                    <a:lumOff val="25000"/>
                  </a:schemeClr>
                </a:solidFill>
              </a:rPr>
              <a:t>adipiscing</a:t>
            </a:r>
            <a:r>
              <a:rPr lang="en-US" sz="1200" dirty="0">
                <a:solidFill>
                  <a:schemeClr val="tx1">
                    <a:lumMod val="75000"/>
                    <a:lumOff val="25000"/>
                  </a:schemeClr>
                </a:solidFill>
              </a:rPr>
              <a:t>.</a:t>
            </a:r>
          </a:p>
        </p:txBody>
      </p:sp>
      <p:cxnSp>
        <p:nvCxnSpPr>
          <p:cNvPr id="127" name="Elbow Connector 3">
            <a:extLst>
              <a:ext uri="{FF2B5EF4-FFF2-40B4-BE49-F238E27FC236}">
                <a16:creationId xmlns:a16="http://schemas.microsoft.com/office/drawing/2014/main" id="{5BBF095C-748B-4325-B4EB-A7F7CB0847BF}"/>
              </a:ext>
            </a:extLst>
          </p:cNvPr>
          <p:cNvCxnSpPr>
            <a:stCxn id="128" idx="4"/>
          </p:cNvCxnSpPr>
          <p:nvPr/>
        </p:nvCxnSpPr>
        <p:spPr>
          <a:xfrm rot="16200000" flipH="1">
            <a:off x="3563778" y="5145067"/>
            <a:ext cx="534512" cy="1142677"/>
          </a:xfrm>
          <a:prstGeom prst="bentConnector2">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8" name="Donut 54">
            <a:extLst>
              <a:ext uri="{FF2B5EF4-FFF2-40B4-BE49-F238E27FC236}">
                <a16:creationId xmlns:a16="http://schemas.microsoft.com/office/drawing/2014/main" id="{82DB35BF-9728-47E1-9D82-2EDF3EB08744}"/>
              </a:ext>
            </a:extLst>
          </p:cNvPr>
          <p:cNvSpPr/>
          <p:nvPr/>
        </p:nvSpPr>
        <p:spPr bwMode="auto">
          <a:xfrm>
            <a:off x="3140922" y="5211601"/>
            <a:ext cx="237549" cy="237549"/>
          </a:xfrm>
          <a:prstGeom prst="donut">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30" name="TextBox 129">
            <a:extLst>
              <a:ext uri="{FF2B5EF4-FFF2-40B4-BE49-F238E27FC236}">
                <a16:creationId xmlns:a16="http://schemas.microsoft.com/office/drawing/2014/main" id="{850BB7F4-8675-4A6E-82CA-731A3FBEDB01}"/>
              </a:ext>
            </a:extLst>
          </p:cNvPr>
          <p:cNvSpPr txBox="1"/>
          <p:nvPr/>
        </p:nvSpPr>
        <p:spPr>
          <a:xfrm>
            <a:off x="2063904" y="4983861"/>
            <a:ext cx="983218" cy="307777"/>
          </a:xfrm>
          <a:prstGeom prst="rect">
            <a:avLst/>
          </a:prstGeom>
          <a:noFill/>
        </p:spPr>
        <p:txBody>
          <a:bodyPr wrap="none" rtlCol="0">
            <a:spAutoFit/>
          </a:bodyPr>
          <a:lstStyle/>
          <a:p>
            <a:pPr algn="r"/>
            <a:r>
              <a:rPr lang="en-US" sz="1400" spc="30">
                <a:solidFill>
                  <a:schemeClr val="tx1">
                    <a:lumMod val="75000"/>
                    <a:lumOff val="25000"/>
                  </a:schemeClr>
                </a:solidFill>
                <a:latin typeface="+mj-lt"/>
              </a:rPr>
              <a:t>Target 04</a:t>
            </a:r>
          </a:p>
        </p:txBody>
      </p:sp>
      <p:sp>
        <p:nvSpPr>
          <p:cNvPr id="131" name="TextBox 130">
            <a:extLst>
              <a:ext uri="{FF2B5EF4-FFF2-40B4-BE49-F238E27FC236}">
                <a16:creationId xmlns:a16="http://schemas.microsoft.com/office/drawing/2014/main" id="{59E4D04F-716E-49D0-9DBF-90F303DEC643}"/>
              </a:ext>
            </a:extLst>
          </p:cNvPr>
          <p:cNvSpPr txBox="1"/>
          <p:nvPr/>
        </p:nvSpPr>
        <p:spPr>
          <a:xfrm>
            <a:off x="1244686" y="5289531"/>
            <a:ext cx="1842619" cy="577530"/>
          </a:xfrm>
          <a:prstGeom prst="rect">
            <a:avLst/>
          </a:prstGeom>
          <a:noFill/>
        </p:spPr>
        <p:txBody>
          <a:bodyPr wrap="none" rtlCol="0">
            <a:spAutoFit/>
          </a:bodyPr>
          <a:lstStyle/>
          <a:p>
            <a:pPr algn="r">
              <a:lnSpc>
                <a:spcPct val="140000"/>
              </a:lnSpc>
            </a:pPr>
            <a:r>
              <a:rPr lang="en-US" sz="1200" dirty="0">
                <a:solidFill>
                  <a:schemeClr val="tx1">
                    <a:lumMod val="75000"/>
                    <a:lumOff val="25000"/>
                  </a:schemeClr>
                </a:solidFill>
              </a:rPr>
              <a:t>Lorem ipsum dolor </a:t>
            </a:r>
            <a:r>
              <a:rPr lang="en-US" sz="1200" dirty="0" err="1">
                <a:solidFill>
                  <a:schemeClr val="tx1">
                    <a:lumMod val="75000"/>
                    <a:lumOff val="25000"/>
                  </a:schemeClr>
                </a:solidFill>
              </a:rPr>
              <a:t>amet</a:t>
            </a:r>
            <a:r>
              <a:rPr lang="en-US" sz="1200" dirty="0">
                <a:solidFill>
                  <a:schemeClr val="tx1">
                    <a:lumMod val="75000"/>
                    <a:lumOff val="25000"/>
                  </a:schemeClr>
                </a:solidFill>
              </a:rPr>
              <a:t> </a:t>
            </a:r>
          </a:p>
          <a:p>
            <a:pPr algn="r">
              <a:lnSpc>
                <a:spcPct val="140000"/>
              </a:lnSpc>
            </a:pPr>
            <a:r>
              <a:rPr lang="en-US" sz="1200" dirty="0" err="1">
                <a:solidFill>
                  <a:schemeClr val="tx1">
                    <a:lumMod val="75000"/>
                    <a:lumOff val="25000"/>
                  </a:schemeClr>
                </a:solidFill>
              </a:rPr>
              <a:t>consectetur</a:t>
            </a:r>
            <a:r>
              <a:rPr lang="en-US" sz="1200" dirty="0">
                <a:solidFill>
                  <a:schemeClr val="tx1">
                    <a:lumMod val="75000"/>
                    <a:lumOff val="25000"/>
                  </a:schemeClr>
                </a:solidFill>
              </a:rPr>
              <a:t> </a:t>
            </a:r>
            <a:r>
              <a:rPr lang="en-US" sz="1200" dirty="0" err="1">
                <a:solidFill>
                  <a:schemeClr val="tx1">
                    <a:lumMod val="75000"/>
                    <a:lumOff val="25000"/>
                  </a:schemeClr>
                </a:solidFill>
              </a:rPr>
              <a:t>adipiscing</a:t>
            </a:r>
            <a:r>
              <a:rPr lang="en-US" sz="1200" dirty="0">
                <a:solidFill>
                  <a:schemeClr val="tx1">
                    <a:lumMod val="75000"/>
                    <a:lumOff val="25000"/>
                  </a:schemeClr>
                </a:solidFill>
              </a:rPr>
              <a:t>.</a:t>
            </a:r>
          </a:p>
        </p:txBody>
      </p:sp>
      <p:sp>
        <p:nvSpPr>
          <p:cNvPr id="34" name="Freeform: Shape 33">
            <a:extLst>
              <a:ext uri="{FF2B5EF4-FFF2-40B4-BE49-F238E27FC236}">
                <a16:creationId xmlns:a16="http://schemas.microsoft.com/office/drawing/2014/main" id="{A1FC37B1-22D6-4947-8767-91FC577C342F}"/>
              </a:ext>
            </a:extLst>
          </p:cNvPr>
          <p:cNvSpPr/>
          <p:nvPr/>
        </p:nvSpPr>
        <p:spPr>
          <a:xfrm>
            <a:off x="11115578" y="5781578"/>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50" name="Freeform: Shape 49">
            <a:extLst>
              <a:ext uri="{FF2B5EF4-FFF2-40B4-BE49-F238E27FC236}">
                <a16:creationId xmlns:a16="http://schemas.microsoft.com/office/drawing/2014/main" id="{3E0903F3-2510-4564-A878-06AAA48AA776}"/>
              </a:ext>
            </a:extLst>
          </p:cNvPr>
          <p:cNvSpPr/>
          <p:nvPr/>
        </p:nvSpPr>
        <p:spPr>
          <a:xfrm>
            <a:off x="11490838" y="6156837"/>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135" name="Freeform: Shape 134">
            <a:extLst>
              <a:ext uri="{FF2B5EF4-FFF2-40B4-BE49-F238E27FC236}">
                <a16:creationId xmlns:a16="http://schemas.microsoft.com/office/drawing/2014/main" id="{0F81713B-AA82-4191-98AF-83D2EAFEE6AB}"/>
              </a:ext>
            </a:extLst>
          </p:cNvPr>
          <p:cNvSpPr/>
          <p:nvPr/>
        </p:nvSpPr>
        <p:spPr>
          <a:xfrm>
            <a:off x="1631452" y="1136661"/>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6" name="Graphic 135">
            <a:extLst>
              <a:ext uri="{FF2B5EF4-FFF2-40B4-BE49-F238E27FC236}">
                <a16:creationId xmlns:a16="http://schemas.microsoft.com/office/drawing/2014/main" id="{9CB532F1-18D8-40AA-B9B9-ECE93CF9BA7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31452" y="1427847"/>
            <a:ext cx="561023" cy="561023"/>
          </a:xfrm>
          <a:prstGeom prst="rect">
            <a:avLst/>
          </a:prstGeom>
        </p:spPr>
      </p:pic>
      <p:grpSp>
        <p:nvGrpSpPr>
          <p:cNvPr id="137" name="Group 136">
            <a:extLst>
              <a:ext uri="{FF2B5EF4-FFF2-40B4-BE49-F238E27FC236}">
                <a16:creationId xmlns:a16="http://schemas.microsoft.com/office/drawing/2014/main" id="{F297ECDD-4A86-4CAB-98F8-22229A042353}"/>
              </a:ext>
            </a:extLst>
          </p:cNvPr>
          <p:cNvGrpSpPr/>
          <p:nvPr/>
        </p:nvGrpSpPr>
        <p:grpSpPr>
          <a:xfrm>
            <a:off x="624583" y="568756"/>
            <a:ext cx="653549" cy="653549"/>
            <a:chOff x="5913196" y="4657564"/>
            <a:chExt cx="1323439" cy="1323439"/>
          </a:xfrm>
        </p:grpSpPr>
        <p:sp>
          <p:nvSpPr>
            <p:cNvPr id="138" name="Oval 137">
              <a:extLst>
                <a:ext uri="{FF2B5EF4-FFF2-40B4-BE49-F238E27FC236}">
                  <a16:creationId xmlns:a16="http://schemas.microsoft.com/office/drawing/2014/main" id="{29200CD4-4AC0-4F26-A75F-44C023991107}"/>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3F1FA96C-5FBA-4538-A588-FBF55CC47118}"/>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 name="Group 44">
            <a:extLst>
              <a:ext uri="{FF2B5EF4-FFF2-40B4-BE49-F238E27FC236}">
                <a16:creationId xmlns:a16="http://schemas.microsoft.com/office/drawing/2014/main" id="{B5C4A60D-7CAA-42AE-926F-E1C16FB44ED4}"/>
              </a:ext>
            </a:extLst>
          </p:cNvPr>
          <p:cNvGrpSpPr>
            <a:grpSpLocks noChangeAspect="1"/>
          </p:cNvGrpSpPr>
          <p:nvPr/>
        </p:nvGrpSpPr>
        <p:grpSpPr bwMode="auto">
          <a:xfrm>
            <a:off x="3489166" y="2261937"/>
            <a:ext cx="5213668" cy="4692778"/>
            <a:chOff x="1647" y="188"/>
            <a:chExt cx="4384" cy="3946"/>
          </a:xfrm>
          <a:solidFill>
            <a:schemeClr val="accent1"/>
          </a:solidFill>
        </p:grpSpPr>
        <p:sp>
          <p:nvSpPr>
            <p:cNvPr id="44" name="Freeform 45">
              <a:extLst>
                <a:ext uri="{FF2B5EF4-FFF2-40B4-BE49-F238E27FC236}">
                  <a16:creationId xmlns:a16="http://schemas.microsoft.com/office/drawing/2014/main" id="{41175178-6664-410A-82C7-F276A7F5E6F2}"/>
                </a:ext>
              </a:extLst>
            </p:cNvPr>
            <p:cNvSpPr>
              <a:spLocks/>
            </p:cNvSpPr>
            <p:nvPr/>
          </p:nvSpPr>
          <p:spPr bwMode="auto">
            <a:xfrm>
              <a:off x="4062" y="2319"/>
              <a:ext cx="909" cy="1006"/>
            </a:xfrm>
            <a:custGeom>
              <a:avLst/>
              <a:gdLst>
                <a:gd name="T0" fmla="*/ 371 w 384"/>
                <a:gd name="T1" fmla="*/ 408 h 425"/>
                <a:gd name="T2" fmla="*/ 98 w 384"/>
                <a:gd name="T3" fmla="*/ 153 h 425"/>
                <a:gd name="T4" fmla="*/ 245 w 384"/>
                <a:gd name="T5" fmla="*/ 271 h 425"/>
                <a:gd name="T6" fmla="*/ 118 w 384"/>
                <a:gd name="T7" fmla="*/ 135 h 425"/>
                <a:gd name="T8" fmla="*/ 371 w 384"/>
                <a:gd name="T9" fmla="*/ 408 h 425"/>
              </a:gdLst>
              <a:ahLst/>
              <a:cxnLst>
                <a:cxn ang="0">
                  <a:pos x="T0" y="T1"/>
                </a:cxn>
                <a:cxn ang="0">
                  <a:pos x="T2" y="T3"/>
                </a:cxn>
                <a:cxn ang="0">
                  <a:pos x="T4" y="T5"/>
                </a:cxn>
                <a:cxn ang="0">
                  <a:pos x="T6" y="T7"/>
                </a:cxn>
                <a:cxn ang="0">
                  <a:pos x="T8" y="T9"/>
                </a:cxn>
              </a:cxnLst>
              <a:rect l="0" t="0" r="r" b="b"/>
              <a:pathLst>
                <a:path w="384" h="425">
                  <a:moveTo>
                    <a:pt x="371" y="408"/>
                  </a:moveTo>
                  <a:cubicBezTo>
                    <a:pt x="371" y="408"/>
                    <a:pt x="0" y="425"/>
                    <a:pt x="98" y="153"/>
                  </a:cubicBezTo>
                  <a:cubicBezTo>
                    <a:pt x="98" y="153"/>
                    <a:pt x="140" y="266"/>
                    <a:pt x="245" y="271"/>
                  </a:cubicBezTo>
                  <a:cubicBezTo>
                    <a:pt x="245" y="271"/>
                    <a:pt x="220" y="153"/>
                    <a:pt x="118" y="135"/>
                  </a:cubicBezTo>
                  <a:cubicBezTo>
                    <a:pt x="118" y="135"/>
                    <a:pt x="384" y="0"/>
                    <a:pt x="371" y="4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46">
              <a:extLst>
                <a:ext uri="{FF2B5EF4-FFF2-40B4-BE49-F238E27FC236}">
                  <a16:creationId xmlns:a16="http://schemas.microsoft.com/office/drawing/2014/main" id="{7487D699-D667-4CE4-B9FC-01DFD913B9C9}"/>
                </a:ext>
              </a:extLst>
            </p:cNvPr>
            <p:cNvSpPr>
              <a:spLocks/>
            </p:cNvSpPr>
            <p:nvPr/>
          </p:nvSpPr>
          <p:spPr bwMode="auto">
            <a:xfrm>
              <a:off x="4675" y="1445"/>
              <a:ext cx="880" cy="1345"/>
            </a:xfrm>
            <a:custGeom>
              <a:avLst/>
              <a:gdLst>
                <a:gd name="T0" fmla="*/ 372 w 372"/>
                <a:gd name="T1" fmla="*/ 271 h 568"/>
                <a:gd name="T2" fmla="*/ 1 w 372"/>
                <a:gd name="T3" fmla="*/ 317 h 568"/>
                <a:gd name="T4" fmla="*/ 186 w 372"/>
                <a:gd name="T5" fmla="*/ 281 h 568"/>
                <a:gd name="T6" fmla="*/ 0 w 372"/>
                <a:gd name="T7" fmla="*/ 290 h 568"/>
                <a:gd name="T8" fmla="*/ 372 w 372"/>
                <a:gd name="T9" fmla="*/ 271 h 568"/>
              </a:gdLst>
              <a:ahLst/>
              <a:cxnLst>
                <a:cxn ang="0">
                  <a:pos x="T0" y="T1"/>
                </a:cxn>
                <a:cxn ang="0">
                  <a:pos x="T2" y="T3"/>
                </a:cxn>
                <a:cxn ang="0">
                  <a:pos x="T4" y="T5"/>
                </a:cxn>
                <a:cxn ang="0">
                  <a:pos x="T6" y="T7"/>
                </a:cxn>
                <a:cxn ang="0">
                  <a:pos x="T8" y="T9"/>
                </a:cxn>
              </a:cxnLst>
              <a:rect l="0" t="0" r="r" b="b"/>
              <a:pathLst>
                <a:path w="372" h="568">
                  <a:moveTo>
                    <a:pt x="372" y="271"/>
                  </a:moveTo>
                  <a:cubicBezTo>
                    <a:pt x="372" y="271"/>
                    <a:pt x="148" y="568"/>
                    <a:pt x="1" y="317"/>
                  </a:cubicBezTo>
                  <a:cubicBezTo>
                    <a:pt x="1" y="317"/>
                    <a:pt x="115" y="358"/>
                    <a:pt x="186" y="281"/>
                  </a:cubicBezTo>
                  <a:cubicBezTo>
                    <a:pt x="186" y="281"/>
                    <a:pt x="79" y="224"/>
                    <a:pt x="0" y="290"/>
                  </a:cubicBezTo>
                  <a:cubicBezTo>
                    <a:pt x="0" y="290"/>
                    <a:pt x="67" y="0"/>
                    <a:pt x="372"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47">
              <a:extLst>
                <a:ext uri="{FF2B5EF4-FFF2-40B4-BE49-F238E27FC236}">
                  <a16:creationId xmlns:a16="http://schemas.microsoft.com/office/drawing/2014/main" id="{591BECC8-0540-41A5-B222-BB5CCAC73BA5}"/>
                </a:ext>
              </a:extLst>
            </p:cNvPr>
            <p:cNvSpPr>
              <a:spLocks/>
            </p:cNvSpPr>
            <p:nvPr/>
          </p:nvSpPr>
          <p:spPr bwMode="auto">
            <a:xfrm>
              <a:off x="4010" y="1024"/>
              <a:ext cx="956" cy="1008"/>
            </a:xfrm>
            <a:custGeom>
              <a:avLst/>
              <a:gdLst>
                <a:gd name="T0" fmla="*/ 404 w 404"/>
                <a:gd name="T1" fmla="*/ 55 h 426"/>
                <a:gd name="T2" fmla="*/ 122 w 404"/>
                <a:gd name="T3" fmla="*/ 300 h 426"/>
                <a:gd name="T4" fmla="*/ 255 w 404"/>
                <a:gd name="T5" fmla="*/ 166 h 426"/>
                <a:gd name="T6" fmla="*/ 106 w 404"/>
                <a:gd name="T7" fmla="*/ 278 h 426"/>
                <a:gd name="T8" fmla="*/ 404 w 404"/>
                <a:gd name="T9" fmla="*/ 55 h 426"/>
              </a:gdLst>
              <a:ahLst/>
              <a:cxnLst>
                <a:cxn ang="0">
                  <a:pos x="T0" y="T1"/>
                </a:cxn>
                <a:cxn ang="0">
                  <a:pos x="T2" y="T3"/>
                </a:cxn>
                <a:cxn ang="0">
                  <a:pos x="T4" y="T5"/>
                </a:cxn>
                <a:cxn ang="0">
                  <a:pos x="T6" y="T7"/>
                </a:cxn>
                <a:cxn ang="0">
                  <a:pos x="T8" y="T9"/>
                </a:cxn>
              </a:cxnLst>
              <a:rect l="0" t="0" r="r" b="b"/>
              <a:pathLst>
                <a:path w="404" h="426">
                  <a:moveTo>
                    <a:pt x="404" y="55"/>
                  </a:moveTo>
                  <a:cubicBezTo>
                    <a:pt x="404" y="55"/>
                    <a:pt x="383" y="426"/>
                    <a:pt x="122" y="300"/>
                  </a:cubicBezTo>
                  <a:cubicBezTo>
                    <a:pt x="122" y="300"/>
                    <a:pt x="239" y="270"/>
                    <a:pt x="255" y="166"/>
                  </a:cubicBezTo>
                  <a:cubicBezTo>
                    <a:pt x="255" y="166"/>
                    <a:pt x="135" y="179"/>
                    <a:pt x="106" y="278"/>
                  </a:cubicBezTo>
                  <a:cubicBezTo>
                    <a:pt x="106" y="278"/>
                    <a:pt x="0" y="0"/>
                    <a:pt x="404"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48">
              <a:extLst>
                <a:ext uri="{FF2B5EF4-FFF2-40B4-BE49-F238E27FC236}">
                  <a16:creationId xmlns:a16="http://schemas.microsoft.com/office/drawing/2014/main" id="{1F57BDA0-1877-4CC1-A323-F596BB8D38FD}"/>
                </a:ext>
              </a:extLst>
            </p:cNvPr>
            <p:cNvSpPr>
              <a:spLocks/>
            </p:cNvSpPr>
            <p:nvPr/>
          </p:nvSpPr>
          <p:spPr bwMode="auto">
            <a:xfrm>
              <a:off x="2534" y="1097"/>
              <a:ext cx="1008" cy="959"/>
            </a:xfrm>
            <a:custGeom>
              <a:avLst/>
              <a:gdLst>
                <a:gd name="T0" fmla="*/ 55 w 426"/>
                <a:gd name="T1" fmla="*/ 0 h 405"/>
                <a:gd name="T2" fmla="*/ 299 w 426"/>
                <a:gd name="T3" fmla="*/ 283 h 405"/>
                <a:gd name="T4" fmla="*/ 166 w 426"/>
                <a:gd name="T5" fmla="*/ 150 h 405"/>
                <a:gd name="T6" fmla="*/ 278 w 426"/>
                <a:gd name="T7" fmla="*/ 299 h 405"/>
                <a:gd name="T8" fmla="*/ 55 w 426"/>
                <a:gd name="T9" fmla="*/ 0 h 405"/>
              </a:gdLst>
              <a:ahLst/>
              <a:cxnLst>
                <a:cxn ang="0">
                  <a:pos x="T0" y="T1"/>
                </a:cxn>
                <a:cxn ang="0">
                  <a:pos x="T2" y="T3"/>
                </a:cxn>
                <a:cxn ang="0">
                  <a:pos x="T4" y="T5"/>
                </a:cxn>
                <a:cxn ang="0">
                  <a:pos x="T6" y="T7"/>
                </a:cxn>
                <a:cxn ang="0">
                  <a:pos x="T8" y="T9"/>
                </a:cxn>
              </a:cxnLst>
              <a:rect l="0" t="0" r="r" b="b"/>
              <a:pathLst>
                <a:path w="426" h="405">
                  <a:moveTo>
                    <a:pt x="55" y="0"/>
                  </a:moveTo>
                  <a:cubicBezTo>
                    <a:pt x="55" y="0"/>
                    <a:pt x="426" y="22"/>
                    <a:pt x="299" y="283"/>
                  </a:cubicBezTo>
                  <a:cubicBezTo>
                    <a:pt x="299" y="283"/>
                    <a:pt x="270" y="166"/>
                    <a:pt x="166" y="150"/>
                  </a:cubicBezTo>
                  <a:cubicBezTo>
                    <a:pt x="166" y="150"/>
                    <a:pt x="179" y="270"/>
                    <a:pt x="278" y="299"/>
                  </a:cubicBezTo>
                  <a:cubicBezTo>
                    <a:pt x="278" y="299"/>
                    <a:pt x="0" y="405"/>
                    <a:pt x="55"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49">
              <a:extLst>
                <a:ext uri="{FF2B5EF4-FFF2-40B4-BE49-F238E27FC236}">
                  <a16:creationId xmlns:a16="http://schemas.microsoft.com/office/drawing/2014/main" id="{72E9DF73-D4ED-49AB-9AB2-B189C261C9C8}"/>
                </a:ext>
              </a:extLst>
            </p:cNvPr>
            <p:cNvSpPr>
              <a:spLocks/>
            </p:cNvSpPr>
            <p:nvPr/>
          </p:nvSpPr>
          <p:spPr bwMode="auto">
            <a:xfrm>
              <a:off x="3118" y="775"/>
              <a:ext cx="1356" cy="886"/>
            </a:xfrm>
            <a:custGeom>
              <a:avLst/>
              <a:gdLst>
                <a:gd name="T0" fmla="*/ 298 w 573"/>
                <a:gd name="T1" fmla="*/ 0 h 374"/>
                <a:gd name="T2" fmla="*/ 310 w 573"/>
                <a:gd name="T3" fmla="*/ 374 h 374"/>
                <a:gd name="T4" fmla="*/ 290 w 573"/>
                <a:gd name="T5" fmla="*/ 187 h 374"/>
                <a:gd name="T6" fmla="*/ 283 w 573"/>
                <a:gd name="T7" fmla="*/ 373 h 374"/>
                <a:gd name="T8" fmla="*/ 298 w 573"/>
                <a:gd name="T9" fmla="*/ 0 h 374"/>
              </a:gdLst>
              <a:ahLst/>
              <a:cxnLst>
                <a:cxn ang="0">
                  <a:pos x="T0" y="T1"/>
                </a:cxn>
                <a:cxn ang="0">
                  <a:pos x="T2" y="T3"/>
                </a:cxn>
                <a:cxn ang="0">
                  <a:pos x="T4" y="T5"/>
                </a:cxn>
                <a:cxn ang="0">
                  <a:pos x="T6" y="T7"/>
                </a:cxn>
                <a:cxn ang="0">
                  <a:pos x="T8" y="T9"/>
                </a:cxn>
              </a:cxnLst>
              <a:rect l="0" t="0" r="r" b="b"/>
              <a:pathLst>
                <a:path w="573" h="374">
                  <a:moveTo>
                    <a:pt x="298" y="0"/>
                  </a:moveTo>
                  <a:cubicBezTo>
                    <a:pt x="298" y="0"/>
                    <a:pt x="573" y="251"/>
                    <a:pt x="310" y="374"/>
                  </a:cubicBezTo>
                  <a:cubicBezTo>
                    <a:pt x="310" y="374"/>
                    <a:pt x="361" y="265"/>
                    <a:pt x="290" y="187"/>
                  </a:cubicBezTo>
                  <a:cubicBezTo>
                    <a:pt x="290" y="187"/>
                    <a:pt x="224" y="288"/>
                    <a:pt x="283" y="373"/>
                  </a:cubicBezTo>
                  <a:cubicBezTo>
                    <a:pt x="283" y="373"/>
                    <a:pt x="0" y="279"/>
                    <a:pt x="2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50">
              <a:extLst>
                <a:ext uri="{FF2B5EF4-FFF2-40B4-BE49-F238E27FC236}">
                  <a16:creationId xmlns:a16="http://schemas.microsoft.com/office/drawing/2014/main" id="{36FD21FF-FDDA-4A4B-9305-F03B8FF3DC3E}"/>
                </a:ext>
              </a:extLst>
            </p:cNvPr>
            <p:cNvSpPr>
              <a:spLocks/>
            </p:cNvSpPr>
            <p:nvPr/>
          </p:nvSpPr>
          <p:spPr bwMode="auto">
            <a:xfrm>
              <a:off x="4907" y="2243"/>
              <a:ext cx="669" cy="897"/>
            </a:xfrm>
            <a:custGeom>
              <a:avLst/>
              <a:gdLst>
                <a:gd name="T0" fmla="*/ 283 w 283"/>
                <a:gd name="T1" fmla="*/ 315 h 379"/>
                <a:gd name="T2" fmla="*/ 38 w 283"/>
                <a:gd name="T3" fmla="*/ 156 h 379"/>
                <a:gd name="T4" fmla="*/ 167 w 283"/>
                <a:gd name="T5" fmla="*/ 227 h 379"/>
                <a:gd name="T6" fmla="*/ 51 w 283"/>
                <a:gd name="T7" fmla="*/ 140 h 379"/>
                <a:gd name="T8" fmla="*/ 283 w 283"/>
                <a:gd name="T9" fmla="*/ 315 h 379"/>
              </a:gdLst>
              <a:ahLst/>
              <a:cxnLst>
                <a:cxn ang="0">
                  <a:pos x="T0" y="T1"/>
                </a:cxn>
                <a:cxn ang="0">
                  <a:pos x="T2" y="T3"/>
                </a:cxn>
                <a:cxn ang="0">
                  <a:pos x="T4" y="T5"/>
                </a:cxn>
                <a:cxn ang="0">
                  <a:pos x="T6" y="T7"/>
                </a:cxn>
                <a:cxn ang="0">
                  <a:pos x="T8" y="T9"/>
                </a:cxn>
              </a:cxnLst>
              <a:rect l="0" t="0" r="r" b="b"/>
              <a:pathLst>
                <a:path w="283" h="379">
                  <a:moveTo>
                    <a:pt x="283" y="315"/>
                  </a:moveTo>
                  <a:cubicBezTo>
                    <a:pt x="283" y="315"/>
                    <a:pt x="0" y="379"/>
                    <a:pt x="38" y="156"/>
                  </a:cubicBezTo>
                  <a:cubicBezTo>
                    <a:pt x="38" y="156"/>
                    <a:pt x="85" y="238"/>
                    <a:pt x="167" y="227"/>
                  </a:cubicBezTo>
                  <a:cubicBezTo>
                    <a:pt x="167" y="227"/>
                    <a:pt x="131" y="140"/>
                    <a:pt x="51" y="140"/>
                  </a:cubicBezTo>
                  <a:cubicBezTo>
                    <a:pt x="51" y="140"/>
                    <a:pt x="236" y="0"/>
                    <a:pt x="283" y="31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51">
              <a:extLst>
                <a:ext uri="{FF2B5EF4-FFF2-40B4-BE49-F238E27FC236}">
                  <a16:creationId xmlns:a16="http://schemas.microsoft.com/office/drawing/2014/main" id="{F1D75577-4483-4430-8D04-F07A6B343944}"/>
                </a:ext>
              </a:extLst>
            </p:cNvPr>
            <p:cNvSpPr>
              <a:spLocks/>
            </p:cNvSpPr>
            <p:nvPr/>
          </p:nvSpPr>
          <p:spPr bwMode="auto">
            <a:xfrm>
              <a:off x="4997" y="2981"/>
              <a:ext cx="504" cy="490"/>
            </a:xfrm>
            <a:custGeom>
              <a:avLst/>
              <a:gdLst>
                <a:gd name="T0" fmla="*/ 189 w 213"/>
                <a:gd name="T1" fmla="*/ 207 h 207"/>
                <a:gd name="T2" fmla="*/ 62 w 213"/>
                <a:gd name="T3" fmla="*/ 66 h 207"/>
                <a:gd name="T4" fmla="*/ 131 w 213"/>
                <a:gd name="T5" fmla="*/ 132 h 207"/>
                <a:gd name="T6" fmla="*/ 72 w 213"/>
                <a:gd name="T7" fmla="*/ 57 h 207"/>
                <a:gd name="T8" fmla="*/ 189 w 213"/>
                <a:gd name="T9" fmla="*/ 207 h 207"/>
              </a:gdLst>
              <a:ahLst/>
              <a:cxnLst>
                <a:cxn ang="0">
                  <a:pos x="T0" y="T1"/>
                </a:cxn>
                <a:cxn ang="0">
                  <a:pos x="T2" y="T3"/>
                </a:cxn>
                <a:cxn ang="0">
                  <a:pos x="T4" y="T5"/>
                </a:cxn>
                <a:cxn ang="0">
                  <a:pos x="T6" y="T7"/>
                </a:cxn>
                <a:cxn ang="0">
                  <a:pos x="T8" y="T9"/>
                </a:cxn>
              </a:cxnLst>
              <a:rect l="0" t="0" r="r" b="b"/>
              <a:pathLst>
                <a:path w="213" h="207">
                  <a:moveTo>
                    <a:pt x="189" y="207"/>
                  </a:moveTo>
                  <a:cubicBezTo>
                    <a:pt x="189" y="207"/>
                    <a:pt x="0" y="200"/>
                    <a:pt x="62" y="66"/>
                  </a:cubicBezTo>
                  <a:cubicBezTo>
                    <a:pt x="62" y="66"/>
                    <a:pt x="78" y="125"/>
                    <a:pt x="131" y="132"/>
                  </a:cubicBezTo>
                  <a:cubicBezTo>
                    <a:pt x="131" y="132"/>
                    <a:pt x="123" y="71"/>
                    <a:pt x="72" y="57"/>
                  </a:cubicBezTo>
                  <a:cubicBezTo>
                    <a:pt x="72" y="57"/>
                    <a:pt x="213" y="0"/>
                    <a:pt x="189"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52">
              <a:extLst>
                <a:ext uri="{FF2B5EF4-FFF2-40B4-BE49-F238E27FC236}">
                  <a16:creationId xmlns:a16="http://schemas.microsoft.com/office/drawing/2014/main" id="{ABD5D981-5454-4BD1-9ED3-75549ED448E1}"/>
                </a:ext>
              </a:extLst>
            </p:cNvPr>
            <p:cNvSpPr>
              <a:spLocks/>
            </p:cNvSpPr>
            <p:nvPr/>
          </p:nvSpPr>
          <p:spPr bwMode="auto">
            <a:xfrm>
              <a:off x="5496" y="2004"/>
              <a:ext cx="449" cy="691"/>
            </a:xfrm>
            <a:custGeom>
              <a:avLst/>
              <a:gdLst>
                <a:gd name="T0" fmla="*/ 190 w 190"/>
                <a:gd name="T1" fmla="*/ 153 h 292"/>
                <a:gd name="T2" fmla="*/ 0 w 190"/>
                <a:gd name="T3" fmla="*/ 158 h 292"/>
                <a:gd name="T4" fmla="*/ 96 w 190"/>
                <a:gd name="T5" fmla="*/ 149 h 292"/>
                <a:gd name="T6" fmla="*/ 1 w 190"/>
                <a:gd name="T7" fmla="*/ 144 h 292"/>
                <a:gd name="T8" fmla="*/ 190 w 190"/>
                <a:gd name="T9" fmla="*/ 153 h 292"/>
              </a:gdLst>
              <a:ahLst/>
              <a:cxnLst>
                <a:cxn ang="0">
                  <a:pos x="T0" y="T1"/>
                </a:cxn>
                <a:cxn ang="0">
                  <a:pos x="T2" y="T3"/>
                </a:cxn>
                <a:cxn ang="0">
                  <a:pos x="T4" y="T5"/>
                </a:cxn>
                <a:cxn ang="0">
                  <a:pos x="T6" y="T7"/>
                </a:cxn>
                <a:cxn ang="0">
                  <a:pos x="T8" y="T9"/>
                </a:cxn>
              </a:cxnLst>
              <a:rect l="0" t="0" r="r" b="b"/>
              <a:pathLst>
                <a:path w="190" h="292">
                  <a:moveTo>
                    <a:pt x="190" y="153"/>
                  </a:moveTo>
                  <a:cubicBezTo>
                    <a:pt x="190" y="153"/>
                    <a:pt x="61" y="292"/>
                    <a:pt x="0" y="158"/>
                  </a:cubicBezTo>
                  <a:cubicBezTo>
                    <a:pt x="0" y="158"/>
                    <a:pt x="55" y="184"/>
                    <a:pt x="96" y="149"/>
                  </a:cubicBezTo>
                  <a:cubicBezTo>
                    <a:pt x="96" y="149"/>
                    <a:pt x="44" y="114"/>
                    <a:pt x="1" y="144"/>
                  </a:cubicBezTo>
                  <a:cubicBezTo>
                    <a:pt x="1" y="144"/>
                    <a:pt x="50" y="0"/>
                    <a:pt x="19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53">
              <a:extLst>
                <a:ext uri="{FF2B5EF4-FFF2-40B4-BE49-F238E27FC236}">
                  <a16:creationId xmlns:a16="http://schemas.microsoft.com/office/drawing/2014/main" id="{7FD87066-804D-46B0-9509-082EE7610824}"/>
                </a:ext>
              </a:extLst>
            </p:cNvPr>
            <p:cNvSpPr>
              <a:spLocks/>
            </p:cNvSpPr>
            <p:nvPr/>
          </p:nvSpPr>
          <p:spPr bwMode="auto">
            <a:xfrm>
              <a:off x="5595" y="1493"/>
              <a:ext cx="436" cy="653"/>
            </a:xfrm>
            <a:custGeom>
              <a:avLst/>
              <a:gdLst>
                <a:gd name="T0" fmla="*/ 184 w 184"/>
                <a:gd name="T1" fmla="*/ 106 h 276"/>
                <a:gd name="T2" fmla="*/ 3 w 184"/>
                <a:gd name="T3" fmla="*/ 165 h 276"/>
                <a:gd name="T4" fmla="*/ 92 w 184"/>
                <a:gd name="T5" fmla="*/ 129 h 276"/>
                <a:gd name="T6" fmla="*/ 0 w 184"/>
                <a:gd name="T7" fmla="*/ 151 h 276"/>
                <a:gd name="T8" fmla="*/ 184 w 184"/>
                <a:gd name="T9" fmla="*/ 106 h 276"/>
              </a:gdLst>
              <a:ahLst/>
              <a:cxnLst>
                <a:cxn ang="0">
                  <a:pos x="T0" y="T1"/>
                </a:cxn>
                <a:cxn ang="0">
                  <a:pos x="T2" y="T3"/>
                </a:cxn>
                <a:cxn ang="0">
                  <a:pos x="T4" y="T5"/>
                </a:cxn>
                <a:cxn ang="0">
                  <a:pos x="T6" y="T7"/>
                </a:cxn>
                <a:cxn ang="0">
                  <a:pos x="T8" y="T9"/>
                </a:cxn>
              </a:cxnLst>
              <a:rect l="0" t="0" r="r" b="b"/>
              <a:pathLst>
                <a:path w="184" h="276">
                  <a:moveTo>
                    <a:pt x="184" y="106"/>
                  </a:moveTo>
                  <a:cubicBezTo>
                    <a:pt x="184" y="106"/>
                    <a:pt x="100" y="276"/>
                    <a:pt x="3" y="165"/>
                  </a:cubicBezTo>
                  <a:cubicBezTo>
                    <a:pt x="3" y="165"/>
                    <a:pt x="64" y="174"/>
                    <a:pt x="92" y="129"/>
                  </a:cubicBezTo>
                  <a:cubicBezTo>
                    <a:pt x="92" y="129"/>
                    <a:pt x="33" y="111"/>
                    <a:pt x="0" y="151"/>
                  </a:cubicBezTo>
                  <a:cubicBezTo>
                    <a:pt x="0" y="151"/>
                    <a:pt x="6" y="0"/>
                    <a:pt x="184" y="106"/>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54">
              <a:extLst>
                <a:ext uri="{FF2B5EF4-FFF2-40B4-BE49-F238E27FC236}">
                  <a16:creationId xmlns:a16="http://schemas.microsoft.com/office/drawing/2014/main" id="{C1932EB4-1445-47A4-BA3E-157F4F8B4A79}"/>
                </a:ext>
              </a:extLst>
            </p:cNvPr>
            <p:cNvSpPr>
              <a:spLocks/>
            </p:cNvSpPr>
            <p:nvPr/>
          </p:nvSpPr>
          <p:spPr bwMode="auto">
            <a:xfrm>
              <a:off x="5094" y="721"/>
              <a:ext cx="485" cy="530"/>
            </a:xfrm>
            <a:custGeom>
              <a:avLst/>
              <a:gdLst>
                <a:gd name="T0" fmla="*/ 205 w 205"/>
                <a:gd name="T1" fmla="*/ 35 h 224"/>
                <a:gd name="T2" fmla="*/ 56 w 205"/>
                <a:gd name="T3" fmla="*/ 155 h 224"/>
                <a:gd name="T4" fmla="*/ 127 w 205"/>
                <a:gd name="T5" fmla="*/ 89 h 224"/>
                <a:gd name="T6" fmla="*/ 48 w 205"/>
                <a:gd name="T7" fmla="*/ 143 h 224"/>
                <a:gd name="T8" fmla="*/ 205 w 205"/>
                <a:gd name="T9" fmla="*/ 35 h 224"/>
              </a:gdLst>
              <a:ahLst/>
              <a:cxnLst>
                <a:cxn ang="0">
                  <a:pos x="T0" y="T1"/>
                </a:cxn>
                <a:cxn ang="0">
                  <a:pos x="T2" y="T3"/>
                </a:cxn>
                <a:cxn ang="0">
                  <a:pos x="T4" y="T5"/>
                </a:cxn>
                <a:cxn ang="0">
                  <a:pos x="T6" y="T7"/>
                </a:cxn>
                <a:cxn ang="0">
                  <a:pos x="T8" y="T9"/>
                </a:cxn>
              </a:cxnLst>
              <a:rect l="0" t="0" r="r" b="b"/>
              <a:pathLst>
                <a:path w="205" h="224">
                  <a:moveTo>
                    <a:pt x="205" y="35"/>
                  </a:moveTo>
                  <a:cubicBezTo>
                    <a:pt x="205" y="35"/>
                    <a:pt x="187" y="224"/>
                    <a:pt x="56" y="155"/>
                  </a:cubicBezTo>
                  <a:cubicBezTo>
                    <a:pt x="56" y="155"/>
                    <a:pt x="116" y="142"/>
                    <a:pt x="127" y="89"/>
                  </a:cubicBezTo>
                  <a:cubicBezTo>
                    <a:pt x="127" y="89"/>
                    <a:pt x="65" y="94"/>
                    <a:pt x="48" y="143"/>
                  </a:cubicBezTo>
                  <a:cubicBezTo>
                    <a:pt x="48" y="143"/>
                    <a:pt x="0" y="0"/>
                    <a:pt x="205" y="3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55">
              <a:extLst>
                <a:ext uri="{FF2B5EF4-FFF2-40B4-BE49-F238E27FC236}">
                  <a16:creationId xmlns:a16="http://schemas.microsoft.com/office/drawing/2014/main" id="{A906C1A2-1214-4139-94F6-3CA4B6CB8565}"/>
                </a:ext>
              </a:extLst>
            </p:cNvPr>
            <p:cNvSpPr>
              <a:spLocks/>
            </p:cNvSpPr>
            <p:nvPr/>
          </p:nvSpPr>
          <p:spPr bwMode="auto">
            <a:xfrm>
              <a:off x="4583" y="539"/>
              <a:ext cx="646" cy="419"/>
            </a:xfrm>
            <a:custGeom>
              <a:avLst/>
              <a:gdLst>
                <a:gd name="T0" fmla="*/ 195 w 273"/>
                <a:gd name="T1" fmla="*/ 0 h 177"/>
                <a:gd name="T2" fmla="*/ 125 w 273"/>
                <a:gd name="T3" fmla="*/ 177 h 177"/>
                <a:gd name="T4" fmla="*/ 154 w 273"/>
                <a:gd name="T5" fmla="*/ 85 h 177"/>
                <a:gd name="T6" fmla="*/ 113 w 273"/>
                <a:gd name="T7" fmla="*/ 171 h 177"/>
                <a:gd name="T8" fmla="*/ 195 w 273"/>
                <a:gd name="T9" fmla="*/ 0 h 177"/>
              </a:gdLst>
              <a:ahLst/>
              <a:cxnLst>
                <a:cxn ang="0">
                  <a:pos x="T0" y="T1"/>
                </a:cxn>
                <a:cxn ang="0">
                  <a:pos x="T2" y="T3"/>
                </a:cxn>
                <a:cxn ang="0">
                  <a:pos x="T4" y="T5"/>
                </a:cxn>
                <a:cxn ang="0">
                  <a:pos x="T6" y="T7"/>
                </a:cxn>
                <a:cxn ang="0">
                  <a:pos x="T8" y="T9"/>
                </a:cxn>
              </a:cxnLst>
              <a:rect l="0" t="0" r="r" b="b"/>
              <a:pathLst>
                <a:path w="273" h="177">
                  <a:moveTo>
                    <a:pt x="195" y="0"/>
                  </a:moveTo>
                  <a:cubicBezTo>
                    <a:pt x="195" y="0"/>
                    <a:pt x="273" y="173"/>
                    <a:pt x="125" y="177"/>
                  </a:cubicBezTo>
                  <a:cubicBezTo>
                    <a:pt x="125" y="177"/>
                    <a:pt x="171" y="136"/>
                    <a:pt x="154" y="85"/>
                  </a:cubicBezTo>
                  <a:cubicBezTo>
                    <a:pt x="154" y="85"/>
                    <a:pt x="103" y="119"/>
                    <a:pt x="113" y="171"/>
                  </a:cubicBezTo>
                  <a:cubicBezTo>
                    <a:pt x="113" y="171"/>
                    <a:pt x="0" y="70"/>
                    <a:pt x="19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56">
              <a:extLst>
                <a:ext uri="{FF2B5EF4-FFF2-40B4-BE49-F238E27FC236}">
                  <a16:creationId xmlns:a16="http://schemas.microsoft.com/office/drawing/2014/main" id="{A43BF88D-A92D-43F3-B32F-8E6F40D73440}"/>
                </a:ext>
              </a:extLst>
            </p:cNvPr>
            <p:cNvSpPr>
              <a:spLocks/>
            </p:cNvSpPr>
            <p:nvPr/>
          </p:nvSpPr>
          <p:spPr bwMode="auto">
            <a:xfrm>
              <a:off x="3698" y="188"/>
              <a:ext cx="684" cy="448"/>
            </a:xfrm>
            <a:custGeom>
              <a:avLst/>
              <a:gdLst>
                <a:gd name="T0" fmla="*/ 139 w 289"/>
                <a:gd name="T1" fmla="*/ 0 h 189"/>
                <a:gd name="T2" fmla="*/ 161 w 289"/>
                <a:gd name="T3" fmla="*/ 189 h 189"/>
                <a:gd name="T4" fmla="*/ 143 w 289"/>
                <a:gd name="T5" fmla="*/ 95 h 189"/>
                <a:gd name="T6" fmla="*/ 148 w 289"/>
                <a:gd name="T7" fmla="*/ 189 h 189"/>
                <a:gd name="T8" fmla="*/ 139 w 289"/>
                <a:gd name="T9" fmla="*/ 0 h 189"/>
              </a:gdLst>
              <a:ahLst/>
              <a:cxnLst>
                <a:cxn ang="0">
                  <a:pos x="T0" y="T1"/>
                </a:cxn>
                <a:cxn ang="0">
                  <a:pos x="T2" y="T3"/>
                </a:cxn>
                <a:cxn ang="0">
                  <a:pos x="T4" y="T5"/>
                </a:cxn>
                <a:cxn ang="0">
                  <a:pos x="T6" y="T7"/>
                </a:cxn>
                <a:cxn ang="0">
                  <a:pos x="T8" y="T9"/>
                </a:cxn>
              </a:cxnLst>
              <a:rect l="0" t="0" r="r" b="b"/>
              <a:pathLst>
                <a:path w="289" h="189">
                  <a:moveTo>
                    <a:pt x="139" y="0"/>
                  </a:moveTo>
                  <a:cubicBezTo>
                    <a:pt x="139" y="0"/>
                    <a:pt x="289" y="115"/>
                    <a:pt x="161" y="189"/>
                  </a:cubicBezTo>
                  <a:cubicBezTo>
                    <a:pt x="161" y="189"/>
                    <a:pt x="182" y="131"/>
                    <a:pt x="143" y="95"/>
                  </a:cubicBezTo>
                  <a:cubicBezTo>
                    <a:pt x="143" y="95"/>
                    <a:pt x="114" y="149"/>
                    <a:pt x="148" y="189"/>
                  </a:cubicBezTo>
                  <a:cubicBezTo>
                    <a:pt x="148" y="189"/>
                    <a:pt x="0" y="155"/>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57">
              <a:extLst>
                <a:ext uri="{FF2B5EF4-FFF2-40B4-BE49-F238E27FC236}">
                  <a16:creationId xmlns:a16="http://schemas.microsoft.com/office/drawing/2014/main" id="{0238BCCA-829F-43F4-9DDE-CA717C91A328}"/>
                </a:ext>
              </a:extLst>
            </p:cNvPr>
            <p:cNvSpPr>
              <a:spLocks/>
            </p:cNvSpPr>
            <p:nvPr/>
          </p:nvSpPr>
          <p:spPr bwMode="auto">
            <a:xfrm>
              <a:off x="3268" y="259"/>
              <a:ext cx="638" cy="436"/>
            </a:xfrm>
            <a:custGeom>
              <a:avLst/>
              <a:gdLst>
                <a:gd name="T0" fmla="*/ 96 w 270"/>
                <a:gd name="T1" fmla="*/ 0 h 184"/>
                <a:gd name="T2" fmla="*/ 164 w 270"/>
                <a:gd name="T3" fmla="*/ 177 h 184"/>
                <a:gd name="T4" fmla="*/ 124 w 270"/>
                <a:gd name="T5" fmla="*/ 90 h 184"/>
                <a:gd name="T6" fmla="*/ 151 w 270"/>
                <a:gd name="T7" fmla="*/ 181 h 184"/>
                <a:gd name="T8" fmla="*/ 96 w 270"/>
                <a:gd name="T9" fmla="*/ 0 h 184"/>
              </a:gdLst>
              <a:ahLst/>
              <a:cxnLst>
                <a:cxn ang="0">
                  <a:pos x="T0" y="T1"/>
                </a:cxn>
                <a:cxn ang="0">
                  <a:pos x="T2" y="T3"/>
                </a:cxn>
                <a:cxn ang="0">
                  <a:pos x="T4" y="T5"/>
                </a:cxn>
                <a:cxn ang="0">
                  <a:pos x="T6" y="T7"/>
                </a:cxn>
                <a:cxn ang="0">
                  <a:pos x="T8" y="T9"/>
                </a:cxn>
              </a:cxnLst>
              <a:rect l="0" t="0" r="r" b="b"/>
              <a:pathLst>
                <a:path w="270" h="184">
                  <a:moveTo>
                    <a:pt x="96" y="0"/>
                  </a:moveTo>
                  <a:cubicBezTo>
                    <a:pt x="96" y="0"/>
                    <a:pt x="270" y="74"/>
                    <a:pt x="164" y="177"/>
                  </a:cubicBezTo>
                  <a:cubicBezTo>
                    <a:pt x="164" y="177"/>
                    <a:pt x="171" y="116"/>
                    <a:pt x="124" y="90"/>
                  </a:cubicBezTo>
                  <a:cubicBezTo>
                    <a:pt x="124" y="90"/>
                    <a:pt x="109" y="150"/>
                    <a:pt x="151" y="181"/>
                  </a:cubicBezTo>
                  <a:cubicBezTo>
                    <a:pt x="151" y="181"/>
                    <a:pt x="0" y="184"/>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58">
              <a:extLst>
                <a:ext uri="{FF2B5EF4-FFF2-40B4-BE49-F238E27FC236}">
                  <a16:creationId xmlns:a16="http://schemas.microsoft.com/office/drawing/2014/main" id="{0A923F31-69AE-4FDF-8363-A9FD9904B470}"/>
                </a:ext>
              </a:extLst>
            </p:cNvPr>
            <p:cNvSpPr>
              <a:spLocks/>
            </p:cNvSpPr>
            <p:nvPr/>
          </p:nvSpPr>
          <p:spPr bwMode="auto">
            <a:xfrm>
              <a:off x="2383" y="475"/>
              <a:ext cx="634" cy="442"/>
            </a:xfrm>
            <a:custGeom>
              <a:avLst/>
              <a:gdLst>
                <a:gd name="T0" fmla="*/ 92 w 268"/>
                <a:gd name="T1" fmla="*/ 0 h 187"/>
                <a:gd name="T2" fmla="*/ 164 w 268"/>
                <a:gd name="T3" fmla="*/ 176 h 187"/>
                <a:gd name="T4" fmla="*/ 121 w 268"/>
                <a:gd name="T5" fmla="*/ 90 h 187"/>
                <a:gd name="T6" fmla="*/ 151 w 268"/>
                <a:gd name="T7" fmla="*/ 180 h 187"/>
                <a:gd name="T8" fmla="*/ 92 w 268"/>
                <a:gd name="T9" fmla="*/ 0 h 187"/>
              </a:gdLst>
              <a:ahLst/>
              <a:cxnLst>
                <a:cxn ang="0">
                  <a:pos x="T0" y="T1"/>
                </a:cxn>
                <a:cxn ang="0">
                  <a:pos x="T2" y="T3"/>
                </a:cxn>
                <a:cxn ang="0">
                  <a:pos x="T4" y="T5"/>
                </a:cxn>
                <a:cxn ang="0">
                  <a:pos x="T6" y="T7"/>
                </a:cxn>
                <a:cxn ang="0">
                  <a:pos x="T8" y="T9"/>
                </a:cxn>
              </a:cxnLst>
              <a:rect l="0" t="0" r="r" b="b"/>
              <a:pathLst>
                <a:path w="268" h="187">
                  <a:moveTo>
                    <a:pt x="92" y="0"/>
                  </a:moveTo>
                  <a:cubicBezTo>
                    <a:pt x="92" y="0"/>
                    <a:pt x="268" y="70"/>
                    <a:pt x="164" y="176"/>
                  </a:cubicBezTo>
                  <a:cubicBezTo>
                    <a:pt x="164" y="176"/>
                    <a:pt x="169" y="115"/>
                    <a:pt x="121" y="90"/>
                  </a:cubicBezTo>
                  <a:cubicBezTo>
                    <a:pt x="121" y="90"/>
                    <a:pt x="108" y="150"/>
                    <a:pt x="151" y="180"/>
                  </a:cubicBezTo>
                  <a:cubicBezTo>
                    <a:pt x="151" y="180"/>
                    <a:pt x="0" y="187"/>
                    <a:pt x="92"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59">
              <a:extLst>
                <a:ext uri="{FF2B5EF4-FFF2-40B4-BE49-F238E27FC236}">
                  <a16:creationId xmlns:a16="http://schemas.microsoft.com/office/drawing/2014/main" id="{049EB3BE-CE08-4C32-878C-6B959D0D62D4}"/>
                </a:ext>
              </a:extLst>
            </p:cNvPr>
            <p:cNvSpPr>
              <a:spLocks/>
            </p:cNvSpPr>
            <p:nvPr/>
          </p:nvSpPr>
          <p:spPr bwMode="auto">
            <a:xfrm>
              <a:off x="2101" y="820"/>
              <a:ext cx="426" cy="618"/>
            </a:xfrm>
            <a:custGeom>
              <a:avLst/>
              <a:gdLst>
                <a:gd name="T0" fmla="*/ 0 w 180"/>
                <a:gd name="T1" fmla="*/ 60 h 261"/>
                <a:gd name="T2" fmla="*/ 169 w 180"/>
                <a:gd name="T3" fmla="*/ 147 h 261"/>
                <a:gd name="T4" fmla="*/ 81 w 180"/>
                <a:gd name="T5" fmla="*/ 109 h 261"/>
                <a:gd name="T6" fmla="*/ 162 w 180"/>
                <a:gd name="T7" fmla="*/ 159 h 261"/>
                <a:gd name="T8" fmla="*/ 0 w 180"/>
                <a:gd name="T9" fmla="*/ 60 h 261"/>
              </a:gdLst>
              <a:ahLst/>
              <a:cxnLst>
                <a:cxn ang="0">
                  <a:pos x="T0" y="T1"/>
                </a:cxn>
                <a:cxn ang="0">
                  <a:pos x="T2" y="T3"/>
                </a:cxn>
                <a:cxn ang="0">
                  <a:pos x="T4" y="T5"/>
                </a:cxn>
                <a:cxn ang="0">
                  <a:pos x="T6" y="T7"/>
                </a:cxn>
                <a:cxn ang="0">
                  <a:pos x="T8" y="T9"/>
                </a:cxn>
              </a:cxnLst>
              <a:rect l="0" t="0" r="r" b="b"/>
              <a:pathLst>
                <a:path w="180" h="261">
                  <a:moveTo>
                    <a:pt x="0" y="60"/>
                  </a:moveTo>
                  <a:cubicBezTo>
                    <a:pt x="0" y="60"/>
                    <a:pt x="180" y="0"/>
                    <a:pt x="169" y="147"/>
                  </a:cubicBezTo>
                  <a:cubicBezTo>
                    <a:pt x="169" y="147"/>
                    <a:pt x="133" y="97"/>
                    <a:pt x="81" y="109"/>
                  </a:cubicBezTo>
                  <a:cubicBezTo>
                    <a:pt x="81" y="109"/>
                    <a:pt x="109" y="164"/>
                    <a:pt x="162" y="159"/>
                  </a:cubicBezTo>
                  <a:cubicBezTo>
                    <a:pt x="162" y="159"/>
                    <a:pt x="50" y="261"/>
                    <a:pt x="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60">
              <a:extLst>
                <a:ext uri="{FF2B5EF4-FFF2-40B4-BE49-F238E27FC236}">
                  <a16:creationId xmlns:a16="http://schemas.microsoft.com/office/drawing/2014/main" id="{0C888123-BF60-44D3-8C67-0763FD29A8E6}"/>
                </a:ext>
              </a:extLst>
            </p:cNvPr>
            <p:cNvSpPr>
              <a:spLocks/>
            </p:cNvSpPr>
            <p:nvPr/>
          </p:nvSpPr>
          <p:spPr bwMode="auto">
            <a:xfrm>
              <a:off x="1647" y="1646"/>
              <a:ext cx="442" cy="632"/>
            </a:xfrm>
            <a:custGeom>
              <a:avLst/>
              <a:gdLst>
                <a:gd name="T0" fmla="*/ 0 w 187"/>
                <a:gd name="T1" fmla="*/ 176 h 267"/>
                <a:gd name="T2" fmla="*/ 176 w 187"/>
                <a:gd name="T3" fmla="*/ 103 h 267"/>
                <a:gd name="T4" fmla="*/ 90 w 187"/>
                <a:gd name="T5" fmla="*/ 146 h 267"/>
                <a:gd name="T6" fmla="*/ 180 w 187"/>
                <a:gd name="T7" fmla="*/ 116 h 267"/>
                <a:gd name="T8" fmla="*/ 0 w 187"/>
                <a:gd name="T9" fmla="*/ 176 h 267"/>
              </a:gdLst>
              <a:ahLst/>
              <a:cxnLst>
                <a:cxn ang="0">
                  <a:pos x="T0" y="T1"/>
                </a:cxn>
                <a:cxn ang="0">
                  <a:pos x="T2" y="T3"/>
                </a:cxn>
                <a:cxn ang="0">
                  <a:pos x="T4" y="T5"/>
                </a:cxn>
                <a:cxn ang="0">
                  <a:pos x="T6" y="T7"/>
                </a:cxn>
                <a:cxn ang="0">
                  <a:pos x="T8" y="T9"/>
                </a:cxn>
              </a:cxnLst>
              <a:rect l="0" t="0" r="r" b="b"/>
              <a:pathLst>
                <a:path w="187" h="267">
                  <a:moveTo>
                    <a:pt x="0" y="176"/>
                  </a:moveTo>
                  <a:cubicBezTo>
                    <a:pt x="0" y="176"/>
                    <a:pt x="69" y="0"/>
                    <a:pt x="176" y="103"/>
                  </a:cubicBezTo>
                  <a:cubicBezTo>
                    <a:pt x="176" y="103"/>
                    <a:pt x="114" y="98"/>
                    <a:pt x="90" y="146"/>
                  </a:cubicBezTo>
                  <a:cubicBezTo>
                    <a:pt x="90" y="146"/>
                    <a:pt x="150" y="159"/>
                    <a:pt x="180" y="116"/>
                  </a:cubicBezTo>
                  <a:cubicBezTo>
                    <a:pt x="180" y="116"/>
                    <a:pt x="187" y="267"/>
                    <a:pt x="0" y="1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61">
              <a:extLst>
                <a:ext uri="{FF2B5EF4-FFF2-40B4-BE49-F238E27FC236}">
                  <a16:creationId xmlns:a16="http://schemas.microsoft.com/office/drawing/2014/main" id="{FC6CC845-A94E-4FD6-9E28-A7896DFF6BEA}"/>
                </a:ext>
              </a:extLst>
            </p:cNvPr>
            <p:cNvSpPr>
              <a:spLocks/>
            </p:cNvSpPr>
            <p:nvPr/>
          </p:nvSpPr>
          <p:spPr bwMode="auto">
            <a:xfrm>
              <a:off x="1756" y="2281"/>
              <a:ext cx="490" cy="492"/>
            </a:xfrm>
            <a:custGeom>
              <a:avLst/>
              <a:gdLst>
                <a:gd name="T0" fmla="*/ 0 w 207"/>
                <a:gd name="T1" fmla="*/ 190 h 208"/>
                <a:gd name="T2" fmla="*/ 137 w 207"/>
                <a:gd name="T3" fmla="*/ 59 h 208"/>
                <a:gd name="T4" fmla="*/ 73 w 207"/>
                <a:gd name="T5" fmla="*/ 130 h 208"/>
                <a:gd name="T6" fmla="*/ 146 w 207"/>
                <a:gd name="T7" fmla="*/ 69 h 208"/>
                <a:gd name="T8" fmla="*/ 0 w 207"/>
                <a:gd name="T9" fmla="*/ 190 h 208"/>
              </a:gdLst>
              <a:ahLst/>
              <a:cxnLst>
                <a:cxn ang="0">
                  <a:pos x="T0" y="T1"/>
                </a:cxn>
                <a:cxn ang="0">
                  <a:pos x="T2" y="T3"/>
                </a:cxn>
                <a:cxn ang="0">
                  <a:pos x="T4" y="T5"/>
                </a:cxn>
                <a:cxn ang="0">
                  <a:pos x="T6" y="T7"/>
                </a:cxn>
                <a:cxn ang="0">
                  <a:pos x="T8" y="T9"/>
                </a:cxn>
              </a:cxnLst>
              <a:rect l="0" t="0" r="r" b="b"/>
              <a:pathLst>
                <a:path w="207" h="208">
                  <a:moveTo>
                    <a:pt x="0" y="190"/>
                  </a:moveTo>
                  <a:cubicBezTo>
                    <a:pt x="0" y="190"/>
                    <a:pt x="2" y="0"/>
                    <a:pt x="137" y="59"/>
                  </a:cubicBezTo>
                  <a:cubicBezTo>
                    <a:pt x="137" y="59"/>
                    <a:pt x="79" y="76"/>
                    <a:pt x="73" y="130"/>
                  </a:cubicBezTo>
                  <a:cubicBezTo>
                    <a:pt x="73" y="130"/>
                    <a:pt x="134" y="120"/>
                    <a:pt x="146" y="69"/>
                  </a:cubicBezTo>
                  <a:cubicBezTo>
                    <a:pt x="146" y="69"/>
                    <a:pt x="207" y="208"/>
                    <a:pt x="0" y="1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62">
              <a:extLst>
                <a:ext uri="{FF2B5EF4-FFF2-40B4-BE49-F238E27FC236}">
                  <a16:creationId xmlns:a16="http://schemas.microsoft.com/office/drawing/2014/main" id="{D07D326E-1825-4C65-B4DA-9B07B5590837}"/>
                </a:ext>
              </a:extLst>
            </p:cNvPr>
            <p:cNvSpPr>
              <a:spLocks/>
            </p:cNvSpPr>
            <p:nvPr/>
          </p:nvSpPr>
          <p:spPr bwMode="auto">
            <a:xfrm>
              <a:off x="2231" y="3216"/>
              <a:ext cx="649" cy="421"/>
            </a:xfrm>
            <a:custGeom>
              <a:avLst/>
              <a:gdLst>
                <a:gd name="T0" fmla="*/ 79 w 274"/>
                <a:gd name="T1" fmla="*/ 178 h 178"/>
                <a:gd name="T2" fmla="*/ 148 w 274"/>
                <a:gd name="T3" fmla="*/ 0 h 178"/>
                <a:gd name="T4" fmla="*/ 120 w 274"/>
                <a:gd name="T5" fmla="*/ 92 h 178"/>
                <a:gd name="T6" fmla="*/ 160 w 274"/>
                <a:gd name="T7" fmla="*/ 6 h 178"/>
                <a:gd name="T8" fmla="*/ 79 w 274"/>
                <a:gd name="T9" fmla="*/ 178 h 178"/>
              </a:gdLst>
              <a:ahLst/>
              <a:cxnLst>
                <a:cxn ang="0">
                  <a:pos x="T0" y="T1"/>
                </a:cxn>
                <a:cxn ang="0">
                  <a:pos x="T2" y="T3"/>
                </a:cxn>
                <a:cxn ang="0">
                  <a:pos x="T4" y="T5"/>
                </a:cxn>
                <a:cxn ang="0">
                  <a:pos x="T6" y="T7"/>
                </a:cxn>
                <a:cxn ang="0">
                  <a:pos x="T8" y="T9"/>
                </a:cxn>
              </a:cxnLst>
              <a:rect l="0" t="0" r="r" b="b"/>
              <a:pathLst>
                <a:path w="274" h="178">
                  <a:moveTo>
                    <a:pt x="79" y="178"/>
                  </a:moveTo>
                  <a:cubicBezTo>
                    <a:pt x="79" y="178"/>
                    <a:pt x="0" y="6"/>
                    <a:pt x="148" y="0"/>
                  </a:cubicBezTo>
                  <a:cubicBezTo>
                    <a:pt x="148" y="0"/>
                    <a:pt x="102" y="41"/>
                    <a:pt x="120" y="92"/>
                  </a:cubicBezTo>
                  <a:cubicBezTo>
                    <a:pt x="120" y="92"/>
                    <a:pt x="171" y="57"/>
                    <a:pt x="160" y="6"/>
                  </a:cubicBezTo>
                  <a:cubicBezTo>
                    <a:pt x="160" y="6"/>
                    <a:pt x="274" y="105"/>
                    <a:pt x="79"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63">
              <a:extLst>
                <a:ext uri="{FF2B5EF4-FFF2-40B4-BE49-F238E27FC236}">
                  <a16:creationId xmlns:a16="http://schemas.microsoft.com/office/drawing/2014/main" id="{7FE49797-7CC4-4693-B6B4-F4D74ACD31FC}"/>
                </a:ext>
              </a:extLst>
            </p:cNvPr>
            <p:cNvSpPr>
              <a:spLocks/>
            </p:cNvSpPr>
            <p:nvPr/>
          </p:nvSpPr>
          <p:spPr bwMode="auto">
            <a:xfrm>
              <a:off x="5002" y="1050"/>
              <a:ext cx="719" cy="892"/>
            </a:xfrm>
            <a:custGeom>
              <a:avLst/>
              <a:gdLst>
                <a:gd name="T0" fmla="*/ 304 w 304"/>
                <a:gd name="T1" fmla="*/ 93 h 377"/>
                <a:gd name="T2" fmla="*/ 56 w 304"/>
                <a:gd name="T3" fmla="*/ 246 h 377"/>
                <a:gd name="T4" fmla="*/ 175 w 304"/>
                <a:gd name="T5" fmla="*/ 161 h 377"/>
                <a:gd name="T6" fmla="*/ 47 w 304"/>
                <a:gd name="T7" fmla="*/ 228 h 377"/>
                <a:gd name="T8" fmla="*/ 304 w 304"/>
                <a:gd name="T9" fmla="*/ 93 h 377"/>
              </a:gdLst>
              <a:ahLst/>
              <a:cxnLst>
                <a:cxn ang="0">
                  <a:pos x="T0" y="T1"/>
                </a:cxn>
                <a:cxn ang="0">
                  <a:pos x="T2" y="T3"/>
                </a:cxn>
                <a:cxn ang="0">
                  <a:pos x="T4" y="T5"/>
                </a:cxn>
                <a:cxn ang="0">
                  <a:pos x="T6" y="T7"/>
                </a:cxn>
                <a:cxn ang="0">
                  <a:pos x="T8" y="T9"/>
                </a:cxn>
              </a:cxnLst>
              <a:rect l="0" t="0" r="r" b="b"/>
              <a:pathLst>
                <a:path w="304" h="377">
                  <a:moveTo>
                    <a:pt x="304" y="93"/>
                  </a:moveTo>
                  <a:cubicBezTo>
                    <a:pt x="304" y="93"/>
                    <a:pt x="241" y="377"/>
                    <a:pt x="56" y="246"/>
                  </a:cubicBezTo>
                  <a:cubicBezTo>
                    <a:pt x="56" y="246"/>
                    <a:pt x="150" y="238"/>
                    <a:pt x="175" y="161"/>
                  </a:cubicBezTo>
                  <a:cubicBezTo>
                    <a:pt x="175" y="161"/>
                    <a:pt x="81" y="155"/>
                    <a:pt x="47" y="228"/>
                  </a:cubicBezTo>
                  <a:cubicBezTo>
                    <a:pt x="47" y="228"/>
                    <a:pt x="0" y="0"/>
                    <a:pt x="304"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4" name="Freeform 64">
              <a:extLst>
                <a:ext uri="{FF2B5EF4-FFF2-40B4-BE49-F238E27FC236}">
                  <a16:creationId xmlns:a16="http://schemas.microsoft.com/office/drawing/2014/main" id="{44B11C8A-336D-48D2-AA46-AB339A1271FB}"/>
                </a:ext>
              </a:extLst>
            </p:cNvPr>
            <p:cNvSpPr>
              <a:spLocks/>
            </p:cNvSpPr>
            <p:nvPr/>
          </p:nvSpPr>
          <p:spPr bwMode="auto">
            <a:xfrm>
              <a:off x="3816" y="413"/>
              <a:ext cx="1034" cy="670"/>
            </a:xfrm>
            <a:custGeom>
              <a:avLst/>
              <a:gdLst>
                <a:gd name="T0" fmla="*/ 281 w 437"/>
                <a:gd name="T1" fmla="*/ 0 h 283"/>
                <a:gd name="T2" fmla="*/ 214 w 437"/>
                <a:gd name="T3" fmla="*/ 283 h 283"/>
                <a:gd name="T4" fmla="*/ 237 w 437"/>
                <a:gd name="T5" fmla="*/ 138 h 283"/>
                <a:gd name="T6" fmla="*/ 194 w 437"/>
                <a:gd name="T7" fmla="*/ 277 h 283"/>
                <a:gd name="T8" fmla="*/ 281 w 437"/>
                <a:gd name="T9" fmla="*/ 0 h 283"/>
              </a:gdLst>
              <a:ahLst/>
              <a:cxnLst>
                <a:cxn ang="0">
                  <a:pos x="T0" y="T1"/>
                </a:cxn>
                <a:cxn ang="0">
                  <a:pos x="T2" y="T3"/>
                </a:cxn>
                <a:cxn ang="0">
                  <a:pos x="T4" y="T5"/>
                </a:cxn>
                <a:cxn ang="0">
                  <a:pos x="T6" y="T7"/>
                </a:cxn>
                <a:cxn ang="0">
                  <a:pos x="T8" y="T9"/>
                </a:cxn>
              </a:cxnLst>
              <a:rect l="0" t="0" r="r" b="b"/>
              <a:pathLst>
                <a:path w="437" h="283">
                  <a:moveTo>
                    <a:pt x="281" y="0"/>
                  </a:moveTo>
                  <a:cubicBezTo>
                    <a:pt x="281" y="0"/>
                    <a:pt x="437" y="244"/>
                    <a:pt x="214" y="283"/>
                  </a:cubicBezTo>
                  <a:cubicBezTo>
                    <a:pt x="214" y="283"/>
                    <a:pt x="274" y="211"/>
                    <a:pt x="237" y="138"/>
                  </a:cubicBezTo>
                  <a:cubicBezTo>
                    <a:pt x="237" y="138"/>
                    <a:pt x="167" y="201"/>
                    <a:pt x="194" y="277"/>
                  </a:cubicBezTo>
                  <a:cubicBezTo>
                    <a:pt x="194" y="277"/>
                    <a:pt x="0" y="149"/>
                    <a:pt x="281" y="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5" name="Freeform 65">
              <a:extLst>
                <a:ext uri="{FF2B5EF4-FFF2-40B4-BE49-F238E27FC236}">
                  <a16:creationId xmlns:a16="http://schemas.microsoft.com/office/drawing/2014/main" id="{BB3B3ABD-389F-411B-B7A2-537A69C92E52}"/>
                </a:ext>
              </a:extLst>
            </p:cNvPr>
            <p:cNvSpPr>
              <a:spLocks/>
            </p:cNvSpPr>
            <p:nvPr/>
          </p:nvSpPr>
          <p:spPr bwMode="auto">
            <a:xfrm>
              <a:off x="2771" y="456"/>
              <a:ext cx="941" cy="696"/>
            </a:xfrm>
            <a:custGeom>
              <a:avLst/>
              <a:gdLst>
                <a:gd name="T0" fmla="*/ 122 w 398"/>
                <a:gd name="T1" fmla="*/ 0 h 294"/>
                <a:gd name="T2" fmla="*/ 250 w 398"/>
                <a:gd name="T3" fmla="*/ 262 h 294"/>
                <a:gd name="T4" fmla="*/ 177 w 398"/>
                <a:gd name="T5" fmla="*/ 135 h 294"/>
                <a:gd name="T6" fmla="*/ 231 w 398"/>
                <a:gd name="T7" fmla="*/ 270 h 294"/>
                <a:gd name="T8" fmla="*/ 122 w 398"/>
                <a:gd name="T9" fmla="*/ 0 h 294"/>
              </a:gdLst>
              <a:ahLst/>
              <a:cxnLst>
                <a:cxn ang="0">
                  <a:pos x="T0" y="T1"/>
                </a:cxn>
                <a:cxn ang="0">
                  <a:pos x="T2" y="T3"/>
                </a:cxn>
                <a:cxn ang="0">
                  <a:pos x="T4" y="T5"/>
                </a:cxn>
                <a:cxn ang="0">
                  <a:pos x="T6" y="T7"/>
                </a:cxn>
                <a:cxn ang="0">
                  <a:pos x="T8" y="T9"/>
                </a:cxn>
              </a:cxnLst>
              <a:rect l="0" t="0" r="r" b="b"/>
              <a:pathLst>
                <a:path w="398" h="294">
                  <a:moveTo>
                    <a:pt x="122" y="0"/>
                  </a:moveTo>
                  <a:cubicBezTo>
                    <a:pt x="122" y="0"/>
                    <a:pt x="398" y="91"/>
                    <a:pt x="250" y="262"/>
                  </a:cubicBezTo>
                  <a:cubicBezTo>
                    <a:pt x="250" y="262"/>
                    <a:pt x="252" y="168"/>
                    <a:pt x="177" y="135"/>
                  </a:cubicBezTo>
                  <a:cubicBezTo>
                    <a:pt x="177" y="135"/>
                    <a:pt x="162" y="228"/>
                    <a:pt x="231" y="270"/>
                  </a:cubicBezTo>
                  <a:cubicBezTo>
                    <a:pt x="231" y="270"/>
                    <a:pt x="0" y="294"/>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66">
              <a:extLst>
                <a:ext uri="{FF2B5EF4-FFF2-40B4-BE49-F238E27FC236}">
                  <a16:creationId xmlns:a16="http://schemas.microsoft.com/office/drawing/2014/main" id="{0A60190B-F04C-4A33-895C-F869BC5E7B96}"/>
                </a:ext>
              </a:extLst>
            </p:cNvPr>
            <p:cNvSpPr>
              <a:spLocks/>
            </p:cNvSpPr>
            <p:nvPr/>
          </p:nvSpPr>
          <p:spPr bwMode="auto">
            <a:xfrm>
              <a:off x="1938" y="1135"/>
              <a:ext cx="641" cy="968"/>
            </a:xfrm>
            <a:custGeom>
              <a:avLst/>
              <a:gdLst>
                <a:gd name="T0" fmla="*/ 0 w 271"/>
                <a:gd name="T1" fmla="*/ 104 h 409"/>
                <a:gd name="T2" fmla="*/ 265 w 271"/>
                <a:gd name="T3" fmla="*/ 226 h 409"/>
                <a:gd name="T4" fmla="*/ 127 w 271"/>
                <a:gd name="T5" fmla="*/ 174 h 409"/>
                <a:gd name="T6" fmla="*/ 255 w 271"/>
                <a:gd name="T7" fmla="*/ 244 h 409"/>
                <a:gd name="T8" fmla="*/ 0 w 271"/>
                <a:gd name="T9" fmla="*/ 104 h 409"/>
              </a:gdLst>
              <a:ahLst/>
              <a:cxnLst>
                <a:cxn ang="0">
                  <a:pos x="T0" y="T1"/>
                </a:cxn>
                <a:cxn ang="0">
                  <a:pos x="T2" y="T3"/>
                </a:cxn>
                <a:cxn ang="0">
                  <a:pos x="T4" y="T5"/>
                </a:cxn>
                <a:cxn ang="0">
                  <a:pos x="T6" y="T7"/>
                </a:cxn>
                <a:cxn ang="0">
                  <a:pos x="T8" y="T9"/>
                </a:cxn>
              </a:cxnLst>
              <a:rect l="0" t="0" r="r" b="b"/>
              <a:pathLst>
                <a:path w="271" h="409">
                  <a:moveTo>
                    <a:pt x="0" y="104"/>
                  </a:moveTo>
                  <a:cubicBezTo>
                    <a:pt x="0" y="104"/>
                    <a:pt x="271" y="0"/>
                    <a:pt x="265" y="226"/>
                  </a:cubicBezTo>
                  <a:cubicBezTo>
                    <a:pt x="265" y="226"/>
                    <a:pt x="206" y="152"/>
                    <a:pt x="127" y="174"/>
                  </a:cubicBezTo>
                  <a:cubicBezTo>
                    <a:pt x="127" y="174"/>
                    <a:pt x="175" y="255"/>
                    <a:pt x="255" y="244"/>
                  </a:cubicBezTo>
                  <a:cubicBezTo>
                    <a:pt x="255" y="244"/>
                    <a:pt x="92" y="409"/>
                    <a:pt x="0" y="104"/>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7" name="Freeform 67">
              <a:extLst>
                <a:ext uri="{FF2B5EF4-FFF2-40B4-BE49-F238E27FC236}">
                  <a16:creationId xmlns:a16="http://schemas.microsoft.com/office/drawing/2014/main" id="{AF14CEE4-7D31-4205-8F9E-7B69CB466086}"/>
                </a:ext>
              </a:extLst>
            </p:cNvPr>
            <p:cNvSpPr>
              <a:spLocks/>
            </p:cNvSpPr>
            <p:nvPr/>
          </p:nvSpPr>
          <p:spPr bwMode="auto">
            <a:xfrm>
              <a:off x="2009" y="2484"/>
              <a:ext cx="738" cy="819"/>
            </a:xfrm>
            <a:custGeom>
              <a:avLst/>
              <a:gdLst>
                <a:gd name="T0" fmla="*/ 0 w 312"/>
                <a:gd name="T1" fmla="*/ 288 h 346"/>
                <a:gd name="T2" fmla="*/ 229 w 312"/>
                <a:gd name="T3" fmla="*/ 108 h 346"/>
                <a:gd name="T4" fmla="*/ 120 w 312"/>
                <a:gd name="T5" fmla="*/ 207 h 346"/>
                <a:gd name="T6" fmla="*/ 240 w 312"/>
                <a:gd name="T7" fmla="*/ 126 h 346"/>
                <a:gd name="T8" fmla="*/ 0 w 312"/>
                <a:gd name="T9" fmla="*/ 288 h 346"/>
              </a:gdLst>
              <a:ahLst/>
              <a:cxnLst>
                <a:cxn ang="0">
                  <a:pos x="T0" y="T1"/>
                </a:cxn>
                <a:cxn ang="0">
                  <a:pos x="T2" y="T3"/>
                </a:cxn>
                <a:cxn ang="0">
                  <a:pos x="T4" y="T5"/>
                </a:cxn>
                <a:cxn ang="0">
                  <a:pos x="T6" y="T7"/>
                </a:cxn>
                <a:cxn ang="0">
                  <a:pos x="T8" y="T9"/>
                </a:cxn>
              </a:cxnLst>
              <a:rect l="0" t="0" r="r" b="b"/>
              <a:pathLst>
                <a:path w="312" h="346">
                  <a:moveTo>
                    <a:pt x="0" y="288"/>
                  </a:moveTo>
                  <a:cubicBezTo>
                    <a:pt x="0" y="288"/>
                    <a:pt x="31" y="0"/>
                    <a:pt x="229" y="108"/>
                  </a:cubicBezTo>
                  <a:cubicBezTo>
                    <a:pt x="229" y="108"/>
                    <a:pt x="137" y="127"/>
                    <a:pt x="120" y="207"/>
                  </a:cubicBezTo>
                  <a:cubicBezTo>
                    <a:pt x="120" y="207"/>
                    <a:pt x="214" y="202"/>
                    <a:pt x="240" y="126"/>
                  </a:cubicBezTo>
                  <a:cubicBezTo>
                    <a:pt x="240" y="126"/>
                    <a:pt x="312" y="346"/>
                    <a:pt x="0" y="288"/>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8" name="Freeform 68">
              <a:extLst>
                <a:ext uri="{FF2B5EF4-FFF2-40B4-BE49-F238E27FC236}">
                  <a16:creationId xmlns:a16="http://schemas.microsoft.com/office/drawing/2014/main" id="{5A0BA921-20AF-4BD8-AB28-C397EF641100}"/>
                </a:ext>
              </a:extLst>
            </p:cNvPr>
            <p:cNvSpPr>
              <a:spLocks/>
            </p:cNvSpPr>
            <p:nvPr/>
          </p:nvSpPr>
          <p:spPr bwMode="auto">
            <a:xfrm>
              <a:off x="1997" y="1535"/>
              <a:ext cx="883" cy="1352"/>
            </a:xfrm>
            <a:custGeom>
              <a:avLst/>
              <a:gdLst>
                <a:gd name="T0" fmla="*/ 0 w 373"/>
                <a:gd name="T1" fmla="*/ 282 h 571"/>
                <a:gd name="T2" fmla="*/ 373 w 373"/>
                <a:gd name="T3" fmla="*/ 259 h 571"/>
                <a:gd name="T4" fmla="*/ 186 w 373"/>
                <a:gd name="T5" fmla="*/ 284 h 571"/>
                <a:gd name="T6" fmla="*/ 373 w 373"/>
                <a:gd name="T7" fmla="*/ 286 h 571"/>
                <a:gd name="T8" fmla="*/ 0 w 373"/>
                <a:gd name="T9" fmla="*/ 282 h 571"/>
              </a:gdLst>
              <a:ahLst/>
              <a:cxnLst>
                <a:cxn ang="0">
                  <a:pos x="T0" y="T1"/>
                </a:cxn>
                <a:cxn ang="0">
                  <a:pos x="T2" y="T3"/>
                </a:cxn>
                <a:cxn ang="0">
                  <a:pos x="T4" y="T5"/>
                </a:cxn>
                <a:cxn ang="0">
                  <a:pos x="T6" y="T7"/>
                </a:cxn>
                <a:cxn ang="0">
                  <a:pos x="T8" y="T9"/>
                </a:cxn>
              </a:cxnLst>
              <a:rect l="0" t="0" r="r" b="b"/>
              <a:pathLst>
                <a:path w="373" h="571">
                  <a:moveTo>
                    <a:pt x="0" y="282"/>
                  </a:moveTo>
                  <a:cubicBezTo>
                    <a:pt x="0" y="282"/>
                    <a:pt x="243" y="0"/>
                    <a:pt x="373" y="259"/>
                  </a:cubicBezTo>
                  <a:cubicBezTo>
                    <a:pt x="373" y="259"/>
                    <a:pt x="262" y="212"/>
                    <a:pt x="186" y="284"/>
                  </a:cubicBezTo>
                  <a:cubicBezTo>
                    <a:pt x="186" y="284"/>
                    <a:pt x="289" y="347"/>
                    <a:pt x="373" y="286"/>
                  </a:cubicBezTo>
                  <a:cubicBezTo>
                    <a:pt x="373" y="286"/>
                    <a:pt x="288" y="571"/>
                    <a:pt x="0"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69">
              <a:extLst>
                <a:ext uri="{FF2B5EF4-FFF2-40B4-BE49-F238E27FC236}">
                  <a16:creationId xmlns:a16="http://schemas.microsoft.com/office/drawing/2014/main" id="{0C388513-81BE-42F3-BDBF-3FDEE38580A0}"/>
                </a:ext>
              </a:extLst>
            </p:cNvPr>
            <p:cNvSpPr>
              <a:spLocks/>
            </p:cNvSpPr>
            <p:nvPr/>
          </p:nvSpPr>
          <p:spPr bwMode="auto">
            <a:xfrm>
              <a:off x="2702" y="2399"/>
              <a:ext cx="1006" cy="909"/>
            </a:xfrm>
            <a:custGeom>
              <a:avLst/>
              <a:gdLst>
                <a:gd name="T0" fmla="*/ 17 w 425"/>
                <a:gd name="T1" fmla="*/ 371 h 384"/>
                <a:gd name="T2" fmla="*/ 273 w 425"/>
                <a:gd name="T3" fmla="*/ 99 h 384"/>
                <a:gd name="T4" fmla="*/ 154 w 425"/>
                <a:gd name="T5" fmla="*/ 245 h 384"/>
                <a:gd name="T6" fmla="*/ 291 w 425"/>
                <a:gd name="T7" fmla="*/ 119 h 384"/>
                <a:gd name="T8" fmla="*/ 17 w 425"/>
                <a:gd name="T9" fmla="*/ 371 h 384"/>
              </a:gdLst>
              <a:ahLst/>
              <a:cxnLst>
                <a:cxn ang="0">
                  <a:pos x="T0" y="T1"/>
                </a:cxn>
                <a:cxn ang="0">
                  <a:pos x="T2" y="T3"/>
                </a:cxn>
                <a:cxn ang="0">
                  <a:pos x="T4" y="T5"/>
                </a:cxn>
                <a:cxn ang="0">
                  <a:pos x="T6" y="T7"/>
                </a:cxn>
                <a:cxn ang="0">
                  <a:pos x="T8" y="T9"/>
                </a:cxn>
              </a:cxnLst>
              <a:rect l="0" t="0" r="r" b="b"/>
              <a:pathLst>
                <a:path w="425" h="384">
                  <a:moveTo>
                    <a:pt x="17" y="371"/>
                  </a:moveTo>
                  <a:cubicBezTo>
                    <a:pt x="17" y="371"/>
                    <a:pt x="0" y="0"/>
                    <a:pt x="273" y="99"/>
                  </a:cubicBezTo>
                  <a:cubicBezTo>
                    <a:pt x="273" y="99"/>
                    <a:pt x="159" y="140"/>
                    <a:pt x="154" y="245"/>
                  </a:cubicBezTo>
                  <a:cubicBezTo>
                    <a:pt x="154" y="245"/>
                    <a:pt x="272" y="220"/>
                    <a:pt x="291" y="119"/>
                  </a:cubicBezTo>
                  <a:cubicBezTo>
                    <a:pt x="291" y="119"/>
                    <a:pt x="425" y="384"/>
                    <a:pt x="17" y="371"/>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70">
              <a:extLst>
                <a:ext uri="{FF2B5EF4-FFF2-40B4-BE49-F238E27FC236}">
                  <a16:creationId xmlns:a16="http://schemas.microsoft.com/office/drawing/2014/main" id="{F624AFE2-6CD8-4AB3-BAF3-D1579A963801}"/>
                </a:ext>
              </a:extLst>
            </p:cNvPr>
            <p:cNvSpPr>
              <a:spLocks/>
            </p:cNvSpPr>
            <p:nvPr/>
          </p:nvSpPr>
          <p:spPr bwMode="auto">
            <a:xfrm>
              <a:off x="2827" y="2037"/>
              <a:ext cx="2106" cy="2097"/>
            </a:xfrm>
            <a:custGeom>
              <a:avLst/>
              <a:gdLst>
                <a:gd name="T0" fmla="*/ 664 w 890"/>
                <a:gd name="T1" fmla="*/ 836 h 886"/>
                <a:gd name="T2" fmla="*/ 512 w 890"/>
                <a:gd name="T3" fmla="*/ 691 h 886"/>
                <a:gd name="T4" fmla="*/ 544 w 890"/>
                <a:gd name="T5" fmla="*/ 529 h 886"/>
                <a:gd name="T6" fmla="*/ 485 w 890"/>
                <a:gd name="T7" fmla="*/ 354 h 886"/>
                <a:gd name="T8" fmla="*/ 762 w 890"/>
                <a:gd name="T9" fmla="*/ 4 h 886"/>
                <a:gd name="T10" fmla="*/ 430 w 890"/>
                <a:gd name="T11" fmla="*/ 299 h 886"/>
                <a:gd name="T12" fmla="*/ 46 w 890"/>
                <a:gd name="T13" fmla="*/ 4 h 886"/>
                <a:gd name="T14" fmla="*/ 363 w 890"/>
                <a:gd name="T15" fmla="*/ 359 h 886"/>
                <a:gd name="T16" fmla="*/ 317 w 890"/>
                <a:gd name="T17" fmla="*/ 529 h 886"/>
                <a:gd name="T18" fmla="*/ 351 w 890"/>
                <a:gd name="T19" fmla="*/ 713 h 886"/>
                <a:gd name="T20" fmla="*/ 177 w 890"/>
                <a:gd name="T21" fmla="*/ 828 h 886"/>
                <a:gd name="T22" fmla="*/ 0 w 890"/>
                <a:gd name="T23" fmla="*/ 886 h 886"/>
                <a:gd name="T24" fmla="*/ 890 w 890"/>
                <a:gd name="T25" fmla="*/ 875 h 886"/>
                <a:gd name="T26" fmla="*/ 664 w 890"/>
                <a:gd name="T27" fmla="*/ 83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0" h="886">
                  <a:moveTo>
                    <a:pt x="664" y="836"/>
                  </a:moveTo>
                  <a:cubicBezTo>
                    <a:pt x="564" y="836"/>
                    <a:pt x="514" y="775"/>
                    <a:pt x="512" y="691"/>
                  </a:cubicBezTo>
                  <a:cubicBezTo>
                    <a:pt x="510" y="645"/>
                    <a:pt x="544" y="596"/>
                    <a:pt x="544" y="529"/>
                  </a:cubicBezTo>
                  <a:cubicBezTo>
                    <a:pt x="544" y="455"/>
                    <a:pt x="481" y="416"/>
                    <a:pt x="485" y="354"/>
                  </a:cubicBezTo>
                  <a:cubicBezTo>
                    <a:pt x="485" y="354"/>
                    <a:pt x="554" y="71"/>
                    <a:pt x="762" y="4"/>
                  </a:cubicBezTo>
                  <a:cubicBezTo>
                    <a:pt x="762" y="4"/>
                    <a:pt x="514" y="29"/>
                    <a:pt x="430" y="299"/>
                  </a:cubicBezTo>
                  <a:cubicBezTo>
                    <a:pt x="430" y="299"/>
                    <a:pt x="279" y="0"/>
                    <a:pt x="46" y="4"/>
                  </a:cubicBezTo>
                  <a:cubicBezTo>
                    <a:pt x="46" y="4"/>
                    <a:pt x="301" y="63"/>
                    <a:pt x="363" y="359"/>
                  </a:cubicBezTo>
                  <a:cubicBezTo>
                    <a:pt x="376" y="422"/>
                    <a:pt x="317" y="456"/>
                    <a:pt x="317" y="529"/>
                  </a:cubicBezTo>
                  <a:cubicBezTo>
                    <a:pt x="317" y="620"/>
                    <a:pt x="351" y="633"/>
                    <a:pt x="351" y="713"/>
                  </a:cubicBezTo>
                  <a:cubicBezTo>
                    <a:pt x="351" y="792"/>
                    <a:pt x="341" y="827"/>
                    <a:pt x="177" y="828"/>
                  </a:cubicBezTo>
                  <a:cubicBezTo>
                    <a:pt x="177" y="828"/>
                    <a:pt x="49" y="859"/>
                    <a:pt x="0" y="886"/>
                  </a:cubicBezTo>
                  <a:cubicBezTo>
                    <a:pt x="0" y="886"/>
                    <a:pt x="540" y="840"/>
                    <a:pt x="890" y="875"/>
                  </a:cubicBezTo>
                  <a:cubicBezTo>
                    <a:pt x="890" y="875"/>
                    <a:pt x="754" y="836"/>
                    <a:pt x="664" y="83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Oval 71">
              <a:extLst>
                <a:ext uri="{FF2B5EF4-FFF2-40B4-BE49-F238E27FC236}">
                  <a16:creationId xmlns:a16="http://schemas.microsoft.com/office/drawing/2014/main" id="{29EBD67D-6D9A-4DF5-8A32-D65EDCF8A3D6}"/>
                </a:ext>
              </a:extLst>
            </p:cNvPr>
            <p:cNvSpPr>
              <a:spLocks noChangeArrowheads="1"/>
            </p:cNvSpPr>
            <p:nvPr/>
          </p:nvSpPr>
          <p:spPr bwMode="auto">
            <a:xfrm>
              <a:off x="3577" y="1814"/>
              <a:ext cx="466" cy="464"/>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928918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9791893-D565-4B50-A191-5EBD4BECFDD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8" name="Rectangle 7">
            <a:extLst>
              <a:ext uri="{FF2B5EF4-FFF2-40B4-BE49-F238E27FC236}">
                <a16:creationId xmlns:a16="http://schemas.microsoft.com/office/drawing/2014/main" id="{B5ADEDED-02F9-4679-81E5-D88E3475D92D}"/>
              </a:ext>
            </a:extLst>
          </p:cNvPr>
          <p:cNvSpPr/>
          <p:nvPr/>
        </p:nvSpPr>
        <p:spPr>
          <a:xfrm>
            <a:off x="0" y="0"/>
            <a:ext cx="12192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65515" y="2952076"/>
            <a:ext cx="9660971" cy="830997"/>
          </a:xfrm>
          <a:prstGeom prst="rect">
            <a:avLst/>
          </a:prstGeom>
          <a:noFill/>
        </p:spPr>
        <p:txBody>
          <a:bodyPr wrap="square" rtlCol="0">
            <a:spAutoFit/>
          </a:bodyPr>
          <a:lstStyle/>
          <a:p>
            <a:pPr algn="ctr"/>
            <a:r>
              <a:rPr lang="en-US" sz="4800" spc="50" dirty="0">
                <a:solidFill>
                  <a:schemeClr val="bg1"/>
                </a:solidFill>
                <a:latin typeface="+mj-lt"/>
              </a:rPr>
              <a:t>CORONARY ARTERY DISEASE</a:t>
            </a:r>
          </a:p>
        </p:txBody>
      </p:sp>
      <p:pic>
        <p:nvPicPr>
          <p:cNvPr id="5" name="Graphic 4">
            <a:extLst>
              <a:ext uri="{FF2B5EF4-FFF2-40B4-BE49-F238E27FC236}">
                <a16:creationId xmlns:a16="http://schemas.microsoft.com/office/drawing/2014/main" id="{80A8E827-2A10-4A7D-9775-374F54CD382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99360" y="1631495"/>
            <a:ext cx="793280" cy="793280"/>
          </a:xfrm>
          <a:prstGeom prst="rect">
            <a:avLst/>
          </a:prstGeom>
        </p:spPr>
      </p:pic>
      <p:sp>
        <p:nvSpPr>
          <p:cNvPr id="12" name="TextBox 11">
            <a:extLst>
              <a:ext uri="{FF2B5EF4-FFF2-40B4-BE49-F238E27FC236}">
                <a16:creationId xmlns:a16="http://schemas.microsoft.com/office/drawing/2014/main" id="{0581BED5-6DDA-4D06-9E39-18956C77E6BD}"/>
              </a:ext>
            </a:extLst>
          </p:cNvPr>
          <p:cNvSpPr txBox="1"/>
          <p:nvPr/>
        </p:nvSpPr>
        <p:spPr>
          <a:xfrm>
            <a:off x="1265515" y="3971561"/>
            <a:ext cx="9660971" cy="461665"/>
          </a:xfrm>
          <a:prstGeom prst="rect">
            <a:avLst/>
          </a:prstGeom>
          <a:noFill/>
        </p:spPr>
        <p:txBody>
          <a:bodyPr wrap="square">
            <a:spAutoFit/>
          </a:bodyPr>
          <a:lstStyle/>
          <a:p>
            <a:pPr algn="ctr"/>
            <a:r>
              <a:rPr lang="en-US" sz="2400" dirty="0">
                <a:solidFill>
                  <a:schemeClr val="bg1"/>
                </a:solidFill>
              </a:rPr>
              <a:t>Transforming your </a:t>
            </a:r>
            <a:r>
              <a:rPr lang="en-US" sz="2400" i="1" dirty="0">
                <a:solidFill>
                  <a:schemeClr val="bg1"/>
                </a:solidFill>
                <a:latin typeface="+mj-lt"/>
              </a:rPr>
              <a:t>body</a:t>
            </a:r>
            <a:r>
              <a:rPr lang="en-US" sz="2400" i="1" dirty="0">
                <a:solidFill>
                  <a:schemeClr val="bg1"/>
                </a:solidFill>
              </a:rPr>
              <a:t>, </a:t>
            </a:r>
            <a:r>
              <a:rPr lang="en-US" sz="2400" dirty="0">
                <a:solidFill>
                  <a:schemeClr val="bg1"/>
                </a:solidFill>
              </a:rPr>
              <a:t>changing your</a:t>
            </a:r>
            <a:r>
              <a:rPr lang="en-US" sz="2400" i="1" dirty="0">
                <a:solidFill>
                  <a:schemeClr val="bg1"/>
                </a:solidFill>
              </a:rPr>
              <a:t> </a:t>
            </a:r>
            <a:r>
              <a:rPr lang="en-US" sz="2400" i="1" dirty="0">
                <a:solidFill>
                  <a:schemeClr val="bg1"/>
                </a:solidFill>
                <a:latin typeface="+mj-lt"/>
              </a:rPr>
              <a:t>lifestyle</a:t>
            </a:r>
            <a:r>
              <a:rPr lang="en-US" sz="2400" i="1" dirty="0">
                <a:solidFill>
                  <a:schemeClr val="bg1"/>
                </a:solidFill>
              </a:rPr>
              <a:t>, </a:t>
            </a:r>
            <a:r>
              <a:rPr lang="en-US" sz="2400" dirty="0">
                <a:solidFill>
                  <a:schemeClr val="bg1"/>
                </a:solidFill>
              </a:rPr>
              <a:t>delivering</a:t>
            </a:r>
            <a:r>
              <a:rPr lang="en-US" sz="2400" i="1" dirty="0">
                <a:solidFill>
                  <a:schemeClr val="bg1"/>
                </a:solidFill>
              </a:rPr>
              <a:t> </a:t>
            </a:r>
            <a:r>
              <a:rPr lang="en-US" sz="2400" i="1" dirty="0">
                <a:solidFill>
                  <a:schemeClr val="bg1"/>
                </a:solidFill>
                <a:latin typeface="+mj-lt"/>
              </a:rPr>
              <a:t>results.</a:t>
            </a:r>
          </a:p>
        </p:txBody>
      </p:sp>
      <p:grpSp>
        <p:nvGrpSpPr>
          <p:cNvPr id="19" name="Group 18">
            <a:extLst>
              <a:ext uri="{FF2B5EF4-FFF2-40B4-BE49-F238E27FC236}">
                <a16:creationId xmlns:a16="http://schemas.microsoft.com/office/drawing/2014/main" id="{C3B5DAE0-FE6C-40B8-89C8-33C9DED3B1DB}"/>
              </a:ext>
            </a:extLst>
          </p:cNvPr>
          <p:cNvGrpSpPr/>
          <p:nvPr/>
        </p:nvGrpSpPr>
        <p:grpSpPr>
          <a:xfrm>
            <a:off x="5358015" y="6217854"/>
            <a:ext cx="1475971" cy="184086"/>
            <a:chOff x="4962661" y="4943576"/>
            <a:chExt cx="2266679" cy="282705"/>
          </a:xfrm>
          <a:solidFill>
            <a:schemeClr val="bg1"/>
          </a:solidFill>
        </p:grpSpPr>
        <p:grpSp>
          <p:nvGrpSpPr>
            <p:cNvPr id="20" name="Group 3252">
              <a:extLst>
                <a:ext uri="{FF2B5EF4-FFF2-40B4-BE49-F238E27FC236}">
                  <a16:creationId xmlns:a16="http://schemas.microsoft.com/office/drawing/2014/main" id="{85D7244A-7D3B-4AB3-AE11-278D1E7E1ED6}"/>
                </a:ext>
              </a:extLst>
            </p:cNvPr>
            <p:cNvGrpSpPr/>
            <p:nvPr/>
          </p:nvGrpSpPr>
          <p:grpSpPr>
            <a:xfrm>
              <a:off x="6981984" y="4955744"/>
              <a:ext cx="247356" cy="258369"/>
              <a:chOff x="0" y="0"/>
              <a:chExt cx="351702" cy="367360"/>
            </a:xfrm>
            <a:grpFill/>
          </p:grpSpPr>
          <p:sp>
            <p:nvSpPr>
              <p:cNvPr id="28" name="Shape 3250">
                <a:extLst>
                  <a:ext uri="{FF2B5EF4-FFF2-40B4-BE49-F238E27FC236}">
                    <a16:creationId xmlns:a16="http://schemas.microsoft.com/office/drawing/2014/main" id="{D236D7CC-32CE-4A11-B74B-3218BAB7AE99}"/>
                  </a:ext>
                </a:extLst>
              </p:cNvPr>
              <p:cNvSpPr/>
              <p:nvPr/>
            </p:nvSpPr>
            <p:spPr>
              <a:xfrm>
                <a:off x="0" y="0"/>
                <a:ext cx="227879" cy="367361"/>
              </a:xfrm>
              <a:custGeom>
                <a:avLst/>
                <a:gdLst/>
                <a:ahLst/>
                <a:cxnLst>
                  <a:cxn ang="0">
                    <a:pos x="wd2" y="hd2"/>
                  </a:cxn>
                  <a:cxn ang="5400000">
                    <a:pos x="wd2" y="hd2"/>
                  </a:cxn>
                  <a:cxn ang="10800000">
                    <a:pos x="wd2" y="hd2"/>
                  </a:cxn>
                  <a:cxn ang="16200000">
                    <a:pos x="wd2" y="hd2"/>
                  </a:cxn>
                </a:cxnLst>
                <a:rect l="0" t="0" r="r" b="b"/>
                <a:pathLst>
                  <a:path w="21600" h="21600" extrusionOk="0">
                    <a:moveTo>
                      <a:pt x="12196" y="8842"/>
                    </a:moveTo>
                    <a:cubicBezTo>
                      <a:pt x="8523" y="8842"/>
                      <a:pt x="6615" y="6017"/>
                      <a:pt x="6615" y="3920"/>
                    </a:cubicBezTo>
                    <a:cubicBezTo>
                      <a:pt x="6615" y="1914"/>
                      <a:pt x="8523" y="1001"/>
                      <a:pt x="10581" y="1001"/>
                    </a:cubicBezTo>
                    <a:cubicBezTo>
                      <a:pt x="14397" y="1001"/>
                      <a:pt x="16456" y="4192"/>
                      <a:pt x="16456" y="6017"/>
                    </a:cubicBezTo>
                    <a:cubicBezTo>
                      <a:pt x="16456" y="8384"/>
                      <a:pt x="13372" y="8842"/>
                      <a:pt x="12196" y="8842"/>
                    </a:cubicBezTo>
                    <a:close/>
                    <a:moveTo>
                      <a:pt x="18658" y="17226"/>
                    </a:moveTo>
                    <a:cubicBezTo>
                      <a:pt x="18658" y="18956"/>
                      <a:pt x="15869" y="20323"/>
                      <a:pt x="11900" y="20323"/>
                    </a:cubicBezTo>
                    <a:cubicBezTo>
                      <a:pt x="7052" y="20323"/>
                      <a:pt x="3967" y="18956"/>
                      <a:pt x="3967" y="16950"/>
                    </a:cubicBezTo>
                    <a:cubicBezTo>
                      <a:pt x="3967" y="14947"/>
                      <a:pt x="6908" y="14306"/>
                      <a:pt x="7782" y="14035"/>
                    </a:cubicBezTo>
                    <a:cubicBezTo>
                      <a:pt x="9699" y="13670"/>
                      <a:pt x="12196" y="13581"/>
                      <a:pt x="12633" y="13581"/>
                    </a:cubicBezTo>
                    <a:lnTo>
                      <a:pt x="13665" y="13581"/>
                    </a:lnTo>
                    <a:cubicBezTo>
                      <a:pt x="17187" y="15130"/>
                      <a:pt x="18658" y="15766"/>
                      <a:pt x="18658" y="17226"/>
                    </a:cubicBezTo>
                    <a:close/>
                    <a:moveTo>
                      <a:pt x="21600" y="0"/>
                    </a:moveTo>
                    <a:lnTo>
                      <a:pt x="12489" y="0"/>
                    </a:lnTo>
                    <a:cubicBezTo>
                      <a:pt x="6026" y="0"/>
                      <a:pt x="2791" y="2550"/>
                      <a:pt x="2791" y="5287"/>
                    </a:cubicBezTo>
                    <a:cubicBezTo>
                      <a:pt x="2791" y="7383"/>
                      <a:pt x="5438" y="9661"/>
                      <a:pt x="10137" y="9661"/>
                    </a:cubicBezTo>
                    <a:lnTo>
                      <a:pt x="11313" y="9661"/>
                    </a:lnTo>
                    <a:cubicBezTo>
                      <a:pt x="11162" y="9932"/>
                      <a:pt x="10725" y="10391"/>
                      <a:pt x="10725" y="10845"/>
                    </a:cubicBezTo>
                    <a:cubicBezTo>
                      <a:pt x="10725" y="11757"/>
                      <a:pt x="11313" y="12122"/>
                      <a:pt x="12045" y="12669"/>
                    </a:cubicBezTo>
                    <a:cubicBezTo>
                      <a:pt x="9992" y="12758"/>
                      <a:pt x="6168" y="13033"/>
                      <a:pt x="3379" y="14123"/>
                    </a:cubicBezTo>
                    <a:cubicBezTo>
                      <a:pt x="731" y="15130"/>
                      <a:pt x="0" y="16495"/>
                      <a:pt x="0" y="17497"/>
                    </a:cubicBezTo>
                    <a:cubicBezTo>
                      <a:pt x="0" y="19593"/>
                      <a:pt x="3086" y="21600"/>
                      <a:pt x="9699" y="21600"/>
                    </a:cubicBezTo>
                    <a:cubicBezTo>
                      <a:pt x="17633" y="21600"/>
                      <a:pt x="21449" y="18863"/>
                      <a:pt x="21449" y="16220"/>
                    </a:cubicBezTo>
                    <a:cubicBezTo>
                      <a:pt x="21449" y="14306"/>
                      <a:pt x="19835" y="13306"/>
                      <a:pt x="17776" y="12211"/>
                    </a:cubicBezTo>
                    <a:lnTo>
                      <a:pt x="16162" y="11481"/>
                    </a:lnTo>
                    <a:cubicBezTo>
                      <a:pt x="15573" y="11210"/>
                      <a:pt x="14986" y="10845"/>
                      <a:pt x="14986" y="10208"/>
                    </a:cubicBezTo>
                    <a:cubicBezTo>
                      <a:pt x="14986" y="9567"/>
                      <a:pt x="15718" y="9024"/>
                      <a:pt x="16456" y="8749"/>
                    </a:cubicBezTo>
                    <a:cubicBezTo>
                      <a:pt x="18365" y="7837"/>
                      <a:pt x="20272" y="6835"/>
                      <a:pt x="20272" y="4828"/>
                    </a:cubicBezTo>
                    <a:cubicBezTo>
                      <a:pt x="20272" y="2915"/>
                      <a:pt x="18365" y="1824"/>
                      <a:pt x="17338" y="1277"/>
                    </a:cubicBezTo>
                    <a:lnTo>
                      <a:pt x="19835" y="1277"/>
                    </a:lnTo>
                    <a:cubicBezTo>
                      <a:pt x="19835" y="1277"/>
                      <a:pt x="21600" y="0"/>
                      <a:pt x="21600"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sp>
            <p:nvSpPr>
              <p:cNvPr id="29" name="Shape 3251">
                <a:extLst>
                  <a:ext uri="{FF2B5EF4-FFF2-40B4-BE49-F238E27FC236}">
                    <a16:creationId xmlns:a16="http://schemas.microsoft.com/office/drawing/2014/main" id="{74A93F7C-6F82-411F-826D-05E3890CF754}"/>
                  </a:ext>
                </a:extLst>
              </p:cNvPr>
              <p:cNvSpPr/>
              <p:nvPr/>
            </p:nvSpPr>
            <p:spPr>
              <a:xfrm>
                <a:off x="227738" y="109057"/>
                <a:ext cx="123965" cy="123966"/>
              </a:xfrm>
              <a:custGeom>
                <a:avLst/>
                <a:gdLst/>
                <a:ahLst/>
                <a:cxnLst>
                  <a:cxn ang="0">
                    <a:pos x="wd2" y="hd2"/>
                  </a:cxn>
                  <a:cxn ang="5400000">
                    <a:pos x="wd2" y="hd2"/>
                  </a:cxn>
                  <a:cxn ang="10800000">
                    <a:pos x="wd2" y="hd2"/>
                  </a:cxn>
                  <a:cxn ang="16200000">
                    <a:pos x="wd2" y="hd2"/>
                  </a:cxn>
                </a:cxnLst>
                <a:rect l="0" t="0" r="r" b="b"/>
                <a:pathLst>
                  <a:path w="21600" h="21600" extrusionOk="0">
                    <a:moveTo>
                      <a:pt x="13504" y="8096"/>
                    </a:moveTo>
                    <a:lnTo>
                      <a:pt x="13504" y="0"/>
                    </a:lnTo>
                    <a:lnTo>
                      <a:pt x="8096" y="0"/>
                    </a:lnTo>
                    <a:lnTo>
                      <a:pt x="8096" y="8096"/>
                    </a:lnTo>
                    <a:lnTo>
                      <a:pt x="0" y="8096"/>
                    </a:lnTo>
                    <a:lnTo>
                      <a:pt x="0" y="13504"/>
                    </a:lnTo>
                    <a:lnTo>
                      <a:pt x="8096" y="13504"/>
                    </a:lnTo>
                    <a:lnTo>
                      <a:pt x="8096" y="21600"/>
                    </a:lnTo>
                    <a:lnTo>
                      <a:pt x="13504" y="21600"/>
                    </a:lnTo>
                    <a:lnTo>
                      <a:pt x="13504" y="13504"/>
                    </a:lnTo>
                    <a:lnTo>
                      <a:pt x="21600" y="13504"/>
                    </a:lnTo>
                    <a:lnTo>
                      <a:pt x="21600" y="8096"/>
                    </a:lnTo>
                    <a:cubicBezTo>
                      <a:pt x="21600" y="8096"/>
                      <a:pt x="13504" y="8096"/>
                      <a:pt x="13504" y="8096"/>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grpSp>
        <p:grpSp>
          <p:nvGrpSpPr>
            <p:cNvPr id="21" name="Group 3261">
              <a:extLst>
                <a:ext uri="{FF2B5EF4-FFF2-40B4-BE49-F238E27FC236}">
                  <a16:creationId xmlns:a16="http://schemas.microsoft.com/office/drawing/2014/main" id="{AC2911F5-F889-459B-BB2A-89AE8AA03835}"/>
                </a:ext>
              </a:extLst>
            </p:cNvPr>
            <p:cNvGrpSpPr/>
            <p:nvPr/>
          </p:nvGrpSpPr>
          <p:grpSpPr>
            <a:xfrm>
              <a:off x="5682296" y="4966589"/>
              <a:ext cx="247356" cy="236682"/>
              <a:chOff x="0" y="0"/>
              <a:chExt cx="351702" cy="336523"/>
            </a:xfrm>
            <a:grpFill/>
          </p:grpSpPr>
          <p:sp>
            <p:nvSpPr>
              <p:cNvPr id="24" name="Shape 3258">
                <a:extLst>
                  <a:ext uri="{FF2B5EF4-FFF2-40B4-BE49-F238E27FC236}">
                    <a16:creationId xmlns:a16="http://schemas.microsoft.com/office/drawing/2014/main" id="{6914DA76-DE7C-46D9-945C-B11239CF144D}"/>
                  </a:ext>
                </a:extLst>
              </p:cNvPr>
              <p:cNvSpPr/>
              <p:nvPr/>
            </p:nvSpPr>
            <p:spPr>
              <a:xfrm>
                <a:off x="4885" y="109932"/>
                <a:ext cx="75175" cy="2261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sp>
            <p:nvSpPr>
              <p:cNvPr id="25" name="Shape 3259">
                <a:extLst>
                  <a:ext uri="{FF2B5EF4-FFF2-40B4-BE49-F238E27FC236}">
                    <a16:creationId xmlns:a16="http://schemas.microsoft.com/office/drawing/2014/main" id="{2C336653-B662-482C-B359-36C8EABA1EA9}"/>
                  </a:ext>
                </a:extLst>
              </p:cNvPr>
              <p:cNvSpPr/>
              <p:nvPr/>
            </p:nvSpPr>
            <p:spPr>
              <a:xfrm>
                <a:off x="122147" y="105046"/>
                <a:ext cx="229556" cy="231478"/>
              </a:xfrm>
              <a:custGeom>
                <a:avLst/>
                <a:gdLst/>
                <a:ahLst/>
                <a:cxnLst>
                  <a:cxn ang="0">
                    <a:pos x="wd2" y="hd2"/>
                  </a:cxn>
                  <a:cxn ang="5400000">
                    <a:pos x="wd2" y="hd2"/>
                  </a:cxn>
                  <a:cxn ang="10800000">
                    <a:pos x="wd2" y="hd2"/>
                  </a:cxn>
                  <a:cxn ang="16200000">
                    <a:pos x="wd2" y="hd2"/>
                  </a:cxn>
                </a:cxnLst>
                <a:rect l="0" t="0" r="r" b="b"/>
                <a:pathLst>
                  <a:path w="21600" h="21600" extrusionOk="0">
                    <a:moveTo>
                      <a:pt x="13454" y="0"/>
                    </a:moveTo>
                    <a:cubicBezTo>
                      <a:pt x="9695" y="0"/>
                      <a:pt x="8017" y="2051"/>
                      <a:pt x="7077" y="3486"/>
                    </a:cubicBezTo>
                    <a:lnTo>
                      <a:pt x="7077" y="3555"/>
                    </a:lnTo>
                    <a:lnTo>
                      <a:pt x="7030" y="3555"/>
                    </a:lnTo>
                    <a:cubicBezTo>
                      <a:pt x="7043" y="3532"/>
                      <a:pt x="7063" y="3509"/>
                      <a:pt x="7077" y="3486"/>
                    </a:cubicBezTo>
                    <a:lnTo>
                      <a:pt x="7077" y="495"/>
                    </a:lnTo>
                    <a:lnTo>
                      <a:pt x="0" y="495"/>
                    </a:lnTo>
                    <a:cubicBezTo>
                      <a:pt x="95" y="2476"/>
                      <a:pt x="0" y="21600"/>
                      <a:pt x="0" y="21600"/>
                    </a:cubicBezTo>
                    <a:lnTo>
                      <a:pt x="7077" y="21600"/>
                    </a:lnTo>
                    <a:lnTo>
                      <a:pt x="7077" y="9813"/>
                    </a:lnTo>
                    <a:cubicBezTo>
                      <a:pt x="7077" y="9181"/>
                      <a:pt x="7125" y="8554"/>
                      <a:pt x="7312" y="8103"/>
                    </a:cubicBezTo>
                    <a:cubicBezTo>
                      <a:pt x="7824" y="6841"/>
                      <a:pt x="8986" y="5537"/>
                      <a:pt x="10941" y="5537"/>
                    </a:cubicBezTo>
                    <a:cubicBezTo>
                      <a:pt x="13502" y="5537"/>
                      <a:pt x="14525" y="7473"/>
                      <a:pt x="14525" y="10309"/>
                    </a:cubicBezTo>
                    <a:lnTo>
                      <a:pt x="14525" y="21600"/>
                    </a:lnTo>
                    <a:lnTo>
                      <a:pt x="21600" y="21600"/>
                    </a:lnTo>
                    <a:lnTo>
                      <a:pt x="21600" y="9497"/>
                    </a:lnTo>
                    <a:cubicBezTo>
                      <a:pt x="21600" y="3015"/>
                      <a:pt x="18110" y="0"/>
                      <a:pt x="13454"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sp>
            <p:nvSpPr>
              <p:cNvPr id="27" name="Shape 3260">
                <a:extLst>
                  <a:ext uri="{FF2B5EF4-FFF2-40B4-BE49-F238E27FC236}">
                    <a16:creationId xmlns:a16="http://schemas.microsoft.com/office/drawing/2014/main" id="{553CF5D7-62BB-4CCB-8836-185AD2EDC4D3}"/>
                  </a:ext>
                </a:extLst>
              </p:cNvPr>
              <p:cNvSpPr/>
              <p:nvPr/>
            </p:nvSpPr>
            <p:spPr>
              <a:xfrm>
                <a:off x="0" y="0"/>
                <a:ext cx="84595" cy="78162"/>
              </a:xfrm>
              <a:custGeom>
                <a:avLst/>
                <a:gdLst/>
                <a:ahLst/>
                <a:cxnLst>
                  <a:cxn ang="0">
                    <a:pos x="wd2" y="hd2"/>
                  </a:cxn>
                  <a:cxn ang="5400000">
                    <a:pos x="wd2" y="hd2"/>
                  </a:cxn>
                  <a:cxn ang="10800000">
                    <a:pos x="wd2" y="hd2"/>
                  </a:cxn>
                  <a:cxn ang="16200000">
                    <a:pos x="wd2" y="hd2"/>
                  </a:cxn>
                </a:cxnLst>
                <a:rect l="0" t="0" r="r" b="b"/>
                <a:pathLst>
                  <a:path w="21600" h="21600" extrusionOk="0">
                    <a:moveTo>
                      <a:pt x="10866" y="0"/>
                    </a:moveTo>
                    <a:cubicBezTo>
                      <a:pt x="4296" y="0"/>
                      <a:pt x="0" y="4665"/>
                      <a:pt x="0" y="10798"/>
                    </a:cubicBezTo>
                    <a:cubicBezTo>
                      <a:pt x="0" y="16798"/>
                      <a:pt x="4175" y="21600"/>
                      <a:pt x="10613" y="21600"/>
                    </a:cubicBezTo>
                    <a:lnTo>
                      <a:pt x="10739" y="21600"/>
                    </a:lnTo>
                    <a:cubicBezTo>
                      <a:pt x="17436" y="21600"/>
                      <a:pt x="21600" y="16798"/>
                      <a:pt x="21600" y="10798"/>
                    </a:cubicBezTo>
                    <a:cubicBezTo>
                      <a:pt x="21474" y="4665"/>
                      <a:pt x="17436" y="0"/>
                      <a:pt x="10866"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grpSp>
        <p:sp>
          <p:nvSpPr>
            <p:cNvPr id="22" name="Shape 3267">
              <a:extLst>
                <a:ext uri="{FF2B5EF4-FFF2-40B4-BE49-F238E27FC236}">
                  <a16:creationId xmlns:a16="http://schemas.microsoft.com/office/drawing/2014/main" id="{AAF0107B-67BE-4987-92C8-B92FFB4FE68A}"/>
                </a:ext>
              </a:extLst>
            </p:cNvPr>
            <p:cNvSpPr/>
            <p:nvPr/>
          </p:nvSpPr>
          <p:spPr>
            <a:xfrm>
              <a:off x="4962661" y="4975310"/>
              <a:ext cx="269891" cy="219238"/>
            </a:xfrm>
            <a:custGeom>
              <a:avLst/>
              <a:gdLst/>
              <a:ahLst/>
              <a:cxnLst>
                <a:cxn ang="0">
                  <a:pos x="wd2" y="hd2"/>
                </a:cxn>
                <a:cxn ang="5400000">
                  <a:pos x="wd2" y="hd2"/>
                </a:cxn>
                <a:cxn ang="10800000">
                  <a:pos x="wd2" y="hd2"/>
                </a:cxn>
                <a:cxn ang="16200000">
                  <a:pos x="wd2" y="hd2"/>
                </a:cxn>
              </a:cxnLst>
              <a:rect l="0" t="0" r="r" b="b"/>
              <a:pathLst>
                <a:path w="21600" h="21600" extrusionOk="0">
                  <a:moveTo>
                    <a:pt x="21600" y="2553"/>
                  </a:moveTo>
                  <a:cubicBezTo>
                    <a:pt x="20809" y="2986"/>
                    <a:pt x="19952" y="3286"/>
                    <a:pt x="19056" y="3416"/>
                  </a:cubicBezTo>
                  <a:cubicBezTo>
                    <a:pt x="19972" y="2740"/>
                    <a:pt x="20671" y="1671"/>
                    <a:pt x="21007" y="395"/>
                  </a:cubicBezTo>
                  <a:cubicBezTo>
                    <a:pt x="20150" y="1020"/>
                    <a:pt x="19201" y="1476"/>
                    <a:pt x="18186" y="1717"/>
                  </a:cubicBezTo>
                  <a:cubicBezTo>
                    <a:pt x="17382" y="663"/>
                    <a:pt x="16228" y="0"/>
                    <a:pt x="14956" y="0"/>
                  </a:cubicBezTo>
                  <a:cubicBezTo>
                    <a:pt x="12511" y="0"/>
                    <a:pt x="10527" y="2442"/>
                    <a:pt x="10527" y="5452"/>
                  </a:cubicBezTo>
                  <a:cubicBezTo>
                    <a:pt x="10527" y="5882"/>
                    <a:pt x="10566" y="6294"/>
                    <a:pt x="10640" y="6694"/>
                  </a:cubicBezTo>
                  <a:cubicBezTo>
                    <a:pt x="6954" y="6464"/>
                    <a:pt x="3692" y="4298"/>
                    <a:pt x="1504" y="996"/>
                  </a:cubicBezTo>
                  <a:cubicBezTo>
                    <a:pt x="1120" y="1799"/>
                    <a:pt x="903" y="2740"/>
                    <a:pt x="903" y="3740"/>
                  </a:cubicBezTo>
                  <a:cubicBezTo>
                    <a:pt x="903" y="5631"/>
                    <a:pt x="1687" y="7302"/>
                    <a:pt x="2874" y="8274"/>
                  </a:cubicBezTo>
                  <a:cubicBezTo>
                    <a:pt x="2148" y="8252"/>
                    <a:pt x="1470" y="8001"/>
                    <a:pt x="870" y="7593"/>
                  </a:cubicBezTo>
                  <a:lnTo>
                    <a:pt x="870" y="7659"/>
                  </a:lnTo>
                  <a:cubicBezTo>
                    <a:pt x="870" y="10304"/>
                    <a:pt x="2399" y="12512"/>
                    <a:pt x="4423" y="13015"/>
                  </a:cubicBezTo>
                  <a:cubicBezTo>
                    <a:pt x="4053" y="13137"/>
                    <a:pt x="3658" y="13201"/>
                    <a:pt x="3257" y="13201"/>
                  </a:cubicBezTo>
                  <a:cubicBezTo>
                    <a:pt x="2972" y="13201"/>
                    <a:pt x="2696" y="13169"/>
                    <a:pt x="2420" y="13105"/>
                  </a:cubicBezTo>
                  <a:cubicBezTo>
                    <a:pt x="2986" y="15271"/>
                    <a:pt x="4619" y="16845"/>
                    <a:pt x="6558" y="16893"/>
                  </a:cubicBezTo>
                  <a:cubicBezTo>
                    <a:pt x="5042" y="18354"/>
                    <a:pt x="3130" y="19222"/>
                    <a:pt x="1054" y="19222"/>
                  </a:cubicBezTo>
                  <a:cubicBezTo>
                    <a:pt x="698" y="19222"/>
                    <a:pt x="349" y="19198"/>
                    <a:pt x="0" y="19150"/>
                  </a:cubicBezTo>
                  <a:cubicBezTo>
                    <a:pt x="1964" y="20699"/>
                    <a:pt x="4291" y="21600"/>
                    <a:pt x="6795" y="21600"/>
                  </a:cubicBezTo>
                  <a:cubicBezTo>
                    <a:pt x="14943" y="21600"/>
                    <a:pt x="19399" y="13291"/>
                    <a:pt x="19399" y="6085"/>
                  </a:cubicBezTo>
                  <a:lnTo>
                    <a:pt x="19385" y="5380"/>
                  </a:lnTo>
                  <a:cubicBezTo>
                    <a:pt x="20256" y="4609"/>
                    <a:pt x="21007" y="3651"/>
                    <a:pt x="21600" y="2553"/>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sp>
          <p:nvSpPr>
            <p:cNvPr id="23" name="Shape 3273">
              <a:extLst>
                <a:ext uri="{FF2B5EF4-FFF2-40B4-BE49-F238E27FC236}">
                  <a16:creationId xmlns:a16="http://schemas.microsoft.com/office/drawing/2014/main" id="{73DB3309-40D3-4C3E-8615-6D027ABC0C45}"/>
                </a:ext>
              </a:extLst>
            </p:cNvPr>
            <p:cNvSpPr/>
            <p:nvPr/>
          </p:nvSpPr>
          <p:spPr>
            <a:xfrm>
              <a:off x="6379394" y="4943576"/>
              <a:ext cx="152845" cy="282705"/>
            </a:xfrm>
            <a:custGeom>
              <a:avLst/>
              <a:gdLst/>
              <a:ahLst/>
              <a:cxnLst>
                <a:cxn ang="0">
                  <a:pos x="wd2" y="hd2"/>
                </a:cxn>
                <a:cxn ang="5400000">
                  <a:pos x="wd2" y="hd2"/>
                </a:cxn>
                <a:cxn ang="10800000">
                  <a:pos x="wd2" y="hd2"/>
                </a:cxn>
                <a:cxn ang="16200000">
                  <a:pos x="wd2" y="hd2"/>
                </a:cxn>
              </a:cxnLst>
              <a:rect l="0" t="0" r="r" b="b"/>
              <a:pathLst>
                <a:path w="21600" h="21600" extrusionOk="0">
                  <a:moveTo>
                    <a:pt x="20789" y="4"/>
                  </a:moveTo>
                  <a:lnTo>
                    <a:pt x="15607" y="0"/>
                  </a:lnTo>
                  <a:cubicBezTo>
                    <a:pt x="9787" y="0"/>
                    <a:pt x="6024" y="2087"/>
                    <a:pt x="6024" y="5316"/>
                  </a:cubicBezTo>
                  <a:lnTo>
                    <a:pt x="6024" y="7767"/>
                  </a:lnTo>
                  <a:lnTo>
                    <a:pt x="814" y="7767"/>
                  </a:lnTo>
                  <a:cubicBezTo>
                    <a:pt x="365" y="7767"/>
                    <a:pt x="0" y="7964"/>
                    <a:pt x="0" y="8207"/>
                  </a:cubicBezTo>
                  <a:lnTo>
                    <a:pt x="0" y="11759"/>
                  </a:lnTo>
                  <a:cubicBezTo>
                    <a:pt x="0" y="12002"/>
                    <a:pt x="365" y="12199"/>
                    <a:pt x="814" y="12199"/>
                  </a:cubicBezTo>
                  <a:lnTo>
                    <a:pt x="6024" y="12199"/>
                  </a:lnTo>
                  <a:lnTo>
                    <a:pt x="6024" y="21160"/>
                  </a:lnTo>
                  <a:cubicBezTo>
                    <a:pt x="6024" y="21403"/>
                    <a:pt x="6389" y="21600"/>
                    <a:pt x="6840" y="21600"/>
                  </a:cubicBezTo>
                  <a:lnTo>
                    <a:pt x="13634" y="21600"/>
                  </a:lnTo>
                  <a:cubicBezTo>
                    <a:pt x="14085" y="21600"/>
                    <a:pt x="14450" y="21403"/>
                    <a:pt x="14450" y="21160"/>
                  </a:cubicBezTo>
                  <a:lnTo>
                    <a:pt x="14450" y="12199"/>
                  </a:lnTo>
                  <a:lnTo>
                    <a:pt x="20541" y="12199"/>
                  </a:lnTo>
                  <a:cubicBezTo>
                    <a:pt x="20990" y="12199"/>
                    <a:pt x="21355" y="12002"/>
                    <a:pt x="21355" y="11759"/>
                  </a:cubicBezTo>
                  <a:lnTo>
                    <a:pt x="21358" y="8207"/>
                  </a:lnTo>
                  <a:cubicBezTo>
                    <a:pt x="21358" y="8091"/>
                    <a:pt x="21271" y="7979"/>
                    <a:pt x="21119" y="7896"/>
                  </a:cubicBezTo>
                  <a:cubicBezTo>
                    <a:pt x="20968" y="7813"/>
                    <a:pt x="20759" y="7767"/>
                    <a:pt x="20543" y="7767"/>
                  </a:cubicBezTo>
                  <a:lnTo>
                    <a:pt x="14450" y="7767"/>
                  </a:lnTo>
                  <a:lnTo>
                    <a:pt x="14450" y="5689"/>
                  </a:lnTo>
                  <a:cubicBezTo>
                    <a:pt x="14450" y="4690"/>
                    <a:pt x="14891" y="4184"/>
                    <a:pt x="17295" y="4184"/>
                  </a:cubicBezTo>
                  <a:lnTo>
                    <a:pt x="20786" y="4182"/>
                  </a:lnTo>
                  <a:cubicBezTo>
                    <a:pt x="21236" y="4182"/>
                    <a:pt x="21600" y="3985"/>
                    <a:pt x="21600" y="3742"/>
                  </a:cubicBezTo>
                  <a:lnTo>
                    <a:pt x="21600" y="445"/>
                  </a:lnTo>
                  <a:cubicBezTo>
                    <a:pt x="21600" y="201"/>
                    <a:pt x="21236" y="6"/>
                    <a:pt x="20789" y="4"/>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grpSp>
    </p:spTree>
    <p:extLst>
      <p:ext uri="{BB962C8B-B14F-4D97-AF65-F5344CB8AC3E}">
        <p14:creationId xmlns:p14="http://schemas.microsoft.com/office/powerpoint/2010/main" val="13029435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92256" y="1936656"/>
            <a:ext cx="2773346" cy="4184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41344" y="4571927"/>
            <a:ext cx="1675170" cy="307777"/>
          </a:xfrm>
          <a:prstGeom prst="rect">
            <a:avLst/>
          </a:prstGeom>
          <a:noFill/>
        </p:spPr>
        <p:txBody>
          <a:bodyPr wrap="square" rtlCol="0">
            <a:spAutoFit/>
          </a:bodyPr>
          <a:lstStyle/>
          <a:p>
            <a:pPr algn="ctr"/>
            <a:r>
              <a:rPr lang="en-US" sz="1400">
                <a:solidFill>
                  <a:schemeClr val="tx2"/>
                </a:solidFill>
                <a:latin typeface="+mj-lt"/>
              </a:rPr>
              <a:t>DAVID JAMES</a:t>
            </a:r>
          </a:p>
        </p:txBody>
      </p:sp>
      <p:sp>
        <p:nvSpPr>
          <p:cNvPr id="12" name="TextBox 11"/>
          <p:cNvSpPr txBox="1"/>
          <p:nvPr/>
        </p:nvSpPr>
        <p:spPr>
          <a:xfrm>
            <a:off x="2054113" y="4852572"/>
            <a:ext cx="1449632" cy="261610"/>
          </a:xfrm>
          <a:prstGeom prst="rect">
            <a:avLst/>
          </a:prstGeom>
          <a:noFill/>
        </p:spPr>
        <p:txBody>
          <a:bodyPr wrap="square" rtlCol="0">
            <a:spAutoFit/>
          </a:bodyPr>
          <a:lstStyle/>
          <a:p>
            <a:pPr algn="ctr"/>
            <a:r>
              <a:rPr lang="en-US" sz="1100"/>
              <a:t>Founder</a:t>
            </a:r>
          </a:p>
        </p:txBody>
      </p:sp>
      <p:grpSp>
        <p:nvGrpSpPr>
          <p:cNvPr id="13" name="Group 12"/>
          <p:cNvGrpSpPr/>
          <p:nvPr/>
        </p:nvGrpSpPr>
        <p:grpSpPr>
          <a:xfrm>
            <a:off x="2319003" y="5758050"/>
            <a:ext cx="919853" cy="114726"/>
            <a:chOff x="4186344" y="5413056"/>
            <a:chExt cx="1208581" cy="150737"/>
          </a:xfrm>
          <a:solidFill>
            <a:schemeClr val="tx2"/>
          </a:solidFill>
        </p:grpSpPr>
        <p:grpSp>
          <p:nvGrpSpPr>
            <p:cNvPr id="14" name="Group 3252"/>
            <p:cNvGrpSpPr/>
            <p:nvPr/>
          </p:nvGrpSpPr>
          <p:grpSpPr>
            <a:xfrm>
              <a:off x="5263036" y="5419544"/>
              <a:ext cx="131889" cy="137761"/>
              <a:chOff x="0" y="0"/>
              <a:chExt cx="351702" cy="367360"/>
            </a:xfrm>
            <a:grpFill/>
          </p:grpSpPr>
          <p:sp>
            <p:nvSpPr>
              <p:cNvPr id="21" name="Shape 3250"/>
              <p:cNvSpPr/>
              <p:nvPr/>
            </p:nvSpPr>
            <p:spPr>
              <a:xfrm>
                <a:off x="0" y="0"/>
                <a:ext cx="227879" cy="367361"/>
              </a:xfrm>
              <a:custGeom>
                <a:avLst/>
                <a:gdLst/>
                <a:ahLst/>
                <a:cxnLst>
                  <a:cxn ang="0">
                    <a:pos x="wd2" y="hd2"/>
                  </a:cxn>
                  <a:cxn ang="5400000">
                    <a:pos x="wd2" y="hd2"/>
                  </a:cxn>
                  <a:cxn ang="10800000">
                    <a:pos x="wd2" y="hd2"/>
                  </a:cxn>
                  <a:cxn ang="16200000">
                    <a:pos x="wd2" y="hd2"/>
                  </a:cxn>
                </a:cxnLst>
                <a:rect l="0" t="0" r="r" b="b"/>
                <a:pathLst>
                  <a:path w="21600" h="21600" extrusionOk="0">
                    <a:moveTo>
                      <a:pt x="12196" y="8842"/>
                    </a:moveTo>
                    <a:cubicBezTo>
                      <a:pt x="8523" y="8842"/>
                      <a:pt x="6615" y="6017"/>
                      <a:pt x="6615" y="3920"/>
                    </a:cubicBezTo>
                    <a:cubicBezTo>
                      <a:pt x="6615" y="1914"/>
                      <a:pt x="8523" y="1001"/>
                      <a:pt x="10581" y="1001"/>
                    </a:cubicBezTo>
                    <a:cubicBezTo>
                      <a:pt x="14397" y="1001"/>
                      <a:pt x="16456" y="4192"/>
                      <a:pt x="16456" y="6017"/>
                    </a:cubicBezTo>
                    <a:cubicBezTo>
                      <a:pt x="16456" y="8384"/>
                      <a:pt x="13372" y="8842"/>
                      <a:pt x="12196" y="8842"/>
                    </a:cubicBezTo>
                    <a:close/>
                    <a:moveTo>
                      <a:pt x="18658" y="17226"/>
                    </a:moveTo>
                    <a:cubicBezTo>
                      <a:pt x="18658" y="18956"/>
                      <a:pt x="15869" y="20323"/>
                      <a:pt x="11900" y="20323"/>
                    </a:cubicBezTo>
                    <a:cubicBezTo>
                      <a:pt x="7052" y="20323"/>
                      <a:pt x="3967" y="18956"/>
                      <a:pt x="3967" y="16950"/>
                    </a:cubicBezTo>
                    <a:cubicBezTo>
                      <a:pt x="3967" y="14947"/>
                      <a:pt x="6908" y="14306"/>
                      <a:pt x="7782" y="14035"/>
                    </a:cubicBezTo>
                    <a:cubicBezTo>
                      <a:pt x="9699" y="13670"/>
                      <a:pt x="12196" y="13581"/>
                      <a:pt x="12633" y="13581"/>
                    </a:cubicBezTo>
                    <a:lnTo>
                      <a:pt x="13665" y="13581"/>
                    </a:lnTo>
                    <a:cubicBezTo>
                      <a:pt x="17187" y="15130"/>
                      <a:pt x="18658" y="15766"/>
                      <a:pt x="18658" y="17226"/>
                    </a:cubicBezTo>
                    <a:close/>
                    <a:moveTo>
                      <a:pt x="21600" y="0"/>
                    </a:moveTo>
                    <a:lnTo>
                      <a:pt x="12489" y="0"/>
                    </a:lnTo>
                    <a:cubicBezTo>
                      <a:pt x="6026" y="0"/>
                      <a:pt x="2791" y="2550"/>
                      <a:pt x="2791" y="5287"/>
                    </a:cubicBezTo>
                    <a:cubicBezTo>
                      <a:pt x="2791" y="7383"/>
                      <a:pt x="5438" y="9661"/>
                      <a:pt x="10137" y="9661"/>
                    </a:cubicBezTo>
                    <a:lnTo>
                      <a:pt x="11313" y="9661"/>
                    </a:lnTo>
                    <a:cubicBezTo>
                      <a:pt x="11162" y="9932"/>
                      <a:pt x="10725" y="10391"/>
                      <a:pt x="10725" y="10845"/>
                    </a:cubicBezTo>
                    <a:cubicBezTo>
                      <a:pt x="10725" y="11757"/>
                      <a:pt x="11313" y="12122"/>
                      <a:pt x="12045" y="12669"/>
                    </a:cubicBezTo>
                    <a:cubicBezTo>
                      <a:pt x="9992" y="12758"/>
                      <a:pt x="6168" y="13033"/>
                      <a:pt x="3379" y="14123"/>
                    </a:cubicBezTo>
                    <a:cubicBezTo>
                      <a:pt x="731" y="15130"/>
                      <a:pt x="0" y="16495"/>
                      <a:pt x="0" y="17497"/>
                    </a:cubicBezTo>
                    <a:cubicBezTo>
                      <a:pt x="0" y="19593"/>
                      <a:pt x="3086" y="21600"/>
                      <a:pt x="9699" y="21600"/>
                    </a:cubicBezTo>
                    <a:cubicBezTo>
                      <a:pt x="17633" y="21600"/>
                      <a:pt x="21449" y="18863"/>
                      <a:pt x="21449" y="16220"/>
                    </a:cubicBezTo>
                    <a:cubicBezTo>
                      <a:pt x="21449" y="14306"/>
                      <a:pt x="19835" y="13306"/>
                      <a:pt x="17776" y="12211"/>
                    </a:cubicBezTo>
                    <a:lnTo>
                      <a:pt x="16162" y="11481"/>
                    </a:lnTo>
                    <a:cubicBezTo>
                      <a:pt x="15573" y="11210"/>
                      <a:pt x="14986" y="10845"/>
                      <a:pt x="14986" y="10208"/>
                    </a:cubicBezTo>
                    <a:cubicBezTo>
                      <a:pt x="14986" y="9567"/>
                      <a:pt x="15718" y="9024"/>
                      <a:pt x="16456" y="8749"/>
                    </a:cubicBezTo>
                    <a:cubicBezTo>
                      <a:pt x="18365" y="7837"/>
                      <a:pt x="20272" y="6835"/>
                      <a:pt x="20272" y="4828"/>
                    </a:cubicBezTo>
                    <a:cubicBezTo>
                      <a:pt x="20272" y="2915"/>
                      <a:pt x="18365" y="1824"/>
                      <a:pt x="17338" y="1277"/>
                    </a:cubicBezTo>
                    <a:lnTo>
                      <a:pt x="19835" y="1277"/>
                    </a:lnTo>
                    <a:cubicBezTo>
                      <a:pt x="19835" y="1277"/>
                      <a:pt x="21600" y="0"/>
                      <a:pt x="21600"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2" name="Shape 3251"/>
              <p:cNvSpPr/>
              <p:nvPr/>
            </p:nvSpPr>
            <p:spPr>
              <a:xfrm>
                <a:off x="227738" y="109057"/>
                <a:ext cx="123965" cy="123966"/>
              </a:xfrm>
              <a:custGeom>
                <a:avLst/>
                <a:gdLst/>
                <a:ahLst/>
                <a:cxnLst>
                  <a:cxn ang="0">
                    <a:pos x="wd2" y="hd2"/>
                  </a:cxn>
                  <a:cxn ang="5400000">
                    <a:pos x="wd2" y="hd2"/>
                  </a:cxn>
                  <a:cxn ang="10800000">
                    <a:pos x="wd2" y="hd2"/>
                  </a:cxn>
                  <a:cxn ang="16200000">
                    <a:pos x="wd2" y="hd2"/>
                  </a:cxn>
                </a:cxnLst>
                <a:rect l="0" t="0" r="r" b="b"/>
                <a:pathLst>
                  <a:path w="21600" h="21600" extrusionOk="0">
                    <a:moveTo>
                      <a:pt x="13504" y="8096"/>
                    </a:moveTo>
                    <a:lnTo>
                      <a:pt x="13504" y="0"/>
                    </a:lnTo>
                    <a:lnTo>
                      <a:pt x="8096" y="0"/>
                    </a:lnTo>
                    <a:lnTo>
                      <a:pt x="8096" y="8096"/>
                    </a:lnTo>
                    <a:lnTo>
                      <a:pt x="0" y="8096"/>
                    </a:lnTo>
                    <a:lnTo>
                      <a:pt x="0" y="13504"/>
                    </a:lnTo>
                    <a:lnTo>
                      <a:pt x="8096" y="13504"/>
                    </a:lnTo>
                    <a:lnTo>
                      <a:pt x="8096" y="21600"/>
                    </a:lnTo>
                    <a:lnTo>
                      <a:pt x="13504" y="21600"/>
                    </a:lnTo>
                    <a:lnTo>
                      <a:pt x="13504" y="13504"/>
                    </a:lnTo>
                    <a:lnTo>
                      <a:pt x="21600" y="13504"/>
                    </a:lnTo>
                    <a:lnTo>
                      <a:pt x="21600" y="8096"/>
                    </a:lnTo>
                    <a:cubicBezTo>
                      <a:pt x="21600" y="8096"/>
                      <a:pt x="13504" y="8096"/>
                      <a:pt x="13504" y="8096"/>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15" name="Group 3261"/>
            <p:cNvGrpSpPr/>
            <p:nvPr/>
          </p:nvGrpSpPr>
          <p:grpSpPr>
            <a:xfrm>
              <a:off x="4570049" y="5425326"/>
              <a:ext cx="131889" cy="126197"/>
              <a:chOff x="0" y="0"/>
              <a:chExt cx="351702" cy="336523"/>
            </a:xfrm>
            <a:grpFill/>
          </p:grpSpPr>
          <p:sp>
            <p:nvSpPr>
              <p:cNvPr id="18" name="Shape 3258"/>
              <p:cNvSpPr/>
              <p:nvPr/>
            </p:nvSpPr>
            <p:spPr>
              <a:xfrm>
                <a:off x="4885" y="109932"/>
                <a:ext cx="75175" cy="2261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9" name="Shape 3259"/>
              <p:cNvSpPr/>
              <p:nvPr/>
            </p:nvSpPr>
            <p:spPr>
              <a:xfrm>
                <a:off x="122147" y="105046"/>
                <a:ext cx="229556" cy="231478"/>
              </a:xfrm>
              <a:custGeom>
                <a:avLst/>
                <a:gdLst/>
                <a:ahLst/>
                <a:cxnLst>
                  <a:cxn ang="0">
                    <a:pos x="wd2" y="hd2"/>
                  </a:cxn>
                  <a:cxn ang="5400000">
                    <a:pos x="wd2" y="hd2"/>
                  </a:cxn>
                  <a:cxn ang="10800000">
                    <a:pos x="wd2" y="hd2"/>
                  </a:cxn>
                  <a:cxn ang="16200000">
                    <a:pos x="wd2" y="hd2"/>
                  </a:cxn>
                </a:cxnLst>
                <a:rect l="0" t="0" r="r" b="b"/>
                <a:pathLst>
                  <a:path w="21600" h="21600" extrusionOk="0">
                    <a:moveTo>
                      <a:pt x="13454" y="0"/>
                    </a:moveTo>
                    <a:cubicBezTo>
                      <a:pt x="9695" y="0"/>
                      <a:pt x="8017" y="2051"/>
                      <a:pt x="7077" y="3486"/>
                    </a:cubicBezTo>
                    <a:lnTo>
                      <a:pt x="7077" y="3555"/>
                    </a:lnTo>
                    <a:lnTo>
                      <a:pt x="7030" y="3555"/>
                    </a:lnTo>
                    <a:cubicBezTo>
                      <a:pt x="7043" y="3532"/>
                      <a:pt x="7063" y="3509"/>
                      <a:pt x="7077" y="3486"/>
                    </a:cubicBezTo>
                    <a:lnTo>
                      <a:pt x="7077" y="495"/>
                    </a:lnTo>
                    <a:lnTo>
                      <a:pt x="0" y="495"/>
                    </a:lnTo>
                    <a:cubicBezTo>
                      <a:pt x="95" y="2476"/>
                      <a:pt x="0" y="21600"/>
                      <a:pt x="0" y="21600"/>
                    </a:cubicBezTo>
                    <a:lnTo>
                      <a:pt x="7077" y="21600"/>
                    </a:lnTo>
                    <a:lnTo>
                      <a:pt x="7077" y="9813"/>
                    </a:lnTo>
                    <a:cubicBezTo>
                      <a:pt x="7077" y="9181"/>
                      <a:pt x="7125" y="8554"/>
                      <a:pt x="7312" y="8103"/>
                    </a:cubicBezTo>
                    <a:cubicBezTo>
                      <a:pt x="7824" y="6841"/>
                      <a:pt x="8986" y="5537"/>
                      <a:pt x="10941" y="5537"/>
                    </a:cubicBezTo>
                    <a:cubicBezTo>
                      <a:pt x="13502" y="5537"/>
                      <a:pt x="14525" y="7473"/>
                      <a:pt x="14525" y="10309"/>
                    </a:cubicBezTo>
                    <a:lnTo>
                      <a:pt x="14525" y="21600"/>
                    </a:lnTo>
                    <a:lnTo>
                      <a:pt x="21600" y="21600"/>
                    </a:lnTo>
                    <a:lnTo>
                      <a:pt x="21600" y="9497"/>
                    </a:lnTo>
                    <a:cubicBezTo>
                      <a:pt x="21600" y="3015"/>
                      <a:pt x="18110" y="0"/>
                      <a:pt x="13454"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0" name="Shape 3260"/>
              <p:cNvSpPr/>
              <p:nvPr/>
            </p:nvSpPr>
            <p:spPr>
              <a:xfrm>
                <a:off x="0" y="0"/>
                <a:ext cx="84595" cy="78162"/>
              </a:xfrm>
              <a:custGeom>
                <a:avLst/>
                <a:gdLst/>
                <a:ahLst/>
                <a:cxnLst>
                  <a:cxn ang="0">
                    <a:pos x="wd2" y="hd2"/>
                  </a:cxn>
                  <a:cxn ang="5400000">
                    <a:pos x="wd2" y="hd2"/>
                  </a:cxn>
                  <a:cxn ang="10800000">
                    <a:pos x="wd2" y="hd2"/>
                  </a:cxn>
                  <a:cxn ang="16200000">
                    <a:pos x="wd2" y="hd2"/>
                  </a:cxn>
                </a:cxnLst>
                <a:rect l="0" t="0" r="r" b="b"/>
                <a:pathLst>
                  <a:path w="21600" h="21600" extrusionOk="0">
                    <a:moveTo>
                      <a:pt x="10866" y="0"/>
                    </a:moveTo>
                    <a:cubicBezTo>
                      <a:pt x="4296" y="0"/>
                      <a:pt x="0" y="4665"/>
                      <a:pt x="0" y="10798"/>
                    </a:cubicBezTo>
                    <a:cubicBezTo>
                      <a:pt x="0" y="16798"/>
                      <a:pt x="4175" y="21600"/>
                      <a:pt x="10613" y="21600"/>
                    </a:cubicBezTo>
                    <a:lnTo>
                      <a:pt x="10739" y="21600"/>
                    </a:lnTo>
                    <a:cubicBezTo>
                      <a:pt x="17436" y="21600"/>
                      <a:pt x="21600" y="16798"/>
                      <a:pt x="21600" y="10798"/>
                    </a:cubicBezTo>
                    <a:cubicBezTo>
                      <a:pt x="21474" y="4665"/>
                      <a:pt x="17436" y="0"/>
                      <a:pt x="10866"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16" name="Shape 3267"/>
            <p:cNvSpPr/>
            <p:nvPr/>
          </p:nvSpPr>
          <p:spPr>
            <a:xfrm>
              <a:off x="4186344" y="5429976"/>
              <a:ext cx="143904" cy="116897"/>
            </a:xfrm>
            <a:custGeom>
              <a:avLst/>
              <a:gdLst/>
              <a:ahLst/>
              <a:cxnLst>
                <a:cxn ang="0">
                  <a:pos x="wd2" y="hd2"/>
                </a:cxn>
                <a:cxn ang="5400000">
                  <a:pos x="wd2" y="hd2"/>
                </a:cxn>
                <a:cxn ang="10800000">
                  <a:pos x="wd2" y="hd2"/>
                </a:cxn>
                <a:cxn ang="16200000">
                  <a:pos x="wd2" y="hd2"/>
                </a:cxn>
              </a:cxnLst>
              <a:rect l="0" t="0" r="r" b="b"/>
              <a:pathLst>
                <a:path w="21600" h="21600" extrusionOk="0">
                  <a:moveTo>
                    <a:pt x="21600" y="2553"/>
                  </a:moveTo>
                  <a:cubicBezTo>
                    <a:pt x="20809" y="2986"/>
                    <a:pt x="19952" y="3286"/>
                    <a:pt x="19056" y="3416"/>
                  </a:cubicBezTo>
                  <a:cubicBezTo>
                    <a:pt x="19972" y="2740"/>
                    <a:pt x="20671" y="1671"/>
                    <a:pt x="21007" y="395"/>
                  </a:cubicBezTo>
                  <a:cubicBezTo>
                    <a:pt x="20150" y="1020"/>
                    <a:pt x="19201" y="1476"/>
                    <a:pt x="18186" y="1717"/>
                  </a:cubicBezTo>
                  <a:cubicBezTo>
                    <a:pt x="17382" y="663"/>
                    <a:pt x="16228" y="0"/>
                    <a:pt x="14956" y="0"/>
                  </a:cubicBezTo>
                  <a:cubicBezTo>
                    <a:pt x="12511" y="0"/>
                    <a:pt x="10527" y="2442"/>
                    <a:pt x="10527" y="5452"/>
                  </a:cubicBezTo>
                  <a:cubicBezTo>
                    <a:pt x="10527" y="5882"/>
                    <a:pt x="10566" y="6294"/>
                    <a:pt x="10640" y="6694"/>
                  </a:cubicBezTo>
                  <a:cubicBezTo>
                    <a:pt x="6954" y="6464"/>
                    <a:pt x="3692" y="4298"/>
                    <a:pt x="1504" y="996"/>
                  </a:cubicBezTo>
                  <a:cubicBezTo>
                    <a:pt x="1120" y="1799"/>
                    <a:pt x="903" y="2740"/>
                    <a:pt x="903" y="3740"/>
                  </a:cubicBezTo>
                  <a:cubicBezTo>
                    <a:pt x="903" y="5631"/>
                    <a:pt x="1687" y="7302"/>
                    <a:pt x="2874" y="8274"/>
                  </a:cubicBezTo>
                  <a:cubicBezTo>
                    <a:pt x="2148" y="8252"/>
                    <a:pt x="1470" y="8001"/>
                    <a:pt x="870" y="7593"/>
                  </a:cubicBezTo>
                  <a:lnTo>
                    <a:pt x="870" y="7659"/>
                  </a:lnTo>
                  <a:cubicBezTo>
                    <a:pt x="870" y="10304"/>
                    <a:pt x="2399" y="12512"/>
                    <a:pt x="4423" y="13015"/>
                  </a:cubicBezTo>
                  <a:cubicBezTo>
                    <a:pt x="4053" y="13137"/>
                    <a:pt x="3658" y="13201"/>
                    <a:pt x="3257" y="13201"/>
                  </a:cubicBezTo>
                  <a:cubicBezTo>
                    <a:pt x="2972" y="13201"/>
                    <a:pt x="2696" y="13169"/>
                    <a:pt x="2420" y="13105"/>
                  </a:cubicBezTo>
                  <a:cubicBezTo>
                    <a:pt x="2986" y="15271"/>
                    <a:pt x="4619" y="16845"/>
                    <a:pt x="6558" y="16893"/>
                  </a:cubicBezTo>
                  <a:cubicBezTo>
                    <a:pt x="5042" y="18354"/>
                    <a:pt x="3130" y="19222"/>
                    <a:pt x="1054" y="19222"/>
                  </a:cubicBezTo>
                  <a:cubicBezTo>
                    <a:pt x="698" y="19222"/>
                    <a:pt x="349" y="19198"/>
                    <a:pt x="0" y="19150"/>
                  </a:cubicBezTo>
                  <a:cubicBezTo>
                    <a:pt x="1964" y="20699"/>
                    <a:pt x="4291" y="21600"/>
                    <a:pt x="6795" y="21600"/>
                  </a:cubicBezTo>
                  <a:cubicBezTo>
                    <a:pt x="14943" y="21600"/>
                    <a:pt x="19399" y="13291"/>
                    <a:pt x="19399" y="6085"/>
                  </a:cubicBezTo>
                  <a:lnTo>
                    <a:pt x="19385" y="5380"/>
                  </a:lnTo>
                  <a:cubicBezTo>
                    <a:pt x="20256" y="4609"/>
                    <a:pt x="21007" y="3651"/>
                    <a:pt x="21600" y="2553"/>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7" name="Shape 3273"/>
            <p:cNvSpPr/>
            <p:nvPr/>
          </p:nvSpPr>
          <p:spPr>
            <a:xfrm>
              <a:off x="4941739" y="5413056"/>
              <a:ext cx="81496" cy="150737"/>
            </a:xfrm>
            <a:custGeom>
              <a:avLst/>
              <a:gdLst/>
              <a:ahLst/>
              <a:cxnLst>
                <a:cxn ang="0">
                  <a:pos x="wd2" y="hd2"/>
                </a:cxn>
                <a:cxn ang="5400000">
                  <a:pos x="wd2" y="hd2"/>
                </a:cxn>
                <a:cxn ang="10800000">
                  <a:pos x="wd2" y="hd2"/>
                </a:cxn>
                <a:cxn ang="16200000">
                  <a:pos x="wd2" y="hd2"/>
                </a:cxn>
              </a:cxnLst>
              <a:rect l="0" t="0" r="r" b="b"/>
              <a:pathLst>
                <a:path w="21600" h="21600" extrusionOk="0">
                  <a:moveTo>
                    <a:pt x="20789" y="4"/>
                  </a:moveTo>
                  <a:lnTo>
                    <a:pt x="15607" y="0"/>
                  </a:lnTo>
                  <a:cubicBezTo>
                    <a:pt x="9787" y="0"/>
                    <a:pt x="6024" y="2087"/>
                    <a:pt x="6024" y="5316"/>
                  </a:cubicBezTo>
                  <a:lnTo>
                    <a:pt x="6024" y="7767"/>
                  </a:lnTo>
                  <a:lnTo>
                    <a:pt x="814" y="7767"/>
                  </a:lnTo>
                  <a:cubicBezTo>
                    <a:pt x="365" y="7767"/>
                    <a:pt x="0" y="7964"/>
                    <a:pt x="0" y="8207"/>
                  </a:cubicBezTo>
                  <a:lnTo>
                    <a:pt x="0" y="11759"/>
                  </a:lnTo>
                  <a:cubicBezTo>
                    <a:pt x="0" y="12002"/>
                    <a:pt x="365" y="12199"/>
                    <a:pt x="814" y="12199"/>
                  </a:cubicBezTo>
                  <a:lnTo>
                    <a:pt x="6024" y="12199"/>
                  </a:lnTo>
                  <a:lnTo>
                    <a:pt x="6024" y="21160"/>
                  </a:lnTo>
                  <a:cubicBezTo>
                    <a:pt x="6024" y="21403"/>
                    <a:pt x="6389" y="21600"/>
                    <a:pt x="6840" y="21600"/>
                  </a:cubicBezTo>
                  <a:lnTo>
                    <a:pt x="13634" y="21600"/>
                  </a:lnTo>
                  <a:cubicBezTo>
                    <a:pt x="14085" y="21600"/>
                    <a:pt x="14450" y="21403"/>
                    <a:pt x="14450" y="21160"/>
                  </a:cubicBezTo>
                  <a:lnTo>
                    <a:pt x="14450" y="12199"/>
                  </a:lnTo>
                  <a:lnTo>
                    <a:pt x="20541" y="12199"/>
                  </a:lnTo>
                  <a:cubicBezTo>
                    <a:pt x="20990" y="12199"/>
                    <a:pt x="21355" y="12002"/>
                    <a:pt x="21355" y="11759"/>
                  </a:cubicBezTo>
                  <a:lnTo>
                    <a:pt x="21358" y="8207"/>
                  </a:lnTo>
                  <a:cubicBezTo>
                    <a:pt x="21358" y="8091"/>
                    <a:pt x="21271" y="7979"/>
                    <a:pt x="21119" y="7896"/>
                  </a:cubicBezTo>
                  <a:cubicBezTo>
                    <a:pt x="20968" y="7813"/>
                    <a:pt x="20759" y="7767"/>
                    <a:pt x="20543" y="7767"/>
                  </a:cubicBezTo>
                  <a:lnTo>
                    <a:pt x="14450" y="7767"/>
                  </a:lnTo>
                  <a:lnTo>
                    <a:pt x="14450" y="5689"/>
                  </a:lnTo>
                  <a:cubicBezTo>
                    <a:pt x="14450" y="4690"/>
                    <a:pt x="14891" y="4184"/>
                    <a:pt x="17295" y="4184"/>
                  </a:cubicBezTo>
                  <a:lnTo>
                    <a:pt x="20786" y="4182"/>
                  </a:lnTo>
                  <a:cubicBezTo>
                    <a:pt x="21236" y="4182"/>
                    <a:pt x="21600" y="3985"/>
                    <a:pt x="21600" y="3742"/>
                  </a:cubicBezTo>
                  <a:lnTo>
                    <a:pt x="21600" y="445"/>
                  </a:lnTo>
                  <a:cubicBezTo>
                    <a:pt x="21600" y="201"/>
                    <a:pt x="21236" y="6"/>
                    <a:pt x="20789" y="4"/>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3" name="Rectangle 22"/>
          <p:cNvSpPr/>
          <p:nvPr/>
        </p:nvSpPr>
        <p:spPr>
          <a:xfrm>
            <a:off x="1604005" y="5140559"/>
            <a:ext cx="2349849" cy="399789"/>
          </a:xfrm>
          <a:prstGeom prst="rect">
            <a:avLst/>
          </a:prstGeom>
        </p:spPr>
        <p:txBody>
          <a:bodyPr wrap="square" lIns="0" tIns="0" rIns="0" bIns="0">
            <a:spAutoFit/>
          </a:bodyPr>
          <a:lstStyle/>
          <a:p>
            <a:pPr algn="ctr">
              <a:lnSpc>
                <a:spcPct val="130000"/>
              </a:lnSpc>
            </a:pPr>
            <a:r>
              <a:rPr lang="en-US" sz="1000"/>
              <a:t>Lorem ipsum dolor sit amet, consec adipiscing elitusce at efficitur.</a:t>
            </a:r>
          </a:p>
        </p:txBody>
      </p:sp>
      <p:sp>
        <p:nvSpPr>
          <p:cNvPr id="24" name="Rectangle 23"/>
          <p:cNvSpPr/>
          <p:nvPr/>
        </p:nvSpPr>
        <p:spPr>
          <a:xfrm>
            <a:off x="4713740" y="1936656"/>
            <a:ext cx="2773346" cy="4184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262828" y="4571927"/>
            <a:ext cx="1675170" cy="307777"/>
          </a:xfrm>
          <a:prstGeom prst="rect">
            <a:avLst/>
          </a:prstGeom>
          <a:noFill/>
        </p:spPr>
        <p:txBody>
          <a:bodyPr wrap="square" rtlCol="0">
            <a:spAutoFit/>
          </a:bodyPr>
          <a:lstStyle/>
          <a:p>
            <a:pPr algn="ctr"/>
            <a:r>
              <a:rPr lang="en-US" sz="1400">
                <a:solidFill>
                  <a:schemeClr val="tx2"/>
                </a:solidFill>
                <a:latin typeface="+mj-lt"/>
              </a:rPr>
              <a:t>DAVID JAMES</a:t>
            </a:r>
          </a:p>
        </p:txBody>
      </p:sp>
      <p:sp>
        <p:nvSpPr>
          <p:cNvPr id="26" name="TextBox 25"/>
          <p:cNvSpPr txBox="1"/>
          <p:nvPr/>
        </p:nvSpPr>
        <p:spPr>
          <a:xfrm>
            <a:off x="5375597" y="4852572"/>
            <a:ext cx="1449632" cy="261610"/>
          </a:xfrm>
          <a:prstGeom prst="rect">
            <a:avLst/>
          </a:prstGeom>
          <a:noFill/>
        </p:spPr>
        <p:txBody>
          <a:bodyPr wrap="square" rtlCol="0">
            <a:spAutoFit/>
          </a:bodyPr>
          <a:lstStyle/>
          <a:p>
            <a:pPr algn="ctr"/>
            <a:r>
              <a:rPr lang="en-US" sz="1100"/>
              <a:t>Designer</a:t>
            </a:r>
          </a:p>
        </p:txBody>
      </p:sp>
      <p:grpSp>
        <p:nvGrpSpPr>
          <p:cNvPr id="27" name="Group 26"/>
          <p:cNvGrpSpPr/>
          <p:nvPr/>
        </p:nvGrpSpPr>
        <p:grpSpPr>
          <a:xfrm>
            <a:off x="5640487" y="5758050"/>
            <a:ext cx="919853" cy="114726"/>
            <a:chOff x="4186344" y="5413056"/>
            <a:chExt cx="1208581" cy="150737"/>
          </a:xfrm>
          <a:solidFill>
            <a:schemeClr val="tx2"/>
          </a:solidFill>
        </p:grpSpPr>
        <p:grpSp>
          <p:nvGrpSpPr>
            <p:cNvPr id="28" name="Group 3252"/>
            <p:cNvGrpSpPr/>
            <p:nvPr/>
          </p:nvGrpSpPr>
          <p:grpSpPr>
            <a:xfrm>
              <a:off x="5263036" y="5419544"/>
              <a:ext cx="131889" cy="137761"/>
              <a:chOff x="0" y="0"/>
              <a:chExt cx="351702" cy="367360"/>
            </a:xfrm>
            <a:grpFill/>
          </p:grpSpPr>
          <p:sp>
            <p:nvSpPr>
              <p:cNvPr id="35" name="Shape 3250"/>
              <p:cNvSpPr/>
              <p:nvPr/>
            </p:nvSpPr>
            <p:spPr>
              <a:xfrm>
                <a:off x="0" y="0"/>
                <a:ext cx="227879" cy="367361"/>
              </a:xfrm>
              <a:custGeom>
                <a:avLst/>
                <a:gdLst/>
                <a:ahLst/>
                <a:cxnLst>
                  <a:cxn ang="0">
                    <a:pos x="wd2" y="hd2"/>
                  </a:cxn>
                  <a:cxn ang="5400000">
                    <a:pos x="wd2" y="hd2"/>
                  </a:cxn>
                  <a:cxn ang="10800000">
                    <a:pos x="wd2" y="hd2"/>
                  </a:cxn>
                  <a:cxn ang="16200000">
                    <a:pos x="wd2" y="hd2"/>
                  </a:cxn>
                </a:cxnLst>
                <a:rect l="0" t="0" r="r" b="b"/>
                <a:pathLst>
                  <a:path w="21600" h="21600" extrusionOk="0">
                    <a:moveTo>
                      <a:pt x="12196" y="8842"/>
                    </a:moveTo>
                    <a:cubicBezTo>
                      <a:pt x="8523" y="8842"/>
                      <a:pt x="6615" y="6017"/>
                      <a:pt x="6615" y="3920"/>
                    </a:cubicBezTo>
                    <a:cubicBezTo>
                      <a:pt x="6615" y="1914"/>
                      <a:pt x="8523" y="1001"/>
                      <a:pt x="10581" y="1001"/>
                    </a:cubicBezTo>
                    <a:cubicBezTo>
                      <a:pt x="14397" y="1001"/>
                      <a:pt x="16456" y="4192"/>
                      <a:pt x="16456" y="6017"/>
                    </a:cubicBezTo>
                    <a:cubicBezTo>
                      <a:pt x="16456" y="8384"/>
                      <a:pt x="13372" y="8842"/>
                      <a:pt x="12196" y="8842"/>
                    </a:cubicBezTo>
                    <a:close/>
                    <a:moveTo>
                      <a:pt x="18658" y="17226"/>
                    </a:moveTo>
                    <a:cubicBezTo>
                      <a:pt x="18658" y="18956"/>
                      <a:pt x="15869" y="20323"/>
                      <a:pt x="11900" y="20323"/>
                    </a:cubicBezTo>
                    <a:cubicBezTo>
                      <a:pt x="7052" y="20323"/>
                      <a:pt x="3967" y="18956"/>
                      <a:pt x="3967" y="16950"/>
                    </a:cubicBezTo>
                    <a:cubicBezTo>
                      <a:pt x="3967" y="14947"/>
                      <a:pt x="6908" y="14306"/>
                      <a:pt x="7782" y="14035"/>
                    </a:cubicBezTo>
                    <a:cubicBezTo>
                      <a:pt x="9699" y="13670"/>
                      <a:pt x="12196" y="13581"/>
                      <a:pt x="12633" y="13581"/>
                    </a:cubicBezTo>
                    <a:lnTo>
                      <a:pt x="13665" y="13581"/>
                    </a:lnTo>
                    <a:cubicBezTo>
                      <a:pt x="17187" y="15130"/>
                      <a:pt x="18658" y="15766"/>
                      <a:pt x="18658" y="17226"/>
                    </a:cubicBezTo>
                    <a:close/>
                    <a:moveTo>
                      <a:pt x="21600" y="0"/>
                    </a:moveTo>
                    <a:lnTo>
                      <a:pt x="12489" y="0"/>
                    </a:lnTo>
                    <a:cubicBezTo>
                      <a:pt x="6026" y="0"/>
                      <a:pt x="2791" y="2550"/>
                      <a:pt x="2791" y="5287"/>
                    </a:cubicBezTo>
                    <a:cubicBezTo>
                      <a:pt x="2791" y="7383"/>
                      <a:pt x="5438" y="9661"/>
                      <a:pt x="10137" y="9661"/>
                    </a:cubicBezTo>
                    <a:lnTo>
                      <a:pt x="11313" y="9661"/>
                    </a:lnTo>
                    <a:cubicBezTo>
                      <a:pt x="11162" y="9932"/>
                      <a:pt x="10725" y="10391"/>
                      <a:pt x="10725" y="10845"/>
                    </a:cubicBezTo>
                    <a:cubicBezTo>
                      <a:pt x="10725" y="11757"/>
                      <a:pt x="11313" y="12122"/>
                      <a:pt x="12045" y="12669"/>
                    </a:cubicBezTo>
                    <a:cubicBezTo>
                      <a:pt x="9992" y="12758"/>
                      <a:pt x="6168" y="13033"/>
                      <a:pt x="3379" y="14123"/>
                    </a:cubicBezTo>
                    <a:cubicBezTo>
                      <a:pt x="731" y="15130"/>
                      <a:pt x="0" y="16495"/>
                      <a:pt x="0" y="17497"/>
                    </a:cubicBezTo>
                    <a:cubicBezTo>
                      <a:pt x="0" y="19593"/>
                      <a:pt x="3086" y="21600"/>
                      <a:pt x="9699" y="21600"/>
                    </a:cubicBezTo>
                    <a:cubicBezTo>
                      <a:pt x="17633" y="21600"/>
                      <a:pt x="21449" y="18863"/>
                      <a:pt x="21449" y="16220"/>
                    </a:cubicBezTo>
                    <a:cubicBezTo>
                      <a:pt x="21449" y="14306"/>
                      <a:pt x="19835" y="13306"/>
                      <a:pt x="17776" y="12211"/>
                    </a:cubicBezTo>
                    <a:lnTo>
                      <a:pt x="16162" y="11481"/>
                    </a:lnTo>
                    <a:cubicBezTo>
                      <a:pt x="15573" y="11210"/>
                      <a:pt x="14986" y="10845"/>
                      <a:pt x="14986" y="10208"/>
                    </a:cubicBezTo>
                    <a:cubicBezTo>
                      <a:pt x="14986" y="9567"/>
                      <a:pt x="15718" y="9024"/>
                      <a:pt x="16456" y="8749"/>
                    </a:cubicBezTo>
                    <a:cubicBezTo>
                      <a:pt x="18365" y="7837"/>
                      <a:pt x="20272" y="6835"/>
                      <a:pt x="20272" y="4828"/>
                    </a:cubicBezTo>
                    <a:cubicBezTo>
                      <a:pt x="20272" y="2915"/>
                      <a:pt x="18365" y="1824"/>
                      <a:pt x="17338" y="1277"/>
                    </a:cubicBezTo>
                    <a:lnTo>
                      <a:pt x="19835" y="1277"/>
                    </a:lnTo>
                    <a:cubicBezTo>
                      <a:pt x="19835" y="1277"/>
                      <a:pt x="21600" y="0"/>
                      <a:pt x="21600"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 name="Shape 3251"/>
              <p:cNvSpPr/>
              <p:nvPr/>
            </p:nvSpPr>
            <p:spPr>
              <a:xfrm>
                <a:off x="227738" y="109057"/>
                <a:ext cx="123965" cy="123966"/>
              </a:xfrm>
              <a:custGeom>
                <a:avLst/>
                <a:gdLst/>
                <a:ahLst/>
                <a:cxnLst>
                  <a:cxn ang="0">
                    <a:pos x="wd2" y="hd2"/>
                  </a:cxn>
                  <a:cxn ang="5400000">
                    <a:pos x="wd2" y="hd2"/>
                  </a:cxn>
                  <a:cxn ang="10800000">
                    <a:pos x="wd2" y="hd2"/>
                  </a:cxn>
                  <a:cxn ang="16200000">
                    <a:pos x="wd2" y="hd2"/>
                  </a:cxn>
                </a:cxnLst>
                <a:rect l="0" t="0" r="r" b="b"/>
                <a:pathLst>
                  <a:path w="21600" h="21600" extrusionOk="0">
                    <a:moveTo>
                      <a:pt x="13504" y="8096"/>
                    </a:moveTo>
                    <a:lnTo>
                      <a:pt x="13504" y="0"/>
                    </a:lnTo>
                    <a:lnTo>
                      <a:pt x="8096" y="0"/>
                    </a:lnTo>
                    <a:lnTo>
                      <a:pt x="8096" y="8096"/>
                    </a:lnTo>
                    <a:lnTo>
                      <a:pt x="0" y="8096"/>
                    </a:lnTo>
                    <a:lnTo>
                      <a:pt x="0" y="13504"/>
                    </a:lnTo>
                    <a:lnTo>
                      <a:pt x="8096" y="13504"/>
                    </a:lnTo>
                    <a:lnTo>
                      <a:pt x="8096" y="21600"/>
                    </a:lnTo>
                    <a:lnTo>
                      <a:pt x="13504" y="21600"/>
                    </a:lnTo>
                    <a:lnTo>
                      <a:pt x="13504" y="13504"/>
                    </a:lnTo>
                    <a:lnTo>
                      <a:pt x="21600" y="13504"/>
                    </a:lnTo>
                    <a:lnTo>
                      <a:pt x="21600" y="8096"/>
                    </a:lnTo>
                    <a:cubicBezTo>
                      <a:pt x="21600" y="8096"/>
                      <a:pt x="13504" y="8096"/>
                      <a:pt x="13504" y="8096"/>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29" name="Group 3261"/>
            <p:cNvGrpSpPr/>
            <p:nvPr/>
          </p:nvGrpSpPr>
          <p:grpSpPr>
            <a:xfrm>
              <a:off x="4570049" y="5425326"/>
              <a:ext cx="131889" cy="126197"/>
              <a:chOff x="0" y="0"/>
              <a:chExt cx="351702" cy="336523"/>
            </a:xfrm>
            <a:grpFill/>
          </p:grpSpPr>
          <p:sp>
            <p:nvSpPr>
              <p:cNvPr id="32" name="Shape 3258"/>
              <p:cNvSpPr/>
              <p:nvPr/>
            </p:nvSpPr>
            <p:spPr>
              <a:xfrm>
                <a:off x="4885" y="109932"/>
                <a:ext cx="75175" cy="2261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3" name="Shape 3259"/>
              <p:cNvSpPr/>
              <p:nvPr/>
            </p:nvSpPr>
            <p:spPr>
              <a:xfrm>
                <a:off x="122147" y="105046"/>
                <a:ext cx="229556" cy="231478"/>
              </a:xfrm>
              <a:custGeom>
                <a:avLst/>
                <a:gdLst/>
                <a:ahLst/>
                <a:cxnLst>
                  <a:cxn ang="0">
                    <a:pos x="wd2" y="hd2"/>
                  </a:cxn>
                  <a:cxn ang="5400000">
                    <a:pos x="wd2" y="hd2"/>
                  </a:cxn>
                  <a:cxn ang="10800000">
                    <a:pos x="wd2" y="hd2"/>
                  </a:cxn>
                  <a:cxn ang="16200000">
                    <a:pos x="wd2" y="hd2"/>
                  </a:cxn>
                </a:cxnLst>
                <a:rect l="0" t="0" r="r" b="b"/>
                <a:pathLst>
                  <a:path w="21600" h="21600" extrusionOk="0">
                    <a:moveTo>
                      <a:pt x="13454" y="0"/>
                    </a:moveTo>
                    <a:cubicBezTo>
                      <a:pt x="9695" y="0"/>
                      <a:pt x="8017" y="2051"/>
                      <a:pt x="7077" y="3486"/>
                    </a:cubicBezTo>
                    <a:lnTo>
                      <a:pt x="7077" y="3555"/>
                    </a:lnTo>
                    <a:lnTo>
                      <a:pt x="7030" y="3555"/>
                    </a:lnTo>
                    <a:cubicBezTo>
                      <a:pt x="7043" y="3532"/>
                      <a:pt x="7063" y="3509"/>
                      <a:pt x="7077" y="3486"/>
                    </a:cubicBezTo>
                    <a:lnTo>
                      <a:pt x="7077" y="495"/>
                    </a:lnTo>
                    <a:lnTo>
                      <a:pt x="0" y="495"/>
                    </a:lnTo>
                    <a:cubicBezTo>
                      <a:pt x="95" y="2476"/>
                      <a:pt x="0" y="21600"/>
                      <a:pt x="0" y="21600"/>
                    </a:cubicBezTo>
                    <a:lnTo>
                      <a:pt x="7077" y="21600"/>
                    </a:lnTo>
                    <a:lnTo>
                      <a:pt x="7077" y="9813"/>
                    </a:lnTo>
                    <a:cubicBezTo>
                      <a:pt x="7077" y="9181"/>
                      <a:pt x="7125" y="8554"/>
                      <a:pt x="7312" y="8103"/>
                    </a:cubicBezTo>
                    <a:cubicBezTo>
                      <a:pt x="7824" y="6841"/>
                      <a:pt x="8986" y="5537"/>
                      <a:pt x="10941" y="5537"/>
                    </a:cubicBezTo>
                    <a:cubicBezTo>
                      <a:pt x="13502" y="5537"/>
                      <a:pt x="14525" y="7473"/>
                      <a:pt x="14525" y="10309"/>
                    </a:cubicBezTo>
                    <a:lnTo>
                      <a:pt x="14525" y="21600"/>
                    </a:lnTo>
                    <a:lnTo>
                      <a:pt x="21600" y="21600"/>
                    </a:lnTo>
                    <a:lnTo>
                      <a:pt x="21600" y="9497"/>
                    </a:lnTo>
                    <a:cubicBezTo>
                      <a:pt x="21600" y="3015"/>
                      <a:pt x="18110" y="0"/>
                      <a:pt x="13454"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 name="Shape 3260"/>
              <p:cNvSpPr/>
              <p:nvPr/>
            </p:nvSpPr>
            <p:spPr>
              <a:xfrm>
                <a:off x="0" y="0"/>
                <a:ext cx="84595" cy="78162"/>
              </a:xfrm>
              <a:custGeom>
                <a:avLst/>
                <a:gdLst/>
                <a:ahLst/>
                <a:cxnLst>
                  <a:cxn ang="0">
                    <a:pos x="wd2" y="hd2"/>
                  </a:cxn>
                  <a:cxn ang="5400000">
                    <a:pos x="wd2" y="hd2"/>
                  </a:cxn>
                  <a:cxn ang="10800000">
                    <a:pos x="wd2" y="hd2"/>
                  </a:cxn>
                  <a:cxn ang="16200000">
                    <a:pos x="wd2" y="hd2"/>
                  </a:cxn>
                </a:cxnLst>
                <a:rect l="0" t="0" r="r" b="b"/>
                <a:pathLst>
                  <a:path w="21600" h="21600" extrusionOk="0">
                    <a:moveTo>
                      <a:pt x="10866" y="0"/>
                    </a:moveTo>
                    <a:cubicBezTo>
                      <a:pt x="4296" y="0"/>
                      <a:pt x="0" y="4665"/>
                      <a:pt x="0" y="10798"/>
                    </a:cubicBezTo>
                    <a:cubicBezTo>
                      <a:pt x="0" y="16798"/>
                      <a:pt x="4175" y="21600"/>
                      <a:pt x="10613" y="21600"/>
                    </a:cubicBezTo>
                    <a:lnTo>
                      <a:pt x="10739" y="21600"/>
                    </a:lnTo>
                    <a:cubicBezTo>
                      <a:pt x="17436" y="21600"/>
                      <a:pt x="21600" y="16798"/>
                      <a:pt x="21600" y="10798"/>
                    </a:cubicBezTo>
                    <a:cubicBezTo>
                      <a:pt x="21474" y="4665"/>
                      <a:pt x="17436" y="0"/>
                      <a:pt x="10866"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30" name="Shape 3267"/>
            <p:cNvSpPr/>
            <p:nvPr/>
          </p:nvSpPr>
          <p:spPr>
            <a:xfrm>
              <a:off x="4186344" y="5429976"/>
              <a:ext cx="143904" cy="116897"/>
            </a:xfrm>
            <a:custGeom>
              <a:avLst/>
              <a:gdLst/>
              <a:ahLst/>
              <a:cxnLst>
                <a:cxn ang="0">
                  <a:pos x="wd2" y="hd2"/>
                </a:cxn>
                <a:cxn ang="5400000">
                  <a:pos x="wd2" y="hd2"/>
                </a:cxn>
                <a:cxn ang="10800000">
                  <a:pos x="wd2" y="hd2"/>
                </a:cxn>
                <a:cxn ang="16200000">
                  <a:pos x="wd2" y="hd2"/>
                </a:cxn>
              </a:cxnLst>
              <a:rect l="0" t="0" r="r" b="b"/>
              <a:pathLst>
                <a:path w="21600" h="21600" extrusionOk="0">
                  <a:moveTo>
                    <a:pt x="21600" y="2553"/>
                  </a:moveTo>
                  <a:cubicBezTo>
                    <a:pt x="20809" y="2986"/>
                    <a:pt x="19952" y="3286"/>
                    <a:pt x="19056" y="3416"/>
                  </a:cubicBezTo>
                  <a:cubicBezTo>
                    <a:pt x="19972" y="2740"/>
                    <a:pt x="20671" y="1671"/>
                    <a:pt x="21007" y="395"/>
                  </a:cubicBezTo>
                  <a:cubicBezTo>
                    <a:pt x="20150" y="1020"/>
                    <a:pt x="19201" y="1476"/>
                    <a:pt x="18186" y="1717"/>
                  </a:cubicBezTo>
                  <a:cubicBezTo>
                    <a:pt x="17382" y="663"/>
                    <a:pt x="16228" y="0"/>
                    <a:pt x="14956" y="0"/>
                  </a:cubicBezTo>
                  <a:cubicBezTo>
                    <a:pt x="12511" y="0"/>
                    <a:pt x="10527" y="2442"/>
                    <a:pt x="10527" y="5452"/>
                  </a:cubicBezTo>
                  <a:cubicBezTo>
                    <a:pt x="10527" y="5882"/>
                    <a:pt x="10566" y="6294"/>
                    <a:pt x="10640" y="6694"/>
                  </a:cubicBezTo>
                  <a:cubicBezTo>
                    <a:pt x="6954" y="6464"/>
                    <a:pt x="3692" y="4298"/>
                    <a:pt x="1504" y="996"/>
                  </a:cubicBezTo>
                  <a:cubicBezTo>
                    <a:pt x="1120" y="1799"/>
                    <a:pt x="903" y="2740"/>
                    <a:pt x="903" y="3740"/>
                  </a:cubicBezTo>
                  <a:cubicBezTo>
                    <a:pt x="903" y="5631"/>
                    <a:pt x="1687" y="7302"/>
                    <a:pt x="2874" y="8274"/>
                  </a:cubicBezTo>
                  <a:cubicBezTo>
                    <a:pt x="2148" y="8252"/>
                    <a:pt x="1470" y="8001"/>
                    <a:pt x="870" y="7593"/>
                  </a:cubicBezTo>
                  <a:lnTo>
                    <a:pt x="870" y="7659"/>
                  </a:lnTo>
                  <a:cubicBezTo>
                    <a:pt x="870" y="10304"/>
                    <a:pt x="2399" y="12512"/>
                    <a:pt x="4423" y="13015"/>
                  </a:cubicBezTo>
                  <a:cubicBezTo>
                    <a:pt x="4053" y="13137"/>
                    <a:pt x="3658" y="13201"/>
                    <a:pt x="3257" y="13201"/>
                  </a:cubicBezTo>
                  <a:cubicBezTo>
                    <a:pt x="2972" y="13201"/>
                    <a:pt x="2696" y="13169"/>
                    <a:pt x="2420" y="13105"/>
                  </a:cubicBezTo>
                  <a:cubicBezTo>
                    <a:pt x="2986" y="15271"/>
                    <a:pt x="4619" y="16845"/>
                    <a:pt x="6558" y="16893"/>
                  </a:cubicBezTo>
                  <a:cubicBezTo>
                    <a:pt x="5042" y="18354"/>
                    <a:pt x="3130" y="19222"/>
                    <a:pt x="1054" y="19222"/>
                  </a:cubicBezTo>
                  <a:cubicBezTo>
                    <a:pt x="698" y="19222"/>
                    <a:pt x="349" y="19198"/>
                    <a:pt x="0" y="19150"/>
                  </a:cubicBezTo>
                  <a:cubicBezTo>
                    <a:pt x="1964" y="20699"/>
                    <a:pt x="4291" y="21600"/>
                    <a:pt x="6795" y="21600"/>
                  </a:cubicBezTo>
                  <a:cubicBezTo>
                    <a:pt x="14943" y="21600"/>
                    <a:pt x="19399" y="13291"/>
                    <a:pt x="19399" y="6085"/>
                  </a:cubicBezTo>
                  <a:lnTo>
                    <a:pt x="19385" y="5380"/>
                  </a:lnTo>
                  <a:cubicBezTo>
                    <a:pt x="20256" y="4609"/>
                    <a:pt x="21007" y="3651"/>
                    <a:pt x="21600" y="2553"/>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1" name="Shape 3273"/>
            <p:cNvSpPr/>
            <p:nvPr/>
          </p:nvSpPr>
          <p:spPr>
            <a:xfrm>
              <a:off x="4941739" y="5413056"/>
              <a:ext cx="81496" cy="150737"/>
            </a:xfrm>
            <a:custGeom>
              <a:avLst/>
              <a:gdLst/>
              <a:ahLst/>
              <a:cxnLst>
                <a:cxn ang="0">
                  <a:pos x="wd2" y="hd2"/>
                </a:cxn>
                <a:cxn ang="5400000">
                  <a:pos x="wd2" y="hd2"/>
                </a:cxn>
                <a:cxn ang="10800000">
                  <a:pos x="wd2" y="hd2"/>
                </a:cxn>
                <a:cxn ang="16200000">
                  <a:pos x="wd2" y="hd2"/>
                </a:cxn>
              </a:cxnLst>
              <a:rect l="0" t="0" r="r" b="b"/>
              <a:pathLst>
                <a:path w="21600" h="21600" extrusionOk="0">
                  <a:moveTo>
                    <a:pt x="20789" y="4"/>
                  </a:moveTo>
                  <a:lnTo>
                    <a:pt x="15607" y="0"/>
                  </a:lnTo>
                  <a:cubicBezTo>
                    <a:pt x="9787" y="0"/>
                    <a:pt x="6024" y="2087"/>
                    <a:pt x="6024" y="5316"/>
                  </a:cubicBezTo>
                  <a:lnTo>
                    <a:pt x="6024" y="7767"/>
                  </a:lnTo>
                  <a:lnTo>
                    <a:pt x="814" y="7767"/>
                  </a:lnTo>
                  <a:cubicBezTo>
                    <a:pt x="365" y="7767"/>
                    <a:pt x="0" y="7964"/>
                    <a:pt x="0" y="8207"/>
                  </a:cubicBezTo>
                  <a:lnTo>
                    <a:pt x="0" y="11759"/>
                  </a:lnTo>
                  <a:cubicBezTo>
                    <a:pt x="0" y="12002"/>
                    <a:pt x="365" y="12199"/>
                    <a:pt x="814" y="12199"/>
                  </a:cubicBezTo>
                  <a:lnTo>
                    <a:pt x="6024" y="12199"/>
                  </a:lnTo>
                  <a:lnTo>
                    <a:pt x="6024" y="21160"/>
                  </a:lnTo>
                  <a:cubicBezTo>
                    <a:pt x="6024" y="21403"/>
                    <a:pt x="6389" y="21600"/>
                    <a:pt x="6840" y="21600"/>
                  </a:cubicBezTo>
                  <a:lnTo>
                    <a:pt x="13634" y="21600"/>
                  </a:lnTo>
                  <a:cubicBezTo>
                    <a:pt x="14085" y="21600"/>
                    <a:pt x="14450" y="21403"/>
                    <a:pt x="14450" y="21160"/>
                  </a:cubicBezTo>
                  <a:lnTo>
                    <a:pt x="14450" y="12199"/>
                  </a:lnTo>
                  <a:lnTo>
                    <a:pt x="20541" y="12199"/>
                  </a:lnTo>
                  <a:cubicBezTo>
                    <a:pt x="20990" y="12199"/>
                    <a:pt x="21355" y="12002"/>
                    <a:pt x="21355" y="11759"/>
                  </a:cubicBezTo>
                  <a:lnTo>
                    <a:pt x="21358" y="8207"/>
                  </a:lnTo>
                  <a:cubicBezTo>
                    <a:pt x="21358" y="8091"/>
                    <a:pt x="21271" y="7979"/>
                    <a:pt x="21119" y="7896"/>
                  </a:cubicBezTo>
                  <a:cubicBezTo>
                    <a:pt x="20968" y="7813"/>
                    <a:pt x="20759" y="7767"/>
                    <a:pt x="20543" y="7767"/>
                  </a:cubicBezTo>
                  <a:lnTo>
                    <a:pt x="14450" y="7767"/>
                  </a:lnTo>
                  <a:lnTo>
                    <a:pt x="14450" y="5689"/>
                  </a:lnTo>
                  <a:cubicBezTo>
                    <a:pt x="14450" y="4690"/>
                    <a:pt x="14891" y="4184"/>
                    <a:pt x="17295" y="4184"/>
                  </a:cubicBezTo>
                  <a:lnTo>
                    <a:pt x="20786" y="4182"/>
                  </a:lnTo>
                  <a:cubicBezTo>
                    <a:pt x="21236" y="4182"/>
                    <a:pt x="21600" y="3985"/>
                    <a:pt x="21600" y="3742"/>
                  </a:cubicBezTo>
                  <a:lnTo>
                    <a:pt x="21600" y="445"/>
                  </a:lnTo>
                  <a:cubicBezTo>
                    <a:pt x="21600" y="201"/>
                    <a:pt x="21236" y="6"/>
                    <a:pt x="20789" y="4"/>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37" name="Rectangle 36"/>
          <p:cNvSpPr/>
          <p:nvPr/>
        </p:nvSpPr>
        <p:spPr>
          <a:xfrm>
            <a:off x="4925489" y="5140559"/>
            <a:ext cx="2349849" cy="399789"/>
          </a:xfrm>
          <a:prstGeom prst="rect">
            <a:avLst/>
          </a:prstGeom>
        </p:spPr>
        <p:txBody>
          <a:bodyPr wrap="square" lIns="0" tIns="0" rIns="0" bIns="0">
            <a:spAutoFit/>
          </a:bodyPr>
          <a:lstStyle/>
          <a:p>
            <a:pPr algn="ctr">
              <a:lnSpc>
                <a:spcPct val="130000"/>
              </a:lnSpc>
            </a:pPr>
            <a:r>
              <a:rPr lang="en-US" sz="1000"/>
              <a:t>Lorem ipsum dolor sit amet, consec adipiscing elitusce at efficitur.</a:t>
            </a:r>
          </a:p>
        </p:txBody>
      </p:sp>
      <p:sp>
        <p:nvSpPr>
          <p:cNvPr id="38" name="Rectangle 37"/>
          <p:cNvSpPr/>
          <p:nvPr/>
        </p:nvSpPr>
        <p:spPr>
          <a:xfrm>
            <a:off x="8035224" y="1936656"/>
            <a:ext cx="2773346" cy="4184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584312" y="4571927"/>
            <a:ext cx="1675170" cy="307777"/>
          </a:xfrm>
          <a:prstGeom prst="rect">
            <a:avLst/>
          </a:prstGeom>
          <a:noFill/>
        </p:spPr>
        <p:txBody>
          <a:bodyPr wrap="square" rtlCol="0">
            <a:spAutoFit/>
          </a:bodyPr>
          <a:lstStyle/>
          <a:p>
            <a:pPr algn="ctr"/>
            <a:r>
              <a:rPr lang="en-US" sz="1400">
                <a:solidFill>
                  <a:schemeClr val="tx2"/>
                </a:solidFill>
                <a:latin typeface="+mj-lt"/>
              </a:rPr>
              <a:t>DAVID JAMES</a:t>
            </a:r>
          </a:p>
        </p:txBody>
      </p:sp>
      <p:sp>
        <p:nvSpPr>
          <p:cNvPr id="40" name="TextBox 39"/>
          <p:cNvSpPr txBox="1"/>
          <p:nvPr/>
        </p:nvSpPr>
        <p:spPr>
          <a:xfrm>
            <a:off x="8697081" y="4852572"/>
            <a:ext cx="1449632" cy="261610"/>
          </a:xfrm>
          <a:prstGeom prst="rect">
            <a:avLst/>
          </a:prstGeom>
          <a:noFill/>
        </p:spPr>
        <p:txBody>
          <a:bodyPr wrap="square" rtlCol="0">
            <a:spAutoFit/>
          </a:bodyPr>
          <a:lstStyle/>
          <a:p>
            <a:pPr algn="ctr"/>
            <a:r>
              <a:rPr lang="en-US" sz="1100"/>
              <a:t>Founder</a:t>
            </a:r>
          </a:p>
        </p:txBody>
      </p:sp>
      <p:grpSp>
        <p:nvGrpSpPr>
          <p:cNvPr id="41" name="Group 40"/>
          <p:cNvGrpSpPr/>
          <p:nvPr/>
        </p:nvGrpSpPr>
        <p:grpSpPr>
          <a:xfrm>
            <a:off x="8961971" y="5758050"/>
            <a:ext cx="919853" cy="114726"/>
            <a:chOff x="4186344" y="5413056"/>
            <a:chExt cx="1208581" cy="150737"/>
          </a:xfrm>
          <a:solidFill>
            <a:schemeClr val="tx2"/>
          </a:solidFill>
        </p:grpSpPr>
        <p:grpSp>
          <p:nvGrpSpPr>
            <p:cNvPr id="42" name="Group 3252"/>
            <p:cNvGrpSpPr/>
            <p:nvPr/>
          </p:nvGrpSpPr>
          <p:grpSpPr>
            <a:xfrm>
              <a:off x="5263036" y="5419544"/>
              <a:ext cx="131889" cy="137761"/>
              <a:chOff x="0" y="0"/>
              <a:chExt cx="351702" cy="367360"/>
            </a:xfrm>
            <a:grpFill/>
          </p:grpSpPr>
          <p:sp>
            <p:nvSpPr>
              <p:cNvPr id="49" name="Shape 3250"/>
              <p:cNvSpPr/>
              <p:nvPr/>
            </p:nvSpPr>
            <p:spPr>
              <a:xfrm>
                <a:off x="0" y="0"/>
                <a:ext cx="227879" cy="367361"/>
              </a:xfrm>
              <a:custGeom>
                <a:avLst/>
                <a:gdLst/>
                <a:ahLst/>
                <a:cxnLst>
                  <a:cxn ang="0">
                    <a:pos x="wd2" y="hd2"/>
                  </a:cxn>
                  <a:cxn ang="5400000">
                    <a:pos x="wd2" y="hd2"/>
                  </a:cxn>
                  <a:cxn ang="10800000">
                    <a:pos x="wd2" y="hd2"/>
                  </a:cxn>
                  <a:cxn ang="16200000">
                    <a:pos x="wd2" y="hd2"/>
                  </a:cxn>
                </a:cxnLst>
                <a:rect l="0" t="0" r="r" b="b"/>
                <a:pathLst>
                  <a:path w="21600" h="21600" extrusionOk="0">
                    <a:moveTo>
                      <a:pt x="12196" y="8842"/>
                    </a:moveTo>
                    <a:cubicBezTo>
                      <a:pt x="8523" y="8842"/>
                      <a:pt x="6615" y="6017"/>
                      <a:pt x="6615" y="3920"/>
                    </a:cubicBezTo>
                    <a:cubicBezTo>
                      <a:pt x="6615" y="1914"/>
                      <a:pt x="8523" y="1001"/>
                      <a:pt x="10581" y="1001"/>
                    </a:cubicBezTo>
                    <a:cubicBezTo>
                      <a:pt x="14397" y="1001"/>
                      <a:pt x="16456" y="4192"/>
                      <a:pt x="16456" y="6017"/>
                    </a:cubicBezTo>
                    <a:cubicBezTo>
                      <a:pt x="16456" y="8384"/>
                      <a:pt x="13372" y="8842"/>
                      <a:pt x="12196" y="8842"/>
                    </a:cubicBezTo>
                    <a:close/>
                    <a:moveTo>
                      <a:pt x="18658" y="17226"/>
                    </a:moveTo>
                    <a:cubicBezTo>
                      <a:pt x="18658" y="18956"/>
                      <a:pt x="15869" y="20323"/>
                      <a:pt x="11900" y="20323"/>
                    </a:cubicBezTo>
                    <a:cubicBezTo>
                      <a:pt x="7052" y="20323"/>
                      <a:pt x="3967" y="18956"/>
                      <a:pt x="3967" y="16950"/>
                    </a:cubicBezTo>
                    <a:cubicBezTo>
                      <a:pt x="3967" y="14947"/>
                      <a:pt x="6908" y="14306"/>
                      <a:pt x="7782" y="14035"/>
                    </a:cubicBezTo>
                    <a:cubicBezTo>
                      <a:pt x="9699" y="13670"/>
                      <a:pt x="12196" y="13581"/>
                      <a:pt x="12633" y="13581"/>
                    </a:cubicBezTo>
                    <a:lnTo>
                      <a:pt x="13665" y="13581"/>
                    </a:lnTo>
                    <a:cubicBezTo>
                      <a:pt x="17187" y="15130"/>
                      <a:pt x="18658" y="15766"/>
                      <a:pt x="18658" y="17226"/>
                    </a:cubicBezTo>
                    <a:close/>
                    <a:moveTo>
                      <a:pt x="21600" y="0"/>
                    </a:moveTo>
                    <a:lnTo>
                      <a:pt x="12489" y="0"/>
                    </a:lnTo>
                    <a:cubicBezTo>
                      <a:pt x="6026" y="0"/>
                      <a:pt x="2791" y="2550"/>
                      <a:pt x="2791" y="5287"/>
                    </a:cubicBezTo>
                    <a:cubicBezTo>
                      <a:pt x="2791" y="7383"/>
                      <a:pt x="5438" y="9661"/>
                      <a:pt x="10137" y="9661"/>
                    </a:cubicBezTo>
                    <a:lnTo>
                      <a:pt x="11313" y="9661"/>
                    </a:lnTo>
                    <a:cubicBezTo>
                      <a:pt x="11162" y="9932"/>
                      <a:pt x="10725" y="10391"/>
                      <a:pt x="10725" y="10845"/>
                    </a:cubicBezTo>
                    <a:cubicBezTo>
                      <a:pt x="10725" y="11757"/>
                      <a:pt x="11313" y="12122"/>
                      <a:pt x="12045" y="12669"/>
                    </a:cubicBezTo>
                    <a:cubicBezTo>
                      <a:pt x="9992" y="12758"/>
                      <a:pt x="6168" y="13033"/>
                      <a:pt x="3379" y="14123"/>
                    </a:cubicBezTo>
                    <a:cubicBezTo>
                      <a:pt x="731" y="15130"/>
                      <a:pt x="0" y="16495"/>
                      <a:pt x="0" y="17497"/>
                    </a:cubicBezTo>
                    <a:cubicBezTo>
                      <a:pt x="0" y="19593"/>
                      <a:pt x="3086" y="21600"/>
                      <a:pt x="9699" y="21600"/>
                    </a:cubicBezTo>
                    <a:cubicBezTo>
                      <a:pt x="17633" y="21600"/>
                      <a:pt x="21449" y="18863"/>
                      <a:pt x="21449" y="16220"/>
                    </a:cubicBezTo>
                    <a:cubicBezTo>
                      <a:pt x="21449" y="14306"/>
                      <a:pt x="19835" y="13306"/>
                      <a:pt x="17776" y="12211"/>
                    </a:cubicBezTo>
                    <a:lnTo>
                      <a:pt x="16162" y="11481"/>
                    </a:lnTo>
                    <a:cubicBezTo>
                      <a:pt x="15573" y="11210"/>
                      <a:pt x="14986" y="10845"/>
                      <a:pt x="14986" y="10208"/>
                    </a:cubicBezTo>
                    <a:cubicBezTo>
                      <a:pt x="14986" y="9567"/>
                      <a:pt x="15718" y="9024"/>
                      <a:pt x="16456" y="8749"/>
                    </a:cubicBezTo>
                    <a:cubicBezTo>
                      <a:pt x="18365" y="7837"/>
                      <a:pt x="20272" y="6835"/>
                      <a:pt x="20272" y="4828"/>
                    </a:cubicBezTo>
                    <a:cubicBezTo>
                      <a:pt x="20272" y="2915"/>
                      <a:pt x="18365" y="1824"/>
                      <a:pt x="17338" y="1277"/>
                    </a:cubicBezTo>
                    <a:lnTo>
                      <a:pt x="19835" y="1277"/>
                    </a:lnTo>
                    <a:cubicBezTo>
                      <a:pt x="19835" y="1277"/>
                      <a:pt x="21600" y="0"/>
                      <a:pt x="21600"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0" name="Shape 3251"/>
              <p:cNvSpPr/>
              <p:nvPr/>
            </p:nvSpPr>
            <p:spPr>
              <a:xfrm>
                <a:off x="227738" y="109057"/>
                <a:ext cx="123965" cy="123966"/>
              </a:xfrm>
              <a:custGeom>
                <a:avLst/>
                <a:gdLst/>
                <a:ahLst/>
                <a:cxnLst>
                  <a:cxn ang="0">
                    <a:pos x="wd2" y="hd2"/>
                  </a:cxn>
                  <a:cxn ang="5400000">
                    <a:pos x="wd2" y="hd2"/>
                  </a:cxn>
                  <a:cxn ang="10800000">
                    <a:pos x="wd2" y="hd2"/>
                  </a:cxn>
                  <a:cxn ang="16200000">
                    <a:pos x="wd2" y="hd2"/>
                  </a:cxn>
                </a:cxnLst>
                <a:rect l="0" t="0" r="r" b="b"/>
                <a:pathLst>
                  <a:path w="21600" h="21600" extrusionOk="0">
                    <a:moveTo>
                      <a:pt x="13504" y="8096"/>
                    </a:moveTo>
                    <a:lnTo>
                      <a:pt x="13504" y="0"/>
                    </a:lnTo>
                    <a:lnTo>
                      <a:pt x="8096" y="0"/>
                    </a:lnTo>
                    <a:lnTo>
                      <a:pt x="8096" y="8096"/>
                    </a:lnTo>
                    <a:lnTo>
                      <a:pt x="0" y="8096"/>
                    </a:lnTo>
                    <a:lnTo>
                      <a:pt x="0" y="13504"/>
                    </a:lnTo>
                    <a:lnTo>
                      <a:pt x="8096" y="13504"/>
                    </a:lnTo>
                    <a:lnTo>
                      <a:pt x="8096" y="21600"/>
                    </a:lnTo>
                    <a:lnTo>
                      <a:pt x="13504" y="21600"/>
                    </a:lnTo>
                    <a:lnTo>
                      <a:pt x="13504" y="13504"/>
                    </a:lnTo>
                    <a:lnTo>
                      <a:pt x="21600" y="13504"/>
                    </a:lnTo>
                    <a:lnTo>
                      <a:pt x="21600" y="8096"/>
                    </a:lnTo>
                    <a:cubicBezTo>
                      <a:pt x="21600" y="8096"/>
                      <a:pt x="13504" y="8096"/>
                      <a:pt x="13504" y="8096"/>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3" name="Group 3261"/>
            <p:cNvGrpSpPr/>
            <p:nvPr/>
          </p:nvGrpSpPr>
          <p:grpSpPr>
            <a:xfrm>
              <a:off x="4570049" y="5425326"/>
              <a:ext cx="131889" cy="126197"/>
              <a:chOff x="0" y="0"/>
              <a:chExt cx="351702" cy="336523"/>
            </a:xfrm>
            <a:grpFill/>
          </p:grpSpPr>
          <p:sp>
            <p:nvSpPr>
              <p:cNvPr id="46" name="Shape 3258"/>
              <p:cNvSpPr/>
              <p:nvPr/>
            </p:nvSpPr>
            <p:spPr>
              <a:xfrm>
                <a:off x="4885" y="109932"/>
                <a:ext cx="75175" cy="2261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 name="Shape 3259"/>
              <p:cNvSpPr/>
              <p:nvPr/>
            </p:nvSpPr>
            <p:spPr>
              <a:xfrm>
                <a:off x="122147" y="105046"/>
                <a:ext cx="229556" cy="231478"/>
              </a:xfrm>
              <a:custGeom>
                <a:avLst/>
                <a:gdLst/>
                <a:ahLst/>
                <a:cxnLst>
                  <a:cxn ang="0">
                    <a:pos x="wd2" y="hd2"/>
                  </a:cxn>
                  <a:cxn ang="5400000">
                    <a:pos x="wd2" y="hd2"/>
                  </a:cxn>
                  <a:cxn ang="10800000">
                    <a:pos x="wd2" y="hd2"/>
                  </a:cxn>
                  <a:cxn ang="16200000">
                    <a:pos x="wd2" y="hd2"/>
                  </a:cxn>
                </a:cxnLst>
                <a:rect l="0" t="0" r="r" b="b"/>
                <a:pathLst>
                  <a:path w="21600" h="21600" extrusionOk="0">
                    <a:moveTo>
                      <a:pt x="13454" y="0"/>
                    </a:moveTo>
                    <a:cubicBezTo>
                      <a:pt x="9695" y="0"/>
                      <a:pt x="8017" y="2051"/>
                      <a:pt x="7077" y="3486"/>
                    </a:cubicBezTo>
                    <a:lnTo>
                      <a:pt x="7077" y="3555"/>
                    </a:lnTo>
                    <a:lnTo>
                      <a:pt x="7030" y="3555"/>
                    </a:lnTo>
                    <a:cubicBezTo>
                      <a:pt x="7043" y="3532"/>
                      <a:pt x="7063" y="3509"/>
                      <a:pt x="7077" y="3486"/>
                    </a:cubicBezTo>
                    <a:lnTo>
                      <a:pt x="7077" y="495"/>
                    </a:lnTo>
                    <a:lnTo>
                      <a:pt x="0" y="495"/>
                    </a:lnTo>
                    <a:cubicBezTo>
                      <a:pt x="95" y="2476"/>
                      <a:pt x="0" y="21600"/>
                      <a:pt x="0" y="21600"/>
                    </a:cubicBezTo>
                    <a:lnTo>
                      <a:pt x="7077" y="21600"/>
                    </a:lnTo>
                    <a:lnTo>
                      <a:pt x="7077" y="9813"/>
                    </a:lnTo>
                    <a:cubicBezTo>
                      <a:pt x="7077" y="9181"/>
                      <a:pt x="7125" y="8554"/>
                      <a:pt x="7312" y="8103"/>
                    </a:cubicBezTo>
                    <a:cubicBezTo>
                      <a:pt x="7824" y="6841"/>
                      <a:pt x="8986" y="5537"/>
                      <a:pt x="10941" y="5537"/>
                    </a:cubicBezTo>
                    <a:cubicBezTo>
                      <a:pt x="13502" y="5537"/>
                      <a:pt x="14525" y="7473"/>
                      <a:pt x="14525" y="10309"/>
                    </a:cubicBezTo>
                    <a:lnTo>
                      <a:pt x="14525" y="21600"/>
                    </a:lnTo>
                    <a:lnTo>
                      <a:pt x="21600" y="21600"/>
                    </a:lnTo>
                    <a:lnTo>
                      <a:pt x="21600" y="9497"/>
                    </a:lnTo>
                    <a:cubicBezTo>
                      <a:pt x="21600" y="3015"/>
                      <a:pt x="18110" y="0"/>
                      <a:pt x="13454"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 name="Shape 3260"/>
              <p:cNvSpPr/>
              <p:nvPr/>
            </p:nvSpPr>
            <p:spPr>
              <a:xfrm>
                <a:off x="0" y="0"/>
                <a:ext cx="84595" cy="78162"/>
              </a:xfrm>
              <a:custGeom>
                <a:avLst/>
                <a:gdLst/>
                <a:ahLst/>
                <a:cxnLst>
                  <a:cxn ang="0">
                    <a:pos x="wd2" y="hd2"/>
                  </a:cxn>
                  <a:cxn ang="5400000">
                    <a:pos x="wd2" y="hd2"/>
                  </a:cxn>
                  <a:cxn ang="10800000">
                    <a:pos x="wd2" y="hd2"/>
                  </a:cxn>
                  <a:cxn ang="16200000">
                    <a:pos x="wd2" y="hd2"/>
                  </a:cxn>
                </a:cxnLst>
                <a:rect l="0" t="0" r="r" b="b"/>
                <a:pathLst>
                  <a:path w="21600" h="21600" extrusionOk="0">
                    <a:moveTo>
                      <a:pt x="10866" y="0"/>
                    </a:moveTo>
                    <a:cubicBezTo>
                      <a:pt x="4296" y="0"/>
                      <a:pt x="0" y="4665"/>
                      <a:pt x="0" y="10798"/>
                    </a:cubicBezTo>
                    <a:cubicBezTo>
                      <a:pt x="0" y="16798"/>
                      <a:pt x="4175" y="21600"/>
                      <a:pt x="10613" y="21600"/>
                    </a:cubicBezTo>
                    <a:lnTo>
                      <a:pt x="10739" y="21600"/>
                    </a:lnTo>
                    <a:cubicBezTo>
                      <a:pt x="17436" y="21600"/>
                      <a:pt x="21600" y="16798"/>
                      <a:pt x="21600" y="10798"/>
                    </a:cubicBezTo>
                    <a:cubicBezTo>
                      <a:pt x="21474" y="4665"/>
                      <a:pt x="17436" y="0"/>
                      <a:pt x="10866"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4" name="Shape 3267"/>
            <p:cNvSpPr/>
            <p:nvPr/>
          </p:nvSpPr>
          <p:spPr>
            <a:xfrm>
              <a:off x="4186344" y="5429976"/>
              <a:ext cx="143904" cy="116897"/>
            </a:xfrm>
            <a:custGeom>
              <a:avLst/>
              <a:gdLst/>
              <a:ahLst/>
              <a:cxnLst>
                <a:cxn ang="0">
                  <a:pos x="wd2" y="hd2"/>
                </a:cxn>
                <a:cxn ang="5400000">
                  <a:pos x="wd2" y="hd2"/>
                </a:cxn>
                <a:cxn ang="10800000">
                  <a:pos x="wd2" y="hd2"/>
                </a:cxn>
                <a:cxn ang="16200000">
                  <a:pos x="wd2" y="hd2"/>
                </a:cxn>
              </a:cxnLst>
              <a:rect l="0" t="0" r="r" b="b"/>
              <a:pathLst>
                <a:path w="21600" h="21600" extrusionOk="0">
                  <a:moveTo>
                    <a:pt x="21600" y="2553"/>
                  </a:moveTo>
                  <a:cubicBezTo>
                    <a:pt x="20809" y="2986"/>
                    <a:pt x="19952" y="3286"/>
                    <a:pt x="19056" y="3416"/>
                  </a:cubicBezTo>
                  <a:cubicBezTo>
                    <a:pt x="19972" y="2740"/>
                    <a:pt x="20671" y="1671"/>
                    <a:pt x="21007" y="395"/>
                  </a:cubicBezTo>
                  <a:cubicBezTo>
                    <a:pt x="20150" y="1020"/>
                    <a:pt x="19201" y="1476"/>
                    <a:pt x="18186" y="1717"/>
                  </a:cubicBezTo>
                  <a:cubicBezTo>
                    <a:pt x="17382" y="663"/>
                    <a:pt x="16228" y="0"/>
                    <a:pt x="14956" y="0"/>
                  </a:cubicBezTo>
                  <a:cubicBezTo>
                    <a:pt x="12511" y="0"/>
                    <a:pt x="10527" y="2442"/>
                    <a:pt x="10527" y="5452"/>
                  </a:cubicBezTo>
                  <a:cubicBezTo>
                    <a:pt x="10527" y="5882"/>
                    <a:pt x="10566" y="6294"/>
                    <a:pt x="10640" y="6694"/>
                  </a:cubicBezTo>
                  <a:cubicBezTo>
                    <a:pt x="6954" y="6464"/>
                    <a:pt x="3692" y="4298"/>
                    <a:pt x="1504" y="996"/>
                  </a:cubicBezTo>
                  <a:cubicBezTo>
                    <a:pt x="1120" y="1799"/>
                    <a:pt x="903" y="2740"/>
                    <a:pt x="903" y="3740"/>
                  </a:cubicBezTo>
                  <a:cubicBezTo>
                    <a:pt x="903" y="5631"/>
                    <a:pt x="1687" y="7302"/>
                    <a:pt x="2874" y="8274"/>
                  </a:cubicBezTo>
                  <a:cubicBezTo>
                    <a:pt x="2148" y="8252"/>
                    <a:pt x="1470" y="8001"/>
                    <a:pt x="870" y="7593"/>
                  </a:cubicBezTo>
                  <a:lnTo>
                    <a:pt x="870" y="7659"/>
                  </a:lnTo>
                  <a:cubicBezTo>
                    <a:pt x="870" y="10304"/>
                    <a:pt x="2399" y="12512"/>
                    <a:pt x="4423" y="13015"/>
                  </a:cubicBezTo>
                  <a:cubicBezTo>
                    <a:pt x="4053" y="13137"/>
                    <a:pt x="3658" y="13201"/>
                    <a:pt x="3257" y="13201"/>
                  </a:cubicBezTo>
                  <a:cubicBezTo>
                    <a:pt x="2972" y="13201"/>
                    <a:pt x="2696" y="13169"/>
                    <a:pt x="2420" y="13105"/>
                  </a:cubicBezTo>
                  <a:cubicBezTo>
                    <a:pt x="2986" y="15271"/>
                    <a:pt x="4619" y="16845"/>
                    <a:pt x="6558" y="16893"/>
                  </a:cubicBezTo>
                  <a:cubicBezTo>
                    <a:pt x="5042" y="18354"/>
                    <a:pt x="3130" y="19222"/>
                    <a:pt x="1054" y="19222"/>
                  </a:cubicBezTo>
                  <a:cubicBezTo>
                    <a:pt x="698" y="19222"/>
                    <a:pt x="349" y="19198"/>
                    <a:pt x="0" y="19150"/>
                  </a:cubicBezTo>
                  <a:cubicBezTo>
                    <a:pt x="1964" y="20699"/>
                    <a:pt x="4291" y="21600"/>
                    <a:pt x="6795" y="21600"/>
                  </a:cubicBezTo>
                  <a:cubicBezTo>
                    <a:pt x="14943" y="21600"/>
                    <a:pt x="19399" y="13291"/>
                    <a:pt x="19399" y="6085"/>
                  </a:cubicBezTo>
                  <a:lnTo>
                    <a:pt x="19385" y="5380"/>
                  </a:lnTo>
                  <a:cubicBezTo>
                    <a:pt x="20256" y="4609"/>
                    <a:pt x="21007" y="3651"/>
                    <a:pt x="21600" y="2553"/>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 name="Shape 3273"/>
            <p:cNvSpPr/>
            <p:nvPr/>
          </p:nvSpPr>
          <p:spPr>
            <a:xfrm>
              <a:off x="4941739" y="5413056"/>
              <a:ext cx="81496" cy="150737"/>
            </a:xfrm>
            <a:custGeom>
              <a:avLst/>
              <a:gdLst/>
              <a:ahLst/>
              <a:cxnLst>
                <a:cxn ang="0">
                  <a:pos x="wd2" y="hd2"/>
                </a:cxn>
                <a:cxn ang="5400000">
                  <a:pos x="wd2" y="hd2"/>
                </a:cxn>
                <a:cxn ang="10800000">
                  <a:pos x="wd2" y="hd2"/>
                </a:cxn>
                <a:cxn ang="16200000">
                  <a:pos x="wd2" y="hd2"/>
                </a:cxn>
              </a:cxnLst>
              <a:rect l="0" t="0" r="r" b="b"/>
              <a:pathLst>
                <a:path w="21600" h="21600" extrusionOk="0">
                  <a:moveTo>
                    <a:pt x="20789" y="4"/>
                  </a:moveTo>
                  <a:lnTo>
                    <a:pt x="15607" y="0"/>
                  </a:lnTo>
                  <a:cubicBezTo>
                    <a:pt x="9787" y="0"/>
                    <a:pt x="6024" y="2087"/>
                    <a:pt x="6024" y="5316"/>
                  </a:cubicBezTo>
                  <a:lnTo>
                    <a:pt x="6024" y="7767"/>
                  </a:lnTo>
                  <a:lnTo>
                    <a:pt x="814" y="7767"/>
                  </a:lnTo>
                  <a:cubicBezTo>
                    <a:pt x="365" y="7767"/>
                    <a:pt x="0" y="7964"/>
                    <a:pt x="0" y="8207"/>
                  </a:cubicBezTo>
                  <a:lnTo>
                    <a:pt x="0" y="11759"/>
                  </a:lnTo>
                  <a:cubicBezTo>
                    <a:pt x="0" y="12002"/>
                    <a:pt x="365" y="12199"/>
                    <a:pt x="814" y="12199"/>
                  </a:cubicBezTo>
                  <a:lnTo>
                    <a:pt x="6024" y="12199"/>
                  </a:lnTo>
                  <a:lnTo>
                    <a:pt x="6024" y="21160"/>
                  </a:lnTo>
                  <a:cubicBezTo>
                    <a:pt x="6024" y="21403"/>
                    <a:pt x="6389" y="21600"/>
                    <a:pt x="6840" y="21600"/>
                  </a:cubicBezTo>
                  <a:lnTo>
                    <a:pt x="13634" y="21600"/>
                  </a:lnTo>
                  <a:cubicBezTo>
                    <a:pt x="14085" y="21600"/>
                    <a:pt x="14450" y="21403"/>
                    <a:pt x="14450" y="21160"/>
                  </a:cubicBezTo>
                  <a:lnTo>
                    <a:pt x="14450" y="12199"/>
                  </a:lnTo>
                  <a:lnTo>
                    <a:pt x="20541" y="12199"/>
                  </a:lnTo>
                  <a:cubicBezTo>
                    <a:pt x="20990" y="12199"/>
                    <a:pt x="21355" y="12002"/>
                    <a:pt x="21355" y="11759"/>
                  </a:cubicBezTo>
                  <a:lnTo>
                    <a:pt x="21358" y="8207"/>
                  </a:lnTo>
                  <a:cubicBezTo>
                    <a:pt x="21358" y="8091"/>
                    <a:pt x="21271" y="7979"/>
                    <a:pt x="21119" y="7896"/>
                  </a:cubicBezTo>
                  <a:cubicBezTo>
                    <a:pt x="20968" y="7813"/>
                    <a:pt x="20759" y="7767"/>
                    <a:pt x="20543" y="7767"/>
                  </a:cubicBezTo>
                  <a:lnTo>
                    <a:pt x="14450" y="7767"/>
                  </a:lnTo>
                  <a:lnTo>
                    <a:pt x="14450" y="5689"/>
                  </a:lnTo>
                  <a:cubicBezTo>
                    <a:pt x="14450" y="4690"/>
                    <a:pt x="14891" y="4184"/>
                    <a:pt x="17295" y="4184"/>
                  </a:cubicBezTo>
                  <a:lnTo>
                    <a:pt x="20786" y="4182"/>
                  </a:lnTo>
                  <a:cubicBezTo>
                    <a:pt x="21236" y="4182"/>
                    <a:pt x="21600" y="3985"/>
                    <a:pt x="21600" y="3742"/>
                  </a:cubicBezTo>
                  <a:lnTo>
                    <a:pt x="21600" y="445"/>
                  </a:lnTo>
                  <a:cubicBezTo>
                    <a:pt x="21600" y="201"/>
                    <a:pt x="21236" y="6"/>
                    <a:pt x="20789" y="4"/>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51" name="Rectangle 50"/>
          <p:cNvSpPr/>
          <p:nvPr/>
        </p:nvSpPr>
        <p:spPr>
          <a:xfrm>
            <a:off x="8246973" y="5140559"/>
            <a:ext cx="2349849" cy="399789"/>
          </a:xfrm>
          <a:prstGeom prst="rect">
            <a:avLst/>
          </a:prstGeom>
        </p:spPr>
        <p:txBody>
          <a:bodyPr wrap="square" lIns="0" tIns="0" rIns="0" bIns="0">
            <a:spAutoFit/>
          </a:bodyPr>
          <a:lstStyle/>
          <a:p>
            <a:pPr algn="ctr">
              <a:lnSpc>
                <a:spcPct val="130000"/>
              </a:lnSpc>
            </a:pPr>
            <a:r>
              <a:rPr lang="en-US" sz="1000" dirty="0"/>
              <a:t>Lorem ipsum dolor sit </a:t>
            </a:r>
            <a:r>
              <a:rPr lang="en-US" sz="1000" dirty="0" err="1"/>
              <a:t>amet</a:t>
            </a:r>
            <a:r>
              <a:rPr lang="en-US" sz="1000" dirty="0"/>
              <a:t>, </a:t>
            </a:r>
            <a:r>
              <a:rPr lang="en-US" sz="1000" dirty="0" err="1"/>
              <a:t>consec</a:t>
            </a:r>
            <a:r>
              <a:rPr lang="en-US" sz="1000" dirty="0"/>
              <a:t> </a:t>
            </a:r>
            <a:r>
              <a:rPr lang="en-US" sz="1000" dirty="0" err="1"/>
              <a:t>adipiscing</a:t>
            </a:r>
            <a:r>
              <a:rPr lang="en-US" sz="1000" dirty="0"/>
              <a:t> </a:t>
            </a:r>
            <a:r>
              <a:rPr lang="en-US" sz="1000" dirty="0" err="1"/>
              <a:t>elitusce</a:t>
            </a:r>
            <a:r>
              <a:rPr lang="en-US" sz="1000" dirty="0"/>
              <a:t> at </a:t>
            </a:r>
            <a:r>
              <a:rPr lang="en-US" sz="1000" dirty="0" err="1"/>
              <a:t>efficitur</a:t>
            </a:r>
            <a:r>
              <a:rPr lang="en-US" sz="1000" dirty="0"/>
              <a:t>.</a:t>
            </a:r>
          </a:p>
        </p:txBody>
      </p:sp>
      <p:pic>
        <p:nvPicPr>
          <p:cNvPr id="58" name="Picture Placeholder 57">
            <a:extLst>
              <a:ext uri="{FF2B5EF4-FFF2-40B4-BE49-F238E27FC236}">
                <a16:creationId xmlns:a16="http://schemas.microsoft.com/office/drawing/2014/main" id="{A0F4F649-268A-4741-95B0-20BA81236AD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pic>
        <p:nvPicPr>
          <p:cNvPr id="62" name="Picture Placeholder 61">
            <a:extLst>
              <a:ext uri="{FF2B5EF4-FFF2-40B4-BE49-F238E27FC236}">
                <a16:creationId xmlns:a16="http://schemas.microsoft.com/office/drawing/2014/main" id="{61531B30-C1BD-462B-8111-A5E75647064B}"/>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pic>
        <p:nvPicPr>
          <p:cNvPr id="70" name="Picture Placeholder 69">
            <a:extLst>
              <a:ext uri="{FF2B5EF4-FFF2-40B4-BE49-F238E27FC236}">
                <a16:creationId xmlns:a16="http://schemas.microsoft.com/office/drawing/2014/main" id="{831F7573-9243-4B35-8FF7-5CDA3AE306DA}"/>
              </a:ext>
            </a:extLst>
          </p:cNvPr>
          <p:cNvPicPr>
            <a:picLocks noGrp="1" noChangeAspect="1"/>
          </p:cNvPicPr>
          <p:nvPr>
            <p:ph type="pic" sz="quarter" idx="15"/>
          </p:nvPr>
        </p:nvPicPr>
        <p:blipFill>
          <a:blip r:embed="rId4" cstate="print">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86A189B8-58B6-4910-A435-12252187F103}"/>
              </a:ext>
            </a:extLst>
          </p:cNvPr>
          <p:cNvSpPr txBox="1"/>
          <p:nvPr/>
        </p:nvSpPr>
        <p:spPr>
          <a:xfrm>
            <a:off x="633471" y="886825"/>
            <a:ext cx="10925058" cy="707886"/>
          </a:xfrm>
          <a:prstGeom prst="rect">
            <a:avLst/>
          </a:prstGeom>
          <a:noFill/>
          <a:ln>
            <a:noFill/>
          </a:ln>
        </p:spPr>
        <p:txBody>
          <a:bodyPr wrap="square" rtlCol="0">
            <a:spAutoFit/>
          </a:bodyPr>
          <a:lstStyle/>
          <a:p>
            <a:pPr algn="ctr"/>
            <a:r>
              <a:rPr lang="en-US" sz="4000" dirty="0">
                <a:solidFill>
                  <a:schemeClr val="bg1"/>
                </a:solidFill>
                <a:latin typeface="+mj-lt"/>
              </a:rPr>
              <a:t>Our Team</a:t>
            </a:r>
            <a:endParaRPr lang="en-ID" sz="4000" dirty="0">
              <a:solidFill>
                <a:schemeClr val="bg1"/>
              </a:solidFill>
              <a:latin typeface="+mj-lt"/>
            </a:endParaRPr>
          </a:p>
        </p:txBody>
      </p:sp>
      <p:sp>
        <p:nvSpPr>
          <p:cNvPr id="52" name="Freeform: Shape 51">
            <a:extLst>
              <a:ext uri="{FF2B5EF4-FFF2-40B4-BE49-F238E27FC236}">
                <a16:creationId xmlns:a16="http://schemas.microsoft.com/office/drawing/2014/main" id="{58208F6D-E451-462C-86C5-B180A39FF7E4}"/>
              </a:ext>
            </a:extLst>
          </p:cNvPr>
          <p:cNvSpPr/>
          <p:nvPr/>
        </p:nvSpPr>
        <p:spPr>
          <a:xfrm>
            <a:off x="5655092" y="461433"/>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1" name="Group 70">
            <a:extLst>
              <a:ext uri="{FF2B5EF4-FFF2-40B4-BE49-F238E27FC236}">
                <a16:creationId xmlns:a16="http://schemas.microsoft.com/office/drawing/2014/main" id="{3D2E0D0B-465D-4F46-86DF-30CBB8029816}"/>
              </a:ext>
            </a:extLst>
          </p:cNvPr>
          <p:cNvGrpSpPr/>
          <p:nvPr/>
        </p:nvGrpSpPr>
        <p:grpSpPr>
          <a:xfrm>
            <a:off x="3660953" y="2040180"/>
            <a:ext cx="440909" cy="440909"/>
            <a:chOff x="5913196" y="4657564"/>
            <a:chExt cx="1323439" cy="1323439"/>
          </a:xfrm>
        </p:grpSpPr>
        <p:sp>
          <p:nvSpPr>
            <p:cNvPr id="72" name="Oval 71">
              <a:extLst>
                <a:ext uri="{FF2B5EF4-FFF2-40B4-BE49-F238E27FC236}">
                  <a16:creationId xmlns:a16="http://schemas.microsoft.com/office/drawing/2014/main" id="{91B98AA7-3F84-4838-A665-94A8A46B573D}"/>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402D55A3-E406-470F-AB27-D6A80C800888}"/>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74" name="Freeform: Shape 73">
            <a:extLst>
              <a:ext uri="{FF2B5EF4-FFF2-40B4-BE49-F238E27FC236}">
                <a16:creationId xmlns:a16="http://schemas.microsoft.com/office/drawing/2014/main" id="{5128CA8D-87D8-4BDD-B1BB-D824036E6970}"/>
              </a:ext>
            </a:extLst>
          </p:cNvPr>
          <p:cNvSpPr/>
          <p:nvPr/>
        </p:nvSpPr>
        <p:spPr>
          <a:xfrm>
            <a:off x="11115578" y="5781578"/>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5" name="Freeform: Shape 74">
            <a:extLst>
              <a:ext uri="{FF2B5EF4-FFF2-40B4-BE49-F238E27FC236}">
                <a16:creationId xmlns:a16="http://schemas.microsoft.com/office/drawing/2014/main" id="{CFF94225-8316-4599-8DD4-43BFA3C03A5D}"/>
              </a:ext>
            </a:extLst>
          </p:cNvPr>
          <p:cNvSpPr/>
          <p:nvPr/>
        </p:nvSpPr>
        <p:spPr>
          <a:xfrm>
            <a:off x="11490838" y="6156837"/>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nvGrpSpPr>
          <p:cNvPr id="76" name="Group 75">
            <a:extLst>
              <a:ext uri="{FF2B5EF4-FFF2-40B4-BE49-F238E27FC236}">
                <a16:creationId xmlns:a16="http://schemas.microsoft.com/office/drawing/2014/main" id="{0C755799-461A-4344-B060-9ECEC0C2F1E7}"/>
              </a:ext>
            </a:extLst>
          </p:cNvPr>
          <p:cNvGrpSpPr/>
          <p:nvPr/>
        </p:nvGrpSpPr>
        <p:grpSpPr>
          <a:xfrm>
            <a:off x="6981265" y="2040180"/>
            <a:ext cx="440909" cy="440909"/>
            <a:chOff x="5913196" y="4657564"/>
            <a:chExt cx="1323439" cy="1323439"/>
          </a:xfrm>
        </p:grpSpPr>
        <p:sp>
          <p:nvSpPr>
            <p:cNvPr id="77" name="Oval 76">
              <a:extLst>
                <a:ext uri="{FF2B5EF4-FFF2-40B4-BE49-F238E27FC236}">
                  <a16:creationId xmlns:a16="http://schemas.microsoft.com/office/drawing/2014/main" id="{344CD6F6-9FEB-4B05-89AB-E921E603BCD9}"/>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F36C2206-5A98-488B-9486-8FFF8C11D090}"/>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9" name="Group 78">
            <a:extLst>
              <a:ext uri="{FF2B5EF4-FFF2-40B4-BE49-F238E27FC236}">
                <a16:creationId xmlns:a16="http://schemas.microsoft.com/office/drawing/2014/main" id="{E206978D-719A-4DB0-90A3-486AA5C3CB0B}"/>
              </a:ext>
            </a:extLst>
          </p:cNvPr>
          <p:cNvGrpSpPr/>
          <p:nvPr/>
        </p:nvGrpSpPr>
        <p:grpSpPr>
          <a:xfrm>
            <a:off x="10301577" y="2040180"/>
            <a:ext cx="440909" cy="440909"/>
            <a:chOff x="5913196" y="4657564"/>
            <a:chExt cx="1323439" cy="1323439"/>
          </a:xfrm>
        </p:grpSpPr>
        <p:sp>
          <p:nvSpPr>
            <p:cNvPr id="80" name="Oval 79">
              <a:extLst>
                <a:ext uri="{FF2B5EF4-FFF2-40B4-BE49-F238E27FC236}">
                  <a16:creationId xmlns:a16="http://schemas.microsoft.com/office/drawing/2014/main" id="{7460401C-808B-46BA-BF27-14FB1C03D539}"/>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31C83599-8B20-4880-BC37-80351516BD46}"/>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83" name="Freeform: Shape 82">
            <a:extLst>
              <a:ext uri="{FF2B5EF4-FFF2-40B4-BE49-F238E27FC236}">
                <a16:creationId xmlns:a16="http://schemas.microsoft.com/office/drawing/2014/main" id="{A4D73B4F-A7BB-4712-964E-28237E3F75A2}"/>
              </a:ext>
            </a:extLst>
          </p:cNvPr>
          <p:cNvSpPr/>
          <p:nvPr/>
        </p:nvSpPr>
        <p:spPr>
          <a:xfrm flipH="1">
            <a:off x="0" y="-1"/>
            <a:ext cx="1604005" cy="1514215"/>
          </a:xfrm>
          <a:custGeom>
            <a:avLst/>
            <a:gdLst>
              <a:gd name="connsiteX0" fmla="*/ 155775 w 3432178"/>
              <a:gd name="connsiteY0" fmla="*/ 0 h 3240050"/>
              <a:gd name="connsiteX1" fmla="*/ 3432178 w 3432178"/>
              <a:gd name="connsiteY1" fmla="*/ 0 h 3240050"/>
              <a:gd name="connsiteX2" fmla="*/ 3432178 w 3432178"/>
              <a:gd name="connsiteY2" fmla="*/ 2999398 h 3240050"/>
              <a:gd name="connsiteX3" fmla="*/ 3322795 w 3432178"/>
              <a:gd name="connsiteY3" fmla="*/ 3052091 h 3240050"/>
              <a:gd name="connsiteX4" fmla="*/ 2391799 w 3432178"/>
              <a:gd name="connsiteY4" fmla="*/ 3240050 h 3240050"/>
              <a:gd name="connsiteX5" fmla="*/ 0 w 3432178"/>
              <a:gd name="connsiteY5" fmla="*/ 848251 h 3240050"/>
              <a:gd name="connsiteX6" fmla="*/ 107531 w 3432178"/>
              <a:gd name="connsiteY6" fmla="*/ 137003 h 32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2178" h="3240050">
                <a:moveTo>
                  <a:pt x="155775" y="0"/>
                </a:moveTo>
                <a:lnTo>
                  <a:pt x="3432178" y="0"/>
                </a:lnTo>
                <a:lnTo>
                  <a:pt x="3432178" y="2999398"/>
                </a:lnTo>
                <a:lnTo>
                  <a:pt x="3322795" y="3052091"/>
                </a:lnTo>
                <a:cubicBezTo>
                  <a:pt x="3036644" y="3173122"/>
                  <a:pt x="2722038" y="3240050"/>
                  <a:pt x="2391799" y="3240050"/>
                </a:cubicBezTo>
                <a:cubicBezTo>
                  <a:pt x="1070845" y="3240050"/>
                  <a:pt x="0" y="2169205"/>
                  <a:pt x="0" y="848251"/>
                </a:cubicBezTo>
                <a:cubicBezTo>
                  <a:pt x="0" y="600572"/>
                  <a:pt x="37647" y="361686"/>
                  <a:pt x="107531" y="137003"/>
                </a:cubicBezTo>
                <a:close/>
              </a:path>
            </a:pathLst>
          </a:custGeom>
          <a:gradFill flip="none" rotWithShape="1">
            <a:gsLst>
              <a:gs pos="40000">
                <a:schemeClr val="accent1">
                  <a:lumMod val="67000"/>
                  <a:alpha val="41000"/>
                </a:schemeClr>
              </a:gs>
              <a:gs pos="100000">
                <a:schemeClr val="accent1">
                  <a:lumMod val="60000"/>
                  <a:lumOff val="40000"/>
                  <a:alpha val="6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Tree>
    <p:extLst>
      <p:ext uri="{BB962C8B-B14F-4D97-AF65-F5344CB8AC3E}">
        <p14:creationId xmlns:p14="http://schemas.microsoft.com/office/powerpoint/2010/main" val="270621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ECCAE4-2965-4184-81A7-F2731995F7C0}"/>
              </a:ext>
            </a:extLst>
          </p:cNvPr>
          <p:cNvSpPr/>
          <p:nvPr/>
        </p:nvSpPr>
        <p:spPr>
          <a:xfrm>
            <a:off x="5340830" y="0"/>
            <a:ext cx="684333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TextBox 15">
            <a:extLst>
              <a:ext uri="{FF2B5EF4-FFF2-40B4-BE49-F238E27FC236}">
                <a16:creationId xmlns:a16="http://schemas.microsoft.com/office/drawing/2014/main" id="{DA4F2978-CC1C-49AD-9572-9895E491858D}"/>
              </a:ext>
            </a:extLst>
          </p:cNvPr>
          <p:cNvSpPr txBox="1"/>
          <p:nvPr/>
        </p:nvSpPr>
        <p:spPr>
          <a:xfrm>
            <a:off x="6038850" y="627431"/>
            <a:ext cx="4581332" cy="1323439"/>
          </a:xfrm>
          <a:prstGeom prst="rect">
            <a:avLst/>
          </a:prstGeom>
          <a:noFill/>
        </p:spPr>
        <p:txBody>
          <a:bodyPr wrap="square" rtlCol="0">
            <a:spAutoFit/>
          </a:bodyPr>
          <a:lstStyle/>
          <a:p>
            <a:r>
              <a:rPr lang="en-US" sz="4000" dirty="0">
                <a:solidFill>
                  <a:schemeClr val="bg1"/>
                </a:solidFill>
                <a:latin typeface="+mj-lt"/>
              </a:rPr>
              <a:t>What Client Are Saying About Us…</a:t>
            </a:r>
            <a:endParaRPr lang="en-ID" sz="4000" dirty="0">
              <a:solidFill>
                <a:schemeClr val="bg1"/>
              </a:solidFill>
              <a:latin typeface="+mj-lt"/>
            </a:endParaRPr>
          </a:p>
        </p:txBody>
      </p:sp>
      <p:sp>
        <p:nvSpPr>
          <p:cNvPr id="17" name="TextBox 16">
            <a:extLst>
              <a:ext uri="{FF2B5EF4-FFF2-40B4-BE49-F238E27FC236}">
                <a16:creationId xmlns:a16="http://schemas.microsoft.com/office/drawing/2014/main" id="{EAB8D6EE-E54A-4155-B4C2-4726AD2C3660}"/>
              </a:ext>
            </a:extLst>
          </p:cNvPr>
          <p:cNvSpPr txBox="1"/>
          <p:nvPr/>
        </p:nvSpPr>
        <p:spPr>
          <a:xfrm>
            <a:off x="1090937" y="2213790"/>
            <a:ext cx="511849" cy="1107996"/>
          </a:xfrm>
          <a:prstGeom prst="rect">
            <a:avLst/>
          </a:prstGeom>
          <a:noFill/>
        </p:spPr>
        <p:txBody>
          <a:bodyPr wrap="square" rtlCol="0">
            <a:spAutoFit/>
          </a:bodyPr>
          <a:lstStyle/>
          <a:p>
            <a:r>
              <a:rPr lang="en-US" sz="6600" dirty="0">
                <a:solidFill>
                  <a:schemeClr val="accent1"/>
                </a:solidFill>
                <a:latin typeface="+mj-lt"/>
              </a:rPr>
              <a:t>“</a:t>
            </a:r>
            <a:endParaRPr lang="en-ID" sz="6600" dirty="0">
              <a:solidFill>
                <a:schemeClr val="accent1"/>
              </a:solidFill>
              <a:latin typeface="+mj-lt"/>
            </a:endParaRPr>
          </a:p>
        </p:txBody>
      </p:sp>
      <p:sp>
        <p:nvSpPr>
          <p:cNvPr id="18" name="TextBox 17">
            <a:extLst>
              <a:ext uri="{FF2B5EF4-FFF2-40B4-BE49-F238E27FC236}">
                <a16:creationId xmlns:a16="http://schemas.microsoft.com/office/drawing/2014/main" id="{6ED84B43-6830-45E1-B093-664FE3468EAC}"/>
              </a:ext>
            </a:extLst>
          </p:cNvPr>
          <p:cNvSpPr txBox="1"/>
          <p:nvPr/>
        </p:nvSpPr>
        <p:spPr>
          <a:xfrm>
            <a:off x="1088351" y="2894469"/>
            <a:ext cx="3149820" cy="1717843"/>
          </a:xfrm>
          <a:prstGeom prst="rect">
            <a:avLst/>
          </a:prstGeom>
          <a:noFill/>
        </p:spPr>
        <p:txBody>
          <a:bodyPr wrap="square" rtlCol="0">
            <a:spAutoFit/>
          </a:bodyPr>
          <a:lstStyle/>
          <a:p>
            <a:pPr algn="just">
              <a:lnSpc>
                <a:spcPct val="150000"/>
              </a:lnSpc>
            </a:pPr>
            <a:r>
              <a:rPr lang="en-ID" sz="1200" dirty="0"/>
              <a:t>Lorem ipsum </a:t>
            </a:r>
            <a:r>
              <a:rPr lang="en-ID" sz="1200" dirty="0" err="1"/>
              <a:t>dolor</a:t>
            </a:r>
            <a:r>
              <a:rPr lang="en-ID" sz="1200" dirty="0"/>
              <a:t> sit </a:t>
            </a:r>
            <a:r>
              <a:rPr lang="en-ID" sz="1200" dirty="0" err="1"/>
              <a:t>amet</a:t>
            </a:r>
            <a:r>
              <a:rPr lang="en-ID" sz="1200" dirty="0"/>
              <a:t>, </a:t>
            </a:r>
            <a:r>
              <a:rPr lang="en-ID" sz="1200" dirty="0" err="1"/>
              <a:t>consectetur</a:t>
            </a:r>
            <a:r>
              <a:rPr lang="en-ID" sz="1200" dirty="0"/>
              <a:t> </a:t>
            </a:r>
            <a:r>
              <a:rPr lang="en-ID" sz="1200" dirty="0" err="1"/>
              <a:t>adipiscing</a:t>
            </a:r>
            <a:r>
              <a:rPr lang="en-ID" sz="1200" dirty="0"/>
              <a:t> </a:t>
            </a:r>
            <a:r>
              <a:rPr lang="en-ID" sz="1200" dirty="0" err="1"/>
              <a:t>elit</a:t>
            </a:r>
            <a:r>
              <a:rPr lang="en-ID" sz="1200" dirty="0"/>
              <a:t>, </a:t>
            </a:r>
            <a:r>
              <a:rPr lang="en-ID" sz="1200" dirty="0" err="1"/>
              <a:t>sed</a:t>
            </a:r>
            <a:r>
              <a:rPr lang="en-ID" sz="1200" dirty="0"/>
              <a:t> do </a:t>
            </a:r>
            <a:r>
              <a:rPr lang="en-ID" sz="1200" dirty="0" err="1"/>
              <a:t>eiusmod</a:t>
            </a:r>
            <a:r>
              <a:rPr lang="en-ID" sz="1200" dirty="0"/>
              <a:t> </a:t>
            </a:r>
            <a:r>
              <a:rPr lang="en-ID" sz="1200" dirty="0" err="1"/>
              <a:t>tempor</a:t>
            </a:r>
            <a:r>
              <a:rPr lang="en-ID" sz="1200" dirty="0"/>
              <a:t> </a:t>
            </a:r>
            <a:r>
              <a:rPr lang="en-ID" sz="1200" dirty="0" err="1"/>
              <a:t>incididunt</a:t>
            </a:r>
            <a:r>
              <a:rPr lang="en-ID" sz="1200" dirty="0"/>
              <a:t> </a:t>
            </a:r>
            <a:r>
              <a:rPr lang="en-ID" sz="1200" dirty="0" err="1"/>
              <a:t>ut</a:t>
            </a:r>
            <a:r>
              <a:rPr lang="en-ID" sz="1200" dirty="0"/>
              <a:t> </a:t>
            </a:r>
            <a:r>
              <a:rPr lang="en-ID" sz="1200" dirty="0" err="1"/>
              <a:t>labore</a:t>
            </a:r>
            <a:r>
              <a:rPr lang="en-ID" sz="1200" dirty="0"/>
              <a:t> et dolore magna </a:t>
            </a:r>
            <a:r>
              <a:rPr lang="en-ID" sz="1200" dirty="0" err="1"/>
              <a:t>aliqua</a:t>
            </a:r>
            <a:r>
              <a:rPr lang="en-ID" sz="1200" dirty="0"/>
              <a:t>. Ut </a:t>
            </a:r>
            <a:r>
              <a:rPr lang="en-ID" sz="1200" dirty="0" err="1"/>
              <a:t>enim</a:t>
            </a:r>
            <a:r>
              <a:rPr lang="en-ID" sz="1200" dirty="0"/>
              <a:t> ad minim </a:t>
            </a:r>
            <a:r>
              <a:rPr lang="en-ID" sz="1200" dirty="0" err="1"/>
              <a:t>veniam</a:t>
            </a:r>
            <a:r>
              <a:rPr lang="en-ID" sz="1200" dirty="0"/>
              <a:t>, </a:t>
            </a:r>
            <a:r>
              <a:rPr lang="en-ID" sz="1200" dirty="0" err="1"/>
              <a:t>quis</a:t>
            </a:r>
            <a:r>
              <a:rPr lang="en-ID" sz="1200" dirty="0"/>
              <a:t> </a:t>
            </a:r>
            <a:r>
              <a:rPr lang="en-ID" sz="1200" dirty="0" err="1"/>
              <a:t>nostrud</a:t>
            </a:r>
            <a:r>
              <a:rPr lang="en-ID" sz="1200" dirty="0"/>
              <a:t> exercitation </a:t>
            </a:r>
            <a:r>
              <a:rPr lang="en-ID" sz="1200" dirty="0" err="1"/>
              <a:t>ullamco</a:t>
            </a:r>
            <a:r>
              <a:rPr lang="en-ID" sz="1200" dirty="0"/>
              <a:t> </a:t>
            </a:r>
            <a:r>
              <a:rPr lang="en-ID" sz="1200" dirty="0" err="1"/>
              <a:t>laboris</a:t>
            </a:r>
            <a:r>
              <a:rPr lang="en-ID" sz="1200" dirty="0"/>
              <a:t> nisi </a:t>
            </a:r>
            <a:r>
              <a:rPr lang="en-ID" sz="1200" dirty="0" err="1"/>
              <a:t>ut</a:t>
            </a:r>
            <a:r>
              <a:rPr lang="en-ID" sz="1200" dirty="0"/>
              <a:t> </a:t>
            </a:r>
            <a:r>
              <a:rPr lang="en-ID" sz="1200" dirty="0" err="1"/>
              <a:t>aliquip</a:t>
            </a:r>
            <a:r>
              <a:rPr lang="en-ID" sz="1200" dirty="0"/>
              <a:t> ex </a:t>
            </a:r>
            <a:r>
              <a:rPr lang="en-ID" sz="1200" dirty="0" err="1"/>
              <a:t>ea</a:t>
            </a:r>
            <a:r>
              <a:rPr lang="en-ID" sz="1200" dirty="0"/>
              <a:t> </a:t>
            </a:r>
            <a:r>
              <a:rPr lang="en-ID" sz="1200" dirty="0" err="1"/>
              <a:t>commodo</a:t>
            </a:r>
            <a:r>
              <a:rPr lang="en-ID" sz="1200" dirty="0"/>
              <a:t> </a:t>
            </a:r>
            <a:r>
              <a:rPr lang="en-ID" sz="1200" dirty="0" err="1"/>
              <a:t>consequat</a:t>
            </a:r>
            <a:r>
              <a:rPr lang="en-ID" sz="1200" dirty="0"/>
              <a:t>.</a:t>
            </a:r>
          </a:p>
        </p:txBody>
      </p:sp>
      <p:sp>
        <p:nvSpPr>
          <p:cNvPr id="27" name="TextBox 26">
            <a:extLst>
              <a:ext uri="{FF2B5EF4-FFF2-40B4-BE49-F238E27FC236}">
                <a16:creationId xmlns:a16="http://schemas.microsoft.com/office/drawing/2014/main" id="{8704D651-4812-4F2E-9A2D-429454597634}"/>
              </a:ext>
            </a:extLst>
          </p:cNvPr>
          <p:cNvSpPr txBox="1"/>
          <p:nvPr/>
        </p:nvSpPr>
        <p:spPr>
          <a:xfrm>
            <a:off x="1088351" y="4980564"/>
            <a:ext cx="2597824" cy="453137"/>
          </a:xfrm>
          <a:prstGeom prst="rect">
            <a:avLst/>
          </a:prstGeom>
          <a:noFill/>
        </p:spPr>
        <p:txBody>
          <a:bodyPr wrap="square" rtlCol="0" anchor="ctr">
            <a:spAutoFit/>
          </a:bodyPr>
          <a:lstStyle/>
          <a:p>
            <a:pPr>
              <a:lnSpc>
                <a:spcPct val="150000"/>
              </a:lnSpc>
            </a:pPr>
            <a:r>
              <a:rPr lang="en-ID" dirty="0">
                <a:solidFill>
                  <a:schemeClr val="accent1"/>
                </a:solidFill>
                <a:latin typeface="+mj-lt"/>
              </a:rPr>
              <a:t>Charlotte Howson</a:t>
            </a:r>
          </a:p>
        </p:txBody>
      </p:sp>
      <p:sp>
        <p:nvSpPr>
          <p:cNvPr id="28" name="TextBox 27">
            <a:extLst>
              <a:ext uri="{FF2B5EF4-FFF2-40B4-BE49-F238E27FC236}">
                <a16:creationId xmlns:a16="http://schemas.microsoft.com/office/drawing/2014/main" id="{18E18B5A-DA7E-49F3-934E-1DE0865AECEF}"/>
              </a:ext>
            </a:extLst>
          </p:cNvPr>
          <p:cNvSpPr txBox="1"/>
          <p:nvPr/>
        </p:nvSpPr>
        <p:spPr>
          <a:xfrm>
            <a:off x="1088351" y="5374544"/>
            <a:ext cx="1369100" cy="332848"/>
          </a:xfrm>
          <a:prstGeom prst="rect">
            <a:avLst/>
          </a:prstGeom>
          <a:noFill/>
        </p:spPr>
        <p:txBody>
          <a:bodyPr wrap="square" rtlCol="0">
            <a:spAutoFit/>
          </a:bodyPr>
          <a:lstStyle/>
          <a:p>
            <a:pPr>
              <a:lnSpc>
                <a:spcPct val="150000"/>
              </a:lnSpc>
            </a:pPr>
            <a:r>
              <a:rPr lang="en-ID" sz="1200" dirty="0"/>
              <a:t>CEO / Founder</a:t>
            </a:r>
          </a:p>
        </p:txBody>
      </p:sp>
      <p:sp>
        <p:nvSpPr>
          <p:cNvPr id="20" name="Oval 19">
            <a:extLst>
              <a:ext uri="{FF2B5EF4-FFF2-40B4-BE49-F238E27FC236}">
                <a16:creationId xmlns:a16="http://schemas.microsoft.com/office/drawing/2014/main" id="{A3C1B461-92F6-4D93-947A-3C1A73459F37}"/>
              </a:ext>
            </a:extLst>
          </p:cNvPr>
          <p:cNvSpPr/>
          <p:nvPr/>
        </p:nvSpPr>
        <p:spPr>
          <a:xfrm>
            <a:off x="4683604" y="4722320"/>
            <a:ext cx="1304446" cy="1304446"/>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2B43DA81-003E-47A5-BFCA-880E3CBB09D7}"/>
              </a:ext>
            </a:extLst>
          </p:cNvPr>
          <p:cNvSpPr/>
          <p:nvPr/>
        </p:nvSpPr>
        <p:spPr>
          <a:xfrm>
            <a:off x="4956523" y="4995239"/>
            <a:ext cx="758608" cy="7586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26" name="Graphic 25">
            <a:extLst>
              <a:ext uri="{FF2B5EF4-FFF2-40B4-BE49-F238E27FC236}">
                <a16:creationId xmlns:a16="http://schemas.microsoft.com/office/drawing/2014/main" id="{82EDFD6B-6A48-4248-9D49-D35EEA8E6A43}"/>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61824" y="5200540"/>
            <a:ext cx="348007" cy="348007"/>
          </a:xfrm>
          <a:prstGeom prst="rect">
            <a:avLst/>
          </a:prstGeom>
        </p:spPr>
      </p:pic>
      <p:grpSp>
        <p:nvGrpSpPr>
          <p:cNvPr id="6" name="Group 5">
            <a:extLst>
              <a:ext uri="{FF2B5EF4-FFF2-40B4-BE49-F238E27FC236}">
                <a16:creationId xmlns:a16="http://schemas.microsoft.com/office/drawing/2014/main" id="{9D219FA6-16E2-46B3-9AE2-EA2E8163B346}"/>
              </a:ext>
            </a:extLst>
          </p:cNvPr>
          <p:cNvGrpSpPr/>
          <p:nvPr/>
        </p:nvGrpSpPr>
        <p:grpSpPr>
          <a:xfrm rot="10800000">
            <a:off x="1" y="0"/>
            <a:ext cx="1076422" cy="1076423"/>
            <a:chOff x="0" y="12820"/>
            <a:chExt cx="1076422" cy="1076423"/>
          </a:xfrm>
        </p:grpSpPr>
        <p:sp>
          <p:nvSpPr>
            <p:cNvPr id="4" name="Freeform: Shape 3">
              <a:extLst>
                <a:ext uri="{FF2B5EF4-FFF2-40B4-BE49-F238E27FC236}">
                  <a16:creationId xmlns:a16="http://schemas.microsoft.com/office/drawing/2014/main" id="{DEE91BC1-4A4B-46E4-8FDE-9F0D96A3CFDB}"/>
                </a:ext>
              </a:extLst>
            </p:cNvPr>
            <p:cNvSpPr/>
            <p:nvPr/>
          </p:nvSpPr>
          <p:spPr>
            <a:xfrm>
              <a:off x="0" y="12820"/>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5" name="Freeform: Shape 4">
              <a:extLst>
                <a:ext uri="{FF2B5EF4-FFF2-40B4-BE49-F238E27FC236}">
                  <a16:creationId xmlns:a16="http://schemas.microsoft.com/office/drawing/2014/main" id="{C93F131F-0EAF-4B7C-89EB-026CB71A9C5B}"/>
                </a:ext>
              </a:extLst>
            </p:cNvPr>
            <p:cNvSpPr/>
            <p:nvPr/>
          </p:nvSpPr>
          <p:spPr>
            <a:xfrm>
              <a:off x="375260" y="375259"/>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pic>
        <p:nvPicPr>
          <p:cNvPr id="12" name="Picture Placeholder 11">
            <a:extLst>
              <a:ext uri="{FF2B5EF4-FFF2-40B4-BE49-F238E27FC236}">
                <a16:creationId xmlns:a16="http://schemas.microsoft.com/office/drawing/2014/main" id="{0EEEA07D-1887-4B86-A983-BFDC91078F55}"/>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a:stretch/>
        </p:blipFill>
        <p:spPr>
          <a:xfrm>
            <a:off x="6096000" y="2434711"/>
            <a:ext cx="6096000" cy="4423289"/>
          </a:xfrm>
        </p:spPr>
      </p:pic>
      <p:sp>
        <p:nvSpPr>
          <p:cNvPr id="13" name="Freeform: Shape 12">
            <a:extLst>
              <a:ext uri="{FF2B5EF4-FFF2-40B4-BE49-F238E27FC236}">
                <a16:creationId xmlns:a16="http://schemas.microsoft.com/office/drawing/2014/main" id="{C978D160-6ADF-4513-86D2-9D25ED2B30D5}"/>
              </a:ext>
            </a:extLst>
          </p:cNvPr>
          <p:cNvSpPr/>
          <p:nvPr/>
        </p:nvSpPr>
        <p:spPr>
          <a:xfrm>
            <a:off x="1173805" y="1272681"/>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a:extLst>
              <a:ext uri="{FF2B5EF4-FFF2-40B4-BE49-F238E27FC236}">
                <a16:creationId xmlns:a16="http://schemas.microsoft.com/office/drawing/2014/main" id="{04518332-1CA0-4299-80E5-F6968F8771B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73805" y="1563867"/>
            <a:ext cx="561023" cy="561023"/>
          </a:xfrm>
          <a:prstGeom prst="rect">
            <a:avLst/>
          </a:prstGeom>
        </p:spPr>
      </p:pic>
    </p:spTree>
    <p:extLst>
      <p:ext uri="{BB962C8B-B14F-4D97-AF65-F5344CB8AC3E}">
        <p14:creationId xmlns:p14="http://schemas.microsoft.com/office/powerpoint/2010/main" val="3130997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09B589E-AE6A-4C56-8DE0-3A06D9FB79AC}"/>
              </a:ext>
            </a:extLst>
          </p:cNvPr>
          <p:cNvSpPr/>
          <p:nvPr/>
        </p:nvSpPr>
        <p:spPr>
          <a:xfrm flipV="1">
            <a:off x="10105543" y="4546600"/>
            <a:ext cx="2086457" cy="2311400"/>
          </a:xfrm>
          <a:custGeom>
            <a:avLst/>
            <a:gdLst>
              <a:gd name="connsiteX0" fmla="*/ 463166 w 3432178"/>
              <a:gd name="connsiteY0" fmla="*/ 0 h 3802205"/>
              <a:gd name="connsiteX1" fmla="*/ 3432178 w 3432178"/>
              <a:gd name="connsiteY1" fmla="*/ 0 h 3802205"/>
              <a:gd name="connsiteX2" fmla="*/ 3432178 w 3432178"/>
              <a:gd name="connsiteY2" fmla="*/ 3561553 h 3802205"/>
              <a:gd name="connsiteX3" fmla="*/ 3322795 w 3432178"/>
              <a:gd name="connsiteY3" fmla="*/ 3614246 h 3802205"/>
              <a:gd name="connsiteX4" fmla="*/ 2391799 w 3432178"/>
              <a:gd name="connsiteY4" fmla="*/ 3802205 h 3802205"/>
              <a:gd name="connsiteX5" fmla="*/ 0 w 3432178"/>
              <a:gd name="connsiteY5" fmla="*/ 1410406 h 3802205"/>
              <a:gd name="connsiteX6" fmla="*/ 408482 w 3432178"/>
              <a:gd name="connsiteY6" fmla="*/ 73129 h 380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2178" h="3802205">
                <a:moveTo>
                  <a:pt x="463166" y="0"/>
                </a:moveTo>
                <a:lnTo>
                  <a:pt x="3432178" y="0"/>
                </a:lnTo>
                <a:lnTo>
                  <a:pt x="3432178" y="3561553"/>
                </a:lnTo>
                <a:lnTo>
                  <a:pt x="3322795" y="3614246"/>
                </a:lnTo>
                <a:cubicBezTo>
                  <a:pt x="3036644" y="3735277"/>
                  <a:pt x="2722038" y="3802205"/>
                  <a:pt x="2391799" y="3802205"/>
                </a:cubicBezTo>
                <a:cubicBezTo>
                  <a:pt x="1070845" y="3802205"/>
                  <a:pt x="0" y="2731360"/>
                  <a:pt x="0" y="1410406"/>
                </a:cubicBezTo>
                <a:cubicBezTo>
                  <a:pt x="0" y="915048"/>
                  <a:pt x="150588" y="454862"/>
                  <a:pt x="408482" y="73129"/>
                </a:cubicBezTo>
                <a:close/>
              </a:path>
            </a:pathLst>
          </a:custGeom>
          <a:gradFill flip="none" rotWithShape="1">
            <a:gsLst>
              <a:gs pos="40000">
                <a:schemeClr val="accent1">
                  <a:lumMod val="67000"/>
                  <a:alpha val="41000"/>
                </a:schemeClr>
              </a:gs>
              <a:gs pos="100000">
                <a:schemeClr val="accent1">
                  <a:lumMod val="60000"/>
                  <a:lumOff val="40000"/>
                  <a:alpha val="6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16" name="Freeform: Shape 15">
            <a:extLst>
              <a:ext uri="{FF2B5EF4-FFF2-40B4-BE49-F238E27FC236}">
                <a16:creationId xmlns:a16="http://schemas.microsoft.com/office/drawing/2014/main" id="{1E110F95-073D-4612-8363-4B933F923D72}"/>
              </a:ext>
            </a:extLst>
          </p:cNvPr>
          <p:cNvSpPr/>
          <p:nvPr/>
        </p:nvSpPr>
        <p:spPr>
          <a:xfrm flipH="1">
            <a:off x="0" y="1"/>
            <a:ext cx="2086457" cy="2311400"/>
          </a:xfrm>
          <a:custGeom>
            <a:avLst/>
            <a:gdLst>
              <a:gd name="connsiteX0" fmla="*/ 463166 w 3432178"/>
              <a:gd name="connsiteY0" fmla="*/ 0 h 3802205"/>
              <a:gd name="connsiteX1" fmla="*/ 3432178 w 3432178"/>
              <a:gd name="connsiteY1" fmla="*/ 0 h 3802205"/>
              <a:gd name="connsiteX2" fmla="*/ 3432178 w 3432178"/>
              <a:gd name="connsiteY2" fmla="*/ 3561553 h 3802205"/>
              <a:gd name="connsiteX3" fmla="*/ 3322795 w 3432178"/>
              <a:gd name="connsiteY3" fmla="*/ 3614246 h 3802205"/>
              <a:gd name="connsiteX4" fmla="*/ 2391799 w 3432178"/>
              <a:gd name="connsiteY4" fmla="*/ 3802205 h 3802205"/>
              <a:gd name="connsiteX5" fmla="*/ 0 w 3432178"/>
              <a:gd name="connsiteY5" fmla="*/ 1410406 h 3802205"/>
              <a:gd name="connsiteX6" fmla="*/ 408482 w 3432178"/>
              <a:gd name="connsiteY6" fmla="*/ 73129 h 380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2178" h="3802205">
                <a:moveTo>
                  <a:pt x="463166" y="0"/>
                </a:moveTo>
                <a:lnTo>
                  <a:pt x="3432178" y="0"/>
                </a:lnTo>
                <a:lnTo>
                  <a:pt x="3432178" y="3561553"/>
                </a:lnTo>
                <a:lnTo>
                  <a:pt x="3322795" y="3614246"/>
                </a:lnTo>
                <a:cubicBezTo>
                  <a:pt x="3036644" y="3735277"/>
                  <a:pt x="2722038" y="3802205"/>
                  <a:pt x="2391799" y="3802205"/>
                </a:cubicBezTo>
                <a:cubicBezTo>
                  <a:pt x="1070845" y="3802205"/>
                  <a:pt x="0" y="2731360"/>
                  <a:pt x="0" y="1410406"/>
                </a:cubicBezTo>
                <a:cubicBezTo>
                  <a:pt x="0" y="915048"/>
                  <a:pt x="150588" y="454862"/>
                  <a:pt x="408482" y="73129"/>
                </a:cubicBezTo>
                <a:close/>
              </a:path>
            </a:pathLst>
          </a:custGeom>
          <a:gradFill flip="none" rotWithShape="1">
            <a:gsLst>
              <a:gs pos="40000">
                <a:schemeClr val="accent1">
                  <a:lumMod val="67000"/>
                  <a:alpha val="41000"/>
                </a:schemeClr>
              </a:gs>
              <a:gs pos="100000">
                <a:schemeClr val="accent1">
                  <a:lumMod val="60000"/>
                  <a:lumOff val="40000"/>
                  <a:alpha val="6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graphicFrame>
        <p:nvGraphicFramePr>
          <p:cNvPr id="2" name="Content Placeholder 4"/>
          <p:cNvGraphicFramePr>
            <a:graphicFrameLocks/>
          </p:cNvGraphicFramePr>
          <p:nvPr>
            <p:extLst>
              <p:ext uri="{D42A27DB-BD31-4B8C-83A1-F6EECF244321}">
                <p14:modId xmlns:p14="http://schemas.microsoft.com/office/powerpoint/2010/main" val="3282832867"/>
              </p:ext>
            </p:extLst>
          </p:nvPr>
        </p:nvGraphicFramePr>
        <p:xfrm>
          <a:off x="984563" y="2311400"/>
          <a:ext cx="10222875" cy="3936998"/>
        </p:xfrm>
        <a:graphic>
          <a:graphicData uri="http://schemas.openxmlformats.org/drawingml/2006/table">
            <a:tbl>
              <a:tblPr firstRow="1" firstCol="1" bandRow="1">
                <a:tableStyleId>{5C22544A-7EE6-4342-B048-85BDC9FD1C3A}</a:tableStyleId>
              </a:tblPr>
              <a:tblGrid>
                <a:gridCol w="1851095">
                  <a:extLst>
                    <a:ext uri="{9D8B030D-6E8A-4147-A177-3AD203B41FA5}">
                      <a16:colId xmlns:a16="http://schemas.microsoft.com/office/drawing/2014/main" val="20000"/>
                    </a:ext>
                  </a:extLst>
                </a:gridCol>
                <a:gridCol w="1674356">
                  <a:extLst>
                    <a:ext uri="{9D8B030D-6E8A-4147-A177-3AD203B41FA5}">
                      <a16:colId xmlns:a16="http://schemas.microsoft.com/office/drawing/2014/main" val="20001"/>
                    </a:ext>
                  </a:extLst>
                </a:gridCol>
                <a:gridCol w="1674356">
                  <a:extLst>
                    <a:ext uri="{9D8B030D-6E8A-4147-A177-3AD203B41FA5}">
                      <a16:colId xmlns:a16="http://schemas.microsoft.com/office/drawing/2014/main" val="20002"/>
                    </a:ext>
                  </a:extLst>
                </a:gridCol>
                <a:gridCol w="1674356">
                  <a:extLst>
                    <a:ext uri="{9D8B030D-6E8A-4147-A177-3AD203B41FA5}">
                      <a16:colId xmlns:a16="http://schemas.microsoft.com/office/drawing/2014/main" val="20003"/>
                    </a:ext>
                  </a:extLst>
                </a:gridCol>
                <a:gridCol w="1674356">
                  <a:extLst>
                    <a:ext uri="{9D8B030D-6E8A-4147-A177-3AD203B41FA5}">
                      <a16:colId xmlns:a16="http://schemas.microsoft.com/office/drawing/2014/main" val="20004"/>
                    </a:ext>
                  </a:extLst>
                </a:gridCol>
                <a:gridCol w="1674356">
                  <a:extLst>
                    <a:ext uri="{9D8B030D-6E8A-4147-A177-3AD203B41FA5}">
                      <a16:colId xmlns:a16="http://schemas.microsoft.com/office/drawing/2014/main" val="20005"/>
                    </a:ext>
                  </a:extLst>
                </a:gridCol>
              </a:tblGrid>
              <a:tr h="627033">
                <a:tc>
                  <a:txBody>
                    <a:bodyPr/>
                    <a:lstStyle/>
                    <a:p>
                      <a:r>
                        <a:rPr lang="en-US" sz="1800" b="0" i="0" cap="none" spc="-20" dirty="0">
                          <a:solidFill>
                            <a:schemeClr val="bg1"/>
                          </a:solidFill>
                          <a:latin typeface="+mn-lt"/>
                          <a:ea typeface="Source Sans Pro" charset="0"/>
                          <a:cs typeface="Source Sans Pro" charset="0"/>
                        </a:rPr>
                        <a:t> </a:t>
                      </a:r>
                    </a:p>
                  </a:txBody>
                  <a:tcPr marL="129887" marR="129887" marT="69984" marB="699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cap="none" spc="-20" baseline="0" dirty="0">
                          <a:solidFill>
                            <a:schemeClr val="bg1"/>
                          </a:solidFill>
                          <a:latin typeface="+mn-lt"/>
                          <a:ea typeface="Source Sans Pro" charset="0"/>
                          <a:cs typeface="Source Sans Pro" charset="0"/>
                        </a:rPr>
                        <a:t>Option 1</a:t>
                      </a: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1800" b="0" i="0" cap="none" spc="-20" baseline="0" dirty="0">
                          <a:solidFill>
                            <a:schemeClr val="bg1"/>
                          </a:solidFill>
                          <a:latin typeface="+mn-lt"/>
                          <a:ea typeface="Source Sans Pro" charset="0"/>
                          <a:cs typeface="Source Sans Pro" charset="0"/>
                        </a:rPr>
                        <a:t>Option 2</a:t>
                      </a: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cap="none" spc="-20" baseline="0" dirty="0">
                          <a:solidFill>
                            <a:schemeClr val="bg1"/>
                          </a:solidFill>
                          <a:latin typeface="+mn-lt"/>
                          <a:ea typeface="Source Sans Pro" charset="0"/>
                          <a:cs typeface="Source Sans Pro" charset="0"/>
                        </a:rPr>
                        <a:t>Option 3</a:t>
                      </a: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1800" b="0" i="0" cap="none" spc="-20" baseline="0" dirty="0">
                          <a:solidFill>
                            <a:schemeClr val="bg1"/>
                          </a:solidFill>
                          <a:latin typeface="+mn-lt"/>
                          <a:ea typeface="Source Sans Pro" charset="0"/>
                          <a:cs typeface="Source Sans Pro" charset="0"/>
                        </a:rPr>
                        <a:t>Option 4</a:t>
                      </a: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0" i="0" cap="none" spc="-20" baseline="0" dirty="0">
                          <a:solidFill>
                            <a:schemeClr val="bg1"/>
                          </a:solidFill>
                          <a:latin typeface="+mn-lt"/>
                          <a:ea typeface="Source Sans Pro" charset="0"/>
                          <a:cs typeface="Source Sans Pro" charset="0"/>
                        </a:rPr>
                        <a:t>Option 5</a:t>
                      </a:r>
                    </a:p>
                  </a:txBody>
                  <a:tcPr marL="129887" marR="129887" marT="69984" marB="69984"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000"/>
                  </a:ext>
                </a:extLst>
              </a:tr>
              <a:tr h="663894">
                <a:tc>
                  <a:txBody>
                    <a:bodyPr/>
                    <a:lstStyle/>
                    <a:p>
                      <a:r>
                        <a:rPr lang="en-US" sz="1600" b="0" i="0" cap="none" spc="-20">
                          <a:solidFill>
                            <a:schemeClr val="bg1"/>
                          </a:solidFill>
                          <a:latin typeface="+mn-lt"/>
                          <a:ea typeface="Source Sans Pro" charset="0"/>
                          <a:cs typeface="Source Sans Pro" charset="0"/>
                        </a:rPr>
                        <a:t>Text</a:t>
                      </a:r>
                      <a:r>
                        <a:rPr lang="en-US" sz="1600" b="0" i="0" cap="none" spc="-20" baseline="0">
                          <a:solidFill>
                            <a:schemeClr val="bg1"/>
                          </a:solidFill>
                          <a:latin typeface="+mn-lt"/>
                          <a:ea typeface="Source Sans Pro" charset="0"/>
                          <a:cs typeface="Source Sans Pro" charset="0"/>
                        </a:rPr>
                        <a:t> </a:t>
                      </a:r>
                      <a:r>
                        <a:rPr lang="en-US" sz="1600" b="0" i="0" cap="none" spc="-20">
                          <a:solidFill>
                            <a:schemeClr val="bg1"/>
                          </a:solidFill>
                          <a:latin typeface="+mn-lt"/>
                          <a:ea typeface="Source Sans Pro" charset="0"/>
                          <a:cs typeface="Source Sans Pro" charset="0"/>
                        </a:rPr>
                        <a:t>Sample </a:t>
                      </a:r>
                      <a:r>
                        <a:rPr lang="en-US" sz="1600" b="0" i="0" cap="none" spc="-20" dirty="0">
                          <a:solidFill>
                            <a:schemeClr val="bg1"/>
                          </a:solidFill>
                          <a:latin typeface="+mn-lt"/>
                          <a:ea typeface="Source Sans Pro" charset="0"/>
                          <a:cs typeface="Source Sans Pro" charset="0"/>
                        </a:rPr>
                        <a:t>01</a:t>
                      </a:r>
                    </a:p>
                  </a:txBody>
                  <a:tcPr marL="129887" marR="129887" marT="69984" marB="699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a:solidFill>
                            <a:schemeClr val="bg1"/>
                          </a:solidFill>
                          <a:latin typeface="+mn-lt"/>
                          <a:ea typeface="Source Sans Pro" charset="0"/>
                          <a:cs typeface="Source Sans Pro" charset="0"/>
                        </a:rPr>
                        <a:t>42</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2000" b="0" i="0" cap="none" spc="-20">
                          <a:solidFill>
                            <a:schemeClr val="bg1"/>
                          </a:solidFill>
                          <a:latin typeface="+mn-lt"/>
                          <a:ea typeface="Source Sans Pro" charset="0"/>
                          <a:cs typeface="Source Sans Pro" charset="0"/>
                        </a:rPr>
                        <a:t>23</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a:solidFill>
                            <a:schemeClr val="bg1"/>
                          </a:solidFill>
                          <a:latin typeface="+mn-lt"/>
                          <a:ea typeface="Source Sans Pro" charset="0"/>
                          <a:cs typeface="Source Sans Pro" charset="0"/>
                        </a:rPr>
                        <a:t>45</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2000" b="0" i="0" cap="none" spc="-20">
                          <a:solidFill>
                            <a:schemeClr val="bg1"/>
                          </a:solidFill>
                          <a:latin typeface="+mn-lt"/>
                          <a:ea typeface="Source Sans Pro" charset="0"/>
                          <a:cs typeface="Source Sans Pro" charset="0"/>
                        </a:rPr>
                        <a:t>89</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a:solidFill>
                            <a:schemeClr val="bg1"/>
                          </a:solidFill>
                          <a:latin typeface="+mn-lt"/>
                          <a:ea typeface="Source Sans Pro" charset="0"/>
                          <a:cs typeface="Source Sans Pro" charset="0"/>
                        </a:rPr>
                        <a:t>33</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001"/>
                  </a:ext>
                </a:extLst>
              </a:tr>
              <a:tr h="689733">
                <a:tc>
                  <a:txBody>
                    <a:bodyPr/>
                    <a:lstStyle/>
                    <a:p>
                      <a:r>
                        <a:rPr lang="en-US" sz="1600" b="0" i="0" cap="none" spc="-20">
                          <a:solidFill>
                            <a:schemeClr val="bg1"/>
                          </a:solidFill>
                          <a:latin typeface="+mn-lt"/>
                          <a:ea typeface="Source Sans Pro" charset="0"/>
                          <a:cs typeface="Source Sans Pro" charset="0"/>
                        </a:rPr>
                        <a:t>Text </a:t>
                      </a:r>
                      <a:r>
                        <a:rPr lang="en-US" sz="1600" b="0" i="0" cap="none" spc="-20" dirty="0">
                          <a:solidFill>
                            <a:schemeClr val="bg1"/>
                          </a:solidFill>
                          <a:latin typeface="+mn-lt"/>
                          <a:ea typeface="Source Sans Pro" charset="0"/>
                          <a:cs typeface="Source Sans Pro" charset="0"/>
                        </a:rPr>
                        <a:t>Sample 02</a:t>
                      </a:r>
                    </a:p>
                  </a:txBody>
                  <a:tcPr marL="129887" marR="129887" marT="69984" marB="699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a:solidFill>
                            <a:schemeClr val="bg1"/>
                          </a:solidFill>
                          <a:latin typeface="+mn-lt"/>
                          <a:ea typeface="Source Sans Pro" charset="0"/>
                          <a:cs typeface="Source Sans Pro" charset="0"/>
                        </a:rPr>
                        <a:t>22</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2000" b="0" i="0" cap="none" spc="-20">
                          <a:solidFill>
                            <a:schemeClr val="bg1"/>
                          </a:solidFill>
                          <a:latin typeface="+mn-lt"/>
                          <a:ea typeface="Source Sans Pro" charset="0"/>
                          <a:cs typeface="Source Sans Pro" charset="0"/>
                        </a:rPr>
                        <a:t>74</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dirty="0">
                          <a:solidFill>
                            <a:schemeClr val="bg1"/>
                          </a:solidFill>
                          <a:latin typeface="+mn-lt"/>
                          <a:ea typeface="Source Sans Pro" charset="0"/>
                          <a:cs typeface="Source Sans Pro" charset="0"/>
                        </a:rPr>
                        <a:t>89</a:t>
                      </a: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2000" b="0" i="0" cap="none" spc="-20">
                          <a:solidFill>
                            <a:schemeClr val="bg1"/>
                          </a:solidFill>
                          <a:latin typeface="+mn-lt"/>
                          <a:ea typeface="Source Sans Pro" charset="0"/>
                          <a:cs typeface="Source Sans Pro" charset="0"/>
                        </a:rPr>
                        <a:t>21</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a:solidFill>
                            <a:schemeClr val="bg1"/>
                          </a:solidFill>
                          <a:latin typeface="+mn-lt"/>
                          <a:ea typeface="Source Sans Pro" charset="0"/>
                          <a:cs typeface="Source Sans Pro" charset="0"/>
                        </a:rPr>
                        <a:t>42</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002"/>
                  </a:ext>
                </a:extLst>
              </a:tr>
              <a:tr h="652113">
                <a:tc>
                  <a:txBody>
                    <a:bodyPr/>
                    <a:lstStyle/>
                    <a:p>
                      <a:r>
                        <a:rPr lang="en-US" sz="1600" b="0" i="0" cap="none" spc="-20" dirty="0">
                          <a:solidFill>
                            <a:schemeClr val="bg1"/>
                          </a:solidFill>
                          <a:latin typeface="+mn-lt"/>
                          <a:ea typeface="Source Sans Pro" charset="0"/>
                          <a:cs typeface="Source Sans Pro" charset="0"/>
                        </a:rPr>
                        <a:t>Text</a:t>
                      </a:r>
                      <a:r>
                        <a:rPr lang="en-US" sz="1600" b="0" i="0" cap="none" spc="-20" baseline="0" dirty="0">
                          <a:solidFill>
                            <a:schemeClr val="bg1"/>
                          </a:solidFill>
                          <a:latin typeface="+mn-lt"/>
                          <a:ea typeface="Source Sans Pro" charset="0"/>
                          <a:cs typeface="Source Sans Pro" charset="0"/>
                        </a:rPr>
                        <a:t> </a:t>
                      </a:r>
                      <a:r>
                        <a:rPr lang="en-US" sz="1600" b="0" i="0" cap="none" spc="-20" dirty="0">
                          <a:solidFill>
                            <a:schemeClr val="bg1"/>
                          </a:solidFill>
                          <a:latin typeface="+mn-lt"/>
                          <a:ea typeface="Source Sans Pro" charset="0"/>
                          <a:cs typeface="Source Sans Pro" charset="0"/>
                        </a:rPr>
                        <a:t>Sample 03</a:t>
                      </a:r>
                    </a:p>
                  </a:txBody>
                  <a:tcPr marL="129887" marR="129887" marT="69984" marB="699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a:solidFill>
                            <a:schemeClr val="bg1"/>
                          </a:solidFill>
                          <a:latin typeface="+mn-lt"/>
                          <a:ea typeface="Source Sans Pro" charset="0"/>
                          <a:cs typeface="Source Sans Pro" charset="0"/>
                        </a:rPr>
                        <a:t>55</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2000" b="0" i="0" cap="none" spc="-20">
                          <a:solidFill>
                            <a:schemeClr val="bg1"/>
                          </a:solidFill>
                          <a:latin typeface="+mn-lt"/>
                          <a:ea typeface="Source Sans Pro" charset="0"/>
                          <a:cs typeface="Source Sans Pro" charset="0"/>
                        </a:rPr>
                        <a:t>89</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dirty="0">
                          <a:solidFill>
                            <a:schemeClr val="bg1"/>
                          </a:solidFill>
                          <a:latin typeface="+mn-lt"/>
                          <a:ea typeface="Source Sans Pro" charset="0"/>
                          <a:cs typeface="Source Sans Pro" charset="0"/>
                        </a:rPr>
                        <a:t>55</a:t>
                      </a: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2000" b="0" i="0" cap="none" spc="-20" dirty="0">
                          <a:solidFill>
                            <a:schemeClr val="bg1"/>
                          </a:solidFill>
                          <a:latin typeface="+mn-lt"/>
                          <a:ea typeface="Source Sans Pro" charset="0"/>
                          <a:cs typeface="Source Sans Pro" charset="0"/>
                        </a:rPr>
                        <a:t>35</a:t>
                      </a: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a:solidFill>
                            <a:schemeClr val="bg1"/>
                          </a:solidFill>
                          <a:latin typeface="+mn-lt"/>
                          <a:ea typeface="Source Sans Pro" charset="0"/>
                          <a:cs typeface="Source Sans Pro" charset="0"/>
                        </a:rPr>
                        <a:t>40</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003"/>
                  </a:ext>
                </a:extLst>
              </a:tr>
              <a:tr h="639572">
                <a:tc>
                  <a:txBody>
                    <a:bodyPr/>
                    <a:lstStyle/>
                    <a:p>
                      <a:r>
                        <a:rPr lang="en-US" sz="1600" b="0" i="0" cap="none" spc="-20">
                          <a:solidFill>
                            <a:schemeClr val="bg1"/>
                          </a:solidFill>
                          <a:latin typeface="+mn-lt"/>
                          <a:ea typeface="Source Sans Pro" charset="0"/>
                          <a:cs typeface="Source Sans Pro" charset="0"/>
                        </a:rPr>
                        <a:t>Text </a:t>
                      </a:r>
                      <a:r>
                        <a:rPr lang="en-US" sz="1600" b="0" i="0" cap="none" spc="-20" dirty="0">
                          <a:solidFill>
                            <a:schemeClr val="bg1"/>
                          </a:solidFill>
                          <a:latin typeface="+mn-lt"/>
                          <a:ea typeface="Source Sans Pro" charset="0"/>
                          <a:cs typeface="Source Sans Pro" charset="0"/>
                        </a:rPr>
                        <a:t>Sample 04</a:t>
                      </a:r>
                    </a:p>
                  </a:txBody>
                  <a:tcPr marL="129887" marR="129887" marT="69984" marB="699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a:solidFill>
                            <a:schemeClr val="bg1"/>
                          </a:solidFill>
                          <a:latin typeface="+mn-lt"/>
                          <a:ea typeface="Source Sans Pro" charset="0"/>
                          <a:cs typeface="Source Sans Pro" charset="0"/>
                        </a:rPr>
                        <a:t>78</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2000" b="0" i="0" cap="none" spc="-20">
                          <a:solidFill>
                            <a:schemeClr val="bg1"/>
                          </a:solidFill>
                          <a:latin typeface="+mn-lt"/>
                          <a:ea typeface="Source Sans Pro" charset="0"/>
                          <a:cs typeface="Source Sans Pro" charset="0"/>
                        </a:rPr>
                        <a:t>35</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dirty="0">
                          <a:solidFill>
                            <a:schemeClr val="bg1"/>
                          </a:solidFill>
                          <a:latin typeface="+mn-lt"/>
                          <a:ea typeface="Source Sans Pro" charset="0"/>
                          <a:cs typeface="Source Sans Pro" charset="0"/>
                        </a:rPr>
                        <a:t>84</a:t>
                      </a: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2000" b="0" i="0" cap="none" spc="-20" dirty="0">
                          <a:solidFill>
                            <a:schemeClr val="bg1"/>
                          </a:solidFill>
                          <a:latin typeface="+mn-lt"/>
                          <a:ea typeface="Source Sans Pro" charset="0"/>
                          <a:cs typeface="Source Sans Pro" charset="0"/>
                        </a:rPr>
                        <a:t>52</a:t>
                      </a: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a:solidFill>
                            <a:schemeClr val="bg1"/>
                          </a:solidFill>
                          <a:latin typeface="+mn-lt"/>
                          <a:ea typeface="Source Sans Pro" charset="0"/>
                          <a:cs typeface="Source Sans Pro" charset="0"/>
                        </a:rPr>
                        <a:t>46</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004"/>
                  </a:ext>
                </a:extLst>
              </a:tr>
              <a:tr h="664653">
                <a:tc>
                  <a:txBody>
                    <a:bodyPr/>
                    <a:lstStyle/>
                    <a:p>
                      <a:r>
                        <a:rPr lang="en-US" sz="1600" b="0" i="0" cap="none" spc="-20">
                          <a:solidFill>
                            <a:schemeClr val="bg1"/>
                          </a:solidFill>
                          <a:latin typeface="+mn-lt"/>
                          <a:ea typeface="Source Sans Pro" charset="0"/>
                          <a:cs typeface="Source Sans Pro" charset="0"/>
                        </a:rPr>
                        <a:t>Text</a:t>
                      </a:r>
                      <a:r>
                        <a:rPr lang="en-US" sz="1600" b="0" i="0" cap="none" spc="-20" baseline="0">
                          <a:solidFill>
                            <a:schemeClr val="bg1"/>
                          </a:solidFill>
                          <a:latin typeface="+mn-lt"/>
                          <a:ea typeface="Source Sans Pro" charset="0"/>
                          <a:cs typeface="Source Sans Pro" charset="0"/>
                        </a:rPr>
                        <a:t> </a:t>
                      </a:r>
                      <a:r>
                        <a:rPr lang="en-US" sz="1600" b="0" i="0" cap="none" spc="-20">
                          <a:solidFill>
                            <a:schemeClr val="bg1"/>
                          </a:solidFill>
                          <a:latin typeface="+mn-lt"/>
                          <a:ea typeface="Source Sans Pro" charset="0"/>
                          <a:cs typeface="Source Sans Pro" charset="0"/>
                        </a:rPr>
                        <a:t>Sample </a:t>
                      </a:r>
                      <a:r>
                        <a:rPr lang="en-US" sz="1600" b="0" i="0" cap="none" spc="-20" dirty="0">
                          <a:solidFill>
                            <a:schemeClr val="bg1"/>
                          </a:solidFill>
                          <a:latin typeface="+mn-lt"/>
                          <a:ea typeface="Source Sans Pro" charset="0"/>
                          <a:cs typeface="Source Sans Pro" charset="0"/>
                        </a:rPr>
                        <a:t>05</a:t>
                      </a:r>
                    </a:p>
                  </a:txBody>
                  <a:tcPr marL="129887" marR="129887" marT="69984" marB="69984"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dirty="0">
                          <a:solidFill>
                            <a:schemeClr val="bg1"/>
                          </a:solidFill>
                          <a:latin typeface="+mn-lt"/>
                          <a:ea typeface="Source Sans Pro" charset="0"/>
                          <a:cs typeface="Source Sans Pro" charset="0"/>
                        </a:rPr>
                        <a:t>90</a:t>
                      </a: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2000" b="0" i="0" cap="none" spc="-20">
                          <a:solidFill>
                            <a:schemeClr val="bg1"/>
                          </a:solidFill>
                          <a:latin typeface="+mn-lt"/>
                          <a:ea typeface="Source Sans Pro" charset="0"/>
                          <a:cs typeface="Source Sans Pro" charset="0"/>
                        </a:rPr>
                        <a:t>12</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dirty="0">
                          <a:solidFill>
                            <a:schemeClr val="bg1"/>
                          </a:solidFill>
                          <a:latin typeface="+mn-lt"/>
                          <a:ea typeface="Source Sans Pro" charset="0"/>
                          <a:cs typeface="Source Sans Pro" charset="0"/>
                        </a:rPr>
                        <a:t>55</a:t>
                      </a: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a:txBody>
                    <a:bodyPr/>
                    <a:lstStyle/>
                    <a:p>
                      <a:pPr algn="ctr"/>
                      <a:r>
                        <a:rPr lang="en-US" sz="2000" b="0" i="0" cap="none" spc="-20">
                          <a:solidFill>
                            <a:schemeClr val="bg1"/>
                          </a:solidFill>
                          <a:latin typeface="+mn-lt"/>
                          <a:ea typeface="Source Sans Pro" charset="0"/>
                          <a:cs typeface="Source Sans Pro" charset="0"/>
                        </a:rPr>
                        <a:t>40</a:t>
                      </a:r>
                      <a:endParaRPr lang="en-US" sz="2000" b="0" i="0" cap="none" spc="-20" dirty="0">
                        <a:solidFill>
                          <a:schemeClr val="bg1"/>
                        </a:solidFill>
                        <a:latin typeface="+mn-lt"/>
                        <a:ea typeface="Source Sans Pro" charset="0"/>
                        <a:cs typeface="Source Sans Pro" charset="0"/>
                      </a:endParaRPr>
                    </a:p>
                  </a:txBody>
                  <a:tcPr marL="129887" marR="129887" marT="69984" marB="699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cap="none" spc="-20" dirty="0">
                          <a:solidFill>
                            <a:schemeClr val="bg1"/>
                          </a:solidFill>
                          <a:latin typeface="+mn-lt"/>
                          <a:ea typeface="Source Sans Pro" charset="0"/>
                          <a:cs typeface="Source Sans Pro" charset="0"/>
                        </a:rPr>
                        <a:t>55</a:t>
                      </a:r>
                    </a:p>
                  </a:txBody>
                  <a:tcPr marL="129887" marR="129887" marT="69984" marB="69984"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005"/>
                  </a:ext>
                </a:extLst>
              </a:tr>
            </a:tbl>
          </a:graphicData>
        </a:graphic>
      </p:graphicFrame>
      <p:sp>
        <p:nvSpPr>
          <p:cNvPr id="10" name="TextBox 9">
            <a:extLst>
              <a:ext uri="{FF2B5EF4-FFF2-40B4-BE49-F238E27FC236}">
                <a16:creationId xmlns:a16="http://schemas.microsoft.com/office/drawing/2014/main" id="{86D58D4C-85BB-41A8-85CC-34CEDECA7849}"/>
              </a:ext>
            </a:extLst>
          </p:cNvPr>
          <p:cNvSpPr txBox="1"/>
          <p:nvPr/>
        </p:nvSpPr>
        <p:spPr>
          <a:xfrm>
            <a:off x="633471" y="1239413"/>
            <a:ext cx="10925058" cy="707886"/>
          </a:xfrm>
          <a:prstGeom prst="rect">
            <a:avLst/>
          </a:prstGeom>
          <a:noFill/>
          <a:ln>
            <a:noFill/>
          </a:ln>
        </p:spPr>
        <p:txBody>
          <a:bodyPr wrap="square" rtlCol="0">
            <a:spAutoFit/>
          </a:bodyPr>
          <a:lstStyle/>
          <a:p>
            <a:pPr algn="ctr"/>
            <a:r>
              <a:rPr lang="en-US" sz="4000" dirty="0">
                <a:solidFill>
                  <a:schemeClr val="bg1"/>
                </a:solidFill>
                <a:latin typeface="+mj-lt"/>
              </a:rPr>
              <a:t>We Will Monitor Your Heart</a:t>
            </a:r>
            <a:endParaRPr lang="en-ID" sz="4000" dirty="0">
              <a:solidFill>
                <a:schemeClr val="bg1"/>
              </a:solidFill>
              <a:latin typeface="+mj-lt"/>
            </a:endParaRPr>
          </a:p>
        </p:txBody>
      </p:sp>
      <p:sp>
        <p:nvSpPr>
          <p:cNvPr id="12" name="Freeform: Shape 11">
            <a:extLst>
              <a:ext uri="{FF2B5EF4-FFF2-40B4-BE49-F238E27FC236}">
                <a16:creationId xmlns:a16="http://schemas.microsoft.com/office/drawing/2014/main" id="{7527AE72-D736-48FA-B356-1486C0AC437F}"/>
              </a:ext>
            </a:extLst>
          </p:cNvPr>
          <p:cNvSpPr/>
          <p:nvPr/>
        </p:nvSpPr>
        <p:spPr>
          <a:xfrm>
            <a:off x="5655092" y="461433"/>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a:extLst>
              <a:ext uri="{FF2B5EF4-FFF2-40B4-BE49-F238E27FC236}">
                <a16:creationId xmlns:a16="http://schemas.microsoft.com/office/drawing/2014/main" id="{F3C7292D-1C0E-41CD-9D3A-3A0E24C0318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5489" y="738105"/>
            <a:ext cx="561023" cy="561023"/>
          </a:xfrm>
          <a:prstGeom prst="rect">
            <a:avLst/>
          </a:prstGeom>
        </p:spPr>
      </p:pic>
      <p:grpSp>
        <p:nvGrpSpPr>
          <p:cNvPr id="19" name="Group 18">
            <a:extLst>
              <a:ext uri="{FF2B5EF4-FFF2-40B4-BE49-F238E27FC236}">
                <a16:creationId xmlns:a16="http://schemas.microsoft.com/office/drawing/2014/main" id="{AFED52BF-A709-4792-B774-3CB29DEEC0B1}"/>
              </a:ext>
            </a:extLst>
          </p:cNvPr>
          <p:cNvGrpSpPr/>
          <p:nvPr/>
        </p:nvGrpSpPr>
        <p:grpSpPr>
          <a:xfrm>
            <a:off x="10509666" y="629811"/>
            <a:ext cx="639105" cy="639105"/>
            <a:chOff x="5913196" y="4657564"/>
            <a:chExt cx="1323439" cy="1323439"/>
          </a:xfrm>
        </p:grpSpPr>
        <p:sp>
          <p:nvSpPr>
            <p:cNvPr id="20" name="Oval 19">
              <a:extLst>
                <a:ext uri="{FF2B5EF4-FFF2-40B4-BE49-F238E27FC236}">
                  <a16:creationId xmlns:a16="http://schemas.microsoft.com/office/drawing/2014/main" id="{55CFB848-2DAC-4EEE-81B1-011C47EF99E5}"/>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0C18DD86-7701-485F-9B51-65085EDB84EF}"/>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339451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9630" y="5008411"/>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9630" y="3789366"/>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09630" y="4395911"/>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2"/>
          <p:cNvSpPr/>
          <p:nvPr/>
        </p:nvSpPr>
        <p:spPr>
          <a:xfrm>
            <a:off x="1109630" y="2308132"/>
            <a:ext cx="2242457" cy="528642"/>
          </a:xfrm>
          <a:prstGeom prst="round2SameRect">
            <a:avLst>
              <a:gd name="adj1" fmla="val 775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Start</a:t>
            </a:r>
          </a:p>
        </p:txBody>
      </p:sp>
      <p:sp>
        <p:nvSpPr>
          <p:cNvPr id="7" name="Rounded Rectangle 1"/>
          <p:cNvSpPr/>
          <p:nvPr/>
        </p:nvSpPr>
        <p:spPr>
          <a:xfrm>
            <a:off x="1109630" y="2308134"/>
            <a:ext cx="2242457" cy="3873137"/>
          </a:xfrm>
          <a:prstGeom prst="roundRect">
            <a:avLst>
              <a:gd name="adj" fmla="val 224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57277" y="5584362"/>
            <a:ext cx="936922" cy="344061"/>
          </a:xfrm>
          <a:prstGeom prst="roundRect">
            <a:avLst>
              <a:gd name="adj" fmla="val 1140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1745092" y="5625587"/>
            <a:ext cx="961292" cy="261610"/>
          </a:xfrm>
          <a:prstGeom prst="rect">
            <a:avLst/>
          </a:prstGeom>
          <a:noFill/>
        </p:spPr>
        <p:txBody>
          <a:bodyPr wrap="square" rtlCol="0">
            <a:spAutoFit/>
          </a:bodyPr>
          <a:lstStyle/>
          <a:p>
            <a:pPr algn="ctr"/>
            <a:r>
              <a:rPr lang="en-US" sz="1100">
                <a:solidFill>
                  <a:schemeClr val="bg1"/>
                </a:solidFill>
              </a:rPr>
              <a:t>Buy now</a:t>
            </a:r>
          </a:p>
        </p:txBody>
      </p:sp>
      <p:sp>
        <p:nvSpPr>
          <p:cNvPr id="10" name="TextBox 9"/>
          <p:cNvSpPr txBox="1"/>
          <p:nvPr/>
        </p:nvSpPr>
        <p:spPr>
          <a:xfrm>
            <a:off x="1379323" y="3822463"/>
            <a:ext cx="1692830" cy="261610"/>
          </a:xfrm>
          <a:prstGeom prst="rect">
            <a:avLst/>
          </a:prstGeom>
          <a:noFill/>
        </p:spPr>
        <p:txBody>
          <a:bodyPr wrap="square" rtlCol="0">
            <a:spAutoFit/>
          </a:bodyPr>
          <a:lstStyle/>
          <a:p>
            <a:pPr algn="ctr"/>
            <a:r>
              <a:rPr lang="en-US" sz="1100" dirty="0"/>
              <a:t>Option 01</a:t>
            </a:r>
          </a:p>
        </p:txBody>
      </p:sp>
      <p:sp>
        <p:nvSpPr>
          <p:cNvPr id="11" name="TextBox 10"/>
          <p:cNvSpPr txBox="1"/>
          <p:nvPr/>
        </p:nvSpPr>
        <p:spPr>
          <a:xfrm>
            <a:off x="1379323" y="4131117"/>
            <a:ext cx="1692830" cy="261610"/>
          </a:xfrm>
          <a:prstGeom prst="rect">
            <a:avLst/>
          </a:prstGeom>
          <a:noFill/>
        </p:spPr>
        <p:txBody>
          <a:bodyPr wrap="square" rtlCol="0">
            <a:spAutoFit/>
          </a:bodyPr>
          <a:lstStyle/>
          <a:p>
            <a:pPr algn="ctr"/>
            <a:r>
              <a:rPr lang="en-US" sz="1100"/>
              <a:t>Option 02</a:t>
            </a:r>
          </a:p>
        </p:txBody>
      </p:sp>
      <p:sp>
        <p:nvSpPr>
          <p:cNvPr id="12" name="TextBox 11"/>
          <p:cNvSpPr txBox="1"/>
          <p:nvPr/>
        </p:nvSpPr>
        <p:spPr>
          <a:xfrm>
            <a:off x="1379323" y="4429008"/>
            <a:ext cx="1692830" cy="261610"/>
          </a:xfrm>
          <a:prstGeom prst="rect">
            <a:avLst/>
          </a:prstGeom>
          <a:noFill/>
        </p:spPr>
        <p:txBody>
          <a:bodyPr wrap="square" rtlCol="0">
            <a:spAutoFit/>
          </a:bodyPr>
          <a:lstStyle/>
          <a:p>
            <a:pPr algn="ctr"/>
            <a:r>
              <a:rPr lang="en-US" sz="1100"/>
              <a:t>Option 03</a:t>
            </a:r>
          </a:p>
        </p:txBody>
      </p:sp>
      <p:sp>
        <p:nvSpPr>
          <p:cNvPr id="13" name="TextBox 12"/>
          <p:cNvSpPr txBox="1"/>
          <p:nvPr/>
        </p:nvSpPr>
        <p:spPr>
          <a:xfrm>
            <a:off x="1379323" y="4753067"/>
            <a:ext cx="1692830" cy="261610"/>
          </a:xfrm>
          <a:prstGeom prst="rect">
            <a:avLst/>
          </a:prstGeom>
          <a:noFill/>
        </p:spPr>
        <p:txBody>
          <a:bodyPr wrap="square" rtlCol="0">
            <a:spAutoFit/>
          </a:bodyPr>
          <a:lstStyle/>
          <a:p>
            <a:pPr algn="ctr"/>
            <a:r>
              <a:rPr lang="en-US" sz="1100"/>
              <a:t>Option 04</a:t>
            </a:r>
          </a:p>
        </p:txBody>
      </p:sp>
      <p:sp>
        <p:nvSpPr>
          <p:cNvPr id="14" name="TextBox 13"/>
          <p:cNvSpPr txBox="1"/>
          <p:nvPr/>
        </p:nvSpPr>
        <p:spPr>
          <a:xfrm>
            <a:off x="1379323" y="5041508"/>
            <a:ext cx="1692830" cy="261610"/>
          </a:xfrm>
          <a:prstGeom prst="rect">
            <a:avLst/>
          </a:prstGeom>
          <a:noFill/>
        </p:spPr>
        <p:txBody>
          <a:bodyPr wrap="square" rtlCol="0">
            <a:spAutoFit/>
          </a:bodyPr>
          <a:lstStyle/>
          <a:p>
            <a:pPr algn="ctr"/>
            <a:r>
              <a:rPr lang="en-US" sz="1100"/>
              <a:t>Option 05</a:t>
            </a:r>
          </a:p>
        </p:txBody>
      </p:sp>
      <p:sp>
        <p:nvSpPr>
          <p:cNvPr id="15" name="TextBox 14"/>
          <p:cNvSpPr txBox="1"/>
          <p:nvPr/>
        </p:nvSpPr>
        <p:spPr>
          <a:xfrm>
            <a:off x="1714402" y="3005450"/>
            <a:ext cx="856414" cy="646331"/>
          </a:xfrm>
          <a:prstGeom prst="rect">
            <a:avLst/>
          </a:prstGeom>
          <a:noFill/>
        </p:spPr>
        <p:txBody>
          <a:bodyPr wrap="square" rtlCol="0">
            <a:spAutoFit/>
          </a:bodyPr>
          <a:lstStyle/>
          <a:p>
            <a:r>
              <a:rPr lang="en-US" sz="3600">
                <a:solidFill>
                  <a:schemeClr val="accent1"/>
                </a:solidFill>
                <a:latin typeface="+mj-lt"/>
              </a:rPr>
              <a:t>25</a:t>
            </a:r>
          </a:p>
        </p:txBody>
      </p:sp>
      <p:sp>
        <p:nvSpPr>
          <p:cNvPr id="16" name="TextBox 15"/>
          <p:cNvSpPr txBox="1"/>
          <p:nvPr/>
        </p:nvSpPr>
        <p:spPr>
          <a:xfrm>
            <a:off x="1571041" y="3255109"/>
            <a:ext cx="301739" cy="307777"/>
          </a:xfrm>
          <a:prstGeom prst="rect">
            <a:avLst/>
          </a:prstGeom>
          <a:noFill/>
        </p:spPr>
        <p:txBody>
          <a:bodyPr wrap="square" rtlCol="0">
            <a:spAutoFit/>
          </a:bodyPr>
          <a:lstStyle/>
          <a:p>
            <a:r>
              <a:rPr lang="en-US" sz="1400">
                <a:solidFill>
                  <a:schemeClr val="accent1"/>
                </a:solidFill>
              </a:rPr>
              <a:t>$</a:t>
            </a:r>
          </a:p>
        </p:txBody>
      </p:sp>
      <p:sp>
        <p:nvSpPr>
          <p:cNvPr id="17" name="TextBox 16"/>
          <p:cNvSpPr txBox="1"/>
          <p:nvPr/>
        </p:nvSpPr>
        <p:spPr>
          <a:xfrm>
            <a:off x="2251232" y="3354908"/>
            <a:ext cx="821749" cy="261610"/>
          </a:xfrm>
          <a:prstGeom prst="rect">
            <a:avLst/>
          </a:prstGeom>
          <a:noFill/>
        </p:spPr>
        <p:txBody>
          <a:bodyPr wrap="square" rtlCol="0">
            <a:spAutoFit/>
          </a:bodyPr>
          <a:lstStyle/>
          <a:p>
            <a:r>
              <a:rPr lang="en-US" sz="1100">
                <a:solidFill>
                  <a:schemeClr val="accent1"/>
                </a:solidFill>
              </a:rPr>
              <a:t>/ month</a:t>
            </a:r>
          </a:p>
        </p:txBody>
      </p:sp>
      <p:sp>
        <p:nvSpPr>
          <p:cNvPr id="19" name="Rectangle 18"/>
          <p:cNvSpPr/>
          <p:nvPr/>
        </p:nvSpPr>
        <p:spPr>
          <a:xfrm>
            <a:off x="3667039" y="5008411"/>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67039" y="3789366"/>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667039" y="4395911"/>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ame Side Corner Rectangle 25"/>
          <p:cNvSpPr/>
          <p:nvPr/>
        </p:nvSpPr>
        <p:spPr>
          <a:xfrm>
            <a:off x="3667039" y="2308133"/>
            <a:ext cx="2242457" cy="528642"/>
          </a:xfrm>
          <a:prstGeom prst="round2SameRect">
            <a:avLst>
              <a:gd name="adj1" fmla="val 775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Basic</a:t>
            </a:r>
          </a:p>
        </p:txBody>
      </p:sp>
      <p:sp>
        <p:nvSpPr>
          <p:cNvPr id="23" name="Rounded Rectangle 26"/>
          <p:cNvSpPr/>
          <p:nvPr/>
        </p:nvSpPr>
        <p:spPr>
          <a:xfrm>
            <a:off x="3667039" y="2308133"/>
            <a:ext cx="2242457" cy="3873137"/>
          </a:xfrm>
          <a:prstGeom prst="roundRect">
            <a:avLst>
              <a:gd name="adj" fmla="val 224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7"/>
          <p:cNvSpPr/>
          <p:nvPr/>
        </p:nvSpPr>
        <p:spPr>
          <a:xfrm>
            <a:off x="4314686" y="5584361"/>
            <a:ext cx="936922" cy="344061"/>
          </a:xfrm>
          <a:prstGeom prst="roundRect">
            <a:avLst>
              <a:gd name="adj" fmla="val 1140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p:cNvSpPr txBox="1"/>
          <p:nvPr/>
        </p:nvSpPr>
        <p:spPr>
          <a:xfrm>
            <a:off x="4302501" y="5625586"/>
            <a:ext cx="961292" cy="261610"/>
          </a:xfrm>
          <a:prstGeom prst="rect">
            <a:avLst/>
          </a:prstGeom>
          <a:noFill/>
        </p:spPr>
        <p:txBody>
          <a:bodyPr wrap="square" rtlCol="0">
            <a:spAutoFit/>
          </a:bodyPr>
          <a:lstStyle/>
          <a:p>
            <a:pPr algn="ctr"/>
            <a:r>
              <a:rPr lang="en-US" sz="1100">
                <a:solidFill>
                  <a:schemeClr val="bg1"/>
                </a:solidFill>
              </a:rPr>
              <a:t>Buy now</a:t>
            </a:r>
          </a:p>
        </p:txBody>
      </p:sp>
      <p:sp>
        <p:nvSpPr>
          <p:cNvPr id="26" name="TextBox 25"/>
          <p:cNvSpPr txBox="1"/>
          <p:nvPr/>
        </p:nvSpPr>
        <p:spPr>
          <a:xfrm>
            <a:off x="3936732" y="3822463"/>
            <a:ext cx="1692830" cy="261610"/>
          </a:xfrm>
          <a:prstGeom prst="rect">
            <a:avLst/>
          </a:prstGeom>
          <a:noFill/>
        </p:spPr>
        <p:txBody>
          <a:bodyPr wrap="square" rtlCol="0">
            <a:spAutoFit/>
          </a:bodyPr>
          <a:lstStyle/>
          <a:p>
            <a:pPr algn="ctr"/>
            <a:r>
              <a:rPr lang="en-US" sz="1100"/>
              <a:t>Option 01</a:t>
            </a:r>
          </a:p>
        </p:txBody>
      </p:sp>
      <p:sp>
        <p:nvSpPr>
          <p:cNvPr id="27" name="TextBox 26"/>
          <p:cNvSpPr txBox="1"/>
          <p:nvPr/>
        </p:nvSpPr>
        <p:spPr>
          <a:xfrm>
            <a:off x="3936732" y="4131117"/>
            <a:ext cx="1692830" cy="261610"/>
          </a:xfrm>
          <a:prstGeom prst="rect">
            <a:avLst/>
          </a:prstGeom>
          <a:noFill/>
        </p:spPr>
        <p:txBody>
          <a:bodyPr wrap="square" rtlCol="0">
            <a:spAutoFit/>
          </a:bodyPr>
          <a:lstStyle/>
          <a:p>
            <a:pPr algn="ctr"/>
            <a:r>
              <a:rPr lang="en-US" sz="1100"/>
              <a:t>Option 02</a:t>
            </a:r>
          </a:p>
        </p:txBody>
      </p:sp>
      <p:sp>
        <p:nvSpPr>
          <p:cNvPr id="28" name="TextBox 27"/>
          <p:cNvSpPr txBox="1"/>
          <p:nvPr/>
        </p:nvSpPr>
        <p:spPr>
          <a:xfrm>
            <a:off x="3936732" y="4429008"/>
            <a:ext cx="1692830" cy="261610"/>
          </a:xfrm>
          <a:prstGeom prst="rect">
            <a:avLst/>
          </a:prstGeom>
          <a:noFill/>
        </p:spPr>
        <p:txBody>
          <a:bodyPr wrap="square" rtlCol="0">
            <a:spAutoFit/>
          </a:bodyPr>
          <a:lstStyle/>
          <a:p>
            <a:pPr algn="ctr"/>
            <a:r>
              <a:rPr lang="en-US" sz="1100"/>
              <a:t>Option 03</a:t>
            </a:r>
          </a:p>
        </p:txBody>
      </p:sp>
      <p:sp>
        <p:nvSpPr>
          <p:cNvPr id="29" name="TextBox 28"/>
          <p:cNvSpPr txBox="1"/>
          <p:nvPr/>
        </p:nvSpPr>
        <p:spPr>
          <a:xfrm>
            <a:off x="3936732" y="4753067"/>
            <a:ext cx="1692830" cy="261610"/>
          </a:xfrm>
          <a:prstGeom prst="rect">
            <a:avLst/>
          </a:prstGeom>
          <a:noFill/>
        </p:spPr>
        <p:txBody>
          <a:bodyPr wrap="square" rtlCol="0">
            <a:spAutoFit/>
          </a:bodyPr>
          <a:lstStyle/>
          <a:p>
            <a:pPr algn="ctr"/>
            <a:r>
              <a:rPr lang="en-US" sz="1100"/>
              <a:t>Option 04</a:t>
            </a:r>
          </a:p>
        </p:txBody>
      </p:sp>
      <p:sp>
        <p:nvSpPr>
          <p:cNvPr id="30" name="TextBox 29"/>
          <p:cNvSpPr txBox="1"/>
          <p:nvPr/>
        </p:nvSpPr>
        <p:spPr>
          <a:xfrm>
            <a:off x="3936732" y="5041508"/>
            <a:ext cx="1692830" cy="261610"/>
          </a:xfrm>
          <a:prstGeom prst="rect">
            <a:avLst/>
          </a:prstGeom>
          <a:noFill/>
        </p:spPr>
        <p:txBody>
          <a:bodyPr wrap="square" rtlCol="0">
            <a:spAutoFit/>
          </a:bodyPr>
          <a:lstStyle/>
          <a:p>
            <a:pPr algn="ctr"/>
            <a:r>
              <a:rPr lang="en-US" sz="1100"/>
              <a:t>Option 05</a:t>
            </a:r>
          </a:p>
        </p:txBody>
      </p:sp>
      <p:sp>
        <p:nvSpPr>
          <p:cNvPr id="31" name="TextBox 30"/>
          <p:cNvSpPr txBox="1"/>
          <p:nvPr/>
        </p:nvSpPr>
        <p:spPr>
          <a:xfrm>
            <a:off x="4270983" y="3005449"/>
            <a:ext cx="856414" cy="646331"/>
          </a:xfrm>
          <a:prstGeom prst="rect">
            <a:avLst/>
          </a:prstGeom>
          <a:noFill/>
        </p:spPr>
        <p:txBody>
          <a:bodyPr wrap="square" rtlCol="0">
            <a:spAutoFit/>
          </a:bodyPr>
          <a:lstStyle/>
          <a:p>
            <a:r>
              <a:rPr lang="en-US" sz="3600">
                <a:solidFill>
                  <a:schemeClr val="accent1"/>
                </a:solidFill>
                <a:latin typeface="+mj-lt"/>
              </a:rPr>
              <a:t>50</a:t>
            </a:r>
          </a:p>
        </p:txBody>
      </p:sp>
      <p:sp>
        <p:nvSpPr>
          <p:cNvPr id="32" name="TextBox 31"/>
          <p:cNvSpPr txBox="1"/>
          <p:nvPr/>
        </p:nvSpPr>
        <p:spPr>
          <a:xfrm>
            <a:off x="4127622" y="3255108"/>
            <a:ext cx="301739" cy="307777"/>
          </a:xfrm>
          <a:prstGeom prst="rect">
            <a:avLst/>
          </a:prstGeom>
          <a:noFill/>
        </p:spPr>
        <p:txBody>
          <a:bodyPr wrap="square" rtlCol="0">
            <a:spAutoFit/>
          </a:bodyPr>
          <a:lstStyle/>
          <a:p>
            <a:r>
              <a:rPr lang="en-US" sz="1400">
                <a:solidFill>
                  <a:schemeClr val="accent1"/>
                </a:solidFill>
              </a:rPr>
              <a:t>$</a:t>
            </a:r>
          </a:p>
        </p:txBody>
      </p:sp>
      <p:sp>
        <p:nvSpPr>
          <p:cNvPr id="33" name="TextBox 32"/>
          <p:cNvSpPr txBox="1"/>
          <p:nvPr/>
        </p:nvSpPr>
        <p:spPr>
          <a:xfrm>
            <a:off x="4807813" y="3354907"/>
            <a:ext cx="821749" cy="261610"/>
          </a:xfrm>
          <a:prstGeom prst="rect">
            <a:avLst/>
          </a:prstGeom>
          <a:noFill/>
        </p:spPr>
        <p:txBody>
          <a:bodyPr wrap="square" rtlCol="0">
            <a:spAutoFit/>
          </a:bodyPr>
          <a:lstStyle/>
          <a:p>
            <a:r>
              <a:rPr lang="en-US" sz="1100" dirty="0">
                <a:solidFill>
                  <a:schemeClr val="accent1"/>
                </a:solidFill>
              </a:rPr>
              <a:t>/ month</a:t>
            </a:r>
          </a:p>
        </p:txBody>
      </p:sp>
      <p:sp>
        <p:nvSpPr>
          <p:cNvPr id="35" name="Rectangle 34"/>
          <p:cNvSpPr/>
          <p:nvPr/>
        </p:nvSpPr>
        <p:spPr>
          <a:xfrm>
            <a:off x="6282504" y="5008411"/>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282504" y="3789366"/>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282504" y="4395911"/>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Same Side Corner Rectangle 41"/>
          <p:cNvSpPr/>
          <p:nvPr/>
        </p:nvSpPr>
        <p:spPr>
          <a:xfrm>
            <a:off x="6282504" y="2308132"/>
            <a:ext cx="2242457" cy="528642"/>
          </a:xfrm>
          <a:prstGeom prst="round2SameRect">
            <a:avLst>
              <a:gd name="adj1" fmla="val 775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Standart</a:t>
            </a:r>
          </a:p>
        </p:txBody>
      </p:sp>
      <p:sp>
        <p:nvSpPr>
          <p:cNvPr id="39" name="Rounded Rectangle 42"/>
          <p:cNvSpPr/>
          <p:nvPr/>
        </p:nvSpPr>
        <p:spPr>
          <a:xfrm>
            <a:off x="6282504" y="2308132"/>
            <a:ext cx="2242457" cy="3873137"/>
          </a:xfrm>
          <a:prstGeom prst="roundRect">
            <a:avLst>
              <a:gd name="adj" fmla="val 224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43"/>
          <p:cNvSpPr/>
          <p:nvPr/>
        </p:nvSpPr>
        <p:spPr>
          <a:xfrm>
            <a:off x="6930151" y="5584360"/>
            <a:ext cx="936922" cy="344061"/>
          </a:xfrm>
          <a:prstGeom prst="roundRect">
            <a:avLst>
              <a:gd name="adj" fmla="val 1140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p:cNvSpPr txBox="1"/>
          <p:nvPr/>
        </p:nvSpPr>
        <p:spPr>
          <a:xfrm>
            <a:off x="6917966" y="5625585"/>
            <a:ext cx="961292" cy="261610"/>
          </a:xfrm>
          <a:prstGeom prst="rect">
            <a:avLst/>
          </a:prstGeom>
          <a:noFill/>
        </p:spPr>
        <p:txBody>
          <a:bodyPr wrap="square" rtlCol="0">
            <a:spAutoFit/>
          </a:bodyPr>
          <a:lstStyle/>
          <a:p>
            <a:pPr algn="ctr"/>
            <a:r>
              <a:rPr lang="en-US" sz="1100">
                <a:solidFill>
                  <a:schemeClr val="bg1"/>
                </a:solidFill>
              </a:rPr>
              <a:t>Buy now</a:t>
            </a:r>
          </a:p>
        </p:txBody>
      </p:sp>
      <p:sp>
        <p:nvSpPr>
          <p:cNvPr id="42" name="TextBox 41"/>
          <p:cNvSpPr txBox="1"/>
          <p:nvPr/>
        </p:nvSpPr>
        <p:spPr>
          <a:xfrm>
            <a:off x="6552197" y="3822463"/>
            <a:ext cx="1692830" cy="261610"/>
          </a:xfrm>
          <a:prstGeom prst="rect">
            <a:avLst/>
          </a:prstGeom>
          <a:noFill/>
        </p:spPr>
        <p:txBody>
          <a:bodyPr wrap="square" rtlCol="0">
            <a:spAutoFit/>
          </a:bodyPr>
          <a:lstStyle/>
          <a:p>
            <a:pPr algn="ctr"/>
            <a:r>
              <a:rPr lang="en-US" sz="1100"/>
              <a:t>Option 01</a:t>
            </a:r>
          </a:p>
        </p:txBody>
      </p:sp>
      <p:sp>
        <p:nvSpPr>
          <p:cNvPr id="43" name="TextBox 42"/>
          <p:cNvSpPr txBox="1"/>
          <p:nvPr/>
        </p:nvSpPr>
        <p:spPr>
          <a:xfrm>
            <a:off x="6552197" y="4131117"/>
            <a:ext cx="1692830" cy="261610"/>
          </a:xfrm>
          <a:prstGeom prst="rect">
            <a:avLst/>
          </a:prstGeom>
          <a:noFill/>
        </p:spPr>
        <p:txBody>
          <a:bodyPr wrap="square" rtlCol="0">
            <a:spAutoFit/>
          </a:bodyPr>
          <a:lstStyle/>
          <a:p>
            <a:pPr algn="ctr"/>
            <a:r>
              <a:rPr lang="en-US" sz="1100"/>
              <a:t>Option 02</a:t>
            </a:r>
          </a:p>
        </p:txBody>
      </p:sp>
      <p:sp>
        <p:nvSpPr>
          <p:cNvPr id="44" name="TextBox 43"/>
          <p:cNvSpPr txBox="1"/>
          <p:nvPr/>
        </p:nvSpPr>
        <p:spPr>
          <a:xfrm>
            <a:off x="6552197" y="4429008"/>
            <a:ext cx="1692830" cy="261610"/>
          </a:xfrm>
          <a:prstGeom prst="rect">
            <a:avLst/>
          </a:prstGeom>
          <a:noFill/>
        </p:spPr>
        <p:txBody>
          <a:bodyPr wrap="square" rtlCol="0">
            <a:spAutoFit/>
          </a:bodyPr>
          <a:lstStyle/>
          <a:p>
            <a:pPr algn="ctr"/>
            <a:r>
              <a:rPr lang="en-US" sz="1100"/>
              <a:t>Option 03</a:t>
            </a:r>
          </a:p>
        </p:txBody>
      </p:sp>
      <p:sp>
        <p:nvSpPr>
          <p:cNvPr id="45" name="TextBox 44"/>
          <p:cNvSpPr txBox="1"/>
          <p:nvPr/>
        </p:nvSpPr>
        <p:spPr>
          <a:xfrm>
            <a:off x="6552197" y="4753067"/>
            <a:ext cx="1692830" cy="261610"/>
          </a:xfrm>
          <a:prstGeom prst="rect">
            <a:avLst/>
          </a:prstGeom>
          <a:noFill/>
        </p:spPr>
        <p:txBody>
          <a:bodyPr wrap="square" rtlCol="0">
            <a:spAutoFit/>
          </a:bodyPr>
          <a:lstStyle/>
          <a:p>
            <a:pPr algn="ctr"/>
            <a:r>
              <a:rPr lang="en-US" sz="1100"/>
              <a:t>Option 04</a:t>
            </a:r>
          </a:p>
        </p:txBody>
      </p:sp>
      <p:sp>
        <p:nvSpPr>
          <p:cNvPr id="46" name="TextBox 45"/>
          <p:cNvSpPr txBox="1"/>
          <p:nvPr/>
        </p:nvSpPr>
        <p:spPr>
          <a:xfrm>
            <a:off x="6552197" y="5041508"/>
            <a:ext cx="1692830" cy="261610"/>
          </a:xfrm>
          <a:prstGeom prst="rect">
            <a:avLst/>
          </a:prstGeom>
          <a:noFill/>
        </p:spPr>
        <p:txBody>
          <a:bodyPr wrap="square" rtlCol="0">
            <a:spAutoFit/>
          </a:bodyPr>
          <a:lstStyle/>
          <a:p>
            <a:pPr algn="ctr"/>
            <a:r>
              <a:rPr lang="en-US" sz="1100"/>
              <a:t>Option 05</a:t>
            </a:r>
          </a:p>
        </p:txBody>
      </p:sp>
      <p:sp>
        <p:nvSpPr>
          <p:cNvPr id="47" name="TextBox 46"/>
          <p:cNvSpPr txBox="1"/>
          <p:nvPr/>
        </p:nvSpPr>
        <p:spPr>
          <a:xfrm>
            <a:off x="6886448" y="3005448"/>
            <a:ext cx="856414" cy="646331"/>
          </a:xfrm>
          <a:prstGeom prst="rect">
            <a:avLst/>
          </a:prstGeom>
          <a:noFill/>
        </p:spPr>
        <p:txBody>
          <a:bodyPr wrap="square" rtlCol="0">
            <a:spAutoFit/>
          </a:bodyPr>
          <a:lstStyle/>
          <a:p>
            <a:r>
              <a:rPr lang="en-US" sz="3600">
                <a:solidFill>
                  <a:schemeClr val="accent1"/>
                </a:solidFill>
                <a:latin typeface="+mj-lt"/>
              </a:rPr>
              <a:t>75</a:t>
            </a:r>
          </a:p>
        </p:txBody>
      </p:sp>
      <p:sp>
        <p:nvSpPr>
          <p:cNvPr id="48" name="TextBox 47"/>
          <p:cNvSpPr txBox="1"/>
          <p:nvPr/>
        </p:nvSpPr>
        <p:spPr>
          <a:xfrm>
            <a:off x="6743087" y="3255107"/>
            <a:ext cx="301739" cy="307777"/>
          </a:xfrm>
          <a:prstGeom prst="rect">
            <a:avLst/>
          </a:prstGeom>
          <a:noFill/>
        </p:spPr>
        <p:txBody>
          <a:bodyPr wrap="square" rtlCol="0">
            <a:spAutoFit/>
          </a:bodyPr>
          <a:lstStyle/>
          <a:p>
            <a:r>
              <a:rPr lang="en-US" sz="1400">
                <a:solidFill>
                  <a:schemeClr val="accent1"/>
                </a:solidFill>
              </a:rPr>
              <a:t>$</a:t>
            </a:r>
          </a:p>
        </p:txBody>
      </p:sp>
      <p:sp>
        <p:nvSpPr>
          <p:cNvPr id="49" name="TextBox 48"/>
          <p:cNvSpPr txBox="1"/>
          <p:nvPr/>
        </p:nvSpPr>
        <p:spPr>
          <a:xfrm>
            <a:off x="7423278" y="3354906"/>
            <a:ext cx="821749" cy="261610"/>
          </a:xfrm>
          <a:prstGeom prst="rect">
            <a:avLst/>
          </a:prstGeom>
          <a:noFill/>
        </p:spPr>
        <p:txBody>
          <a:bodyPr wrap="square" rtlCol="0">
            <a:spAutoFit/>
          </a:bodyPr>
          <a:lstStyle/>
          <a:p>
            <a:r>
              <a:rPr lang="en-US" sz="1100" dirty="0">
                <a:solidFill>
                  <a:schemeClr val="accent1"/>
                </a:solidFill>
              </a:rPr>
              <a:t>/ month</a:t>
            </a:r>
          </a:p>
        </p:txBody>
      </p:sp>
      <p:sp>
        <p:nvSpPr>
          <p:cNvPr id="51" name="Rectangle 50"/>
          <p:cNvSpPr/>
          <p:nvPr/>
        </p:nvSpPr>
        <p:spPr>
          <a:xfrm>
            <a:off x="8839913" y="5008411"/>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839913" y="3789366"/>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839913" y="4395911"/>
            <a:ext cx="2242457" cy="3278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Same Side Corner Rectangle 57"/>
          <p:cNvSpPr/>
          <p:nvPr/>
        </p:nvSpPr>
        <p:spPr>
          <a:xfrm>
            <a:off x="8839913" y="2308132"/>
            <a:ext cx="2242457" cy="528642"/>
          </a:xfrm>
          <a:prstGeom prst="round2SameRect">
            <a:avLst>
              <a:gd name="adj1" fmla="val 10904"/>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Premium</a:t>
            </a:r>
          </a:p>
        </p:txBody>
      </p:sp>
      <p:sp>
        <p:nvSpPr>
          <p:cNvPr id="55" name="Rounded Rectangle 58"/>
          <p:cNvSpPr/>
          <p:nvPr/>
        </p:nvSpPr>
        <p:spPr>
          <a:xfrm>
            <a:off x="8839913" y="2308132"/>
            <a:ext cx="2242457" cy="3873137"/>
          </a:xfrm>
          <a:prstGeom prst="roundRect">
            <a:avLst>
              <a:gd name="adj" fmla="val 224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9"/>
          <p:cNvSpPr/>
          <p:nvPr/>
        </p:nvSpPr>
        <p:spPr>
          <a:xfrm>
            <a:off x="9487560" y="5584360"/>
            <a:ext cx="936922" cy="344061"/>
          </a:xfrm>
          <a:prstGeom prst="roundRect">
            <a:avLst>
              <a:gd name="adj" fmla="val 1140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7" name="TextBox 56"/>
          <p:cNvSpPr txBox="1"/>
          <p:nvPr/>
        </p:nvSpPr>
        <p:spPr>
          <a:xfrm>
            <a:off x="9475375" y="5625585"/>
            <a:ext cx="961292" cy="261610"/>
          </a:xfrm>
          <a:prstGeom prst="rect">
            <a:avLst/>
          </a:prstGeom>
          <a:noFill/>
        </p:spPr>
        <p:txBody>
          <a:bodyPr wrap="square" rtlCol="0">
            <a:spAutoFit/>
          </a:bodyPr>
          <a:lstStyle/>
          <a:p>
            <a:pPr algn="ctr"/>
            <a:r>
              <a:rPr lang="en-US" sz="1100">
                <a:solidFill>
                  <a:schemeClr val="bg1"/>
                </a:solidFill>
              </a:rPr>
              <a:t>Buy now</a:t>
            </a:r>
          </a:p>
        </p:txBody>
      </p:sp>
      <p:sp>
        <p:nvSpPr>
          <p:cNvPr id="58" name="TextBox 57"/>
          <p:cNvSpPr txBox="1"/>
          <p:nvPr/>
        </p:nvSpPr>
        <p:spPr>
          <a:xfrm>
            <a:off x="9109606" y="3822463"/>
            <a:ext cx="1692830" cy="261610"/>
          </a:xfrm>
          <a:prstGeom prst="rect">
            <a:avLst/>
          </a:prstGeom>
          <a:noFill/>
        </p:spPr>
        <p:txBody>
          <a:bodyPr wrap="square" rtlCol="0">
            <a:spAutoFit/>
          </a:bodyPr>
          <a:lstStyle/>
          <a:p>
            <a:pPr algn="ctr"/>
            <a:r>
              <a:rPr lang="en-US" sz="1100"/>
              <a:t>Option 01</a:t>
            </a:r>
          </a:p>
        </p:txBody>
      </p:sp>
      <p:sp>
        <p:nvSpPr>
          <p:cNvPr id="59" name="TextBox 58"/>
          <p:cNvSpPr txBox="1"/>
          <p:nvPr/>
        </p:nvSpPr>
        <p:spPr>
          <a:xfrm>
            <a:off x="9109606" y="4131117"/>
            <a:ext cx="1692830" cy="261610"/>
          </a:xfrm>
          <a:prstGeom prst="rect">
            <a:avLst/>
          </a:prstGeom>
          <a:noFill/>
        </p:spPr>
        <p:txBody>
          <a:bodyPr wrap="square" rtlCol="0">
            <a:spAutoFit/>
          </a:bodyPr>
          <a:lstStyle/>
          <a:p>
            <a:pPr algn="ctr"/>
            <a:r>
              <a:rPr lang="en-US" sz="1100"/>
              <a:t>Option 02</a:t>
            </a:r>
          </a:p>
        </p:txBody>
      </p:sp>
      <p:sp>
        <p:nvSpPr>
          <p:cNvPr id="60" name="TextBox 59"/>
          <p:cNvSpPr txBox="1"/>
          <p:nvPr/>
        </p:nvSpPr>
        <p:spPr>
          <a:xfrm>
            <a:off x="9109606" y="4429008"/>
            <a:ext cx="1692830" cy="261610"/>
          </a:xfrm>
          <a:prstGeom prst="rect">
            <a:avLst/>
          </a:prstGeom>
          <a:noFill/>
        </p:spPr>
        <p:txBody>
          <a:bodyPr wrap="square" rtlCol="0">
            <a:spAutoFit/>
          </a:bodyPr>
          <a:lstStyle/>
          <a:p>
            <a:pPr algn="ctr"/>
            <a:r>
              <a:rPr lang="en-US" sz="1100"/>
              <a:t>Option 03</a:t>
            </a:r>
          </a:p>
        </p:txBody>
      </p:sp>
      <p:sp>
        <p:nvSpPr>
          <p:cNvPr id="61" name="TextBox 60"/>
          <p:cNvSpPr txBox="1"/>
          <p:nvPr/>
        </p:nvSpPr>
        <p:spPr>
          <a:xfrm>
            <a:off x="9109606" y="4753067"/>
            <a:ext cx="1692830" cy="261610"/>
          </a:xfrm>
          <a:prstGeom prst="rect">
            <a:avLst/>
          </a:prstGeom>
          <a:noFill/>
        </p:spPr>
        <p:txBody>
          <a:bodyPr wrap="square" rtlCol="0">
            <a:spAutoFit/>
          </a:bodyPr>
          <a:lstStyle/>
          <a:p>
            <a:pPr algn="ctr"/>
            <a:r>
              <a:rPr lang="en-US" sz="1100"/>
              <a:t>Option 04</a:t>
            </a:r>
          </a:p>
        </p:txBody>
      </p:sp>
      <p:sp>
        <p:nvSpPr>
          <p:cNvPr id="62" name="TextBox 61"/>
          <p:cNvSpPr txBox="1"/>
          <p:nvPr/>
        </p:nvSpPr>
        <p:spPr>
          <a:xfrm>
            <a:off x="9109606" y="5041508"/>
            <a:ext cx="1692830" cy="261610"/>
          </a:xfrm>
          <a:prstGeom prst="rect">
            <a:avLst/>
          </a:prstGeom>
          <a:noFill/>
        </p:spPr>
        <p:txBody>
          <a:bodyPr wrap="square" rtlCol="0">
            <a:spAutoFit/>
          </a:bodyPr>
          <a:lstStyle/>
          <a:p>
            <a:pPr algn="ctr"/>
            <a:r>
              <a:rPr lang="en-US" sz="1100"/>
              <a:t>Option 05</a:t>
            </a:r>
          </a:p>
        </p:txBody>
      </p:sp>
      <p:sp>
        <p:nvSpPr>
          <p:cNvPr id="63" name="TextBox 62"/>
          <p:cNvSpPr txBox="1"/>
          <p:nvPr/>
        </p:nvSpPr>
        <p:spPr>
          <a:xfrm>
            <a:off x="9414307" y="3005448"/>
            <a:ext cx="856414" cy="646331"/>
          </a:xfrm>
          <a:prstGeom prst="rect">
            <a:avLst/>
          </a:prstGeom>
          <a:noFill/>
        </p:spPr>
        <p:txBody>
          <a:bodyPr wrap="square" rtlCol="0">
            <a:spAutoFit/>
          </a:bodyPr>
          <a:lstStyle/>
          <a:p>
            <a:r>
              <a:rPr lang="en-US" sz="3600">
                <a:solidFill>
                  <a:schemeClr val="accent1"/>
                </a:solidFill>
                <a:latin typeface="+mj-lt"/>
              </a:rPr>
              <a:t>90</a:t>
            </a:r>
          </a:p>
        </p:txBody>
      </p:sp>
      <p:sp>
        <p:nvSpPr>
          <p:cNvPr id="64" name="TextBox 63"/>
          <p:cNvSpPr txBox="1"/>
          <p:nvPr/>
        </p:nvSpPr>
        <p:spPr>
          <a:xfrm>
            <a:off x="9270946" y="3255107"/>
            <a:ext cx="301739" cy="307777"/>
          </a:xfrm>
          <a:prstGeom prst="rect">
            <a:avLst/>
          </a:prstGeom>
          <a:noFill/>
        </p:spPr>
        <p:txBody>
          <a:bodyPr wrap="square" rtlCol="0">
            <a:spAutoFit/>
          </a:bodyPr>
          <a:lstStyle/>
          <a:p>
            <a:r>
              <a:rPr lang="en-US" sz="1400">
                <a:solidFill>
                  <a:schemeClr val="accent1"/>
                </a:solidFill>
              </a:rPr>
              <a:t>$</a:t>
            </a:r>
          </a:p>
        </p:txBody>
      </p:sp>
      <p:sp>
        <p:nvSpPr>
          <p:cNvPr id="65" name="TextBox 64"/>
          <p:cNvSpPr txBox="1"/>
          <p:nvPr/>
        </p:nvSpPr>
        <p:spPr>
          <a:xfrm>
            <a:off x="9951137" y="3354906"/>
            <a:ext cx="821749" cy="261610"/>
          </a:xfrm>
          <a:prstGeom prst="rect">
            <a:avLst/>
          </a:prstGeom>
          <a:noFill/>
        </p:spPr>
        <p:txBody>
          <a:bodyPr wrap="square" rtlCol="0">
            <a:spAutoFit/>
          </a:bodyPr>
          <a:lstStyle/>
          <a:p>
            <a:r>
              <a:rPr lang="en-US" sz="1100">
                <a:solidFill>
                  <a:schemeClr val="accent1"/>
                </a:solidFill>
              </a:rPr>
              <a:t>/ month</a:t>
            </a:r>
          </a:p>
        </p:txBody>
      </p:sp>
      <p:sp>
        <p:nvSpPr>
          <p:cNvPr id="73" name="TextBox 72">
            <a:extLst>
              <a:ext uri="{FF2B5EF4-FFF2-40B4-BE49-F238E27FC236}">
                <a16:creationId xmlns:a16="http://schemas.microsoft.com/office/drawing/2014/main" id="{D918C93F-1F16-4A39-A5B2-48900501107B}"/>
              </a:ext>
            </a:extLst>
          </p:cNvPr>
          <p:cNvSpPr txBox="1"/>
          <p:nvPr/>
        </p:nvSpPr>
        <p:spPr>
          <a:xfrm>
            <a:off x="3858882" y="1245073"/>
            <a:ext cx="4474236" cy="707886"/>
          </a:xfrm>
          <a:prstGeom prst="rect">
            <a:avLst/>
          </a:prstGeom>
          <a:noFill/>
        </p:spPr>
        <p:txBody>
          <a:bodyPr wrap="square" rtlCol="0">
            <a:spAutoFit/>
          </a:bodyPr>
          <a:lstStyle/>
          <a:p>
            <a:pPr algn="ctr"/>
            <a:r>
              <a:rPr lang="en-US" sz="4000" spc="50" dirty="0">
                <a:solidFill>
                  <a:schemeClr val="accent1"/>
                </a:solidFill>
                <a:latin typeface="+mj-lt"/>
              </a:rPr>
              <a:t>Service Package</a:t>
            </a:r>
          </a:p>
        </p:txBody>
      </p:sp>
      <p:sp>
        <p:nvSpPr>
          <p:cNvPr id="75" name="Freeform: Shape 74">
            <a:extLst>
              <a:ext uri="{FF2B5EF4-FFF2-40B4-BE49-F238E27FC236}">
                <a16:creationId xmlns:a16="http://schemas.microsoft.com/office/drawing/2014/main" id="{57FB8A87-7B08-445F-8DB3-64648B69E5D1}"/>
              </a:ext>
            </a:extLst>
          </p:cNvPr>
          <p:cNvSpPr/>
          <p:nvPr/>
        </p:nvSpPr>
        <p:spPr>
          <a:xfrm>
            <a:off x="5655092" y="461433"/>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pic>
        <p:nvPicPr>
          <p:cNvPr id="77" name="Graphic 76">
            <a:extLst>
              <a:ext uri="{FF2B5EF4-FFF2-40B4-BE49-F238E27FC236}">
                <a16:creationId xmlns:a16="http://schemas.microsoft.com/office/drawing/2014/main" id="{232BF59E-B17C-4F54-B0C1-96BC2BB0480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5489" y="738105"/>
            <a:ext cx="561023" cy="561023"/>
          </a:xfrm>
          <a:prstGeom prst="rect">
            <a:avLst/>
          </a:prstGeom>
        </p:spPr>
      </p:pic>
      <p:grpSp>
        <p:nvGrpSpPr>
          <p:cNvPr id="81" name="Group 80">
            <a:extLst>
              <a:ext uri="{FF2B5EF4-FFF2-40B4-BE49-F238E27FC236}">
                <a16:creationId xmlns:a16="http://schemas.microsoft.com/office/drawing/2014/main" id="{7C1648CC-2213-4D97-BED3-A9DB1DF1DA1E}"/>
              </a:ext>
            </a:extLst>
          </p:cNvPr>
          <p:cNvGrpSpPr/>
          <p:nvPr/>
        </p:nvGrpSpPr>
        <p:grpSpPr>
          <a:xfrm rot="10800000">
            <a:off x="1" y="0"/>
            <a:ext cx="1076422" cy="1089243"/>
            <a:chOff x="0" y="0"/>
            <a:chExt cx="1076422" cy="1089243"/>
          </a:xfrm>
        </p:grpSpPr>
        <p:sp>
          <p:nvSpPr>
            <p:cNvPr id="82" name="Freeform: Shape 81">
              <a:extLst>
                <a:ext uri="{FF2B5EF4-FFF2-40B4-BE49-F238E27FC236}">
                  <a16:creationId xmlns:a16="http://schemas.microsoft.com/office/drawing/2014/main" id="{559DB4EE-0B0F-4B79-B767-E75D80681A45}"/>
                </a:ext>
              </a:extLst>
            </p:cNvPr>
            <p:cNvSpPr/>
            <p:nvPr/>
          </p:nvSpPr>
          <p:spPr>
            <a:xfrm>
              <a:off x="0" y="0"/>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83" name="Freeform: Shape 82">
              <a:extLst>
                <a:ext uri="{FF2B5EF4-FFF2-40B4-BE49-F238E27FC236}">
                  <a16:creationId xmlns:a16="http://schemas.microsoft.com/office/drawing/2014/main" id="{2F2D9A54-482B-478B-A1E6-EFDC74AEF724}"/>
                </a:ext>
              </a:extLst>
            </p:cNvPr>
            <p:cNvSpPr/>
            <p:nvPr/>
          </p:nvSpPr>
          <p:spPr>
            <a:xfrm>
              <a:off x="375260" y="375259"/>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grpSp>
      <p:grpSp>
        <p:nvGrpSpPr>
          <p:cNvPr id="84" name="Group 83">
            <a:extLst>
              <a:ext uri="{FF2B5EF4-FFF2-40B4-BE49-F238E27FC236}">
                <a16:creationId xmlns:a16="http://schemas.microsoft.com/office/drawing/2014/main" id="{D4E35B68-0729-4325-A44F-5AB2E065914C}"/>
              </a:ext>
            </a:extLst>
          </p:cNvPr>
          <p:cNvGrpSpPr/>
          <p:nvPr/>
        </p:nvGrpSpPr>
        <p:grpSpPr>
          <a:xfrm>
            <a:off x="10743773" y="2018762"/>
            <a:ext cx="653549" cy="653549"/>
            <a:chOff x="5913196" y="4657564"/>
            <a:chExt cx="1323439" cy="1323439"/>
          </a:xfrm>
        </p:grpSpPr>
        <p:sp>
          <p:nvSpPr>
            <p:cNvPr id="85" name="Oval 84">
              <a:extLst>
                <a:ext uri="{FF2B5EF4-FFF2-40B4-BE49-F238E27FC236}">
                  <a16:creationId xmlns:a16="http://schemas.microsoft.com/office/drawing/2014/main" id="{001329E9-A22F-4D9F-9838-C100F65BB7AB}"/>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D211D017-A4E9-468E-9060-F6F49C6ED488}"/>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42016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Top Corners Rounded 7">
            <a:extLst>
              <a:ext uri="{FF2B5EF4-FFF2-40B4-BE49-F238E27FC236}">
                <a16:creationId xmlns:a16="http://schemas.microsoft.com/office/drawing/2014/main" id="{78EB4009-8C42-43A7-909A-0D099146C0FE}"/>
              </a:ext>
            </a:extLst>
          </p:cNvPr>
          <p:cNvSpPr/>
          <p:nvPr/>
        </p:nvSpPr>
        <p:spPr>
          <a:xfrm rot="5400000">
            <a:off x="-308428" y="308428"/>
            <a:ext cx="6858000" cy="6241143"/>
          </a:xfrm>
          <a:prstGeom prst="round2SameRect">
            <a:avLst>
              <a:gd name="adj1" fmla="val 3876"/>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4AAA91C7-35CF-41E6-947B-92D84C2EB7E7}"/>
              </a:ext>
            </a:extLst>
          </p:cNvPr>
          <p:cNvSpPr txBox="1"/>
          <p:nvPr/>
        </p:nvSpPr>
        <p:spPr>
          <a:xfrm>
            <a:off x="7404170" y="1616386"/>
            <a:ext cx="1293945" cy="338554"/>
          </a:xfrm>
          <a:prstGeom prst="rect">
            <a:avLst/>
          </a:prstGeom>
          <a:noFill/>
        </p:spPr>
        <p:txBody>
          <a:bodyPr wrap="none" rtlCol="0">
            <a:spAutoFit/>
          </a:bodyPr>
          <a:lstStyle/>
          <a:p>
            <a:r>
              <a:rPr lang="en-US" sz="1600" b="1" dirty="0">
                <a:solidFill>
                  <a:schemeClr val="accent1"/>
                </a:solidFill>
              </a:rPr>
              <a:t>Help Center</a:t>
            </a:r>
            <a:endParaRPr lang="en-ID" sz="1600" b="1" dirty="0">
              <a:solidFill>
                <a:schemeClr val="accent1"/>
              </a:solidFill>
            </a:endParaRPr>
          </a:p>
        </p:txBody>
      </p:sp>
      <p:sp>
        <p:nvSpPr>
          <p:cNvPr id="17" name="TextBox 16">
            <a:extLst>
              <a:ext uri="{FF2B5EF4-FFF2-40B4-BE49-F238E27FC236}">
                <a16:creationId xmlns:a16="http://schemas.microsoft.com/office/drawing/2014/main" id="{57335D09-9374-4AF6-8E9D-C0DA141330E1}"/>
              </a:ext>
            </a:extLst>
          </p:cNvPr>
          <p:cNvSpPr txBox="1"/>
          <p:nvPr/>
        </p:nvSpPr>
        <p:spPr>
          <a:xfrm>
            <a:off x="7404170" y="2003308"/>
            <a:ext cx="3498655" cy="886846"/>
          </a:xfrm>
          <a:prstGeom prst="rect">
            <a:avLst/>
          </a:prstGeom>
          <a:noFill/>
        </p:spPr>
        <p:txBody>
          <a:bodyPr wrap="square" rtlCol="0">
            <a:spAutoFit/>
          </a:bodyPr>
          <a:lstStyle/>
          <a:p>
            <a:pPr>
              <a:lnSpc>
                <a:spcPct val="150000"/>
              </a:lnSpc>
            </a:pPr>
            <a:r>
              <a:rPr lang="en-US" sz="1200" dirty="0"/>
              <a:t>The treatment options will vary depending, but include making life changes, taking medications, and undergoing surgery.</a:t>
            </a:r>
          </a:p>
        </p:txBody>
      </p:sp>
      <p:sp>
        <p:nvSpPr>
          <p:cNvPr id="15" name="TextBox 14">
            <a:extLst>
              <a:ext uri="{FF2B5EF4-FFF2-40B4-BE49-F238E27FC236}">
                <a16:creationId xmlns:a16="http://schemas.microsoft.com/office/drawing/2014/main" id="{10456B68-7EF7-41E2-A117-047F354C2014}"/>
              </a:ext>
            </a:extLst>
          </p:cNvPr>
          <p:cNvSpPr txBox="1"/>
          <p:nvPr/>
        </p:nvSpPr>
        <p:spPr>
          <a:xfrm>
            <a:off x="7404170" y="3131315"/>
            <a:ext cx="918842" cy="338554"/>
          </a:xfrm>
          <a:prstGeom prst="rect">
            <a:avLst/>
          </a:prstGeom>
          <a:noFill/>
        </p:spPr>
        <p:txBody>
          <a:bodyPr wrap="none" rtlCol="0">
            <a:spAutoFit/>
          </a:bodyPr>
          <a:lstStyle/>
          <a:p>
            <a:r>
              <a:rPr lang="en-US" sz="1600" b="1" dirty="0">
                <a:solidFill>
                  <a:schemeClr val="accent1"/>
                </a:solidFill>
              </a:rPr>
              <a:t>Support</a:t>
            </a:r>
            <a:endParaRPr lang="en-ID" sz="1600" b="1" dirty="0">
              <a:solidFill>
                <a:schemeClr val="accent1"/>
              </a:solidFill>
            </a:endParaRPr>
          </a:p>
        </p:txBody>
      </p:sp>
      <p:sp>
        <p:nvSpPr>
          <p:cNvPr id="18" name="TextBox 17">
            <a:extLst>
              <a:ext uri="{FF2B5EF4-FFF2-40B4-BE49-F238E27FC236}">
                <a16:creationId xmlns:a16="http://schemas.microsoft.com/office/drawing/2014/main" id="{05C18038-640A-4075-9AC6-47C4BBD01173}"/>
              </a:ext>
            </a:extLst>
          </p:cNvPr>
          <p:cNvSpPr txBox="1"/>
          <p:nvPr/>
        </p:nvSpPr>
        <p:spPr>
          <a:xfrm>
            <a:off x="7404170" y="3518237"/>
            <a:ext cx="3498655" cy="886846"/>
          </a:xfrm>
          <a:prstGeom prst="rect">
            <a:avLst/>
          </a:prstGeom>
          <a:noFill/>
        </p:spPr>
        <p:txBody>
          <a:bodyPr wrap="square" rtlCol="0">
            <a:spAutoFit/>
          </a:bodyPr>
          <a:lstStyle/>
          <a:p>
            <a:pPr>
              <a:lnSpc>
                <a:spcPct val="150000"/>
              </a:lnSpc>
            </a:pPr>
            <a:r>
              <a:rPr lang="en-US" sz="1200" dirty="0"/>
              <a:t>The treatment options will vary depending, but include making life changes, taking medications, and undergoing surgery.</a:t>
            </a:r>
          </a:p>
        </p:txBody>
      </p:sp>
      <p:sp>
        <p:nvSpPr>
          <p:cNvPr id="16" name="TextBox 15">
            <a:extLst>
              <a:ext uri="{FF2B5EF4-FFF2-40B4-BE49-F238E27FC236}">
                <a16:creationId xmlns:a16="http://schemas.microsoft.com/office/drawing/2014/main" id="{2F7FC5AB-2CEB-49FE-B590-23FE234BE1E4}"/>
              </a:ext>
            </a:extLst>
          </p:cNvPr>
          <p:cNvSpPr txBox="1"/>
          <p:nvPr/>
        </p:nvSpPr>
        <p:spPr>
          <a:xfrm>
            <a:off x="7404170" y="4647023"/>
            <a:ext cx="922047" cy="338554"/>
          </a:xfrm>
          <a:prstGeom prst="rect">
            <a:avLst/>
          </a:prstGeom>
          <a:noFill/>
        </p:spPr>
        <p:txBody>
          <a:bodyPr wrap="none" rtlCol="0">
            <a:spAutoFit/>
          </a:bodyPr>
          <a:lstStyle/>
          <a:p>
            <a:r>
              <a:rPr lang="en-US" sz="1600" b="1" dirty="0">
                <a:solidFill>
                  <a:schemeClr val="accent1"/>
                </a:solidFill>
              </a:rPr>
              <a:t>Contact</a:t>
            </a:r>
            <a:endParaRPr lang="en-ID" sz="1600" b="1" dirty="0">
              <a:solidFill>
                <a:schemeClr val="accent1"/>
              </a:solidFill>
            </a:endParaRPr>
          </a:p>
        </p:txBody>
      </p:sp>
      <p:sp>
        <p:nvSpPr>
          <p:cNvPr id="19" name="TextBox 18">
            <a:extLst>
              <a:ext uri="{FF2B5EF4-FFF2-40B4-BE49-F238E27FC236}">
                <a16:creationId xmlns:a16="http://schemas.microsoft.com/office/drawing/2014/main" id="{E932FF5D-3AF6-4B06-8468-F6D124B187A7}"/>
              </a:ext>
            </a:extLst>
          </p:cNvPr>
          <p:cNvSpPr txBox="1"/>
          <p:nvPr/>
        </p:nvSpPr>
        <p:spPr>
          <a:xfrm>
            <a:off x="7404170" y="5033945"/>
            <a:ext cx="3498655" cy="609847"/>
          </a:xfrm>
          <a:prstGeom prst="rect">
            <a:avLst/>
          </a:prstGeom>
          <a:noFill/>
        </p:spPr>
        <p:txBody>
          <a:bodyPr wrap="square" rtlCol="0">
            <a:spAutoFit/>
          </a:bodyPr>
          <a:lstStyle/>
          <a:p>
            <a:pPr>
              <a:lnSpc>
                <a:spcPct val="150000"/>
              </a:lnSpc>
            </a:pPr>
            <a:r>
              <a:rPr lang="en-US" sz="1200" dirty="0"/>
              <a:t>The treatment options will vary depending, but include making life changes, taking medications. </a:t>
            </a:r>
          </a:p>
        </p:txBody>
      </p:sp>
      <p:grpSp>
        <p:nvGrpSpPr>
          <p:cNvPr id="32" name="Group 31">
            <a:extLst>
              <a:ext uri="{FF2B5EF4-FFF2-40B4-BE49-F238E27FC236}">
                <a16:creationId xmlns:a16="http://schemas.microsoft.com/office/drawing/2014/main" id="{37E74147-CF0E-4FB4-8837-FFB38853D070}"/>
              </a:ext>
            </a:extLst>
          </p:cNvPr>
          <p:cNvGrpSpPr/>
          <p:nvPr/>
        </p:nvGrpSpPr>
        <p:grpSpPr>
          <a:xfrm>
            <a:off x="614149" y="610522"/>
            <a:ext cx="753461" cy="753461"/>
            <a:chOff x="5913196" y="4657564"/>
            <a:chExt cx="1323439" cy="1323439"/>
          </a:xfrm>
        </p:grpSpPr>
        <p:sp>
          <p:nvSpPr>
            <p:cNvPr id="33" name="Oval 32">
              <a:extLst>
                <a:ext uri="{FF2B5EF4-FFF2-40B4-BE49-F238E27FC236}">
                  <a16:creationId xmlns:a16="http://schemas.microsoft.com/office/drawing/2014/main" id="{009987E0-9D6E-45C9-A041-FBE1C373FA52}"/>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843023B9-C286-49FC-BA6E-311048AACA2C}"/>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Rectangle 2">
            <a:extLst>
              <a:ext uri="{FF2B5EF4-FFF2-40B4-BE49-F238E27FC236}">
                <a16:creationId xmlns:a16="http://schemas.microsoft.com/office/drawing/2014/main" id="{8A1D8D9F-39D0-4159-94D1-5FC3EE4284E3}"/>
              </a:ext>
            </a:extLst>
          </p:cNvPr>
          <p:cNvSpPr/>
          <p:nvPr/>
        </p:nvSpPr>
        <p:spPr>
          <a:xfrm>
            <a:off x="1367610" y="2663299"/>
            <a:ext cx="3988161" cy="1754326"/>
          </a:xfrm>
          <a:prstGeom prst="rect">
            <a:avLst/>
          </a:prstGeom>
        </p:spPr>
        <p:txBody>
          <a:bodyPr wrap="square">
            <a:spAutoFit/>
          </a:bodyPr>
          <a:lstStyle/>
          <a:p>
            <a:r>
              <a:rPr lang="en-ID" sz="3600" dirty="0">
                <a:solidFill>
                  <a:schemeClr val="bg1"/>
                </a:solidFill>
                <a:latin typeface="+mj-lt"/>
              </a:rPr>
              <a:t>Get to know us, we're honest and relentless</a:t>
            </a:r>
          </a:p>
        </p:txBody>
      </p:sp>
      <p:sp>
        <p:nvSpPr>
          <p:cNvPr id="5" name="TextBox 4">
            <a:extLst>
              <a:ext uri="{FF2B5EF4-FFF2-40B4-BE49-F238E27FC236}">
                <a16:creationId xmlns:a16="http://schemas.microsoft.com/office/drawing/2014/main" id="{203C37CC-1F27-4DE8-A359-60B5AB646F64}"/>
              </a:ext>
            </a:extLst>
          </p:cNvPr>
          <p:cNvSpPr txBox="1"/>
          <p:nvPr/>
        </p:nvSpPr>
        <p:spPr>
          <a:xfrm>
            <a:off x="1367610" y="4671838"/>
            <a:ext cx="3364047" cy="886846"/>
          </a:xfrm>
          <a:prstGeom prst="rect">
            <a:avLst/>
          </a:prstGeom>
          <a:noFill/>
        </p:spPr>
        <p:txBody>
          <a:bodyPr wrap="square" rtlCol="0">
            <a:spAutoFit/>
          </a:bodyPr>
          <a:lstStyle/>
          <a:p>
            <a:pPr algn="just">
              <a:lnSpc>
                <a:spcPct val="150000"/>
              </a:lnSpc>
            </a:pPr>
            <a:r>
              <a:rPr lang="en-US" sz="1200" dirty="0">
                <a:solidFill>
                  <a:schemeClr val="bg1"/>
                </a:solidFill>
              </a:rPr>
              <a:t>The treatment options will vary depending, but include making life changes, taking medications, and undergoing surgery.</a:t>
            </a:r>
          </a:p>
        </p:txBody>
      </p:sp>
      <p:sp>
        <p:nvSpPr>
          <p:cNvPr id="6" name="Freeform: Shape 5">
            <a:extLst>
              <a:ext uri="{FF2B5EF4-FFF2-40B4-BE49-F238E27FC236}">
                <a16:creationId xmlns:a16="http://schemas.microsoft.com/office/drawing/2014/main" id="{05D262B1-F653-46C8-882D-CF4C11A90D57}"/>
              </a:ext>
            </a:extLst>
          </p:cNvPr>
          <p:cNvSpPr/>
          <p:nvPr/>
        </p:nvSpPr>
        <p:spPr>
          <a:xfrm>
            <a:off x="1507135" y="1616386"/>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E4CACB56-BC42-41FE-984E-9AFB32EB3F9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07135" y="1907572"/>
            <a:ext cx="561023" cy="561023"/>
          </a:xfrm>
          <a:prstGeom prst="rect">
            <a:avLst/>
          </a:prstGeom>
        </p:spPr>
      </p:pic>
      <p:sp>
        <p:nvSpPr>
          <p:cNvPr id="9" name="Freeform: Shape 8">
            <a:extLst>
              <a:ext uri="{FF2B5EF4-FFF2-40B4-BE49-F238E27FC236}">
                <a16:creationId xmlns:a16="http://schemas.microsoft.com/office/drawing/2014/main" id="{075377C9-4070-4FD4-8B1F-462539CE8D8F}"/>
              </a:ext>
            </a:extLst>
          </p:cNvPr>
          <p:cNvSpPr/>
          <p:nvPr/>
        </p:nvSpPr>
        <p:spPr>
          <a:xfrm>
            <a:off x="5164722" y="5781578"/>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 name="Freeform: Shape 9">
            <a:extLst>
              <a:ext uri="{FF2B5EF4-FFF2-40B4-BE49-F238E27FC236}">
                <a16:creationId xmlns:a16="http://schemas.microsoft.com/office/drawing/2014/main" id="{9CF7DFB3-7B7D-451D-AA73-636C06ED31BD}"/>
              </a:ext>
            </a:extLst>
          </p:cNvPr>
          <p:cNvSpPr/>
          <p:nvPr/>
        </p:nvSpPr>
        <p:spPr>
          <a:xfrm>
            <a:off x="5539982" y="6156837"/>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Tree>
    <p:extLst>
      <p:ext uri="{BB962C8B-B14F-4D97-AF65-F5344CB8AC3E}">
        <p14:creationId xmlns:p14="http://schemas.microsoft.com/office/powerpoint/2010/main" val="3213179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DB44F6C-5DB6-4935-8B6A-40782B5FE611}"/>
              </a:ext>
            </a:extLst>
          </p:cNvPr>
          <p:cNvSpPr txBox="1"/>
          <p:nvPr/>
        </p:nvSpPr>
        <p:spPr>
          <a:xfrm>
            <a:off x="3500674" y="2991115"/>
            <a:ext cx="5190652" cy="1107996"/>
          </a:xfrm>
          <a:prstGeom prst="rect">
            <a:avLst/>
          </a:prstGeom>
          <a:noFill/>
        </p:spPr>
        <p:txBody>
          <a:bodyPr wrap="none" rtlCol="0">
            <a:spAutoFit/>
          </a:bodyPr>
          <a:lstStyle/>
          <a:p>
            <a:pPr algn="ctr"/>
            <a:r>
              <a:rPr lang="en-US" sz="6600" b="1" dirty="0">
                <a:solidFill>
                  <a:schemeClr val="accent1"/>
                </a:solidFill>
                <a:latin typeface="+mj-lt"/>
                <a:ea typeface="Linux Libertine" panose="02000503000000000000" pitchFamily="2" charset="0"/>
                <a:cs typeface="Linux Libertine" panose="02000503000000000000" pitchFamily="2" charset="0"/>
              </a:rPr>
              <a:t>THANK YOU</a:t>
            </a:r>
            <a:endParaRPr lang="en-ID" sz="6600" b="1" dirty="0">
              <a:solidFill>
                <a:schemeClr val="accent1"/>
              </a:solidFill>
              <a:latin typeface="+mj-lt"/>
              <a:ea typeface="Linux Libertine" panose="02000503000000000000" pitchFamily="2" charset="0"/>
              <a:cs typeface="Linux Libertine" panose="02000503000000000000" pitchFamily="2" charset="0"/>
            </a:endParaRPr>
          </a:p>
        </p:txBody>
      </p:sp>
      <p:grpSp>
        <p:nvGrpSpPr>
          <p:cNvPr id="37" name="Group 36">
            <a:extLst>
              <a:ext uri="{FF2B5EF4-FFF2-40B4-BE49-F238E27FC236}">
                <a16:creationId xmlns:a16="http://schemas.microsoft.com/office/drawing/2014/main" id="{D0EFBE9E-7E60-4E96-A052-3D23FCCBFD40}"/>
              </a:ext>
            </a:extLst>
          </p:cNvPr>
          <p:cNvGrpSpPr/>
          <p:nvPr/>
        </p:nvGrpSpPr>
        <p:grpSpPr>
          <a:xfrm>
            <a:off x="5358015" y="4560518"/>
            <a:ext cx="1475971" cy="184086"/>
            <a:chOff x="4962661" y="4943576"/>
            <a:chExt cx="2266679" cy="282705"/>
          </a:xfrm>
          <a:solidFill>
            <a:schemeClr val="accent2">
              <a:lumMod val="75000"/>
            </a:schemeClr>
          </a:solidFill>
        </p:grpSpPr>
        <p:grpSp>
          <p:nvGrpSpPr>
            <p:cNvPr id="17" name="Group 3252">
              <a:extLst>
                <a:ext uri="{FF2B5EF4-FFF2-40B4-BE49-F238E27FC236}">
                  <a16:creationId xmlns:a16="http://schemas.microsoft.com/office/drawing/2014/main" id="{C7E514EA-88E5-4EC7-9D60-BA645ED9897B}"/>
                </a:ext>
              </a:extLst>
            </p:cNvPr>
            <p:cNvGrpSpPr/>
            <p:nvPr/>
          </p:nvGrpSpPr>
          <p:grpSpPr>
            <a:xfrm>
              <a:off x="6981984" y="4955744"/>
              <a:ext cx="247356" cy="258369"/>
              <a:chOff x="0" y="0"/>
              <a:chExt cx="351702" cy="367360"/>
            </a:xfrm>
            <a:grpFill/>
          </p:grpSpPr>
          <p:sp>
            <p:nvSpPr>
              <p:cNvPr id="18" name="Shape 3250">
                <a:extLst>
                  <a:ext uri="{FF2B5EF4-FFF2-40B4-BE49-F238E27FC236}">
                    <a16:creationId xmlns:a16="http://schemas.microsoft.com/office/drawing/2014/main" id="{41555D7F-4633-45D7-AF4B-E22BEBDED188}"/>
                  </a:ext>
                </a:extLst>
              </p:cNvPr>
              <p:cNvSpPr/>
              <p:nvPr/>
            </p:nvSpPr>
            <p:spPr>
              <a:xfrm>
                <a:off x="0" y="0"/>
                <a:ext cx="227879" cy="367361"/>
              </a:xfrm>
              <a:custGeom>
                <a:avLst/>
                <a:gdLst/>
                <a:ahLst/>
                <a:cxnLst>
                  <a:cxn ang="0">
                    <a:pos x="wd2" y="hd2"/>
                  </a:cxn>
                  <a:cxn ang="5400000">
                    <a:pos x="wd2" y="hd2"/>
                  </a:cxn>
                  <a:cxn ang="10800000">
                    <a:pos x="wd2" y="hd2"/>
                  </a:cxn>
                  <a:cxn ang="16200000">
                    <a:pos x="wd2" y="hd2"/>
                  </a:cxn>
                </a:cxnLst>
                <a:rect l="0" t="0" r="r" b="b"/>
                <a:pathLst>
                  <a:path w="21600" h="21600" extrusionOk="0">
                    <a:moveTo>
                      <a:pt x="12196" y="8842"/>
                    </a:moveTo>
                    <a:cubicBezTo>
                      <a:pt x="8523" y="8842"/>
                      <a:pt x="6615" y="6017"/>
                      <a:pt x="6615" y="3920"/>
                    </a:cubicBezTo>
                    <a:cubicBezTo>
                      <a:pt x="6615" y="1914"/>
                      <a:pt x="8523" y="1001"/>
                      <a:pt x="10581" y="1001"/>
                    </a:cubicBezTo>
                    <a:cubicBezTo>
                      <a:pt x="14397" y="1001"/>
                      <a:pt x="16456" y="4192"/>
                      <a:pt x="16456" y="6017"/>
                    </a:cubicBezTo>
                    <a:cubicBezTo>
                      <a:pt x="16456" y="8384"/>
                      <a:pt x="13372" y="8842"/>
                      <a:pt x="12196" y="8842"/>
                    </a:cubicBezTo>
                    <a:close/>
                    <a:moveTo>
                      <a:pt x="18658" y="17226"/>
                    </a:moveTo>
                    <a:cubicBezTo>
                      <a:pt x="18658" y="18956"/>
                      <a:pt x="15869" y="20323"/>
                      <a:pt x="11900" y="20323"/>
                    </a:cubicBezTo>
                    <a:cubicBezTo>
                      <a:pt x="7052" y="20323"/>
                      <a:pt x="3967" y="18956"/>
                      <a:pt x="3967" y="16950"/>
                    </a:cubicBezTo>
                    <a:cubicBezTo>
                      <a:pt x="3967" y="14947"/>
                      <a:pt x="6908" y="14306"/>
                      <a:pt x="7782" y="14035"/>
                    </a:cubicBezTo>
                    <a:cubicBezTo>
                      <a:pt x="9699" y="13670"/>
                      <a:pt x="12196" y="13581"/>
                      <a:pt x="12633" y="13581"/>
                    </a:cubicBezTo>
                    <a:lnTo>
                      <a:pt x="13665" y="13581"/>
                    </a:lnTo>
                    <a:cubicBezTo>
                      <a:pt x="17187" y="15130"/>
                      <a:pt x="18658" y="15766"/>
                      <a:pt x="18658" y="17226"/>
                    </a:cubicBezTo>
                    <a:close/>
                    <a:moveTo>
                      <a:pt x="21600" y="0"/>
                    </a:moveTo>
                    <a:lnTo>
                      <a:pt x="12489" y="0"/>
                    </a:lnTo>
                    <a:cubicBezTo>
                      <a:pt x="6026" y="0"/>
                      <a:pt x="2791" y="2550"/>
                      <a:pt x="2791" y="5287"/>
                    </a:cubicBezTo>
                    <a:cubicBezTo>
                      <a:pt x="2791" y="7383"/>
                      <a:pt x="5438" y="9661"/>
                      <a:pt x="10137" y="9661"/>
                    </a:cubicBezTo>
                    <a:lnTo>
                      <a:pt x="11313" y="9661"/>
                    </a:lnTo>
                    <a:cubicBezTo>
                      <a:pt x="11162" y="9932"/>
                      <a:pt x="10725" y="10391"/>
                      <a:pt x="10725" y="10845"/>
                    </a:cubicBezTo>
                    <a:cubicBezTo>
                      <a:pt x="10725" y="11757"/>
                      <a:pt x="11313" y="12122"/>
                      <a:pt x="12045" y="12669"/>
                    </a:cubicBezTo>
                    <a:cubicBezTo>
                      <a:pt x="9992" y="12758"/>
                      <a:pt x="6168" y="13033"/>
                      <a:pt x="3379" y="14123"/>
                    </a:cubicBezTo>
                    <a:cubicBezTo>
                      <a:pt x="731" y="15130"/>
                      <a:pt x="0" y="16495"/>
                      <a:pt x="0" y="17497"/>
                    </a:cubicBezTo>
                    <a:cubicBezTo>
                      <a:pt x="0" y="19593"/>
                      <a:pt x="3086" y="21600"/>
                      <a:pt x="9699" y="21600"/>
                    </a:cubicBezTo>
                    <a:cubicBezTo>
                      <a:pt x="17633" y="21600"/>
                      <a:pt x="21449" y="18863"/>
                      <a:pt x="21449" y="16220"/>
                    </a:cubicBezTo>
                    <a:cubicBezTo>
                      <a:pt x="21449" y="14306"/>
                      <a:pt x="19835" y="13306"/>
                      <a:pt x="17776" y="12211"/>
                    </a:cubicBezTo>
                    <a:lnTo>
                      <a:pt x="16162" y="11481"/>
                    </a:lnTo>
                    <a:cubicBezTo>
                      <a:pt x="15573" y="11210"/>
                      <a:pt x="14986" y="10845"/>
                      <a:pt x="14986" y="10208"/>
                    </a:cubicBezTo>
                    <a:cubicBezTo>
                      <a:pt x="14986" y="9567"/>
                      <a:pt x="15718" y="9024"/>
                      <a:pt x="16456" y="8749"/>
                    </a:cubicBezTo>
                    <a:cubicBezTo>
                      <a:pt x="18365" y="7837"/>
                      <a:pt x="20272" y="6835"/>
                      <a:pt x="20272" y="4828"/>
                    </a:cubicBezTo>
                    <a:cubicBezTo>
                      <a:pt x="20272" y="2915"/>
                      <a:pt x="18365" y="1824"/>
                      <a:pt x="17338" y="1277"/>
                    </a:cubicBezTo>
                    <a:lnTo>
                      <a:pt x="19835" y="1277"/>
                    </a:lnTo>
                    <a:cubicBezTo>
                      <a:pt x="19835" y="1277"/>
                      <a:pt x="21600" y="0"/>
                      <a:pt x="21600"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sp>
            <p:nvSpPr>
              <p:cNvPr id="19" name="Shape 3251">
                <a:extLst>
                  <a:ext uri="{FF2B5EF4-FFF2-40B4-BE49-F238E27FC236}">
                    <a16:creationId xmlns:a16="http://schemas.microsoft.com/office/drawing/2014/main" id="{0DF1D02B-4648-471B-A379-0BD40047D1FC}"/>
                  </a:ext>
                </a:extLst>
              </p:cNvPr>
              <p:cNvSpPr/>
              <p:nvPr/>
            </p:nvSpPr>
            <p:spPr>
              <a:xfrm>
                <a:off x="227738" y="109057"/>
                <a:ext cx="123965" cy="123966"/>
              </a:xfrm>
              <a:custGeom>
                <a:avLst/>
                <a:gdLst/>
                <a:ahLst/>
                <a:cxnLst>
                  <a:cxn ang="0">
                    <a:pos x="wd2" y="hd2"/>
                  </a:cxn>
                  <a:cxn ang="5400000">
                    <a:pos x="wd2" y="hd2"/>
                  </a:cxn>
                  <a:cxn ang="10800000">
                    <a:pos x="wd2" y="hd2"/>
                  </a:cxn>
                  <a:cxn ang="16200000">
                    <a:pos x="wd2" y="hd2"/>
                  </a:cxn>
                </a:cxnLst>
                <a:rect l="0" t="0" r="r" b="b"/>
                <a:pathLst>
                  <a:path w="21600" h="21600" extrusionOk="0">
                    <a:moveTo>
                      <a:pt x="13504" y="8096"/>
                    </a:moveTo>
                    <a:lnTo>
                      <a:pt x="13504" y="0"/>
                    </a:lnTo>
                    <a:lnTo>
                      <a:pt x="8096" y="0"/>
                    </a:lnTo>
                    <a:lnTo>
                      <a:pt x="8096" y="8096"/>
                    </a:lnTo>
                    <a:lnTo>
                      <a:pt x="0" y="8096"/>
                    </a:lnTo>
                    <a:lnTo>
                      <a:pt x="0" y="13504"/>
                    </a:lnTo>
                    <a:lnTo>
                      <a:pt x="8096" y="13504"/>
                    </a:lnTo>
                    <a:lnTo>
                      <a:pt x="8096" y="21600"/>
                    </a:lnTo>
                    <a:lnTo>
                      <a:pt x="13504" y="21600"/>
                    </a:lnTo>
                    <a:lnTo>
                      <a:pt x="13504" y="13504"/>
                    </a:lnTo>
                    <a:lnTo>
                      <a:pt x="21600" y="13504"/>
                    </a:lnTo>
                    <a:lnTo>
                      <a:pt x="21600" y="8096"/>
                    </a:lnTo>
                    <a:cubicBezTo>
                      <a:pt x="21600" y="8096"/>
                      <a:pt x="13504" y="8096"/>
                      <a:pt x="13504" y="8096"/>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grpSp>
        <p:grpSp>
          <p:nvGrpSpPr>
            <p:cNvPr id="20" name="Group 3261">
              <a:extLst>
                <a:ext uri="{FF2B5EF4-FFF2-40B4-BE49-F238E27FC236}">
                  <a16:creationId xmlns:a16="http://schemas.microsoft.com/office/drawing/2014/main" id="{CDB47971-B34E-41E1-84E0-2BEEE0CFCE9D}"/>
                </a:ext>
              </a:extLst>
            </p:cNvPr>
            <p:cNvGrpSpPr/>
            <p:nvPr/>
          </p:nvGrpSpPr>
          <p:grpSpPr>
            <a:xfrm>
              <a:off x="5682296" y="4966589"/>
              <a:ext cx="247356" cy="236682"/>
              <a:chOff x="0" y="0"/>
              <a:chExt cx="351702" cy="336523"/>
            </a:xfrm>
            <a:grpFill/>
          </p:grpSpPr>
          <p:sp>
            <p:nvSpPr>
              <p:cNvPr id="22" name="Shape 3258">
                <a:extLst>
                  <a:ext uri="{FF2B5EF4-FFF2-40B4-BE49-F238E27FC236}">
                    <a16:creationId xmlns:a16="http://schemas.microsoft.com/office/drawing/2014/main" id="{3B08F173-3EF9-48F2-BA49-2373089F0F7D}"/>
                  </a:ext>
                </a:extLst>
              </p:cNvPr>
              <p:cNvSpPr/>
              <p:nvPr/>
            </p:nvSpPr>
            <p:spPr>
              <a:xfrm>
                <a:off x="4885" y="109932"/>
                <a:ext cx="75175" cy="2261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sp>
            <p:nvSpPr>
              <p:cNvPr id="23" name="Shape 3259">
                <a:extLst>
                  <a:ext uri="{FF2B5EF4-FFF2-40B4-BE49-F238E27FC236}">
                    <a16:creationId xmlns:a16="http://schemas.microsoft.com/office/drawing/2014/main" id="{C0257CE6-F45D-40DF-B8B5-1A4018ED72B1}"/>
                  </a:ext>
                </a:extLst>
              </p:cNvPr>
              <p:cNvSpPr/>
              <p:nvPr/>
            </p:nvSpPr>
            <p:spPr>
              <a:xfrm>
                <a:off x="122147" y="105046"/>
                <a:ext cx="229556" cy="231478"/>
              </a:xfrm>
              <a:custGeom>
                <a:avLst/>
                <a:gdLst/>
                <a:ahLst/>
                <a:cxnLst>
                  <a:cxn ang="0">
                    <a:pos x="wd2" y="hd2"/>
                  </a:cxn>
                  <a:cxn ang="5400000">
                    <a:pos x="wd2" y="hd2"/>
                  </a:cxn>
                  <a:cxn ang="10800000">
                    <a:pos x="wd2" y="hd2"/>
                  </a:cxn>
                  <a:cxn ang="16200000">
                    <a:pos x="wd2" y="hd2"/>
                  </a:cxn>
                </a:cxnLst>
                <a:rect l="0" t="0" r="r" b="b"/>
                <a:pathLst>
                  <a:path w="21600" h="21600" extrusionOk="0">
                    <a:moveTo>
                      <a:pt x="13454" y="0"/>
                    </a:moveTo>
                    <a:cubicBezTo>
                      <a:pt x="9695" y="0"/>
                      <a:pt x="8017" y="2051"/>
                      <a:pt x="7077" y="3486"/>
                    </a:cubicBezTo>
                    <a:lnTo>
                      <a:pt x="7077" y="3555"/>
                    </a:lnTo>
                    <a:lnTo>
                      <a:pt x="7030" y="3555"/>
                    </a:lnTo>
                    <a:cubicBezTo>
                      <a:pt x="7043" y="3532"/>
                      <a:pt x="7063" y="3509"/>
                      <a:pt x="7077" y="3486"/>
                    </a:cubicBezTo>
                    <a:lnTo>
                      <a:pt x="7077" y="495"/>
                    </a:lnTo>
                    <a:lnTo>
                      <a:pt x="0" y="495"/>
                    </a:lnTo>
                    <a:cubicBezTo>
                      <a:pt x="95" y="2476"/>
                      <a:pt x="0" y="21600"/>
                      <a:pt x="0" y="21600"/>
                    </a:cubicBezTo>
                    <a:lnTo>
                      <a:pt x="7077" y="21600"/>
                    </a:lnTo>
                    <a:lnTo>
                      <a:pt x="7077" y="9813"/>
                    </a:lnTo>
                    <a:cubicBezTo>
                      <a:pt x="7077" y="9181"/>
                      <a:pt x="7125" y="8554"/>
                      <a:pt x="7312" y="8103"/>
                    </a:cubicBezTo>
                    <a:cubicBezTo>
                      <a:pt x="7824" y="6841"/>
                      <a:pt x="8986" y="5537"/>
                      <a:pt x="10941" y="5537"/>
                    </a:cubicBezTo>
                    <a:cubicBezTo>
                      <a:pt x="13502" y="5537"/>
                      <a:pt x="14525" y="7473"/>
                      <a:pt x="14525" y="10309"/>
                    </a:cubicBezTo>
                    <a:lnTo>
                      <a:pt x="14525" y="21600"/>
                    </a:lnTo>
                    <a:lnTo>
                      <a:pt x="21600" y="21600"/>
                    </a:lnTo>
                    <a:lnTo>
                      <a:pt x="21600" y="9497"/>
                    </a:lnTo>
                    <a:cubicBezTo>
                      <a:pt x="21600" y="3015"/>
                      <a:pt x="18110" y="0"/>
                      <a:pt x="13454"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sp>
            <p:nvSpPr>
              <p:cNvPr id="27" name="Shape 3260">
                <a:extLst>
                  <a:ext uri="{FF2B5EF4-FFF2-40B4-BE49-F238E27FC236}">
                    <a16:creationId xmlns:a16="http://schemas.microsoft.com/office/drawing/2014/main" id="{A2DA7BFC-466D-4571-A423-AFD0DB60218A}"/>
                  </a:ext>
                </a:extLst>
              </p:cNvPr>
              <p:cNvSpPr/>
              <p:nvPr/>
            </p:nvSpPr>
            <p:spPr>
              <a:xfrm>
                <a:off x="0" y="0"/>
                <a:ext cx="84595" cy="78162"/>
              </a:xfrm>
              <a:custGeom>
                <a:avLst/>
                <a:gdLst/>
                <a:ahLst/>
                <a:cxnLst>
                  <a:cxn ang="0">
                    <a:pos x="wd2" y="hd2"/>
                  </a:cxn>
                  <a:cxn ang="5400000">
                    <a:pos x="wd2" y="hd2"/>
                  </a:cxn>
                  <a:cxn ang="10800000">
                    <a:pos x="wd2" y="hd2"/>
                  </a:cxn>
                  <a:cxn ang="16200000">
                    <a:pos x="wd2" y="hd2"/>
                  </a:cxn>
                </a:cxnLst>
                <a:rect l="0" t="0" r="r" b="b"/>
                <a:pathLst>
                  <a:path w="21600" h="21600" extrusionOk="0">
                    <a:moveTo>
                      <a:pt x="10866" y="0"/>
                    </a:moveTo>
                    <a:cubicBezTo>
                      <a:pt x="4296" y="0"/>
                      <a:pt x="0" y="4665"/>
                      <a:pt x="0" y="10798"/>
                    </a:cubicBezTo>
                    <a:cubicBezTo>
                      <a:pt x="0" y="16798"/>
                      <a:pt x="4175" y="21600"/>
                      <a:pt x="10613" y="21600"/>
                    </a:cubicBezTo>
                    <a:lnTo>
                      <a:pt x="10739" y="21600"/>
                    </a:lnTo>
                    <a:cubicBezTo>
                      <a:pt x="17436" y="21600"/>
                      <a:pt x="21600" y="16798"/>
                      <a:pt x="21600" y="10798"/>
                    </a:cubicBezTo>
                    <a:cubicBezTo>
                      <a:pt x="21474" y="4665"/>
                      <a:pt x="17436" y="0"/>
                      <a:pt x="10866" y="0"/>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grpSp>
        <p:sp>
          <p:nvSpPr>
            <p:cNvPr id="28" name="Shape 3267">
              <a:extLst>
                <a:ext uri="{FF2B5EF4-FFF2-40B4-BE49-F238E27FC236}">
                  <a16:creationId xmlns:a16="http://schemas.microsoft.com/office/drawing/2014/main" id="{A07D6DAE-E28D-49F5-A168-8DBA22CE03EB}"/>
                </a:ext>
              </a:extLst>
            </p:cNvPr>
            <p:cNvSpPr/>
            <p:nvPr/>
          </p:nvSpPr>
          <p:spPr>
            <a:xfrm>
              <a:off x="4962661" y="4975310"/>
              <a:ext cx="269891" cy="219238"/>
            </a:xfrm>
            <a:custGeom>
              <a:avLst/>
              <a:gdLst/>
              <a:ahLst/>
              <a:cxnLst>
                <a:cxn ang="0">
                  <a:pos x="wd2" y="hd2"/>
                </a:cxn>
                <a:cxn ang="5400000">
                  <a:pos x="wd2" y="hd2"/>
                </a:cxn>
                <a:cxn ang="10800000">
                  <a:pos x="wd2" y="hd2"/>
                </a:cxn>
                <a:cxn ang="16200000">
                  <a:pos x="wd2" y="hd2"/>
                </a:cxn>
              </a:cxnLst>
              <a:rect l="0" t="0" r="r" b="b"/>
              <a:pathLst>
                <a:path w="21600" h="21600" extrusionOk="0">
                  <a:moveTo>
                    <a:pt x="21600" y="2553"/>
                  </a:moveTo>
                  <a:cubicBezTo>
                    <a:pt x="20809" y="2986"/>
                    <a:pt x="19952" y="3286"/>
                    <a:pt x="19056" y="3416"/>
                  </a:cubicBezTo>
                  <a:cubicBezTo>
                    <a:pt x="19972" y="2740"/>
                    <a:pt x="20671" y="1671"/>
                    <a:pt x="21007" y="395"/>
                  </a:cubicBezTo>
                  <a:cubicBezTo>
                    <a:pt x="20150" y="1020"/>
                    <a:pt x="19201" y="1476"/>
                    <a:pt x="18186" y="1717"/>
                  </a:cubicBezTo>
                  <a:cubicBezTo>
                    <a:pt x="17382" y="663"/>
                    <a:pt x="16228" y="0"/>
                    <a:pt x="14956" y="0"/>
                  </a:cubicBezTo>
                  <a:cubicBezTo>
                    <a:pt x="12511" y="0"/>
                    <a:pt x="10527" y="2442"/>
                    <a:pt x="10527" y="5452"/>
                  </a:cubicBezTo>
                  <a:cubicBezTo>
                    <a:pt x="10527" y="5882"/>
                    <a:pt x="10566" y="6294"/>
                    <a:pt x="10640" y="6694"/>
                  </a:cubicBezTo>
                  <a:cubicBezTo>
                    <a:pt x="6954" y="6464"/>
                    <a:pt x="3692" y="4298"/>
                    <a:pt x="1504" y="996"/>
                  </a:cubicBezTo>
                  <a:cubicBezTo>
                    <a:pt x="1120" y="1799"/>
                    <a:pt x="903" y="2740"/>
                    <a:pt x="903" y="3740"/>
                  </a:cubicBezTo>
                  <a:cubicBezTo>
                    <a:pt x="903" y="5631"/>
                    <a:pt x="1687" y="7302"/>
                    <a:pt x="2874" y="8274"/>
                  </a:cubicBezTo>
                  <a:cubicBezTo>
                    <a:pt x="2148" y="8252"/>
                    <a:pt x="1470" y="8001"/>
                    <a:pt x="870" y="7593"/>
                  </a:cubicBezTo>
                  <a:lnTo>
                    <a:pt x="870" y="7659"/>
                  </a:lnTo>
                  <a:cubicBezTo>
                    <a:pt x="870" y="10304"/>
                    <a:pt x="2399" y="12512"/>
                    <a:pt x="4423" y="13015"/>
                  </a:cubicBezTo>
                  <a:cubicBezTo>
                    <a:pt x="4053" y="13137"/>
                    <a:pt x="3658" y="13201"/>
                    <a:pt x="3257" y="13201"/>
                  </a:cubicBezTo>
                  <a:cubicBezTo>
                    <a:pt x="2972" y="13201"/>
                    <a:pt x="2696" y="13169"/>
                    <a:pt x="2420" y="13105"/>
                  </a:cubicBezTo>
                  <a:cubicBezTo>
                    <a:pt x="2986" y="15271"/>
                    <a:pt x="4619" y="16845"/>
                    <a:pt x="6558" y="16893"/>
                  </a:cubicBezTo>
                  <a:cubicBezTo>
                    <a:pt x="5042" y="18354"/>
                    <a:pt x="3130" y="19222"/>
                    <a:pt x="1054" y="19222"/>
                  </a:cubicBezTo>
                  <a:cubicBezTo>
                    <a:pt x="698" y="19222"/>
                    <a:pt x="349" y="19198"/>
                    <a:pt x="0" y="19150"/>
                  </a:cubicBezTo>
                  <a:cubicBezTo>
                    <a:pt x="1964" y="20699"/>
                    <a:pt x="4291" y="21600"/>
                    <a:pt x="6795" y="21600"/>
                  </a:cubicBezTo>
                  <a:cubicBezTo>
                    <a:pt x="14943" y="21600"/>
                    <a:pt x="19399" y="13291"/>
                    <a:pt x="19399" y="6085"/>
                  </a:cubicBezTo>
                  <a:lnTo>
                    <a:pt x="19385" y="5380"/>
                  </a:lnTo>
                  <a:cubicBezTo>
                    <a:pt x="20256" y="4609"/>
                    <a:pt x="21007" y="3651"/>
                    <a:pt x="21600" y="2553"/>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sp>
          <p:nvSpPr>
            <p:cNvPr id="29" name="Shape 3273">
              <a:extLst>
                <a:ext uri="{FF2B5EF4-FFF2-40B4-BE49-F238E27FC236}">
                  <a16:creationId xmlns:a16="http://schemas.microsoft.com/office/drawing/2014/main" id="{CF389EE2-0ADE-49A3-B18B-11635A95DCB1}"/>
                </a:ext>
              </a:extLst>
            </p:cNvPr>
            <p:cNvSpPr/>
            <p:nvPr/>
          </p:nvSpPr>
          <p:spPr>
            <a:xfrm>
              <a:off x="6379394" y="4943576"/>
              <a:ext cx="152845" cy="282705"/>
            </a:xfrm>
            <a:custGeom>
              <a:avLst/>
              <a:gdLst/>
              <a:ahLst/>
              <a:cxnLst>
                <a:cxn ang="0">
                  <a:pos x="wd2" y="hd2"/>
                </a:cxn>
                <a:cxn ang="5400000">
                  <a:pos x="wd2" y="hd2"/>
                </a:cxn>
                <a:cxn ang="10800000">
                  <a:pos x="wd2" y="hd2"/>
                </a:cxn>
                <a:cxn ang="16200000">
                  <a:pos x="wd2" y="hd2"/>
                </a:cxn>
              </a:cxnLst>
              <a:rect l="0" t="0" r="r" b="b"/>
              <a:pathLst>
                <a:path w="21600" h="21600" extrusionOk="0">
                  <a:moveTo>
                    <a:pt x="20789" y="4"/>
                  </a:moveTo>
                  <a:lnTo>
                    <a:pt x="15607" y="0"/>
                  </a:lnTo>
                  <a:cubicBezTo>
                    <a:pt x="9787" y="0"/>
                    <a:pt x="6024" y="2087"/>
                    <a:pt x="6024" y="5316"/>
                  </a:cubicBezTo>
                  <a:lnTo>
                    <a:pt x="6024" y="7767"/>
                  </a:lnTo>
                  <a:lnTo>
                    <a:pt x="814" y="7767"/>
                  </a:lnTo>
                  <a:cubicBezTo>
                    <a:pt x="365" y="7767"/>
                    <a:pt x="0" y="7964"/>
                    <a:pt x="0" y="8207"/>
                  </a:cubicBezTo>
                  <a:lnTo>
                    <a:pt x="0" y="11759"/>
                  </a:lnTo>
                  <a:cubicBezTo>
                    <a:pt x="0" y="12002"/>
                    <a:pt x="365" y="12199"/>
                    <a:pt x="814" y="12199"/>
                  </a:cubicBezTo>
                  <a:lnTo>
                    <a:pt x="6024" y="12199"/>
                  </a:lnTo>
                  <a:lnTo>
                    <a:pt x="6024" y="21160"/>
                  </a:lnTo>
                  <a:cubicBezTo>
                    <a:pt x="6024" y="21403"/>
                    <a:pt x="6389" y="21600"/>
                    <a:pt x="6840" y="21600"/>
                  </a:cubicBezTo>
                  <a:lnTo>
                    <a:pt x="13634" y="21600"/>
                  </a:lnTo>
                  <a:cubicBezTo>
                    <a:pt x="14085" y="21600"/>
                    <a:pt x="14450" y="21403"/>
                    <a:pt x="14450" y="21160"/>
                  </a:cubicBezTo>
                  <a:lnTo>
                    <a:pt x="14450" y="12199"/>
                  </a:lnTo>
                  <a:lnTo>
                    <a:pt x="20541" y="12199"/>
                  </a:lnTo>
                  <a:cubicBezTo>
                    <a:pt x="20990" y="12199"/>
                    <a:pt x="21355" y="12002"/>
                    <a:pt x="21355" y="11759"/>
                  </a:cubicBezTo>
                  <a:lnTo>
                    <a:pt x="21358" y="8207"/>
                  </a:lnTo>
                  <a:cubicBezTo>
                    <a:pt x="21358" y="8091"/>
                    <a:pt x="21271" y="7979"/>
                    <a:pt x="21119" y="7896"/>
                  </a:cubicBezTo>
                  <a:cubicBezTo>
                    <a:pt x="20968" y="7813"/>
                    <a:pt x="20759" y="7767"/>
                    <a:pt x="20543" y="7767"/>
                  </a:cubicBezTo>
                  <a:lnTo>
                    <a:pt x="14450" y="7767"/>
                  </a:lnTo>
                  <a:lnTo>
                    <a:pt x="14450" y="5689"/>
                  </a:lnTo>
                  <a:cubicBezTo>
                    <a:pt x="14450" y="4690"/>
                    <a:pt x="14891" y="4184"/>
                    <a:pt x="17295" y="4184"/>
                  </a:cubicBezTo>
                  <a:lnTo>
                    <a:pt x="20786" y="4182"/>
                  </a:lnTo>
                  <a:cubicBezTo>
                    <a:pt x="21236" y="4182"/>
                    <a:pt x="21600" y="3985"/>
                    <a:pt x="21600" y="3742"/>
                  </a:cubicBezTo>
                  <a:lnTo>
                    <a:pt x="21600" y="445"/>
                  </a:lnTo>
                  <a:cubicBezTo>
                    <a:pt x="21600" y="201"/>
                    <a:pt x="21236" y="6"/>
                    <a:pt x="20789" y="4"/>
                  </a:cubicBezTo>
                  <a:close/>
                </a:path>
              </a:pathLst>
            </a:custGeom>
            <a:grp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accent1"/>
                </a:solidFill>
              </a:endParaRPr>
            </a:p>
          </p:txBody>
        </p:sp>
      </p:grpSp>
      <p:pic>
        <p:nvPicPr>
          <p:cNvPr id="8" name="Graphic 7">
            <a:extLst>
              <a:ext uri="{FF2B5EF4-FFF2-40B4-BE49-F238E27FC236}">
                <a16:creationId xmlns:a16="http://schemas.microsoft.com/office/drawing/2014/main" id="{A7197381-66EF-4870-B01C-096C6A29667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23834" y="2292133"/>
            <a:ext cx="344333" cy="344333"/>
          </a:xfrm>
          <a:prstGeom prst="rect">
            <a:avLst/>
          </a:prstGeom>
        </p:spPr>
      </p:pic>
    </p:spTree>
    <p:extLst>
      <p:ext uri="{BB962C8B-B14F-4D97-AF65-F5344CB8AC3E}">
        <p14:creationId xmlns:p14="http://schemas.microsoft.com/office/powerpoint/2010/main" val="5795066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1C1217-0B5F-46D7-9BA0-5133B5B1896E}"/>
              </a:ext>
            </a:extLst>
          </p:cNvPr>
          <p:cNvSpPr txBox="1"/>
          <p:nvPr/>
        </p:nvSpPr>
        <p:spPr>
          <a:xfrm>
            <a:off x="1106905" y="1962907"/>
            <a:ext cx="4299510" cy="646331"/>
          </a:xfrm>
          <a:prstGeom prst="rect">
            <a:avLst/>
          </a:prstGeom>
          <a:noFill/>
        </p:spPr>
        <p:txBody>
          <a:bodyPr wrap="none" rtlCol="0">
            <a:spAutoFit/>
          </a:bodyPr>
          <a:lstStyle/>
          <a:p>
            <a:r>
              <a:rPr lang="en-US" sz="3600" dirty="0">
                <a:solidFill>
                  <a:schemeClr val="accent1"/>
                </a:solidFill>
                <a:latin typeface="+mj-lt"/>
              </a:rPr>
              <a:t>Care for Your Heart</a:t>
            </a:r>
            <a:endParaRPr lang="en-ID" sz="3600" dirty="0">
              <a:solidFill>
                <a:schemeClr val="accent1"/>
              </a:solidFill>
              <a:latin typeface="+mj-lt"/>
            </a:endParaRPr>
          </a:p>
        </p:txBody>
      </p:sp>
      <p:sp>
        <p:nvSpPr>
          <p:cNvPr id="5" name="TextBox 4">
            <a:extLst>
              <a:ext uri="{FF2B5EF4-FFF2-40B4-BE49-F238E27FC236}">
                <a16:creationId xmlns:a16="http://schemas.microsoft.com/office/drawing/2014/main" id="{99F92537-82D1-4BC3-9CB9-580942C5E5C5}"/>
              </a:ext>
            </a:extLst>
          </p:cNvPr>
          <p:cNvSpPr txBox="1"/>
          <p:nvPr/>
        </p:nvSpPr>
        <p:spPr>
          <a:xfrm>
            <a:off x="1106905" y="2780187"/>
            <a:ext cx="3820695" cy="1440844"/>
          </a:xfrm>
          <a:prstGeom prst="rect">
            <a:avLst/>
          </a:prstGeom>
          <a:noFill/>
        </p:spPr>
        <p:txBody>
          <a:bodyPr wrap="square" rtlCol="0">
            <a:spAutoFit/>
          </a:bodyPr>
          <a:lstStyle/>
          <a:p>
            <a:pPr algn="just">
              <a:lnSpc>
                <a:spcPct val="150000"/>
              </a:lnSpc>
            </a:pPr>
            <a:r>
              <a:rPr lang="en-US" sz="1200" dirty="0">
                <a:solidFill>
                  <a:schemeClr val="tx1">
                    <a:lumMod val="75000"/>
                    <a:lumOff val="25000"/>
                  </a:schemeClr>
                </a:solidFill>
              </a:rPr>
              <a:t>The treatment options will vary depending, but include making lifestyle changes, taking medicate undergoing surgery. The treatment options will vary depending on the type, but include making lifestyle changes, taking medications, and undergoing surgery.</a:t>
            </a:r>
          </a:p>
        </p:txBody>
      </p:sp>
      <p:grpSp>
        <p:nvGrpSpPr>
          <p:cNvPr id="10" name="Group 9">
            <a:extLst>
              <a:ext uri="{FF2B5EF4-FFF2-40B4-BE49-F238E27FC236}">
                <a16:creationId xmlns:a16="http://schemas.microsoft.com/office/drawing/2014/main" id="{7BE716CE-3AD8-4C7C-AFAF-302EF21B8D56}"/>
              </a:ext>
            </a:extLst>
          </p:cNvPr>
          <p:cNvGrpSpPr/>
          <p:nvPr/>
        </p:nvGrpSpPr>
        <p:grpSpPr>
          <a:xfrm>
            <a:off x="6598712" y="311614"/>
            <a:ext cx="881817" cy="881817"/>
            <a:chOff x="5913196" y="4657564"/>
            <a:chExt cx="1323439" cy="1323439"/>
          </a:xfrm>
        </p:grpSpPr>
        <p:sp>
          <p:nvSpPr>
            <p:cNvPr id="11" name="Oval 10">
              <a:extLst>
                <a:ext uri="{FF2B5EF4-FFF2-40B4-BE49-F238E27FC236}">
                  <a16:creationId xmlns:a16="http://schemas.microsoft.com/office/drawing/2014/main" id="{0530246B-185B-49A5-91BB-39B352ABEF47}"/>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527C6AC0-5A6E-4EB0-A96B-419761680F4E}"/>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8" name="Freeform: Shape 7">
            <a:extLst>
              <a:ext uri="{FF2B5EF4-FFF2-40B4-BE49-F238E27FC236}">
                <a16:creationId xmlns:a16="http://schemas.microsoft.com/office/drawing/2014/main" id="{0DC7A652-1863-4613-B324-BE40592F374E}"/>
              </a:ext>
            </a:extLst>
          </p:cNvPr>
          <p:cNvSpPr/>
          <p:nvPr/>
        </p:nvSpPr>
        <p:spPr>
          <a:xfrm>
            <a:off x="1265835" y="904436"/>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a:extLst>
              <a:ext uri="{FF2B5EF4-FFF2-40B4-BE49-F238E27FC236}">
                <a16:creationId xmlns:a16="http://schemas.microsoft.com/office/drawing/2014/main" id="{FB47169A-2CC6-426C-B14B-476E88EAC279}"/>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65835" y="1195622"/>
            <a:ext cx="561023" cy="561023"/>
          </a:xfrm>
          <a:prstGeom prst="rect">
            <a:avLst/>
          </a:prstGeom>
        </p:spPr>
      </p:pic>
      <p:sp>
        <p:nvSpPr>
          <p:cNvPr id="24" name="Rectangle 23">
            <a:extLst>
              <a:ext uri="{FF2B5EF4-FFF2-40B4-BE49-F238E27FC236}">
                <a16:creationId xmlns:a16="http://schemas.microsoft.com/office/drawing/2014/main" id="{F4F1D3B5-7F38-4C0F-A370-8EBF0F321557}"/>
              </a:ext>
            </a:extLst>
          </p:cNvPr>
          <p:cNvSpPr/>
          <p:nvPr/>
        </p:nvSpPr>
        <p:spPr>
          <a:xfrm>
            <a:off x="-1" y="4673600"/>
            <a:ext cx="12192001" cy="218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TextBox 28">
            <a:extLst>
              <a:ext uri="{FF2B5EF4-FFF2-40B4-BE49-F238E27FC236}">
                <a16:creationId xmlns:a16="http://schemas.microsoft.com/office/drawing/2014/main" id="{A6B6E9D0-4F9C-4EE4-A3E8-88A942B0C66E}"/>
              </a:ext>
            </a:extLst>
          </p:cNvPr>
          <p:cNvSpPr txBox="1"/>
          <p:nvPr/>
        </p:nvSpPr>
        <p:spPr>
          <a:xfrm>
            <a:off x="1106905" y="5236895"/>
            <a:ext cx="4812631" cy="830997"/>
          </a:xfrm>
          <a:prstGeom prst="rect">
            <a:avLst/>
          </a:prstGeom>
          <a:noFill/>
        </p:spPr>
        <p:txBody>
          <a:bodyPr wrap="square">
            <a:spAutoFit/>
          </a:bodyPr>
          <a:lstStyle/>
          <a:p>
            <a:r>
              <a:rPr lang="en-US" sz="2400" dirty="0">
                <a:solidFill>
                  <a:schemeClr val="bg1"/>
                </a:solidFill>
              </a:rPr>
              <a:t>Transforming your </a:t>
            </a:r>
            <a:r>
              <a:rPr lang="en-US" sz="2400" i="1" dirty="0">
                <a:solidFill>
                  <a:schemeClr val="bg1"/>
                </a:solidFill>
                <a:latin typeface="+mj-lt"/>
              </a:rPr>
              <a:t>body</a:t>
            </a:r>
            <a:r>
              <a:rPr lang="en-US" sz="2400" i="1" dirty="0">
                <a:solidFill>
                  <a:schemeClr val="bg1"/>
                </a:solidFill>
              </a:rPr>
              <a:t>, </a:t>
            </a:r>
            <a:r>
              <a:rPr lang="en-US" sz="2400" dirty="0">
                <a:solidFill>
                  <a:schemeClr val="bg1"/>
                </a:solidFill>
              </a:rPr>
              <a:t>changing your</a:t>
            </a:r>
            <a:r>
              <a:rPr lang="en-US" sz="2400" i="1" dirty="0">
                <a:solidFill>
                  <a:schemeClr val="bg1"/>
                </a:solidFill>
              </a:rPr>
              <a:t> </a:t>
            </a:r>
            <a:r>
              <a:rPr lang="en-US" sz="2400" i="1" dirty="0">
                <a:solidFill>
                  <a:schemeClr val="bg1"/>
                </a:solidFill>
                <a:latin typeface="+mj-lt"/>
              </a:rPr>
              <a:t>lifestyle</a:t>
            </a:r>
            <a:r>
              <a:rPr lang="en-US" sz="2400" i="1" dirty="0">
                <a:solidFill>
                  <a:schemeClr val="bg1"/>
                </a:solidFill>
              </a:rPr>
              <a:t>, </a:t>
            </a:r>
            <a:r>
              <a:rPr lang="en-US" sz="2400" dirty="0">
                <a:solidFill>
                  <a:schemeClr val="bg1"/>
                </a:solidFill>
              </a:rPr>
              <a:t>delivering</a:t>
            </a:r>
            <a:r>
              <a:rPr lang="en-US" sz="2400" i="1" dirty="0">
                <a:solidFill>
                  <a:schemeClr val="bg1"/>
                </a:solidFill>
              </a:rPr>
              <a:t> </a:t>
            </a:r>
            <a:r>
              <a:rPr lang="en-US" sz="2400" i="1" dirty="0">
                <a:solidFill>
                  <a:schemeClr val="bg1"/>
                </a:solidFill>
                <a:latin typeface="+mj-lt"/>
              </a:rPr>
              <a:t>results.</a:t>
            </a:r>
          </a:p>
        </p:txBody>
      </p:sp>
      <p:pic>
        <p:nvPicPr>
          <p:cNvPr id="19" name="Picture Placeholder 18">
            <a:extLst>
              <a:ext uri="{FF2B5EF4-FFF2-40B4-BE49-F238E27FC236}">
                <a16:creationId xmlns:a16="http://schemas.microsoft.com/office/drawing/2014/main" id="{59FBCF7E-D811-4532-A924-4ECBD85EE028}"/>
              </a:ext>
            </a:extLst>
          </p:cNvPr>
          <p:cNvPicPr>
            <a:picLocks noGrp="1" noChangeAspect="1"/>
          </p:cNvPicPr>
          <p:nvPr>
            <p:ph type="pic" sz="quarter" idx="10"/>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1987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935E5-D80E-4132-B02B-72E1FE8DAC8F}"/>
              </a:ext>
            </a:extLst>
          </p:cNvPr>
          <p:cNvSpPr/>
          <p:nvPr/>
        </p:nvSpPr>
        <p:spPr>
          <a:xfrm>
            <a:off x="0" y="0"/>
            <a:ext cx="374546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F81C1217-0B5F-46D7-9BA0-5133B5B1896E}"/>
              </a:ext>
            </a:extLst>
          </p:cNvPr>
          <p:cNvSpPr txBox="1"/>
          <p:nvPr/>
        </p:nvSpPr>
        <p:spPr>
          <a:xfrm>
            <a:off x="6315677" y="2254794"/>
            <a:ext cx="4416594" cy="646331"/>
          </a:xfrm>
          <a:prstGeom prst="rect">
            <a:avLst/>
          </a:prstGeom>
          <a:noFill/>
        </p:spPr>
        <p:txBody>
          <a:bodyPr wrap="none" rtlCol="0">
            <a:spAutoFit/>
          </a:bodyPr>
          <a:lstStyle/>
          <a:p>
            <a:r>
              <a:rPr lang="en-US" sz="3600" dirty="0">
                <a:solidFill>
                  <a:schemeClr val="accent1"/>
                </a:solidFill>
                <a:latin typeface="+mj-lt"/>
              </a:rPr>
              <a:t>Care for Your Heart</a:t>
            </a:r>
          </a:p>
        </p:txBody>
      </p:sp>
      <p:pic>
        <p:nvPicPr>
          <p:cNvPr id="19" name="Picture Placeholder 18">
            <a:extLst>
              <a:ext uri="{FF2B5EF4-FFF2-40B4-BE49-F238E27FC236}">
                <a16:creationId xmlns:a16="http://schemas.microsoft.com/office/drawing/2014/main" id="{CFA36FB2-DE8F-404A-BE55-40B9AF3F29F8}"/>
              </a:ext>
            </a:extLst>
          </p:cNvPr>
          <p:cNvPicPr>
            <a:picLocks noGrp="1" noChangeAspect="1"/>
          </p:cNvPicPr>
          <p:nvPr>
            <p:ph type="pic" sz="quarter" idx="10"/>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p:pic>
      <p:sp>
        <p:nvSpPr>
          <p:cNvPr id="4" name="Freeform: Shape 3">
            <a:extLst>
              <a:ext uri="{FF2B5EF4-FFF2-40B4-BE49-F238E27FC236}">
                <a16:creationId xmlns:a16="http://schemas.microsoft.com/office/drawing/2014/main" id="{D23864D8-4005-4B91-858D-642C64E26AD9}"/>
              </a:ext>
            </a:extLst>
          </p:cNvPr>
          <p:cNvSpPr/>
          <p:nvPr/>
        </p:nvSpPr>
        <p:spPr>
          <a:xfrm>
            <a:off x="6439147" y="1136661"/>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1E15BBC4-4E90-4343-9DAC-7A3DCBCFA7C8}"/>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39147" y="1427847"/>
            <a:ext cx="561023" cy="561023"/>
          </a:xfrm>
          <a:prstGeom prst="rect">
            <a:avLst/>
          </a:prstGeom>
        </p:spPr>
      </p:pic>
      <p:sp>
        <p:nvSpPr>
          <p:cNvPr id="8" name="TextBox 7">
            <a:extLst>
              <a:ext uri="{FF2B5EF4-FFF2-40B4-BE49-F238E27FC236}">
                <a16:creationId xmlns:a16="http://schemas.microsoft.com/office/drawing/2014/main" id="{237C5C67-CD6A-4B69-A3A9-2A8F7DB0666A}"/>
              </a:ext>
            </a:extLst>
          </p:cNvPr>
          <p:cNvSpPr txBox="1"/>
          <p:nvPr/>
        </p:nvSpPr>
        <p:spPr>
          <a:xfrm>
            <a:off x="6343311" y="4189106"/>
            <a:ext cx="3820695" cy="1440844"/>
          </a:xfrm>
          <a:prstGeom prst="rect">
            <a:avLst/>
          </a:prstGeom>
          <a:noFill/>
        </p:spPr>
        <p:txBody>
          <a:bodyPr wrap="square" rtlCol="0">
            <a:spAutoFit/>
          </a:bodyPr>
          <a:lstStyle/>
          <a:p>
            <a:pPr algn="just">
              <a:lnSpc>
                <a:spcPct val="150000"/>
              </a:lnSpc>
            </a:pPr>
            <a:r>
              <a:rPr lang="en-US" sz="1200" dirty="0">
                <a:solidFill>
                  <a:schemeClr val="tx1">
                    <a:lumMod val="75000"/>
                    <a:lumOff val="25000"/>
                  </a:schemeClr>
                </a:solidFill>
              </a:rPr>
              <a:t>The treatment options will vary depending, but include making lifestyle changes, taking medicate undergoing surgery. The treatment options will vary depending on the type, but include making lifestyle changes, taking medications, and undergoing surgery.</a:t>
            </a:r>
          </a:p>
        </p:txBody>
      </p:sp>
      <p:sp>
        <p:nvSpPr>
          <p:cNvPr id="9" name="TextBox 8">
            <a:extLst>
              <a:ext uri="{FF2B5EF4-FFF2-40B4-BE49-F238E27FC236}">
                <a16:creationId xmlns:a16="http://schemas.microsoft.com/office/drawing/2014/main" id="{51C1A26D-E05C-44E7-B0F2-8D575FB0CC74}"/>
              </a:ext>
            </a:extLst>
          </p:cNvPr>
          <p:cNvSpPr txBox="1"/>
          <p:nvPr/>
        </p:nvSpPr>
        <p:spPr>
          <a:xfrm>
            <a:off x="6343311" y="3191414"/>
            <a:ext cx="4812631" cy="830997"/>
          </a:xfrm>
          <a:prstGeom prst="rect">
            <a:avLst/>
          </a:prstGeom>
          <a:noFill/>
        </p:spPr>
        <p:txBody>
          <a:bodyPr wrap="square">
            <a:spAutoFit/>
          </a:bodyPr>
          <a:lstStyle/>
          <a:p>
            <a:r>
              <a:rPr lang="en-US" sz="2400" dirty="0">
                <a:solidFill>
                  <a:schemeClr val="tx1">
                    <a:lumMod val="75000"/>
                    <a:lumOff val="25000"/>
                  </a:schemeClr>
                </a:solidFill>
              </a:rPr>
              <a:t>Transforming your </a:t>
            </a:r>
            <a:r>
              <a:rPr lang="en-US" sz="2400" i="1" dirty="0">
                <a:solidFill>
                  <a:schemeClr val="tx1">
                    <a:lumMod val="75000"/>
                    <a:lumOff val="25000"/>
                  </a:schemeClr>
                </a:solidFill>
                <a:latin typeface="+mj-lt"/>
              </a:rPr>
              <a:t>body</a:t>
            </a:r>
            <a:r>
              <a:rPr lang="en-US" sz="2400" i="1" dirty="0">
                <a:solidFill>
                  <a:schemeClr val="tx1">
                    <a:lumMod val="75000"/>
                    <a:lumOff val="25000"/>
                  </a:schemeClr>
                </a:solidFill>
              </a:rPr>
              <a:t>, </a:t>
            </a:r>
            <a:r>
              <a:rPr lang="en-US" sz="2400" dirty="0">
                <a:solidFill>
                  <a:schemeClr val="tx1">
                    <a:lumMod val="75000"/>
                    <a:lumOff val="25000"/>
                  </a:schemeClr>
                </a:solidFill>
              </a:rPr>
              <a:t>changing your</a:t>
            </a:r>
            <a:r>
              <a:rPr lang="en-US" sz="2400" i="1" dirty="0">
                <a:solidFill>
                  <a:schemeClr val="tx1">
                    <a:lumMod val="75000"/>
                    <a:lumOff val="25000"/>
                  </a:schemeClr>
                </a:solidFill>
              </a:rPr>
              <a:t> </a:t>
            </a:r>
            <a:r>
              <a:rPr lang="en-US" sz="2400" i="1" dirty="0">
                <a:solidFill>
                  <a:schemeClr val="tx1">
                    <a:lumMod val="75000"/>
                    <a:lumOff val="25000"/>
                  </a:schemeClr>
                </a:solidFill>
                <a:latin typeface="+mj-lt"/>
              </a:rPr>
              <a:t>lifestyle</a:t>
            </a:r>
            <a:r>
              <a:rPr lang="en-US" sz="2400" i="1" dirty="0">
                <a:solidFill>
                  <a:schemeClr val="tx1">
                    <a:lumMod val="75000"/>
                    <a:lumOff val="25000"/>
                  </a:schemeClr>
                </a:solidFill>
              </a:rPr>
              <a:t>, </a:t>
            </a:r>
            <a:r>
              <a:rPr lang="en-US" sz="2400" dirty="0">
                <a:solidFill>
                  <a:schemeClr val="tx1">
                    <a:lumMod val="75000"/>
                    <a:lumOff val="25000"/>
                  </a:schemeClr>
                </a:solidFill>
              </a:rPr>
              <a:t>delivering</a:t>
            </a:r>
            <a:r>
              <a:rPr lang="en-US" sz="2400" i="1" dirty="0">
                <a:solidFill>
                  <a:schemeClr val="tx1">
                    <a:lumMod val="75000"/>
                    <a:lumOff val="25000"/>
                  </a:schemeClr>
                </a:solidFill>
              </a:rPr>
              <a:t> </a:t>
            </a:r>
            <a:r>
              <a:rPr lang="en-US" sz="2400" i="1" dirty="0">
                <a:solidFill>
                  <a:schemeClr val="tx1">
                    <a:lumMod val="75000"/>
                    <a:lumOff val="25000"/>
                  </a:schemeClr>
                </a:solidFill>
                <a:latin typeface="+mj-lt"/>
              </a:rPr>
              <a:t>results.</a:t>
            </a:r>
          </a:p>
        </p:txBody>
      </p:sp>
      <p:grpSp>
        <p:nvGrpSpPr>
          <p:cNvPr id="10" name="Group 9">
            <a:extLst>
              <a:ext uri="{FF2B5EF4-FFF2-40B4-BE49-F238E27FC236}">
                <a16:creationId xmlns:a16="http://schemas.microsoft.com/office/drawing/2014/main" id="{7BE716CE-3AD8-4C7C-AFAF-302EF21B8D56}"/>
              </a:ext>
            </a:extLst>
          </p:cNvPr>
          <p:cNvGrpSpPr/>
          <p:nvPr/>
        </p:nvGrpSpPr>
        <p:grpSpPr>
          <a:xfrm>
            <a:off x="4733553" y="314616"/>
            <a:ext cx="881817" cy="881817"/>
            <a:chOff x="5913193" y="4657561"/>
            <a:chExt cx="1323438" cy="1323438"/>
          </a:xfrm>
        </p:grpSpPr>
        <p:sp>
          <p:nvSpPr>
            <p:cNvPr id="11" name="Oval 10">
              <a:extLst>
                <a:ext uri="{FF2B5EF4-FFF2-40B4-BE49-F238E27FC236}">
                  <a16:creationId xmlns:a16="http://schemas.microsoft.com/office/drawing/2014/main" id="{0530246B-185B-49A5-91BB-39B352ABEF47}"/>
                </a:ext>
              </a:extLst>
            </p:cNvPr>
            <p:cNvSpPr/>
            <p:nvPr/>
          </p:nvSpPr>
          <p:spPr>
            <a:xfrm>
              <a:off x="5913193" y="4657561"/>
              <a:ext cx="1323438" cy="1323438"/>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Oval 11">
              <a:extLst>
                <a:ext uri="{FF2B5EF4-FFF2-40B4-BE49-F238E27FC236}">
                  <a16:creationId xmlns:a16="http://schemas.microsoft.com/office/drawing/2014/main" id="{527C6AC0-5A6E-4EB0-A96B-419761680F4E}"/>
                </a:ext>
              </a:extLst>
            </p:cNvPr>
            <p:cNvSpPr/>
            <p:nvPr/>
          </p:nvSpPr>
          <p:spPr>
            <a:xfrm>
              <a:off x="6261586" y="5005954"/>
              <a:ext cx="626658" cy="6266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45148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Single Corner Rounded 2">
            <a:extLst>
              <a:ext uri="{FF2B5EF4-FFF2-40B4-BE49-F238E27FC236}">
                <a16:creationId xmlns:a16="http://schemas.microsoft.com/office/drawing/2014/main" id="{2CB14B92-1A52-459E-9586-7E18F875981A}"/>
              </a:ext>
            </a:extLst>
          </p:cNvPr>
          <p:cNvSpPr/>
          <p:nvPr/>
        </p:nvSpPr>
        <p:spPr>
          <a:xfrm flipH="1" flipV="1">
            <a:off x="0" y="-1"/>
            <a:ext cx="12192000" cy="5518215"/>
          </a:xfrm>
          <a:prstGeom prst="round1Rect">
            <a:avLst>
              <a:gd name="adj" fmla="val 46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5">
            <a:extLst>
              <a:ext uri="{FF2B5EF4-FFF2-40B4-BE49-F238E27FC236}">
                <a16:creationId xmlns:a16="http://schemas.microsoft.com/office/drawing/2014/main" id="{A01FF3A7-468B-4009-BFC4-F84FE8C6DA53}"/>
              </a:ext>
            </a:extLst>
          </p:cNvPr>
          <p:cNvSpPr txBox="1"/>
          <p:nvPr/>
        </p:nvSpPr>
        <p:spPr>
          <a:xfrm>
            <a:off x="1503695" y="3802861"/>
            <a:ext cx="3257989" cy="886846"/>
          </a:xfrm>
          <a:prstGeom prst="rect">
            <a:avLst/>
          </a:prstGeom>
          <a:noFill/>
        </p:spPr>
        <p:txBody>
          <a:bodyPr wrap="square" rtlCol="0">
            <a:spAutoFit/>
          </a:bodyPr>
          <a:lstStyle/>
          <a:p>
            <a:pPr>
              <a:lnSpc>
                <a:spcPct val="150000"/>
              </a:lnSpc>
            </a:pPr>
            <a:r>
              <a:rPr lang="en-US" sz="1200" dirty="0">
                <a:solidFill>
                  <a:schemeClr val="bg1"/>
                </a:solidFill>
              </a:rPr>
              <a:t>The treatment options will vary depending, but include making lifestyle changes, taking medicate undergoing surgery. </a:t>
            </a:r>
          </a:p>
        </p:txBody>
      </p:sp>
      <p:sp>
        <p:nvSpPr>
          <p:cNvPr id="7" name="Rectangle: Rounded Corners 6">
            <a:extLst>
              <a:ext uri="{FF2B5EF4-FFF2-40B4-BE49-F238E27FC236}">
                <a16:creationId xmlns:a16="http://schemas.microsoft.com/office/drawing/2014/main" id="{B8E23227-7DF1-4187-96E3-F1D203E70A9B}"/>
              </a:ext>
            </a:extLst>
          </p:cNvPr>
          <p:cNvSpPr/>
          <p:nvPr/>
        </p:nvSpPr>
        <p:spPr>
          <a:xfrm>
            <a:off x="1560845" y="5268019"/>
            <a:ext cx="1812821" cy="516973"/>
          </a:xfrm>
          <a:prstGeom prst="roundRect">
            <a:avLst>
              <a:gd name="adj" fmla="val 1609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endParaRPr>
          </a:p>
        </p:txBody>
      </p:sp>
      <p:sp>
        <p:nvSpPr>
          <p:cNvPr id="8" name="TextBox 7">
            <a:extLst>
              <a:ext uri="{FF2B5EF4-FFF2-40B4-BE49-F238E27FC236}">
                <a16:creationId xmlns:a16="http://schemas.microsoft.com/office/drawing/2014/main" id="{528AA826-321A-47CD-A624-1A3B7CF2D420}"/>
              </a:ext>
            </a:extLst>
          </p:cNvPr>
          <p:cNvSpPr txBox="1"/>
          <p:nvPr/>
        </p:nvSpPr>
        <p:spPr>
          <a:xfrm>
            <a:off x="1931692" y="5326450"/>
            <a:ext cx="1071127" cy="400110"/>
          </a:xfrm>
          <a:prstGeom prst="rect">
            <a:avLst/>
          </a:prstGeom>
          <a:noFill/>
        </p:spPr>
        <p:txBody>
          <a:bodyPr wrap="none" rtlCol="0" anchor="ctr">
            <a:spAutoFit/>
          </a:bodyPr>
          <a:lstStyle/>
          <a:p>
            <a:pPr algn="ctr"/>
            <a:r>
              <a:rPr lang="en-US" sz="2000" b="1" dirty="0">
                <a:solidFill>
                  <a:schemeClr val="bg1"/>
                </a:solidFill>
              </a:rPr>
              <a:t>Explore</a:t>
            </a:r>
            <a:endParaRPr lang="en-ID" sz="2000" b="1" dirty="0">
              <a:solidFill>
                <a:schemeClr val="bg1"/>
              </a:solidFill>
            </a:endParaRPr>
          </a:p>
        </p:txBody>
      </p:sp>
      <p:sp>
        <p:nvSpPr>
          <p:cNvPr id="5" name="Rectangle 4">
            <a:extLst>
              <a:ext uri="{FF2B5EF4-FFF2-40B4-BE49-F238E27FC236}">
                <a16:creationId xmlns:a16="http://schemas.microsoft.com/office/drawing/2014/main" id="{F9632169-E687-4DDC-9725-129D079CDAFF}"/>
              </a:ext>
            </a:extLst>
          </p:cNvPr>
          <p:cNvSpPr/>
          <p:nvPr/>
        </p:nvSpPr>
        <p:spPr>
          <a:xfrm>
            <a:off x="1503695" y="2193010"/>
            <a:ext cx="3314198" cy="1323439"/>
          </a:xfrm>
          <a:prstGeom prst="rect">
            <a:avLst/>
          </a:prstGeom>
        </p:spPr>
        <p:txBody>
          <a:bodyPr wrap="square">
            <a:spAutoFit/>
          </a:bodyPr>
          <a:lstStyle/>
          <a:p>
            <a:r>
              <a:rPr lang="en-US" sz="4000" dirty="0">
                <a:solidFill>
                  <a:schemeClr val="bg1"/>
                </a:solidFill>
                <a:latin typeface="+mj-lt"/>
              </a:rPr>
              <a:t>Discover the life you want.</a:t>
            </a:r>
            <a:endParaRPr lang="en-ID" sz="4000" dirty="0">
              <a:solidFill>
                <a:schemeClr val="bg1"/>
              </a:solidFill>
              <a:latin typeface="+mj-lt"/>
            </a:endParaRPr>
          </a:p>
        </p:txBody>
      </p:sp>
      <p:pic>
        <p:nvPicPr>
          <p:cNvPr id="11" name="Picture Placeholder 10">
            <a:extLst>
              <a:ext uri="{FF2B5EF4-FFF2-40B4-BE49-F238E27FC236}">
                <a16:creationId xmlns:a16="http://schemas.microsoft.com/office/drawing/2014/main" id="{AF6EB29E-54D6-42A5-83FB-79DA1DFAAAF6}"/>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2" name="Freeform: Shape 1">
            <a:extLst>
              <a:ext uri="{FF2B5EF4-FFF2-40B4-BE49-F238E27FC236}">
                <a16:creationId xmlns:a16="http://schemas.microsoft.com/office/drawing/2014/main" id="{DE5CB51D-4307-4B1D-96E5-0FB3977A0C5B}"/>
              </a:ext>
            </a:extLst>
          </p:cNvPr>
          <p:cNvSpPr/>
          <p:nvPr/>
        </p:nvSpPr>
        <p:spPr>
          <a:xfrm>
            <a:off x="1631452" y="1136661"/>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a:extLst>
              <a:ext uri="{FF2B5EF4-FFF2-40B4-BE49-F238E27FC236}">
                <a16:creationId xmlns:a16="http://schemas.microsoft.com/office/drawing/2014/main" id="{6CC5B672-1022-4285-B590-B298B845D025}"/>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31452" y="1427847"/>
            <a:ext cx="561023" cy="561023"/>
          </a:xfrm>
          <a:prstGeom prst="rect">
            <a:avLst/>
          </a:prstGeom>
        </p:spPr>
      </p:pic>
      <p:grpSp>
        <p:nvGrpSpPr>
          <p:cNvPr id="21" name="Group 20">
            <a:extLst>
              <a:ext uri="{FF2B5EF4-FFF2-40B4-BE49-F238E27FC236}">
                <a16:creationId xmlns:a16="http://schemas.microsoft.com/office/drawing/2014/main" id="{10698EF8-A5D2-41E1-A3A2-88F21C4BBDCD}"/>
              </a:ext>
            </a:extLst>
          </p:cNvPr>
          <p:cNvGrpSpPr/>
          <p:nvPr/>
        </p:nvGrpSpPr>
        <p:grpSpPr>
          <a:xfrm>
            <a:off x="624583" y="568756"/>
            <a:ext cx="440909" cy="440909"/>
            <a:chOff x="5913196" y="4657564"/>
            <a:chExt cx="1323439" cy="1323439"/>
          </a:xfrm>
        </p:grpSpPr>
        <p:sp>
          <p:nvSpPr>
            <p:cNvPr id="22" name="Oval 21">
              <a:extLst>
                <a:ext uri="{FF2B5EF4-FFF2-40B4-BE49-F238E27FC236}">
                  <a16:creationId xmlns:a16="http://schemas.microsoft.com/office/drawing/2014/main" id="{2816DDBA-2022-4DE5-8555-AFDEF7156813}"/>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DF8E1BAA-B674-4EA0-BF57-2929CB5901BA}"/>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 name="Group 11">
            <a:extLst>
              <a:ext uri="{FF2B5EF4-FFF2-40B4-BE49-F238E27FC236}">
                <a16:creationId xmlns:a16="http://schemas.microsoft.com/office/drawing/2014/main" id="{8D387E4E-C956-4033-9565-269D936793D5}"/>
              </a:ext>
            </a:extLst>
          </p:cNvPr>
          <p:cNvGrpSpPr/>
          <p:nvPr/>
        </p:nvGrpSpPr>
        <p:grpSpPr>
          <a:xfrm>
            <a:off x="6465230" y="5081442"/>
            <a:ext cx="881817" cy="881817"/>
            <a:chOff x="5913193" y="4657561"/>
            <a:chExt cx="1323438" cy="1323438"/>
          </a:xfrm>
        </p:grpSpPr>
        <p:sp>
          <p:nvSpPr>
            <p:cNvPr id="13" name="Oval 12">
              <a:extLst>
                <a:ext uri="{FF2B5EF4-FFF2-40B4-BE49-F238E27FC236}">
                  <a16:creationId xmlns:a16="http://schemas.microsoft.com/office/drawing/2014/main" id="{DF6A1106-B8E6-426C-85CA-66DBB29627E4}"/>
                </a:ext>
              </a:extLst>
            </p:cNvPr>
            <p:cNvSpPr/>
            <p:nvPr/>
          </p:nvSpPr>
          <p:spPr>
            <a:xfrm>
              <a:off x="5913193" y="4657561"/>
              <a:ext cx="1323438" cy="1323438"/>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Oval 13">
              <a:extLst>
                <a:ext uri="{FF2B5EF4-FFF2-40B4-BE49-F238E27FC236}">
                  <a16:creationId xmlns:a16="http://schemas.microsoft.com/office/drawing/2014/main" id="{829CF320-4BCF-4843-8B47-62897BEA2E3F}"/>
                </a:ext>
              </a:extLst>
            </p:cNvPr>
            <p:cNvSpPr/>
            <p:nvPr/>
          </p:nvSpPr>
          <p:spPr>
            <a:xfrm>
              <a:off x="6261586" y="5005954"/>
              <a:ext cx="626658" cy="6266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5" name="Freeform: Shape 24">
            <a:extLst>
              <a:ext uri="{FF2B5EF4-FFF2-40B4-BE49-F238E27FC236}">
                <a16:creationId xmlns:a16="http://schemas.microsoft.com/office/drawing/2014/main" id="{F769F34A-9CA5-4074-9CEA-16E236EDE3B1}"/>
              </a:ext>
            </a:extLst>
          </p:cNvPr>
          <p:cNvSpPr/>
          <p:nvPr/>
        </p:nvSpPr>
        <p:spPr>
          <a:xfrm>
            <a:off x="8759822" y="-1"/>
            <a:ext cx="3432178" cy="3240050"/>
          </a:xfrm>
          <a:custGeom>
            <a:avLst/>
            <a:gdLst>
              <a:gd name="connsiteX0" fmla="*/ 155775 w 3432178"/>
              <a:gd name="connsiteY0" fmla="*/ 0 h 3240050"/>
              <a:gd name="connsiteX1" fmla="*/ 3432178 w 3432178"/>
              <a:gd name="connsiteY1" fmla="*/ 0 h 3240050"/>
              <a:gd name="connsiteX2" fmla="*/ 3432178 w 3432178"/>
              <a:gd name="connsiteY2" fmla="*/ 2999398 h 3240050"/>
              <a:gd name="connsiteX3" fmla="*/ 3322795 w 3432178"/>
              <a:gd name="connsiteY3" fmla="*/ 3052091 h 3240050"/>
              <a:gd name="connsiteX4" fmla="*/ 2391799 w 3432178"/>
              <a:gd name="connsiteY4" fmla="*/ 3240050 h 3240050"/>
              <a:gd name="connsiteX5" fmla="*/ 0 w 3432178"/>
              <a:gd name="connsiteY5" fmla="*/ 848251 h 3240050"/>
              <a:gd name="connsiteX6" fmla="*/ 107531 w 3432178"/>
              <a:gd name="connsiteY6" fmla="*/ 137003 h 324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2178" h="3240050">
                <a:moveTo>
                  <a:pt x="155775" y="0"/>
                </a:moveTo>
                <a:lnTo>
                  <a:pt x="3432178" y="0"/>
                </a:lnTo>
                <a:lnTo>
                  <a:pt x="3432178" y="2999398"/>
                </a:lnTo>
                <a:lnTo>
                  <a:pt x="3322795" y="3052091"/>
                </a:lnTo>
                <a:cubicBezTo>
                  <a:pt x="3036644" y="3173122"/>
                  <a:pt x="2722038" y="3240050"/>
                  <a:pt x="2391799" y="3240050"/>
                </a:cubicBezTo>
                <a:cubicBezTo>
                  <a:pt x="1070845" y="3240050"/>
                  <a:pt x="0" y="2169205"/>
                  <a:pt x="0" y="848251"/>
                </a:cubicBezTo>
                <a:cubicBezTo>
                  <a:pt x="0" y="600572"/>
                  <a:pt x="37647" y="361686"/>
                  <a:pt x="107531" y="137003"/>
                </a:cubicBezTo>
                <a:close/>
              </a:path>
            </a:pathLst>
          </a:custGeom>
          <a:gradFill flip="none" rotWithShape="1">
            <a:gsLst>
              <a:gs pos="40000">
                <a:schemeClr val="accent1">
                  <a:lumMod val="67000"/>
                  <a:alpha val="41000"/>
                </a:schemeClr>
              </a:gs>
              <a:gs pos="100000">
                <a:schemeClr val="accent1">
                  <a:lumMod val="60000"/>
                  <a:lumOff val="40000"/>
                  <a:alpha val="6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Tree>
    <p:extLst>
      <p:ext uri="{BB962C8B-B14F-4D97-AF65-F5344CB8AC3E}">
        <p14:creationId xmlns:p14="http://schemas.microsoft.com/office/powerpoint/2010/main" val="276786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A716756-34DE-4027-B6BC-AEF0D1A33CDF}"/>
              </a:ext>
            </a:extLst>
          </p:cNvPr>
          <p:cNvSpPr/>
          <p:nvPr/>
        </p:nvSpPr>
        <p:spPr>
          <a:xfrm>
            <a:off x="0" y="0"/>
            <a:ext cx="6946900"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9A65523A-3140-4009-9CBF-80CD9719BB17}"/>
              </a:ext>
            </a:extLst>
          </p:cNvPr>
          <p:cNvSpPr txBox="1"/>
          <p:nvPr/>
        </p:nvSpPr>
        <p:spPr>
          <a:xfrm>
            <a:off x="7840119" y="2327196"/>
            <a:ext cx="3653381" cy="2308324"/>
          </a:xfrm>
          <a:prstGeom prst="rect">
            <a:avLst/>
          </a:prstGeom>
          <a:noFill/>
        </p:spPr>
        <p:txBody>
          <a:bodyPr wrap="square" rtlCol="0">
            <a:spAutoFit/>
          </a:bodyPr>
          <a:lstStyle/>
          <a:p>
            <a:pPr>
              <a:lnSpc>
                <a:spcPct val="90000"/>
              </a:lnSpc>
            </a:pPr>
            <a:r>
              <a:rPr lang="en-US" sz="4000" dirty="0">
                <a:solidFill>
                  <a:schemeClr val="accent1"/>
                </a:solidFill>
                <a:latin typeface="+mj-lt"/>
              </a:rPr>
              <a:t>Life is great, we will show you how to make it better.</a:t>
            </a:r>
            <a:endParaRPr lang="en-ID" sz="4000" dirty="0">
              <a:solidFill>
                <a:schemeClr val="accent1"/>
              </a:solidFill>
              <a:latin typeface="+mj-lt"/>
            </a:endParaRPr>
          </a:p>
        </p:txBody>
      </p:sp>
      <p:pic>
        <p:nvPicPr>
          <p:cNvPr id="10" name="Picture Placeholder 9">
            <a:extLst>
              <a:ext uri="{FF2B5EF4-FFF2-40B4-BE49-F238E27FC236}">
                <a16:creationId xmlns:a16="http://schemas.microsoft.com/office/drawing/2014/main" id="{954E4D62-2F76-422E-9844-05E04BB593A8}"/>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pic>
        <p:nvPicPr>
          <p:cNvPr id="12" name="Picture Placeholder 11">
            <a:extLst>
              <a:ext uri="{FF2B5EF4-FFF2-40B4-BE49-F238E27FC236}">
                <a16:creationId xmlns:a16="http://schemas.microsoft.com/office/drawing/2014/main" id="{9AD4649A-54CB-4BC5-AE28-1DF7069A333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pic>
        <p:nvPicPr>
          <p:cNvPr id="20" name="Picture Placeholder 19">
            <a:extLst>
              <a:ext uri="{FF2B5EF4-FFF2-40B4-BE49-F238E27FC236}">
                <a16:creationId xmlns:a16="http://schemas.microsoft.com/office/drawing/2014/main" id="{CD047CA8-3636-4C19-BAF7-33009842223C}"/>
              </a:ext>
            </a:extLst>
          </p:cNvPr>
          <p:cNvPicPr>
            <a:picLocks noGrp="1" noChangeAspect="1"/>
          </p:cNvPicPr>
          <p:nvPr>
            <p:ph type="pic" sz="quarter" idx="12"/>
          </p:nvPr>
        </p:nvPicPr>
        <p:blipFill>
          <a:blip r:embed="rId4" cstate="print">
            <a:extLst>
              <a:ext uri="{28A0092B-C50C-407E-A947-70E740481C1C}">
                <a14:useLocalDpi xmlns:a14="http://schemas.microsoft.com/office/drawing/2010/main"/>
              </a:ext>
            </a:extLst>
          </a:blip>
          <a:srcRect/>
          <a:stretch>
            <a:fillRect/>
          </a:stretch>
        </p:blipFill>
        <p:spPr/>
      </p:pic>
      <p:pic>
        <p:nvPicPr>
          <p:cNvPr id="22" name="Picture Placeholder 21">
            <a:extLst>
              <a:ext uri="{FF2B5EF4-FFF2-40B4-BE49-F238E27FC236}">
                <a16:creationId xmlns:a16="http://schemas.microsoft.com/office/drawing/2014/main" id="{511CCD26-146F-44FD-A400-F69B1E142677}"/>
              </a:ext>
            </a:extLst>
          </p:cNvPr>
          <p:cNvPicPr>
            <a:picLocks noGrp="1" noChangeAspect="1"/>
          </p:cNvPicPr>
          <p:nvPr>
            <p:ph type="pic" sz="quarter" idx="13"/>
          </p:nvPr>
        </p:nvPicPr>
        <p:blipFill>
          <a:blip r:embed="rId5" cstate="print">
            <a:extLst>
              <a:ext uri="{28A0092B-C50C-407E-A947-70E740481C1C}">
                <a14:useLocalDpi xmlns:a14="http://schemas.microsoft.com/office/drawing/2010/main"/>
              </a:ext>
            </a:extLst>
          </a:blip>
          <a:srcRect/>
          <a:stretch>
            <a:fillRect/>
          </a:stretch>
        </p:blipFill>
        <p:spPr/>
      </p:pic>
      <p:sp>
        <p:nvSpPr>
          <p:cNvPr id="2" name="Freeform: Shape 1">
            <a:extLst>
              <a:ext uri="{FF2B5EF4-FFF2-40B4-BE49-F238E27FC236}">
                <a16:creationId xmlns:a16="http://schemas.microsoft.com/office/drawing/2014/main" id="{0AEDB45C-8608-4A92-85A8-D93AB23DD9C7}"/>
              </a:ext>
            </a:extLst>
          </p:cNvPr>
          <p:cNvSpPr/>
          <p:nvPr/>
        </p:nvSpPr>
        <p:spPr>
          <a:xfrm>
            <a:off x="7963147" y="1162061"/>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phic 3">
            <a:extLst>
              <a:ext uri="{FF2B5EF4-FFF2-40B4-BE49-F238E27FC236}">
                <a16:creationId xmlns:a16="http://schemas.microsoft.com/office/drawing/2014/main" id="{A8E6F816-63A6-4AC0-B110-6C972F10118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63147" y="1453247"/>
            <a:ext cx="561023" cy="561023"/>
          </a:xfrm>
          <a:prstGeom prst="rect">
            <a:avLst/>
          </a:prstGeom>
        </p:spPr>
      </p:pic>
      <p:sp>
        <p:nvSpPr>
          <p:cNvPr id="6" name="TextBox 5">
            <a:extLst>
              <a:ext uri="{FF2B5EF4-FFF2-40B4-BE49-F238E27FC236}">
                <a16:creationId xmlns:a16="http://schemas.microsoft.com/office/drawing/2014/main" id="{E14C26A4-A02B-441B-BDEA-9231B154770D}"/>
              </a:ext>
            </a:extLst>
          </p:cNvPr>
          <p:cNvSpPr txBox="1"/>
          <p:nvPr/>
        </p:nvSpPr>
        <p:spPr>
          <a:xfrm>
            <a:off x="7840119" y="4845003"/>
            <a:ext cx="3069181" cy="886846"/>
          </a:xfrm>
          <a:prstGeom prst="rect">
            <a:avLst/>
          </a:prstGeom>
          <a:noFill/>
        </p:spPr>
        <p:txBody>
          <a:bodyPr wrap="square" rtlCol="0">
            <a:spAutoFit/>
          </a:bodyPr>
          <a:lstStyle/>
          <a:p>
            <a:pPr algn="just">
              <a:lnSpc>
                <a:spcPct val="150000"/>
              </a:lnSpc>
            </a:pPr>
            <a:r>
              <a:rPr lang="en-US" sz="1200" dirty="0">
                <a:solidFill>
                  <a:schemeClr val="tx1">
                    <a:lumMod val="75000"/>
                    <a:lumOff val="25000"/>
                  </a:schemeClr>
                </a:solidFill>
              </a:rPr>
              <a:t>The treatment options will vary depending, but include making lifestyle changes, taking medicate undergoing surgery. </a:t>
            </a:r>
          </a:p>
        </p:txBody>
      </p:sp>
    </p:spTree>
    <p:extLst>
      <p:ext uri="{BB962C8B-B14F-4D97-AF65-F5344CB8AC3E}">
        <p14:creationId xmlns:p14="http://schemas.microsoft.com/office/powerpoint/2010/main" val="340821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A4729E-3125-4832-ADC2-7D2793F90A53}"/>
              </a:ext>
            </a:extLst>
          </p:cNvPr>
          <p:cNvSpPr/>
          <p:nvPr/>
        </p:nvSpPr>
        <p:spPr>
          <a:xfrm>
            <a:off x="0" y="0"/>
            <a:ext cx="56514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Freeform: Shape 14">
            <a:extLst>
              <a:ext uri="{FF2B5EF4-FFF2-40B4-BE49-F238E27FC236}">
                <a16:creationId xmlns:a16="http://schemas.microsoft.com/office/drawing/2014/main" id="{2B3F3082-930F-44FD-9CE0-07457B74F47C}"/>
              </a:ext>
            </a:extLst>
          </p:cNvPr>
          <p:cNvSpPr/>
          <p:nvPr/>
        </p:nvSpPr>
        <p:spPr>
          <a:xfrm flipH="1">
            <a:off x="0" y="0"/>
            <a:ext cx="3432178" cy="3802205"/>
          </a:xfrm>
          <a:custGeom>
            <a:avLst/>
            <a:gdLst>
              <a:gd name="connsiteX0" fmla="*/ 463166 w 3432178"/>
              <a:gd name="connsiteY0" fmla="*/ 0 h 3802205"/>
              <a:gd name="connsiteX1" fmla="*/ 3432178 w 3432178"/>
              <a:gd name="connsiteY1" fmla="*/ 0 h 3802205"/>
              <a:gd name="connsiteX2" fmla="*/ 3432178 w 3432178"/>
              <a:gd name="connsiteY2" fmla="*/ 3561553 h 3802205"/>
              <a:gd name="connsiteX3" fmla="*/ 3322795 w 3432178"/>
              <a:gd name="connsiteY3" fmla="*/ 3614246 h 3802205"/>
              <a:gd name="connsiteX4" fmla="*/ 2391799 w 3432178"/>
              <a:gd name="connsiteY4" fmla="*/ 3802205 h 3802205"/>
              <a:gd name="connsiteX5" fmla="*/ 0 w 3432178"/>
              <a:gd name="connsiteY5" fmla="*/ 1410406 h 3802205"/>
              <a:gd name="connsiteX6" fmla="*/ 408482 w 3432178"/>
              <a:gd name="connsiteY6" fmla="*/ 73129 h 380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2178" h="3802205">
                <a:moveTo>
                  <a:pt x="463166" y="0"/>
                </a:moveTo>
                <a:lnTo>
                  <a:pt x="3432178" y="0"/>
                </a:lnTo>
                <a:lnTo>
                  <a:pt x="3432178" y="3561553"/>
                </a:lnTo>
                <a:lnTo>
                  <a:pt x="3322795" y="3614246"/>
                </a:lnTo>
                <a:cubicBezTo>
                  <a:pt x="3036644" y="3735277"/>
                  <a:pt x="2722038" y="3802205"/>
                  <a:pt x="2391799" y="3802205"/>
                </a:cubicBezTo>
                <a:cubicBezTo>
                  <a:pt x="1070845" y="3802205"/>
                  <a:pt x="0" y="2731360"/>
                  <a:pt x="0" y="1410406"/>
                </a:cubicBezTo>
                <a:cubicBezTo>
                  <a:pt x="0" y="915048"/>
                  <a:pt x="150588" y="454862"/>
                  <a:pt x="408482" y="73129"/>
                </a:cubicBezTo>
                <a:close/>
              </a:path>
            </a:pathLst>
          </a:custGeom>
          <a:gradFill flip="none" rotWithShape="1">
            <a:gsLst>
              <a:gs pos="40000">
                <a:schemeClr val="accent1">
                  <a:lumMod val="67000"/>
                  <a:alpha val="41000"/>
                </a:schemeClr>
              </a:gs>
              <a:gs pos="100000">
                <a:schemeClr val="accent1">
                  <a:lumMod val="60000"/>
                  <a:lumOff val="40000"/>
                  <a:alpha val="6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grpSp>
        <p:nvGrpSpPr>
          <p:cNvPr id="3" name="Group 2">
            <a:extLst>
              <a:ext uri="{FF2B5EF4-FFF2-40B4-BE49-F238E27FC236}">
                <a16:creationId xmlns:a16="http://schemas.microsoft.com/office/drawing/2014/main" id="{BC142E69-96CD-480E-AAE9-A513A211EE9E}"/>
              </a:ext>
            </a:extLst>
          </p:cNvPr>
          <p:cNvGrpSpPr/>
          <p:nvPr/>
        </p:nvGrpSpPr>
        <p:grpSpPr>
          <a:xfrm>
            <a:off x="7937724" y="2662059"/>
            <a:ext cx="1533881" cy="1533881"/>
            <a:chOff x="3403013" y="1302508"/>
            <a:chExt cx="1533881" cy="1533881"/>
          </a:xfrm>
        </p:grpSpPr>
        <p:sp>
          <p:nvSpPr>
            <p:cNvPr id="61" name="Oval 60">
              <a:extLst>
                <a:ext uri="{FF2B5EF4-FFF2-40B4-BE49-F238E27FC236}">
                  <a16:creationId xmlns:a16="http://schemas.microsoft.com/office/drawing/2014/main" id="{05F2B63D-9EA9-45D3-865D-51F8F9EB7324}"/>
                </a:ext>
              </a:extLst>
            </p:cNvPr>
            <p:cNvSpPr/>
            <p:nvPr/>
          </p:nvSpPr>
          <p:spPr>
            <a:xfrm>
              <a:off x="3403013" y="1302508"/>
              <a:ext cx="1533881" cy="1533881"/>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748BACFE-CC95-42DD-A1F4-C20F1095B8C4}"/>
                </a:ext>
              </a:extLst>
            </p:cNvPr>
            <p:cNvSpPr/>
            <p:nvPr/>
          </p:nvSpPr>
          <p:spPr>
            <a:xfrm>
              <a:off x="3806802" y="1706297"/>
              <a:ext cx="726305" cy="7263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pic>
        <p:nvPicPr>
          <p:cNvPr id="22" name="Picture Placeholder 21">
            <a:extLst>
              <a:ext uri="{FF2B5EF4-FFF2-40B4-BE49-F238E27FC236}">
                <a16:creationId xmlns:a16="http://schemas.microsoft.com/office/drawing/2014/main" id="{08F5CBA4-D289-45C6-83BA-883E82120B3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a16="http://schemas.microsoft.com/office/drawing/2014/main" id="{CD1B8FBD-FE2E-412E-8268-F81A1844F5D1}"/>
              </a:ext>
            </a:extLst>
          </p:cNvPr>
          <p:cNvSpPr txBox="1"/>
          <p:nvPr/>
        </p:nvSpPr>
        <p:spPr>
          <a:xfrm>
            <a:off x="1033987" y="2339896"/>
            <a:ext cx="3653381" cy="2308324"/>
          </a:xfrm>
          <a:prstGeom prst="rect">
            <a:avLst/>
          </a:prstGeom>
          <a:noFill/>
        </p:spPr>
        <p:txBody>
          <a:bodyPr wrap="square" rtlCol="0">
            <a:spAutoFit/>
          </a:bodyPr>
          <a:lstStyle/>
          <a:p>
            <a:pPr>
              <a:lnSpc>
                <a:spcPct val="90000"/>
              </a:lnSpc>
            </a:pPr>
            <a:r>
              <a:rPr lang="en-US" sz="4000" dirty="0">
                <a:solidFill>
                  <a:schemeClr val="bg1"/>
                </a:solidFill>
                <a:latin typeface="+mj-lt"/>
              </a:rPr>
              <a:t>Life is great, we will show you how to make it better.</a:t>
            </a:r>
            <a:endParaRPr lang="en-ID" sz="4000" dirty="0">
              <a:solidFill>
                <a:schemeClr val="bg1"/>
              </a:solidFill>
              <a:latin typeface="+mj-lt"/>
            </a:endParaRPr>
          </a:p>
        </p:txBody>
      </p:sp>
      <p:sp>
        <p:nvSpPr>
          <p:cNvPr id="6" name="Freeform: Shape 5">
            <a:extLst>
              <a:ext uri="{FF2B5EF4-FFF2-40B4-BE49-F238E27FC236}">
                <a16:creationId xmlns:a16="http://schemas.microsoft.com/office/drawing/2014/main" id="{C898C489-6E4D-4AF6-B262-6CBA124352AC}"/>
              </a:ext>
            </a:extLst>
          </p:cNvPr>
          <p:cNvSpPr/>
          <p:nvPr/>
        </p:nvSpPr>
        <p:spPr>
          <a:xfrm>
            <a:off x="1157015" y="1174761"/>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D88C0AC8-FE90-482D-8BF0-5A033FF449F7}"/>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57015" y="1465947"/>
            <a:ext cx="561023" cy="561023"/>
          </a:xfrm>
          <a:prstGeom prst="rect">
            <a:avLst/>
          </a:prstGeom>
        </p:spPr>
      </p:pic>
      <p:sp>
        <p:nvSpPr>
          <p:cNvPr id="10" name="TextBox 9">
            <a:extLst>
              <a:ext uri="{FF2B5EF4-FFF2-40B4-BE49-F238E27FC236}">
                <a16:creationId xmlns:a16="http://schemas.microsoft.com/office/drawing/2014/main" id="{52C6D2C8-E6E5-4B81-96DF-B5EFB95581DC}"/>
              </a:ext>
            </a:extLst>
          </p:cNvPr>
          <p:cNvSpPr txBox="1"/>
          <p:nvPr/>
        </p:nvSpPr>
        <p:spPr>
          <a:xfrm>
            <a:off x="1033987" y="4857703"/>
            <a:ext cx="3069181" cy="886846"/>
          </a:xfrm>
          <a:prstGeom prst="rect">
            <a:avLst/>
          </a:prstGeom>
          <a:noFill/>
        </p:spPr>
        <p:txBody>
          <a:bodyPr wrap="square" rtlCol="0">
            <a:spAutoFit/>
          </a:bodyPr>
          <a:lstStyle/>
          <a:p>
            <a:pPr algn="just">
              <a:lnSpc>
                <a:spcPct val="150000"/>
              </a:lnSpc>
            </a:pPr>
            <a:r>
              <a:rPr lang="en-US" sz="1200" dirty="0">
                <a:solidFill>
                  <a:schemeClr val="bg1"/>
                </a:solidFill>
              </a:rPr>
              <a:t>The treatment options will vary depending, but include making lifestyle changes, taking medicate undergoing surgery. </a:t>
            </a:r>
          </a:p>
        </p:txBody>
      </p:sp>
    </p:spTree>
    <p:extLst>
      <p:ext uri="{BB962C8B-B14F-4D97-AF65-F5344CB8AC3E}">
        <p14:creationId xmlns:p14="http://schemas.microsoft.com/office/powerpoint/2010/main" val="335025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40">
            <a:extLst>
              <a:ext uri="{FF2B5EF4-FFF2-40B4-BE49-F238E27FC236}">
                <a16:creationId xmlns:a16="http://schemas.microsoft.com/office/drawing/2014/main" id="{1D5C7166-35A5-4B36-AE98-9D8CF790DB92}"/>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5465301" y="904964"/>
            <a:ext cx="2646310" cy="3233530"/>
          </a:xfrm>
        </p:spPr>
      </p:pic>
      <p:pic>
        <p:nvPicPr>
          <p:cNvPr id="43" name="Picture Placeholder 42">
            <a:extLst>
              <a:ext uri="{FF2B5EF4-FFF2-40B4-BE49-F238E27FC236}">
                <a16:creationId xmlns:a16="http://schemas.microsoft.com/office/drawing/2014/main" id="{FF09611B-8FDE-458A-BC8F-E52763D6D446}"/>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b="-731"/>
          <a:stretch/>
        </p:blipFill>
        <p:spPr>
          <a:xfrm>
            <a:off x="8375175" y="2719506"/>
            <a:ext cx="2646310" cy="3233530"/>
          </a:xfrm>
        </p:spPr>
      </p:pic>
      <p:sp>
        <p:nvSpPr>
          <p:cNvPr id="27" name="Freeform: Shape 26">
            <a:extLst>
              <a:ext uri="{FF2B5EF4-FFF2-40B4-BE49-F238E27FC236}">
                <a16:creationId xmlns:a16="http://schemas.microsoft.com/office/drawing/2014/main" id="{264953BF-9E5E-41A2-ABC6-81015B32E5D7}"/>
              </a:ext>
            </a:extLst>
          </p:cNvPr>
          <p:cNvSpPr/>
          <p:nvPr/>
        </p:nvSpPr>
        <p:spPr>
          <a:xfrm flipH="1">
            <a:off x="10944431" y="0"/>
            <a:ext cx="1247569" cy="1238256"/>
          </a:xfrm>
          <a:custGeom>
            <a:avLst/>
            <a:gdLst>
              <a:gd name="connsiteX0" fmla="*/ 0 w 1247569"/>
              <a:gd name="connsiteY0" fmla="*/ 0 h 1238256"/>
              <a:gd name="connsiteX1" fmla="*/ 1244521 w 1247569"/>
              <a:gd name="connsiteY1" fmla="*/ 0 h 1238256"/>
              <a:gd name="connsiteX2" fmla="*/ 1247569 w 1247569"/>
              <a:gd name="connsiteY2" fmla="*/ 60370 h 1238256"/>
              <a:gd name="connsiteX3" fmla="*/ 69683 w 1247569"/>
              <a:gd name="connsiteY3" fmla="*/ 1238256 h 1238256"/>
              <a:gd name="connsiteX4" fmla="*/ 0 w 1247569"/>
              <a:gd name="connsiteY4" fmla="*/ 1234737 h 1238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7569" h="1238256">
                <a:moveTo>
                  <a:pt x="0" y="0"/>
                </a:moveTo>
                <a:lnTo>
                  <a:pt x="1244521" y="0"/>
                </a:lnTo>
                <a:lnTo>
                  <a:pt x="1247569" y="60370"/>
                </a:lnTo>
                <a:cubicBezTo>
                  <a:pt x="1247569" y="710898"/>
                  <a:pt x="720211" y="1238256"/>
                  <a:pt x="69683" y="1238256"/>
                </a:cubicBezTo>
                <a:lnTo>
                  <a:pt x="0" y="1234737"/>
                </a:lnTo>
                <a:close/>
              </a:path>
            </a:pathLst>
          </a:custGeom>
          <a:gradFill flip="none" rotWithShape="1">
            <a:gsLst>
              <a:gs pos="40000">
                <a:schemeClr val="accent1">
                  <a:lumMod val="67000"/>
                  <a:alpha val="41000"/>
                </a:schemeClr>
              </a:gs>
              <a:gs pos="100000">
                <a:schemeClr val="accent1">
                  <a:lumMod val="60000"/>
                  <a:lumOff val="40000"/>
                  <a:alpha val="6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995EBC7C-19F5-4F8A-8D6A-B69B84DF46D7}"/>
              </a:ext>
            </a:extLst>
          </p:cNvPr>
          <p:cNvSpPr/>
          <p:nvPr/>
        </p:nvSpPr>
        <p:spPr>
          <a:xfrm flipH="1">
            <a:off x="11255790" y="0"/>
            <a:ext cx="936210" cy="914533"/>
          </a:xfrm>
          <a:custGeom>
            <a:avLst/>
            <a:gdLst>
              <a:gd name="connsiteX0" fmla="*/ 0 w 936210"/>
              <a:gd name="connsiteY0" fmla="*/ 0 h 914533"/>
              <a:gd name="connsiteX1" fmla="*/ 933786 w 936210"/>
              <a:gd name="connsiteY1" fmla="*/ 0 h 914533"/>
              <a:gd name="connsiteX2" fmla="*/ 936210 w 936210"/>
              <a:gd name="connsiteY2" fmla="*/ 48005 h 914533"/>
              <a:gd name="connsiteX3" fmla="*/ 69682 w 936210"/>
              <a:gd name="connsiteY3" fmla="*/ 914533 h 914533"/>
              <a:gd name="connsiteX4" fmla="*/ 0 w 936210"/>
              <a:gd name="connsiteY4" fmla="*/ 911014 h 91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210" h="914533">
                <a:moveTo>
                  <a:pt x="0" y="0"/>
                </a:moveTo>
                <a:lnTo>
                  <a:pt x="933786" y="0"/>
                </a:lnTo>
                <a:lnTo>
                  <a:pt x="936210" y="48005"/>
                </a:lnTo>
                <a:cubicBezTo>
                  <a:pt x="936210" y="526575"/>
                  <a:pt x="548252" y="914533"/>
                  <a:pt x="69682" y="914533"/>
                </a:cubicBezTo>
                <a:lnTo>
                  <a:pt x="0" y="911014"/>
                </a:lnTo>
                <a:close/>
              </a:path>
            </a:pathLst>
          </a:custGeom>
          <a:gradFill flip="none" rotWithShape="1">
            <a:gsLst>
              <a:gs pos="40000">
                <a:schemeClr val="accent1">
                  <a:lumMod val="67000"/>
                  <a:alpha val="41000"/>
                </a:schemeClr>
              </a:gs>
              <a:gs pos="100000">
                <a:schemeClr val="accent1">
                  <a:lumMod val="60000"/>
                  <a:lumOff val="40000"/>
                  <a:alpha val="6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B09FC2F7-7878-4C7A-AC6A-D11556054F5C}"/>
              </a:ext>
            </a:extLst>
          </p:cNvPr>
          <p:cNvSpPr txBox="1"/>
          <p:nvPr/>
        </p:nvSpPr>
        <p:spPr>
          <a:xfrm>
            <a:off x="1323660" y="3774286"/>
            <a:ext cx="3257989" cy="886846"/>
          </a:xfrm>
          <a:prstGeom prst="rect">
            <a:avLst/>
          </a:prstGeom>
          <a:noFill/>
        </p:spPr>
        <p:txBody>
          <a:bodyPr wrap="square" rtlCol="0">
            <a:spAutoFit/>
          </a:bodyPr>
          <a:lstStyle/>
          <a:p>
            <a:pPr>
              <a:lnSpc>
                <a:spcPct val="150000"/>
              </a:lnSpc>
            </a:pPr>
            <a:r>
              <a:rPr lang="en-US" sz="1200" dirty="0">
                <a:solidFill>
                  <a:schemeClr val="bg1"/>
                </a:solidFill>
              </a:rPr>
              <a:t>The treatment options will vary depending, but include making lifestyle changes, taking medicate undergoing surgery. </a:t>
            </a:r>
          </a:p>
        </p:txBody>
      </p:sp>
      <p:sp>
        <p:nvSpPr>
          <p:cNvPr id="12" name="Rectangle: Rounded Corners 11">
            <a:extLst>
              <a:ext uri="{FF2B5EF4-FFF2-40B4-BE49-F238E27FC236}">
                <a16:creationId xmlns:a16="http://schemas.microsoft.com/office/drawing/2014/main" id="{DDD96D0B-91F0-4E0D-9847-CF6AC60845CE}"/>
              </a:ext>
            </a:extLst>
          </p:cNvPr>
          <p:cNvSpPr/>
          <p:nvPr/>
        </p:nvSpPr>
        <p:spPr>
          <a:xfrm>
            <a:off x="1380810" y="5239444"/>
            <a:ext cx="1812821" cy="516973"/>
          </a:xfrm>
          <a:prstGeom prst="roundRect">
            <a:avLst>
              <a:gd name="adj" fmla="val 16099"/>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chemeClr val="bg1"/>
              </a:solidFill>
            </a:endParaRPr>
          </a:p>
        </p:txBody>
      </p:sp>
      <p:sp>
        <p:nvSpPr>
          <p:cNvPr id="15" name="TextBox 14">
            <a:extLst>
              <a:ext uri="{FF2B5EF4-FFF2-40B4-BE49-F238E27FC236}">
                <a16:creationId xmlns:a16="http://schemas.microsoft.com/office/drawing/2014/main" id="{386DC74E-CF75-465C-BF10-087717F9CDEA}"/>
              </a:ext>
            </a:extLst>
          </p:cNvPr>
          <p:cNvSpPr txBox="1"/>
          <p:nvPr/>
        </p:nvSpPr>
        <p:spPr>
          <a:xfrm>
            <a:off x="1751657" y="5297875"/>
            <a:ext cx="1071127" cy="400110"/>
          </a:xfrm>
          <a:prstGeom prst="rect">
            <a:avLst/>
          </a:prstGeom>
          <a:noFill/>
        </p:spPr>
        <p:txBody>
          <a:bodyPr wrap="none" rtlCol="0" anchor="ctr">
            <a:spAutoFit/>
          </a:bodyPr>
          <a:lstStyle/>
          <a:p>
            <a:pPr algn="ctr"/>
            <a:r>
              <a:rPr lang="en-US" sz="2000" b="1" dirty="0">
                <a:solidFill>
                  <a:schemeClr val="bg1"/>
                </a:solidFill>
              </a:rPr>
              <a:t>Explore</a:t>
            </a:r>
            <a:endParaRPr lang="en-ID" sz="2000" b="1" dirty="0">
              <a:solidFill>
                <a:schemeClr val="bg1"/>
              </a:solidFill>
            </a:endParaRPr>
          </a:p>
        </p:txBody>
      </p:sp>
      <p:sp>
        <p:nvSpPr>
          <p:cNvPr id="16" name="Rectangle 15">
            <a:extLst>
              <a:ext uri="{FF2B5EF4-FFF2-40B4-BE49-F238E27FC236}">
                <a16:creationId xmlns:a16="http://schemas.microsoft.com/office/drawing/2014/main" id="{A02BED98-240F-4BC5-AAD2-A327FD778341}"/>
              </a:ext>
            </a:extLst>
          </p:cNvPr>
          <p:cNvSpPr/>
          <p:nvPr/>
        </p:nvSpPr>
        <p:spPr>
          <a:xfrm>
            <a:off x="1323660" y="2164435"/>
            <a:ext cx="3314198" cy="1323439"/>
          </a:xfrm>
          <a:prstGeom prst="rect">
            <a:avLst/>
          </a:prstGeom>
        </p:spPr>
        <p:txBody>
          <a:bodyPr wrap="square">
            <a:spAutoFit/>
          </a:bodyPr>
          <a:lstStyle/>
          <a:p>
            <a:r>
              <a:rPr lang="en-US" sz="4000" dirty="0">
                <a:solidFill>
                  <a:schemeClr val="bg1"/>
                </a:solidFill>
                <a:latin typeface="+mj-lt"/>
              </a:rPr>
              <a:t>Discover the life you want.</a:t>
            </a:r>
            <a:endParaRPr lang="en-ID" sz="4000" dirty="0">
              <a:solidFill>
                <a:schemeClr val="bg1"/>
              </a:solidFill>
              <a:latin typeface="+mj-lt"/>
            </a:endParaRPr>
          </a:p>
        </p:txBody>
      </p:sp>
      <p:sp>
        <p:nvSpPr>
          <p:cNvPr id="34" name="Freeform: Shape 33">
            <a:extLst>
              <a:ext uri="{FF2B5EF4-FFF2-40B4-BE49-F238E27FC236}">
                <a16:creationId xmlns:a16="http://schemas.microsoft.com/office/drawing/2014/main" id="{71228D55-C49B-4DCA-8EF2-1B301D1E9B60}"/>
              </a:ext>
            </a:extLst>
          </p:cNvPr>
          <p:cNvSpPr/>
          <p:nvPr/>
        </p:nvSpPr>
        <p:spPr>
          <a:xfrm>
            <a:off x="1451417" y="1108086"/>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6" name="Graphic 35">
            <a:extLst>
              <a:ext uri="{FF2B5EF4-FFF2-40B4-BE49-F238E27FC236}">
                <a16:creationId xmlns:a16="http://schemas.microsoft.com/office/drawing/2014/main" id="{0CF00379-F141-4BE8-BCE8-E693C3F3C89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51417" y="1399272"/>
            <a:ext cx="561023" cy="561023"/>
          </a:xfrm>
          <a:prstGeom prst="rect">
            <a:avLst/>
          </a:prstGeom>
        </p:spPr>
      </p:pic>
      <p:grpSp>
        <p:nvGrpSpPr>
          <p:cNvPr id="37" name="Group 36">
            <a:extLst>
              <a:ext uri="{FF2B5EF4-FFF2-40B4-BE49-F238E27FC236}">
                <a16:creationId xmlns:a16="http://schemas.microsoft.com/office/drawing/2014/main" id="{85DD4A6B-F2B9-4144-8A67-9B4ED57479CD}"/>
              </a:ext>
            </a:extLst>
          </p:cNvPr>
          <p:cNvGrpSpPr/>
          <p:nvPr/>
        </p:nvGrpSpPr>
        <p:grpSpPr>
          <a:xfrm>
            <a:off x="542487" y="552247"/>
            <a:ext cx="440909" cy="440909"/>
            <a:chOff x="5913196" y="4657564"/>
            <a:chExt cx="1323439" cy="1323439"/>
          </a:xfrm>
        </p:grpSpPr>
        <p:sp>
          <p:nvSpPr>
            <p:cNvPr id="38" name="Oval 37">
              <a:extLst>
                <a:ext uri="{FF2B5EF4-FFF2-40B4-BE49-F238E27FC236}">
                  <a16:creationId xmlns:a16="http://schemas.microsoft.com/office/drawing/2014/main" id="{E1357587-80FF-469B-8415-C48527AEE1C2}"/>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5211425F-6ECE-4F0C-BC59-ECAFED0DDF71}"/>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 name="Group 16">
            <a:extLst>
              <a:ext uri="{FF2B5EF4-FFF2-40B4-BE49-F238E27FC236}">
                <a16:creationId xmlns:a16="http://schemas.microsoft.com/office/drawing/2014/main" id="{7B0CE4F3-D8F8-497E-9EDE-0B1A3B097B87}"/>
              </a:ext>
            </a:extLst>
          </p:cNvPr>
          <p:cNvGrpSpPr/>
          <p:nvPr/>
        </p:nvGrpSpPr>
        <p:grpSpPr>
          <a:xfrm>
            <a:off x="7694666" y="2881899"/>
            <a:ext cx="1094201" cy="1094201"/>
            <a:chOff x="5913196" y="4657564"/>
            <a:chExt cx="1323439" cy="1323439"/>
          </a:xfrm>
        </p:grpSpPr>
        <p:sp>
          <p:nvSpPr>
            <p:cNvPr id="18" name="Oval 17">
              <a:extLst>
                <a:ext uri="{FF2B5EF4-FFF2-40B4-BE49-F238E27FC236}">
                  <a16:creationId xmlns:a16="http://schemas.microsoft.com/office/drawing/2014/main" id="{90DBFA11-A6F2-441E-9E46-F6C03C4A3FD7}"/>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Oval 18">
              <a:extLst>
                <a:ext uri="{FF2B5EF4-FFF2-40B4-BE49-F238E27FC236}">
                  <a16:creationId xmlns:a16="http://schemas.microsoft.com/office/drawing/2014/main" id="{C2D1BF72-D8B7-4A46-B442-E36EB2A700BB}"/>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705241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BB9BE-6EBF-41C3-8202-01A42691EE4C}"/>
              </a:ext>
            </a:extLst>
          </p:cNvPr>
          <p:cNvSpPr/>
          <p:nvPr/>
        </p:nvSpPr>
        <p:spPr>
          <a:xfrm>
            <a:off x="3061252" y="0"/>
            <a:ext cx="91307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89A4673C-F016-43D5-AA5A-276A6A898DA2}"/>
              </a:ext>
            </a:extLst>
          </p:cNvPr>
          <p:cNvSpPr txBox="1"/>
          <p:nvPr/>
        </p:nvSpPr>
        <p:spPr>
          <a:xfrm>
            <a:off x="7433954" y="2432464"/>
            <a:ext cx="3744218" cy="1446550"/>
          </a:xfrm>
          <a:prstGeom prst="rect">
            <a:avLst/>
          </a:prstGeom>
          <a:noFill/>
        </p:spPr>
        <p:txBody>
          <a:bodyPr wrap="square" rtlCol="0">
            <a:spAutoFit/>
          </a:bodyPr>
          <a:lstStyle/>
          <a:p>
            <a:r>
              <a:rPr lang="en-US" sz="4400" dirty="0">
                <a:solidFill>
                  <a:schemeClr val="bg1"/>
                </a:solidFill>
                <a:latin typeface="+mj-lt"/>
              </a:rPr>
              <a:t>Burn calories, not money.</a:t>
            </a:r>
            <a:endParaRPr lang="en-ID" sz="4400" dirty="0">
              <a:solidFill>
                <a:schemeClr val="bg1"/>
              </a:solidFill>
              <a:latin typeface="+mj-lt"/>
            </a:endParaRPr>
          </a:p>
        </p:txBody>
      </p:sp>
      <p:pic>
        <p:nvPicPr>
          <p:cNvPr id="24" name="Picture Placeholder 23">
            <a:extLst>
              <a:ext uri="{FF2B5EF4-FFF2-40B4-BE49-F238E27FC236}">
                <a16:creationId xmlns:a16="http://schemas.microsoft.com/office/drawing/2014/main" id="{54775E1C-C797-4FE5-B97E-01649890B6E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4A2DD5BC-77F1-4E0F-94A2-5B58F79125F0}"/>
              </a:ext>
            </a:extLst>
          </p:cNvPr>
          <p:cNvSpPr txBox="1"/>
          <p:nvPr/>
        </p:nvSpPr>
        <p:spPr>
          <a:xfrm>
            <a:off x="7433954" y="4058708"/>
            <a:ext cx="3820695" cy="1440844"/>
          </a:xfrm>
          <a:prstGeom prst="rect">
            <a:avLst/>
          </a:prstGeom>
          <a:noFill/>
        </p:spPr>
        <p:txBody>
          <a:bodyPr wrap="square" rtlCol="0">
            <a:spAutoFit/>
          </a:bodyPr>
          <a:lstStyle/>
          <a:p>
            <a:pPr algn="just">
              <a:lnSpc>
                <a:spcPct val="150000"/>
              </a:lnSpc>
            </a:pPr>
            <a:r>
              <a:rPr lang="en-US" sz="1200" dirty="0">
                <a:solidFill>
                  <a:schemeClr val="bg1"/>
                </a:solidFill>
              </a:rPr>
              <a:t>The treatment options will vary depending, but include making lifestyle changes, taking medicate undergoing surgery. The treatment options will vary depending on the type, but include making lifestyle changes, taking medications, and undergoing surgery.</a:t>
            </a:r>
          </a:p>
        </p:txBody>
      </p:sp>
      <p:sp>
        <p:nvSpPr>
          <p:cNvPr id="6" name="Freeform: Shape 5">
            <a:extLst>
              <a:ext uri="{FF2B5EF4-FFF2-40B4-BE49-F238E27FC236}">
                <a16:creationId xmlns:a16="http://schemas.microsoft.com/office/drawing/2014/main" id="{0E5656A6-AC59-47D6-B0EB-F18E44A90E02}"/>
              </a:ext>
            </a:extLst>
          </p:cNvPr>
          <p:cNvSpPr/>
          <p:nvPr/>
        </p:nvSpPr>
        <p:spPr>
          <a:xfrm>
            <a:off x="11115578" y="5781578"/>
            <a:ext cx="1076422" cy="1076423"/>
          </a:xfrm>
          <a:custGeom>
            <a:avLst/>
            <a:gdLst>
              <a:gd name="connsiteX0" fmla="*/ 1076422 w 1076422"/>
              <a:gd name="connsiteY0" fmla="*/ 0 h 1076423"/>
              <a:gd name="connsiteX1" fmla="*/ 1076422 w 1076422"/>
              <a:gd name="connsiteY1" fmla="*/ 1076423 h 1076423"/>
              <a:gd name="connsiteX2" fmla="*/ 0 w 1076422"/>
              <a:gd name="connsiteY2" fmla="*/ 1076423 h 1076423"/>
              <a:gd name="connsiteX3" fmla="*/ 0 w 1076422"/>
              <a:gd name="connsiteY3" fmla="*/ 1076422 h 1076423"/>
              <a:gd name="connsiteX4" fmla="*/ 1076422 w 1076422"/>
              <a:gd name="connsiteY4" fmla="*/ 0 h 1076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6422" h="1076423">
                <a:moveTo>
                  <a:pt x="1076422" y="0"/>
                </a:moveTo>
                <a:lnTo>
                  <a:pt x="1076422" y="1076423"/>
                </a:lnTo>
                <a:lnTo>
                  <a:pt x="0" y="1076423"/>
                </a:lnTo>
                <a:lnTo>
                  <a:pt x="0" y="1076422"/>
                </a:lnTo>
                <a:cubicBezTo>
                  <a:pt x="0" y="481931"/>
                  <a:pt x="481931" y="0"/>
                  <a:pt x="1076422" y="0"/>
                </a:cubicBezTo>
                <a:close/>
              </a:path>
            </a:pathLst>
          </a:cu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2" name="Freeform: Shape 11">
            <a:extLst>
              <a:ext uri="{FF2B5EF4-FFF2-40B4-BE49-F238E27FC236}">
                <a16:creationId xmlns:a16="http://schemas.microsoft.com/office/drawing/2014/main" id="{D73C5002-8B59-49F9-BA2A-A9BAC7D5DAAB}"/>
              </a:ext>
            </a:extLst>
          </p:cNvPr>
          <p:cNvSpPr/>
          <p:nvPr/>
        </p:nvSpPr>
        <p:spPr>
          <a:xfrm>
            <a:off x="11490838" y="6156837"/>
            <a:ext cx="701162" cy="713984"/>
          </a:xfrm>
          <a:custGeom>
            <a:avLst/>
            <a:gdLst>
              <a:gd name="connsiteX0" fmla="*/ 701161 w 701162"/>
              <a:gd name="connsiteY0" fmla="*/ 0 h 713984"/>
              <a:gd name="connsiteX1" fmla="*/ 701162 w 701162"/>
              <a:gd name="connsiteY1" fmla="*/ 0 h 713984"/>
              <a:gd name="connsiteX2" fmla="*/ 701162 w 701162"/>
              <a:gd name="connsiteY2" fmla="*/ 713984 h 713984"/>
              <a:gd name="connsiteX3" fmla="*/ 1293 w 701162"/>
              <a:gd name="connsiteY3" fmla="*/ 713984 h 713984"/>
              <a:gd name="connsiteX4" fmla="*/ 0 w 701162"/>
              <a:gd name="connsiteY4" fmla="*/ 701161 h 713984"/>
              <a:gd name="connsiteX5" fmla="*/ 701161 w 701162"/>
              <a:gd name="connsiteY5" fmla="*/ 0 h 71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2" h="713984">
                <a:moveTo>
                  <a:pt x="701161" y="0"/>
                </a:moveTo>
                <a:lnTo>
                  <a:pt x="701162" y="0"/>
                </a:lnTo>
                <a:lnTo>
                  <a:pt x="701162" y="713984"/>
                </a:lnTo>
                <a:lnTo>
                  <a:pt x="1293" y="713984"/>
                </a:lnTo>
                <a:lnTo>
                  <a:pt x="0" y="701161"/>
                </a:lnTo>
                <a:cubicBezTo>
                  <a:pt x="0" y="313920"/>
                  <a:pt x="313920" y="0"/>
                  <a:pt x="7011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3" name="Freeform: Shape 12">
            <a:extLst>
              <a:ext uri="{FF2B5EF4-FFF2-40B4-BE49-F238E27FC236}">
                <a16:creationId xmlns:a16="http://schemas.microsoft.com/office/drawing/2014/main" id="{3292370B-3FDA-45CD-8E87-6716403F61DD}"/>
              </a:ext>
            </a:extLst>
          </p:cNvPr>
          <p:cNvSpPr/>
          <p:nvPr/>
        </p:nvSpPr>
        <p:spPr>
          <a:xfrm>
            <a:off x="7554903" y="1413186"/>
            <a:ext cx="881817" cy="202286"/>
          </a:xfrm>
          <a:custGeom>
            <a:avLst/>
            <a:gdLst/>
            <a:ahLst/>
            <a:cxnLst/>
            <a:rect l="l" t="t" r="r" b="b"/>
            <a:pathLst>
              <a:path w="3639312" h="834848">
                <a:moveTo>
                  <a:pt x="1069086" y="210313"/>
                </a:moveTo>
                <a:lnTo>
                  <a:pt x="1194359" y="210313"/>
                </a:lnTo>
                <a:cubicBezTo>
                  <a:pt x="1205332" y="210313"/>
                  <a:pt x="1213866" y="212751"/>
                  <a:pt x="1219962" y="217628"/>
                </a:cubicBezTo>
                <a:cubicBezTo>
                  <a:pt x="1226058" y="222505"/>
                  <a:pt x="1230326" y="228296"/>
                  <a:pt x="1232764" y="235001"/>
                </a:cubicBezTo>
                <a:lnTo>
                  <a:pt x="1310488" y="439370"/>
                </a:lnTo>
                <a:cubicBezTo>
                  <a:pt x="1317803" y="458267"/>
                  <a:pt x="1323747" y="477165"/>
                  <a:pt x="1328319" y="496063"/>
                </a:cubicBezTo>
                <a:cubicBezTo>
                  <a:pt x="1331367" y="486309"/>
                  <a:pt x="1334719" y="476708"/>
                  <a:pt x="1338377" y="467259"/>
                </a:cubicBezTo>
                <a:cubicBezTo>
                  <a:pt x="1342035" y="457810"/>
                  <a:pt x="1345540" y="448209"/>
                  <a:pt x="1348893" y="438455"/>
                </a:cubicBezTo>
                <a:lnTo>
                  <a:pt x="1419301" y="235001"/>
                </a:lnTo>
                <a:cubicBezTo>
                  <a:pt x="1421740" y="227991"/>
                  <a:pt x="1426541" y="222124"/>
                  <a:pt x="1433703" y="217399"/>
                </a:cubicBezTo>
                <a:cubicBezTo>
                  <a:pt x="1440866" y="212675"/>
                  <a:pt x="1448562" y="210313"/>
                  <a:pt x="1456792" y="210313"/>
                </a:cubicBezTo>
                <a:lnTo>
                  <a:pt x="1571092" y="210313"/>
                </a:lnTo>
                <a:lnTo>
                  <a:pt x="1317803" y="807416"/>
                </a:lnTo>
                <a:cubicBezTo>
                  <a:pt x="1313536" y="816865"/>
                  <a:pt x="1308354" y="823799"/>
                  <a:pt x="1302258" y="828218"/>
                </a:cubicBezTo>
                <a:cubicBezTo>
                  <a:pt x="1296162" y="832638"/>
                  <a:pt x="1286409" y="834848"/>
                  <a:pt x="1272997" y="834848"/>
                </a:cubicBezTo>
                <a:lnTo>
                  <a:pt x="1166927" y="834848"/>
                </a:lnTo>
                <a:lnTo>
                  <a:pt x="1258367" y="642824"/>
                </a:lnTo>
                <a:close/>
                <a:moveTo>
                  <a:pt x="3472891" y="202997"/>
                </a:moveTo>
                <a:cubicBezTo>
                  <a:pt x="3489960" y="202997"/>
                  <a:pt x="3506496" y="204521"/>
                  <a:pt x="3522497" y="207569"/>
                </a:cubicBezTo>
                <a:cubicBezTo>
                  <a:pt x="3538500" y="210617"/>
                  <a:pt x="3553511" y="214885"/>
                  <a:pt x="3567532" y="220371"/>
                </a:cubicBezTo>
                <a:cubicBezTo>
                  <a:pt x="3581553" y="225857"/>
                  <a:pt x="3594354" y="232334"/>
                  <a:pt x="3605937" y="239802"/>
                </a:cubicBezTo>
                <a:cubicBezTo>
                  <a:pt x="3617519" y="247270"/>
                  <a:pt x="3627730" y="255423"/>
                  <a:pt x="3636569" y="264262"/>
                </a:cubicBezTo>
                <a:lnTo>
                  <a:pt x="3604565" y="314097"/>
                </a:lnTo>
                <a:cubicBezTo>
                  <a:pt x="3600908" y="319888"/>
                  <a:pt x="3597021" y="324003"/>
                  <a:pt x="3592906" y="326441"/>
                </a:cubicBezTo>
                <a:cubicBezTo>
                  <a:pt x="3588792" y="328880"/>
                  <a:pt x="3583534" y="330099"/>
                  <a:pt x="3577133" y="330099"/>
                </a:cubicBezTo>
                <a:cubicBezTo>
                  <a:pt x="3570427" y="330099"/>
                  <a:pt x="3563722" y="328651"/>
                  <a:pt x="3557016" y="325756"/>
                </a:cubicBezTo>
                <a:cubicBezTo>
                  <a:pt x="3550311" y="322860"/>
                  <a:pt x="3543072" y="319736"/>
                  <a:pt x="3535299" y="316383"/>
                </a:cubicBezTo>
                <a:cubicBezTo>
                  <a:pt x="3527527" y="313030"/>
                  <a:pt x="3518764" y="309906"/>
                  <a:pt x="3509010" y="307010"/>
                </a:cubicBezTo>
                <a:cubicBezTo>
                  <a:pt x="3499256" y="304115"/>
                  <a:pt x="3488132" y="302667"/>
                  <a:pt x="3475635" y="302667"/>
                </a:cubicBezTo>
                <a:cubicBezTo>
                  <a:pt x="3457651" y="302667"/>
                  <a:pt x="3443859" y="306096"/>
                  <a:pt x="3434258" y="312954"/>
                </a:cubicBezTo>
                <a:cubicBezTo>
                  <a:pt x="3424657" y="319812"/>
                  <a:pt x="3419856" y="329337"/>
                  <a:pt x="3419856" y="341529"/>
                </a:cubicBezTo>
                <a:cubicBezTo>
                  <a:pt x="3419856" y="350368"/>
                  <a:pt x="3422981" y="357684"/>
                  <a:pt x="3429229" y="363475"/>
                </a:cubicBezTo>
                <a:cubicBezTo>
                  <a:pt x="3435477" y="369266"/>
                  <a:pt x="3443783" y="374371"/>
                  <a:pt x="3454146" y="378791"/>
                </a:cubicBezTo>
                <a:cubicBezTo>
                  <a:pt x="3464509" y="383211"/>
                  <a:pt x="3476244" y="387401"/>
                  <a:pt x="3489351" y="391364"/>
                </a:cubicBezTo>
                <a:cubicBezTo>
                  <a:pt x="3502457" y="395326"/>
                  <a:pt x="3515868" y="399746"/>
                  <a:pt x="3529584" y="404623"/>
                </a:cubicBezTo>
                <a:cubicBezTo>
                  <a:pt x="3543300" y="409500"/>
                  <a:pt x="3556711" y="415215"/>
                  <a:pt x="3569818" y="421768"/>
                </a:cubicBezTo>
                <a:cubicBezTo>
                  <a:pt x="3582924" y="428321"/>
                  <a:pt x="3594659" y="436398"/>
                  <a:pt x="3605022" y="445999"/>
                </a:cubicBezTo>
                <a:cubicBezTo>
                  <a:pt x="3615385" y="455601"/>
                  <a:pt x="3623691" y="467259"/>
                  <a:pt x="3629939" y="480975"/>
                </a:cubicBezTo>
                <a:cubicBezTo>
                  <a:pt x="3636188" y="494691"/>
                  <a:pt x="3639312" y="511150"/>
                  <a:pt x="3639312" y="530353"/>
                </a:cubicBezTo>
                <a:cubicBezTo>
                  <a:pt x="3639312" y="553822"/>
                  <a:pt x="3635045" y="575463"/>
                  <a:pt x="3626511" y="595275"/>
                </a:cubicBezTo>
                <a:cubicBezTo>
                  <a:pt x="3617976" y="615087"/>
                  <a:pt x="3605251" y="632156"/>
                  <a:pt x="3588334" y="646481"/>
                </a:cubicBezTo>
                <a:cubicBezTo>
                  <a:pt x="3571418" y="660807"/>
                  <a:pt x="3550539" y="671932"/>
                  <a:pt x="3525698" y="679857"/>
                </a:cubicBezTo>
                <a:cubicBezTo>
                  <a:pt x="3500857" y="687782"/>
                  <a:pt x="3472282" y="691744"/>
                  <a:pt x="3439973" y="691744"/>
                </a:cubicBezTo>
                <a:cubicBezTo>
                  <a:pt x="3423819" y="691744"/>
                  <a:pt x="3407664" y="690220"/>
                  <a:pt x="3391510" y="687172"/>
                </a:cubicBezTo>
                <a:cubicBezTo>
                  <a:pt x="3375355" y="684124"/>
                  <a:pt x="3359734" y="680009"/>
                  <a:pt x="3344647" y="674828"/>
                </a:cubicBezTo>
                <a:cubicBezTo>
                  <a:pt x="3329559" y="669646"/>
                  <a:pt x="3315614" y="663474"/>
                  <a:pt x="3302813" y="656311"/>
                </a:cubicBezTo>
                <a:cubicBezTo>
                  <a:pt x="3290011" y="649148"/>
                  <a:pt x="3279038" y="641452"/>
                  <a:pt x="3269895" y="633223"/>
                </a:cubicBezTo>
                <a:lnTo>
                  <a:pt x="3302813" y="581102"/>
                </a:lnTo>
                <a:cubicBezTo>
                  <a:pt x="3306775" y="575006"/>
                  <a:pt x="3311500" y="570205"/>
                  <a:pt x="3316986" y="566700"/>
                </a:cubicBezTo>
                <a:cubicBezTo>
                  <a:pt x="3322472" y="563195"/>
                  <a:pt x="3329635" y="561442"/>
                  <a:pt x="3338475" y="561442"/>
                </a:cubicBezTo>
                <a:cubicBezTo>
                  <a:pt x="3346704" y="561442"/>
                  <a:pt x="3354096" y="563271"/>
                  <a:pt x="3360649" y="566929"/>
                </a:cubicBezTo>
                <a:cubicBezTo>
                  <a:pt x="3367202" y="570586"/>
                  <a:pt x="3374289" y="574549"/>
                  <a:pt x="3381909" y="578816"/>
                </a:cubicBezTo>
                <a:cubicBezTo>
                  <a:pt x="3389529" y="583083"/>
                  <a:pt x="3398444" y="587045"/>
                  <a:pt x="3408655" y="590703"/>
                </a:cubicBezTo>
                <a:cubicBezTo>
                  <a:pt x="3418866" y="594361"/>
                  <a:pt x="3431743" y="596189"/>
                  <a:pt x="3447288" y="596189"/>
                </a:cubicBezTo>
                <a:cubicBezTo>
                  <a:pt x="3458261" y="596189"/>
                  <a:pt x="3467558" y="595046"/>
                  <a:pt x="3475177" y="592760"/>
                </a:cubicBezTo>
                <a:cubicBezTo>
                  <a:pt x="3482797" y="590474"/>
                  <a:pt x="3488893" y="587350"/>
                  <a:pt x="3493466" y="583388"/>
                </a:cubicBezTo>
                <a:cubicBezTo>
                  <a:pt x="3498037" y="579425"/>
                  <a:pt x="3501390" y="575006"/>
                  <a:pt x="3503524" y="570129"/>
                </a:cubicBezTo>
                <a:cubicBezTo>
                  <a:pt x="3505657" y="565252"/>
                  <a:pt x="3506724" y="560223"/>
                  <a:pt x="3506724" y="555041"/>
                </a:cubicBezTo>
                <a:cubicBezTo>
                  <a:pt x="3506724" y="545593"/>
                  <a:pt x="3503524" y="537820"/>
                  <a:pt x="3497123" y="531724"/>
                </a:cubicBezTo>
                <a:cubicBezTo>
                  <a:pt x="3490722" y="525628"/>
                  <a:pt x="3482340" y="520370"/>
                  <a:pt x="3471977" y="515951"/>
                </a:cubicBezTo>
                <a:cubicBezTo>
                  <a:pt x="3461614" y="511531"/>
                  <a:pt x="3449803" y="507417"/>
                  <a:pt x="3436544" y="503607"/>
                </a:cubicBezTo>
                <a:cubicBezTo>
                  <a:pt x="3423285" y="499796"/>
                  <a:pt x="3409798" y="495453"/>
                  <a:pt x="3396082" y="490576"/>
                </a:cubicBezTo>
                <a:cubicBezTo>
                  <a:pt x="3382366" y="485699"/>
                  <a:pt x="3368878" y="479832"/>
                  <a:pt x="3355620" y="472974"/>
                </a:cubicBezTo>
                <a:cubicBezTo>
                  <a:pt x="3342361" y="466116"/>
                  <a:pt x="3330550" y="457429"/>
                  <a:pt x="3320187" y="446914"/>
                </a:cubicBezTo>
                <a:cubicBezTo>
                  <a:pt x="3309824" y="436398"/>
                  <a:pt x="3301441" y="423520"/>
                  <a:pt x="3295041" y="408280"/>
                </a:cubicBezTo>
                <a:cubicBezTo>
                  <a:pt x="3288640" y="393040"/>
                  <a:pt x="3285439" y="374600"/>
                  <a:pt x="3285439" y="352959"/>
                </a:cubicBezTo>
                <a:cubicBezTo>
                  <a:pt x="3285439" y="332842"/>
                  <a:pt x="3289326" y="313716"/>
                  <a:pt x="3297098" y="295580"/>
                </a:cubicBezTo>
                <a:cubicBezTo>
                  <a:pt x="3304870" y="277445"/>
                  <a:pt x="3316529" y="261519"/>
                  <a:pt x="3332074" y="247803"/>
                </a:cubicBezTo>
                <a:cubicBezTo>
                  <a:pt x="3347619" y="234087"/>
                  <a:pt x="3367126" y="223190"/>
                  <a:pt x="3390595" y="215113"/>
                </a:cubicBezTo>
                <a:cubicBezTo>
                  <a:pt x="3414065" y="207036"/>
                  <a:pt x="3441497" y="202997"/>
                  <a:pt x="3472891" y="202997"/>
                </a:cubicBezTo>
                <a:close/>
                <a:moveTo>
                  <a:pt x="2776500" y="202997"/>
                </a:moveTo>
                <a:cubicBezTo>
                  <a:pt x="2805151" y="202997"/>
                  <a:pt x="2828849" y="210389"/>
                  <a:pt x="2847594" y="225172"/>
                </a:cubicBezTo>
                <a:cubicBezTo>
                  <a:pt x="2866340" y="239954"/>
                  <a:pt x="2880589" y="259690"/>
                  <a:pt x="2890342" y="284379"/>
                </a:cubicBezTo>
                <a:cubicBezTo>
                  <a:pt x="2898267" y="269749"/>
                  <a:pt x="2907945" y="257252"/>
                  <a:pt x="2919375" y="246889"/>
                </a:cubicBezTo>
                <a:cubicBezTo>
                  <a:pt x="2930805" y="236525"/>
                  <a:pt x="2943149" y="228143"/>
                  <a:pt x="2956408" y="221743"/>
                </a:cubicBezTo>
                <a:cubicBezTo>
                  <a:pt x="2969667" y="215342"/>
                  <a:pt x="2983687" y="210617"/>
                  <a:pt x="2998470" y="207569"/>
                </a:cubicBezTo>
                <a:cubicBezTo>
                  <a:pt x="3013253" y="204521"/>
                  <a:pt x="3027960" y="202997"/>
                  <a:pt x="3042590" y="202997"/>
                </a:cubicBezTo>
                <a:cubicBezTo>
                  <a:pt x="3069717" y="202997"/>
                  <a:pt x="3093796" y="207036"/>
                  <a:pt x="3114828" y="215113"/>
                </a:cubicBezTo>
                <a:cubicBezTo>
                  <a:pt x="3135859" y="223190"/>
                  <a:pt x="3153461" y="234925"/>
                  <a:pt x="3167634" y="250318"/>
                </a:cubicBezTo>
                <a:cubicBezTo>
                  <a:pt x="3181808" y="265710"/>
                  <a:pt x="3192552" y="284607"/>
                  <a:pt x="3199867" y="307010"/>
                </a:cubicBezTo>
                <a:cubicBezTo>
                  <a:pt x="3207182" y="329413"/>
                  <a:pt x="3210840" y="354788"/>
                  <a:pt x="3210840" y="383134"/>
                </a:cubicBezTo>
                <a:lnTo>
                  <a:pt x="3210840" y="684429"/>
                </a:lnTo>
                <a:lnTo>
                  <a:pt x="3069108" y="684429"/>
                </a:lnTo>
                <a:lnTo>
                  <a:pt x="3069108" y="383134"/>
                </a:lnTo>
                <a:cubicBezTo>
                  <a:pt x="3069108" y="334061"/>
                  <a:pt x="3048076" y="309525"/>
                  <a:pt x="3006014" y="309525"/>
                </a:cubicBezTo>
                <a:cubicBezTo>
                  <a:pt x="2986812" y="309525"/>
                  <a:pt x="2970886" y="315850"/>
                  <a:pt x="2958237" y="328499"/>
                </a:cubicBezTo>
                <a:cubicBezTo>
                  <a:pt x="2945587" y="341148"/>
                  <a:pt x="2939263" y="359360"/>
                  <a:pt x="2939263" y="383134"/>
                </a:cubicBezTo>
                <a:lnTo>
                  <a:pt x="2939263" y="684429"/>
                </a:lnTo>
                <a:lnTo>
                  <a:pt x="2797531" y="684429"/>
                </a:lnTo>
                <a:lnTo>
                  <a:pt x="2797531" y="383134"/>
                </a:lnTo>
                <a:cubicBezTo>
                  <a:pt x="2797531" y="356007"/>
                  <a:pt x="2792197" y="336957"/>
                  <a:pt x="2781529" y="325984"/>
                </a:cubicBezTo>
                <a:cubicBezTo>
                  <a:pt x="2770861" y="315011"/>
                  <a:pt x="2755163" y="309525"/>
                  <a:pt x="2734437" y="309525"/>
                </a:cubicBezTo>
                <a:cubicBezTo>
                  <a:pt x="2721636" y="309525"/>
                  <a:pt x="2709520" y="312421"/>
                  <a:pt x="2698090" y="318212"/>
                </a:cubicBezTo>
                <a:cubicBezTo>
                  <a:pt x="2686660" y="324003"/>
                  <a:pt x="2675916" y="331776"/>
                  <a:pt x="2665857" y="341529"/>
                </a:cubicBezTo>
                <a:lnTo>
                  <a:pt x="2665857" y="684429"/>
                </a:lnTo>
                <a:lnTo>
                  <a:pt x="2524125" y="684429"/>
                </a:lnTo>
                <a:lnTo>
                  <a:pt x="2524125" y="210313"/>
                </a:lnTo>
                <a:lnTo>
                  <a:pt x="2611908" y="210313"/>
                </a:lnTo>
                <a:cubicBezTo>
                  <a:pt x="2620747" y="210313"/>
                  <a:pt x="2628138" y="212294"/>
                  <a:pt x="2634082" y="216256"/>
                </a:cubicBezTo>
                <a:cubicBezTo>
                  <a:pt x="2640025" y="220219"/>
                  <a:pt x="2644216" y="226162"/>
                  <a:pt x="2646655" y="234087"/>
                </a:cubicBezTo>
                <a:lnTo>
                  <a:pt x="2654427" y="259690"/>
                </a:lnTo>
                <a:cubicBezTo>
                  <a:pt x="2662352" y="251461"/>
                  <a:pt x="2670581" y="243917"/>
                  <a:pt x="2679116" y="237059"/>
                </a:cubicBezTo>
                <a:cubicBezTo>
                  <a:pt x="2687650" y="230201"/>
                  <a:pt x="2696871" y="224257"/>
                  <a:pt x="2706777" y="219228"/>
                </a:cubicBezTo>
                <a:cubicBezTo>
                  <a:pt x="2716683" y="214199"/>
                  <a:pt x="2727351" y="210236"/>
                  <a:pt x="2738781" y="207341"/>
                </a:cubicBezTo>
                <a:cubicBezTo>
                  <a:pt x="2750211" y="204445"/>
                  <a:pt x="2762784" y="202997"/>
                  <a:pt x="2776500" y="202997"/>
                </a:cubicBezTo>
                <a:close/>
                <a:moveTo>
                  <a:pt x="154534" y="133960"/>
                </a:moveTo>
                <a:lnTo>
                  <a:pt x="154534" y="331471"/>
                </a:lnTo>
                <a:lnTo>
                  <a:pt x="216713" y="331471"/>
                </a:lnTo>
                <a:cubicBezTo>
                  <a:pt x="237744" y="331471"/>
                  <a:pt x="255651" y="328804"/>
                  <a:pt x="270434" y="323470"/>
                </a:cubicBezTo>
                <a:cubicBezTo>
                  <a:pt x="285216" y="318136"/>
                  <a:pt x="297332" y="310744"/>
                  <a:pt x="306781" y="301295"/>
                </a:cubicBezTo>
                <a:cubicBezTo>
                  <a:pt x="316230" y="291847"/>
                  <a:pt x="323088" y="280798"/>
                  <a:pt x="327355" y="268148"/>
                </a:cubicBezTo>
                <a:cubicBezTo>
                  <a:pt x="331622" y="255499"/>
                  <a:pt x="333756" y="241859"/>
                  <a:pt x="333756" y="227229"/>
                </a:cubicBezTo>
                <a:cubicBezTo>
                  <a:pt x="333756" y="197968"/>
                  <a:pt x="324231" y="175108"/>
                  <a:pt x="305181" y="158649"/>
                </a:cubicBezTo>
                <a:cubicBezTo>
                  <a:pt x="286131" y="142190"/>
                  <a:pt x="256642" y="133960"/>
                  <a:pt x="216713" y="133960"/>
                </a:cubicBezTo>
                <a:close/>
                <a:moveTo>
                  <a:pt x="1723873" y="72695"/>
                </a:moveTo>
                <a:lnTo>
                  <a:pt x="1797939" y="72695"/>
                </a:lnTo>
                <a:lnTo>
                  <a:pt x="1797939" y="211227"/>
                </a:lnTo>
                <a:lnTo>
                  <a:pt x="1913154" y="211227"/>
                </a:lnTo>
                <a:lnTo>
                  <a:pt x="1913154" y="308153"/>
                </a:lnTo>
                <a:lnTo>
                  <a:pt x="1797939" y="308153"/>
                </a:lnTo>
                <a:lnTo>
                  <a:pt x="1797939" y="543611"/>
                </a:lnTo>
                <a:cubicBezTo>
                  <a:pt x="1797939" y="554584"/>
                  <a:pt x="1800606" y="563652"/>
                  <a:pt x="1805940" y="570815"/>
                </a:cubicBezTo>
                <a:cubicBezTo>
                  <a:pt x="1811274" y="577978"/>
                  <a:pt x="1818970" y="581559"/>
                  <a:pt x="1829029" y="581559"/>
                </a:cubicBezTo>
                <a:cubicBezTo>
                  <a:pt x="1834210" y="581559"/>
                  <a:pt x="1838554" y="581026"/>
                  <a:pt x="1842059" y="579959"/>
                </a:cubicBezTo>
                <a:cubicBezTo>
                  <a:pt x="1845564" y="578892"/>
                  <a:pt x="1848612" y="577673"/>
                  <a:pt x="1851203" y="576301"/>
                </a:cubicBezTo>
                <a:cubicBezTo>
                  <a:pt x="1853794" y="574930"/>
                  <a:pt x="1856232" y="573710"/>
                  <a:pt x="1858518" y="572644"/>
                </a:cubicBezTo>
                <a:cubicBezTo>
                  <a:pt x="1860804" y="571577"/>
                  <a:pt x="1863471" y="571043"/>
                  <a:pt x="1866519" y="571043"/>
                </a:cubicBezTo>
                <a:cubicBezTo>
                  <a:pt x="1870787" y="571043"/>
                  <a:pt x="1874216" y="572034"/>
                  <a:pt x="1876806" y="574015"/>
                </a:cubicBezTo>
                <a:cubicBezTo>
                  <a:pt x="1879397" y="575996"/>
                  <a:pt x="1882064" y="579121"/>
                  <a:pt x="1884807" y="583388"/>
                </a:cubicBezTo>
                <a:lnTo>
                  <a:pt x="1927784" y="650596"/>
                </a:lnTo>
                <a:cubicBezTo>
                  <a:pt x="1909496" y="664312"/>
                  <a:pt x="1888922" y="674599"/>
                  <a:pt x="1866062" y="681457"/>
                </a:cubicBezTo>
                <a:cubicBezTo>
                  <a:pt x="1843202" y="688315"/>
                  <a:pt x="1819580" y="691744"/>
                  <a:pt x="1795196" y="691744"/>
                </a:cubicBezTo>
                <a:cubicBezTo>
                  <a:pt x="1772641" y="691744"/>
                  <a:pt x="1752753" y="688468"/>
                  <a:pt x="1735531" y="681914"/>
                </a:cubicBezTo>
                <a:cubicBezTo>
                  <a:pt x="1718310" y="675361"/>
                  <a:pt x="1703832" y="666065"/>
                  <a:pt x="1692097" y="654025"/>
                </a:cubicBezTo>
                <a:cubicBezTo>
                  <a:pt x="1680363" y="641986"/>
                  <a:pt x="1671447" y="627431"/>
                  <a:pt x="1665351" y="610363"/>
                </a:cubicBezTo>
                <a:cubicBezTo>
                  <a:pt x="1659255" y="593294"/>
                  <a:pt x="1656207" y="574244"/>
                  <a:pt x="1656207" y="553213"/>
                </a:cubicBezTo>
                <a:lnTo>
                  <a:pt x="1656207" y="308153"/>
                </a:lnTo>
                <a:lnTo>
                  <a:pt x="1615974" y="308153"/>
                </a:lnTo>
                <a:cubicBezTo>
                  <a:pt x="1608658" y="308153"/>
                  <a:pt x="1602410" y="305791"/>
                  <a:pt x="1597228" y="301067"/>
                </a:cubicBezTo>
                <a:cubicBezTo>
                  <a:pt x="1592047" y="296342"/>
                  <a:pt x="1589456" y="289408"/>
                  <a:pt x="1589456" y="280264"/>
                </a:cubicBezTo>
                <a:lnTo>
                  <a:pt x="1589456" y="224943"/>
                </a:lnTo>
                <a:lnTo>
                  <a:pt x="1664894" y="210313"/>
                </a:lnTo>
                <a:lnTo>
                  <a:pt x="1692783" y="94641"/>
                </a:lnTo>
                <a:cubicBezTo>
                  <a:pt x="1696441" y="80011"/>
                  <a:pt x="1706804" y="72695"/>
                  <a:pt x="1723873" y="72695"/>
                </a:cubicBezTo>
                <a:close/>
                <a:moveTo>
                  <a:pt x="0" y="18289"/>
                </a:moveTo>
                <a:lnTo>
                  <a:pt x="216713" y="18289"/>
                </a:lnTo>
                <a:cubicBezTo>
                  <a:pt x="264871" y="18289"/>
                  <a:pt x="305943" y="23242"/>
                  <a:pt x="339928" y="33148"/>
                </a:cubicBezTo>
                <a:cubicBezTo>
                  <a:pt x="373913" y="43054"/>
                  <a:pt x="401650" y="56846"/>
                  <a:pt x="423138" y="74524"/>
                </a:cubicBezTo>
                <a:cubicBezTo>
                  <a:pt x="444627" y="92202"/>
                  <a:pt x="460248" y="113081"/>
                  <a:pt x="470002" y="137161"/>
                </a:cubicBezTo>
                <a:cubicBezTo>
                  <a:pt x="479755" y="161240"/>
                  <a:pt x="484632" y="187453"/>
                  <a:pt x="484632" y="215799"/>
                </a:cubicBezTo>
                <a:cubicBezTo>
                  <a:pt x="484632" y="237440"/>
                  <a:pt x="481736" y="257861"/>
                  <a:pt x="475945" y="277064"/>
                </a:cubicBezTo>
                <a:cubicBezTo>
                  <a:pt x="470154" y="296266"/>
                  <a:pt x="461543" y="314021"/>
                  <a:pt x="450113" y="330328"/>
                </a:cubicBezTo>
                <a:cubicBezTo>
                  <a:pt x="438683" y="346634"/>
                  <a:pt x="424662" y="361189"/>
                  <a:pt x="408051" y="373990"/>
                </a:cubicBezTo>
                <a:cubicBezTo>
                  <a:pt x="391439" y="386792"/>
                  <a:pt x="372313" y="397307"/>
                  <a:pt x="350672" y="405537"/>
                </a:cubicBezTo>
                <a:cubicBezTo>
                  <a:pt x="361035" y="410719"/>
                  <a:pt x="370713" y="417119"/>
                  <a:pt x="379704" y="424740"/>
                </a:cubicBezTo>
                <a:cubicBezTo>
                  <a:pt x="388696" y="432359"/>
                  <a:pt x="396545" y="441656"/>
                  <a:pt x="403250" y="452629"/>
                </a:cubicBezTo>
                <a:lnTo>
                  <a:pt x="544982" y="684429"/>
                </a:lnTo>
                <a:lnTo>
                  <a:pt x="405079" y="684429"/>
                </a:lnTo>
                <a:cubicBezTo>
                  <a:pt x="379171" y="684429"/>
                  <a:pt x="360578" y="674675"/>
                  <a:pt x="349301" y="655168"/>
                </a:cubicBezTo>
                <a:lnTo>
                  <a:pt x="238658" y="461773"/>
                </a:lnTo>
                <a:cubicBezTo>
                  <a:pt x="233782" y="453238"/>
                  <a:pt x="228066" y="447142"/>
                  <a:pt x="221513" y="443485"/>
                </a:cubicBezTo>
                <a:cubicBezTo>
                  <a:pt x="214960" y="439827"/>
                  <a:pt x="205740" y="437998"/>
                  <a:pt x="193853" y="437998"/>
                </a:cubicBezTo>
                <a:lnTo>
                  <a:pt x="154534" y="437998"/>
                </a:lnTo>
                <a:lnTo>
                  <a:pt x="154534" y="684429"/>
                </a:lnTo>
                <a:lnTo>
                  <a:pt x="0" y="684429"/>
                </a:lnTo>
                <a:close/>
                <a:moveTo>
                  <a:pt x="1990725" y="0"/>
                </a:moveTo>
                <a:lnTo>
                  <a:pt x="2132457" y="0"/>
                </a:lnTo>
                <a:lnTo>
                  <a:pt x="2132457" y="251918"/>
                </a:lnTo>
                <a:cubicBezTo>
                  <a:pt x="2149526" y="237287"/>
                  <a:pt x="2168043" y="225476"/>
                  <a:pt x="2188007" y="216485"/>
                </a:cubicBezTo>
                <a:cubicBezTo>
                  <a:pt x="2207971" y="207493"/>
                  <a:pt x="2231822" y="202997"/>
                  <a:pt x="2259559" y="202997"/>
                </a:cubicBezTo>
                <a:cubicBezTo>
                  <a:pt x="2285467" y="202997"/>
                  <a:pt x="2308403" y="207493"/>
                  <a:pt x="2328367" y="216485"/>
                </a:cubicBezTo>
                <a:cubicBezTo>
                  <a:pt x="2348332" y="225476"/>
                  <a:pt x="2365172" y="237973"/>
                  <a:pt x="2378888" y="253975"/>
                </a:cubicBezTo>
                <a:cubicBezTo>
                  <a:pt x="2392604" y="269977"/>
                  <a:pt x="2402967" y="289027"/>
                  <a:pt x="2409978" y="311125"/>
                </a:cubicBezTo>
                <a:cubicBezTo>
                  <a:pt x="2416988" y="333223"/>
                  <a:pt x="2420493" y="357226"/>
                  <a:pt x="2420493" y="383134"/>
                </a:cubicBezTo>
                <a:lnTo>
                  <a:pt x="2420493" y="684429"/>
                </a:lnTo>
                <a:lnTo>
                  <a:pt x="2278761" y="684429"/>
                </a:lnTo>
                <a:lnTo>
                  <a:pt x="2278761" y="383134"/>
                </a:lnTo>
                <a:cubicBezTo>
                  <a:pt x="2278761" y="359969"/>
                  <a:pt x="2273427" y="341910"/>
                  <a:pt x="2262759" y="328956"/>
                </a:cubicBezTo>
                <a:cubicBezTo>
                  <a:pt x="2252091" y="316002"/>
                  <a:pt x="2236394" y="309525"/>
                  <a:pt x="2215668" y="309525"/>
                </a:cubicBezTo>
                <a:cubicBezTo>
                  <a:pt x="2200123" y="309525"/>
                  <a:pt x="2185492" y="312878"/>
                  <a:pt x="2171776" y="319583"/>
                </a:cubicBezTo>
                <a:cubicBezTo>
                  <a:pt x="2158060" y="326289"/>
                  <a:pt x="2144954" y="335281"/>
                  <a:pt x="2132457" y="346558"/>
                </a:cubicBezTo>
                <a:lnTo>
                  <a:pt x="2132457" y="684429"/>
                </a:lnTo>
                <a:lnTo>
                  <a:pt x="1990725" y="684429"/>
                </a:lnTo>
                <a:close/>
                <a:moveTo>
                  <a:pt x="609600" y="0"/>
                </a:moveTo>
                <a:lnTo>
                  <a:pt x="751332" y="0"/>
                </a:lnTo>
                <a:lnTo>
                  <a:pt x="751332" y="251918"/>
                </a:lnTo>
                <a:cubicBezTo>
                  <a:pt x="768401" y="237287"/>
                  <a:pt x="786918" y="225476"/>
                  <a:pt x="806882" y="216485"/>
                </a:cubicBezTo>
                <a:cubicBezTo>
                  <a:pt x="826846" y="207493"/>
                  <a:pt x="850697" y="202997"/>
                  <a:pt x="878434" y="202997"/>
                </a:cubicBezTo>
                <a:cubicBezTo>
                  <a:pt x="904342" y="202997"/>
                  <a:pt x="927278" y="207493"/>
                  <a:pt x="947242" y="216485"/>
                </a:cubicBezTo>
                <a:cubicBezTo>
                  <a:pt x="967207" y="225476"/>
                  <a:pt x="984047" y="237973"/>
                  <a:pt x="997763" y="253975"/>
                </a:cubicBezTo>
                <a:cubicBezTo>
                  <a:pt x="1011479" y="269977"/>
                  <a:pt x="1021842" y="289027"/>
                  <a:pt x="1028853" y="311125"/>
                </a:cubicBezTo>
                <a:cubicBezTo>
                  <a:pt x="1035863" y="333223"/>
                  <a:pt x="1039368" y="357226"/>
                  <a:pt x="1039368" y="383134"/>
                </a:cubicBezTo>
                <a:lnTo>
                  <a:pt x="1039368" y="684429"/>
                </a:lnTo>
                <a:lnTo>
                  <a:pt x="897636" y="684429"/>
                </a:lnTo>
                <a:lnTo>
                  <a:pt x="897636" y="383134"/>
                </a:lnTo>
                <a:cubicBezTo>
                  <a:pt x="897636" y="359969"/>
                  <a:pt x="892302" y="341910"/>
                  <a:pt x="881634" y="328956"/>
                </a:cubicBezTo>
                <a:cubicBezTo>
                  <a:pt x="870966" y="316002"/>
                  <a:pt x="855269" y="309525"/>
                  <a:pt x="834543" y="309525"/>
                </a:cubicBezTo>
                <a:cubicBezTo>
                  <a:pt x="818998" y="309525"/>
                  <a:pt x="804367" y="312878"/>
                  <a:pt x="790651" y="319583"/>
                </a:cubicBezTo>
                <a:cubicBezTo>
                  <a:pt x="776935" y="326289"/>
                  <a:pt x="763829" y="335281"/>
                  <a:pt x="751332" y="346558"/>
                </a:cubicBezTo>
                <a:lnTo>
                  <a:pt x="751332" y="684429"/>
                </a:lnTo>
                <a:lnTo>
                  <a:pt x="609600" y="6844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a:extLst>
              <a:ext uri="{FF2B5EF4-FFF2-40B4-BE49-F238E27FC236}">
                <a16:creationId xmlns:a16="http://schemas.microsoft.com/office/drawing/2014/main" id="{83D5C2B2-FFF5-427B-8417-415AFA33BB5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54903" y="1704372"/>
            <a:ext cx="561023" cy="561023"/>
          </a:xfrm>
          <a:prstGeom prst="rect">
            <a:avLst/>
          </a:prstGeom>
        </p:spPr>
      </p:pic>
      <p:grpSp>
        <p:nvGrpSpPr>
          <p:cNvPr id="27" name="Group 26">
            <a:extLst>
              <a:ext uri="{FF2B5EF4-FFF2-40B4-BE49-F238E27FC236}">
                <a16:creationId xmlns:a16="http://schemas.microsoft.com/office/drawing/2014/main" id="{9575761B-89BC-45E5-AEF8-EA50303C1190}"/>
              </a:ext>
            </a:extLst>
          </p:cNvPr>
          <p:cNvGrpSpPr/>
          <p:nvPr/>
        </p:nvGrpSpPr>
        <p:grpSpPr>
          <a:xfrm>
            <a:off x="5072573" y="583972"/>
            <a:ext cx="1734627" cy="1734627"/>
            <a:chOff x="5913196" y="4657564"/>
            <a:chExt cx="1323439" cy="1323439"/>
          </a:xfrm>
        </p:grpSpPr>
        <p:sp>
          <p:nvSpPr>
            <p:cNvPr id="28" name="Oval 27">
              <a:extLst>
                <a:ext uri="{FF2B5EF4-FFF2-40B4-BE49-F238E27FC236}">
                  <a16:creationId xmlns:a16="http://schemas.microsoft.com/office/drawing/2014/main" id="{A7C1D97D-4FB3-4AFF-82B3-494EFA1DC248}"/>
                </a:ext>
              </a:extLst>
            </p:cNvPr>
            <p:cNvSpPr/>
            <p:nvPr/>
          </p:nvSpPr>
          <p:spPr>
            <a:xfrm>
              <a:off x="5913196" y="4657564"/>
              <a:ext cx="1323439" cy="1323439"/>
            </a:xfrm>
            <a:prstGeom prst="ellipse">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1316C0D9-0B2F-4FEE-9273-F59C9EFA3589}"/>
                </a:ext>
              </a:extLst>
            </p:cNvPr>
            <p:cNvSpPr/>
            <p:nvPr/>
          </p:nvSpPr>
          <p:spPr>
            <a:xfrm>
              <a:off x="6261586" y="5005954"/>
              <a:ext cx="626659" cy="62665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53561421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323232"/>
      </a:dk2>
      <a:lt2>
        <a:srgbClr val="E3DED1"/>
      </a:lt2>
      <a:accent1>
        <a:srgbClr val="FF2151"/>
      </a:accent1>
      <a:accent2>
        <a:srgbClr val="FEA6B9"/>
      </a:accent2>
      <a:accent3>
        <a:srgbClr val="FFD2DC"/>
      </a:accent3>
      <a:accent4>
        <a:srgbClr val="FFEBCA"/>
      </a:accent4>
      <a:accent5>
        <a:srgbClr val="1AB58A"/>
      </a:accent5>
      <a:accent6>
        <a:srgbClr val="EFECCA"/>
      </a:accent6>
      <a:hlink>
        <a:srgbClr val="FF2151"/>
      </a:hlink>
      <a:folHlink>
        <a:srgbClr val="FF7729"/>
      </a:folHlink>
    </a:clrScheme>
    <a:fontScheme name="Lato">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TotalTime>
  <Words>1236</Words>
  <Application>Microsoft Office PowerPoint</Application>
  <PresentationFormat>Widescreen</PresentationFormat>
  <Paragraphs>232</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Gill Sans</vt:lpstr>
      <vt:lpstr>Lato</vt:lpstr>
      <vt:lpstr>Lato Black</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Partha Pratim Chanda</dc:creator>
  <cp:lastModifiedBy>Partha Pratim Chanda</cp:lastModifiedBy>
  <cp:revision>61</cp:revision>
  <dcterms:created xsi:type="dcterms:W3CDTF">2020-10-01T18:33:55Z</dcterms:created>
  <dcterms:modified xsi:type="dcterms:W3CDTF">2020-10-02T21:28:08Z</dcterms:modified>
</cp:coreProperties>
</file>