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haansoftxlsx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5" r:id="rId2"/>
    <p:sldId id="273" r:id="rId3"/>
    <p:sldId id="267" r:id="rId4"/>
    <p:sldId id="289" r:id="rId5"/>
    <p:sldId id="270" r:id="rId6"/>
    <p:sldId id="276" r:id="rId7"/>
    <p:sldId id="290" r:id="rId8"/>
    <p:sldId id="291" r:id="rId9"/>
    <p:sldId id="287" r:id="rId10"/>
    <p:sldId id="29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33009666146416E-2"/>
          <c:y val="0"/>
          <c:w val="0.90152633558416406"/>
          <c:h val="0.997836670733749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1-5940-4D41-8A63-EF7A70A07974}"/>
              </c:ext>
            </c:extLst>
          </c:dPt>
          <c:dPt>
            <c:idx val="1"/>
            <c:bubble3D val="0"/>
            <c:spPr>
              <a:solidFill>
                <a:schemeClr val="accent1">
                  <a:lumMod val="20000"/>
                  <a:lumOff val="80000"/>
                  <a:alpha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5940-4D41-8A63-EF7A70A07974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40-4D41-8A63-EF7A70A079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33009666146416E-2"/>
          <c:y val="0"/>
          <c:w val="0.90152633558416406"/>
          <c:h val="0.997836670733749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1-28CE-44BD-9A52-FB8032E533FB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  <a:alpha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28CE-44BD-9A52-FB8032E533F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CE-44BD-9A52-FB8032E533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5967435182021744E-2"/>
          <c:y val="0"/>
          <c:w val="0.92806512963595655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0-96AC-405B-A51B-BE332AEF58A1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0-CC5D-4402-BF3A-9C80E8EDFD0E}"/>
              </c:ext>
            </c:extLst>
          </c:dPt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D0-45AA-AFD5-A5F4A2A0D31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alpha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  <a:alpha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96AC-405B-A51B-BE332AEF58A1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  <a:alpha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CC5D-4402-BF3A-9C80E8EDFD0E}"/>
              </c:ext>
            </c:extLst>
          </c:dPt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45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D0-45AA-AFD5-A5F4A2A0D3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827084784"/>
        <c:axId val="827078800"/>
      </c:barChart>
      <c:catAx>
        <c:axId val="827084784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827078800"/>
        <c:crosses val="autoZero"/>
        <c:auto val="1"/>
        <c:lblAlgn val="ctr"/>
        <c:lblOffset val="100"/>
        <c:noMultiLvlLbl val="0"/>
      </c:catAx>
      <c:valAx>
        <c:axId val="827078800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crossAx val="827084784"/>
        <c:crosses val="autoZero"/>
        <c:crossBetween val="between"/>
      </c:valAx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AD7D6-AC33-4DCE-9ED4-4086ED194C23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68AEB-34FD-4F88-A08C-E32187A29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21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4226-DCFC-4059-B351-D1AEFFD67F2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573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502F-B030-4665-BECC-6C0F86163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778465-D476-4EA1-B269-E0EBCCB6C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5A2DF-DA31-40EA-BB0C-AB1E94FEC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62EA5-8E59-4A17-A3B0-AB5DDC4E928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84C99-FCC6-4C11-9169-602599249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ADA5B-DE14-4998-AA2E-5B1B68D10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D78A-57A4-4A05-A5CA-2BE25D648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90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91B8B-1DF6-4F3D-8B8E-847E08B57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8C44DB-96DE-4A93-82AB-EDDA506186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29697-7E36-4534-9143-83790E28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62EA5-8E59-4A17-A3B0-AB5DDC4E928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DDFE2-C5F0-444A-8220-E7AB0BB16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BA66F-B05A-430B-B007-CF8259972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D78A-57A4-4A05-A5CA-2BE25D648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86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FD6F9A-B207-4D46-AE97-293162E6A5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0D7990-9ECB-4B27-B594-11A057307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E07C6-4D0D-4454-BF11-1542557E2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62EA5-8E59-4A17-A3B0-AB5DDC4E928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CC0E6-B463-4D75-9BDF-B75566F3C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035AF-20B4-4CAF-A162-A24CE0D41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D78A-57A4-4A05-A5CA-2BE25D648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48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33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Frame 3"/>
          <p:cNvSpPr/>
          <p:nvPr userDrawn="1"/>
        </p:nvSpPr>
        <p:spPr>
          <a:xfrm>
            <a:off x="720000" y="3236979"/>
            <a:ext cx="3455787" cy="2901021"/>
          </a:xfrm>
          <a:prstGeom prst="frame">
            <a:avLst>
              <a:gd name="adj1" fmla="val 157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5" name="Frame 4"/>
          <p:cNvSpPr/>
          <p:nvPr userDrawn="1"/>
        </p:nvSpPr>
        <p:spPr>
          <a:xfrm>
            <a:off x="4368107" y="3236979"/>
            <a:ext cx="3455787" cy="2901021"/>
          </a:xfrm>
          <a:prstGeom prst="frame">
            <a:avLst>
              <a:gd name="adj1" fmla="val 157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 userDrawn="1"/>
        </p:nvSpPr>
        <p:spPr>
          <a:xfrm>
            <a:off x="8016213" y="3236979"/>
            <a:ext cx="3455787" cy="2901021"/>
          </a:xfrm>
          <a:prstGeom prst="frame">
            <a:avLst>
              <a:gd name="adj1" fmla="val 157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004957" y="1997805"/>
            <a:ext cx="2885872" cy="24873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44072" y="1997805"/>
            <a:ext cx="2885872" cy="24873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301171" y="1997805"/>
            <a:ext cx="2885872" cy="24873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3233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63162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4060923"/>
            <a:ext cx="12204700" cy="2797076"/>
          </a:xfrm>
          <a:custGeom>
            <a:avLst/>
            <a:gdLst>
              <a:gd name="connsiteX0" fmla="*/ 0 w 9144000"/>
              <a:gd name="connsiteY0" fmla="*/ 0 h 1059582"/>
              <a:gd name="connsiteX1" fmla="*/ 9144000 w 9144000"/>
              <a:gd name="connsiteY1" fmla="*/ 0 h 1059582"/>
              <a:gd name="connsiteX2" fmla="*/ 9144000 w 9144000"/>
              <a:gd name="connsiteY2" fmla="*/ 1059582 h 1059582"/>
              <a:gd name="connsiteX3" fmla="*/ 0 w 9144000"/>
              <a:gd name="connsiteY3" fmla="*/ 1059582 h 1059582"/>
              <a:gd name="connsiteX4" fmla="*/ 0 w 9144000"/>
              <a:gd name="connsiteY4" fmla="*/ 0 h 1059582"/>
              <a:gd name="connsiteX0" fmla="*/ 0 w 9153525"/>
              <a:gd name="connsiteY0" fmla="*/ 1038225 h 2097807"/>
              <a:gd name="connsiteX1" fmla="*/ 9153525 w 9153525"/>
              <a:gd name="connsiteY1" fmla="*/ 0 h 2097807"/>
              <a:gd name="connsiteX2" fmla="*/ 9144000 w 9153525"/>
              <a:gd name="connsiteY2" fmla="*/ 2097807 h 2097807"/>
              <a:gd name="connsiteX3" fmla="*/ 0 w 9153525"/>
              <a:gd name="connsiteY3" fmla="*/ 2097807 h 2097807"/>
              <a:gd name="connsiteX4" fmla="*/ 0 w 9153525"/>
              <a:gd name="connsiteY4" fmla="*/ 1038225 h 209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525" h="2097807">
                <a:moveTo>
                  <a:pt x="0" y="1038225"/>
                </a:moveTo>
                <a:lnTo>
                  <a:pt x="9153525" y="0"/>
                </a:lnTo>
                <a:lnTo>
                  <a:pt x="9144000" y="2097807"/>
                </a:lnTo>
                <a:lnTo>
                  <a:pt x="0" y="2097807"/>
                </a:lnTo>
                <a:lnTo>
                  <a:pt x="0" y="1038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4" y="1619125"/>
            <a:ext cx="5088565" cy="48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028214" y="1833032"/>
            <a:ext cx="4607380" cy="30983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0638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255573" y="164638"/>
            <a:ext cx="993642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55573" y="932723"/>
            <a:ext cx="993642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341196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796819"/>
            <a:ext cx="4065600" cy="2784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063200" y="1796819"/>
            <a:ext cx="4065600" cy="2784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8126400" y="1796819"/>
            <a:ext cx="4065600" cy="2784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77242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350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7FFDB-EB72-4843-8F51-ECF2203B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74EC1-FE6B-482B-A5A3-C0BF8234C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846C5-5A74-4120-8ED9-BF2AE2F64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62EA5-8E59-4A17-A3B0-AB5DDC4E928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8B9BA-1134-4996-A274-4424160D8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430D6-7FCD-4629-8F1A-6D97EE35D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D78A-57A4-4A05-A5CA-2BE25D648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98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3C3F-2C66-40A6-946E-60F8F7EED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780C7-F7B8-47A0-B570-71C4947A0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724F9-E09D-418F-9195-0A6A44101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62EA5-8E59-4A17-A3B0-AB5DDC4E928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89FC0-28C2-4933-9DDF-969A4B51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83910-302E-4956-B988-3DED2AA3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D78A-57A4-4A05-A5CA-2BE25D648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10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6FCD2-16B6-4960-A287-389832CAA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04773-CB36-4BA9-B76A-05F719510A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3E110E-F9CC-420E-BF34-4C22F6C6A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2567CB-28EA-4FAC-919B-36191C58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62EA5-8E59-4A17-A3B0-AB5DDC4E928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DBDEA-4985-4606-82FD-784A1A280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3BFBF-EF72-4D5E-88D3-D728E1C3A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D78A-57A4-4A05-A5CA-2BE25D648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99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67F8A-A740-4A26-8345-340509AB7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702B8-94A5-45A1-95CB-E40C705C5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B5C77-5E61-4503-ABD8-FEE7C3E51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68EA7D-BD79-4257-8A16-9B31C23BBE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0A1ED5-D8A6-40F0-870A-5682D0F4DF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02716C-61D3-4A55-8CAD-41FFDEB2F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62EA5-8E59-4A17-A3B0-AB5DDC4E928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371A2D-3A82-4CE7-9BA7-BEB4FD339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D41530-E632-4F99-9BEC-ED42728F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D78A-57A4-4A05-A5CA-2BE25D648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39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19F4B-1E6D-4F02-A05C-4FB35106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23B8B7-7091-4913-B7DB-C194F51EF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62EA5-8E59-4A17-A3B0-AB5DDC4E928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3E203B-D72F-4DC2-9060-F1BDB3962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DC34D-7610-4D01-90FE-9327A563C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D78A-57A4-4A05-A5CA-2BE25D648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54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5BEB4A-E830-41F5-BAC1-ACE10E772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62EA5-8E59-4A17-A3B0-AB5DDC4E928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C2C536-F9E8-4768-8AD6-5E6E235C1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EAA5C-588A-4D31-9F5C-3C5107415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D78A-57A4-4A05-A5CA-2BE25D648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72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8A130-FDCC-4DF5-8F3A-266026B66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349D1-96B0-4F0E-A2DC-BD8F8E230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631BB4-AC52-4B85-B18B-71C736AC9A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7D9FA-1D7B-4E6A-BAC3-A322B61A3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62EA5-8E59-4A17-A3B0-AB5DDC4E928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1799DD-7E67-49EB-B99D-07284E78E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F238B-02F1-490F-8E87-0B7C2C6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D78A-57A4-4A05-A5CA-2BE25D648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3F0F7-3432-4E18-B87A-4E55A5B62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9D6575-929A-4167-9550-82526485A5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7A08FB-DF4A-4096-8326-8AA822F5E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822978-9D1F-4CAB-88AC-D7E9D5CC9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62EA5-8E59-4A17-A3B0-AB5DDC4E928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84939-320D-4BA5-903D-09DA9271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2D606-40EB-4792-A9BA-E24A96622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9D78A-57A4-4A05-A5CA-2BE25D648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66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133A91-A706-4BA8-8E40-E49FF0B2A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A4586-8EDF-4CE2-8394-C03264F77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48423-A8F4-4232-B2E7-DC33CB63D6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62EA5-8E59-4A17-A3B0-AB5DDC4E928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64FA2-1762-44BB-A21D-1FA31A599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284A-617F-46EF-B363-5C48FB28F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9D78A-57A4-4A05-A5CA-2BE25D648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0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4A65D5-78DD-4A70-BCCE-F8E120058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90517A-E04A-4035-9607-2678DF9B3D70}"/>
              </a:ext>
            </a:extLst>
          </p:cNvPr>
          <p:cNvSpPr txBox="1"/>
          <p:nvPr/>
        </p:nvSpPr>
        <p:spPr>
          <a:xfrm>
            <a:off x="6586329" y="2875002"/>
            <a:ext cx="5249218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chemeClr val="bg1"/>
                </a:solidFill>
                <a:cs typeface="Arial" pitchFamily="34" charset="0"/>
              </a:rPr>
              <a:t>CARDIOLOGY</a:t>
            </a:r>
            <a:endParaRPr lang="ko-KR" altLang="en-US" sz="66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209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4A65D5-78DD-4A70-BCCE-F8E120058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90517A-E04A-4035-9607-2678DF9B3D70}"/>
              </a:ext>
            </a:extLst>
          </p:cNvPr>
          <p:cNvSpPr txBox="1"/>
          <p:nvPr/>
        </p:nvSpPr>
        <p:spPr>
          <a:xfrm>
            <a:off x="6586329" y="2875002"/>
            <a:ext cx="5249218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chemeClr val="bg1"/>
                </a:solidFill>
                <a:cs typeface="Arial" pitchFamily="34" charset="0"/>
              </a:rPr>
              <a:t>CARDIOLOGY</a:t>
            </a:r>
            <a:endParaRPr lang="ko-KR" altLang="en-US" sz="66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285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altLang="ko-KR" sz="6000" dirty="0">
                <a:latin typeface="+mn-lt"/>
              </a:rPr>
              <a:t>HEADING</a:t>
            </a:r>
            <a:endParaRPr lang="ko-KR" altLang="en-US" sz="6000" dirty="0">
              <a:latin typeface="+mn-lt"/>
            </a:endParaRPr>
          </a:p>
        </p:txBody>
      </p:sp>
      <p:sp>
        <p:nvSpPr>
          <p:cNvPr id="6" name="Text Placeholder 13"/>
          <p:cNvSpPr txBox="1">
            <a:spLocks/>
          </p:cNvSpPr>
          <p:nvPr/>
        </p:nvSpPr>
        <p:spPr>
          <a:xfrm>
            <a:off x="8016213" y="2084851"/>
            <a:ext cx="3532888" cy="172819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Heading of the Slide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4118A-3859-4041-A0E5-615ED3CA8CD6}"/>
              </a:ext>
            </a:extLst>
          </p:cNvPr>
          <p:cNvSpPr txBox="1"/>
          <p:nvPr/>
        </p:nvSpPr>
        <p:spPr>
          <a:xfrm>
            <a:off x="6864085" y="4587377"/>
            <a:ext cx="4685016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b="0" i="0" dirty="0">
                <a:effectLst/>
                <a:latin typeface="Open Sans"/>
              </a:rPr>
              <a:t>Lorem ipsum dolor sit </a:t>
            </a:r>
            <a:r>
              <a:rPr lang="en-US" sz="1600" b="0" i="0" dirty="0" err="1">
                <a:effectLst/>
                <a:latin typeface="Open Sans"/>
              </a:rPr>
              <a:t>amet</a:t>
            </a:r>
            <a:r>
              <a:rPr lang="en-US" sz="1600" b="0" i="0" dirty="0">
                <a:effectLst/>
                <a:latin typeface="Open Sans"/>
              </a:rPr>
              <a:t>, </a:t>
            </a:r>
            <a:r>
              <a:rPr lang="en-US" sz="1600" b="0" i="0" dirty="0" err="1">
                <a:effectLst/>
                <a:latin typeface="Open Sans"/>
              </a:rPr>
              <a:t>consectetur</a:t>
            </a:r>
            <a:r>
              <a:rPr lang="en-US" sz="1600" b="0" i="0" dirty="0">
                <a:effectLst/>
                <a:latin typeface="Open Sans"/>
              </a:rPr>
              <a:t> </a:t>
            </a:r>
            <a:r>
              <a:rPr lang="en-US" sz="1600" b="0" i="0" dirty="0" err="1">
                <a:effectLst/>
                <a:latin typeface="Open Sans"/>
              </a:rPr>
              <a:t>adipiscing</a:t>
            </a:r>
            <a:r>
              <a:rPr lang="en-US" sz="1600" b="0" i="0" dirty="0">
                <a:effectLst/>
                <a:latin typeface="Open Sans"/>
              </a:rPr>
              <a:t> </a:t>
            </a:r>
            <a:r>
              <a:rPr lang="en-US" sz="1600" b="0" i="0" dirty="0" err="1">
                <a:effectLst/>
                <a:latin typeface="Open Sans"/>
              </a:rPr>
              <a:t>elit</a:t>
            </a:r>
            <a:r>
              <a:rPr lang="en-US" sz="1600" b="0" i="0" dirty="0">
                <a:effectLst/>
                <a:latin typeface="Open Sans"/>
              </a:rPr>
              <a:t>. Vestibulum vel </a:t>
            </a:r>
            <a:r>
              <a:rPr lang="en-US" sz="1600" b="0" i="0" dirty="0" err="1">
                <a:effectLst/>
                <a:latin typeface="Open Sans"/>
              </a:rPr>
              <a:t>aliquet</a:t>
            </a:r>
            <a:r>
              <a:rPr lang="en-US" sz="1600" b="0" i="0" dirty="0">
                <a:effectLst/>
                <a:latin typeface="Open Sans"/>
              </a:rPr>
              <a:t> nisi. </a:t>
            </a:r>
            <a:r>
              <a:rPr lang="en-US" sz="1600" b="0" i="0" dirty="0" err="1">
                <a:effectLst/>
                <a:latin typeface="Open Sans"/>
              </a:rPr>
              <a:t>Suspendisse</a:t>
            </a:r>
            <a:r>
              <a:rPr lang="en-US" sz="1600" b="0" i="0" dirty="0">
                <a:effectLst/>
                <a:latin typeface="Open Sans"/>
              </a:rPr>
              <a:t> </a:t>
            </a:r>
            <a:r>
              <a:rPr lang="en-US" sz="1600" b="0" i="0" dirty="0" err="1">
                <a:effectLst/>
                <a:latin typeface="Open Sans"/>
              </a:rPr>
              <a:t>ornare</a:t>
            </a:r>
            <a:r>
              <a:rPr lang="en-US" sz="1600" b="0" i="0" dirty="0">
                <a:effectLst/>
                <a:latin typeface="Open Sans"/>
              </a:rPr>
              <a:t> in </a:t>
            </a:r>
            <a:r>
              <a:rPr lang="en-US" sz="1600" b="0" i="0" dirty="0" err="1">
                <a:effectLst/>
                <a:latin typeface="Open Sans"/>
              </a:rPr>
              <a:t>felis</a:t>
            </a:r>
            <a:r>
              <a:rPr lang="en-US" sz="1600" b="0" i="0" dirty="0">
                <a:effectLst/>
                <a:latin typeface="Open Sans"/>
              </a:rPr>
              <a:t> </a:t>
            </a:r>
            <a:r>
              <a:rPr lang="en-US" sz="1600" b="0" i="0" dirty="0" err="1">
                <a:effectLst/>
                <a:latin typeface="Open Sans"/>
              </a:rPr>
              <a:t>eu</a:t>
            </a:r>
            <a:r>
              <a:rPr lang="en-US" sz="1600" b="0" i="0" dirty="0">
                <a:effectLst/>
                <a:latin typeface="Open Sans"/>
              </a:rPr>
              <a:t> </a:t>
            </a:r>
            <a:r>
              <a:rPr lang="en-US" sz="1600" b="0" i="0" dirty="0" err="1">
                <a:effectLst/>
                <a:latin typeface="Open Sans"/>
              </a:rPr>
              <a:t>porttitor</a:t>
            </a:r>
            <a:r>
              <a:rPr lang="en-US" sz="1600" b="0" i="0" dirty="0">
                <a:effectLst/>
                <a:latin typeface="Open Sans"/>
              </a:rPr>
              <a:t>. </a:t>
            </a:r>
            <a:r>
              <a:rPr lang="en-US" sz="1600" b="0" i="0" dirty="0" err="1">
                <a:effectLst/>
                <a:latin typeface="Open Sans"/>
              </a:rPr>
              <a:t>Suspendisse</a:t>
            </a:r>
            <a:r>
              <a:rPr lang="en-US" sz="1600" b="0" i="0" dirty="0">
                <a:effectLst/>
                <a:latin typeface="Open Sans"/>
              </a:rPr>
              <a:t> </a:t>
            </a:r>
            <a:r>
              <a:rPr lang="en-US" sz="1600" b="0" i="0" dirty="0" err="1">
                <a:effectLst/>
                <a:latin typeface="Open Sans"/>
              </a:rPr>
              <a:t>eu</a:t>
            </a:r>
            <a:r>
              <a:rPr lang="en-US" sz="1600" b="0" i="0" dirty="0">
                <a:effectLst/>
                <a:latin typeface="Open Sans"/>
              </a:rPr>
              <a:t> vestibulum </a:t>
            </a:r>
            <a:r>
              <a:rPr lang="en-US" sz="1600" b="0" i="0" dirty="0" err="1">
                <a:effectLst/>
                <a:latin typeface="Open Sans"/>
              </a:rPr>
              <a:t>odio</a:t>
            </a:r>
            <a:r>
              <a:rPr lang="en-US" sz="1600" b="0" i="0" dirty="0">
                <a:effectLst/>
                <a:latin typeface="Open Sans"/>
              </a:rPr>
              <a:t>. </a:t>
            </a:r>
            <a:r>
              <a:rPr lang="en-US" sz="1600" b="0" i="0" dirty="0" err="1">
                <a:effectLst/>
                <a:latin typeface="Open Sans"/>
              </a:rPr>
              <a:t>Curabitur</a:t>
            </a:r>
            <a:r>
              <a:rPr lang="en-US" sz="1600" b="0" i="0" dirty="0">
                <a:effectLst/>
                <a:latin typeface="Open Sans"/>
              </a:rPr>
              <a:t> </a:t>
            </a:r>
            <a:r>
              <a:rPr lang="en-US" sz="1600" b="0" i="0" dirty="0" err="1">
                <a:effectLst/>
                <a:latin typeface="Open Sans"/>
              </a:rPr>
              <a:t>suscipit</a:t>
            </a:r>
            <a:r>
              <a:rPr lang="en-US" sz="1600" b="0" i="0" dirty="0">
                <a:effectLst/>
                <a:latin typeface="Open Sans"/>
              </a:rPr>
              <a:t> </a:t>
            </a:r>
            <a:r>
              <a:rPr lang="en-US" sz="1600" b="0" i="0" dirty="0" err="1">
                <a:effectLst/>
                <a:latin typeface="Open Sans"/>
              </a:rPr>
              <a:t>urna</a:t>
            </a:r>
            <a:r>
              <a:rPr lang="en-US" sz="1600" b="0" i="0" dirty="0">
                <a:effectLst/>
                <a:latin typeface="Open Sans"/>
              </a:rPr>
              <a:t> </a:t>
            </a:r>
            <a:r>
              <a:rPr lang="en-US" sz="1600" b="0" i="0" dirty="0" err="1">
                <a:effectLst/>
                <a:latin typeface="Open Sans"/>
              </a:rPr>
              <a:t>nulla</a:t>
            </a:r>
            <a:r>
              <a:rPr lang="en-US" sz="1600" b="0" i="0" dirty="0">
                <a:effectLst/>
                <a:latin typeface="Open Sans"/>
              </a:rPr>
              <a:t>, sed </a:t>
            </a:r>
            <a:r>
              <a:rPr lang="en-US" sz="1600" b="0" i="0" dirty="0" err="1">
                <a:effectLst/>
                <a:latin typeface="Open Sans"/>
              </a:rPr>
              <a:t>ullamcorper</a:t>
            </a:r>
            <a:r>
              <a:rPr lang="en-US" sz="1600" b="0" i="0" dirty="0">
                <a:effectLst/>
                <a:latin typeface="Open Sans"/>
              </a:rPr>
              <a:t> dolor </a:t>
            </a:r>
            <a:r>
              <a:rPr lang="en-US" sz="1600" b="0" i="0" dirty="0" err="1">
                <a:effectLst/>
                <a:latin typeface="Open Sans"/>
              </a:rPr>
              <a:t>varius</a:t>
            </a:r>
            <a:r>
              <a:rPr lang="en-US" sz="1600" b="0" i="0" dirty="0">
                <a:effectLst/>
                <a:latin typeface="Open Sans"/>
              </a:rPr>
              <a:t> id. Donec </a:t>
            </a:r>
            <a:r>
              <a:rPr lang="en-US" sz="1600" b="0" i="0" dirty="0" err="1">
                <a:effectLst/>
                <a:latin typeface="Open Sans"/>
              </a:rPr>
              <a:t>molestie</a:t>
            </a:r>
            <a:r>
              <a:rPr lang="en-US" sz="1600" b="0" i="0" dirty="0">
                <a:effectLst/>
                <a:latin typeface="Open Sans"/>
              </a:rPr>
              <a:t> </a:t>
            </a:r>
            <a:r>
              <a:rPr lang="en-US" sz="1600" b="0" i="0" dirty="0" err="1">
                <a:effectLst/>
                <a:latin typeface="Open Sans"/>
              </a:rPr>
              <a:t>enim</a:t>
            </a:r>
            <a:r>
              <a:rPr lang="en-US" sz="1600" b="0" i="0" dirty="0">
                <a:effectLst/>
                <a:latin typeface="Open Sans"/>
              </a:rPr>
              <a:t> non semper </a:t>
            </a:r>
            <a:r>
              <a:rPr lang="en-US" sz="1600" b="0" i="0" dirty="0" err="1">
                <a:effectLst/>
                <a:latin typeface="Open Sans"/>
              </a:rPr>
              <a:t>porttitor</a:t>
            </a:r>
            <a:r>
              <a:rPr lang="en-US" sz="1600" b="0" i="0" dirty="0">
                <a:effectLst/>
                <a:latin typeface="Open Sans"/>
              </a:rPr>
              <a:t>. </a:t>
            </a:r>
            <a:r>
              <a:rPr lang="en-US" sz="1600" b="0" i="0" dirty="0" err="1">
                <a:effectLst/>
                <a:latin typeface="Open Sans"/>
              </a:rPr>
              <a:t>Suspendisse</a:t>
            </a:r>
            <a:r>
              <a:rPr lang="en-US" sz="1600" b="0" i="0" dirty="0">
                <a:effectLst/>
                <a:latin typeface="Open Sans"/>
              </a:rPr>
              <a:t> convallis </a:t>
            </a:r>
            <a:r>
              <a:rPr lang="en-US" sz="1600" b="0" i="0" dirty="0" err="1">
                <a:effectLst/>
                <a:latin typeface="Open Sans"/>
              </a:rPr>
              <a:t>rutrum</a:t>
            </a:r>
            <a:r>
              <a:rPr lang="en-US" sz="1600" b="0" i="0" dirty="0">
                <a:effectLst/>
                <a:latin typeface="Open Sans"/>
              </a:rPr>
              <a:t> dolor </a:t>
            </a:r>
            <a:r>
              <a:rPr lang="en-US" sz="1600" b="0" i="0" dirty="0" err="1">
                <a:effectLst/>
                <a:latin typeface="Open Sans"/>
              </a:rPr>
              <a:t>quis</a:t>
            </a:r>
            <a:r>
              <a:rPr lang="en-US" sz="1600" b="0" i="0" dirty="0">
                <a:effectLst/>
                <a:latin typeface="Open Sans"/>
              </a:rPr>
              <a:t> </a:t>
            </a:r>
            <a:r>
              <a:rPr lang="en-US" sz="1600" b="0" i="0" dirty="0" err="1">
                <a:effectLst/>
                <a:latin typeface="Open Sans"/>
              </a:rPr>
              <a:t>tincidunt</a:t>
            </a:r>
            <a:r>
              <a:rPr lang="en-US" sz="1600" b="0" i="0" dirty="0">
                <a:effectLst/>
                <a:latin typeface="Open Sans"/>
              </a:rPr>
              <a:t>.</a:t>
            </a:r>
            <a:endParaRPr lang="en-US" altLang="ko-KR" sz="1600" dirty="0">
              <a:cs typeface="Arial" pitchFamily="34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5E2299F-A74B-4452-9921-4A8CB8EE0EA1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" r="4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3912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01571" y="451147"/>
            <a:ext cx="9600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267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4267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Text Placeholder 13"/>
          <p:cNvSpPr txBox="1">
            <a:spLocks/>
          </p:cNvSpPr>
          <p:nvPr/>
        </p:nvSpPr>
        <p:spPr>
          <a:xfrm>
            <a:off x="6701573" y="1066700"/>
            <a:ext cx="3057473" cy="985805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133" b="1" dirty="0">
                <a:solidFill>
                  <a:schemeClr val="bg1"/>
                </a:solidFill>
                <a:cs typeface="Arial" pitchFamily="34" charset="0"/>
              </a:rPr>
              <a:t>HEADING</a:t>
            </a:r>
            <a:endParaRPr lang="en-US" altLang="ko-KR" sz="2133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1571" y="1925477"/>
            <a:ext cx="4780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Lorem ipsum dolor sit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amet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,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consectetur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adipiscing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elit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. Vestibulum vel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aliquet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nisi.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ornare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in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felis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vestibulum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odio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Curabitur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suscipit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urna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nulla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, sed.</a:t>
            </a:r>
            <a:endParaRPr lang="en-US" altLang="ko-KR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0181" y="3729741"/>
            <a:ext cx="9600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267" b="1" dirty="0">
                <a:solidFill>
                  <a:schemeClr val="bg1"/>
                </a:solidFill>
                <a:cs typeface="Arial" pitchFamily="34" charset="0"/>
              </a:rPr>
              <a:t>02</a:t>
            </a:r>
            <a:endParaRPr lang="ko-KR" altLang="en-US" sz="4267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Text Placeholder 13"/>
          <p:cNvSpPr txBox="1">
            <a:spLocks/>
          </p:cNvSpPr>
          <p:nvPr/>
        </p:nvSpPr>
        <p:spPr>
          <a:xfrm>
            <a:off x="2442709" y="4345294"/>
            <a:ext cx="3057473" cy="985805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en-US" sz="2133" b="1" dirty="0">
                <a:solidFill>
                  <a:schemeClr val="bg1"/>
                </a:solidFill>
                <a:cs typeface="Arial" pitchFamily="34" charset="0"/>
              </a:rPr>
              <a:t>HEADING</a:t>
            </a:r>
            <a:endParaRPr lang="en-US" altLang="ko-KR" sz="2133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402" y="5331099"/>
            <a:ext cx="4780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Lorem ipsum dolor sit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amet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,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consectetur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adipiscing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elit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. Vestibulum vel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aliquet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nisi.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ornare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in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felis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vestibulum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odio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Curabitur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suscipit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urna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nulla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, sed.</a:t>
            </a:r>
            <a:endParaRPr lang="en-US" altLang="ko-KR" sz="16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3DF47A8-2B12-400B-A00E-C71F32BBB0CD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2" b="29912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CF44EFC-0F99-43CE-90E1-D73C3AB27099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9" b="78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4977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39198"/>
            <a:ext cx="12192000" cy="768085"/>
          </a:xfrm>
        </p:spPr>
        <p:txBody>
          <a:bodyPr>
            <a:noAutofit/>
          </a:bodyPr>
          <a:lstStyle/>
          <a:p>
            <a:r>
              <a:rPr lang="en-US" altLang="ko-KR" sz="6000" dirty="0">
                <a:latin typeface="+mn-lt"/>
              </a:rPr>
              <a:t>HEADING</a:t>
            </a:r>
            <a:endParaRPr lang="ko-KR" altLang="en-US" sz="6000" dirty="0">
              <a:latin typeface="+mn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1233960" y="2442629"/>
            <a:ext cx="1248139" cy="1248139"/>
          </a:xfrm>
          <a:prstGeom prst="ellipse">
            <a:avLst/>
          </a:prstGeom>
          <a:solidFill>
            <a:schemeClr val="tx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3715668" y="2442629"/>
            <a:ext cx="1248139" cy="1248139"/>
          </a:xfrm>
          <a:prstGeom prst="ellipse">
            <a:avLst/>
          </a:prstGeom>
          <a:solidFill>
            <a:schemeClr val="tx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7" name="Oval 6"/>
          <p:cNvSpPr/>
          <p:nvPr/>
        </p:nvSpPr>
        <p:spPr>
          <a:xfrm>
            <a:off x="6226515" y="2442629"/>
            <a:ext cx="1248139" cy="1248139"/>
          </a:xfrm>
          <a:prstGeom prst="ellipse">
            <a:avLst/>
          </a:prstGeom>
          <a:solidFill>
            <a:schemeClr val="tx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8720091" y="2442629"/>
            <a:ext cx="1248139" cy="1248139"/>
          </a:xfrm>
          <a:prstGeom prst="ellipse">
            <a:avLst/>
          </a:prstGeom>
          <a:solidFill>
            <a:schemeClr val="tx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2755562" y="2730661"/>
            <a:ext cx="672075" cy="6720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10" name="Oval 9"/>
          <p:cNvSpPr/>
          <p:nvPr/>
        </p:nvSpPr>
        <p:spPr>
          <a:xfrm>
            <a:off x="5251839" y="2730661"/>
            <a:ext cx="672075" cy="6720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11" name="Oval 10"/>
          <p:cNvSpPr/>
          <p:nvPr/>
        </p:nvSpPr>
        <p:spPr>
          <a:xfrm>
            <a:off x="7748116" y="2730661"/>
            <a:ext cx="672075" cy="6720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12" name="Oval 11"/>
          <p:cNvSpPr/>
          <p:nvPr/>
        </p:nvSpPr>
        <p:spPr>
          <a:xfrm>
            <a:off x="10244394" y="2730661"/>
            <a:ext cx="672075" cy="6720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13" name="Rectangle 9"/>
          <p:cNvSpPr/>
          <p:nvPr/>
        </p:nvSpPr>
        <p:spPr>
          <a:xfrm>
            <a:off x="9126670" y="2860579"/>
            <a:ext cx="440385" cy="412240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4" name="Rectangle 16"/>
          <p:cNvSpPr/>
          <p:nvPr/>
        </p:nvSpPr>
        <p:spPr>
          <a:xfrm rot="2700000">
            <a:off x="1691208" y="2767620"/>
            <a:ext cx="333643" cy="598157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Parallelogram 15"/>
          <p:cNvSpPr/>
          <p:nvPr/>
        </p:nvSpPr>
        <p:spPr>
          <a:xfrm rot="16200000">
            <a:off x="6608487" y="2804639"/>
            <a:ext cx="484195" cy="524123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6" name="Round Same Side Corner Rectangle 6"/>
          <p:cNvSpPr>
            <a:spLocks noChangeAspect="1"/>
          </p:cNvSpPr>
          <p:nvPr/>
        </p:nvSpPr>
        <p:spPr>
          <a:xfrm rot="2700000">
            <a:off x="4279620" y="2767262"/>
            <a:ext cx="149377" cy="598876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179295" y="3637648"/>
            <a:ext cx="1853747" cy="990351"/>
            <a:chOff x="2113657" y="4294856"/>
            <a:chExt cx="3647460" cy="742763"/>
          </a:xfrm>
        </p:grpSpPr>
        <p:sp>
          <p:nvSpPr>
            <p:cNvPr id="22" name="TextBox 21"/>
            <p:cNvSpPr txBox="1"/>
            <p:nvPr/>
          </p:nvSpPr>
          <p:spPr>
            <a:xfrm>
              <a:off x="2113657" y="4599038"/>
              <a:ext cx="3647456" cy="438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,.</a:t>
              </a:r>
              <a:endParaRPr lang="en-US" altLang="ko-KR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13657" y="4294856"/>
              <a:ext cx="3647460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Text  Here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5572" y="3637648"/>
            <a:ext cx="1853747" cy="990351"/>
            <a:chOff x="2113657" y="4294856"/>
            <a:chExt cx="3647460" cy="742763"/>
          </a:xfrm>
        </p:grpSpPr>
        <p:sp>
          <p:nvSpPr>
            <p:cNvPr id="25" name="TextBox 24"/>
            <p:cNvSpPr txBox="1"/>
            <p:nvPr/>
          </p:nvSpPr>
          <p:spPr>
            <a:xfrm>
              <a:off x="2113657" y="4599038"/>
              <a:ext cx="3647456" cy="438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,.</a:t>
              </a:r>
              <a:endParaRPr lang="en-US" altLang="ko-KR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113657" y="4294856"/>
              <a:ext cx="3647460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Text  Here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71849" y="3637648"/>
            <a:ext cx="1853747" cy="990351"/>
            <a:chOff x="2113657" y="4294856"/>
            <a:chExt cx="3647460" cy="742763"/>
          </a:xfrm>
        </p:grpSpPr>
        <p:sp>
          <p:nvSpPr>
            <p:cNvPr id="28" name="TextBox 27"/>
            <p:cNvSpPr txBox="1"/>
            <p:nvPr/>
          </p:nvSpPr>
          <p:spPr>
            <a:xfrm>
              <a:off x="2113657" y="4599038"/>
              <a:ext cx="3647456" cy="438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,.</a:t>
              </a:r>
              <a:endParaRPr lang="en-US" altLang="ko-KR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113657" y="4294856"/>
              <a:ext cx="3647460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Text  Here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668127" y="3637648"/>
            <a:ext cx="1853747" cy="990351"/>
            <a:chOff x="2113657" y="4294856"/>
            <a:chExt cx="3647460" cy="742763"/>
          </a:xfrm>
        </p:grpSpPr>
        <p:sp>
          <p:nvSpPr>
            <p:cNvPr id="31" name="TextBox 30"/>
            <p:cNvSpPr txBox="1"/>
            <p:nvPr/>
          </p:nvSpPr>
          <p:spPr>
            <a:xfrm>
              <a:off x="2113657" y="4599038"/>
              <a:ext cx="3647456" cy="438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,.</a:t>
              </a:r>
              <a:endParaRPr lang="en-US" altLang="ko-KR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3657" y="4294856"/>
              <a:ext cx="3647460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Text  Here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766139" y="5061181"/>
            <a:ext cx="10706459" cy="120273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1075373" y="5491533"/>
            <a:ext cx="969707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Lorem ipsum dolor sit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amet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,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consectetur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adipiscing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elit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. Vestibulum vel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aliquet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nisi.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ornare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in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felis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vestibulum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odio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Curabitur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suscipit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urna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nulla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, sed.</a:t>
            </a:r>
            <a:endParaRPr lang="en-US" altLang="ko-KR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75373" y="5161950"/>
            <a:ext cx="969707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heading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961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49006" y="483640"/>
            <a:ext cx="9936427" cy="768085"/>
          </a:xfrm>
        </p:spPr>
        <p:txBody>
          <a:bodyPr>
            <a:noAutofit/>
          </a:bodyPr>
          <a:lstStyle/>
          <a:p>
            <a:pPr algn="ctr"/>
            <a:r>
              <a:rPr lang="en-US" altLang="ko-KR" sz="6000" dirty="0">
                <a:solidFill>
                  <a:schemeClr val="bg1"/>
                </a:solidFill>
                <a:latin typeface="+mn-lt"/>
              </a:rPr>
              <a:t>Our Services</a:t>
            </a:r>
            <a:endParaRPr lang="ko-KR" altLang="en-US" sz="6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050525" y="1497881"/>
            <a:ext cx="1016625" cy="206210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8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128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11623" y="2587837"/>
            <a:ext cx="3204933" cy="1314864"/>
            <a:chOff x="1062658" y="3977943"/>
            <a:chExt cx="1728192" cy="986148"/>
          </a:xfrm>
        </p:grpSpPr>
        <p:sp>
          <p:nvSpPr>
            <p:cNvPr id="7" name="TextBox 6"/>
            <p:cNvSpPr txBox="1"/>
            <p:nvPr/>
          </p:nvSpPr>
          <p:spPr>
            <a:xfrm>
              <a:off x="1170146" y="3977943"/>
              <a:ext cx="1181095" cy="2847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b="1" dirty="0">
                  <a:solidFill>
                    <a:schemeClr val="bg1"/>
                  </a:solidFill>
                  <a:cs typeface="Arial" pitchFamily="34" charset="0"/>
                </a:rPr>
                <a:t>heading</a:t>
              </a:r>
              <a:endParaRPr lang="ko-KR" altLang="en-US" sz="1867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62658" y="4340843"/>
              <a:ext cx="1728192" cy="623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. Vestibulum vel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aliquet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nisi.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9" name="TextBox 5"/>
          <p:cNvSpPr txBox="1"/>
          <p:nvPr/>
        </p:nvSpPr>
        <p:spPr>
          <a:xfrm>
            <a:off x="6456864" y="1497881"/>
            <a:ext cx="1016625" cy="206210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8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1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2050525" y="3983900"/>
            <a:ext cx="1016625" cy="206210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8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1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TextBox 5"/>
          <p:cNvSpPr txBox="1"/>
          <p:nvPr/>
        </p:nvSpPr>
        <p:spPr>
          <a:xfrm>
            <a:off x="6456864" y="3983900"/>
            <a:ext cx="1016625" cy="206210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800" b="1" dirty="0">
                <a:solidFill>
                  <a:schemeClr val="bg1"/>
                </a:solidFill>
                <a:cs typeface="Arial" pitchFamily="34" charset="0"/>
              </a:rPr>
              <a:t>4</a:t>
            </a:r>
            <a:endParaRPr lang="ko-KR" altLang="en-US" sz="128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69B573E-C52A-4416-B717-292A833CFC44}"/>
              </a:ext>
            </a:extLst>
          </p:cNvPr>
          <p:cNvGrpSpPr/>
          <p:nvPr/>
        </p:nvGrpSpPr>
        <p:grpSpPr>
          <a:xfrm>
            <a:off x="2711624" y="4977295"/>
            <a:ext cx="3204933" cy="1314864"/>
            <a:chOff x="1062658" y="3977943"/>
            <a:chExt cx="1728192" cy="98614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EB6095A-027E-4634-8323-333B5C614EAD}"/>
                </a:ext>
              </a:extLst>
            </p:cNvPr>
            <p:cNvSpPr txBox="1"/>
            <p:nvPr/>
          </p:nvSpPr>
          <p:spPr>
            <a:xfrm>
              <a:off x="1170146" y="3977943"/>
              <a:ext cx="1181095" cy="2847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b="1" dirty="0">
                  <a:solidFill>
                    <a:schemeClr val="bg1"/>
                  </a:solidFill>
                  <a:cs typeface="Arial" pitchFamily="34" charset="0"/>
                </a:rPr>
                <a:t>heading</a:t>
              </a:r>
              <a:endParaRPr lang="ko-KR" altLang="en-US" sz="1867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A81ED9-08F6-47DA-BA7C-38E57EAE85E6}"/>
                </a:ext>
              </a:extLst>
            </p:cNvPr>
            <p:cNvSpPr txBox="1"/>
            <p:nvPr/>
          </p:nvSpPr>
          <p:spPr>
            <a:xfrm>
              <a:off x="1062658" y="4340843"/>
              <a:ext cx="1728192" cy="623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. Vestibulum vel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aliquet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nisi.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E7265C-3F51-43C3-B880-664B64B25A24}"/>
              </a:ext>
            </a:extLst>
          </p:cNvPr>
          <p:cNvGrpSpPr/>
          <p:nvPr/>
        </p:nvGrpSpPr>
        <p:grpSpPr>
          <a:xfrm>
            <a:off x="7088311" y="2669036"/>
            <a:ext cx="3204933" cy="1314864"/>
            <a:chOff x="1062658" y="3977943"/>
            <a:chExt cx="1728192" cy="98614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0DA148D-6B0F-41A9-9348-8EF90CB70D68}"/>
                </a:ext>
              </a:extLst>
            </p:cNvPr>
            <p:cNvSpPr txBox="1"/>
            <p:nvPr/>
          </p:nvSpPr>
          <p:spPr>
            <a:xfrm>
              <a:off x="1170146" y="3977943"/>
              <a:ext cx="1181095" cy="2847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b="1" dirty="0">
                  <a:solidFill>
                    <a:schemeClr val="bg1"/>
                  </a:solidFill>
                  <a:cs typeface="Arial" pitchFamily="34" charset="0"/>
                </a:rPr>
                <a:t>heading</a:t>
              </a:r>
              <a:endParaRPr lang="ko-KR" altLang="en-US" sz="1867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262A924-9624-4E5C-AF61-50EE573FEA4C}"/>
                </a:ext>
              </a:extLst>
            </p:cNvPr>
            <p:cNvSpPr txBox="1"/>
            <p:nvPr/>
          </p:nvSpPr>
          <p:spPr>
            <a:xfrm>
              <a:off x="1062658" y="4340843"/>
              <a:ext cx="1728192" cy="623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. Vestibulum vel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aliquet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nisi.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DDDE19-6D08-4070-8640-4FE9C7706C3A}"/>
              </a:ext>
            </a:extLst>
          </p:cNvPr>
          <p:cNvGrpSpPr/>
          <p:nvPr/>
        </p:nvGrpSpPr>
        <p:grpSpPr>
          <a:xfrm>
            <a:off x="7161042" y="4977295"/>
            <a:ext cx="3204933" cy="1314864"/>
            <a:chOff x="1062658" y="3977943"/>
            <a:chExt cx="1728192" cy="98614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7090F53-F118-43B0-9231-02E0417D6328}"/>
                </a:ext>
              </a:extLst>
            </p:cNvPr>
            <p:cNvSpPr txBox="1"/>
            <p:nvPr/>
          </p:nvSpPr>
          <p:spPr>
            <a:xfrm>
              <a:off x="1170146" y="3977943"/>
              <a:ext cx="1181095" cy="2847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b="1" dirty="0">
                  <a:solidFill>
                    <a:schemeClr val="bg1"/>
                  </a:solidFill>
                  <a:cs typeface="Arial" pitchFamily="34" charset="0"/>
                </a:rPr>
                <a:t>heading</a:t>
              </a:r>
              <a:endParaRPr lang="ko-KR" altLang="en-US" sz="1867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F428D37-DE15-4A2E-9815-EA60E5E65F22}"/>
                </a:ext>
              </a:extLst>
            </p:cNvPr>
            <p:cNvSpPr txBox="1"/>
            <p:nvPr/>
          </p:nvSpPr>
          <p:spPr>
            <a:xfrm>
              <a:off x="1062658" y="4340843"/>
              <a:ext cx="1728192" cy="623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. Vestibulum vel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aliquet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nisi.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525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>
            <a:extLst>
              <a:ext uri="{FF2B5EF4-FFF2-40B4-BE49-F238E27FC236}">
                <a16:creationId xmlns:a16="http://schemas.microsoft.com/office/drawing/2014/main" id="{D5B1770E-52A5-4072-803D-C2C48F62122F}"/>
              </a:ext>
            </a:extLst>
          </p:cNvPr>
          <p:cNvSpPr/>
          <p:nvPr/>
        </p:nvSpPr>
        <p:spPr>
          <a:xfrm>
            <a:off x="725714" y="3222171"/>
            <a:ext cx="3425372" cy="2888343"/>
          </a:xfrm>
          <a:prstGeom prst="frame">
            <a:avLst>
              <a:gd name="adj1" fmla="val 9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BCB92013-E4CF-4584-A942-21765F4A34CC}"/>
              </a:ext>
            </a:extLst>
          </p:cNvPr>
          <p:cNvSpPr/>
          <p:nvPr/>
        </p:nvSpPr>
        <p:spPr>
          <a:xfrm>
            <a:off x="4374322" y="3219689"/>
            <a:ext cx="3425372" cy="2888343"/>
          </a:xfrm>
          <a:prstGeom prst="frame">
            <a:avLst>
              <a:gd name="adj1" fmla="val 9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A4C4D08D-A178-4041-8BCE-C9C2A64A2322}"/>
              </a:ext>
            </a:extLst>
          </p:cNvPr>
          <p:cNvSpPr/>
          <p:nvPr/>
        </p:nvSpPr>
        <p:spPr>
          <a:xfrm>
            <a:off x="8022930" y="3241461"/>
            <a:ext cx="3425372" cy="2888343"/>
          </a:xfrm>
          <a:prstGeom prst="frame">
            <a:avLst>
              <a:gd name="adj1" fmla="val 9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97003"/>
            <a:ext cx="12192000" cy="768085"/>
          </a:xfrm>
        </p:spPr>
        <p:txBody>
          <a:bodyPr>
            <a:noAutofit/>
          </a:bodyPr>
          <a:lstStyle/>
          <a:p>
            <a:r>
              <a:rPr lang="en-US" altLang="ko-KR" sz="6000" dirty="0">
                <a:latin typeface="+mn-lt"/>
              </a:rPr>
              <a:t>Our Team</a:t>
            </a:r>
            <a:endParaRPr lang="ko-KR" altLang="en-US" sz="6000" dirty="0">
              <a:latin typeface="+mn-lt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9434B2B7-6D2A-41C0-ABDD-FD0E6B468F54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7" r="11327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7836C9D3-EE79-4A55-89E1-CEFAA0AEFB4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7" r="11327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07EC4446-4605-4A1E-A926-CCDB9FF8ADE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" r="8565"/>
          <a:stretch>
            <a:fillRect/>
          </a:stretch>
        </p:blipFill>
        <p:spPr/>
      </p:pic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6204FCEC-233E-44E3-A4D7-5DB1B0648A02}"/>
              </a:ext>
            </a:extLst>
          </p:cNvPr>
          <p:cNvSpPr txBox="1">
            <a:spLocks/>
          </p:cNvSpPr>
          <p:nvPr/>
        </p:nvSpPr>
        <p:spPr>
          <a:xfrm>
            <a:off x="1215836" y="4889718"/>
            <a:ext cx="2445128" cy="328116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cs typeface="Arial" pitchFamily="34" charset="0"/>
              </a:rPr>
              <a:t>Name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2041A8C5-5264-479D-9DC9-F1D421250275}"/>
              </a:ext>
            </a:extLst>
          </p:cNvPr>
          <p:cNvSpPr txBox="1">
            <a:spLocks/>
          </p:cNvSpPr>
          <p:nvPr/>
        </p:nvSpPr>
        <p:spPr>
          <a:xfrm>
            <a:off x="1215836" y="5376710"/>
            <a:ext cx="2445128" cy="33277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cs typeface="Arial" pitchFamily="34" charset="0"/>
              </a:rPr>
              <a:t>Programmer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A5064AF-CB07-4402-A81B-FABBB153CA1B}"/>
              </a:ext>
            </a:extLst>
          </p:cNvPr>
          <p:cNvSpPr txBox="1">
            <a:spLocks/>
          </p:cNvSpPr>
          <p:nvPr/>
        </p:nvSpPr>
        <p:spPr>
          <a:xfrm>
            <a:off x="4873436" y="4886692"/>
            <a:ext cx="2445128" cy="328116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cs typeface="Arial" pitchFamily="34" charset="0"/>
              </a:rPr>
              <a:t>Name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C1EE08E5-2EEB-4845-9D73-1517E0F35558}"/>
              </a:ext>
            </a:extLst>
          </p:cNvPr>
          <p:cNvSpPr txBox="1">
            <a:spLocks/>
          </p:cNvSpPr>
          <p:nvPr/>
        </p:nvSpPr>
        <p:spPr>
          <a:xfrm>
            <a:off x="4873436" y="5373684"/>
            <a:ext cx="2445128" cy="33277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cs typeface="Arial" pitchFamily="34" charset="0"/>
              </a:rPr>
              <a:t>Programmer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691A9D38-5A4C-4A27-A893-B45332300E12}"/>
              </a:ext>
            </a:extLst>
          </p:cNvPr>
          <p:cNvSpPr txBox="1">
            <a:spLocks/>
          </p:cNvSpPr>
          <p:nvPr/>
        </p:nvSpPr>
        <p:spPr>
          <a:xfrm>
            <a:off x="8531036" y="4886692"/>
            <a:ext cx="2445128" cy="328116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cs typeface="Arial" pitchFamily="34" charset="0"/>
              </a:rPr>
              <a:t>Name</a:t>
            </a:r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82AEED8D-3E19-4D2D-ACF7-775DA58112CE}"/>
              </a:ext>
            </a:extLst>
          </p:cNvPr>
          <p:cNvSpPr txBox="1">
            <a:spLocks/>
          </p:cNvSpPr>
          <p:nvPr/>
        </p:nvSpPr>
        <p:spPr>
          <a:xfrm>
            <a:off x="8531036" y="5373684"/>
            <a:ext cx="2445128" cy="33277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cs typeface="Arial" pitchFamily="34" charset="0"/>
              </a:rPr>
              <a:t>Programmer</a:t>
            </a:r>
          </a:p>
        </p:txBody>
      </p:sp>
    </p:spTree>
    <p:extLst>
      <p:ext uri="{BB962C8B-B14F-4D97-AF65-F5344CB8AC3E}">
        <p14:creationId xmlns:p14="http://schemas.microsoft.com/office/powerpoint/2010/main" val="4277097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 rot="18000000">
            <a:off x="5435238" y="1518905"/>
            <a:ext cx="1326455" cy="4771657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13" name="Oval 12"/>
          <p:cNvSpPr/>
          <p:nvPr/>
        </p:nvSpPr>
        <p:spPr>
          <a:xfrm rot="3600000">
            <a:off x="5435238" y="1518905"/>
            <a:ext cx="1326455" cy="4771657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altLang="ko-KR" sz="6000" dirty="0">
                <a:latin typeface="+mn-lt"/>
              </a:rPr>
              <a:t>HEADING</a:t>
            </a:r>
            <a:endParaRPr lang="ko-KR" altLang="en-US" sz="6000" dirty="0">
              <a:latin typeface="+mn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5282245" y="3088513"/>
            <a:ext cx="1632441" cy="1632441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5390102" y="3203986"/>
            <a:ext cx="1409458" cy="1409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7" name="Oval 6"/>
          <p:cNvSpPr/>
          <p:nvPr/>
        </p:nvSpPr>
        <p:spPr>
          <a:xfrm>
            <a:off x="3342195" y="2152847"/>
            <a:ext cx="925603" cy="9256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3342195" y="4792152"/>
            <a:ext cx="925603" cy="9256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7916203" y="2152847"/>
            <a:ext cx="925603" cy="9256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10" name="Oval 9"/>
          <p:cNvSpPr/>
          <p:nvPr/>
        </p:nvSpPr>
        <p:spPr>
          <a:xfrm>
            <a:off x="7916203" y="4792152"/>
            <a:ext cx="925603" cy="9256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14" name="Rectangle 9"/>
          <p:cNvSpPr/>
          <p:nvPr/>
        </p:nvSpPr>
        <p:spPr>
          <a:xfrm flipH="1">
            <a:off x="3589893" y="2414292"/>
            <a:ext cx="430207" cy="40271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15" name="Rectangle 16"/>
          <p:cNvSpPr/>
          <p:nvPr/>
        </p:nvSpPr>
        <p:spPr>
          <a:xfrm rot="18900000" flipH="1">
            <a:off x="8228056" y="2323482"/>
            <a:ext cx="325931" cy="584332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16" name="Parallelogram 15"/>
          <p:cNvSpPr/>
          <p:nvPr/>
        </p:nvSpPr>
        <p:spPr>
          <a:xfrm rot="5400000" flipH="1">
            <a:off x="3568494" y="4998949"/>
            <a:ext cx="473004" cy="512009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17" name="Oval 21"/>
          <p:cNvSpPr>
            <a:spLocks noChangeAspect="1"/>
          </p:cNvSpPr>
          <p:nvPr/>
        </p:nvSpPr>
        <p:spPr>
          <a:xfrm>
            <a:off x="8108785" y="4975217"/>
            <a:ext cx="540439" cy="544952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117736" y="1932355"/>
            <a:ext cx="3097945" cy="1243477"/>
            <a:chOff x="803640" y="3374377"/>
            <a:chExt cx="2059657" cy="932608"/>
          </a:xfrm>
        </p:grpSpPr>
        <p:sp>
          <p:nvSpPr>
            <p:cNvPr id="19" name="TextBox 18"/>
            <p:cNvSpPr txBox="1"/>
            <p:nvPr/>
          </p:nvSpPr>
          <p:spPr>
            <a:xfrm>
              <a:off x="803640" y="3683737"/>
              <a:ext cx="2059657" cy="623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. Vestibulum vel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aliquet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nisi. 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3640" y="3374377"/>
              <a:ext cx="2059657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HEADING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7736" y="4564400"/>
            <a:ext cx="3097945" cy="1243477"/>
            <a:chOff x="803640" y="3374377"/>
            <a:chExt cx="2059657" cy="932608"/>
          </a:xfrm>
        </p:grpSpPr>
        <p:sp>
          <p:nvSpPr>
            <p:cNvPr id="22" name="TextBox 21"/>
            <p:cNvSpPr txBox="1"/>
            <p:nvPr/>
          </p:nvSpPr>
          <p:spPr>
            <a:xfrm>
              <a:off x="803640" y="3683737"/>
              <a:ext cx="2059657" cy="623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. Vestibulum vel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aliquet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nisi.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03640" y="3374377"/>
              <a:ext cx="2059657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HEADING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976321" y="1932355"/>
            <a:ext cx="3097945" cy="1243477"/>
            <a:chOff x="803640" y="3374377"/>
            <a:chExt cx="2059657" cy="932608"/>
          </a:xfrm>
        </p:grpSpPr>
        <p:sp>
          <p:nvSpPr>
            <p:cNvPr id="25" name="TextBox 24"/>
            <p:cNvSpPr txBox="1"/>
            <p:nvPr/>
          </p:nvSpPr>
          <p:spPr>
            <a:xfrm>
              <a:off x="803640" y="3683737"/>
              <a:ext cx="2059657" cy="623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. Vestibulum vel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aliquet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nisi. 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3640" y="3374377"/>
              <a:ext cx="2059657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HEADING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976321" y="4564400"/>
            <a:ext cx="3097945" cy="1243477"/>
            <a:chOff x="803640" y="3374377"/>
            <a:chExt cx="2059657" cy="932608"/>
          </a:xfrm>
        </p:grpSpPr>
        <p:sp>
          <p:nvSpPr>
            <p:cNvPr id="28" name="TextBox 27"/>
            <p:cNvSpPr txBox="1"/>
            <p:nvPr/>
          </p:nvSpPr>
          <p:spPr>
            <a:xfrm>
              <a:off x="803640" y="3683737"/>
              <a:ext cx="2059657" cy="623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. Vestibulum vel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aliquet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nisi. 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3640" y="3374377"/>
              <a:ext cx="2059657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HEADING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0" name="Block Arc 14"/>
          <p:cNvSpPr/>
          <p:nvPr/>
        </p:nvSpPr>
        <p:spPr>
          <a:xfrm rot="16200000">
            <a:off x="5740173" y="3573927"/>
            <a:ext cx="691860" cy="692315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69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68572"/>
            <a:ext cx="12192000" cy="768085"/>
          </a:xfrm>
        </p:spPr>
        <p:txBody>
          <a:bodyPr>
            <a:noAutofit/>
          </a:bodyPr>
          <a:lstStyle/>
          <a:p>
            <a:r>
              <a:rPr lang="en-US" altLang="ko-KR" sz="6000" dirty="0">
                <a:solidFill>
                  <a:schemeClr val="bg1"/>
                </a:solidFill>
                <a:latin typeface="+mn-lt"/>
              </a:rPr>
              <a:t>HEADING</a:t>
            </a:r>
            <a:endParaRPr lang="ko-KR" altLang="en-US" sz="60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87490" y="4933368"/>
            <a:ext cx="9217021" cy="1536874"/>
            <a:chOff x="5100068" y="3074261"/>
            <a:chExt cx="3504381" cy="1152655"/>
          </a:xfrm>
        </p:grpSpPr>
        <p:sp>
          <p:nvSpPr>
            <p:cNvPr id="11" name="TextBox 10"/>
            <p:cNvSpPr txBox="1"/>
            <p:nvPr/>
          </p:nvSpPr>
          <p:spPr>
            <a:xfrm>
              <a:off x="5100068" y="3419003"/>
              <a:ext cx="3504380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. Vestibulum vel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aliquet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nisi.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ornare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in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felis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eu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porttitor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.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eu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vestibulum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odio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.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Curabitur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suscipit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urna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nulla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, sed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ullamcorper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dolor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varius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id. Donec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molestie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enim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non semper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porttitor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.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convallis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rutrum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dolor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quis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tincidunt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.</a:t>
              </a:r>
              <a:endParaRPr lang="en-US" altLang="ko-KR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00069" y="3074261"/>
              <a:ext cx="350438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867" b="1" dirty="0">
                  <a:solidFill>
                    <a:schemeClr val="bg1"/>
                  </a:solidFill>
                  <a:cs typeface="Arial" pitchFamily="34" charset="0"/>
                </a:rPr>
                <a:t>Heading</a:t>
              </a:r>
              <a:endParaRPr lang="ko-KR" altLang="en-US" sz="1867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A31C2C77-5FBC-41AF-8445-67AB8DC8819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 r="1330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24513E4-9B79-48C4-BC66-F3F48028C66E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79" b="27179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70DAA183-627F-466D-A30E-2DA797E1CB1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" r="12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717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Chart 4">
            <a:extLst>
              <a:ext uri="{FF2B5EF4-FFF2-40B4-BE49-F238E27FC236}">
                <a16:creationId xmlns:a16="http://schemas.microsoft.com/office/drawing/2014/main" id="{D5103C7A-C487-4407-B594-5369CFF1AD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6704954"/>
              </p:ext>
            </p:extLst>
          </p:nvPr>
        </p:nvGraphicFramePr>
        <p:xfrm>
          <a:off x="3729271" y="1846988"/>
          <a:ext cx="2057236" cy="1858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76663"/>
            <a:ext cx="12192000" cy="768085"/>
          </a:xfrm>
        </p:spPr>
        <p:txBody>
          <a:bodyPr>
            <a:noAutofit/>
          </a:bodyPr>
          <a:lstStyle/>
          <a:p>
            <a:r>
              <a:rPr lang="en-US" altLang="ko-KR" sz="6000" dirty="0">
                <a:latin typeface="+mn-lt"/>
              </a:rPr>
              <a:t>HEADING</a:t>
            </a:r>
            <a:endParaRPr lang="ko-KR" altLang="en-US" sz="6000" dirty="0">
              <a:latin typeface="+mn-lt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681788606"/>
              </p:ext>
            </p:extLst>
          </p:nvPr>
        </p:nvGraphicFramePr>
        <p:xfrm>
          <a:off x="1105439" y="1846988"/>
          <a:ext cx="2057236" cy="1858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981928" y="3909053"/>
            <a:ext cx="2304256" cy="1658044"/>
            <a:chOff x="1062658" y="3986014"/>
            <a:chExt cx="1728192" cy="1243533"/>
          </a:xfrm>
        </p:grpSpPr>
        <p:sp>
          <p:nvSpPr>
            <p:cNvPr id="8" name="TextBox 7"/>
            <p:cNvSpPr txBox="1"/>
            <p:nvPr/>
          </p:nvSpPr>
          <p:spPr>
            <a:xfrm>
              <a:off x="1062658" y="3986014"/>
              <a:ext cx="1728192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867" b="1" dirty="0">
                  <a:solidFill>
                    <a:schemeClr val="bg1"/>
                  </a:solidFill>
                  <a:cs typeface="Calibri" pitchFamily="34" charset="0"/>
                </a:rPr>
                <a:t>HEADING</a:t>
              </a:r>
              <a:endParaRPr lang="ko-KR" altLang="en-US" sz="1867" b="1" dirty="0">
                <a:solidFill>
                  <a:schemeClr val="bg1"/>
                </a:solidFill>
                <a:cs typeface="Calibr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62658" y="4236968"/>
              <a:ext cx="172819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. Vestibulum vel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aliquet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nisi.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05760" y="3909053"/>
            <a:ext cx="2304256" cy="1658044"/>
            <a:chOff x="1062658" y="3986014"/>
            <a:chExt cx="1728192" cy="1243533"/>
          </a:xfrm>
        </p:grpSpPr>
        <p:sp>
          <p:nvSpPr>
            <p:cNvPr id="11" name="TextBox 10"/>
            <p:cNvSpPr txBox="1"/>
            <p:nvPr/>
          </p:nvSpPr>
          <p:spPr>
            <a:xfrm>
              <a:off x="1062658" y="3986014"/>
              <a:ext cx="1728192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867" b="1" dirty="0">
                  <a:solidFill>
                    <a:schemeClr val="bg1"/>
                  </a:solidFill>
                  <a:cs typeface="Calibri" pitchFamily="34" charset="0"/>
                </a:rPr>
                <a:t>HEADING</a:t>
              </a:r>
              <a:endParaRPr lang="ko-KR" altLang="en-US" sz="1867" b="1" dirty="0">
                <a:solidFill>
                  <a:schemeClr val="bg1"/>
                </a:solidFill>
                <a:cs typeface="Calibri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62658" y="4236968"/>
              <a:ext cx="172819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. Vestibulum vel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aliquet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nisi.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3" name="Oval 7"/>
          <p:cNvSpPr/>
          <p:nvPr/>
        </p:nvSpPr>
        <p:spPr>
          <a:xfrm>
            <a:off x="1859226" y="2501341"/>
            <a:ext cx="549660" cy="54966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4" name="Oval 21"/>
          <p:cNvSpPr>
            <a:spLocks noChangeAspect="1"/>
          </p:cNvSpPr>
          <p:nvPr/>
        </p:nvSpPr>
        <p:spPr>
          <a:xfrm>
            <a:off x="4453158" y="2468894"/>
            <a:ext cx="609461" cy="614553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235520196"/>
              </p:ext>
            </p:extLst>
          </p:nvPr>
        </p:nvGraphicFramePr>
        <p:xfrm>
          <a:off x="6110662" y="2734771"/>
          <a:ext cx="5178759" cy="1682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0036787" y="2917801"/>
            <a:ext cx="960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60%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36787" y="3751514"/>
            <a:ext cx="960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55%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88021" y="1834980"/>
            <a:ext cx="4896544" cy="874144"/>
            <a:chOff x="803640" y="3362835"/>
            <a:chExt cx="2059657" cy="655608"/>
          </a:xfrm>
        </p:grpSpPr>
        <p:sp>
          <p:nvSpPr>
            <p:cNvPr id="20" name="TextBox 19"/>
            <p:cNvSpPr txBox="1"/>
            <p:nvPr/>
          </p:nvSpPr>
          <p:spPr>
            <a:xfrm>
              <a:off x="803640" y="3579862"/>
              <a:ext cx="205965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. Vestibulum vel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aliquet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nisi.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3640" y="3362835"/>
              <a:ext cx="2059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HEADING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66021" y="4446733"/>
            <a:ext cx="4896544" cy="874144"/>
            <a:chOff x="803640" y="3362835"/>
            <a:chExt cx="2059657" cy="655608"/>
          </a:xfrm>
        </p:grpSpPr>
        <p:sp>
          <p:nvSpPr>
            <p:cNvPr id="23" name="TextBox 22"/>
            <p:cNvSpPr txBox="1"/>
            <p:nvPr/>
          </p:nvSpPr>
          <p:spPr>
            <a:xfrm>
              <a:off x="803640" y="3579862"/>
              <a:ext cx="205965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. Vestibulum vel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aliquet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nisi.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3640" y="3362835"/>
              <a:ext cx="2059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HEADING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981928" y="5733257"/>
            <a:ext cx="10490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Lorem ipsum dolor sit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amet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,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consectetur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adipiscing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elit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. Vestibulum vel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aliquet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nisi.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ornare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in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felis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vestibulum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odio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Curabitur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suscipit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urna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nulla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, sed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ullamcorper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dolor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varius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id. Donec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molestie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enim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non semper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convallis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rutrum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dolor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quis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Open Sans"/>
              </a:rPr>
              <a:t>tincidunt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Open Sans"/>
              </a:rPr>
              <a:t>.</a:t>
            </a:r>
            <a:endParaRPr lang="en-US" altLang="ko-KR" sz="16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52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518</Words>
  <Application>Microsoft Office PowerPoint</Application>
  <PresentationFormat>Widescreen</PresentationFormat>
  <Paragraphs>67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Waqas Ahmad</dc:creator>
  <cp:lastModifiedBy>Waqas Ahmad</cp:lastModifiedBy>
  <cp:revision>24</cp:revision>
  <dcterms:created xsi:type="dcterms:W3CDTF">2020-10-09T17:23:49Z</dcterms:created>
  <dcterms:modified xsi:type="dcterms:W3CDTF">2020-10-13T14:38:42Z</dcterms:modified>
</cp:coreProperties>
</file>