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7"/>
  </p:notesMasterIdLst>
  <p:sldIdLst>
    <p:sldId id="290" r:id="rId2"/>
    <p:sldId id="319" r:id="rId3"/>
    <p:sldId id="318" r:id="rId4"/>
    <p:sldId id="320" r:id="rId5"/>
    <p:sldId id="321" r:id="rId6"/>
    <p:sldId id="343" r:id="rId7"/>
    <p:sldId id="344" r:id="rId8"/>
    <p:sldId id="274" r:id="rId9"/>
    <p:sldId id="347" r:id="rId10"/>
    <p:sldId id="348" r:id="rId11"/>
    <p:sldId id="335" r:id="rId12"/>
    <p:sldId id="323" r:id="rId13"/>
    <p:sldId id="340" r:id="rId14"/>
    <p:sldId id="346" r:id="rId15"/>
    <p:sldId id="285" r:id="rId16"/>
    <p:sldId id="322" r:id="rId17"/>
    <p:sldId id="359" r:id="rId18"/>
    <p:sldId id="355" r:id="rId19"/>
    <p:sldId id="283" r:id="rId20"/>
    <p:sldId id="277" r:id="rId21"/>
    <p:sldId id="341" r:id="rId22"/>
    <p:sldId id="339" r:id="rId23"/>
    <p:sldId id="338" r:id="rId24"/>
    <p:sldId id="332" r:id="rId25"/>
    <p:sldId id="36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1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3" autoAdjust="0"/>
    <p:restoredTop sz="96229" autoAdjust="0"/>
  </p:normalViewPr>
  <p:slideViewPr>
    <p:cSldViewPr snapToGrid="0" showGuides="1">
      <p:cViewPr>
        <p:scale>
          <a:sx n="66" d="100"/>
          <a:sy n="66" d="100"/>
        </p:scale>
        <p:origin x="2352" y="10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0BB43-3EE8-46C4-936F-FDAB53DCE182}" type="datetimeFigureOut">
              <a:rPr lang="en-US" smtClean="0"/>
              <a:t>10/8/2020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D5D14-AA03-4FC5-BAD8-88937ADBF613}" type="slidenum">
              <a:rPr lang="en-US" smtClean="0"/>
              <a:t>‹#›</a:t>
            </a:fld>
            <a:endParaRPr lang="en-US"/>
          </a:p>
        </p:txBody>
      </p:sp>
    </p:spTree>
    <p:extLst>
      <p:ext uri="{BB962C8B-B14F-4D97-AF65-F5344CB8AC3E}">
        <p14:creationId xmlns:p14="http://schemas.microsoft.com/office/powerpoint/2010/main" val="397725680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D685F9-FA88-2C43-980A-30E23EB108B7}" type="slidenum">
              <a:rPr lang="en-ID"/>
              <a:t>1</a:t>
            </a:fld>
            <a:endParaRPr lang="en-ID"/>
          </a:p>
        </p:txBody>
      </p:sp>
    </p:spTree>
    <p:extLst>
      <p:ext uri="{BB962C8B-B14F-4D97-AF65-F5344CB8AC3E}">
        <p14:creationId xmlns:p14="http://schemas.microsoft.com/office/powerpoint/2010/main" val="177715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807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ne_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76534C16-1CD0-8646-B127-B42528B8256F}"/>
              </a:ext>
            </a:extLst>
          </p:cNvPr>
          <p:cNvSpPr>
            <a:spLocks noGrp="1"/>
          </p:cNvSpPr>
          <p:nvPr>
            <p:ph type="pic" sz="quarter" idx="14" hasCustomPrompt="1"/>
          </p:nvPr>
        </p:nvSpPr>
        <p:spPr>
          <a:xfrm>
            <a:off x="1763015" y="1328026"/>
            <a:ext cx="2193533" cy="4698435"/>
          </a:xfrm>
          <a:custGeom>
            <a:avLst/>
            <a:gdLst>
              <a:gd name="connsiteX0" fmla="*/ 232560 w 2509284"/>
              <a:gd name="connsiteY0" fmla="*/ 0 h 5374758"/>
              <a:gd name="connsiteX1" fmla="*/ 2276724 w 2509284"/>
              <a:gd name="connsiteY1" fmla="*/ 0 h 5374758"/>
              <a:gd name="connsiteX2" fmla="*/ 2509284 w 2509284"/>
              <a:gd name="connsiteY2" fmla="*/ 232560 h 5374758"/>
              <a:gd name="connsiteX3" fmla="*/ 2509284 w 2509284"/>
              <a:gd name="connsiteY3" fmla="*/ 5142198 h 5374758"/>
              <a:gd name="connsiteX4" fmla="*/ 2276724 w 2509284"/>
              <a:gd name="connsiteY4" fmla="*/ 5374758 h 5374758"/>
              <a:gd name="connsiteX5" fmla="*/ 232560 w 2509284"/>
              <a:gd name="connsiteY5" fmla="*/ 5374758 h 5374758"/>
              <a:gd name="connsiteX6" fmla="*/ 0 w 2509284"/>
              <a:gd name="connsiteY6" fmla="*/ 5142198 h 5374758"/>
              <a:gd name="connsiteX7" fmla="*/ 0 w 2509284"/>
              <a:gd name="connsiteY7" fmla="*/ 232560 h 5374758"/>
              <a:gd name="connsiteX8" fmla="*/ 232560 w 2509284"/>
              <a:gd name="connsiteY8" fmla="*/ 0 h 537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284" h="5374758">
                <a:moveTo>
                  <a:pt x="232560" y="0"/>
                </a:moveTo>
                <a:lnTo>
                  <a:pt x="2276724" y="0"/>
                </a:lnTo>
                <a:cubicBezTo>
                  <a:pt x="2405163" y="0"/>
                  <a:pt x="2509284" y="104121"/>
                  <a:pt x="2509284" y="232560"/>
                </a:cubicBezTo>
                <a:lnTo>
                  <a:pt x="2509284" y="5142198"/>
                </a:lnTo>
                <a:cubicBezTo>
                  <a:pt x="2509284" y="5270637"/>
                  <a:pt x="2405163" y="5374758"/>
                  <a:pt x="2276724" y="5374758"/>
                </a:cubicBezTo>
                <a:lnTo>
                  <a:pt x="232560" y="5374758"/>
                </a:lnTo>
                <a:cubicBezTo>
                  <a:pt x="104121" y="5374758"/>
                  <a:pt x="0" y="5270637"/>
                  <a:pt x="0" y="5142198"/>
                </a:cubicBezTo>
                <a:lnTo>
                  <a:pt x="0" y="232560"/>
                </a:lnTo>
                <a:cubicBezTo>
                  <a:pt x="0" y="104121"/>
                  <a:pt x="104121" y="0"/>
                  <a:pt x="232560" y="0"/>
                </a:cubicBez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408473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755EFA2-A36C-C74F-AFA2-EC30F3237338}"/>
              </a:ext>
            </a:extLst>
          </p:cNvPr>
          <p:cNvSpPr>
            <a:spLocks noGrp="1"/>
          </p:cNvSpPr>
          <p:nvPr>
            <p:ph type="pic" sz="quarter" idx="13" hasCustomPrompt="1"/>
          </p:nvPr>
        </p:nvSpPr>
        <p:spPr>
          <a:xfrm>
            <a:off x="1566440" y="2578846"/>
            <a:ext cx="1829957" cy="1970005"/>
          </a:xfrm>
          <a:custGeom>
            <a:avLst/>
            <a:gdLst>
              <a:gd name="connsiteX0" fmla="*/ 0 w 1829957"/>
              <a:gd name="connsiteY0" fmla="*/ 0 h 1970005"/>
              <a:gd name="connsiteX1" fmla="*/ 1829957 w 1829957"/>
              <a:gd name="connsiteY1" fmla="*/ 0 h 1970005"/>
              <a:gd name="connsiteX2" fmla="*/ 1829957 w 1829957"/>
              <a:gd name="connsiteY2" fmla="*/ 1970005 h 1970005"/>
              <a:gd name="connsiteX3" fmla="*/ 0 w 1829957"/>
              <a:gd name="connsiteY3" fmla="*/ 1970005 h 1970005"/>
            </a:gdLst>
            <a:ahLst/>
            <a:cxnLst>
              <a:cxn ang="0">
                <a:pos x="connsiteX0" y="connsiteY0"/>
              </a:cxn>
              <a:cxn ang="0">
                <a:pos x="connsiteX1" y="connsiteY1"/>
              </a:cxn>
              <a:cxn ang="0">
                <a:pos x="connsiteX2" y="connsiteY2"/>
              </a:cxn>
              <a:cxn ang="0">
                <a:pos x="connsiteX3" y="connsiteY3"/>
              </a:cxn>
            </a:cxnLst>
            <a:rect l="l" t="t" r="r" b="b"/>
            <a:pathLst>
              <a:path w="1829957" h="1970005">
                <a:moveTo>
                  <a:pt x="0" y="0"/>
                </a:moveTo>
                <a:lnTo>
                  <a:pt x="1829957" y="0"/>
                </a:lnTo>
                <a:lnTo>
                  <a:pt x="1829957" y="1970005"/>
                </a:lnTo>
                <a:lnTo>
                  <a:pt x="0" y="1970005"/>
                </a:lnTo>
                <a:close/>
              </a:path>
            </a:pathLst>
          </a:custGeom>
          <a:pattFill prst="divot">
            <a:fgClr>
              <a:schemeClr val="accent1"/>
            </a:fgClr>
            <a:bgClr>
              <a:schemeClr val="bg1"/>
            </a:bgClr>
          </a:pattFill>
        </p:spPr>
        <p:txBody>
          <a:bodyPr wrap="square">
            <a:noAutofit/>
          </a:bodyPr>
          <a:lstStyle>
            <a:lvl1pPr>
              <a:defRPr sz="1200"/>
            </a:lvl1pPr>
          </a:lstStyle>
          <a:p>
            <a:r>
              <a:rPr lang="en-US"/>
              <a:t>Add Picture Here</a:t>
            </a:r>
          </a:p>
        </p:txBody>
      </p:sp>
      <p:sp>
        <p:nvSpPr>
          <p:cNvPr id="13" name="Picture Placeholder 12">
            <a:extLst>
              <a:ext uri="{FF2B5EF4-FFF2-40B4-BE49-F238E27FC236}">
                <a16:creationId xmlns:a16="http://schemas.microsoft.com/office/drawing/2014/main" id="{F0DD9043-9299-A644-9DA4-CF9187AAEFDF}"/>
              </a:ext>
            </a:extLst>
          </p:cNvPr>
          <p:cNvSpPr>
            <a:spLocks noGrp="1"/>
          </p:cNvSpPr>
          <p:nvPr>
            <p:ph type="pic" sz="quarter" idx="14" hasCustomPrompt="1"/>
          </p:nvPr>
        </p:nvSpPr>
        <p:spPr>
          <a:xfrm>
            <a:off x="5181019" y="2150578"/>
            <a:ext cx="1829957" cy="1970005"/>
          </a:xfrm>
          <a:custGeom>
            <a:avLst/>
            <a:gdLst>
              <a:gd name="connsiteX0" fmla="*/ 0 w 1829957"/>
              <a:gd name="connsiteY0" fmla="*/ 0 h 1970005"/>
              <a:gd name="connsiteX1" fmla="*/ 1829957 w 1829957"/>
              <a:gd name="connsiteY1" fmla="*/ 0 h 1970005"/>
              <a:gd name="connsiteX2" fmla="*/ 1829957 w 1829957"/>
              <a:gd name="connsiteY2" fmla="*/ 1970005 h 1970005"/>
              <a:gd name="connsiteX3" fmla="*/ 0 w 1829957"/>
              <a:gd name="connsiteY3" fmla="*/ 1970005 h 1970005"/>
            </a:gdLst>
            <a:ahLst/>
            <a:cxnLst>
              <a:cxn ang="0">
                <a:pos x="connsiteX0" y="connsiteY0"/>
              </a:cxn>
              <a:cxn ang="0">
                <a:pos x="connsiteX1" y="connsiteY1"/>
              </a:cxn>
              <a:cxn ang="0">
                <a:pos x="connsiteX2" y="connsiteY2"/>
              </a:cxn>
              <a:cxn ang="0">
                <a:pos x="connsiteX3" y="connsiteY3"/>
              </a:cxn>
            </a:cxnLst>
            <a:rect l="l" t="t" r="r" b="b"/>
            <a:pathLst>
              <a:path w="1829957" h="1970005">
                <a:moveTo>
                  <a:pt x="0" y="0"/>
                </a:moveTo>
                <a:lnTo>
                  <a:pt x="1829957" y="0"/>
                </a:lnTo>
                <a:lnTo>
                  <a:pt x="1829957" y="1970005"/>
                </a:lnTo>
                <a:lnTo>
                  <a:pt x="0" y="1970005"/>
                </a:lnTo>
                <a:close/>
              </a:path>
            </a:pathLst>
          </a:custGeom>
          <a:pattFill prst="divot">
            <a:fgClr>
              <a:schemeClr val="accent1"/>
            </a:fgClr>
            <a:bgClr>
              <a:schemeClr val="bg1"/>
            </a:bgClr>
          </a:pattFill>
        </p:spPr>
        <p:txBody>
          <a:bodyPr wrap="square">
            <a:noAutofit/>
          </a:bodyPr>
          <a:lstStyle>
            <a:lvl1pPr>
              <a:defRPr sz="1200"/>
            </a:lvl1pPr>
          </a:lstStyle>
          <a:p>
            <a:r>
              <a:rPr lang="en-US"/>
              <a:t>Add Picture Here</a:t>
            </a:r>
          </a:p>
        </p:txBody>
      </p:sp>
      <p:sp>
        <p:nvSpPr>
          <p:cNvPr id="15" name="Picture Placeholder 14">
            <a:extLst>
              <a:ext uri="{FF2B5EF4-FFF2-40B4-BE49-F238E27FC236}">
                <a16:creationId xmlns:a16="http://schemas.microsoft.com/office/drawing/2014/main" id="{BE77DF24-9EFD-0D45-81FE-F5D2C0E6C1C7}"/>
              </a:ext>
            </a:extLst>
          </p:cNvPr>
          <p:cNvSpPr>
            <a:spLocks noGrp="1"/>
          </p:cNvSpPr>
          <p:nvPr>
            <p:ph type="pic" sz="quarter" idx="15" hasCustomPrompt="1"/>
          </p:nvPr>
        </p:nvSpPr>
        <p:spPr>
          <a:xfrm>
            <a:off x="8795598" y="2578846"/>
            <a:ext cx="1829957" cy="1970005"/>
          </a:xfrm>
          <a:custGeom>
            <a:avLst/>
            <a:gdLst>
              <a:gd name="connsiteX0" fmla="*/ 0 w 1829957"/>
              <a:gd name="connsiteY0" fmla="*/ 0 h 1970005"/>
              <a:gd name="connsiteX1" fmla="*/ 1829957 w 1829957"/>
              <a:gd name="connsiteY1" fmla="*/ 0 h 1970005"/>
              <a:gd name="connsiteX2" fmla="*/ 1829957 w 1829957"/>
              <a:gd name="connsiteY2" fmla="*/ 1970005 h 1970005"/>
              <a:gd name="connsiteX3" fmla="*/ 0 w 1829957"/>
              <a:gd name="connsiteY3" fmla="*/ 1970005 h 1970005"/>
            </a:gdLst>
            <a:ahLst/>
            <a:cxnLst>
              <a:cxn ang="0">
                <a:pos x="connsiteX0" y="connsiteY0"/>
              </a:cxn>
              <a:cxn ang="0">
                <a:pos x="connsiteX1" y="connsiteY1"/>
              </a:cxn>
              <a:cxn ang="0">
                <a:pos x="connsiteX2" y="connsiteY2"/>
              </a:cxn>
              <a:cxn ang="0">
                <a:pos x="connsiteX3" y="connsiteY3"/>
              </a:cxn>
            </a:cxnLst>
            <a:rect l="l" t="t" r="r" b="b"/>
            <a:pathLst>
              <a:path w="1829957" h="1970005">
                <a:moveTo>
                  <a:pt x="0" y="0"/>
                </a:moveTo>
                <a:lnTo>
                  <a:pt x="1829957" y="0"/>
                </a:lnTo>
                <a:lnTo>
                  <a:pt x="1829957" y="1970005"/>
                </a:lnTo>
                <a:lnTo>
                  <a:pt x="0" y="1970005"/>
                </a:lnTo>
                <a:close/>
              </a:path>
            </a:pathLst>
          </a:custGeom>
          <a:pattFill prst="divot">
            <a:fgClr>
              <a:schemeClr val="accent1"/>
            </a:fgClr>
            <a:bgClr>
              <a:schemeClr val="bg1"/>
            </a:bgClr>
          </a:pattFill>
        </p:spPr>
        <p:txBody>
          <a:bodyPr wrap="square">
            <a:noAutofit/>
          </a:bodyPr>
          <a:lstStyle>
            <a:lvl1pPr>
              <a:defRPr sz="1200"/>
            </a:lvl1pPr>
          </a:lstStyle>
          <a:p>
            <a:r>
              <a:rPr lang="en-US"/>
              <a:t>Add Picture Here</a:t>
            </a:r>
          </a:p>
        </p:txBody>
      </p:sp>
    </p:spTree>
    <p:extLst>
      <p:ext uri="{BB962C8B-B14F-4D97-AF65-F5344CB8AC3E}">
        <p14:creationId xmlns:p14="http://schemas.microsoft.com/office/powerpoint/2010/main" val="3365490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F4CDACE-72B2-7B48-99A4-114CFFD0D212}"/>
              </a:ext>
            </a:extLst>
          </p:cNvPr>
          <p:cNvSpPr>
            <a:spLocks noGrp="1"/>
          </p:cNvSpPr>
          <p:nvPr>
            <p:ph type="pic" sz="quarter" idx="17" hasCustomPrompt="1"/>
          </p:nvPr>
        </p:nvSpPr>
        <p:spPr>
          <a:xfrm>
            <a:off x="-1" y="0"/>
            <a:ext cx="4953965" cy="3622876"/>
          </a:xfrm>
          <a:custGeom>
            <a:avLst/>
            <a:gdLst>
              <a:gd name="connsiteX0" fmla="*/ 0 w 4953965"/>
              <a:gd name="connsiteY0" fmla="*/ 0 h 3622876"/>
              <a:gd name="connsiteX1" fmla="*/ 4953965 w 4953965"/>
              <a:gd name="connsiteY1" fmla="*/ 0 h 3622876"/>
              <a:gd name="connsiteX2" fmla="*/ 4953965 w 4953965"/>
              <a:gd name="connsiteY2" fmla="*/ 3622876 h 3622876"/>
              <a:gd name="connsiteX3" fmla="*/ 0 w 4953965"/>
              <a:gd name="connsiteY3" fmla="*/ 3622876 h 3622876"/>
            </a:gdLst>
            <a:ahLst/>
            <a:cxnLst>
              <a:cxn ang="0">
                <a:pos x="connsiteX0" y="connsiteY0"/>
              </a:cxn>
              <a:cxn ang="0">
                <a:pos x="connsiteX1" y="connsiteY1"/>
              </a:cxn>
              <a:cxn ang="0">
                <a:pos x="connsiteX2" y="connsiteY2"/>
              </a:cxn>
              <a:cxn ang="0">
                <a:pos x="connsiteX3" y="connsiteY3"/>
              </a:cxn>
            </a:cxnLst>
            <a:rect l="l" t="t" r="r" b="b"/>
            <a:pathLst>
              <a:path w="4953965" h="3622876">
                <a:moveTo>
                  <a:pt x="0" y="0"/>
                </a:moveTo>
                <a:lnTo>
                  <a:pt x="4953965" y="0"/>
                </a:lnTo>
                <a:lnTo>
                  <a:pt x="4953965" y="3622876"/>
                </a:lnTo>
                <a:lnTo>
                  <a:pt x="0" y="3622876"/>
                </a:lnTo>
                <a:close/>
              </a:path>
            </a:pathLst>
          </a:custGeom>
          <a:pattFill prst="divot">
            <a:fgClr>
              <a:schemeClr val="accent1"/>
            </a:fgClr>
            <a:bgClr>
              <a:schemeClr val="bg1"/>
            </a:bgClr>
          </a:pattFill>
          <a:effectLst>
            <a:outerShdw blurRad="457200" dist="63500" dir="5400000" sx="105000" sy="105000" algn="ctr" rotWithShape="0">
              <a:schemeClr val="tx1">
                <a:lumMod val="75000"/>
                <a:lumOff val="25000"/>
                <a:alpha val="9000"/>
              </a:schemeClr>
            </a:outerShdw>
          </a:effectLst>
        </p:spPr>
        <p:txBody>
          <a:bodyPr wrap="square">
            <a:noAutofit/>
          </a:bodyPr>
          <a:lstStyle>
            <a:lvl1pPr>
              <a:defRPr sz="1800"/>
            </a:lvl1pPr>
          </a:lstStyle>
          <a:p>
            <a:r>
              <a:rPr lang="en-US"/>
              <a:t>Add Picture Here</a:t>
            </a:r>
          </a:p>
        </p:txBody>
      </p:sp>
      <p:sp>
        <p:nvSpPr>
          <p:cNvPr id="31" name="Picture Placeholder 30">
            <a:extLst>
              <a:ext uri="{FF2B5EF4-FFF2-40B4-BE49-F238E27FC236}">
                <a16:creationId xmlns:a16="http://schemas.microsoft.com/office/drawing/2014/main" id="{1F1E6828-8F9C-B34A-96DF-8358A9BDF7DA}"/>
              </a:ext>
            </a:extLst>
          </p:cNvPr>
          <p:cNvSpPr>
            <a:spLocks noGrp="1"/>
          </p:cNvSpPr>
          <p:nvPr>
            <p:ph type="pic" sz="quarter" idx="18" hasCustomPrompt="1"/>
          </p:nvPr>
        </p:nvSpPr>
        <p:spPr>
          <a:xfrm>
            <a:off x="6182456" y="796346"/>
            <a:ext cx="1218150" cy="1311376"/>
          </a:xfrm>
          <a:custGeom>
            <a:avLst/>
            <a:gdLst>
              <a:gd name="connsiteX0" fmla="*/ 0 w 1218150"/>
              <a:gd name="connsiteY0" fmla="*/ 0 h 1311376"/>
              <a:gd name="connsiteX1" fmla="*/ 1218150 w 1218150"/>
              <a:gd name="connsiteY1" fmla="*/ 0 h 1311376"/>
              <a:gd name="connsiteX2" fmla="*/ 1218150 w 1218150"/>
              <a:gd name="connsiteY2" fmla="*/ 1311376 h 1311376"/>
              <a:gd name="connsiteX3" fmla="*/ 0 w 1218150"/>
              <a:gd name="connsiteY3" fmla="*/ 1311376 h 1311376"/>
            </a:gdLst>
            <a:ahLst/>
            <a:cxnLst>
              <a:cxn ang="0">
                <a:pos x="connsiteX0" y="connsiteY0"/>
              </a:cxn>
              <a:cxn ang="0">
                <a:pos x="connsiteX1" y="connsiteY1"/>
              </a:cxn>
              <a:cxn ang="0">
                <a:pos x="connsiteX2" y="connsiteY2"/>
              </a:cxn>
              <a:cxn ang="0">
                <a:pos x="connsiteX3" y="connsiteY3"/>
              </a:cxn>
            </a:cxnLst>
            <a:rect l="l" t="t" r="r" b="b"/>
            <a:pathLst>
              <a:path w="1218150" h="1311376">
                <a:moveTo>
                  <a:pt x="0" y="0"/>
                </a:moveTo>
                <a:lnTo>
                  <a:pt x="1218150" y="0"/>
                </a:lnTo>
                <a:lnTo>
                  <a:pt x="1218150" y="1311376"/>
                </a:lnTo>
                <a:lnTo>
                  <a:pt x="0" y="1311376"/>
                </a:lnTo>
                <a:close/>
              </a:path>
            </a:pathLst>
          </a:custGeom>
          <a:pattFill prst="divot">
            <a:fgClr>
              <a:schemeClr val="accent1"/>
            </a:fgClr>
            <a:bgClr>
              <a:schemeClr val="bg1"/>
            </a:bgClr>
          </a:pattFill>
          <a:effectLst>
            <a:outerShdw blurRad="457200" dist="63500" dir="5400000" sx="105000" sy="105000" algn="ctr" rotWithShape="0">
              <a:schemeClr val="tx1">
                <a:lumMod val="75000"/>
                <a:lumOff val="25000"/>
                <a:alpha val="9000"/>
              </a:schemeClr>
            </a:outerShdw>
          </a:effectLst>
        </p:spPr>
        <p:txBody>
          <a:bodyPr wrap="square">
            <a:noAutofit/>
          </a:bodyPr>
          <a:lstStyle>
            <a:lvl1pPr>
              <a:defRPr sz="1800"/>
            </a:lvl1pPr>
          </a:lstStyle>
          <a:p>
            <a:r>
              <a:rPr lang="en-US"/>
              <a:t>Add Picture Here</a:t>
            </a:r>
          </a:p>
        </p:txBody>
      </p:sp>
      <p:sp>
        <p:nvSpPr>
          <p:cNvPr id="37" name="Picture Placeholder 36">
            <a:extLst>
              <a:ext uri="{FF2B5EF4-FFF2-40B4-BE49-F238E27FC236}">
                <a16:creationId xmlns:a16="http://schemas.microsoft.com/office/drawing/2014/main" id="{A972D1E1-E471-BF4C-975E-8686335CBEAE}"/>
              </a:ext>
            </a:extLst>
          </p:cNvPr>
          <p:cNvSpPr>
            <a:spLocks noGrp="1"/>
          </p:cNvSpPr>
          <p:nvPr>
            <p:ph type="pic" sz="quarter" idx="19" hasCustomPrompt="1"/>
          </p:nvPr>
        </p:nvSpPr>
        <p:spPr>
          <a:xfrm>
            <a:off x="9272896" y="796346"/>
            <a:ext cx="1218150" cy="1311376"/>
          </a:xfrm>
          <a:custGeom>
            <a:avLst/>
            <a:gdLst>
              <a:gd name="connsiteX0" fmla="*/ 0 w 1218150"/>
              <a:gd name="connsiteY0" fmla="*/ 0 h 1311376"/>
              <a:gd name="connsiteX1" fmla="*/ 1218150 w 1218150"/>
              <a:gd name="connsiteY1" fmla="*/ 0 h 1311376"/>
              <a:gd name="connsiteX2" fmla="*/ 1218150 w 1218150"/>
              <a:gd name="connsiteY2" fmla="*/ 1311376 h 1311376"/>
              <a:gd name="connsiteX3" fmla="*/ 0 w 1218150"/>
              <a:gd name="connsiteY3" fmla="*/ 1311376 h 1311376"/>
            </a:gdLst>
            <a:ahLst/>
            <a:cxnLst>
              <a:cxn ang="0">
                <a:pos x="connsiteX0" y="connsiteY0"/>
              </a:cxn>
              <a:cxn ang="0">
                <a:pos x="connsiteX1" y="connsiteY1"/>
              </a:cxn>
              <a:cxn ang="0">
                <a:pos x="connsiteX2" y="connsiteY2"/>
              </a:cxn>
              <a:cxn ang="0">
                <a:pos x="connsiteX3" y="connsiteY3"/>
              </a:cxn>
            </a:cxnLst>
            <a:rect l="l" t="t" r="r" b="b"/>
            <a:pathLst>
              <a:path w="1218150" h="1311376">
                <a:moveTo>
                  <a:pt x="0" y="0"/>
                </a:moveTo>
                <a:lnTo>
                  <a:pt x="1218150" y="0"/>
                </a:lnTo>
                <a:lnTo>
                  <a:pt x="1218150" y="1311376"/>
                </a:lnTo>
                <a:lnTo>
                  <a:pt x="0" y="1311376"/>
                </a:lnTo>
                <a:close/>
              </a:path>
            </a:pathLst>
          </a:custGeom>
          <a:pattFill prst="divot">
            <a:fgClr>
              <a:schemeClr val="accent1"/>
            </a:fgClr>
            <a:bgClr>
              <a:schemeClr val="bg1"/>
            </a:bgClr>
          </a:pattFill>
          <a:effectLst>
            <a:outerShdw blurRad="457200" dist="63500" dir="5400000" sx="105000" sy="105000" algn="ctr" rotWithShape="0">
              <a:schemeClr val="tx1">
                <a:lumMod val="75000"/>
                <a:lumOff val="25000"/>
                <a:alpha val="9000"/>
              </a:schemeClr>
            </a:outerShdw>
          </a:effectLst>
        </p:spPr>
        <p:txBody>
          <a:bodyPr wrap="square">
            <a:noAutofit/>
          </a:bodyPr>
          <a:lstStyle>
            <a:lvl1pPr>
              <a:defRPr sz="1800"/>
            </a:lvl1pPr>
          </a:lstStyle>
          <a:p>
            <a:r>
              <a:rPr lang="en-US"/>
              <a:t>Add Picture Here</a:t>
            </a:r>
          </a:p>
        </p:txBody>
      </p:sp>
      <p:sp>
        <p:nvSpPr>
          <p:cNvPr id="39" name="Picture Placeholder 38">
            <a:extLst>
              <a:ext uri="{FF2B5EF4-FFF2-40B4-BE49-F238E27FC236}">
                <a16:creationId xmlns:a16="http://schemas.microsoft.com/office/drawing/2014/main" id="{097DD0A1-0C01-D04A-B722-1B5AA6F70984}"/>
              </a:ext>
            </a:extLst>
          </p:cNvPr>
          <p:cNvSpPr>
            <a:spLocks noGrp="1"/>
          </p:cNvSpPr>
          <p:nvPr>
            <p:ph type="pic" sz="quarter" idx="20" hasCustomPrompt="1"/>
          </p:nvPr>
        </p:nvSpPr>
        <p:spPr>
          <a:xfrm>
            <a:off x="6182456" y="3794189"/>
            <a:ext cx="1218150" cy="1311376"/>
          </a:xfrm>
          <a:custGeom>
            <a:avLst/>
            <a:gdLst>
              <a:gd name="connsiteX0" fmla="*/ 0 w 1218150"/>
              <a:gd name="connsiteY0" fmla="*/ 0 h 1311376"/>
              <a:gd name="connsiteX1" fmla="*/ 1218150 w 1218150"/>
              <a:gd name="connsiteY1" fmla="*/ 0 h 1311376"/>
              <a:gd name="connsiteX2" fmla="*/ 1218150 w 1218150"/>
              <a:gd name="connsiteY2" fmla="*/ 1311376 h 1311376"/>
              <a:gd name="connsiteX3" fmla="*/ 0 w 1218150"/>
              <a:gd name="connsiteY3" fmla="*/ 1311376 h 1311376"/>
            </a:gdLst>
            <a:ahLst/>
            <a:cxnLst>
              <a:cxn ang="0">
                <a:pos x="connsiteX0" y="connsiteY0"/>
              </a:cxn>
              <a:cxn ang="0">
                <a:pos x="connsiteX1" y="connsiteY1"/>
              </a:cxn>
              <a:cxn ang="0">
                <a:pos x="connsiteX2" y="connsiteY2"/>
              </a:cxn>
              <a:cxn ang="0">
                <a:pos x="connsiteX3" y="connsiteY3"/>
              </a:cxn>
            </a:cxnLst>
            <a:rect l="l" t="t" r="r" b="b"/>
            <a:pathLst>
              <a:path w="1218150" h="1311376">
                <a:moveTo>
                  <a:pt x="0" y="0"/>
                </a:moveTo>
                <a:lnTo>
                  <a:pt x="1218150" y="0"/>
                </a:lnTo>
                <a:lnTo>
                  <a:pt x="1218150" y="1311376"/>
                </a:lnTo>
                <a:lnTo>
                  <a:pt x="0" y="1311376"/>
                </a:lnTo>
                <a:close/>
              </a:path>
            </a:pathLst>
          </a:custGeom>
          <a:pattFill prst="divot">
            <a:fgClr>
              <a:schemeClr val="accent1"/>
            </a:fgClr>
            <a:bgClr>
              <a:schemeClr val="bg1"/>
            </a:bgClr>
          </a:pattFill>
          <a:effectLst>
            <a:outerShdw blurRad="457200" dist="63500" dir="5400000" sx="105000" sy="105000" algn="ctr" rotWithShape="0">
              <a:schemeClr val="tx1">
                <a:lumMod val="75000"/>
                <a:lumOff val="25000"/>
                <a:alpha val="9000"/>
              </a:schemeClr>
            </a:outerShdw>
          </a:effectLst>
        </p:spPr>
        <p:txBody>
          <a:bodyPr wrap="square">
            <a:noAutofit/>
          </a:bodyPr>
          <a:lstStyle>
            <a:lvl1pPr>
              <a:defRPr sz="1800"/>
            </a:lvl1pPr>
          </a:lstStyle>
          <a:p>
            <a:r>
              <a:rPr lang="en-US"/>
              <a:t>Add Picture Here</a:t>
            </a:r>
          </a:p>
        </p:txBody>
      </p:sp>
      <p:sp>
        <p:nvSpPr>
          <p:cNvPr id="41" name="Picture Placeholder 40">
            <a:extLst>
              <a:ext uri="{FF2B5EF4-FFF2-40B4-BE49-F238E27FC236}">
                <a16:creationId xmlns:a16="http://schemas.microsoft.com/office/drawing/2014/main" id="{5A0CF297-98D7-3C4D-9ECC-FA10799EA180}"/>
              </a:ext>
            </a:extLst>
          </p:cNvPr>
          <p:cNvSpPr>
            <a:spLocks noGrp="1"/>
          </p:cNvSpPr>
          <p:nvPr>
            <p:ph type="pic" sz="quarter" idx="21" hasCustomPrompt="1"/>
          </p:nvPr>
        </p:nvSpPr>
        <p:spPr>
          <a:xfrm>
            <a:off x="9272896" y="3794189"/>
            <a:ext cx="1218150" cy="1311376"/>
          </a:xfrm>
          <a:custGeom>
            <a:avLst/>
            <a:gdLst>
              <a:gd name="connsiteX0" fmla="*/ 0 w 1218150"/>
              <a:gd name="connsiteY0" fmla="*/ 0 h 1311376"/>
              <a:gd name="connsiteX1" fmla="*/ 1218150 w 1218150"/>
              <a:gd name="connsiteY1" fmla="*/ 0 h 1311376"/>
              <a:gd name="connsiteX2" fmla="*/ 1218150 w 1218150"/>
              <a:gd name="connsiteY2" fmla="*/ 1311376 h 1311376"/>
              <a:gd name="connsiteX3" fmla="*/ 0 w 1218150"/>
              <a:gd name="connsiteY3" fmla="*/ 1311376 h 1311376"/>
            </a:gdLst>
            <a:ahLst/>
            <a:cxnLst>
              <a:cxn ang="0">
                <a:pos x="connsiteX0" y="connsiteY0"/>
              </a:cxn>
              <a:cxn ang="0">
                <a:pos x="connsiteX1" y="connsiteY1"/>
              </a:cxn>
              <a:cxn ang="0">
                <a:pos x="connsiteX2" y="connsiteY2"/>
              </a:cxn>
              <a:cxn ang="0">
                <a:pos x="connsiteX3" y="connsiteY3"/>
              </a:cxn>
            </a:cxnLst>
            <a:rect l="l" t="t" r="r" b="b"/>
            <a:pathLst>
              <a:path w="1218150" h="1311376">
                <a:moveTo>
                  <a:pt x="0" y="0"/>
                </a:moveTo>
                <a:lnTo>
                  <a:pt x="1218150" y="0"/>
                </a:lnTo>
                <a:lnTo>
                  <a:pt x="1218150" y="1311376"/>
                </a:lnTo>
                <a:lnTo>
                  <a:pt x="0" y="1311376"/>
                </a:lnTo>
                <a:close/>
              </a:path>
            </a:pathLst>
          </a:custGeom>
          <a:pattFill prst="divot">
            <a:fgClr>
              <a:schemeClr val="accent1"/>
            </a:fgClr>
            <a:bgClr>
              <a:schemeClr val="bg1"/>
            </a:bgClr>
          </a:pattFill>
          <a:effectLst>
            <a:outerShdw blurRad="457200" dist="63500" dir="5400000" sx="105000" sy="105000" algn="ctr" rotWithShape="0">
              <a:schemeClr val="tx1">
                <a:lumMod val="75000"/>
                <a:lumOff val="25000"/>
                <a:alpha val="9000"/>
              </a:schemeClr>
            </a:outerShdw>
          </a:effectLst>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10973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21F8D70-104B-1A4A-8B86-F3C16AE811CB}"/>
              </a:ext>
            </a:extLst>
          </p:cNvPr>
          <p:cNvSpPr>
            <a:spLocks noGrp="1"/>
          </p:cNvSpPr>
          <p:nvPr>
            <p:ph type="pic" sz="quarter" idx="13" hasCustomPrompt="1"/>
          </p:nvPr>
        </p:nvSpPr>
        <p:spPr>
          <a:xfrm>
            <a:off x="7033846" y="2016370"/>
            <a:ext cx="3434862" cy="4841631"/>
          </a:xfrm>
          <a:custGeom>
            <a:avLst/>
            <a:gdLst>
              <a:gd name="connsiteX0" fmla="*/ 115274 w 3434862"/>
              <a:gd name="connsiteY0" fmla="*/ 0 h 4841631"/>
              <a:gd name="connsiteX1" fmla="*/ 3319588 w 3434862"/>
              <a:gd name="connsiteY1" fmla="*/ 0 h 4841631"/>
              <a:gd name="connsiteX2" fmla="*/ 3434862 w 3434862"/>
              <a:gd name="connsiteY2" fmla="*/ 115274 h 4841631"/>
              <a:gd name="connsiteX3" fmla="*/ 3434862 w 3434862"/>
              <a:gd name="connsiteY3" fmla="*/ 4726357 h 4841631"/>
              <a:gd name="connsiteX4" fmla="*/ 3319588 w 3434862"/>
              <a:gd name="connsiteY4" fmla="*/ 4841631 h 4841631"/>
              <a:gd name="connsiteX5" fmla="*/ 115274 w 3434862"/>
              <a:gd name="connsiteY5" fmla="*/ 4841631 h 4841631"/>
              <a:gd name="connsiteX6" fmla="*/ 0 w 3434862"/>
              <a:gd name="connsiteY6" fmla="*/ 4726357 h 4841631"/>
              <a:gd name="connsiteX7" fmla="*/ 0 w 3434862"/>
              <a:gd name="connsiteY7" fmla="*/ 115274 h 4841631"/>
              <a:gd name="connsiteX8" fmla="*/ 115274 w 3434862"/>
              <a:gd name="connsiteY8" fmla="*/ 0 h 484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862" h="4841631">
                <a:moveTo>
                  <a:pt x="115274" y="0"/>
                </a:moveTo>
                <a:lnTo>
                  <a:pt x="3319588" y="0"/>
                </a:lnTo>
                <a:cubicBezTo>
                  <a:pt x="3383252" y="0"/>
                  <a:pt x="3434862" y="51610"/>
                  <a:pt x="3434862" y="115274"/>
                </a:cubicBezTo>
                <a:lnTo>
                  <a:pt x="3434862" y="4726357"/>
                </a:lnTo>
                <a:cubicBezTo>
                  <a:pt x="3434862" y="4790021"/>
                  <a:pt x="3383252" y="4841631"/>
                  <a:pt x="3319588" y="4841631"/>
                </a:cubicBezTo>
                <a:lnTo>
                  <a:pt x="115274" y="4841631"/>
                </a:lnTo>
                <a:cubicBezTo>
                  <a:pt x="51610" y="4841631"/>
                  <a:pt x="0" y="4790021"/>
                  <a:pt x="0" y="4726357"/>
                </a:cubicBezTo>
                <a:lnTo>
                  <a:pt x="0" y="115274"/>
                </a:lnTo>
                <a:cubicBezTo>
                  <a:pt x="0" y="51610"/>
                  <a:pt x="51610" y="0"/>
                  <a:pt x="115274" y="0"/>
                </a:cubicBez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150436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ortfolio_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51F5F4B-75CE-BB4D-88DE-CAF32178B41A}"/>
              </a:ext>
            </a:extLst>
          </p:cNvPr>
          <p:cNvSpPr>
            <a:spLocks noGrp="1"/>
          </p:cNvSpPr>
          <p:nvPr>
            <p:ph type="pic" sz="quarter" idx="13" hasCustomPrompt="1"/>
          </p:nvPr>
        </p:nvSpPr>
        <p:spPr>
          <a:xfrm>
            <a:off x="0" y="0"/>
            <a:ext cx="5298830" cy="6858000"/>
          </a:xfrm>
          <a:custGeom>
            <a:avLst/>
            <a:gdLst>
              <a:gd name="connsiteX0" fmla="*/ 0 w 5298830"/>
              <a:gd name="connsiteY0" fmla="*/ 0 h 6858000"/>
              <a:gd name="connsiteX1" fmla="*/ 5298830 w 5298830"/>
              <a:gd name="connsiteY1" fmla="*/ 0 h 6858000"/>
              <a:gd name="connsiteX2" fmla="*/ 5298830 w 5298830"/>
              <a:gd name="connsiteY2" fmla="*/ 6858000 h 6858000"/>
              <a:gd name="connsiteX3" fmla="*/ 0 w 529883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98830" h="6858000">
                <a:moveTo>
                  <a:pt x="0" y="0"/>
                </a:moveTo>
                <a:lnTo>
                  <a:pt x="5298830" y="0"/>
                </a:lnTo>
                <a:lnTo>
                  <a:pt x="5298830" y="6858000"/>
                </a:lnTo>
                <a:lnTo>
                  <a:pt x="0" y="6858000"/>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17" name="Picture Placeholder 16">
            <a:extLst>
              <a:ext uri="{FF2B5EF4-FFF2-40B4-BE49-F238E27FC236}">
                <a16:creationId xmlns:a16="http://schemas.microsoft.com/office/drawing/2014/main" id="{8D859C9C-DA41-704D-93D7-AE4643CC23C0}"/>
              </a:ext>
            </a:extLst>
          </p:cNvPr>
          <p:cNvSpPr>
            <a:spLocks noGrp="1"/>
          </p:cNvSpPr>
          <p:nvPr>
            <p:ph type="pic" sz="quarter" idx="14" hasCustomPrompt="1"/>
          </p:nvPr>
        </p:nvSpPr>
        <p:spPr>
          <a:xfrm>
            <a:off x="5298830" y="4067908"/>
            <a:ext cx="2731478" cy="2790092"/>
          </a:xfrm>
          <a:custGeom>
            <a:avLst/>
            <a:gdLst>
              <a:gd name="connsiteX0" fmla="*/ 0 w 2731478"/>
              <a:gd name="connsiteY0" fmla="*/ 0 h 2790092"/>
              <a:gd name="connsiteX1" fmla="*/ 2731478 w 2731478"/>
              <a:gd name="connsiteY1" fmla="*/ 0 h 2790092"/>
              <a:gd name="connsiteX2" fmla="*/ 2731478 w 2731478"/>
              <a:gd name="connsiteY2" fmla="*/ 2790092 h 2790092"/>
              <a:gd name="connsiteX3" fmla="*/ 0 w 2731478"/>
              <a:gd name="connsiteY3" fmla="*/ 2790092 h 2790092"/>
            </a:gdLst>
            <a:ahLst/>
            <a:cxnLst>
              <a:cxn ang="0">
                <a:pos x="connsiteX0" y="connsiteY0"/>
              </a:cxn>
              <a:cxn ang="0">
                <a:pos x="connsiteX1" y="connsiteY1"/>
              </a:cxn>
              <a:cxn ang="0">
                <a:pos x="connsiteX2" y="connsiteY2"/>
              </a:cxn>
              <a:cxn ang="0">
                <a:pos x="connsiteX3" y="connsiteY3"/>
              </a:cxn>
            </a:cxnLst>
            <a:rect l="l" t="t" r="r" b="b"/>
            <a:pathLst>
              <a:path w="2731478" h="2790092">
                <a:moveTo>
                  <a:pt x="0" y="0"/>
                </a:moveTo>
                <a:lnTo>
                  <a:pt x="2731478" y="0"/>
                </a:lnTo>
                <a:lnTo>
                  <a:pt x="2731478" y="2790092"/>
                </a:lnTo>
                <a:lnTo>
                  <a:pt x="0" y="2790092"/>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19" name="Picture Placeholder 18">
            <a:extLst>
              <a:ext uri="{FF2B5EF4-FFF2-40B4-BE49-F238E27FC236}">
                <a16:creationId xmlns:a16="http://schemas.microsoft.com/office/drawing/2014/main" id="{94009F1D-1577-CB49-B8E1-5F4E1AF531AC}"/>
              </a:ext>
            </a:extLst>
          </p:cNvPr>
          <p:cNvSpPr>
            <a:spLocks noGrp="1"/>
          </p:cNvSpPr>
          <p:nvPr>
            <p:ph type="pic" sz="quarter" idx="15" hasCustomPrompt="1"/>
          </p:nvPr>
        </p:nvSpPr>
        <p:spPr>
          <a:xfrm>
            <a:off x="8030308" y="0"/>
            <a:ext cx="4161692" cy="2508738"/>
          </a:xfrm>
          <a:custGeom>
            <a:avLst/>
            <a:gdLst>
              <a:gd name="connsiteX0" fmla="*/ 0 w 4161692"/>
              <a:gd name="connsiteY0" fmla="*/ 0 h 2508738"/>
              <a:gd name="connsiteX1" fmla="*/ 4161692 w 4161692"/>
              <a:gd name="connsiteY1" fmla="*/ 0 h 2508738"/>
              <a:gd name="connsiteX2" fmla="*/ 4161692 w 4161692"/>
              <a:gd name="connsiteY2" fmla="*/ 2508738 h 2508738"/>
              <a:gd name="connsiteX3" fmla="*/ 0 w 4161692"/>
              <a:gd name="connsiteY3" fmla="*/ 2508738 h 2508738"/>
            </a:gdLst>
            <a:ahLst/>
            <a:cxnLst>
              <a:cxn ang="0">
                <a:pos x="connsiteX0" y="connsiteY0"/>
              </a:cxn>
              <a:cxn ang="0">
                <a:pos x="connsiteX1" y="connsiteY1"/>
              </a:cxn>
              <a:cxn ang="0">
                <a:pos x="connsiteX2" y="connsiteY2"/>
              </a:cxn>
              <a:cxn ang="0">
                <a:pos x="connsiteX3" y="connsiteY3"/>
              </a:cxn>
            </a:cxnLst>
            <a:rect l="l" t="t" r="r" b="b"/>
            <a:pathLst>
              <a:path w="4161692" h="2508738">
                <a:moveTo>
                  <a:pt x="0" y="0"/>
                </a:moveTo>
                <a:lnTo>
                  <a:pt x="4161692" y="0"/>
                </a:lnTo>
                <a:lnTo>
                  <a:pt x="4161692" y="2508738"/>
                </a:lnTo>
                <a:lnTo>
                  <a:pt x="0" y="2508738"/>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22" name="Picture Placeholder 21">
            <a:extLst>
              <a:ext uri="{FF2B5EF4-FFF2-40B4-BE49-F238E27FC236}">
                <a16:creationId xmlns:a16="http://schemas.microsoft.com/office/drawing/2014/main" id="{60C703FC-D909-DC41-80A4-E24E4E721A95}"/>
              </a:ext>
            </a:extLst>
          </p:cNvPr>
          <p:cNvSpPr>
            <a:spLocks noGrp="1"/>
          </p:cNvSpPr>
          <p:nvPr>
            <p:ph type="pic" sz="quarter" idx="16" hasCustomPrompt="1"/>
          </p:nvPr>
        </p:nvSpPr>
        <p:spPr>
          <a:xfrm>
            <a:off x="8030308" y="2508738"/>
            <a:ext cx="4161692" cy="2508738"/>
          </a:xfrm>
          <a:custGeom>
            <a:avLst/>
            <a:gdLst>
              <a:gd name="connsiteX0" fmla="*/ 0 w 4161692"/>
              <a:gd name="connsiteY0" fmla="*/ 0 h 2508738"/>
              <a:gd name="connsiteX1" fmla="*/ 4161692 w 4161692"/>
              <a:gd name="connsiteY1" fmla="*/ 0 h 2508738"/>
              <a:gd name="connsiteX2" fmla="*/ 4161692 w 4161692"/>
              <a:gd name="connsiteY2" fmla="*/ 2508738 h 2508738"/>
              <a:gd name="connsiteX3" fmla="*/ 0 w 4161692"/>
              <a:gd name="connsiteY3" fmla="*/ 2508738 h 2508738"/>
            </a:gdLst>
            <a:ahLst/>
            <a:cxnLst>
              <a:cxn ang="0">
                <a:pos x="connsiteX0" y="connsiteY0"/>
              </a:cxn>
              <a:cxn ang="0">
                <a:pos x="connsiteX1" y="connsiteY1"/>
              </a:cxn>
              <a:cxn ang="0">
                <a:pos x="connsiteX2" y="connsiteY2"/>
              </a:cxn>
              <a:cxn ang="0">
                <a:pos x="connsiteX3" y="connsiteY3"/>
              </a:cxn>
            </a:cxnLst>
            <a:rect l="l" t="t" r="r" b="b"/>
            <a:pathLst>
              <a:path w="4161692" h="2508738">
                <a:moveTo>
                  <a:pt x="0" y="0"/>
                </a:moveTo>
                <a:lnTo>
                  <a:pt x="4161692" y="0"/>
                </a:lnTo>
                <a:lnTo>
                  <a:pt x="4161692" y="2508738"/>
                </a:lnTo>
                <a:lnTo>
                  <a:pt x="0" y="2508738"/>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24" name="Rectangle 23">
            <a:extLst>
              <a:ext uri="{FF2B5EF4-FFF2-40B4-BE49-F238E27FC236}">
                <a16:creationId xmlns:a16="http://schemas.microsoft.com/office/drawing/2014/main" id="{E8360B16-1DA0-7A42-A0A5-FED3861CE0B7}"/>
              </a:ext>
            </a:extLst>
          </p:cNvPr>
          <p:cNvSpPr/>
          <p:nvPr userDrawn="1"/>
        </p:nvSpPr>
        <p:spPr>
          <a:xfrm>
            <a:off x="8030308" y="5017476"/>
            <a:ext cx="4161692" cy="18405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3DEF94-3219-B041-9EF9-D8FB56268857}"/>
              </a:ext>
            </a:extLst>
          </p:cNvPr>
          <p:cNvSpPr/>
          <p:nvPr userDrawn="1"/>
        </p:nvSpPr>
        <p:spPr>
          <a:xfrm>
            <a:off x="5298830" y="0"/>
            <a:ext cx="2731478" cy="40679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4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ortfolio_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51F5F4B-75CE-BB4D-88DE-CAF32178B41A}"/>
              </a:ext>
            </a:extLst>
          </p:cNvPr>
          <p:cNvSpPr>
            <a:spLocks noGrp="1"/>
          </p:cNvSpPr>
          <p:nvPr>
            <p:ph type="pic" sz="quarter" idx="13" hasCustomPrompt="1"/>
          </p:nvPr>
        </p:nvSpPr>
        <p:spPr>
          <a:xfrm>
            <a:off x="2731478" y="0"/>
            <a:ext cx="5298830" cy="6858000"/>
          </a:xfrm>
          <a:custGeom>
            <a:avLst/>
            <a:gdLst>
              <a:gd name="connsiteX0" fmla="*/ 0 w 5298830"/>
              <a:gd name="connsiteY0" fmla="*/ 0 h 6858000"/>
              <a:gd name="connsiteX1" fmla="*/ 5298830 w 5298830"/>
              <a:gd name="connsiteY1" fmla="*/ 0 h 6858000"/>
              <a:gd name="connsiteX2" fmla="*/ 5298830 w 5298830"/>
              <a:gd name="connsiteY2" fmla="*/ 6858000 h 6858000"/>
              <a:gd name="connsiteX3" fmla="*/ 0 w 529883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98830" h="6858000">
                <a:moveTo>
                  <a:pt x="0" y="0"/>
                </a:moveTo>
                <a:lnTo>
                  <a:pt x="5298830" y="0"/>
                </a:lnTo>
                <a:lnTo>
                  <a:pt x="5298830" y="6858000"/>
                </a:lnTo>
                <a:lnTo>
                  <a:pt x="0" y="6858000"/>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17" name="Picture Placeholder 16">
            <a:extLst>
              <a:ext uri="{FF2B5EF4-FFF2-40B4-BE49-F238E27FC236}">
                <a16:creationId xmlns:a16="http://schemas.microsoft.com/office/drawing/2014/main" id="{8D859C9C-DA41-704D-93D7-AE4643CC23C0}"/>
              </a:ext>
            </a:extLst>
          </p:cNvPr>
          <p:cNvSpPr>
            <a:spLocks noGrp="1"/>
          </p:cNvSpPr>
          <p:nvPr>
            <p:ph type="pic" sz="quarter" idx="14" hasCustomPrompt="1"/>
          </p:nvPr>
        </p:nvSpPr>
        <p:spPr>
          <a:xfrm>
            <a:off x="0" y="4067908"/>
            <a:ext cx="2731478" cy="2790092"/>
          </a:xfrm>
          <a:custGeom>
            <a:avLst/>
            <a:gdLst>
              <a:gd name="connsiteX0" fmla="*/ 0 w 2731478"/>
              <a:gd name="connsiteY0" fmla="*/ 0 h 2790092"/>
              <a:gd name="connsiteX1" fmla="*/ 2731478 w 2731478"/>
              <a:gd name="connsiteY1" fmla="*/ 0 h 2790092"/>
              <a:gd name="connsiteX2" fmla="*/ 2731478 w 2731478"/>
              <a:gd name="connsiteY2" fmla="*/ 2790092 h 2790092"/>
              <a:gd name="connsiteX3" fmla="*/ 0 w 2731478"/>
              <a:gd name="connsiteY3" fmla="*/ 2790092 h 2790092"/>
            </a:gdLst>
            <a:ahLst/>
            <a:cxnLst>
              <a:cxn ang="0">
                <a:pos x="connsiteX0" y="connsiteY0"/>
              </a:cxn>
              <a:cxn ang="0">
                <a:pos x="connsiteX1" y="connsiteY1"/>
              </a:cxn>
              <a:cxn ang="0">
                <a:pos x="connsiteX2" y="connsiteY2"/>
              </a:cxn>
              <a:cxn ang="0">
                <a:pos x="connsiteX3" y="connsiteY3"/>
              </a:cxn>
            </a:cxnLst>
            <a:rect l="l" t="t" r="r" b="b"/>
            <a:pathLst>
              <a:path w="2731478" h="2790092">
                <a:moveTo>
                  <a:pt x="0" y="0"/>
                </a:moveTo>
                <a:lnTo>
                  <a:pt x="2731478" y="0"/>
                </a:lnTo>
                <a:lnTo>
                  <a:pt x="2731478" y="2790092"/>
                </a:lnTo>
                <a:lnTo>
                  <a:pt x="0" y="2790092"/>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19" name="Picture Placeholder 18">
            <a:extLst>
              <a:ext uri="{FF2B5EF4-FFF2-40B4-BE49-F238E27FC236}">
                <a16:creationId xmlns:a16="http://schemas.microsoft.com/office/drawing/2014/main" id="{94009F1D-1577-CB49-B8E1-5F4E1AF531AC}"/>
              </a:ext>
            </a:extLst>
          </p:cNvPr>
          <p:cNvSpPr>
            <a:spLocks noGrp="1"/>
          </p:cNvSpPr>
          <p:nvPr>
            <p:ph type="pic" sz="quarter" idx="15" hasCustomPrompt="1"/>
          </p:nvPr>
        </p:nvSpPr>
        <p:spPr>
          <a:xfrm>
            <a:off x="8030308" y="0"/>
            <a:ext cx="4161692" cy="2508738"/>
          </a:xfrm>
          <a:custGeom>
            <a:avLst/>
            <a:gdLst>
              <a:gd name="connsiteX0" fmla="*/ 0 w 4161692"/>
              <a:gd name="connsiteY0" fmla="*/ 0 h 2508738"/>
              <a:gd name="connsiteX1" fmla="*/ 4161692 w 4161692"/>
              <a:gd name="connsiteY1" fmla="*/ 0 h 2508738"/>
              <a:gd name="connsiteX2" fmla="*/ 4161692 w 4161692"/>
              <a:gd name="connsiteY2" fmla="*/ 2508738 h 2508738"/>
              <a:gd name="connsiteX3" fmla="*/ 0 w 4161692"/>
              <a:gd name="connsiteY3" fmla="*/ 2508738 h 2508738"/>
            </a:gdLst>
            <a:ahLst/>
            <a:cxnLst>
              <a:cxn ang="0">
                <a:pos x="connsiteX0" y="connsiteY0"/>
              </a:cxn>
              <a:cxn ang="0">
                <a:pos x="connsiteX1" y="connsiteY1"/>
              </a:cxn>
              <a:cxn ang="0">
                <a:pos x="connsiteX2" y="connsiteY2"/>
              </a:cxn>
              <a:cxn ang="0">
                <a:pos x="connsiteX3" y="connsiteY3"/>
              </a:cxn>
            </a:cxnLst>
            <a:rect l="l" t="t" r="r" b="b"/>
            <a:pathLst>
              <a:path w="4161692" h="2508738">
                <a:moveTo>
                  <a:pt x="0" y="0"/>
                </a:moveTo>
                <a:lnTo>
                  <a:pt x="4161692" y="0"/>
                </a:lnTo>
                <a:lnTo>
                  <a:pt x="4161692" y="2508738"/>
                </a:lnTo>
                <a:lnTo>
                  <a:pt x="0" y="2508738"/>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22" name="Picture Placeholder 21">
            <a:extLst>
              <a:ext uri="{FF2B5EF4-FFF2-40B4-BE49-F238E27FC236}">
                <a16:creationId xmlns:a16="http://schemas.microsoft.com/office/drawing/2014/main" id="{60C703FC-D909-DC41-80A4-E24E4E721A95}"/>
              </a:ext>
            </a:extLst>
          </p:cNvPr>
          <p:cNvSpPr>
            <a:spLocks noGrp="1"/>
          </p:cNvSpPr>
          <p:nvPr>
            <p:ph type="pic" sz="quarter" idx="16" hasCustomPrompt="1"/>
          </p:nvPr>
        </p:nvSpPr>
        <p:spPr>
          <a:xfrm>
            <a:off x="8030308" y="4349263"/>
            <a:ext cx="4161692" cy="2508738"/>
          </a:xfrm>
          <a:custGeom>
            <a:avLst/>
            <a:gdLst>
              <a:gd name="connsiteX0" fmla="*/ 0 w 4161692"/>
              <a:gd name="connsiteY0" fmla="*/ 0 h 2508738"/>
              <a:gd name="connsiteX1" fmla="*/ 4161692 w 4161692"/>
              <a:gd name="connsiteY1" fmla="*/ 0 h 2508738"/>
              <a:gd name="connsiteX2" fmla="*/ 4161692 w 4161692"/>
              <a:gd name="connsiteY2" fmla="*/ 2508738 h 2508738"/>
              <a:gd name="connsiteX3" fmla="*/ 0 w 4161692"/>
              <a:gd name="connsiteY3" fmla="*/ 2508738 h 2508738"/>
            </a:gdLst>
            <a:ahLst/>
            <a:cxnLst>
              <a:cxn ang="0">
                <a:pos x="connsiteX0" y="connsiteY0"/>
              </a:cxn>
              <a:cxn ang="0">
                <a:pos x="connsiteX1" y="connsiteY1"/>
              </a:cxn>
              <a:cxn ang="0">
                <a:pos x="connsiteX2" y="connsiteY2"/>
              </a:cxn>
              <a:cxn ang="0">
                <a:pos x="connsiteX3" y="connsiteY3"/>
              </a:cxn>
            </a:cxnLst>
            <a:rect l="l" t="t" r="r" b="b"/>
            <a:pathLst>
              <a:path w="4161692" h="2508738">
                <a:moveTo>
                  <a:pt x="0" y="0"/>
                </a:moveTo>
                <a:lnTo>
                  <a:pt x="4161692" y="0"/>
                </a:lnTo>
                <a:lnTo>
                  <a:pt x="4161692" y="2508738"/>
                </a:lnTo>
                <a:lnTo>
                  <a:pt x="0" y="2508738"/>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24" name="Rectangle 23">
            <a:extLst>
              <a:ext uri="{FF2B5EF4-FFF2-40B4-BE49-F238E27FC236}">
                <a16:creationId xmlns:a16="http://schemas.microsoft.com/office/drawing/2014/main" id="{E8360B16-1DA0-7A42-A0A5-FED3861CE0B7}"/>
              </a:ext>
            </a:extLst>
          </p:cNvPr>
          <p:cNvSpPr/>
          <p:nvPr userDrawn="1"/>
        </p:nvSpPr>
        <p:spPr>
          <a:xfrm>
            <a:off x="8030308" y="2508739"/>
            <a:ext cx="4161692" cy="18405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3DEF94-3219-B041-9EF9-D8FB56268857}"/>
              </a:ext>
            </a:extLst>
          </p:cNvPr>
          <p:cNvSpPr/>
          <p:nvPr userDrawn="1"/>
        </p:nvSpPr>
        <p:spPr>
          <a:xfrm>
            <a:off x="0" y="0"/>
            <a:ext cx="2731478" cy="4067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4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ortfolio_3">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51F5F4B-75CE-BB4D-88DE-CAF32178B41A}"/>
              </a:ext>
            </a:extLst>
          </p:cNvPr>
          <p:cNvSpPr>
            <a:spLocks noGrp="1"/>
          </p:cNvSpPr>
          <p:nvPr>
            <p:ph type="pic" sz="quarter" idx="13" hasCustomPrompt="1"/>
          </p:nvPr>
        </p:nvSpPr>
        <p:spPr>
          <a:xfrm>
            <a:off x="4161692" y="0"/>
            <a:ext cx="5298830" cy="6858000"/>
          </a:xfrm>
          <a:custGeom>
            <a:avLst/>
            <a:gdLst>
              <a:gd name="connsiteX0" fmla="*/ 0 w 5298830"/>
              <a:gd name="connsiteY0" fmla="*/ 0 h 6858000"/>
              <a:gd name="connsiteX1" fmla="*/ 5298830 w 5298830"/>
              <a:gd name="connsiteY1" fmla="*/ 0 h 6858000"/>
              <a:gd name="connsiteX2" fmla="*/ 5298830 w 5298830"/>
              <a:gd name="connsiteY2" fmla="*/ 6858000 h 6858000"/>
              <a:gd name="connsiteX3" fmla="*/ 0 w 529883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98830" h="6858000">
                <a:moveTo>
                  <a:pt x="0" y="0"/>
                </a:moveTo>
                <a:lnTo>
                  <a:pt x="5298830" y="0"/>
                </a:lnTo>
                <a:lnTo>
                  <a:pt x="5298830" y="6858000"/>
                </a:lnTo>
                <a:lnTo>
                  <a:pt x="0" y="6858000"/>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17" name="Picture Placeholder 16">
            <a:extLst>
              <a:ext uri="{FF2B5EF4-FFF2-40B4-BE49-F238E27FC236}">
                <a16:creationId xmlns:a16="http://schemas.microsoft.com/office/drawing/2014/main" id="{8D859C9C-DA41-704D-93D7-AE4643CC23C0}"/>
              </a:ext>
            </a:extLst>
          </p:cNvPr>
          <p:cNvSpPr>
            <a:spLocks noGrp="1"/>
          </p:cNvSpPr>
          <p:nvPr>
            <p:ph type="pic" sz="quarter" idx="14" hasCustomPrompt="1"/>
          </p:nvPr>
        </p:nvSpPr>
        <p:spPr>
          <a:xfrm>
            <a:off x="9460522" y="0"/>
            <a:ext cx="2731478" cy="2790092"/>
          </a:xfrm>
          <a:custGeom>
            <a:avLst/>
            <a:gdLst>
              <a:gd name="connsiteX0" fmla="*/ 0 w 2731478"/>
              <a:gd name="connsiteY0" fmla="*/ 0 h 2790092"/>
              <a:gd name="connsiteX1" fmla="*/ 2731478 w 2731478"/>
              <a:gd name="connsiteY1" fmla="*/ 0 h 2790092"/>
              <a:gd name="connsiteX2" fmla="*/ 2731478 w 2731478"/>
              <a:gd name="connsiteY2" fmla="*/ 2790092 h 2790092"/>
              <a:gd name="connsiteX3" fmla="*/ 0 w 2731478"/>
              <a:gd name="connsiteY3" fmla="*/ 2790092 h 2790092"/>
            </a:gdLst>
            <a:ahLst/>
            <a:cxnLst>
              <a:cxn ang="0">
                <a:pos x="connsiteX0" y="connsiteY0"/>
              </a:cxn>
              <a:cxn ang="0">
                <a:pos x="connsiteX1" y="connsiteY1"/>
              </a:cxn>
              <a:cxn ang="0">
                <a:pos x="connsiteX2" y="connsiteY2"/>
              </a:cxn>
              <a:cxn ang="0">
                <a:pos x="connsiteX3" y="connsiteY3"/>
              </a:cxn>
            </a:cxnLst>
            <a:rect l="l" t="t" r="r" b="b"/>
            <a:pathLst>
              <a:path w="2731478" h="2790092">
                <a:moveTo>
                  <a:pt x="0" y="0"/>
                </a:moveTo>
                <a:lnTo>
                  <a:pt x="2731478" y="0"/>
                </a:lnTo>
                <a:lnTo>
                  <a:pt x="2731478" y="2790092"/>
                </a:lnTo>
                <a:lnTo>
                  <a:pt x="0" y="2790092"/>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19" name="Picture Placeholder 18">
            <a:extLst>
              <a:ext uri="{FF2B5EF4-FFF2-40B4-BE49-F238E27FC236}">
                <a16:creationId xmlns:a16="http://schemas.microsoft.com/office/drawing/2014/main" id="{94009F1D-1577-CB49-B8E1-5F4E1AF531AC}"/>
              </a:ext>
            </a:extLst>
          </p:cNvPr>
          <p:cNvSpPr>
            <a:spLocks noGrp="1"/>
          </p:cNvSpPr>
          <p:nvPr>
            <p:ph type="pic" sz="quarter" idx="15" hasCustomPrompt="1"/>
          </p:nvPr>
        </p:nvSpPr>
        <p:spPr>
          <a:xfrm>
            <a:off x="0" y="0"/>
            <a:ext cx="4161692" cy="2508738"/>
          </a:xfrm>
          <a:custGeom>
            <a:avLst/>
            <a:gdLst>
              <a:gd name="connsiteX0" fmla="*/ 0 w 4161692"/>
              <a:gd name="connsiteY0" fmla="*/ 0 h 2508738"/>
              <a:gd name="connsiteX1" fmla="*/ 4161692 w 4161692"/>
              <a:gd name="connsiteY1" fmla="*/ 0 h 2508738"/>
              <a:gd name="connsiteX2" fmla="*/ 4161692 w 4161692"/>
              <a:gd name="connsiteY2" fmla="*/ 2508738 h 2508738"/>
              <a:gd name="connsiteX3" fmla="*/ 0 w 4161692"/>
              <a:gd name="connsiteY3" fmla="*/ 2508738 h 2508738"/>
            </a:gdLst>
            <a:ahLst/>
            <a:cxnLst>
              <a:cxn ang="0">
                <a:pos x="connsiteX0" y="connsiteY0"/>
              </a:cxn>
              <a:cxn ang="0">
                <a:pos x="connsiteX1" y="connsiteY1"/>
              </a:cxn>
              <a:cxn ang="0">
                <a:pos x="connsiteX2" y="connsiteY2"/>
              </a:cxn>
              <a:cxn ang="0">
                <a:pos x="connsiteX3" y="connsiteY3"/>
              </a:cxn>
            </a:cxnLst>
            <a:rect l="l" t="t" r="r" b="b"/>
            <a:pathLst>
              <a:path w="4161692" h="2508738">
                <a:moveTo>
                  <a:pt x="0" y="0"/>
                </a:moveTo>
                <a:lnTo>
                  <a:pt x="4161692" y="0"/>
                </a:lnTo>
                <a:lnTo>
                  <a:pt x="4161692" y="2508738"/>
                </a:lnTo>
                <a:lnTo>
                  <a:pt x="0" y="2508738"/>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22" name="Picture Placeholder 21">
            <a:extLst>
              <a:ext uri="{FF2B5EF4-FFF2-40B4-BE49-F238E27FC236}">
                <a16:creationId xmlns:a16="http://schemas.microsoft.com/office/drawing/2014/main" id="{60C703FC-D909-DC41-80A4-E24E4E721A95}"/>
              </a:ext>
            </a:extLst>
          </p:cNvPr>
          <p:cNvSpPr>
            <a:spLocks noGrp="1"/>
          </p:cNvSpPr>
          <p:nvPr>
            <p:ph type="pic" sz="quarter" idx="16" hasCustomPrompt="1"/>
          </p:nvPr>
        </p:nvSpPr>
        <p:spPr>
          <a:xfrm>
            <a:off x="0" y="4349263"/>
            <a:ext cx="4161692" cy="2508738"/>
          </a:xfrm>
          <a:custGeom>
            <a:avLst/>
            <a:gdLst>
              <a:gd name="connsiteX0" fmla="*/ 0 w 4161692"/>
              <a:gd name="connsiteY0" fmla="*/ 0 h 2508738"/>
              <a:gd name="connsiteX1" fmla="*/ 4161692 w 4161692"/>
              <a:gd name="connsiteY1" fmla="*/ 0 h 2508738"/>
              <a:gd name="connsiteX2" fmla="*/ 4161692 w 4161692"/>
              <a:gd name="connsiteY2" fmla="*/ 2508738 h 2508738"/>
              <a:gd name="connsiteX3" fmla="*/ 0 w 4161692"/>
              <a:gd name="connsiteY3" fmla="*/ 2508738 h 2508738"/>
            </a:gdLst>
            <a:ahLst/>
            <a:cxnLst>
              <a:cxn ang="0">
                <a:pos x="connsiteX0" y="connsiteY0"/>
              </a:cxn>
              <a:cxn ang="0">
                <a:pos x="connsiteX1" y="connsiteY1"/>
              </a:cxn>
              <a:cxn ang="0">
                <a:pos x="connsiteX2" y="connsiteY2"/>
              </a:cxn>
              <a:cxn ang="0">
                <a:pos x="connsiteX3" y="connsiteY3"/>
              </a:cxn>
            </a:cxnLst>
            <a:rect l="l" t="t" r="r" b="b"/>
            <a:pathLst>
              <a:path w="4161692" h="2508738">
                <a:moveTo>
                  <a:pt x="0" y="0"/>
                </a:moveTo>
                <a:lnTo>
                  <a:pt x="4161692" y="0"/>
                </a:lnTo>
                <a:lnTo>
                  <a:pt x="4161692" y="2508738"/>
                </a:lnTo>
                <a:lnTo>
                  <a:pt x="0" y="2508738"/>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24" name="Rectangle 23">
            <a:extLst>
              <a:ext uri="{FF2B5EF4-FFF2-40B4-BE49-F238E27FC236}">
                <a16:creationId xmlns:a16="http://schemas.microsoft.com/office/drawing/2014/main" id="{E8360B16-1DA0-7A42-A0A5-FED3861CE0B7}"/>
              </a:ext>
            </a:extLst>
          </p:cNvPr>
          <p:cNvSpPr/>
          <p:nvPr userDrawn="1"/>
        </p:nvSpPr>
        <p:spPr>
          <a:xfrm>
            <a:off x="0" y="2508738"/>
            <a:ext cx="4161692" cy="18405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3DEF94-3219-B041-9EF9-D8FB56268857}"/>
              </a:ext>
            </a:extLst>
          </p:cNvPr>
          <p:cNvSpPr/>
          <p:nvPr userDrawn="1"/>
        </p:nvSpPr>
        <p:spPr>
          <a:xfrm>
            <a:off x="9460522" y="2790092"/>
            <a:ext cx="2731478" cy="40679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828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53E023E-8B02-5A4C-9514-7AF0D1E20E0D}"/>
              </a:ext>
            </a:extLst>
          </p:cNvPr>
          <p:cNvSpPr>
            <a:spLocks noGrp="1"/>
          </p:cNvSpPr>
          <p:nvPr>
            <p:ph type="pic" sz="quarter" idx="13" hasCustomPrompt="1"/>
          </p:nvPr>
        </p:nvSpPr>
        <p:spPr>
          <a:xfrm>
            <a:off x="5641146" y="1069146"/>
            <a:ext cx="6550855" cy="4600135"/>
          </a:xfrm>
          <a:custGeom>
            <a:avLst/>
            <a:gdLst>
              <a:gd name="connsiteX0" fmla="*/ 0 w 6550855"/>
              <a:gd name="connsiteY0" fmla="*/ 0 h 4600135"/>
              <a:gd name="connsiteX1" fmla="*/ 6550855 w 6550855"/>
              <a:gd name="connsiteY1" fmla="*/ 0 h 4600135"/>
              <a:gd name="connsiteX2" fmla="*/ 6550855 w 6550855"/>
              <a:gd name="connsiteY2" fmla="*/ 4600135 h 4600135"/>
              <a:gd name="connsiteX3" fmla="*/ 0 w 6550855"/>
              <a:gd name="connsiteY3" fmla="*/ 4600135 h 4600135"/>
            </a:gdLst>
            <a:ahLst/>
            <a:cxnLst>
              <a:cxn ang="0">
                <a:pos x="connsiteX0" y="connsiteY0"/>
              </a:cxn>
              <a:cxn ang="0">
                <a:pos x="connsiteX1" y="connsiteY1"/>
              </a:cxn>
              <a:cxn ang="0">
                <a:pos x="connsiteX2" y="connsiteY2"/>
              </a:cxn>
              <a:cxn ang="0">
                <a:pos x="connsiteX3" y="connsiteY3"/>
              </a:cxn>
            </a:cxnLst>
            <a:rect l="l" t="t" r="r" b="b"/>
            <a:pathLst>
              <a:path w="6550855" h="4600135">
                <a:moveTo>
                  <a:pt x="0" y="0"/>
                </a:moveTo>
                <a:lnTo>
                  <a:pt x="6550855" y="0"/>
                </a:lnTo>
                <a:lnTo>
                  <a:pt x="6550855" y="4600135"/>
                </a:lnTo>
                <a:lnTo>
                  <a:pt x="0" y="4600135"/>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986975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8C5C171-15E3-0B42-8B34-E63603AE05C1}"/>
              </a:ext>
            </a:extLst>
          </p:cNvPr>
          <p:cNvSpPr>
            <a:spLocks noGrp="1"/>
          </p:cNvSpPr>
          <p:nvPr>
            <p:ph type="pic" sz="quarter" idx="13" hasCustomPrompt="1"/>
          </p:nvPr>
        </p:nvSpPr>
        <p:spPr>
          <a:xfrm>
            <a:off x="1160586" y="1184278"/>
            <a:ext cx="3587261" cy="5111129"/>
          </a:xfrm>
          <a:custGeom>
            <a:avLst/>
            <a:gdLst>
              <a:gd name="connsiteX0" fmla="*/ 0 w 3587261"/>
              <a:gd name="connsiteY0" fmla="*/ 0 h 5111129"/>
              <a:gd name="connsiteX1" fmla="*/ 3587261 w 3587261"/>
              <a:gd name="connsiteY1" fmla="*/ 0 h 5111129"/>
              <a:gd name="connsiteX2" fmla="*/ 3587261 w 3587261"/>
              <a:gd name="connsiteY2" fmla="*/ 5111129 h 5111129"/>
              <a:gd name="connsiteX3" fmla="*/ 0 w 3587261"/>
              <a:gd name="connsiteY3" fmla="*/ 5111129 h 5111129"/>
            </a:gdLst>
            <a:ahLst/>
            <a:cxnLst>
              <a:cxn ang="0">
                <a:pos x="connsiteX0" y="connsiteY0"/>
              </a:cxn>
              <a:cxn ang="0">
                <a:pos x="connsiteX1" y="connsiteY1"/>
              </a:cxn>
              <a:cxn ang="0">
                <a:pos x="connsiteX2" y="connsiteY2"/>
              </a:cxn>
              <a:cxn ang="0">
                <a:pos x="connsiteX3" y="connsiteY3"/>
              </a:cxn>
            </a:cxnLst>
            <a:rect l="l" t="t" r="r" b="b"/>
            <a:pathLst>
              <a:path w="3587261" h="5111129">
                <a:moveTo>
                  <a:pt x="0" y="0"/>
                </a:moveTo>
                <a:lnTo>
                  <a:pt x="3587261" y="0"/>
                </a:lnTo>
                <a:lnTo>
                  <a:pt x="3587261" y="5111129"/>
                </a:lnTo>
                <a:lnTo>
                  <a:pt x="0" y="5111129"/>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422743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7F2EBBE-2A4B-4812-817F-0A676E8B4D82}"/>
              </a:ext>
            </a:extLst>
          </p:cNvPr>
          <p:cNvSpPr>
            <a:spLocks noGrp="1"/>
          </p:cNvSpPr>
          <p:nvPr>
            <p:ph type="pic" sz="quarter" idx="13" hasCustomPrompt="1"/>
          </p:nvPr>
        </p:nvSpPr>
        <p:spPr>
          <a:xfrm>
            <a:off x="0" y="0"/>
            <a:ext cx="12192001" cy="6858000"/>
          </a:xfrm>
          <a:custGeom>
            <a:avLst/>
            <a:gdLst>
              <a:gd name="connsiteX0" fmla="*/ 0 w 4891789"/>
              <a:gd name="connsiteY0" fmla="*/ 0 h 3807502"/>
              <a:gd name="connsiteX1" fmla="*/ 4891789 w 4891789"/>
              <a:gd name="connsiteY1" fmla="*/ 0 h 3807502"/>
              <a:gd name="connsiteX2" fmla="*/ 4891789 w 4891789"/>
              <a:gd name="connsiteY2" fmla="*/ 3807502 h 3807502"/>
              <a:gd name="connsiteX3" fmla="*/ 0 w 4891789"/>
              <a:gd name="connsiteY3" fmla="*/ 3807502 h 3807502"/>
            </a:gdLst>
            <a:ahLst/>
            <a:cxnLst>
              <a:cxn ang="0">
                <a:pos x="connsiteX0" y="connsiteY0"/>
              </a:cxn>
              <a:cxn ang="0">
                <a:pos x="connsiteX1" y="connsiteY1"/>
              </a:cxn>
              <a:cxn ang="0">
                <a:pos x="connsiteX2" y="connsiteY2"/>
              </a:cxn>
              <a:cxn ang="0">
                <a:pos x="connsiteX3" y="connsiteY3"/>
              </a:cxn>
            </a:cxnLst>
            <a:rect l="l" t="t" r="r" b="b"/>
            <a:pathLst>
              <a:path w="4891789" h="3807502">
                <a:moveTo>
                  <a:pt x="0" y="0"/>
                </a:moveTo>
                <a:lnTo>
                  <a:pt x="4891789" y="0"/>
                </a:lnTo>
                <a:lnTo>
                  <a:pt x="4891789" y="3807502"/>
                </a:lnTo>
                <a:lnTo>
                  <a:pt x="0" y="3807502"/>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220944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D56E1B-3AB1-C846-96CD-DE624E0700EA}"/>
              </a:ext>
            </a:extLst>
          </p:cNvPr>
          <p:cNvSpPr>
            <a:spLocks noGrp="1"/>
          </p:cNvSpPr>
          <p:nvPr>
            <p:ph type="pic" sz="quarter" idx="14" hasCustomPrompt="1"/>
          </p:nvPr>
        </p:nvSpPr>
        <p:spPr>
          <a:xfrm>
            <a:off x="5768417" y="2324227"/>
            <a:ext cx="904158" cy="904158"/>
          </a:xfrm>
          <a:custGeom>
            <a:avLst/>
            <a:gdLst>
              <a:gd name="connsiteX0" fmla="*/ 452079 w 904158"/>
              <a:gd name="connsiteY0" fmla="*/ 0 h 904158"/>
              <a:gd name="connsiteX1" fmla="*/ 904158 w 904158"/>
              <a:gd name="connsiteY1" fmla="*/ 452079 h 904158"/>
              <a:gd name="connsiteX2" fmla="*/ 452079 w 904158"/>
              <a:gd name="connsiteY2" fmla="*/ 904158 h 904158"/>
              <a:gd name="connsiteX3" fmla="*/ 0 w 904158"/>
              <a:gd name="connsiteY3" fmla="*/ 452079 h 904158"/>
              <a:gd name="connsiteX4" fmla="*/ 452079 w 904158"/>
              <a:gd name="connsiteY4" fmla="*/ 0 h 904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158" h="904158">
                <a:moveTo>
                  <a:pt x="452079" y="0"/>
                </a:moveTo>
                <a:cubicBezTo>
                  <a:pt x="701755" y="0"/>
                  <a:pt x="904158" y="202403"/>
                  <a:pt x="904158" y="452079"/>
                </a:cubicBezTo>
                <a:cubicBezTo>
                  <a:pt x="904158" y="701755"/>
                  <a:pt x="701755" y="904158"/>
                  <a:pt x="452079" y="904158"/>
                </a:cubicBezTo>
                <a:cubicBezTo>
                  <a:pt x="202403" y="904158"/>
                  <a:pt x="0" y="701755"/>
                  <a:pt x="0" y="452079"/>
                </a:cubicBezTo>
                <a:cubicBezTo>
                  <a:pt x="0" y="202403"/>
                  <a:pt x="202403" y="0"/>
                  <a:pt x="452079" y="0"/>
                </a:cubicBezTo>
                <a:close/>
              </a:path>
            </a:pathLst>
          </a:custGeom>
          <a:pattFill prst="divot">
            <a:fgClr>
              <a:schemeClr val="accent1"/>
            </a:fgClr>
            <a:bgClr>
              <a:schemeClr val="bg1"/>
            </a:bgClr>
          </a:pattFill>
        </p:spPr>
        <p:txBody>
          <a:bodyPr wrap="square">
            <a:noAutofit/>
          </a:bodyPr>
          <a:lstStyle>
            <a:lvl1pPr>
              <a:defRPr sz="900"/>
            </a:lvl1pPr>
          </a:lstStyle>
          <a:p>
            <a:r>
              <a:rPr lang="en-US"/>
              <a:t>Add Picture Here</a:t>
            </a:r>
          </a:p>
        </p:txBody>
      </p:sp>
    </p:spTree>
    <p:extLst>
      <p:ext uri="{BB962C8B-B14F-4D97-AF65-F5344CB8AC3E}">
        <p14:creationId xmlns:p14="http://schemas.microsoft.com/office/powerpoint/2010/main" val="64892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06D94E-2282-E347-AFA0-3F9C6C3D8100}"/>
              </a:ext>
            </a:extLst>
          </p:cNvPr>
          <p:cNvSpPr/>
          <p:nvPr userDrawn="1"/>
        </p:nvSpPr>
        <p:spPr>
          <a:xfrm>
            <a:off x="0" y="0"/>
            <a:ext cx="12192000" cy="68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3C82119D-0B46-AA40-841B-6C02FA576515}"/>
              </a:ext>
            </a:extLst>
          </p:cNvPr>
          <p:cNvSpPr>
            <a:spLocks noGrp="1"/>
          </p:cNvSpPr>
          <p:nvPr>
            <p:ph type="pic" sz="quarter" idx="13" hasCustomPrompt="1"/>
          </p:nvPr>
        </p:nvSpPr>
        <p:spPr>
          <a:xfrm>
            <a:off x="0" y="0"/>
            <a:ext cx="12192000" cy="2387600"/>
          </a:xfrm>
          <a:custGeom>
            <a:avLst/>
            <a:gdLst>
              <a:gd name="connsiteX0" fmla="*/ 0 w 12192000"/>
              <a:gd name="connsiteY0" fmla="*/ 0 h 2387600"/>
              <a:gd name="connsiteX1" fmla="*/ 12192000 w 12192000"/>
              <a:gd name="connsiteY1" fmla="*/ 0 h 2387600"/>
              <a:gd name="connsiteX2" fmla="*/ 12192000 w 12192000"/>
              <a:gd name="connsiteY2" fmla="*/ 2387600 h 2387600"/>
              <a:gd name="connsiteX3" fmla="*/ 0 w 12192000"/>
              <a:gd name="connsiteY3" fmla="*/ 2387600 h 2387600"/>
            </a:gdLst>
            <a:ahLst/>
            <a:cxnLst>
              <a:cxn ang="0">
                <a:pos x="connsiteX0" y="connsiteY0"/>
              </a:cxn>
              <a:cxn ang="0">
                <a:pos x="connsiteX1" y="connsiteY1"/>
              </a:cxn>
              <a:cxn ang="0">
                <a:pos x="connsiteX2" y="connsiteY2"/>
              </a:cxn>
              <a:cxn ang="0">
                <a:pos x="connsiteX3" y="connsiteY3"/>
              </a:cxn>
            </a:cxnLst>
            <a:rect l="l" t="t" r="r" b="b"/>
            <a:pathLst>
              <a:path w="12192000" h="2387600">
                <a:moveTo>
                  <a:pt x="0" y="0"/>
                </a:moveTo>
                <a:lnTo>
                  <a:pt x="12192000" y="0"/>
                </a:lnTo>
                <a:lnTo>
                  <a:pt x="12192000" y="2387600"/>
                </a:lnTo>
                <a:lnTo>
                  <a:pt x="0" y="2387600"/>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11" name="Rectangle 10">
            <a:extLst>
              <a:ext uri="{FF2B5EF4-FFF2-40B4-BE49-F238E27FC236}">
                <a16:creationId xmlns:a16="http://schemas.microsoft.com/office/drawing/2014/main" id="{6170B29D-9ACC-B641-B684-783E8BD41079}"/>
              </a:ext>
            </a:extLst>
          </p:cNvPr>
          <p:cNvSpPr/>
          <p:nvPr userDrawn="1"/>
        </p:nvSpPr>
        <p:spPr>
          <a:xfrm>
            <a:off x="736600" y="717550"/>
            <a:ext cx="10680700" cy="5422900"/>
          </a:xfrm>
          <a:prstGeom prst="rect">
            <a:avLst/>
          </a:prstGeom>
          <a:solidFill>
            <a:schemeClr val="bg1"/>
          </a:solidFill>
          <a:ln>
            <a:noFill/>
          </a:ln>
          <a:effectLst>
            <a:outerShdw blurRad="355600" dist="190500" dir="2940000" algn="ctr" rotWithShape="0">
              <a:srgbClr val="000000">
                <a:alpha val="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a:extLst>
              <a:ext uri="{FF2B5EF4-FFF2-40B4-BE49-F238E27FC236}">
                <a16:creationId xmlns:a16="http://schemas.microsoft.com/office/drawing/2014/main" id="{17C0B87E-712E-704C-98D2-3BBDC84FB4AB}"/>
              </a:ext>
            </a:extLst>
          </p:cNvPr>
          <p:cNvSpPr>
            <a:spLocks noGrp="1"/>
          </p:cNvSpPr>
          <p:nvPr>
            <p:ph type="pic" sz="quarter" idx="14" hasCustomPrompt="1"/>
          </p:nvPr>
        </p:nvSpPr>
        <p:spPr>
          <a:xfrm>
            <a:off x="5829268" y="2386891"/>
            <a:ext cx="4150442" cy="3750576"/>
          </a:xfrm>
          <a:custGeom>
            <a:avLst/>
            <a:gdLst>
              <a:gd name="connsiteX0" fmla="*/ 0 w 4150442"/>
              <a:gd name="connsiteY0" fmla="*/ 0 h 3750576"/>
              <a:gd name="connsiteX1" fmla="*/ 4150442 w 4150442"/>
              <a:gd name="connsiteY1" fmla="*/ 0 h 3750576"/>
              <a:gd name="connsiteX2" fmla="*/ 4150442 w 4150442"/>
              <a:gd name="connsiteY2" fmla="*/ 3750576 h 3750576"/>
              <a:gd name="connsiteX3" fmla="*/ 0 w 4150442"/>
              <a:gd name="connsiteY3" fmla="*/ 3750576 h 3750576"/>
            </a:gdLst>
            <a:ahLst/>
            <a:cxnLst>
              <a:cxn ang="0">
                <a:pos x="connsiteX0" y="connsiteY0"/>
              </a:cxn>
              <a:cxn ang="0">
                <a:pos x="connsiteX1" y="connsiteY1"/>
              </a:cxn>
              <a:cxn ang="0">
                <a:pos x="connsiteX2" y="connsiteY2"/>
              </a:cxn>
              <a:cxn ang="0">
                <a:pos x="connsiteX3" y="connsiteY3"/>
              </a:cxn>
            </a:cxnLst>
            <a:rect l="l" t="t" r="r" b="b"/>
            <a:pathLst>
              <a:path w="4150442" h="3750576">
                <a:moveTo>
                  <a:pt x="0" y="0"/>
                </a:moveTo>
                <a:lnTo>
                  <a:pt x="4150442" y="0"/>
                </a:lnTo>
                <a:lnTo>
                  <a:pt x="4150442" y="3750576"/>
                </a:lnTo>
                <a:lnTo>
                  <a:pt x="0" y="3750576"/>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279606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B3C176-397E-DE4E-A4AF-E8570EDB6C90}"/>
              </a:ext>
            </a:extLst>
          </p:cNvPr>
          <p:cNvSpPr>
            <a:spLocks noGrp="1"/>
          </p:cNvSpPr>
          <p:nvPr>
            <p:ph type="pic" sz="quarter" idx="13" hasCustomPrompt="1"/>
          </p:nvPr>
        </p:nvSpPr>
        <p:spPr>
          <a:xfrm>
            <a:off x="6703954" y="1"/>
            <a:ext cx="5207719" cy="6857999"/>
          </a:xfrm>
          <a:custGeom>
            <a:avLst/>
            <a:gdLst>
              <a:gd name="connsiteX0" fmla="*/ 2749332 w 5207719"/>
              <a:gd name="connsiteY0" fmla="*/ 1199212 h 6857999"/>
              <a:gd name="connsiteX1" fmla="*/ 5207719 w 5207719"/>
              <a:gd name="connsiteY1" fmla="*/ 1199212 h 6857999"/>
              <a:gd name="connsiteX2" fmla="*/ 5207719 w 5207719"/>
              <a:gd name="connsiteY2" fmla="*/ 6857999 h 6857999"/>
              <a:gd name="connsiteX3" fmla="*/ 2749332 w 5207719"/>
              <a:gd name="connsiteY3" fmla="*/ 6857999 h 6857999"/>
              <a:gd name="connsiteX4" fmla="*/ 0 w 5207719"/>
              <a:gd name="connsiteY4" fmla="*/ 0 h 6857999"/>
              <a:gd name="connsiteX5" fmla="*/ 2458387 w 5207719"/>
              <a:gd name="connsiteY5" fmla="*/ 0 h 6857999"/>
              <a:gd name="connsiteX6" fmla="*/ 2458387 w 5207719"/>
              <a:gd name="connsiteY6" fmla="*/ 5389282 h 6857999"/>
              <a:gd name="connsiteX7" fmla="*/ 0 w 5207719"/>
              <a:gd name="connsiteY7" fmla="*/ 538928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7719" h="6857999">
                <a:moveTo>
                  <a:pt x="2749332" y="1199212"/>
                </a:moveTo>
                <a:lnTo>
                  <a:pt x="5207719" y="1199212"/>
                </a:lnTo>
                <a:lnTo>
                  <a:pt x="5207719" y="6857999"/>
                </a:lnTo>
                <a:lnTo>
                  <a:pt x="2749332" y="6857999"/>
                </a:lnTo>
                <a:close/>
                <a:moveTo>
                  <a:pt x="0" y="0"/>
                </a:moveTo>
                <a:lnTo>
                  <a:pt x="2458387" y="0"/>
                </a:lnTo>
                <a:lnTo>
                  <a:pt x="2458387" y="5389282"/>
                </a:lnTo>
                <a:lnTo>
                  <a:pt x="0" y="5389282"/>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2092530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709E774-2D81-AF46-B5C9-D5FAB8A6E891}"/>
              </a:ext>
            </a:extLst>
          </p:cNvPr>
          <p:cNvSpPr>
            <a:spLocks noGrp="1"/>
          </p:cNvSpPr>
          <p:nvPr>
            <p:ph type="pic" sz="quarter" idx="13" hasCustomPrompt="1"/>
          </p:nvPr>
        </p:nvSpPr>
        <p:spPr>
          <a:xfrm>
            <a:off x="7300212" y="1858780"/>
            <a:ext cx="4891789" cy="3807502"/>
          </a:xfrm>
          <a:custGeom>
            <a:avLst/>
            <a:gdLst>
              <a:gd name="connsiteX0" fmla="*/ 0 w 4891789"/>
              <a:gd name="connsiteY0" fmla="*/ 0 h 3807502"/>
              <a:gd name="connsiteX1" fmla="*/ 4891789 w 4891789"/>
              <a:gd name="connsiteY1" fmla="*/ 0 h 3807502"/>
              <a:gd name="connsiteX2" fmla="*/ 4891789 w 4891789"/>
              <a:gd name="connsiteY2" fmla="*/ 3807502 h 3807502"/>
              <a:gd name="connsiteX3" fmla="*/ 0 w 4891789"/>
              <a:gd name="connsiteY3" fmla="*/ 3807502 h 3807502"/>
            </a:gdLst>
            <a:ahLst/>
            <a:cxnLst>
              <a:cxn ang="0">
                <a:pos x="connsiteX0" y="connsiteY0"/>
              </a:cxn>
              <a:cxn ang="0">
                <a:pos x="connsiteX1" y="connsiteY1"/>
              </a:cxn>
              <a:cxn ang="0">
                <a:pos x="connsiteX2" y="connsiteY2"/>
              </a:cxn>
              <a:cxn ang="0">
                <a:pos x="connsiteX3" y="connsiteY3"/>
              </a:cxn>
            </a:cxnLst>
            <a:rect l="l" t="t" r="r" b="b"/>
            <a:pathLst>
              <a:path w="4891789" h="3807502">
                <a:moveTo>
                  <a:pt x="0" y="0"/>
                </a:moveTo>
                <a:lnTo>
                  <a:pt x="4891789" y="0"/>
                </a:lnTo>
                <a:lnTo>
                  <a:pt x="4891789" y="3807502"/>
                </a:lnTo>
                <a:lnTo>
                  <a:pt x="0" y="3807502"/>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226629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48BE0F-54DF-CB4F-9746-4F489DA5A107}"/>
              </a:ext>
            </a:extLst>
          </p:cNvPr>
          <p:cNvSpPr>
            <a:spLocks noGrp="1"/>
          </p:cNvSpPr>
          <p:nvPr>
            <p:ph type="pic" sz="quarter" idx="13" hasCustomPrompt="1"/>
          </p:nvPr>
        </p:nvSpPr>
        <p:spPr>
          <a:xfrm>
            <a:off x="0" y="2"/>
            <a:ext cx="4997232" cy="6857999"/>
          </a:xfrm>
          <a:custGeom>
            <a:avLst/>
            <a:gdLst>
              <a:gd name="connsiteX0" fmla="*/ 0 w 4997232"/>
              <a:gd name="connsiteY0" fmla="*/ 0 h 6857999"/>
              <a:gd name="connsiteX1" fmla="*/ 4997232 w 4997232"/>
              <a:gd name="connsiteY1" fmla="*/ 0 h 6857999"/>
              <a:gd name="connsiteX2" fmla="*/ 4997232 w 4997232"/>
              <a:gd name="connsiteY2" fmla="*/ 6857999 h 6857999"/>
              <a:gd name="connsiteX3" fmla="*/ 0 w 499723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997232" h="6857999">
                <a:moveTo>
                  <a:pt x="0" y="0"/>
                </a:moveTo>
                <a:lnTo>
                  <a:pt x="4997232" y="0"/>
                </a:lnTo>
                <a:lnTo>
                  <a:pt x="4997232" y="6857999"/>
                </a:lnTo>
                <a:lnTo>
                  <a:pt x="0" y="6857999"/>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291997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314973-DE44-4340-B69F-B7A2126DC812}"/>
              </a:ext>
            </a:extLst>
          </p:cNvPr>
          <p:cNvSpPr/>
          <p:nvPr userDrawn="1"/>
        </p:nvSpPr>
        <p:spPr>
          <a:xfrm>
            <a:off x="7515070" y="0"/>
            <a:ext cx="4676930" cy="6858000"/>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A761B728-F435-AF48-B6DF-BE5294A51599}"/>
              </a:ext>
            </a:extLst>
          </p:cNvPr>
          <p:cNvSpPr>
            <a:spLocks noGrp="1"/>
          </p:cNvSpPr>
          <p:nvPr>
            <p:ph type="pic" sz="quarter" idx="14" hasCustomPrompt="1"/>
          </p:nvPr>
        </p:nvSpPr>
        <p:spPr>
          <a:xfrm>
            <a:off x="6525721" y="659567"/>
            <a:ext cx="4911774" cy="5576341"/>
          </a:xfrm>
          <a:custGeom>
            <a:avLst/>
            <a:gdLst>
              <a:gd name="connsiteX0" fmla="*/ 0 w 4655127"/>
              <a:gd name="connsiteY0" fmla="*/ 0 h 6837887"/>
              <a:gd name="connsiteX1" fmla="*/ 4655127 w 4655127"/>
              <a:gd name="connsiteY1" fmla="*/ 0 h 6837887"/>
              <a:gd name="connsiteX2" fmla="*/ 4655127 w 4655127"/>
              <a:gd name="connsiteY2" fmla="*/ 6837887 h 6837887"/>
              <a:gd name="connsiteX3" fmla="*/ 0 w 4655127"/>
              <a:gd name="connsiteY3" fmla="*/ 6837887 h 6837887"/>
            </a:gdLst>
            <a:ahLst/>
            <a:cxnLst>
              <a:cxn ang="0">
                <a:pos x="connsiteX0" y="connsiteY0"/>
              </a:cxn>
              <a:cxn ang="0">
                <a:pos x="connsiteX1" y="connsiteY1"/>
              </a:cxn>
              <a:cxn ang="0">
                <a:pos x="connsiteX2" y="connsiteY2"/>
              </a:cxn>
              <a:cxn ang="0">
                <a:pos x="connsiteX3" y="connsiteY3"/>
              </a:cxn>
            </a:cxnLst>
            <a:rect l="l" t="t" r="r" b="b"/>
            <a:pathLst>
              <a:path w="4655127" h="6837887">
                <a:moveTo>
                  <a:pt x="0" y="0"/>
                </a:moveTo>
                <a:lnTo>
                  <a:pt x="4655127" y="0"/>
                </a:lnTo>
                <a:lnTo>
                  <a:pt x="4655127" y="6837887"/>
                </a:lnTo>
                <a:lnTo>
                  <a:pt x="0" y="6837887"/>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
        <p:nvSpPr>
          <p:cNvPr id="9" name="Picture Placeholder 8">
            <a:extLst>
              <a:ext uri="{FF2B5EF4-FFF2-40B4-BE49-F238E27FC236}">
                <a16:creationId xmlns:a16="http://schemas.microsoft.com/office/drawing/2014/main" id="{91B8C301-02DC-9347-BDD7-75113EF607CB}"/>
              </a:ext>
            </a:extLst>
          </p:cNvPr>
          <p:cNvSpPr>
            <a:spLocks noGrp="1"/>
          </p:cNvSpPr>
          <p:nvPr>
            <p:ph type="pic" sz="quarter" idx="13" hasCustomPrompt="1"/>
          </p:nvPr>
        </p:nvSpPr>
        <p:spPr>
          <a:xfrm>
            <a:off x="1538552" y="20113"/>
            <a:ext cx="2775519" cy="2063520"/>
          </a:xfrm>
          <a:custGeom>
            <a:avLst/>
            <a:gdLst>
              <a:gd name="connsiteX0" fmla="*/ 0 w 2775519"/>
              <a:gd name="connsiteY0" fmla="*/ 0 h 2063520"/>
              <a:gd name="connsiteX1" fmla="*/ 2775519 w 2775519"/>
              <a:gd name="connsiteY1" fmla="*/ 0 h 2063520"/>
              <a:gd name="connsiteX2" fmla="*/ 2775519 w 2775519"/>
              <a:gd name="connsiteY2" fmla="*/ 2063520 h 2063520"/>
              <a:gd name="connsiteX3" fmla="*/ 0 w 2775519"/>
              <a:gd name="connsiteY3" fmla="*/ 2063520 h 2063520"/>
            </a:gdLst>
            <a:ahLst/>
            <a:cxnLst>
              <a:cxn ang="0">
                <a:pos x="connsiteX0" y="connsiteY0"/>
              </a:cxn>
              <a:cxn ang="0">
                <a:pos x="connsiteX1" y="connsiteY1"/>
              </a:cxn>
              <a:cxn ang="0">
                <a:pos x="connsiteX2" y="connsiteY2"/>
              </a:cxn>
              <a:cxn ang="0">
                <a:pos x="connsiteX3" y="connsiteY3"/>
              </a:cxn>
            </a:cxnLst>
            <a:rect l="l" t="t" r="r" b="b"/>
            <a:pathLst>
              <a:path w="2775519" h="2063520">
                <a:moveTo>
                  <a:pt x="0" y="0"/>
                </a:moveTo>
                <a:lnTo>
                  <a:pt x="2775519" y="0"/>
                </a:lnTo>
                <a:lnTo>
                  <a:pt x="2775519" y="2063520"/>
                </a:lnTo>
                <a:lnTo>
                  <a:pt x="0" y="2063520"/>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352090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887F-B005-324F-BD55-796E16DEB5C7}"/>
              </a:ext>
            </a:extLst>
          </p:cNvPr>
          <p:cNvSpPr>
            <a:spLocks noGrp="1"/>
          </p:cNvSpPr>
          <p:nvPr>
            <p:ph type="pic" sz="quarter" idx="13" hasCustomPrompt="1"/>
          </p:nvPr>
        </p:nvSpPr>
        <p:spPr>
          <a:xfrm>
            <a:off x="785612" y="772733"/>
            <a:ext cx="3966693" cy="5180171"/>
          </a:xfrm>
          <a:custGeom>
            <a:avLst/>
            <a:gdLst>
              <a:gd name="connsiteX0" fmla="*/ 0 w 3966693"/>
              <a:gd name="connsiteY0" fmla="*/ 0 h 5180171"/>
              <a:gd name="connsiteX1" fmla="*/ 3966693 w 3966693"/>
              <a:gd name="connsiteY1" fmla="*/ 0 h 5180171"/>
              <a:gd name="connsiteX2" fmla="*/ 3966693 w 3966693"/>
              <a:gd name="connsiteY2" fmla="*/ 5180171 h 5180171"/>
              <a:gd name="connsiteX3" fmla="*/ 0 w 3966693"/>
              <a:gd name="connsiteY3" fmla="*/ 5180171 h 5180171"/>
            </a:gdLst>
            <a:ahLst/>
            <a:cxnLst>
              <a:cxn ang="0">
                <a:pos x="connsiteX0" y="connsiteY0"/>
              </a:cxn>
              <a:cxn ang="0">
                <a:pos x="connsiteX1" y="connsiteY1"/>
              </a:cxn>
              <a:cxn ang="0">
                <a:pos x="connsiteX2" y="connsiteY2"/>
              </a:cxn>
              <a:cxn ang="0">
                <a:pos x="connsiteX3" y="connsiteY3"/>
              </a:cxn>
            </a:cxnLst>
            <a:rect l="l" t="t" r="r" b="b"/>
            <a:pathLst>
              <a:path w="3966693" h="5180171">
                <a:moveTo>
                  <a:pt x="0" y="0"/>
                </a:moveTo>
                <a:lnTo>
                  <a:pt x="3966693" y="0"/>
                </a:lnTo>
                <a:lnTo>
                  <a:pt x="3966693" y="5180171"/>
                </a:lnTo>
                <a:lnTo>
                  <a:pt x="0" y="5180171"/>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98452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ADF43F7-18DE-594A-B584-38975A771434}"/>
              </a:ext>
            </a:extLst>
          </p:cNvPr>
          <p:cNvSpPr>
            <a:spLocks noGrp="1"/>
          </p:cNvSpPr>
          <p:nvPr>
            <p:ph type="pic" sz="quarter" idx="13" hasCustomPrompt="1"/>
          </p:nvPr>
        </p:nvSpPr>
        <p:spPr>
          <a:xfrm>
            <a:off x="8731346" y="746975"/>
            <a:ext cx="3460654" cy="5357581"/>
          </a:xfrm>
          <a:custGeom>
            <a:avLst/>
            <a:gdLst>
              <a:gd name="connsiteX0" fmla="*/ 0 w 3460654"/>
              <a:gd name="connsiteY0" fmla="*/ 0 h 4755316"/>
              <a:gd name="connsiteX1" fmla="*/ 3460654 w 3460654"/>
              <a:gd name="connsiteY1" fmla="*/ 0 h 4755316"/>
              <a:gd name="connsiteX2" fmla="*/ 3460654 w 3460654"/>
              <a:gd name="connsiteY2" fmla="*/ 4755316 h 4755316"/>
              <a:gd name="connsiteX3" fmla="*/ 0 w 3460654"/>
              <a:gd name="connsiteY3" fmla="*/ 4755316 h 4755316"/>
            </a:gdLst>
            <a:ahLst/>
            <a:cxnLst>
              <a:cxn ang="0">
                <a:pos x="connsiteX0" y="connsiteY0"/>
              </a:cxn>
              <a:cxn ang="0">
                <a:pos x="connsiteX1" y="connsiteY1"/>
              </a:cxn>
              <a:cxn ang="0">
                <a:pos x="connsiteX2" y="connsiteY2"/>
              </a:cxn>
              <a:cxn ang="0">
                <a:pos x="connsiteX3" y="connsiteY3"/>
              </a:cxn>
            </a:cxnLst>
            <a:rect l="l" t="t" r="r" b="b"/>
            <a:pathLst>
              <a:path w="3460654" h="4755316">
                <a:moveTo>
                  <a:pt x="0" y="0"/>
                </a:moveTo>
                <a:lnTo>
                  <a:pt x="3460654" y="0"/>
                </a:lnTo>
                <a:lnTo>
                  <a:pt x="3460654" y="4755316"/>
                </a:lnTo>
                <a:lnTo>
                  <a:pt x="0" y="4755316"/>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778770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F0E55C-3158-344C-8F48-456F01ACD12E}"/>
              </a:ext>
            </a:extLst>
          </p:cNvPr>
          <p:cNvSpPr>
            <a:spLocks noGrp="1"/>
          </p:cNvSpPr>
          <p:nvPr>
            <p:ph type="pic" sz="quarter" idx="13" hasCustomPrompt="1"/>
          </p:nvPr>
        </p:nvSpPr>
        <p:spPr>
          <a:xfrm>
            <a:off x="6695268" y="2200760"/>
            <a:ext cx="5496732" cy="3998563"/>
          </a:xfrm>
          <a:custGeom>
            <a:avLst/>
            <a:gdLst>
              <a:gd name="connsiteX0" fmla="*/ 0 w 5496732"/>
              <a:gd name="connsiteY0" fmla="*/ 0 h 3998563"/>
              <a:gd name="connsiteX1" fmla="*/ 5496732 w 5496732"/>
              <a:gd name="connsiteY1" fmla="*/ 0 h 3998563"/>
              <a:gd name="connsiteX2" fmla="*/ 5496732 w 5496732"/>
              <a:gd name="connsiteY2" fmla="*/ 3998563 h 3998563"/>
              <a:gd name="connsiteX3" fmla="*/ 0 w 5496732"/>
              <a:gd name="connsiteY3" fmla="*/ 3998563 h 3998563"/>
            </a:gdLst>
            <a:ahLst/>
            <a:cxnLst>
              <a:cxn ang="0">
                <a:pos x="connsiteX0" y="connsiteY0"/>
              </a:cxn>
              <a:cxn ang="0">
                <a:pos x="connsiteX1" y="connsiteY1"/>
              </a:cxn>
              <a:cxn ang="0">
                <a:pos x="connsiteX2" y="connsiteY2"/>
              </a:cxn>
              <a:cxn ang="0">
                <a:pos x="connsiteX3" y="connsiteY3"/>
              </a:cxn>
            </a:cxnLst>
            <a:rect l="l" t="t" r="r" b="b"/>
            <a:pathLst>
              <a:path w="5496732" h="3998563">
                <a:moveTo>
                  <a:pt x="0" y="0"/>
                </a:moveTo>
                <a:lnTo>
                  <a:pt x="5496732" y="0"/>
                </a:lnTo>
                <a:lnTo>
                  <a:pt x="5496732" y="3998563"/>
                </a:lnTo>
                <a:lnTo>
                  <a:pt x="0" y="3998563"/>
                </a:lnTo>
                <a:close/>
              </a:path>
            </a:pathLst>
          </a:custGeom>
          <a:pattFill prst="divot">
            <a:fgClr>
              <a:schemeClr val="accent1"/>
            </a:fgClr>
            <a:bgClr>
              <a:schemeClr val="bg1"/>
            </a:bgClr>
          </a:pattFill>
        </p:spPr>
        <p:txBody>
          <a:bodyPr wrap="square">
            <a:noAutofit/>
          </a:bodyPr>
          <a:lstStyle>
            <a:lvl1pPr>
              <a:defRPr sz="1800"/>
            </a:lvl1pPr>
          </a:lstStyle>
          <a:p>
            <a:r>
              <a:rPr lang="en-US"/>
              <a:t>Add Picture Here</a:t>
            </a:r>
          </a:p>
        </p:txBody>
      </p:sp>
    </p:spTree>
    <p:extLst>
      <p:ext uri="{BB962C8B-B14F-4D97-AF65-F5344CB8AC3E}">
        <p14:creationId xmlns:p14="http://schemas.microsoft.com/office/powerpoint/2010/main" val="222242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6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8" r:id="rId11"/>
    <p:sldLayoutId id="2147483689" r:id="rId12"/>
    <p:sldLayoutId id="2147483690" r:id="rId13"/>
    <p:sldLayoutId id="2147483694" r:id="rId14"/>
    <p:sldLayoutId id="2147483701" r:id="rId15"/>
    <p:sldLayoutId id="2147483702" r:id="rId16"/>
    <p:sldLayoutId id="2147483703" r:id="rId17"/>
    <p:sldLayoutId id="2147483704" r:id="rId18"/>
    <p:sldLayoutId id="2147483705" r:id="rId19"/>
    <p:sldLayoutId id="2147483736" r:id="rId20"/>
    <p:sldLayoutId id="2147483738" r:id="rId2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0.jpeg"/><Relationship Id="rId1" Type="http://schemas.openxmlformats.org/officeDocument/2006/relationships/slideLayout" Target="../slideLayouts/slideLayout16.xml"/><Relationship Id="rId5" Type="http://schemas.openxmlformats.org/officeDocument/2006/relationships/image" Target="../media/image31.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jpeg"/><Relationship Id="rId1" Type="http://schemas.openxmlformats.org/officeDocument/2006/relationships/slideLayout" Target="../slideLayouts/slideLayout17.xml"/><Relationship Id="rId5" Type="http://schemas.openxmlformats.org/officeDocument/2006/relationships/image" Target="../media/image30.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7329A17-8001-4AD0-9963-35F1B7D4A78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32" name="Rectangle 31">
            <a:extLst>
              <a:ext uri="{FF2B5EF4-FFF2-40B4-BE49-F238E27FC236}">
                <a16:creationId xmlns:a16="http://schemas.microsoft.com/office/drawing/2014/main" id="{8BACB9E4-F95A-6444-B999-8247D0F03786}"/>
              </a:ext>
            </a:extLst>
          </p:cNvPr>
          <p:cNvSpPr/>
          <p:nvPr/>
        </p:nvSpPr>
        <p:spPr>
          <a:xfrm>
            <a:off x="0"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6B177855-42DB-284A-AEAD-647B5EEE42F8}"/>
              </a:ext>
            </a:extLst>
          </p:cNvPr>
          <p:cNvSpPr/>
          <p:nvPr/>
        </p:nvSpPr>
        <p:spPr>
          <a:xfrm>
            <a:off x="3814380" y="4215593"/>
            <a:ext cx="4525141" cy="3856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mj-lt"/>
            </a:endParaRPr>
          </a:p>
        </p:txBody>
      </p:sp>
      <p:sp>
        <p:nvSpPr>
          <p:cNvPr id="7" name="TextBox 6">
            <a:extLst>
              <a:ext uri="{FF2B5EF4-FFF2-40B4-BE49-F238E27FC236}">
                <a16:creationId xmlns:a16="http://schemas.microsoft.com/office/drawing/2014/main" id="{67ADA14C-04DC-3942-8960-5CB65933FC6E}"/>
              </a:ext>
            </a:extLst>
          </p:cNvPr>
          <p:cNvSpPr txBox="1"/>
          <p:nvPr/>
        </p:nvSpPr>
        <p:spPr>
          <a:xfrm>
            <a:off x="4094333" y="4299182"/>
            <a:ext cx="3965235" cy="218459"/>
          </a:xfrm>
          <a:prstGeom prst="rect">
            <a:avLst/>
          </a:prstGeom>
          <a:noFill/>
        </p:spPr>
        <p:txBody>
          <a:bodyPr wrap="square" rtlCol="0" anchor="ctr">
            <a:spAutoFit/>
          </a:bodyPr>
          <a:lstStyle/>
          <a:p>
            <a:pPr algn="ctr"/>
            <a:r>
              <a:rPr lang="en-ID" sz="1100" b="1" spc="150" dirty="0">
                <a:solidFill>
                  <a:schemeClr val="bg1"/>
                </a:solidFill>
                <a:latin typeface="+mj-lt"/>
                <a:ea typeface="Open Sans" panose="020B0606030504020204" pitchFamily="34" charset="0"/>
                <a:cs typeface="Open Sans" panose="020B0606030504020204" pitchFamily="34" charset="0"/>
              </a:rPr>
              <a:t>ACCESS FULL LIBRARY FROM YOUR HOME</a:t>
            </a:r>
            <a:endParaRPr lang="en-US" sz="1100" b="1" spc="150" dirty="0">
              <a:solidFill>
                <a:schemeClr val="bg1"/>
              </a:solidFill>
              <a:latin typeface="+mj-lt"/>
              <a:ea typeface="Open Sans" panose="020B0606030504020204" pitchFamily="34" charset="0"/>
              <a:cs typeface="Open Sans" panose="020B0606030504020204" pitchFamily="34" charset="0"/>
            </a:endParaRPr>
          </a:p>
        </p:txBody>
      </p:sp>
      <p:grpSp>
        <p:nvGrpSpPr>
          <p:cNvPr id="19" name="Group 18">
            <a:extLst>
              <a:ext uri="{FF2B5EF4-FFF2-40B4-BE49-F238E27FC236}">
                <a16:creationId xmlns:a16="http://schemas.microsoft.com/office/drawing/2014/main" id="{DB837F4C-F1A2-4378-A7BC-AE90771341C3}"/>
              </a:ext>
            </a:extLst>
          </p:cNvPr>
          <p:cNvGrpSpPr/>
          <p:nvPr/>
        </p:nvGrpSpPr>
        <p:grpSpPr>
          <a:xfrm>
            <a:off x="5800176" y="2256771"/>
            <a:ext cx="591649" cy="688242"/>
            <a:chOff x="1536001" y="2075590"/>
            <a:chExt cx="591649" cy="688242"/>
          </a:xfrm>
          <a:solidFill>
            <a:schemeClr val="bg1"/>
          </a:solidFill>
        </p:grpSpPr>
        <p:sp>
          <p:nvSpPr>
            <p:cNvPr id="17" name="Freeform: Shape 16">
              <a:extLst>
                <a:ext uri="{FF2B5EF4-FFF2-40B4-BE49-F238E27FC236}">
                  <a16:creationId xmlns:a16="http://schemas.microsoft.com/office/drawing/2014/main" id="{D2839C87-F5D9-4C18-B1C2-91C43AED1DD5}"/>
                </a:ext>
              </a:extLst>
            </p:cNvPr>
            <p:cNvSpPr/>
            <p:nvPr/>
          </p:nvSpPr>
          <p:spPr>
            <a:xfrm>
              <a:off x="1536001" y="2075590"/>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95A01350-619D-4EE8-8F75-CF65CBE7FB30}"/>
                </a:ext>
              </a:extLst>
            </p:cNvPr>
            <p:cNvSpPr/>
            <p:nvPr/>
          </p:nvSpPr>
          <p:spPr>
            <a:xfrm>
              <a:off x="1899050" y="2305411"/>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C33057C3-C4F6-4516-9841-FE08BF972617}"/>
              </a:ext>
            </a:extLst>
          </p:cNvPr>
          <p:cNvPicPr>
            <a:picLocks noChangeAspect="1"/>
          </p:cNvPicPr>
          <p:nvPr/>
        </p:nvPicPr>
        <p:blipFill rotWithShape="1">
          <a:blip r:embed="rId4"/>
          <a:srcRect l="11694" t="18409" r="12333" b="41439"/>
          <a:stretch/>
        </p:blipFill>
        <p:spPr>
          <a:xfrm>
            <a:off x="3825810" y="3101340"/>
            <a:ext cx="4525141" cy="944880"/>
          </a:xfrm>
          <a:prstGeom prst="rect">
            <a:avLst/>
          </a:prstGeom>
        </p:spPr>
      </p:pic>
    </p:spTree>
    <p:extLst>
      <p:ext uri="{BB962C8B-B14F-4D97-AF65-F5344CB8AC3E}">
        <p14:creationId xmlns:p14="http://schemas.microsoft.com/office/powerpoint/2010/main" val="2642652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7">
            <a:extLst>
              <a:ext uri="{FF2B5EF4-FFF2-40B4-BE49-F238E27FC236}">
                <a16:creationId xmlns:a16="http://schemas.microsoft.com/office/drawing/2014/main" id="{F98357A2-9802-5540-AA65-21BB967D2024}"/>
              </a:ext>
            </a:extLst>
          </p:cNvPr>
          <p:cNvSpPr/>
          <p:nvPr/>
        </p:nvSpPr>
        <p:spPr>
          <a:xfrm flipV="1">
            <a:off x="1022003" y="2472"/>
            <a:ext cx="10865623" cy="3810556"/>
          </a:xfrm>
          <a:custGeom>
            <a:avLst/>
            <a:gdLst>
              <a:gd name="connsiteX0" fmla="*/ 34056 w 11669242"/>
              <a:gd name="connsiteY0" fmla="*/ 3137634 h 3137633"/>
              <a:gd name="connsiteX1" fmla="*/ 0 w 11669242"/>
              <a:gd name="connsiteY1" fmla="*/ 3137634 h 3137633"/>
              <a:gd name="connsiteX2" fmla="*/ 0 w 11669242"/>
              <a:gd name="connsiteY2" fmla="*/ 3089179 h 3137633"/>
              <a:gd name="connsiteX3" fmla="*/ 143035 w 11669242"/>
              <a:gd name="connsiteY3" fmla="*/ 2668391 h 3137633"/>
              <a:gd name="connsiteX4" fmla="*/ 477634 w 11669242"/>
              <a:gd name="connsiteY4" fmla="*/ 2379365 h 3137633"/>
              <a:gd name="connsiteX5" fmla="*/ 1122141 w 11669242"/>
              <a:gd name="connsiteY5" fmla="*/ 2249303 h 3137633"/>
              <a:gd name="connsiteX6" fmla="*/ 10553061 w 11669242"/>
              <a:gd name="connsiteY6" fmla="*/ 2249303 h 3137633"/>
              <a:gd name="connsiteX7" fmla="*/ 11096253 w 11669242"/>
              <a:gd name="connsiteY7" fmla="*/ 2113291 h 3137633"/>
              <a:gd name="connsiteX8" fmla="*/ 11466610 w 11669242"/>
              <a:gd name="connsiteY8" fmla="*/ 1792812 h 3137633"/>
              <a:gd name="connsiteX9" fmla="*/ 11635187 w 11669242"/>
              <a:gd name="connsiteY9" fmla="*/ 1168006 h 3137633"/>
              <a:gd name="connsiteX10" fmla="*/ 11635187 w 11669242"/>
              <a:gd name="connsiteY10" fmla="*/ 1114451 h 3137633"/>
              <a:gd name="connsiteX11" fmla="*/ 11498964 w 11669242"/>
              <a:gd name="connsiteY11" fmla="*/ 572102 h 3137633"/>
              <a:gd name="connsiteX12" fmla="*/ 11177986 w 11669242"/>
              <a:gd name="connsiteY12" fmla="*/ 202318 h 3137633"/>
              <a:gd name="connsiteX13" fmla="*/ 10552210 w 11669242"/>
              <a:gd name="connsiteY13" fmla="*/ 34003 h 3137633"/>
              <a:gd name="connsiteX14" fmla="*/ 1254959 w 11669242"/>
              <a:gd name="connsiteY14" fmla="*/ 34003 h 3137633"/>
              <a:gd name="connsiteX15" fmla="*/ 1254959 w 11669242"/>
              <a:gd name="connsiteY15" fmla="*/ 0 h 3137633"/>
              <a:gd name="connsiteX16" fmla="*/ 10552210 w 11669242"/>
              <a:gd name="connsiteY16" fmla="*/ 0 h 3137633"/>
              <a:gd name="connsiteX17" fmla="*/ 11197569 w 11669242"/>
              <a:gd name="connsiteY17" fmla="*/ 174266 h 3137633"/>
              <a:gd name="connsiteX18" fmla="*/ 11529614 w 11669242"/>
              <a:gd name="connsiteY18" fmla="*/ 558500 h 3137633"/>
              <a:gd name="connsiteX19" fmla="*/ 11669243 w 11669242"/>
              <a:gd name="connsiteY19" fmla="*/ 1115301 h 3137633"/>
              <a:gd name="connsiteX20" fmla="*/ 11669243 w 11669242"/>
              <a:gd name="connsiteY20" fmla="*/ 1168856 h 3137633"/>
              <a:gd name="connsiteX21" fmla="*/ 11494707 w 11669242"/>
              <a:gd name="connsiteY21" fmla="*/ 1813214 h 3137633"/>
              <a:gd name="connsiteX22" fmla="*/ 11109875 w 11669242"/>
              <a:gd name="connsiteY22" fmla="*/ 2144744 h 3137633"/>
              <a:gd name="connsiteX23" fmla="*/ 10552210 w 11669242"/>
              <a:gd name="connsiteY23" fmla="*/ 2284156 h 3137633"/>
              <a:gd name="connsiteX24" fmla="*/ 1122141 w 11669242"/>
              <a:gd name="connsiteY24" fmla="*/ 2284156 h 3137633"/>
              <a:gd name="connsiteX25" fmla="*/ 494661 w 11669242"/>
              <a:gd name="connsiteY25" fmla="*/ 2410818 h 3137633"/>
              <a:gd name="connsiteX26" fmla="*/ 172834 w 11669242"/>
              <a:gd name="connsiteY26" fmla="*/ 2687093 h 3137633"/>
              <a:gd name="connsiteX27" fmla="*/ 34907 w 11669242"/>
              <a:gd name="connsiteY27" fmla="*/ 3090879 h 3137633"/>
              <a:gd name="connsiteX28" fmla="*/ 34907 w 11669242"/>
              <a:gd name="connsiteY28" fmla="*/ 3137634 h 3137633"/>
              <a:gd name="connsiteX0" fmla="*/ 34056 w 11669243"/>
              <a:gd name="connsiteY0" fmla="*/ 3137634 h 3137634"/>
              <a:gd name="connsiteX1" fmla="*/ 0 w 11669243"/>
              <a:gd name="connsiteY1" fmla="*/ 3137634 h 3137634"/>
              <a:gd name="connsiteX2" fmla="*/ 0 w 11669243"/>
              <a:gd name="connsiteY2" fmla="*/ 3089179 h 3137634"/>
              <a:gd name="connsiteX3" fmla="*/ 143035 w 11669243"/>
              <a:gd name="connsiteY3" fmla="*/ 2668391 h 3137634"/>
              <a:gd name="connsiteX4" fmla="*/ 477634 w 11669243"/>
              <a:gd name="connsiteY4" fmla="*/ 2379365 h 3137634"/>
              <a:gd name="connsiteX5" fmla="*/ 1122141 w 11669243"/>
              <a:gd name="connsiteY5" fmla="*/ 2249303 h 3137634"/>
              <a:gd name="connsiteX6" fmla="*/ 10553061 w 11669243"/>
              <a:gd name="connsiteY6" fmla="*/ 2249303 h 3137634"/>
              <a:gd name="connsiteX7" fmla="*/ 11096253 w 11669243"/>
              <a:gd name="connsiteY7" fmla="*/ 2113291 h 3137634"/>
              <a:gd name="connsiteX8" fmla="*/ 11466610 w 11669243"/>
              <a:gd name="connsiteY8" fmla="*/ 1792812 h 3137634"/>
              <a:gd name="connsiteX9" fmla="*/ 11635187 w 11669243"/>
              <a:gd name="connsiteY9" fmla="*/ 1168006 h 3137634"/>
              <a:gd name="connsiteX10" fmla="*/ 11635187 w 11669243"/>
              <a:gd name="connsiteY10" fmla="*/ 1114451 h 3137634"/>
              <a:gd name="connsiteX11" fmla="*/ 11498964 w 11669243"/>
              <a:gd name="connsiteY11" fmla="*/ 572102 h 3137634"/>
              <a:gd name="connsiteX12" fmla="*/ 11177986 w 11669243"/>
              <a:gd name="connsiteY12" fmla="*/ 202318 h 3137634"/>
              <a:gd name="connsiteX13" fmla="*/ 10552210 w 11669243"/>
              <a:gd name="connsiteY13" fmla="*/ 34003 h 3137634"/>
              <a:gd name="connsiteX14" fmla="*/ 1801350 w 11669243"/>
              <a:gd name="connsiteY14" fmla="*/ 41387 h 3137634"/>
              <a:gd name="connsiteX15" fmla="*/ 1254959 w 11669243"/>
              <a:gd name="connsiteY15" fmla="*/ 0 h 3137634"/>
              <a:gd name="connsiteX16" fmla="*/ 10552210 w 11669243"/>
              <a:gd name="connsiteY16" fmla="*/ 0 h 3137634"/>
              <a:gd name="connsiteX17" fmla="*/ 11197569 w 11669243"/>
              <a:gd name="connsiteY17" fmla="*/ 174266 h 3137634"/>
              <a:gd name="connsiteX18" fmla="*/ 11529614 w 11669243"/>
              <a:gd name="connsiteY18" fmla="*/ 558500 h 3137634"/>
              <a:gd name="connsiteX19" fmla="*/ 11669243 w 11669243"/>
              <a:gd name="connsiteY19" fmla="*/ 1115301 h 3137634"/>
              <a:gd name="connsiteX20" fmla="*/ 11669243 w 11669243"/>
              <a:gd name="connsiteY20" fmla="*/ 1168856 h 3137634"/>
              <a:gd name="connsiteX21" fmla="*/ 11494707 w 11669243"/>
              <a:gd name="connsiteY21" fmla="*/ 1813214 h 3137634"/>
              <a:gd name="connsiteX22" fmla="*/ 11109875 w 11669243"/>
              <a:gd name="connsiteY22" fmla="*/ 2144744 h 3137634"/>
              <a:gd name="connsiteX23" fmla="*/ 10552210 w 11669243"/>
              <a:gd name="connsiteY23" fmla="*/ 2284156 h 3137634"/>
              <a:gd name="connsiteX24" fmla="*/ 1122141 w 11669243"/>
              <a:gd name="connsiteY24" fmla="*/ 2284156 h 3137634"/>
              <a:gd name="connsiteX25" fmla="*/ 494661 w 11669243"/>
              <a:gd name="connsiteY25" fmla="*/ 2410818 h 3137634"/>
              <a:gd name="connsiteX26" fmla="*/ 172834 w 11669243"/>
              <a:gd name="connsiteY26" fmla="*/ 2687093 h 3137634"/>
              <a:gd name="connsiteX27" fmla="*/ 34907 w 11669243"/>
              <a:gd name="connsiteY27" fmla="*/ 3090879 h 3137634"/>
              <a:gd name="connsiteX28" fmla="*/ 34907 w 11669243"/>
              <a:gd name="connsiteY28" fmla="*/ 3137634 h 3137634"/>
              <a:gd name="connsiteX29" fmla="*/ 34056 w 11669243"/>
              <a:gd name="connsiteY29" fmla="*/ 3137634 h 3137634"/>
              <a:gd name="connsiteX0" fmla="*/ 34056 w 11669243"/>
              <a:gd name="connsiteY0" fmla="*/ 3137634 h 3137634"/>
              <a:gd name="connsiteX1" fmla="*/ 0 w 11669243"/>
              <a:gd name="connsiteY1" fmla="*/ 3137634 h 3137634"/>
              <a:gd name="connsiteX2" fmla="*/ 0 w 11669243"/>
              <a:gd name="connsiteY2" fmla="*/ 3089179 h 3137634"/>
              <a:gd name="connsiteX3" fmla="*/ 143035 w 11669243"/>
              <a:gd name="connsiteY3" fmla="*/ 2668391 h 3137634"/>
              <a:gd name="connsiteX4" fmla="*/ 477634 w 11669243"/>
              <a:gd name="connsiteY4" fmla="*/ 2379365 h 3137634"/>
              <a:gd name="connsiteX5" fmla="*/ 1122141 w 11669243"/>
              <a:gd name="connsiteY5" fmla="*/ 2249303 h 3137634"/>
              <a:gd name="connsiteX6" fmla="*/ 10553061 w 11669243"/>
              <a:gd name="connsiteY6" fmla="*/ 2249303 h 3137634"/>
              <a:gd name="connsiteX7" fmla="*/ 11096253 w 11669243"/>
              <a:gd name="connsiteY7" fmla="*/ 2113291 h 3137634"/>
              <a:gd name="connsiteX8" fmla="*/ 11466610 w 11669243"/>
              <a:gd name="connsiteY8" fmla="*/ 1792812 h 3137634"/>
              <a:gd name="connsiteX9" fmla="*/ 11635187 w 11669243"/>
              <a:gd name="connsiteY9" fmla="*/ 1168006 h 3137634"/>
              <a:gd name="connsiteX10" fmla="*/ 11635187 w 11669243"/>
              <a:gd name="connsiteY10" fmla="*/ 1114451 h 3137634"/>
              <a:gd name="connsiteX11" fmla="*/ 11498964 w 11669243"/>
              <a:gd name="connsiteY11" fmla="*/ 572102 h 3137634"/>
              <a:gd name="connsiteX12" fmla="*/ 11177986 w 11669243"/>
              <a:gd name="connsiteY12" fmla="*/ 202318 h 3137634"/>
              <a:gd name="connsiteX13" fmla="*/ 10552210 w 11669243"/>
              <a:gd name="connsiteY13" fmla="*/ 34003 h 3137634"/>
              <a:gd name="connsiteX14" fmla="*/ 1801350 w 11669243"/>
              <a:gd name="connsiteY14" fmla="*/ 41387 h 3137634"/>
              <a:gd name="connsiteX15" fmla="*/ 1801350 w 11669243"/>
              <a:gd name="connsiteY15" fmla="*/ 7383 h 3137634"/>
              <a:gd name="connsiteX16" fmla="*/ 10552210 w 11669243"/>
              <a:gd name="connsiteY16" fmla="*/ 0 h 3137634"/>
              <a:gd name="connsiteX17" fmla="*/ 11197569 w 11669243"/>
              <a:gd name="connsiteY17" fmla="*/ 174266 h 3137634"/>
              <a:gd name="connsiteX18" fmla="*/ 11529614 w 11669243"/>
              <a:gd name="connsiteY18" fmla="*/ 558500 h 3137634"/>
              <a:gd name="connsiteX19" fmla="*/ 11669243 w 11669243"/>
              <a:gd name="connsiteY19" fmla="*/ 1115301 h 3137634"/>
              <a:gd name="connsiteX20" fmla="*/ 11669243 w 11669243"/>
              <a:gd name="connsiteY20" fmla="*/ 1168856 h 3137634"/>
              <a:gd name="connsiteX21" fmla="*/ 11494707 w 11669243"/>
              <a:gd name="connsiteY21" fmla="*/ 1813214 h 3137634"/>
              <a:gd name="connsiteX22" fmla="*/ 11109875 w 11669243"/>
              <a:gd name="connsiteY22" fmla="*/ 2144744 h 3137634"/>
              <a:gd name="connsiteX23" fmla="*/ 10552210 w 11669243"/>
              <a:gd name="connsiteY23" fmla="*/ 2284156 h 3137634"/>
              <a:gd name="connsiteX24" fmla="*/ 1122141 w 11669243"/>
              <a:gd name="connsiteY24" fmla="*/ 2284156 h 3137634"/>
              <a:gd name="connsiteX25" fmla="*/ 494661 w 11669243"/>
              <a:gd name="connsiteY25" fmla="*/ 2410818 h 3137634"/>
              <a:gd name="connsiteX26" fmla="*/ 172834 w 11669243"/>
              <a:gd name="connsiteY26" fmla="*/ 2687093 h 3137634"/>
              <a:gd name="connsiteX27" fmla="*/ 34907 w 11669243"/>
              <a:gd name="connsiteY27" fmla="*/ 3090879 h 3137634"/>
              <a:gd name="connsiteX28" fmla="*/ 34907 w 11669243"/>
              <a:gd name="connsiteY28" fmla="*/ 3137634 h 3137634"/>
              <a:gd name="connsiteX29" fmla="*/ 34056 w 11669243"/>
              <a:gd name="connsiteY29" fmla="*/ 3137634 h 3137634"/>
              <a:gd name="connsiteX0" fmla="*/ 68155 w 11669243"/>
              <a:gd name="connsiteY0" fmla="*/ 3884385 h 3884385"/>
              <a:gd name="connsiteX1" fmla="*/ 0 w 11669243"/>
              <a:gd name="connsiteY1" fmla="*/ 3137634 h 3884385"/>
              <a:gd name="connsiteX2" fmla="*/ 0 w 11669243"/>
              <a:gd name="connsiteY2" fmla="*/ 3089179 h 3884385"/>
              <a:gd name="connsiteX3" fmla="*/ 143035 w 11669243"/>
              <a:gd name="connsiteY3" fmla="*/ 2668391 h 3884385"/>
              <a:gd name="connsiteX4" fmla="*/ 477634 w 11669243"/>
              <a:gd name="connsiteY4" fmla="*/ 2379365 h 3884385"/>
              <a:gd name="connsiteX5" fmla="*/ 1122141 w 11669243"/>
              <a:gd name="connsiteY5" fmla="*/ 2249303 h 3884385"/>
              <a:gd name="connsiteX6" fmla="*/ 10553061 w 11669243"/>
              <a:gd name="connsiteY6" fmla="*/ 2249303 h 3884385"/>
              <a:gd name="connsiteX7" fmla="*/ 11096253 w 11669243"/>
              <a:gd name="connsiteY7" fmla="*/ 2113291 h 3884385"/>
              <a:gd name="connsiteX8" fmla="*/ 11466610 w 11669243"/>
              <a:gd name="connsiteY8" fmla="*/ 1792812 h 3884385"/>
              <a:gd name="connsiteX9" fmla="*/ 11635187 w 11669243"/>
              <a:gd name="connsiteY9" fmla="*/ 1168006 h 3884385"/>
              <a:gd name="connsiteX10" fmla="*/ 11635187 w 11669243"/>
              <a:gd name="connsiteY10" fmla="*/ 1114451 h 3884385"/>
              <a:gd name="connsiteX11" fmla="*/ 11498964 w 11669243"/>
              <a:gd name="connsiteY11" fmla="*/ 572102 h 3884385"/>
              <a:gd name="connsiteX12" fmla="*/ 11177986 w 11669243"/>
              <a:gd name="connsiteY12" fmla="*/ 202318 h 3884385"/>
              <a:gd name="connsiteX13" fmla="*/ 10552210 w 11669243"/>
              <a:gd name="connsiteY13" fmla="*/ 34003 h 3884385"/>
              <a:gd name="connsiteX14" fmla="*/ 1801350 w 11669243"/>
              <a:gd name="connsiteY14" fmla="*/ 41387 h 3884385"/>
              <a:gd name="connsiteX15" fmla="*/ 1801350 w 11669243"/>
              <a:gd name="connsiteY15" fmla="*/ 7383 h 3884385"/>
              <a:gd name="connsiteX16" fmla="*/ 10552210 w 11669243"/>
              <a:gd name="connsiteY16" fmla="*/ 0 h 3884385"/>
              <a:gd name="connsiteX17" fmla="*/ 11197569 w 11669243"/>
              <a:gd name="connsiteY17" fmla="*/ 174266 h 3884385"/>
              <a:gd name="connsiteX18" fmla="*/ 11529614 w 11669243"/>
              <a:gd name="connsiteY18" fmla="*/ 558500 h 3884385"/>
              <a:gd name="connsiteX19" fmla="*/ 11669243 w 11669243"/>
              <a:gd name="connsiteY19" fmla="*/ 1115301 h 3884385"/>
              <a:gd name="connsiteX20" fmla="*/ 11669243 w 11669243"/>
              <a:gd name="connsiteY20" fmla="*/ 1168856 h 3884385"/>
              <a:gd name="connsiteX21" fmla="*/ 11494707 w 11669243"/>
              <a:gd name="connsiteY21" fmla="*/ 1813214 h 3884385"/>
              <a:gd name="connsiteX22" fmla="*/ 11109875 w 11669243"/>
              <a:gd name="connsiteY22" fmla="*/ 2144744 h 3884385"/>
              <a:gd name="connsiteX23" fmla="*/ 10552210 w 11669243"/>
              <a:gd name="connsiteY23" fmla="*/ 2284156 h 3884385"/>
              <a:gd name="connsiteX24" fmla="*/ 1122141 w 11669243"/>
              <a:gd name="connsiteY24" fmla="*/ 2284156 h 3884385"/>
              <a:gd name="connsiteX25" fmla="*/ 494661 w 11669243"/>
              <a:gd name="connsiteY25" fmla="*/ 2410818 h 3884385"/>
              <a:gd name="connsiteX26" fmla="*/ 172834 w 11669243"/>
              <a:gd name="connsiteY26" fmla="*/ 2687093 h 3884385"/>
              <a:gd name="connsiteX27" fmla="*/ 34907 w 11669243"/>
              <a:gd name="connsiteY27" fmla="*/ 3090879 h 3884385"/>
              <a:gd name="connsiteX28" fmla="*/ 34907 w 11669243"/>
              <a:gd name="connsiteY28" fmla="*/ 3137634 h 3884385"/>
              <a:gd name="connsiteX29" fmla="*/ 68155 w 11669243"/>
              <a:gd name="connsiteY29" fmla="*/ 3884385 h 3884385"/>
              <a:gd name="connsiteX0" fmla="*/ 242056 w 11843144"/>
              <a:gd name="connsiteY0" fmla="*/ 3884385 h 3884385"/>
              <a:gd name="connsiteX1" fmla="*/ 0 w 11843144"/>
              <a:gd name="connsiteY1" fmla="*/ 3720714 h 3884385"/>
              <a:gd name="connsiteX2" fmla="*/ 173901 w 11843144"/>
              <a:gd name="connsiteY2" fmla="*/ 3089179 h 3884385"/>
              <a:gd name="connsiteX3" fmla="*/ 316936 w 11843144"/>
              <a:gd name="connsiteY3" fmla="*/ 2668391 h 3884385"/>
              <a:gd name="connsiteX4" fmla="*/ 651535 w 11843144"/>
              <a:gd name="connsiteY4" fmla="*/ 2379365 h 3884385"/>
              <a:gd name="connsiteX5" fmla="*/ 1296042 w 11843144"/>
              <a:gd name="connsiteY5" fmla="*/ 2249303 h 3884385"/>
              <a:gd name="connsiteX6" fmla="*/ 10726962 w 11843144"/>
              <a:gd name="connsiteY6" fmla="*/ 2249303 h 3884385"/>
              <a:gd name="connsiteX7" fmla="*/ 11270154 w 11843144"/>
              <a:gd name="connsiteY7" fmla="*/ 2113291 h 3884385"/>
              <a:gd name="connsiteX8" fmla="*/ 11640511 w 11843144"/>
              <a:gd name="connsiteY8" fmla="*/ 1792812 h 3884385"/>
              <a:gd name="connsiteX9" fmla="*/ 11809088 w 11843144"/>
              <a:gd name="connsiteY9" fmla="*/ 1168006 h 3884385"/>
              <a:gd name="connsiteX10" fmla="*/ 11809088 w 11843144"/>
              <a:gd name="connsiteY10" fmla="*/ 1114451 h 3884385"/>
              <a:gd name="connsiteX11" fmla="*/ 11672865 w 11843144"/>
              <a:gd name="connsiteY11" fmla="*/ 572102 h 3884385"/>
              <a:gd name="connsiteX12" fmla="*/ 11351887 w 11843144"/>
              <a:gd name="connsiteY12" fmla="*/ 202318 h 3884385"/>
              <a:gd name="connsiteX13" fmla="*/ 10726111 w 11843144"/>
              <a:gd name="connsiteY13" fmla="*/ 34003 h 3884385"/>
              <a:gd name="connsiteX14" fmla="*/ 1975251 w 11843144"/>
              <a:gd name="connsiteY14" fmla="*/ 41387 h 3884385"/>
              <a:gd name="connsiteX15" fmla="*/ 1975251 w 11843144"/>
              <a:gd name="connsiteY15" fmla="*/ 7383 h 3884385"/>
              <a:gd name="connsiteX16" fmla="*/ 10726111 w 11843144"/>
              <a:gd name="connsiteY16" fmla="*/ 0 h 3884385"/>
              <a:gd name="connsiteX17" fmla="*/ 11371470 w 11843144"/>
              <a:gd name="connsiteY17" fmla="*/ 174266 h 3884385"/>
              <a:gd name="connsiteX18" fmla="*/ 11703515 w 11843144"/>
              <a:gd name="connsiteY18" fmla="*/ 558500 h 3884385"/>
              <a:gd name="connsiteX19" fmla="*/ 11843144 w 11843144"/>
              <a:gd name="connsiteY19" fmla="*/ 1115301 h 3884385"/>
              <a:gd name="connsiteX20" fmla="*/ 11843144 w 11843144"/>
              <a:gd name="connsiteY20" fmla="*/ 1168856 h 3884385"/>
              <a:gd name="connsiteX21" fmla="*/ 11668608 w 11843144"/>
              <a:gd name="connsiteY21" fmla="*/ 1813214 h 3884385"/>
              <a:gd name="connsiteX22" fmla="*/ 11283776 w 11843144"/>
              <a:gd name="connsiteY22" fmla="*/ 2144744 h 3884385"/>
              <a:gd name="connsiteX23" fmla="*/ 10726111 w 11843144"/>
              <a:gd name="connsiteY23" fmla="*/ 2284156 h 3884385"/>
              <a:gd name="connsiteX24" fmla="*/ 1296042 w 11843144"/>
              <a:gd name="connsiteY24" fmla="*/ 2284156 h 3884385"/>
              <a:gd name="connsiteX25" fmla="*/ 668562 w 11843144"/>
              <a:gd name="connsiteY25" fmla="*/ 2410818 h 3884385"/>
              <a:gd name="connsiteX26" fmla="*/ 346735 w 11843144"/>
              <a:gd name="connsiteY26" fmla="*/ 2687093 h 3884385"/>
              <a:gd name="connsiteX27" fmla="*/ 208808 w 11843144"/>
              <a:gd name="connsiteY27" fmla="*/ 3090879 h 3884385"/>
              <a:gd name="connsiteX28" fmla="*/ 208808 w 11843144"/>
              <a:gd name="connsiteY28" fmla="*/ 3137634 h 3884385"/>
              <a:gd name="connsiteX29" fmla="*/ 242056 w 11843144"/>
              <a:gd name="connsiteY29" fmla="*/ 3884385 h 3884385"/>
              <a:gd name="connsiteX0" fmla="*/ 242056 w 11843144"/>
              <a:gd name="connsiteY0" fmla="*/ 3884385 h 3884385"/>
              <a:gd name="connsiteX1" fmla="*/ 0 w 11843144"/>
              <a:gd name="connsiteY1" fmla="*/ 3720714 h 3884385"/>
              <a:gd name="connsiteX2" fmla="*/ 173901 w 11843144"/>
              <a:gd name="connsiteY2" fmla="*/ 3089179 h 3884385"/>
              <a:gd name="connsiteX3" fmla="*/ 316936 w 11843144"/>
              <a:gd name="connsiteY3" fmla="*/ 2668391 h 3884385"/>
              <a:gd name="connsiteX4" fmla="*/ 651535 w 11843144"/>
              <a:gd name="connsiteY4" fmla="*/ 2379365 h 3884385"/>
              <a:gd name="connsiteX5" fmla="*/ 1296042 w 11843144"/>
              <a:gd name="connsiteY5" fmla="*/ 2249303 h 3884385"/>
              <a:gd name="connsiteX6" fmla="*/ 10726962 w 11843144"/>
              <a:gd name="connsiteY6" fmla="*/ 2249303 h 3884385"/>
              <a:gd name="connsiteX7" fmla="*/ 11270154 w 11843144"/>
              <a:gd name="connsiteY7" fmla="*/ 2113291 h 3884385"/>
              <a:gd name="connsiteX8" fmla="*/ 11640511 w 11843144"/>
              <a:gd name="connsiteY8" fmla="*/ 1792812 h 3884385"/>
              <a:gd name="connsiteX9" fmla="*/ 11809088 w 11843144"/>
              <a:gd name="connsiteY9" fmla="*/ 1168006 h 3884385"/>
              <a:gd name="connsiteX10" fmla="*/ 11809088 w 11843144"/>
              <a:gd name="connsiteY10" fmla="*/ 1114451 h 3884385"/>
              <a:gd name="connsiteX11" fmla="*/ 11672865 w 11843144"/>
              <a:gd name="connsiteY11" fmla="*/ 572102 h 3884385"/>
              <a:gd name="connsiteX12" fmla="*/ 11351887 w 11843144"/>
              <a:gd name="connsiteY12" fmla="*/ 202318 h 3884385"/>
              <a:gd name="connsiteX13" fmla="*/ 10726111 w 11843144"/>
              <a:gd name="connsiteY13" fmla="*/ 34003 h 3884385"/>
              <a:gd name="connsiteX14" fmla="*/ 1975251 w 11843144"/>
              <a:gd name="connsiteY14" fmla="*/ 41387 h 3884385"/>
              <a:gd name="connsiteX15" fmla="*/ 1975251 w 11843144"/>
              <a:gd name="connsiteY15" fmla="*/ 7383 h 3884385"/>
              <a:gd name="connsiteX16" fmla="*/ 10726111 w 11843144"/>
              <a:gd name="connsiteY16" fmla="*/ 0 h 3884385"/>
              <a:gd name="connsiteX17" fmla="*/ 11371470 w 11843144"/>
              <a:gd name="connsiteY17" fmla="*/ 174266 h 3884385"/>
              <a:gd name="connsiteX18" fmla="*/ 11703515 w 11843144"/>
              <a:gd name="connsiteY18" fmla="*/ 558500 h 3884385"/>
              <a:gd name="connsiteX19" fmla="*/ 11843144 w 11843144"/>
              <a:gd name="connsiteY19" fmla="*/ 1115301 h 3884385"/>
              <a:gd name="connsiteX20" fmla="*/ 11843144 w 11843144"/>
              <a:gd name="connsiteY20" fmla="*/ 1168856 h 3884385"/>
              <a:gd name="connsiteX21" fmla="*/ 11668608 w 11843144"/>
              <a:gd name="connsiteY21" fmla="*/ 1813214 h 3884385"/>
              <a:gd name="connsiteX22" fmla="*/ 11283776 w 11843144"/>
              <a:gd name="connsiteY22" fmla="*/ 2144744 h 3884385"/>
              <a:gd name="connsiteX23" fmla="*/ 10726111 w 11843144"/>
              <a:gd name="connsiteY23" fmla="*/ 2284156 h 3884385"/>
              <a:gd name="connsiteX24" fmla="*/ 1296042 w 11843144"/>
              <a:gd name="connsiteY24" fmla="*/ 2284156 h 3884385"/>
              <a:gd name="connsiteX25" fmla="*/ 668562 w 11843144"/>
              <a:gd name="connsiteY25" fmla="*/ 2410818 h 3884385"/>
              <a:gd name="connsiteX26" fmla="*/ 346735 w 11843144"/>
              <a:gd name="connsiteY26" fmla="*/ 2687093 h 3884385"/>
              <a:gd name="connsiteX27" fmla="*/ 208808 w 11843144"/>
              <a:gd name="connsiteY27" fmla="*/ 3090879 h 3884385"/>
              <a:gd name="connsiteX28" fmla="*/ 242056 w 11843144"/>
              <a:gd name="connsiteY28" fmla="*/ 3884385 h 3884385"/>
              <a:gd name="connsiteX0" fmla="*/ 207957 w 11843144"/>
              <a:gd name="connsiteY0" fmla="*/ 4085565 h 4085565"/>
              <a:gd name="connsiteX1" fmla="*/ 0 w 11843144"/>
              <a:gd name="connsiteY1" fmla="*/ 3720714 h 4085565"/>
              <a:gd name="connsiteX2" fmla="*/ 173901 w 11843144"/>
              <a:gd name="connsiteY2" fmla="*/ 3089179 h 4085565"/>
              <a:gd name="connsiteX3" fmla="*/ 316936 w 11843144"/>
              <a:gd name="connsiteY3" fmla="*/ 2668391 h 4085565"/>
              <a:gd name="connsiteX4" fmla="*/ 651535 w 11843144"/>
              <a:gd name="connsiteY4" fmla="*/ 2379365 h 4085565"/>
              <a:gd name="connsiteX5" fmla="*/ 1296042 w 11843144"/>
              <a:gd name="connsiteY5" fmla="*/ 2249303 h 4085565"/>
              <a:gd name="connsiteX6" fmla="*/ 10726962 w 11843144"/>
              <a:gd name="connsiteY6" fmla="*/ 2249303 h 4085565"/>
              <a:gd name="connsiteX7" fmla="*/ 11270154 w 11843144"/>
              <a:gd name="connsiteY7" fmla="*/ 2113291 h 4085565"/>
              <a:gd name="connsiteX8" fmla="*/ 11640511 w 11843144"/>
              <a:gd name="connsiteY8" fmla="*/ 1792812 h 4085565"/>
              <a:gd name="connsiteX9" fmla="*/ 11809088 w 11843144"/>
              <a:gd name="connsiteY9" fmla="*/ 1168006 h 4085565"/>
              <a:gd name="connsiteX10" fmla="*/ 11809088 w 11843144"/>
              <a:gd name="connsiteY10" fmla="*/ 1114451 h 4085565"/>
              <a:gd name="connsiteX11" fmla="*/ 11672865 w 11843144"/>
              <a:gd name="connsiteY11" fmla="*/ 572102 h 4085565"/>
              <a:gd name="connsiteX12" fmla="*/ 11351887 w 11843144"/>
              <a:gd name="connsiteY12" fmla="*/ 202318 h 4085565"/>
              <a:gd name="connsiteX13" fmla="*/ 10726111 w 11843144"/>
              <a:gd name="connsiteY13" fmla="*/ 34003 h 4085565"/>
              <a:gd name="connsiteX14" fmla="*/ 1975251 w 11843144"/>
              <a:gd name="connsiteY14" fmla="*/ 41387 h 4085565"/>
              <a:gd name="connsiteX15" fmla="*/ 1975251 w 11843144"/>
              <a:gd name="connsiteY15" fmla="*/ 7383 h 4085565"/>
              <a:gd name="connsiteX16" fmla="*/ 10726111 w 11843144"/>
              <a:gd name="connsiteY16" fmla="*/ 0 h 4085565"/>
              <a:gd name="connsiteX17" fmla="*/ 11371470 w 11843144"/>
              <a:gd name="connsiteY17" fmla="*/ 174266 h 4085565"/>
              <a:gd name="connsiteX18" fmla="*/ 11703515 w 11843144"/>
              <a:gd name="connsiteY18" fmla="*/ 558500 h 4085565"/>
              <a:gd name="connsiteX19" fmla="*/ 11843144 w 11843144"/>
              <a:gd name="connsiteY19" fmla="*/ 1115301 h 4085565"/>
              <a:gd name="connsiteX20" fmla="*/ 11843144 w 11843144"/>
              <a:gd name="connsiteY20" fmla="*/ 1168856 h 4085565"/>
              <a:gd name="connsiteX21" fmla="*/ 11668608 w 11843144"/>
              <a:gd name="connsiteY21" fmla="*/ 1813214 h 4085565"/>
              <a:gd name="connsiteX22" fmla="*/ 11283776 w 11843144"/>
              <a:gd name="connsiteY22" fmla="*/ 2144744 h 4085565"/>
              <a:gd name="connsiteX23" fmla="*/ 10726111 w 11843144"/>
              <a:gd name="connsiteY23" fmla="*/ 2284156 h 4085565"/>
              <a:gd name="connsiteX24" fmla="*/ 1296042 w 11843144"/>
              <a:gd name="connsiteY24" fmla="*/ 2284156 h 4085565"/>
              <a:gd name="connsiteX25" fmla="*/ 668562 w 11843144"/>
              <a:gd name="connsiteY25" fmla="*/ 2410818 h 4085565"/>
              <a:gd name="connsiteX26" fmla="*/ 346735 w 11843144"/>
              <a:gd name="connsiteY26" fmla="*/ 2687093 h 4085565"/>
              <a:gd name="connsiteX27" fmla="*/ 208808 w 11843144"/>
              <a:gd name="connsiteY27" fmla="*/ 3090879 h 4085565"/>
              <a:gd name="connsiteX28" fmla="*/ 207957 w 11843144"/>
              <a:gd name="connsiteY28" fmla="*/ 4085565 h 4085565"/>
              <a:gd name="connsiteX0" fmla="*/ 34056 w 11669243"/>
              <a:gd name="connsiteY0" fmla="*/ 4085565 h 4099204"/>
              <a:gd name="connsiteX1" fmla="*/ 3410 w 11669243"/>
              <a:gd name="connsiteY1" fmla="*/ 4099204 h 4099204"/>
              <a:gd name="connsiteX2" fmla="*/ 0 w 11669243"/>
              <a:gd name="connsiteY2" fmla="*/ 3089179 h 4099204"/>
              <a:gd name="connsiteX3" fmla="*/ 143035 w 11669243"/>
              <a:gd name="connsiteY3" fmla="*/ 2668391 h 4099204"/>
              <a:gd name="connsiteX4" fmla="*/ 477634 w 11669243"/>
              <a:gd name="connsiteY4" fmla="*/ 2379365 h 4099204"/>
              <a:gd name="connsiteX5" fmla="*/ 1122141 w 11669243"/>
              <a:gd name="connsiteY5" fmla="*/ 2249303 h 4099204"/>
              <a:gd name="connsiteX6" fmla="*/ 10553061 w 11669243"/>
              <a:gd name="connsiteY6" fmla="*/ 2249303 h 4099204"/>
              <a:gd name="connsiteX7" fmla="*/ 11096253 w 11669243"/>
              <a:gd name="connsiteY7" fmla="*/ 2113291 h 4099204"/>
              <a:gd name="connsiteX8" fmla="*/ 11466610 w 11669243"/>
              <a:gd name="connsiteY8" fmla="*/ 1792812 h 4099204"/>
              <a:gd name="connsiteX9" fmla="*/ 11635187 w 11669243"/>
              <a:gd name="connsiteY9" fmla="*/ 1168006 h 4099204"/>
              <a:gd name="connsiteX10" fmla="*/ 11635187 w 11669243"/>
              <a:gd name="connsiteY10" fmla="*/ 1114451 h 4099204"/>
              <a:gd name="connsiteX11" fmla="*/ 11498964 w 11669243"/>
              <a:gd name="connsiteY11" fmla="*/ 572102 h 4099204"/>
              <a:gd name="connsiteX12" fmla="*/ 11177986 w 11669243"/>
              <a:gd name="connsiteY12" fmla="*/ 202318 h 4099204"/>
              <a:gd name="connsiteX13" fmla="*/ 10552210 w 11669243"/>
              <a:gd name="connsiteY13" fmla="*/ 34003 h 4099204"/>
              <a:gd name="connsiteX14" fmla="*/ 1801350 w 11669243"/>
              <a:gd name="connsiteY14" fmla="*/ 41387 h 4099204"/>
              <a:gd name="connsiteX15" fmla="*/ 1801350 w 11669243"/>
              <a:gd name="connsiteY15" fmla="*/ 7383 h 4099204"/>
              <a:gd name="connsiteX16" fmla="*/ 10552210 w 11669243"/>
              <a:gd name="connsiteY16" fmla="*/ 0 h 4099204"/>
              <a:gd name="connsiteX17" fmla="*/ 11197569 w 11669243"/>
              <a:gd name="connsiteY17" fmla="*/ 174266 h 4099204"/>
              <a:gd name="connsiteX18" fmla="*/ 11529614 w 11669243"/>
              <a:gd name="connsiteY18" fmla="*/ 558500 h 4099204"/>
              <a:gd name="connsiteX19" fmla="*/ 11669243 w 11669243"/>
              <a:gd name="connsiteY19" fmla="*/ 1115301 h 4099204"/>
              <a:gd name="connsiteX20" fmla="*/ 11669243 w 11669243"/>
              <a:gd name="connsiteY20" fmla="*/ 1168856 h 4099204"/>
              <a:gd name="connsiteX21" fmla="*/ 11494707 w 11669243"/>
              <a:gd name="connsiteY21" fmla="*/ 1813214 h 4099204"/>
              <a:gd name="connsiteX22" fmla="*/ 11109875 w 11669243"/>
              <a:gd name="connsiteY22" fmla="*/ 2144744 h 4099204"/>
              <a:gd name="connsiteX23" fmla="*/ 10552210 w 11669243"/>
              <a:gd name="connsiteY23" fmla="*/ 2284156 h 4099204"/>
              <a:gd name="connsiteX24" fmla="*/ 1122141 w 11669243"/>
              <a:gd name="connsiteY24" fmla="*/ 2284156 h 4099204"/>
              <a:gd name="connsiteX25" fmla="*/ 494661 w 11669243"/>
              <a:gd name="connsiteY25" fmla="*/ 2410818 h 4099204"/>
              <a:gd name="connsiteX26" fmla="*/ 172834 w 11669243"/>
              <a:gd name="connsiteY26" fmla="*/ 2687093 h 4099204"/>
              <a:gd name="connsiteX27" fmla="*/ 34907 w 11669243"/>
              <a:gd name="connsiteY27" fmla="*/ 3090879 h 4099204"/>
              <a:gd name="connsiteX28" fmla="*/ 34056 w 11669243"/>
              <a:gd name="connsiteY28" fmla="*/ 4085565 h 4099204"/>
              <a:gd name="connsiteX0" fmla="*/ 40974 w 11676161"/>
              <a:gd name="connsiteY0" fmla="*/ 4085565 h 4095794"/>
              <a:gd name="connsiteX1" fmla="*/ 98 w 11676161"/>
              <a:gd name="connsiteY1" fmla="*/ 4095794 h 4095794"/>
              <a:gd name="connsiteX2" fmla="*/ 6918 w 11676161"/>
              <a:gd name="connsiteY2" fmla="*/ 3089179 h 4095794"/>
              <a:gd name="connsiteX3" fmla="*/ 149953 w 11676161"/>
              <a:gd name="connsiteY3" fmla="*/ 2668391 h 4095794"/>
              <a:gd name="connsiteX4" fmla="*/ 484552 w 11676161"/>
              <a:gd name="connsiteY4" fmla="*/ 2379365 h 4095794"/>
              <a:gd name="connsiteX5" fmla="*/ 1129059 w 11676161"/>
              <a:gd name="connsiteY5" fmla="*/ 2249303 h 4095794"/>
              <a:gd name="connsiteX6" fmla="*/ 10559979 w 11676161"/>
              <a:gd name="connsiteY6" fmla="*/ 2249303 h 4095794"/>
              <a:gd name="connsiteX7" fmla="*/ 11103171 w 11676161"/>
              <a:gd name="connsiteY7" fmla="*/ 2113291 h 4095794"/>
              <a:gd name="connsiteX8" fmla="*/ 11473528 w 11676161"/>
              <a:gd name="connsiteY8" fmla="*/ 1792812 h 4095794"/>
              <a:gd name="connsiteX9" fmla="*/ 11642105 w 11676161"/>
              <a:gd name="connsiteY9" fmla="*/ 1168006 h 4095794"/>
              <a:gd name="connsiteX10" fmla="*/ 11642105 w 11676161"/>
              <a:gd name="connsiteY10" fmla="*/ 1114451 h 4095794"/>
              <a:gd name="connsiteX11" fmla="*/ 11505882 w 11676161"/>
              <a:gd name="connsiteY11" fmla="*/ 572102 h 4095794"/>
              <a:gd name="connsiteX12" fmla="*/ 11184904 w 11676161"/>
              <a:gd name="connsiteY12" fmla="*/ 202318 h 4095794"/>
              <a:gd name="connsiteX13" fmla="*/ 10559128 w 11676161"/>
              <a:gd name="connsiteY13" fmla="*/ 34003 h 4095794"/>
              <a:gd name="connsiteX14" fmla="*/ 1808268 w 11676161"/>
              <a:gd name="connsiteY14" fmla="*/ 41387 h 4095794"/>
              <a:gd name="connsiteX15" fmla="*/ 1808268 w 11676161"/>
              <a:gd name="connsiteY15" fmla="*/ 7383 h 4095794"/>
              <a:gd name="connsiteX16" fmla="*/ 10559128 w 11676161"/>
              <a:gd name="connsiteY16" fmla="*/ 0 h 4095794"/>
              <a:gd name="connsiteX17" fmla="*/ 11204487 w 11676161"/>
              <a:gd name="connsiteY17" fmla="*/ 174266 h 4095794"/>
              <a:gd name="connsiteX18" fmla="*/ 11536532 w 11676161"/>
              <a:gd name="connsiteY18" fmla="*/ 558500 h 4095794"/>
              <a:gd name="connsiteX19" fmla="*/ 11676161 w 11676161"/>
              <a:gd name="connsiteY19" fmla="*/ 1115301 h 4095794"/>
              <a:gd name="connsiteX20" fmla="*/ 11676161 w 11676161"/>
              <a:gd name="connsiteY20" fmla="*/ 1168856 h 4095794"/>
              <a:gd name="connsiteX21" fmla="*/ 11501625 w 11676161"/>
              <a:gd name="connsiteY21" fmla="*/ 1813214 h 4095794"/>
              <a:gd name="connsiteX22" fmla="*/ 11116793 w 11676161"/>
              <a:gd name="connsiteY22" fmla="*/ 2144744 h 4095794"/>
              <a:gd name="connsiteX23" fmla="*/ 10559128 w 11676161"/>
              <a:gd name="connsiteY23" fmla="*/ 2284156 h 4095794"/>
              <a:gd name="connsiteX24" fmla="*/ 1129059 w 11676161"/>
              <a:gd name="connsiteY24" fmla="*/ 2284156 h 4095794"/>
              <a:gd name="connsiteX25" fmla="*/ 501579 w 11676161"/>
              <a:gd name="connsiteY25" fmla="*/ 2410818 h 4095794"/>
              <a:gd name="connsiteX26" fmla="*/ 179752 w 11676161"/>
              <a:gd name="connsiteY26" fmla="*/ 2687093 h 4095794"/>
              <a:gd name="connsiteX27" fmla="*/ 41825 w 11676161"/>
              <a:gd name="connsiteY27" fmla="*/ 3090879 h 4095794"/>
              <a:gd name="connsiteX28" fmla="*/ 40974 w 11676161"/>
              <a:gd name="connsiteY28" fmla="*/ 4085565 h 4095794"/>
              <a:gd name="connsiteX0" fmla="*/ 34056 w 11669243"/>
              <a:gd name="connsiteY0" fmla="*/ 4085565 h 4092384"/>
              <a:gd name="connsiteX1" fmla="*/ 3409 w 11669243"/>
              <a:gd name="connsiteY1" fmla="*/ 4092384 h 4092384"/>
              <a:gd name="connsiteX2" fmla="*/ 0 w 11669243"/>
              <a:gd name="connsiteY2" fmla="*/ 3089179 h 4092384"/>
              <a:gd name="connsiteX3" fmla="*/ 143035 w 11669243"/>
              <a:gd name="connsiteY3" fmla="*/ 2668391 h 4092384"/>
              <a:gd name="connsiteX4" fmla="*/ 477634 w 11669243"/>
              <a:gd name="connsiteY4" fmla="*/ 2379365 h 4092384"/>
              <a:gd name="connsiteX5" fmla="*/ 1122141 w 11669243"/>
              <a:gd name="connsiteY5" fmla="*/ 2249303 h 4092384"/>
              <a:gd name="connsiteX6" fmla="*/ 10553061 w 11669243"/>
              <a:gd name="connsiteY6" fmla="*/ 2249303 h 4092384"/>
              <a:gd name="connsiteX7" fmla="*/ 11096253 w 11669243"/>
              <a:gd name="connsiteY7" fmla="*/ 2113291 h 4092384"/>
              <a:gd name="connsiteX8" fmla="*/ 11466610 w 11669243"/>
              <a:gd name="connsiteY8" fmla="*/ 1792812 h 4092384"/>
              <a:gd name="connsiteX9" fmla="*/ 11635187 w 11669243"/>
              <a:gd name="connsiteY9" fmla="*/ 1168006 h 4092384"/>
              <a:gd name="connsiteX10" fmla="*/ 11635187 w 11669243"/>
              <a:gd name="connsiteY10" fmla="*/ 1114451 h 4092384"/>
              <a:gd name="connsiteX11" fmla="*/ 11498964 w 11669243"/>
              <a:gd name="connsiteY11" fmla="*/ 572102 h 4092384"/>
              <a:gd name="connsiteX12" fmla="*/ 11177986 w 11669243"/>
              <a:gd name="connsiteY12" fmla="*/ 202318 h 4092384"/>
              <a:gd name="connsiteX13" fmla="*/ 10552210 w 11669243"/>
              <a:gd name="connsiteY13" fmla="*/ 34003 h 4092384"/>
              <a:gd name="connsiteX14" fmla="*/ 1801350 w 11669243"/>
              <a:gd name="connsiteY14" fmla="*/ 41387 h 4092384"/>
              <a:gd name="connsiteX15" fmla="*/ 1801350 w 11669243"/>
              <a:gd name="connsiteY15" fmla="*/ 7383 h 4092384"/>
              <a:gd name="connsiteX16" fmla="*/ 10552210 w 11669243"/>
              <a:gd name="connsiteY16" fmla="*/ 0 h 4092384"/>
              <a:gd name="connsiteX17" fmla="*/ 11197569 w 11669243"/>
              <a:gd name="connsiteY17" fmla="*/ 174266 h 4092384"/>
              <a:gd name="connsiteX18" fmla="*/ 11529614 w 11669243"/>
              <a:gd name="connsiteY18" fmla="*/ 558500 h 4092384"/>
              <a:gd name="connsiteX19" fmla="*/ 11669243 w 11669243"/>
              <a:gd name="connsiteY19" fmla="*/ 1115301 h 4092384"/>
              <a:gd name="connsiteX20" fmla="*/ 11669243 w 11669243"/>
              <a:gd name="connsiteY20" fmla="*/ 1168856 h 4092384"/>
              <a:gd name="connsiteX21" fmla="*/ 11494707 w 11669243"/>
              <a:gd name="connsiteY21" fmla="*/ 1813214 h 4092384"/>
              <a:gd name="connsiteX22" fmla="*/ 11109875 w 11669243"/>
              <a:gd name="connsiteY22" fmla="*/ 2144744 h 4092384"/>
              <a:gd name="connsiteX23" fmla="*/ 10552210 w 11669243"/>
              <a:gd name="connsiteY23" fmla="*/ 2284156 h 4092384"/>
              <a:gd name="connsiteX24" fmla="*/ 1122141 w 11669243"/>
              <a:gd name="connsiteY24" fmla="*/ 2284156 h 4092384"/>
              <a:gd name="connsiteX25" fmla="*/ 494661 w 11669243"/>
              <a:gd name="connsiteY25" fmla="*/ 2410818 h 4092384"/>
              <a:gd name="connsiteX26" fmla="*/ 172834 w 11669243"/>
              <a:gd name="connsiteY26" fmla="*/ 2687093 h 4092384"/>
              <a:gd name="connsiteX27" fmla="*/ 34907 w 11669243"/>
              <a:gd name="connsiteY27" fmla="*/ 3090879 h 4092384"/>
              <a:gd name="connsiteX28" fmla="*/ 34056 w 11669243"/>
              <a:gd name="connsiteY28" fmla="*/ 4085565 h 4092384"/>
              <a:gd name="connsiteX0" fmla="*/ 37618 w 11672805"/>
              <a:gd name="connsiteY0" fmla="*/ 4085565 h 4088974"/>
              <a:gd name="connsiteX1" fmla="*/ 151 w 11672805"/>
              <a:gd name="connsiteY1" fmla="*/ 4088974 h 4088974"/>
              <a:gd name="connsiteX2" fmla="*/ 3562 w 11672805"/>
              <a:gd name="connsiteY2" fmla="*/ 3089179 h 4088974"/>
              <a:gd name="connsiteX3" fmla="*/ 146597 w 11672805"/>
              <a:gd name="connsiteY3" fmla="*/ 2668391 h 4088974"/>
              <a:gd name="connsiteX4" fmla="*/ 481196 w 11672805"/>
              <a:gd name="connsiteY4" fmla="*/ 2379365 h 4088974"/>
              <a:gd name="connsiteX5" fmla="*/ 1125703 w 11672805"/>
              <a:gd name="connsiteY5" fmla="*/ 2249303 h 4088974"/>
              <a:gd name="connsiteX6" fmla="*/ 10556623 w 11672805"/>
              <a:gd name="connsiteY6" fmla="*/ 2249303 h 4088974"/>
              <a:gd name="connsiteX7" fmla="*/ 11099815 w 11672805"/>
              <a:gd name="connsiteY7" fmla="*/ 2113291 h 4088974"/>
              <a:gd name="connsiteX8" fmla="*/ 11470172 w 11672805"/>
              <a:gd name="connsiteY8" fmla="*/ 1792812 h 4088974"/>
              <a:gd name="connsiteX9" fmla="*/ 11638749 w 11672805"/>
              <a:gd name="connsiteY9" fmla="*/ 1168006 h 4088974"/>
              <a:gd name="connsiteX10" fmla="*/ 11638749 w 11672805"/>
              <a:gd name="connsiteY10" fmla="*/ 1114451 h 4088974"/>
              <a:gd name="connsiteX11" fmla="*/ 11502526 w 11672805"/>
              <a:gd name="connsiteY11" fmla="*/ 572102 h 4088974"/>
              <a:gd name="connsiteX12" fmla="*/ 11181548 w 11672805"/>
              <a:gd name="connsiteY12" fmla="*/ 202318 h 4088974"/>
              <a:gd name="connsiteX13" fmla="*/ 10555772 w 11672805"/>
              <a:gd name="connsiteY13" fmla="*/ 34003 h 4088974"/>
              <a:gd name="connsiteX14" fmla="*/ 1804912 w 11672805"/>
              <a:gd name="connsiteY14" fmla="*/ 41387 h 4088974"/>
              <a:gd name="connsiteX15" fmla="*/ 1804912 w 11672805"/>
              <a:gd name="connsiteY15" fmla="*/ 7383 h 4088974"/>
              <a:gd name="connsiteX16" fmla="*/ 10555772 w 11672805"/>
              <a:gd name="connsiteY16" fmla="*/ 0 h 4088974"/>
              <a:gd name="connsiteX17" fmla="*/ 11201131 w 11672805"/>
              <a:gd name="connsiteY17" fmla="*/ 174266 h 4088974"/>
              <a:gd name="connsiteX18" fmla="*/ 11533176 w 11672805"/>
              <a:gd name="connsiteY18" fmla="*/ 558500 h 4088974"/>
              <a:gd name="connsiteX19" fmla="*/ 11672805 w 11672805"/>
              <a:gd name="connsiteY19" fmla="*/ 1115301 h 4088974"/>
              <a:gd name="connsiteX20" fmla="*/ 11672805 w 11672805"/>
              <a:gd name="connsiteY20" fmla="*/ 1168856 h 4088974"/>
              <a:gd name="connsiteX21" fmla="*/ 11498269 w 11672805"/>
              <a:gd name="connsiteY21" fmla="*/ 1813214 h 4088974"/>
              <a:gd name="connsiteX22" fmla="*/ 11113437 w 11672805"/>
              <a:gd name="connsiteY22" fmla="*/ 2144744 h 4088974"/>
              <a:gd name="connsiteX23" fmla="*/ 10555772 w 11672805"/>
              <a:gd name="connsiteY23" fmla="*/ 2284156 h 4088974"/>
              <a:gd name="connsiteX24" fmla="*/ 1125703 w 11672805"/>
              <a:gd name="connsiteY24" fmla="*/ 2284156 h 4088974"/>
              <a:gd name="connsiteX25" fmla="*/ 498223 w 11672805"/>
              <a:gd name="connsiteY25" fmla="*/ 2410818 h 4088974"/>
              <a:gd name="connsiteX26" fmla="*/ 176396 w 11672805"/>
              <a:gd name="connsiteY26" fmla="*/ 2687093 h 4088974"/>
              <a:gd name="connsiteX27" fmla="*/ 38469 w 11672805"/>
              <a:gd name="connsiteY27" fmla="*/ 3090879 h 4088974"/>
              <a:gd name="connsiteX28" fmla="*/ 37618 w 11672805"/>
              <a:gd name="connsiteY28" fmla="*/ 4085565 h 4088974"/>
              <a:gd name="connsiteX0" fmla="*/ 34056 w 11669243"/>
              <a:gd name="connsiteY0" fmla="*/ 4085565 h 4092384"/>
              <a:gd name="connsiteX1" fmla="*/ 6819 w 11669243"/>
              <a:gd name="connsiteY1" fmla="*/ 4092384 h 4092384"/>
              <a:gd name="connsiteX2" fmla="*/ 0 w 11669243"/>
              <a:gd name="connsiteY2" fmla="*/ 3089179 h 4092384"/>
              <a:gd name="connsiteX3" fmla="*/ 143035 w 11669243"/>
              <a:gd name="connsiteY3" fmla="*/ 2668391 h 4092384"/>
              <a:gd name="connsiteX4" fmla="*/ 477634 w 11669243"/>
              <a:gd name="connsiteY4" fmla="*/ 2379365 h 4092384"/>
              <a:gd name="connsiteX5" fmla="*/ 1122141 w 11669243"/>
              <a:gd name="connsiteY5" fmla="*/ 2249303 h 4092384"/>
              <a:gd name="connsiteX6" fmla="*/ 10553061 w 11669243"/>
              <a:gd name="connsiteY6" fmla="*/ 2249303 h 4092384"/>
              <a:gd name="connsiteX7" fmla="*/ 11096253 w 11669243"/>
              <a:gd name="connsiteY7" fmla="*/ 2113291 h 4092384"/>
              <a:gd name="connsiteX8" fmla="*/ 11466610 w 11669243"/>
              <a:gd name="connsiteY8" fmla="*/ 1792812 h 4092384"/>
              <a:gd name="connsiteX9" fmla="*/ 11635187 w 11669243"/>
              <a:gd name="connsiteY9" fmla="*/ 1168006 h 4092384"/>
              <a:gd name="connsiteX10" fmla="*/ 11635187 w 11669243"/>
              <a:gd name="connsiteY10" fmla="*/ 1114451 h 4092384"/>
              <a:gd name="connsiteX11" fmla="*/ 11498964 w 11669243"/>
              <a:gd name="connsiteY11" fmla="*/ 572102 h 4092384"/>
              <a:gd name="connsiteX12" fmla="*/ 11177986 w 11669243"/>
              <a:gd name="connsiteY12" fmla="*/ 202318 h 4092384"/>
              <a:gd name="connsiteX13" fmla="*/ 10552210 w 11669243"/>
              <a:gd name="connsiteY13" fmla="*/ 34003 h 4092384"/>
              <a:gd name="connsiteX14" fmla="*/ 1801350 w 11669243"/>
              <a:gd name="connsiteY14" fmla="*/ 41387 h 4092384"/>
              <a:gd name="connsiteX15" fmla="*/ 1801350 w 11669243"/>
              <a:gd name="connsiteY15" fmla="*/ 7383 h 4092384"/>
              <a:gd name="connsiteX16" fmla="*/ 10552210 w 11669243"/>
              <a:gd name="connsiteY16" fmla="*/ 0 h 4092384"/>
              <a:gd name="connsiteX17" fmla="*/ 11197569 w 11669243"/>
              <a:gd name="connsiteY17" fmla="*/ 174266 h 4092384"/>
              <a:gd name="connsiteX18" fmla="*/ 11529614 w 11669243"/>
              <a:gd name="connsiteY18" fmla="*/ 558500 h 4092384"/>
              <a:gd name="connsiteX19" fmla="*/ 11669243 w 11669243"/>
              <a:gd name="connsiteY19" fmla="*/ 1115301 h 4092384"/>
              <a:gd name="connsiteX20" fmla="*/ 11669243 w 11669243"/>
              <a:gd name="connsiteY20" fmla="*/ 1168856 h 4092384"/>
              <a:gd name="connsiteX21" fmla="*/ 11494707 w 11669243"/>
              <a:gd name="connsiteY21" fmla="*/ 1813214 h 4092384"/>
              <a:gd name="connsiteX22" fmla="*/ 11109875 w 11669243"/>
              <a:gd name="connsiteY22" fmla="*/ 2144744 h 4092384"/>
              <a:gd name="connsiteX23" fmla="*/ 10552210 w 11669243"/>
              <a:gd name="connsiteY23" fmla="*/ 2284156 h 4092384"/>
              <a:gd name="connsiteX24" fmla="*/ 1122141 w 11669243"/>
              <a:gd name="connsiteY24" fmla="*/ 2284156 h 4092384"/>
              <a:gd name="connsiteX25" fmla="*/ 494661 w 11669243"/>
              <a:gd name="connsiteY25" fmla="*/ 2410818 h 4092384"/>
              <a:gd name="connsiteX26" fmla="*/ 172834 w 11669243"/>
              <a:gd name="connsiteY26" fmla="*/ 2687093 h 4092384"/>
              <a:gd name="connsiteX27" fmla="*/ 34907 w 11669243"/>
              <a:gd name="connsiteY27" fmla="*/ 3090879 h 4092384"/>
              <a:gd name="connsiteX28" fmla="*/ 34056 w 11669243"/>
              <a:gd name="connsiteY28" fmla="*/ 4085565 h 4092384"/>
              <a:gd name="connsiteX0" fmla="*/ 37618 w 11672805"/>
              <a:gd name="connsiteY0" fmla="*/ 4085565 h 4095794"/>
              <a:gd name="connsiteX1" fmla="*/ 151 w 11672805"/>
              <a:gd name="connsiteY1" fmla="*/ 4095794 h 4095794"/>
              <a:gd name="connsiteX2" fmla="*/ 3562 w 11672805"/>
              <a:gd name="connsiteY2" fmla="*/ 3089179 h 4095794"/>
              <a:gd name="connsiteX3" fmla="*/ 146597 w 11672805"/>
              <a:gd name="connsiteY3" fmla="*/ 2668391 h 4095794"/>
              <a:gd name="connsiteX4" fmla="*/ 481196 w 11672805"/>
              <a:gd name="connsiteY4" fmla="*/ 2379365 h 4095794"/>
              <a:gd name="connsiteX5" fmla="*/ 1125703 w 11672805"/>
              <a:gd name="connsiteY5" fmla="*/ 2249303 h 4095794"/>
              <a:gd name="connsiteX6" fmla="*/ 10556623 w 11672805"/>
              <a:gd name="connsiteY6" fmla="*/ 2249303 h 4095794"/>
              <a:gd name="connsiteX7" fmla="*/ 11099815 w 11672805"/>
              <a:gd name="connsiteY7" fmla="*/ 2113291 h 4095794"/>
              <a:gd name="connsiteX8" fmla="*/ 11470172 w 11672805"/>
              <a:gd name="connsiteY8" fmla="*/ 1792812 h 4095794"/>
              <a:gd name="connsiteX9" fmla="*/ 11638749 w 11672805"/>
              <a:gd name="connsiteY9" fmla="*/ 1168006 h 4095794"/>
              <a:gd name="connsiteX10" fmla="*/ 11638749 w 11672805"/>
              <a:gd name="connsiteY10" fmla="*/ 1114451 h 4095794"/>
              <a:gd name="connsiteX11" fmla="*/ 11502526 w 11672805"/>
              <a:gd name="connsiteY11" fmla="*/ 572102 h 4095794"/>
              <a:gd name="connsiteX12" fmla="*/ 11181548 w 11672805"/>
              <a:gd name="connsiteY12" fmla="*/ 202318 h 4095794"/>
              <a:gd name="connsiteX13" fmla="*/ 10555772 w 11672805"/>
              <a:gd name="connsiteY13" fmla="*/ 34003 h 4095794"/>
              <a:gd name="connsiteX14" fmla="*/ 1804912 w 11672805"/>
              <a:gd name="connsiteY14" fmla="*/ 41387 h 4095794"/>
              <a:gd name="connsiteX15" fmla="*/ 1804912 w 11672805"/>
              <a:gd name="connsiteY15" fmla="*/ 7383 h 4095794"/>
              <a:gd name="connsiteX16" fmla="*/ 10555772 w 11672805"/>
              <a:gd name="connsiteY16" fmla="*/ 0 h 4095794"/>
              <a:gd name="connsiteX17" fmla="*/ 11201131 w 11672805"/>
              <a:gd name="connsiteY17" fmla="*/ 174266 h 4095794"/>
              <a:gd name="connsiteX18" fmla="*/ 11533176 w 11672805"/>
              <a:gd name="connsiteY18" fmla="*/ 558500 h 4095794"/>
              <a:gd name="connsiteX19" fmla="*/ 11672805 w 11672805"/>
              <a:gd name="connsiteY19" fmla="*/ 1115301 h 4095794"/>
              <a:gd name="connsiteX20" fmla="*/ 11672805 w 11672805"/>
              <a:gd name="connsiteY20" fmla="*/ 1168856 h 4095794"/>
              <a:gd name="connsiteX21" fmla="*/ 11498269 w 11672805"/>
              <a:gd name="connsiteY21" fmla="*/ 1813214 h 4095794"/>
              <a:gd name="connsiteX22" fmla="*/ 11113437 w 11672805"/>
              <a:gd name="connsiteY22" fmla="*/ 2144744 h 4095794"/>
              <a:gd name="connsiteX23" fmla="*/ 10555772 w 11672805"/>
              <a:gd name="connsiteY23" fmla="*/ 2284156 h 4095794"/>
              <a:gd name="connsiteX24" fmla="*/ 1125703 w 11672805"/>
              <a:gd name="connsiteY24" fmla="*/ 2284156 h 4095794"/>
              <a:gd name="connsiteX25" fmla="*/ 498223 w 11672805"/>
              <a:gd name="connsiteY25" fmla="*/ 2410818 h 4095794"/>
              <a:gd name="connsiteX26" fmla="*/ 176396 w 11672805"/>
              <a:gd name="connsiteY26" fmla="*/ 2687093 h 4095794"/>
              <a:gd name="connsiteX27" fmla="*/ 38469 w 11672805"/>
              <a:gd name="connsiteY27" fmla="*/ 3090879 h 4095794"/>
              <a:gd name="connsiteX28" fmla="*/ 37618 w 11672805"/>
              <a:gd name="connsiteY28" fmla="*/ 4085565 h 4095794"/>
              <a:gd name="connsiteX0" fmla="*/ 37618 w 11672805"/>
              <a:gd name="connsiteY0" fmla="*/ 4085565 h 4085565"/>
              <a:gd name="connsiteX1" fmla="*/ 151 w 11672805"/>
              <a:gd name="connsiteY1" fmla="*/ 4085565 h 4085565"/>
              <a:gd name="connsiteX2" fmla="*/ 3562 w 11672805"/>
              <a:gd name="connsiteY2" fmla="*/ 3089179 h 4085565"/>
              <a:gd name="connsiteX3" fmla="*/ 146597 w 11672805"/>
              <a:gd name="connsiteY3" fmla="*/ 2668391 h 4085565"/>
              <a:gd name="connsiteX4" fmla="*/ 481196 w 11672805"/>
              <a:gd name="connsiteY4" fmla="*/ 2379365 h 4085565"/>
              <a:gd name="connsiteX5" fmla="*/ 1125703 w 11672805"/>
              <a:gd name="connsiteY5" fmla="*/ 2249303 h 4085565"/>
              <a:gd name="connsiteX6" fmla="*/ 10556623 w 11672805"/>
              <a:gd name="connsiteY6" fmla="*/ 2249303 h 4085565"/>
              <a:gd name="connsiteX7" fmla="*/ 11099815 w 11672805"/>
              <a:gd name="connsiteY7" fmla="*/ 2113291 h 4085565"/>
              <a:gd name="connsiteX8" fmla="*/ 11470172 w 11672805"/>
              <a:gd name="connsiteY8" fmla="*/ 1792812 h 4085565"/>
              <a:gd name="connsiteX9" fmla="*/ 11638749 w 11672805"/>
              <a:gd name="connsiteY9" fmla="*/ 1168006 h 4085565"/>
              <a:gd name="connsiteX10" fmla="*/ 11638749 w 11672805"/>
              <a:gd name="connsiteY10" fmla="*/ 1114451 h 4085565"/>
              <a:gd name="connsiteX11" fmla="*/ 11502526 w 11672805"/>
              <a:gd name="connsiteY11" fmla="*/ 572102 h 4085565"/>
              <a:gd name="connsiteX12" fmla="*/ 11181548 w 11672805"/>
              <a:gd name="connsiteY12" fmla="*/ 202318 h 4085565"/>
              <a:gd name="connsiteX13" fmla="*/ 10555772 w 11672805"/>
              <a:gd name="connsiteY13" fmla="*/ 34003 h 4085565"/>
              <a:gd name="connsiteX14" fmla="*/ 1804912 w 11672805"/>
              <a:gd name="connsiteY14" fmla="*/ 41387 h 4085565"/>
              <a:gd name="connsiteX15" fmla="*/ 1804912 w 11672805"/>
              <a:gd name="connsiteY15" fmla="*/ 7383 h 4085565"/>
              <a:gd name="connsiteX16" fmla="*/ 10555772 w 11672805"/>
              <a:gd name="connsiteY16" fmla="*/ 0 h 4085565"/>
              <a:gd name="connsiteX17" fmla="*/ 11201131 w 11672805"/>
              <a:gd name="connsiteY17" fmla="*/ 174266 h 4085565"/>
              <a:gd name="connsiteX18" fmla="*/ 11533176 w 11672805"/>
              <a:gd name="connsiteY18" fmla="*/ 558500 h 4085565"/>
              <a:gd name="connsiteX19" fmla="*/ 11672805 w 11672805"/>
              <a:gd name="connsiteY19" fmla="*/ 1115301 h 4085565"/>
              <a:gd name="connsiteX20" fmla="*/ 11672805 w 11672805"/>
              <a:gd name="connsiteY20" fmla="*/ 1168856 h 4085565"/>
              <a:gd name="connsiteX21" fmla="*/ 11498269 w 11672805"/>
              <a:gd name="connsiteY21" fmla="*/ 1813214 h 4085565"/>
              <a:gd name="connsiteX22" fmla="*/ 11113437 w 11672805"/>
              <a:gd name="connsiteY22" fmla="*/ 2144744 h 4085565"/>
              <a:gd name="connsiteX23" fmla="*/ 10555772 w 11672805"/>
              <a:gd name="connsiteY23" fmla="*/ 2284156 h 4085565"/>
              <a:gd name="connsiteX24" fmla="*/ 1125703 w 11672805"/>
              <a:gd name="connsiteY24" fmla="*/ 2284156 h 4085565"/>
              <a:gd name="connsiteX25" fmla="*/ 498223 w 11672805"/>
              <a:gd name="connsiteY25" fmla="*/ 2410818 h 4085565"/>
              <a:gd name="connsiteX26" fmla="*/ 176396 w 11672805"/>
              <a:gd name="connsiteY26" fmla="*/ 2687093 h 4085565"/>
              <a:gd name="connsiteX27" fmla="*/ 38469 w 11672805"/>
              <a:gd name="connsiteY27" fmla="*/ 3090879 h 4085565"/>
              <a:gd name="connsiteX28" fmla="*/ 37618 w 11672805"/>
              <a:gd name="connsiteY28" fmla="*/ 4085565 h 4085565"/>
              <a:gd name="connsiteX0" fmla="*/ 34056 w 11669243"/>
              <a:gd name="connsiteY0" fmla="*/ 4085565 h 4088975"/>
              <a:gd name="connsiteX1" fmla="*/ 6819 w 11669243"/>
              <a:gd name="connsiteY1" fmla="*/ 4088975 h 4088975"/>
              <a:gd name="connsiteX2" fmla="*/ 0 w 11669243"/>
              <a:gd name="connsiteY2" fmla="*/ 3089179 h 4088975"/>
              <a:gd name="connsiteX3" fmla="*/ 143035 w 11669243"/>
              <a:gd name="connsiteY3" fmla="*/ 2668391 h 4088975"/>
              <a:gd name="connsiteX4" fmla="*/ 477634 w 11669243"/>
              <a:gd name="connsiteY4" fmla="*/ 2379365 h 4088975"/>
              <a:gd name="connsiteX5" fmla="*/ 1122141 w 11669243"/>
              <a:gd name="connsiteY5" fmla="*/ 2249303 h 4088975"/>
              <a:gd name="connsiteX6" fmla="*/ 10553061 w 11669243"/>
              <a:gd name="connsiteY6" fmla="*/ 2249303 h 4088975"/>
              <a:gd name="connsiteX7" fmla="*/ 11096253 w 11669243"/>
              <a:gd name="connsiteY7" fmla="*/ 2113291 h 4088975"/>
              <a:gd name="connsiteX8" fmla="*/ 11466610 w 11669243"/>
              <a:gd name="connsiteY8" fmla="*/ 1792812 h 4088975"/>
              <a:gd name="connsiteX9" fmla="*/ 11635187 w 11669243"/>
              <a:gd name="connsiteY9" fmla="*/ 1168006 h 4088975"/>
              <a:gd name="connsiteX10" fmla="*/ 11635187 w 11669243"/>
              <a:gd name="connsiteY10" fmla="*/ 1114451 h 4088975"/>
              <a:gd name="connsiteX11" fmla="*/ 11498964 w 11669243"/>
              <a:gd name="connsiteY11" fmla="*/ 572102 h 4088975"/>
              <a:gd name="connsiteX12" fmla="*/ 11177986 w 11669243"/>
              <a:gd name="connsiteY12" fmla="*/ 202318 h 4088975"/>
              <a:gd name="connsiteX13" fmla="*/ 10552210 w 11669243"/>
              <a:gd name="connsiteY13" fmla="*/ 34003 h 4088975"/>
              <a:gd name="connsiteX14" fmla="*/ 1801350 w 11669243"/>
              <a:gd name="connsiteY14" fmla="*/ 41387 h 4088975"/>
              <a:gd name="connsiteX15" fmla="*/ 1801350 w 11669243"/>
              <a:gd name="connsiteY15" fmla="*/ 7383 h 4088975"/>
              <a:gd name="connsiteX16" fmla="*/ 10552210 w 11669243"/>
              <a:gd name="connsiteY16" fmla="*/ 0 h 4088975"/>
              <a:gd name="connsiteX17" fmla="*/ 11197569 w 11669243"/>
              <a:gd name="connsiteY17" fmla="*/ 174266 h 4088975"/>
              <a:gd name="connsiteX18" fmla="*/ 11529614 w 11669243"/>
              <a:gd name="connsiteY18" fmla="*/ 558500 h 4088975"/>
              <a:gd name="connsiteX19" fmla="*/ 11669243 w 11669243"/>
              <a:gd name="connsiteY19" fmla="*/ 1115301 h 4088975"/>
              <a:gd name="connsiteX20" fmla="*/ 11669243 w 11669243"/>
              <a:gd name="connsiteY20" fmla="*/ 1168856 h 4088975"/>
              <a:gd name="connsiteX21" fmla="*/ 11494707 w 11669243"/>
              <a:gd name="connsiteY21" fmla="*/ 1813214 h 4088975"/>
              <a:gd name="connsiteX22" fmla="*/ 11109875 w 11669243"/>
              <a:gd name="connsiteY22" fmla="*/ 2144744 h 4088975"/>
              <a:gd name="connsiteX23" fmla="*/ 10552210 w 11669243"/>
              <a:gd name="connsiteY23" fmla="*/ 2284156 h 4088975"/>
              <a:gd name="connsiteX24" fmla="*/ 1122141 w 11669243"/>
              <a:gd name="connsiteY24" fmla="*/ 2284156 h 4088975"/>
              <a:gd name="connsiteX25" fmla="*/ 494661 w 11669243"/>
              <a:gd name="connsiteY25" fmla="*/ 2410818 h 4088975"/>
              <a:gd name="connsiteX26" fmla="*/ 172834 w 11669243"/>
              <a:gd name="connsiteY26" fmla="*/ 2687093 h 4088975"/>
              <a:gd name="connsiteX27" fmla="*/ 34907 w 11669243"/>
              <a:gd name="connsiteY27" fmla="*/ 3090879 h 4088975"/>
              <a:gd name="connsiteX28" fmla="*/ 34056 w 11669243"/>
              <a:gd name="connsiteY28" fmla="*/ 4085565 h 4088975"/>
              <a:gd name="connsiteX0" fmla="*/ 34056 w 11669243"/>
              <a:gd name="connsiteY0" fmla="*/ 4085565 h 4092385"/>
              <a:gd name="connsiteX1" fmla="*/ 3409 w 11669243"/>
              <a:gd name="connsiteY1" fmla="*/ 4092385 h 4092385"/>
              <a:gd name="connsiteX2" fmla="*/ 0 w 11669243"/>
              <a:gd name="connsiteY2" fmla="*/ 3089179 h 4092385"/>
              <a:gd name="connsiteX3" fmla="*/ 143035 w 11669243"/>
              <a:gd name="connsiteY3" fmla="*/ 2668391 h 4092385"/>
              <a:gd name="connsiteX4" fmla="*/ 477634 w 11669243"/>
              <a:gd name="connsiteY4" fmla="*/ 2379365 h 4092385"/>
              <a:gd name="connsiteX5" fmla="*/ 1122141 w 11669243"/>
              <a:gd name="connsiteY5" fmla="*/ 2249303 h 4092385"/>
              <a:gd name="connsiteX6" fmla="*/ 10553061 w 11669243"/>
              <a:gd name="connsiteY6" fmla="*/ 2249303 h 4092385"/>
              <a:gd name="connsiteX7" fmla="*/ 11096253 w 11669243"/>
              <a:gd name="connsiteY7" fmla="*/ 2113291 h 4092385"/>
              <a:gd name="connsiteX8" fmla="*/ 11466610 w 11669243"/>
              <a:gd name="connsiteY8" fmla="*/ 1792812 h 4092385"/>
              <a:gd name="connsiteX9" fmla="*/ 11635187 w 11669243"/>
              <a:gd name="connsiteY9" fmla="*/ 1168006 h 4092385"/>
              <a:gd name="connsiteX10" fmla="*/ 11635187 w 11669243"/>
              <a:gd name="connsiteY10" fmla="*/ 1114451 h 4092385"/>
              <a:gd name="connsiteX11" fmla="*/ 11498964 w 11669243"/>
              <a:gd name="connsiteY11" fmla="*/ 572102 h 4092385"/>
              <a:gd name="connsiteX12" fmla="*/ 11177986 w 11669243"/>
              <a:gd name="connsiteY12" fmla="*/ 202318 h 4092385"/>
              <a:gd name="connsiteX13" fmla="*/ 10552210 w 11669243"/>
              <a:gd name="connsiteY13" fmla="*/ 34003 h 4092385"/>
              <a:gd name="connsiteX14" fmla="*/ 1801350 w 11669243"/>
              <a:gd name="connsiteY14" fmla="*/ 41387 h 4092385"/>
              <a:gd name="connsiteX15" fmla="*/ 1801350 w 11669243"/>
              <a:gd name="connsiteY15" fmla="*/ 7383 h 4092385"/>
              <a:gd name="connsiteX16" fmla="*/ 10552210 w 11669243"/>
              <a:gd name="connsiteY16" fmla="*/ 0 h 4092385"/>
              <a:gd name="connsiteX17" fmla="*/ 11197569 w 11669243"/>
              <a:gd name="connsiteY17" fmla="*/ 174266 h 4092385"/>
              <a:gd name="connsiteX18" fmla="*/ 11529614 w 11669243"/>
              <a:gd name="connsiteY18" fmla="*/ 558500 h 4092385"/>
              <a:gd name="connsiteX19" fmla="*/ 11669243 w 11669243"/>
              <a:gd name="connsiteY19" fmla="*/ 1115301 h 4092385"/>
              <a:gd name="connsiteX20" fmla="*/ 11669243 w 11669243"/>
              <a:gd name="connsiteY20" fmla="*/ 1168856 h 4092385"/>
              <a:gd name="connsiteX21" fmla="*/ 11494707 w 11669243"/>
              <a:gd name="connsiteY21" fmla="*/ 1813214 h 4092385"/>
              <a:gd name="connsiteX22" fmla="*/ 11109875 w 11669243"/>
              <a:gd name="connsiteY22" fmla="*/ 2144744 h 4092385"/>
              <a:gd name="connsiteX23" fmla="*/ 10552210 w 11669243"/>
              <a:gd name="connsiteY23" fmla="*/ 2284156 h 4092385"/>
              <a:gd name="connsiteX24" fmla="*/ 1122141 w 11669243"/>
              <a:gd name="connsiteY24" fmla="*/ 2284156 h 4092385"/>
              <a:gd name="connsiteX25" fmla="*/ 494661 w 11669243"/>
              <a:gd name="connsiteY25" fmla="*/ 2410818 h 4092385"/>
              <a:gd name="connsiteX26" fmla="*/ 172834 w 11669243"/>
              <a:gd name="connsiteY26" fmla="*/ 2687093 h 4092385"/>
              <a:gd name="connsiteX27" fmla="*/ 34907 w 11669243"/>
              <a:gd name="connsiteY27" fmla="*/ 3090879 h 4092385"/>
              <a:gd name="connsiteX28" fmla="*/ 34056 w 11669243"/>
              <a:gd name="connsiteY28" fmla="*/ 4085565 h 4092385"/>
              <a:gd name="connsiteX0" fmla="*/ 34056 w 11669243"/>
              <a:gd name="connsiteY0" fmla="*/ 4085565 h 4092385"/>
              <a:gd name="connsiteX1" fmla="*/ 3409 w 11669243"/>
              <a:gd name="connsiteY1" fmla="*/ 4092385 h 4092385"/>
              <a:gd name="connsiteX2" fmla="*/ 0 w 11669243"/>
              <a:gd name="connsiteY2" fmla="*/ 3089179 h 4092385"/>
              <a:gd name="connsiteX3" fmla="*/ 143035 w 11669243"/>
              <a:gd name="connsiteY3" fmla="*/ 2668391 h 4092385"/>
              <a:gd name="connsiteX4" fmla="*/ 477634 w 11669243"/>
              <a:gd name="connsiteY4" fmla="*/ 2379365 h 4092385"/>
              <a:gd name="connsiteX5" fmla="*/ 1122141 w 11669243"/>
              <a:gd name="connsiteY5" fmla="*/ 2249303 h 4092385"/>
              <a:gd name="connsiteX6" fmla="*/ 10553061 w 11669243"/>
              <a:gd name="connsiteY6" fmla="*/ 2249303 h 4092385"/>
              <a:gd name="connsiteX7" fmla="*/ 11096253 w 11669243"/>
              <a:gd name="connsiteY7" fmla="*/ 2113291 h 4092385"/>
              <a:gd name="connsiteX8" fmla="*/ 11466610 w 11669243"/>
              <a:gd name="connsiteY8" fmla="*/ 1792812 h 4092385"/>
              <a:gd name="connsiteX9" fmla="*/ 11635187 w 11669243"/>
              <a:gd name="connsiteY9" fmla="*/ 1168006 h 4092385"/>
              <a:gd name="connsiteX10" fmla="*/ 11635187 w 11669243"/>
              <a:gd name="connsiteY10" fmla="*/ 1114451 h 4092385"/>
              <a:gd name="connsiteX11" fmla="*/ 11498964 w 11669243"/>
              <a:gd name="connsiteY11" fmla="*/ 572102 h 4092385"/>
              <a:gd name="connsiteX12" fmla="*/ 11177986 w 11669243"/>
              <a:gd name="connsiteY12" fmla="*/ 202318 h 4092385"/>
              <a:gd name="connsiteX13" fmla="*/ 10552210 w 11669243"/>
              <a:gd name="connsiteY13" fmla="*/ 34003 h 4092385"/>
              <a:gd name="connsiteX14" fmla="*/ 2612887 w 11669243"/>
              <a:gd name="connsiteY14" fmla="*/ 44797 h 4092385"/>
              <a:gd name="connsiteX15" fmla="*/ 1801350 w 11669243"/>
              <a:gd name="connsiteY15" fmla="*/ 7383 h 4092385"/>
              <a:gd name="connsiteX16" fmla="*/ 10552210 w 11669243"/>
              <a:gd name="connsiteY16" fmla="*/ 0 h 4092385"/>
              <a:gd name="connsiteX17" fmla="*/ 11197569 w 11669243"/>
              <a:gd name="connsiteY17" fmla="*/ 174266 h 4092385"/>
              <a:gd name="connsiteX18" fmla="*/ 11529614 w 11669243"/>
              <a:gd name="connsiteY18" fmla="*/ 558500 h 4092385"/>
              <a:gd name="connsiteX19" fmla="*/ 11669243 w 11669243"/>
              <a:gd name="connsiteY19" fmla="*/ 1115301 h 4092385"/>
              <a:gd name="connsiteX20" fmla="*/ 11669243 w 11669243"/>
              <a:gd name="connsiteY20" fmla="*/ 1168856 h 4092385"/>
              <a:gd name="connsiteX21" fmla="*/ 11494707 w 11669243"/>
              <a:gd name="connsiteY21" fmla="*/ 1813214 h 4092385"/>
              <a:gd name="connsiteX22" fmla="*/ 11109875 w 11669243"/>
              <a:gd name="connsiteY22" fmla="*/ 2144744 h 4092385"/>
              <a:gd name="connsiteX23" fmla="*/ 10552210 w 11669243"/>
              <a:gd name="connsiteY23" fmla="*/ 2284156 h 4092385"/>
              <a:gd name="connsiteX24" fmla="*/ 1122141 w 11669243"/>
              <a:gd name="connsiteY24" fmla="*/ 2284156 h 4092385"/>
              <a:gd name="connsiteX25" fmla="*/ 494661 w 11669243"/>
              <a:gd name="connsiteY25" fmla="*/ 2410818 h 4092385"/>
              <a:gd name="connsiteX26" fmla="*/ 172834 w 11669243"/>
              <a:gd name="connsiteY26" fmla="*/ 2687093 h 4092385"/>
              <a:gd name="connsiteX27" fmla="*/ 34907 w 11669243"/>
              <a:gd name="connsiteY27" fmla="*/ 3090879 h 4092385"/>
              <a:gd name="connsiteX28" fmla="*/ 34056 w 11669243"/>
              <a:gd name="connsiteY28" fmla="*/ 4085565 h 4092385"/>
              <a:gd name="connsiteX0" fmla="*/ 34056 w 11669243"/>
              <a:gd name="connsiteY0" fmla="*/ 4085565 h 4092385"/>
              <a:gd name="connsiteX1" fmla="*/ 3409 w 11669243"/>
              <a:gd name="connsiteY1" fmla="*/ 4092385 h 4092385"/>
              <a:gd name="connsiteX2" fmla="*/ 0 w 11669243"/>
              <a:gd name="connsiteY2" fmla="*/ 3089179 h 4092385"/>
              <a:gd name="connsiteX3" fmla="*/ 143035 w 11669243"/>
              <a:gd name="connsiteY3" fmla="*/ 2668391 h 4092385"/>
              <a:gd name="connsiteX4" fmla="*/ 477634 w 11669243"/>
              <a:gd name="connsiteY4" fmla="*/ 2379365 h 4092385"/>
              <a:gd name="connsiteX5" fmla="*/ 1122141 w 11669243"/>
              <a:gd name="connsiteY5" fmla="*/ 2249303 h 4092385"/>
              <a:gd name="connsiteX6" fmla="*/ 10553061 w 11669243"/>
              <a:gd name="connsiteY6" fmla="*/ 2249303 h 4092385"/>
              <a:gd name="connsiteX7" fmla="*/ 11096253 w 11669243"/>
              <a:gd name="connsiteY7" fmla="*/ 2113291 h 4092385"/>
              <a:gd name="connsiteX8" fmla="*/ 11466610 w 11669243"/>
              <a:gd name="connsiteY8" fmla="*/ 1792812 h 4092385"/>
              <a:gd name="connsiteX9" fmla="*/ 11635187 w 11669243"/>
              <a:gd name="connsiteY9" fmla="*/ 1168006 h 4092385"/>
              <a:gd name="connsiteX10" fmla="*/ 11635187 w 11669243"/>
              <a:gd name="connsiteY10" fmla="*/ 1114451 h 4092385"/>
              <a:gd name="connsiteX11" fmla="*/ 11498964 w 11669243"/>
              <a:gd name="connsiteY11" fmla="*/ 572102 h 4092385"/>
              <a:gd name="connsiteX12" fmla="*/ 11177986 w 11669243"/>
              <a:gd name="connsiteY12" fmla="*/ 202318 h 4092385"/>
              <a:gd name="connsiteX13" fmla="*/ 10552210 w 11669243"/>
              <a:gd name="connsiteY13" fmla="*/ 34003 h 4092385"/>
              <a:gd name="connsiteX14" fmla="*/ 3056164 w 11669243"/>
              <a:gd name="connsiteY14" fmla="*/ 44797 h 4092385"/>
              <a:gd name="connsiteX15" fmla="*/ 1801350 w 11669243"/>
              <a:gd name="connsiteY15" fmla="*/ 7383 h 4092385"/>
              <a:gd name="connsiteX16" fmla="*/ 10552210 w 11669243"/>
              <a:gd name="connsiteY16" fmla="*/ 0 h 4092385"/>
              <a:gd name="connsiteX17" fmla="*/ 11197569 w 11669243"/>
              <a:gd name="connsiteY17" fmla="*/ 174266 h 4092385"/>
              <a:gd name="connsiteX18" fmla="*/ 11529614 w 11669243"/>
              <a:gd name="connsiteY18" fmla="*/ 558500 h 4092385"/>
              <a:gd name="connsiteX19" fmla="*/ 11669243 w 11669243"/>
              <a:gd name="connsiteY19" fmla="*/ 1115301 h 4092385"/>
              <a:gd name="connsiteX20" fmla="*/ 11669243 w 11669243"/>
              <a:gd name="connsiteY20" fmla="*/ 1168856 h 4092385"/>
              <a:gd name="connsiteX21" fmla="*/ 11494707 w 11669243"/>
              <a:gd name="connsiteY21" fmla="*/ 1813214 h 4092385"/>
              <a:gd name="connsiteX22" fmla="*/ 11109875 w 11669243"/>
              <a:gd name="connsiteY22" fmla="*/ 2144744 h 4092385"/>
              <a:gd name="connsiteX23" fmla="*/ 10552210 w 11669243"/>
              <a:gd name="connsiteY23" fmla="*/ 2284156 h 4092385"/>
              <a:gd name="connsiteX24" fmla="*/ 1122141 w 11669243"/>
              <a:gd name="connsiteY24" fmla="*/ 2284156 h 4092385"/>
              <a:gd name="connsiteX25" fmla="*/ 494661 w 11669243"/>
              <a:gd name="connsiteY25" fmla="*/ 2410818 h 4092385"/>
              <a:gd name="connsiteX26" fmla="*/ 172834 w 11669243"/>
              <a:gd name="connsiteY26" fmla="*/ 2687093 h 4092385"/>
              <a:gd name="connsiteX27" fmla="*/ 34907 w 11669243"/>
              <a:gd name="connsiteY27" fmla="*/ 3090879 h 4092385"/>
              <a:gd name="connsiteX28" fmla="*/ 34056 w 11669243"/>
              <a:gd name="connsiteY28" fmla="*/ 4085565 h 4092385"/>
              <a:gd name="connsiteX0" fmla="*/ 34056 w 11669243"/>
              <a:gd name="connsiteY0" fmla="*/ 4085565 h 4092385"/>
              <a:gd name="connsiteX1" fmla="*/ 3409 w 11669243"/>
              <a:gd name="connsiteY1" fmla="*/ 4092385 h 4092385"/>
              <a:gd name="connsiteX2" fmla="*/ 0 w 11669243"/>
              <a:gd name="connsiteY2" fmla="*/ 3089179 h 4092385"/>
              <a:gd name="connsiteX3" fmla="*/ 143035 w 11669243"/>
              <a:gd name="connsiteY3" fmla="*/ 2668391 h 4092385"/>
              <a:gd name="connsiteX4" fmla="*/ 477634 w 11669243"/>
              <a:gd name="connsiteY4" fmla="*/ 2379365 h 4092385"/>
              <a:gd name="connsiteX5" fmla="*/ 1122141 w 11669243"/>
              <a:gd name="connsiteY5" fmla="*/ 2249303 h 4092385"/>
              <a:gd name="connsiteX6" fmla="*/ 10553061 w 11669243"/>
              <a:gd name="connsiteY6" fmla="*/ 2249303 h 4092385"/>
              <a:gd name="connsiteX7" fmla="*/ 11096253 w 11669243"/>
              <a:gd name="connsiteY7" fmla="*/ 2113291 h 4092385"/>
              <a:gd name="connsiteX8" fmla="*/ 11466610 w 11669243"/>
              <a:gd name="connsiteY8" fmla="*/ 1792812 h 4092385"/>
              <a:gd name="connsiteX9" fmla="*/ 11635187 w 11669243"/>
              <a:gd name="connsiteY9" fmla="*/ 1168006 h 4092385"/>
              <a:gd name="connsiteX10" fmla="*/ 11635187 w 11669243"/>
              <a:gd name="connsiteY10" fmla="*/ 1114451 h 4092385"/>
              <a:gd name="connsiteX11" fmla="*/ 11498964 w 11669243"/>
              <a:gd name="connsiteY11" fmla="*/ 572102 h 4092385"/>
              <a:gd name="connsiteX12" fmla="*/ 11177986 w 11669243"/>
              <a:gd name="connsiteY12" fmla="*/ 202318 h 4092385"/>
              <a:gd name="connsiteX13" fmla="*/ 10552210 w 11669243"/>
              <a:gd name="connsiteY13" fmla="*/ 34003 h 4092385"/>
              <a:gd name="connsiteX14" fmla="*/ 3056164 w 11669243"/>
              <a:gd name="connsiteY14" fmla="*/ 44797 h 4092385"/>
              <a:gd name="connsiteX15" fmla="*/ 3056164 w 11669243"/>
              <a:gd name="connsiteY15" fmla="*/ 3974 h 4092385"/>
              <a:gd name="connsiteX16" fmla="*/ 10552210 w 11669243"/>
              <a:gd name="connsiteY16" fmla="*/ 0 h 4092385"/>
              <a:gd name="connsiteX17" fmla="*/ 11197569 w 11669243"/>
              <a:gd name="connsiteY17" fmla="*/ 174266 h 4092385"/>
              <a:gd name="connsiteX18" fmla="*/ 11529614 w 11669243"/>
              <a:gd name="connsiteY18" fmla="*/ 558500 h 4092385"/>
              <a:gd name="connsiteX19" fmla="*/ 11669243 w 11669243"/>
              <a:gd name="connsiteY19" fmla="*/ 1115301 h 4092385"/>
              <a:gd name="connsiteX20" fmla="*/ 11669243 w 11669243"/>
              <a:gd name="connsiteY20" fmla="*/ 1168856 h 4092385"/>
              <a:gd name="connsiteX21" fmla="*/ 11494707 w 11669243"/>
              <a:gd name="connsiteY21" fmla="*/ 1813214 h 4092385"/>
              <a:gd name="connsiteX22" fmla="*/ 11109875 w 11669243"/>
              <a:gd name="connsiteY22" fmla="*/ 2144744 h 4092385"/>
              <a:gd name="connsiteX23" fmla="*/ 10552210 w 11669243"/>
              <a:gd name="connsiteY23" fmla="*/ 2284156 h 4092385"/>
              <a:gd name="connsiteX24" fmla="*/ 1122141 w 11669243"/>
              <a:gd name="connsiteY24" fmla="*/ 2284156 h 4092385"/>
              <a:gd name="connsiteX25" fmla="*/ 494661 w 11669243"/>
              <a:gd name="connsiteY25" fmla="*/ 2410818 h 4092385"/>
              <a:gd name="connsiteX26" fmla="*/ 172834 w 11669243"/>
              <a:gd name="connsiteY26" fmla="*/ 2687093 h 4092385"/>
              <a:gd name="connsiteX27" fmla="*/ 34907 w 11669243"/>
              <a:gd name="connsiteY27" fmla="*/ 3090879 h 4092385"/>
              <a:gd name="connsiteX28" fmla="*/ 34056 w 11669243"/>
              <a:gd name="connsiteY28" fmla="*/ 4085565 h 409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9243" h="4092385">
                <a:moveTo>
                  <a:pt x="34056" y="4085565"/>
                </a:moveTo>
                <a:lnTo>
                  <a:pt x="3409" y="4092385"/>
                </a:lnTo>
                <a:cubicBezTo>
                  <a:pt x="2272" y="3755710"/>
                  <a:pt x="1137" y="3425854"/>
                  <a:pt x="0" y="3089179"/>
                </a:cubicBezTo>
                <a:cubicBezTo>
                  <a:pt x="0" y="3080678"/>
                  <a:pt x="3406" y="2875810"/>
                  <a:pt x="143035" y="2668391"/>
                </a:cubicBezTo>
                <a:cubicBezTo>
                  <a:pt x="225620" y="2546830"/>
                  <a:pt x="338004" y="2449071"/>
                  <a:pt x="477634" y="2379365"/>
                </a:cubicBezTo>
                <a:cubicBezTo>
                  <a:pt x="651318" y="2292657"/>
                  <a:pt x="868425" y="2249303"/>
                  <a:pt x="1122141" y="2249303"/>
                </a:cubicBezTo>
                <a:lnTo>
                  <a:pt x="10553061" y="2249303"/>
                </a:lnTo>
                <a:cubicBezTo>
                  <a:pt x="10555616" y="2249303"/>
                  <a:pt x="10828063" y="2247603"/>
                  <a:pt x="11096253" y="2113291"/>
                </a:cubicBezTo>
                <a:cubicBezTo>
                  <a:pt x="11252910" y="2035084"/>
                  <a:pt x="11377213" y="1927124"/>
                  <a:pt x="11466610" y="1792812"/>
                </a:cubicBezTo>
                <a:cubicBezTo>
                  <a:pt x="11578143" y="1625347"/>
                  <a:pt x="11635187" y="1414528"/>
                  <a:pt x="11635187" y="1168006"/>
                </a:cubicBezTo>
                <a:lnTo>
                  <a:pt x="11635187" y="1114451"/>
                </a:lnTo>
                <a:cubicBezTo>
                  <a:pt x="11635187" y="1111900"/>
                  <a:pt x="11633484" y="839876"/>
                  <a:pt x="11498964" y="572102"/>
                </a:cubicBezTo>
                <a:cubicBezTo>
                  <a:pt x="11420634" y="415688"/>
                  <a:pt x="11312507" y="291576"/>
                  <a:pt x="11177986" y="202318"/>
                </a:cubicBezTo>
                <a:cubicBezTo>
                  <a:pt x="11010262" y="90958"/>
                  <a:pt x="10799115" y="34003"/>
                  <a:pt x="10552210" y="34003"/>
                </a:cubicBezTo>
                <a:lnTo>
                  <a:pt x="3056164" y="44797"/>
                </a:lnTo>
                <a:lnTo>
                  <a:pt x="3056164" y="3974"/>
                </a:lnTo>
                <a:lnTo>
                  <a:pt x="10552210" y="0"/>
                </a:lnTo>
                <a:cubicBezTo>
                  <a:pt x="10806778" y="0"/>
                  <a:pt x="11023884" y="58655"/>
                  <a:pt x="11197569" y="174266"/>
                </a:cubicBezTo>
                <a:cubicBezTo>
                  <a:pt x="11337198" y="266924"/>
                  <a:pt x="11448731" y="396136"/>
                  <a:pt x="11529614" y="558500"/>
                </a:cubicBezTo>
                <a:cubicBezTo>
                  <a:pt x="11667539" y="833075"/>
                  <a:pt x="11669243" y="1103400"/>
                  <a:pt x="11669243" y="1115301"/>
                </a:cubicBezTo>
                <a:lnTo>
                  <a:pt x="11669243" y="1168856"/>
                </a:lnTo>
                <a:cubicBezTo>
                  <a:pt x="11669243" y="1423029"/>
                  <a:pt x="11610496" y="1639798"/>
                  <a:pt x="11494707" y="1813214"/>
                </a:cubicBezTo>
                <a:cubicBezTo>
                  <a:pt x="11401904" y="1952626"/>
                  <a:pt x="11272491" y="2063986"/>
                  <a:pt x="11109875" y="2144744"/>
                </a:cubicBezTo>
                <a:cubicBezTo>
                  <a:pt x="10834874" y="2282456"/>
                  <a:pt x="10564130" y="2284156"/>
                  <a:pt x="10552210" y="2284156"/>
                </a:cubicBezTo>
                <a:lnTo>
                  <a:pt x="1122141" y="2284156"/>
                </a:lnTo>
                <a:cubicBezTo>
                  <a:pt x="874384" y="2284156"/>
                  <a:pt x="663238" y="2326660"/>
                  <a:pt x="494661" y="2410818"/>
                </a:cubicBezTo>
                <a:cubicBezTo>
                  <a:pt x="360141" y="2477974"/>
                  <a:pt x="252013" y="2570632"/>
                  <a:pt x="172834" y="2687093"/>
                </a:cubicBezTo>
                <a:cubicBezTo>
                  <a:pt x="37461" y="2886011"/>
                  <a:pt x="34907" y="3089179"/>
                  <a:pt x="34907" y="3090879"/>
                </a:cubicBezTo>
                <a:cubicBezTo>
                  <a:pt x="34623" y="3422441"/>
                  <a:pt x="34340" y="3754003"/>
                  <a:pt x="34056" y="4085565"/>
                </a:cubicBezTo>
                <a:close/>
              </a:path>
            </a:pathLst>
          </a:custGeom>
          <a:solidFill>
            <a:schemeClr val="bg1">
              <a:lumMod val="85000"/>
            </a:schemeClr>
          </a:solidFill>
          <a:ln w="8514" cap="flat">
            <a:noFill/>
            <a:prstDash val="solid"/>
            <a:miter/>
          </a:ln>
        </p:spPr>
        <p:txBody>
          <a:bodyPr rtlCol="0" anchor="ctr"/>
          <a:lstStyle/>
          <a:p>
            <a:endParaRPr lang="en-US">
              <a:latin typeface="+mj-lt"/>
            </a:endParaRPr>
          </a:p>
        </p:txBody>
      </p:sp>
      <p:sp>
        <p:nvSpPr>
          <p:cNvPr id="15" name="Oval 14">
            <a:extLst>
              <a:ext uri="{FF2B5EF4-FFF2-40B4-BE49-F238E27FC236}">
                <a16:creationId xmlns:a16="http://schemas.microsoft.com/office/drawing/2014/main" id="{063BD415-AC51-FA42-857E-723A33478242}"/>
              </a:ext>
            </a:extLst>
          </p:cNvPr>
          <p:cNvSpPr/>
          <p:nvPr/>
        </p:nvSpPr>
        <p:spPr>
          <a:xfrm>
            <a:off x="2573440" y="158199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16" name="TextBox 15">
            <a:extLst>
              <a:ext uri="{FF2B5EF4-FFF2-40B4-BE49-F238E27FC236}">
                <a16:creationId xmlns:a16="http://schemas.microsoft.com/office/drawing/2014/main" id="{AFD79E5C-8641-C54D-BA00-EE1CC2E83263}"/>
              </a:ext>
            </a:extLst>
          </p:cNvPr>
          <p:cNvSpPr txBox="1"/>
          <p:nvPr/>
        </p:nvSpPr>
        <p:spPr>
          <a:xfrm>
            <a:off x="2341947" y="125423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2024</a:t>
            </a:r>
          </a:p>
        </p:txBody>
      </p:sp>
      <p:sp>
        <p:nvSpPr>
          <p:cNvPr id="17" name="Oval 16">
            <a:extLst>
              <a:ext uri="{FF2B5EF4-FFF2-40B4-BE49-F238E27FC236}">
                <a16:creationId xmlns:a16="http://schemas.microsoft.com/office/drawing/2014/main" id="{8D44D927-320D-FA4F-96B0-893DDC9AE2D3}"/>
              </a:ext>
            </a:extLst>
          </p:cNvPr>
          <p:cNvSpPr/>
          <p:nvPr/>
        </p:nvSpPr>
        <p:spPr>
          <a:xfrm>
            <a:off x="5846928" y="158199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18" name="TextBox 17">
            <a:extLst>
              <a:ext uri="{FF2B5EF4-FFF2-40B4-BE49-F238E27FC236}">
                <a16:creationId xmlns:a16="http://schemas.microsoft.com/office/drawing/2014/main" id="{51564F19-2008-F24A-8A32-7502AA9DD3C4}"/>
              </a:ext>
            </a:extLst>
          </p:cNvPr>
          <p:cNvSpPr txBox="1"/>
          <p:nvPr/>
        </p:nvSpPr>
        <p:spPr>
          <a:xfrm>
            <a:off x="5615435" y="125423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2029</a:t>
            </a:r>
          </a:p>
        </p:txBody>
      </p:sp>
      <p:sp>
        <p:nvSpPr>
          <p:cNvPr id="19" name="Oval 18">
            <a:extLst>
              <a:ext uri="{FF2B5EF4-FFF2-40B4-BE49-F238E27FC236}">
                <a16:creationId xmlns:a16="http://schemas.microsoft.com/office/drawing/2014/main" id="{2F0DC5C8-7D1A-0946-852E-17BC9B6FC0E2}"/>
              </a:ext>
            </a:extLst>
          </p:cNvPr>
          <p:cNvSpPr/>
          <p:nvPr/>
        </p:nvSpPr>
        <p:spPr>
          <a:xfrm>
            <a:off x="9387067" y="158199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0" name="TextBox 19">
            <a:extLst>
              <a:ext uri="{FF2B5EF4-FFF2-40B4-BE49-F238E27FC236}">
                <a16:creationId xmlns:a16="http://schemas.microsoft.com/office/drawing/2014/main" id="{88747966-5B8A-2C4D-8B98-853F5F883743}"/>
              </a:ext>
            </a:extLst>
          </p:cNvPr>
          <p:cNvSpPr txBox="1"/>
          <p:nvPr/>
        </p:nvSpPr>
        <p:spPr>
          <a:xfrm>
            <a:off x="9155574" y="125423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2030</a:t>
            </a:r>
          </a:p>
        </p:txBody>
      </p:sp>
      <p:sp>
        <p:nvSpPr>
          <p:cNvPr id="21" name="TextBox 20">
            <a:extLst>
              <a:ext uri="{FF2B5EF4-FFF2-40B4-BE49-F238E27FC236}">
                <a16:creationId xmlns:a16="http://schemas.microsoft.com/office/drawing/2014/main" id="{D489EC34-8F2D-BE40-94DB-43BB2A13F149}"/>
              </a:ext>
            </a:extLst>
          </p:cNvPr>
          <p:cNvSpPr txBox="1"/>
          <p:nvPr/>
        </p:nvSpPr>
        <p:spPr>
          <a:xfrm>
            <a:off x="1477913" y="1868020"/>
            <a:ext cx="2392527"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VREEYA CREATED</a:t>
            </a:r>
          </a:p>
        </p:txBody>
      </p:sp>
      <p:sp>
        <p:nvSpPr>
          <p:cNvPr id="22" name="TextBox 21">
            <a:extLst>
              <a:ext uri="{FF2B5EF4-FFF2-40B4-BE49-F238E27FC236}">
                <a16:creationId xmlns:a16="http://schemas.microsoft.com/office/drawing/2014/main" id="{7907D84A-60EE-9E43-BCB2-06FB7DE55709}"/>
              </a:ext>
            </a:extLst>
          </p:cNvPr>
          <p:cNvSpPr txBox="1"/>
          <p:nvPr/>
        </p:nvSpPr>
        <p:spPr>
          <a:xfrm>
            <a:off x="1500427" y="208664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On 2023 we get funded by San Fransisco Fundrising and Our Company Value become $20B</a:t>
            </a:r>
          </a:p>
        </p:txBody>
      </p:sp>
      <p:sp>
        <p:nvSpPr>
          <p:cNvPr id="23" name="TextBox 22">
            <a:extLst>
              <a:ext uri="{FF2B5EF4-FFF2-40B4-BE49-F238E27FC236}">
                <a16:creationId xmlns:a16="http://schemas.microsoft.com/office/drawing/2014/main" id="{CFC5355C-C029-0A44-B038-E763798E2721}"/>
              </a:ext>
            </a:extLst>
          </p:cNvPr>
          <p:cNvSpPr txBox="1"/>
          <p:nvPr/>
        </p:nvSpPr>
        <p:spPr>
          <a:xfrm>
            <a:off x="4773915" y="1868020"/>
            <a:ext cx="2392527"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200 APPS CREATED</a:t>
            </a:r>
          </a:p>
        </p:txBody>
      </p:sp>
      <p:sp>
        <p:nvSpPr>
          <p:cNvPr id="24" name="TextBox 23">
            <a:extLst>
              <a:ext uri="{FF2B5EF4-FFF2-40B4-BE49-F238E27FC236}">
                <a16:creationId xmlns:a16="http://schemas.microsoft.com/office/drawing/2014/main" id="{BDC66070-33B3-8346-BF97-621321D0574B}"/>
              </a:ext>
            </a:extLst>
          </p:cNvPr>
          <p:cNvSpPr txBox="1"/>
          <p:nvPr/>
        </p:nvSpPr>
        <p:spPr>
          <a:xfrm>
            <a:off x="4773915" y="208664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We have opened 7 department in 1995  Lorem ipsum dolor sit </a:t>
            </a:r>
          </a:p>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amet, consectetur.</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83FC8979-68BD-D349-9601-DE60C1596EB4}"/>
              </a:ext>
            </a:extLst>
          </p:cNvPr>
          <p:cNvSpPr txBox="1"/>
          <p:nvPr/>
        </p:nvSpPr>
        <p:spPr>
          <a:xfrm>
            <a:off x="8022969" y="1868020"/>
            <a:ext cx="2974695"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WE ACQUIRE GOOGLE</a:t>
            </a:r>
          </a:p>
        </p:txBody>
      </p:sp>
      <p:sp>
        <p:nvSpPr>
          <p:cNvPr id="26" name="TextBox 25">
            <a:extLst>
              <a:ext uri="{FF2B5EF4-FFF2-40B4-BE49-F238E27FC236}">
                <a16:creationId xmlns:a16="http://schemas.microsoft.com/office/drawing/2014/main" id="{5D75A760-A63D-7B4A-B8D2-B957BAFF67AF}"/>
              </a:ext>
            </a:extLst>
          </p:cNvPr>
          <p:cNvSpPr txBox="1"/>
          <p:nvPr/>
        </p:nvSpPr>
        <p:spPr>
          <a:xfrm>
            <a:off x="8314054" y="208664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On 2005 We Get Worldwide Achievement as a Best Apps that providing the best solutiions.</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29" name="Oval 28">
            <a:extLst>
              <a:ext uri="{FF2B5EF4-FFF2-40B4-BE49-F238E27FC236}">
                <a16:creationId xmlns:a16="http://schemas.microsoft.com/office/drawing/2014/main" id="{FD1B5C67-B7B3-554E-82F4-57A6148B7298}"/>
              </a:ext>
            </a:extLst>
          </p:cNvPr>
          <p:cNvSpPr/>
          <p:nvPr/>
        </p:nvSpPr>
        <p:spPr>
          <a:xfrm>
            <a:off x="5846928" y="367495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0" name="TextBox 29">
            <a:extLst>
              <a:ext uri="{FF2B5EF4-FFF2-40B4-BE49-F238E27FC236}">
                <a16:creationId xmlns:a16="http://schemas.microsoft.com/office/drawing/2014/main" id="{A09DB380-C0E2-E54B-9445-4B27710FD886}"/>
              </a:ext>
            </a:extLst>
          </p:cNvPr>
          <p:cNvSpPr txBox="1"/>
          <p:nvPr/>
        </p:nvSpPr>
        <p:spPr>
          <a:xfrm>
            <a:off x="5615435" y="334719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2034</a:t>
            </a:r>
          </a:p>
        </p:txBody>
      </p:sp>
      <p:sp>
        <p:nvSpPr>
          <p:cNvPr id="31" name="Oval 30">
            <a:extLst>
              <a:ext uri="{FF2B5EF4-FFF2-40B4-BE49-F238E27FC236}">
                <a16:creationId xmlns:a16="http://schemas.microsoft.com/office/drawing/2014/main" id="{28341448-DF49-024E-90A5-D9012BE6B369}"/>
              </a:ext>
            </a:extLst>
          </p:cNvPr>
          <p:cNvSpPr/>
          <p:nvPr/>
        </p:nvSpPr>
        <p:spPr>
          <a:xfrm>
            <a:off x="9387067" y="367495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2" name="TextBox 31">
            <a:extLst>
              <a:ext uri="{FF2B5EF4-FFF2-40B4-BE49-F238E27FC236}">
                <a16:creationId xmlns:a16="http://schemas.microsoft.com/office/drawing/2014/main" id="{F8079A3C-B09B-294F-9F5D-1486916A060D}"/>
              </a:ext>
            </a:extLst>
          </p:cNvPr>
          <p:cNvSpPr txBox="1"/>
          <p:nvPr/>
        </p:nvSpPr>
        <p:spPr>
          <a:xfrm>
            <a:off x="9155574" y="334719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2031</a:t>
            </a:r>
          </a:p>
        </p:txBody>
      </p:sp>
      <p:sp>
        <p:nvSpPr>
          <p:cNvPr id="33" name="TextBox 32">
            <a:extLst>
              <a:ext uri="{FF2B5EF4-FFF2-40B4-BE49-F238E27FC236}">
                <a16:creationId xmlns:a16="http://schemas.microsoft.com/office/drawing/2014/main" id="{E520BE7F-77B4-1F4A-A44C-AE9D01D84117}"/>
              </a:ext>
            </a:extLst>
          </p:cNvPr>
          <p:cNvSpPr txBox="1"/>
          <p:nvPr/>
        </p:nvSpPr>
        <p:spPr>
          <a:xfrm>
            <a:off x="579592" y="3950850"/>
            <a:ext cx="2392527" cy="1841081"/>
          </a:xfrm>
          <a:prstGeom prst="rect">
            <a:avLst/>
          </a:prstGeom>
          <a:noFill/>
        </p:spPr>
        <p:txBody>
          <a:bodyPr wrap="square" rtlCol="0">
            <a:spAutoFit/>
          </a:bodyPr>
          <a:lstStyle/>
          <a:p>
            <a:pPr algn="r">
              <a:lnSpc>
                <a:spcPct val="150000"/>
              </a:lnSpc>
            </a:pPr>
            <a:r>
              <a:rPr lang="en-ID" sz="1100" b="1" i="1" spc="100" dirty="0">
                <a:solidFill>
                  <a:schemeClr val="accent1"/>
                </a:solidFill>
                <a:latin typeface="+mj-lt"/>
                <a:ea typeface="Open Sans Semibold" panose="020B0606030504020204" pitchFamily="34" charset="0"/>
                <a:cs typeface="Open Sans Semibold" panose="020B0606030504020204" pitchFamily="34" charset="0"/>
              </a:rPr>
              <a:t>We Still Provide the Best Solutions for Helping People in the World. We still Grow and Expand the Company to becoming the biggest company in the world</a:t>
            </a:r>
          </a:p>
        </p:txBody>
      </p:sp>
      <p:sp>
        <p:nvSpPr>
          <p:cNvPr id="35" name="TextBox 34">
            <a:extLst>
              <a:ext uri="{FF2B5EF4-FFF2-40B4-BE49-F238E27FC236}">
                <a16:creationId xmlns:a16="http://schemas.microsoft.com/office/drawing/2014/main" id="{A71892BF-0E33-0B44-B7CE-3CD9E3703276}"/>
              </a:ext>
            </a:extLst>
          </p:cNvPr>
          <p:cNvSpPr txBox="1"/>
          <p:nvPr/>
        </p:nvSpPr>
        <p:spPr>
          <a:xfrm>
            <a:off x="4773915" y="3960980"/>
            <a:ext cx="2392527"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WE ACQUIRE APPLE</a:t>
            </a:r>
          </a:p>
        </p:txBody>
      </p:sp>
      <p:sp>
        <p:nvSpPr>
          <p:cNvPr id="36" name="TextBox 35">
            <a:extLst>
              <a:ext uri="{FF2B5EF4-FFF2-40B4-BE49-F238E27FC236}">
                <a16:creationId xmlns:a16="http://schemas.microsoft.com/office/drawing/2014/main" id="{A7564DD8-A4D2-C549-9C0F-0738C7CFB2FF}"/>
              </a:ext>
            </a:extLst>
          </p:cNvPr>
          <p:cNvSpPr txBox="1"/>
          <p:nvPr/>
        </p:nvSpPr>
        <p:spPr>
          <a:xfrm>
            <a:off x="4773915" y="417960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We have opened 7 department in 1995  Lorem ipsum dolor sit </a:t>
            </a:r>
          </a:p>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amet, consectetur.</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37" name="TextBox 36">
            <a:extLst>
              <a:ext uri="{FF2B5EF4-FFF2-40B4-BE49-F238E27FC236}">
                <a16:creationId xmlns:a16="http://schemas.microsoft.com/office/drawing/2014/main" id="{DC39EE8E-A5FA-3F46-AE36-5F060429255C}"/>
              </a:ext>
            </a:extLst>
          </p:cNvPr>
          <p:cNvSpPr txBox="1"/>
          <p:nvPr/>
        </p:nvSpPr>
        <p:spPr>
          <a:xfrm>
            <a:off x="8022969" y="3960980"/>
            <a:ext cx="2974695"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WE ACQUIRE FACEBOOK</a:t>
            </a:r>
          </a:p>
        </p:txBody>
      </p:sp>
      <p:sp>
        <p:nvSpPr>
          <p:cNvPr id="38" name="TextBox 37">
            <a:extLst>
              <a:ext uri="{FF2B5EF4-FFF2-40B4-BE49-F238E27FC236}">
                <a16:creationId xmlns:a16="http://schemas.microsoft.com/office/drawing/2014/main" id="{1EE64726-AB68-D541-8156-692A4CB2F36C}"/>
              </a:ext>
            </a:extLst>
          </p:cNvPr>
          <p:cNvSpPr txBox="1"/>
          <p:nvPr/>
        </p:nvSpPr>
        <p:spPr>
          <a:xfrm>
            <a:off x="8314054" y="417960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On 2005 We Get Worldwide Achievement as a Best Apps that providing the best solutiions.</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41" name="Rectangle 40">
            <a:extLst>
              <a:ext uri="{FF2B5EF4-FFF2-40B4-BE49-F238E27FC236}">
                <a16:creationId xmlns:a16="http://schemas.microsoft.com/office/drawing/2014/main" id="{DFAFBE0F-7009-804E-A9A8-1FD841CA164B}"/>
              </a:ext>
            </a:extLst>
          </p:cNvPr>
          <p:cNvSpPr/>
          <p:nvPr/>
        </p:nvSpPr>
        <p:spPr>
          <a:xfrm>
            <a:off x="0" y="6279687"/>
            <a:ext cx="3036427" cy="578313"/>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a:extLst>
              <a:ext uri="{FF2B5EF4-FFF2-40B4-BE49-F238E27FC236}">
                <a16:creationId xmlns:a16="http://schemas.microsoft.com/office/drawing/2014/main" id="{94485698-7A83-F54C-965F-BA277A840456}"/>
              </a:ext>
            </a:extLst>
          </p:cNvPr>
          <p:cNvSpPr/>
          <p:nvPr/>
        </p:nvSpPr>
        <p:spPr>
          <a:xfrm>
            <a:off x="2278546" y="3749680"/>
            <a:ext cx="605481" cy="864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B0B09FD7-F0E8-8D4F-84BF-6AC786AF5EDC}"/>
              </a:ext>
            </a:extLst>
          </p:cNvPr>
          <p:cNvSpPr txBox="1"/>
          <p:nvPr/>
        </p:nvSpPr>
        <p:spPr>
          <a:xfrm>
            <a:off x="3351514" y="6222811"/>
            <a:ext cx="444982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grpSp>
        <p:nvGrpSpPr>
          <p:cNvPr id="47" name="Group 46">
            <a:extLst>
              <a:ext uri="{FF2B5EF4-FFF2-40B4-BE49-F238E27FC236}">
                <a16:creationId xmlns:a16="http://schemas.microsoft.com/office/drawing/2014/main" id="{D7028762-18C0-9640-9E89-A021E278E53B}"/>
              </a:ext>
            </a:extLst>
          </p:cNvPr>
          <p:cNvGrpSpPr/>
          <p:nvPr/>
        </p:nvGrpSpPr>
        <p:grpSpPr>
          <a:xfrm rot="16200000">
            <a:off x="2777602" y="6166140"/>
            <a:ext cx="397698" cy="435037"/>
            <a:chOff x="5303095" y="5299491"/>
            <a:chExt cx="676102" cy="739580"/>
          </a:xfrm>
        </p:grpSpPr>
        <p:sp>
          <p:nvSpPr>
            <p:cNvPr id="48" name="Rectangle 47">
              <a:extLst>
                <a:ext uri="{FF2B5EF4-FFF2-40B4-BE49-F238E27FC236}">
                  <a16:creationId xmlns:a16="http://schemas.microsoft.com/office/drawing/2014/main" id="{137A19D9-C4E0-1147-B30F-669E3C44E2C1}"/>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Freeform 48">
              <a:extLst>
                <a:ext uri="{FF2B5EF4-FFF2-40B4-BE49-F238E27FC236}">
                  <a16:creationId xmlns:a16="http://schemas.microsoft.com/office/drawing/2014/main" id="{F18D64D5-0A70-0049-8565-DBF541FFED1C}"/>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3" name="Freeform: Shape 2">
            <a:extLst>
              <a:ext uri="{FF2B5EF4-FFF2-40B4-BE49-F238E27FC236}">
                <a16:creationId xmlns:a16="http://schemas.microsoft.com/office/drawing/2014/main" id="{2E5C02A8-F8E1-4951-9FBF-73571716346B}"/>
              </a:ext>
            </a:extLst>
          </p:cNvPr>
          <p:cNvSpPr/>
          <p:nvPr/>
        </p:nvSpPr>
        <p:spPr>
          <a:xfrm>
            <a:off x="3322711" y="3445134"/>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4" name="Oval 3">
            <a:extLst>
              <a:ext uri="{FF2B5EF4-FFF2-40B4-BE49-F238E27FC236}">
                <a16:creationId xmlns:a16="http://schemas.microsoft.com/office/drawing/2014/main" id="{B621DE6A-3915-4CD3-B656-3A58BECC5F5D}"/>
              </a:ext>
            </a:extLst>
          </p:cNvPr>
          <p:cNvSpPr/>
          <p:nvPr/>
        </p:nvSpPr>
        <p:spPr>
          <a:xfrm>
            <a:off x="3685760" y="3674955"/>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71576871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B9497-7729-3847-9E29-0369BD407907}"/>
              </a:ext>
            </a:extLst>
          </p:cNvPr>
          <p:cNvSpPr txBox="1"/>
          <p:nvPr/>
        </p:nvSpPr>
        <p:spPr>
          <a:xfrm>
            <a:off x="1427926" y="794016"/>
            <a:ext cx="5713853" cy="461665"/>
          </a:xfrm>
          <a:prstGeom prst="rect">
            <a:avLst/>
          </a:prstGeom>
          <a:noFill/>
        </p:spPr>
        <p:txBody>
          <a:bodyPr wrap="square" rtlCol="0">
            <a:spAutoFit/>
          </a:bodyPr>
          <a:lstStyle/>
          <a:p>
            <a:r>
              <a:rPr lang="en-US" sz="2400" b="1" dirty="0">
                <a:solidFill>
                  <a:schemeClr val="accent1"/>
                </a:solidFill>
                <a:latin typeface="+mj-lt"/>
              </a:rPr>
              <a:t>HOW CARDIOGRAM WORKS </a:t>
            </a:r>
          </a:p>
        </p:txBody>
      </p:sp>
      <p:sp>
        <p:nvSpPr>
          <p:cNvPr id="3" name="TextBox 2">
            <a:extLst>
              <a:ext uri="{FF2B5EF4-FFF2-40B4-BE49-F238E27FC236}">
                <a16:creationId xmlns:a16="http://schemas.microsoft.com/office/drawing/2014/main" id="{57ACDC8F-D619-8B47-B43D-743DA33BB9F3}"/>
              </a:ext>
            </a:extLst>
          </p:cNvPr>
          <p:cNvSpPr txBox="1"/>
          <p:nvPr/>
        </p:nvSpPr>
        <p:spPr>
          <a:xfrm>
            <a:off x="1427925" y="1323112"/>
            <a:ext cx="4655127" cy="307777"/>
          </a:xfrm>
          <a:prstGeom prst="rect">
            <a:avLst/>
          </a:prstGeom>
          <a:noFill/>
        </p:spPr>
        <p:txBody>
          <a:bodyPr wrap="square" rtlCol="0">
            <a:spAutoFit/>
          </a:bodyPr>
          <a:lstStyle/>
          <a:p>
            <a:r>
              <a:rPr lang="en-US" sz="1400" dirty="0">
                <a:solidFill>
                  <a:schemeClr val="bg1">
                    <a:lumMod val="65000"/>
                  </a:schemeClr>
                </a:solidFill>
                <a:latin typeface="+mj-lt"/>
                <a:ea typeface="Open Sans" panose="020B0606030504020204" pitchFamily="34" charset="0"/>
                <a:cs typeface="Open Sans" panose="020B0606030504020204" pitchFamily="34" charset="0"/>
              </a:rPr>
              <a:t>We Provide The Best Services For Our Customer</a:t>
            </a:r>
          </a:p>
        </p:txBody>
      </p:sp>
      <p:sp>
        <p:nvSpPr>
          <p:cNvPr id="4" name="Rounded Rectangle 3">
            <a:extLst>
              <a:ext uri="{FF2B5EF4-FFF2-40B4-BE49-F238E27FC236}">
                <a16:creationId xmlns:a16="http://schemas.microsoft.com/office/drawing/2014/main" id="{CD1DBDCB-C4C2-8344-AEF8-5D0D3878D435}"/>
              </a:ext>
            </a:extLst>
          </p:cNvPr>
          <p:cNvSpPr/>
          <p:nvPr/>
        </p:nvSpPr>
        <p:spPr>
          <a:xfrm>
            <a:off x="1427925" y="2441522"/>
            <a:ext cx="3194372" cy="1357748"/>
          </a:xfrm>
          <a:prstGeom prst="roundRect">
            <a:avLst>
              <a:gd name="adj" fmla="val 0"/>
            </a:avLst>
          </a:prstGeom>
          <a:solidFill>
            <a:schemeClr val="bg1"/>
          </a:solidFill>
          <a:ln>
            <a:solidFill>
              <a:srgbClr val="F3F3F3"/>
            </a:solidFill>
          </a:ln>
          <a:effectLst>
            <a:outerShdw blurRad="419100" dist="241300" dir="3060000" sx="96000" sy="96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ounded Rectangle 4">
            <a:extLst>
              <a:ext uri="{FF2B5EF4-FFF2-40B4-BE49-F238E27FC236}">
                <a16:creationId xmlns:a16="http://schemas.microsoft.com/office/drawing/2014/main" id="{B33DCBF2-CE5B-884C-B0A0-4D7A89F9AF94}"/>
              </a:ext>
            </a:extLst>
          </p:cNvPr>
          <p:cNvSpPr/>
          <p:nvPr/>
        </p:nvSpPr>
        <p:spPr>
          <a:xfrm>
            <a:off x="1427925" y="4038501"/>
            <a:ext cx="3194372" cy="1357748"/>
          </a:xfrm>
          <a:prstGeom prst="roundRect">
            <a:avLst>
              <a:gd name="adj" fmla="val 0"/>
            </a:avLst>
          </a:prstGeom>
          <a:solidFill>
            <a:schemeClr val="accent3"/>
          </a:solidFill>
          <a:ln>
            <a:noFill/>
          </a:ln>
          <a:effectLst>
            <a:outerShdw blurRad="419100" dist="241300" dir="3060000" sx="96000" sy="96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ounded Rectangle 5">
            <a:extLst>
              <a:ext uri="{FF2B5EF4-FFF2-40B4-BE49-F238E27FC236}">
                <a16:creationId xmlns:a16="http://schemas.microsoft.com/office/drawing/2014/main" id="{16666C3F-8F71-BC43-B17E-D1955A456A14}"/>
              </a:ext>
            </a:extLst>
          </p:cNvPr>
          <p:cNvSpPr/>
          <p:nvPr/>
        </p:nvSpPr>
        <p:spPr>
          <a:xfrm>
            <a:off x="4789311" y="4038501"/>
            <a:ext cx="3194372" cy="1357748"/>
          </a:xfrm>
          <a:prstGeom prst="roundRect">
            <a:avLst>
              <a:gd name="adj" fmla="val 0"/>
            </a:avLst>
          </a:prstGeom>
          <a:solidFill>
            <a:schemeClr val="accent3"/>
          </a:solidFill>
          <a:ln>
            <a:noFill/>
          </a:ln>
          <a:effectLst>
            <a:outerShdw blurRad="419100" dist="241300" dir="3060000" sx="96000" sy="96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ounded Rectangle 6">
            <a:extLst>
              <a:ext uri="{FF2B5EF4-FFF2-40B4-BE49-F238E27FC236}">
                <a16:creationId xmlns:a16="http://schemas.microsoft.com/office/drawing/2014/main" id="{2D1BCFF1-00D8-E64D-83F2-33464E31F19E}"/>
              </a:ext>
            </a:extLst>
          </p:cNvPr>
          <p:cNvSpPr/>
          <p:nvPr/>
        </p:nvSpPr>
        <p:spPr>
          <a:xfrm>
            <a:off x="4789311" y="2441522"/>
            <a:ext cx="3194372" cy="1357748"/>
          </a:xfrm>
          <a:prstGeom prst="roundRect">
            <a:avLst>
              <a:gd name="adj" fmla="val 0"/>
            </a:avLst>
          </a:prstGeom>
          <a:solidFill>
            <a:schemeClr val="accent3"/>
          </a:solidFill>
          <a:ln>
            <a:noFill/>
          </a:ln>
          <a:effectLst>
            <a:outerShdw blurRad="419100" dist="241300" dir="3060000" sx="96000" sy="96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Oval 7">
            <a:extLst>
              <a:ext uri="{FF2B5EF4-FFF2-40B4-BE49-F238E27FC236}">
                <a16:creationId xmlns:a16="http://schemas.microsoft.com/office/drawing/2014/main" id="{5A31B55E-93B8-3647-846E-B49E71C2DB32}"/>
              </a:ext>
            </a:extLst>
          </p:cNvPr>
          <p:cNvSpPr/>
          <p:nvPr/>
        </p:nvSpPr>
        <p:spPr>
          <a:xfrm>
            <a:off x="1595762" y="2679782"/>
            <a:ext cx="862885" cy="8628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9" name="TextBox 8">
            <a:extLst>
              <a:ext uri="{FF2B5EF4-FFF2-40B4-BE49-F238E27FC236}">
                <a16:creationId xmlns:a16="http://schemas.microsoft.com/office/drawing/2014/main" id="{0EC0D1E0-8348-CD48-9B35-E74242E0F011}"/>
              </a:ext>
            </a:extLst>
          </p:cNvPr>
          <p:cNvSpPr txBox="1"/>
          <p:nvPr/>
        </p:nvSpPr>
        <p:spPr>
          <a:xfrm>
            <a:off x="2458648" y="2702303"/>
            <a:ext cx="2014330" cy="307777"/>
          </a:xfrm>
          <a:prstGeom prst="rect">
            <a:avLst/>
          </a:prstGeom>
          <a:noFill/>
        </p:spPr>
        <p:txBody>
          <a:bodyPr wrap="square" rtlCol="0">
            <a:spAutoFit/>
          </a:bodyPr>
          <a:lstStyle/>
          <a:p>
            <a:r>
              <a:rPr lang="en-US" sz="1400" b="1">
                <a:solidFill>
                  <a:schemeClr val="tx1">
                    <a:lumMod val="65000"/>
                    <a:lumOff val="35000"/>
                  </a:schemeClr>
                </a:solidFill>
                <a:latin typeface="+mj-lt"/>
              </a:rPr>
              <a:t>Analytic</a:t>
            </a:r>
          </a:p>
        </p:txBody>
      </p:sp>
      <p:sp>
        <p:nvSpPr>
          <p:cNvPr id="10" name="TextBox 9">
            <a:extLst>
              <a:ext uri="{FF2B5EF4-FFF2-40B4-BE49-F238E27FC236}">
                <a16:creationId xmlns:a16="http://schemas.microsoft.com/office/drawing/2014/main" id="{26BEEF45-65B3-204E-BB69-4E3951F5C5CD}"/>
              </a:ext>
            </a:extLst>
          </p:cNvPr>
          <p:cNvSpPr txBox="1"/>
          <p:nvPr/>
        </p:nvSpPr>
        <p:spPr>
          <a:xfrm>
            <a:off x="2458647" y="2981126"/>
            <a:ext cx="2163650" cy="693460"/>
          </a:xfrm>
          <a:prstGeom prst="rect">
            <a:avLst/>
          </a:prstGeom>
          <a:noFill/>
        </p:spPr>
        <p:txBody>
          <a:bodyPr wrap="square" rtlCol="0">
            <a:spAutoFit/>
          </a:bodyPr>
          <a:lstStyle/>
          <a:p>
            <a:pPr>
              <a:lnSpc>
                <a:spcPct val="150000"/>
              </a:lnSpc>
            </a:pPr>
            <a:r>
              <a:rPr lang="en-US" sz="900" spc="50">
                <a:solidFill>
                  <a:schemeClr val="bg1">
                    <a:lumMod val="50000"/>
                  </a:schemeClr>
                </a:solidFill>
                <a:latin typeface="+mj-lt"/>
                <a:ea typeface="Open Sans" panose="020B0606030504020204" pitchFamily="34" charset="0"/>
                <a:cs typeface="Open Sans" panose="020B0606030504020204" pitchFamily="34" charset="0"/>
              </a:rPr>
              <a:t>Free maintanace support for anyone who make an order with us</a:t>
            </a:r>
          </a:p>
        </p:txBody>
      </p:sp>
      <p:sp>
        <p:nvSpPr>
          <p:cNvPr id="42" name="Oval 41">
            <a:extLst>
              <a:ext uri="{FF2B5EF4-FFF2-40B4-BE49-F238E27FC236}">
                <a16:creationId xmlns:a16="http://schemas.microsoft.com/office/drawing/2014/main" id="{82A7E36D-D0DB-C443-92E7-5D41B4479560}"/>
              </a:ext>
            </a:extLst>
          </p:cNvPr>
          <p:cNvSpPr/>
          <p:nvPr/>
        </p:nvSpPr>
        <p:spPr>
          <a:xfrm>
            <a:off x="4944868" y="2679782"/>
            <a:ext cx="862885" cy="862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43" name="TextBox 42">
            <a:extLst>
              <a:ext uri="{FF2B5EF4-FFF2-40B4-BE49-F238E27FC236}">
                <a16:creationId xmlns:a16="http://schemas.microsoft.com/office/drawing/2014/main" id="{942A6A79-FEF4-D442-A96B-30EC7C596E90}"/>
              </a:ext>
            </a:extLst>
          </p:cNvPr>
          <p:cNvSpPr txBox="1"/>
          <p:nvPr/>
        </p:nvSpPr>
        <p:spPr>
          <a:xfrm>
            <a:off x="5820034" y="2702303"/>
            <a:ext cx="2014330" cy="307777"/>
          </a:xfrm>
          <a:prstGeom prst="rect">
            <a:avLst/>
          </a:prstGeom>
          <a:noFill/>
        </p:spPr>
        <p:txBody>
          <a:bodyPr wrap="square" rtlCol="0">
            <a:spAutoFit/>
          </a:bodyPr>
          <a:lstStyle/>
          <a:p>
            <a:r>
              <a:rPr lang="en-US" sz="1400" b="1">
                <a:solidFill>
                  <a:schemeClr val="bg1"/>
                </a:solidFill>
                <a:latin typeface="+mj-lt"/>
              </a:rPr>
              <a:t>Applications</a:t>
            </a:r>
          </a:p>
        </p:txBody>
      </p:sp>
      <p:sp>
        <p:nvSpPr>
          <p:cNvPr id="44" name="TextBox 43">
            <a:extLst>
              <a:ext uri="{FF2B5EF4-FFF2-40B4-BE49-F238E27FC236}">
                <a16:creationId xmlns:a16="http://schemas.microsoft.com/office/drawing/2014/main" id="{2870F438-28C2-F34B-AAA1-A646DB17DF2E}"/>
              </a:ext>
            </a:extLst>
          </p:cNvPr>
          <p:cNvSpPr txBox="1"/>
          <p:nvPr/>
        </p:nvSpPr>
        <p:spPr>
          <a:xfrm>
            <a:off x="5820033" y="2981126"/>
            <a:ext cx="2163650" cy="693460"/>
          </a:xfrm>
          <a:prstGeom prst="rect">
            <a:avLst/>
          </a:prstGeom>
          <a:noFill/>
        </p:spPr>
        <p:txBody>
          <a:bodyPr wrap="square" rtlCol="0">
            <a:spAutoFit/>
          </a:bodyPr>
          <a:lstStyle/>
          <a:p>
            <a:pPr>
              <a:lnSpc>
                <a:spcPct val="150000"/>
              </a:lnSpc>
            </a:pPr>
            <a:r>
              <a:rPr lang="en-US" sz="900" spc="50">
                <a:solidFill>
                  <a:schemeClr val="bg1"/>
                </a:solidFill>
                <a:latin typeface="+mj-lt"/>
                <a:ea typeface="Open Sans" panose="020B0606030504020204" pitchFamily="34" charset="0"/>
                <a:cs typeface="Open Sans" panose="020B0606030504020204" pitchFamily="34" charset="0"/>
              </a:rPr>
              <a:t>Free maintanace support for anyone who make an order with us</a:t>
            </a:r>
          </a:p>
        </p:txBody>
      </p:sp>
      <p:sp>
        <p:nvSpPr>
          <p:cNvPr id="51" name="TextBox 50">
            <a:extLst>
              <a:ext uri="{FF2B5EF4-FFF2-40B4-BE49-F238E27FC236}">
                <a16:creationId xmlns:a16="http://schemas.microsoft.com/office/drawing/2014/main" id="{E5266043-C573-FA49-B4C7-35064825F3CC}"/>
              </a:ext>
            </a:extLst>
          </p:cNvPr>
          <p:cNvSpPr txBox="1"/>
          <p:nvPr/>
        </p:nvSpPr>
        <p:spPr>
          <a:xfrm>
            <a:off x="9115547" y="2761802"/>
            <a:ext cx="2340508" cy="1447832"/>
          </a:xfrm>
          <a:prstGeom prst="rect">
            <a:avLst/>
          </a:prstGeom>
          <a:noFill/>
        </p:spPr>
        <p:txBody>
          <a:bodyPr wrap="square" rtlCol="0">
            <a:spAutoFit/>
          </a:bodyPr>
          <a:lstStyle/>
          <a:p>
            <a:pPr>
              <a:lnSpc>
                <a:spcPct val="150000"/>
              </a:lnSpc>
            </a:pPr>
            <a:r>
              <a:rPr lang="en-US" sz="1200" spc="50">
                <a:solidFill>
                  <a:schemeClr val="bg1">
                    <a:lumMod val="65000"/>
                  </a:schemeClr>
                </a:solidFill>
                <a:latin typeface="+mj-lt"/>
                <a:ea typeface="Open Sans Light" panose="020B0306030504020204" pitchFamily="34" charset="0"/>
                <a:cs typeface="Open Sans Light" panose="020B0306030504020204" pitchFamily="34" charset="0"/>
              </a:rPr>
              <a:t>So, what you are waiting for? Let’s buy this template 100 times with an extended license. Use this for any purpose.</a:t>
            </a:r>
          </a:p>
        </p:txBody>
      </p:sp>
      <p:sp>
        <p:nvSpPr>
          <p:cNvPr id="53" name="TextBox 52">
            <a:extLst>
              <a:ext uri="{FF2B5EF4-FFF2-40B4-BE49-F238E27FC236}">
                <a16:creationId xmlns:a16="http://schemas.microsoft.com/office/drawing/2014/main" id="{2F8AAC24-8218-154C-AA6C-29BB963281B5}"/>
              </a:ext>
            </a:extLst>
          </p:cNvPr>
          <p:cNvSpPr txBox="1"/>
          <p:nvPr/>
        </p:nvSpPr>
        <p:spPr>
          <a:xfrm>
            <a:off x="9150452" y="4866873"/>
            <a:ext cx="2340508" cy="529376"/>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a:t>
            </a:r>
            <a:r>
              <a:rPr lang="en-US" sz="1000" spc="50" dirty="0">
                <a:solidFill>
                  <a:schemeClr val="accent3"/>
                </a:solidFill>
                <a:latin typeface="+mj-lt"/>
                <a:ea typeface="Open Sans Semibold" panose="020B0606030504020204" pitchFamily="34" charset="0"/>
                <a:cs typeface="Open Sans Semibold" panose="020B0606030504020204" pitchFamily="34" charset="0"/>
              </a:rPr>
              <a:t>www.cardiogram.net</a:t>
            </a:r>
          </a:p>
        </p:txBody>
      </p:sp>
      <p:sp>
        <p:nvSpPr>
          <p:cNvPr id="54" name="Oval 53">
            <a:extLst>
              <a:ext uri="{FF2B5EF4-FFF2-40B4-BE49-F238E27FC236}">
                <a16:creationId xmlns:a16="http://schemas.microsoft.com/office/drawing/2014/main" id="{907A0651-DE84-C14E-A6E0-11E262DD08F6}"/>
              </a:ext>
            </a:extLst>
          </p:cNvPr>
          <p:cNvSpPr/>
          <p:nvPr/>
        </p:nvSpPr>
        <p:spPr>
          <a:xfrm>
            <a:off x="4944868" y="4311359"/>
            <a:ext cx="862885" cy="862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55" name="TextBox 54">
            <a:extLst>
              <a:ext uri="{FF2B5EF4-FFF2-40B4-BE49-F238E27FC236}">
                <a16:creationId xmlns:a16="http://schemas.microsoft.com/office/drawing/2014/main" id="{6722A5FE-C83A-8747-A5CB-5B2EA5878E38}"/>
              </a:ext>
            </a:extLst>
          </p:cNvPr>
          <p:cNvSpPr txBox="1"/>
          <p:nvPr/>
        </p:nvSpPr>
        <p:spPr>
          <a:xfrm>
            <a:off x="5820034" y="4333880"/>
            <a:ext cx="2014330" cy="307777"/>
          </a:xfrm>
          <a:prstGeom prst="rect">
            <a:avLst/>
          </a:prstGeom>
          <a:noFill/>
        </p:spPr>
        <p:txBody>
          <a:bodyPr wrap="square" rtlCol="0">
            <a:spAutoFit/>
          </a:bodyPr>
          <a:lstStyle/>
          <a:p>
            <a:r>
              <a:rPr lang="en-US" sz="1400" b="1">
                <a:solidFill>
                  <a:schemeClr val="bg1"/>
                </a:solidFill>
                <a:latin typeface="+mj-lt"/>
              </a:rPr>
              <a:t>Internet of Things</a:t>
            </a:r>
          </a:p>
        </p:txBody>
      </p:sp>
      <p:sp>
        <p:nvSpPr>
          <p:cNvPr id="56" name="TextBox 55">
            <a:extLst>
              <a:ext uri="{FF2B5EF4-FFF2-40B4-BE49-F238E27FC236}">
                <a16:creationId xmlns:a16="http://schemas.microsoft.com/office/drawing/2014/main" id="{3E8CE65C-927E-CB47-BC0F-E8180CF4A7C2}"/>
              </a:ext>
            </a:extLst>
          </p:cNvPr>
          <p:cNvSpPr txBox="1"/>
          <p:nvPr/>
        </p:nvSpPr>
        <p:spPr>
          <a:xfrm>
            <a:off x="5820033" y="4612703"/>
            <a:ext cx="2163650" cy="693460"/>
          </a:xfrm>
          <a:prstGeom prst="rect">
            <a:avLst/>
          </a:prstGeom>
          <a:noFill/>
        </p:spPr>
        <p:txBody>
          <a:bodyPr wrap="square" rtlCol="0">
            <a:spAutoFit/>
          </a:bodyPr>
          <a:lstStyle/>
          <a:p>
            <a:pPr>
              <a:lnSpc>
                <a:spcPct val="150000"/>
              </a:lnSpc>
            </a:pPr>
            <a:r>
              <a:rPr lang="en-US" sz="900" spc="50">
                <a:solidFill>
                  <a:schemeClr val="bg1"/>
                </a:solidFill>
                <a:latin typeface="+mj-lt"/>
                <a:ea typeface="Open Sans" panose="020B0606030504020204" pitchFamily="34" charset="0"/>
                <a:cs typeface="Open Sans" panose="020B0606030504020204" pitchFamily="34" charset="0"/>
              </a:rPr>
              <a:t>Free maintanace support for anyone who make an order with us</a:t>
            </a:r>
          </a:p>
        </p:txBody>
      </p:sp>
      <p:sp>
        <p:nvSpPr>
          <p:cNvPr id="57" name="Oval 56">
            <a:extLst>
              <a:ext uri="{FF2B5EF4-FFF2-40B4-BE49-F238E27FC236}">
                <a16:creationId xmlns:a16="http://schemas.microsoft.com/office/drawing/2014/main" id="{4C10B266-5658-BF46-824B-6E179D29EAC3}"/>
              </a:ext>
            </a:extLst>
          </p:cNvPr>
          <p:cNvSpPr/>
          <p:nvPr/>
        </p:nvSpPr>
        <p:spPr>
          <a:xfrm>
            <a:off x="1595762" y="4311359"/>
            <a:ext cx="862885" cy="862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58" name="TextBox 57">
            <a:extLst>
              <a:ext uri="{FF2B5EF4-FFF2-40B4-BE49-F238E27FC236}">
                <a16:creationId xmlns:a16="http://schemas.microsoft.com/office/drawing/2014/main" id="{46EDC9B1-1281-6140-8381-D82A97BF6869}"/>
              </a:ext>
            </a:extLst>
          </p:cNvPr>
          <p:cNvSpPr txBox="1"/>
          <p:nvPr/>
        </p:nvSpPr>
        <p:spPr>
          <a:xfrm>
            <a:off x="2470928" y="4333880"/>
            <a:ext cx="2014330" cy="307777"/>
          </a:xfrm>
          <a:prstGeom prst="rect">
            <a:avLst/>
          </a:prstGeom>
          <a:noFill/>
        </p:spPr>
        <p:txBody>
          <a:bodyPr wrap="square" rtlCol="0">
            <a:spAutoFit/>
          </a:bodyPr>
          <a:lstStyle/>
          <a:p>
            <a:r>
              <a:rPr lang="en-US" sz="1400" b="1">
                <a:solidFill>
                  <a:schemeClr val="bg1"/>
                </a:solidFill>
                <a:latin typeface="+mj-lt"/>
              </a:rPr>
              <a:t>Consulting</a:t>
            </a:r>
          </a:p>
        </p:txBody>
      </p:sp>
      <p:sp>
        <p:nvSpPr>
          <p:cNvPr id="59" name="TextBox 58">
            <a:extLst>
              <a:ext uri="{FF2B5EF4-FFF2-40B4-BE49-F238E27FC236}">
                <a16:creationId xmlns:a16="http://schemas.microsoft.com/office/drawing/2014/main" id="{6F289873-A5AB-F442-AE1D-A0D4E4D25968}"/>
              </a:ext>
            </a:extLst>
          </p:cNvPr>
          <p:cNvSpPr txBox="1"/>
          <p:nvPr/>
        </p:nvSpPr>
        <p:spPr>
          <a:xfrm>
            <a:off x="2470927" y="4612703"/>
            <a:ext cx="2163650" cy="693460"/>
          </a:xfrm>
          <a:prstGeom prst="rect">
            <a:avLst/>
          </a:prstGeom>
          <a:noFill/>
        </p:spPr>
        <p:txBody>
          <a:bodyPr wrap="square" rtlCol="0">
            <a:spAutoFit/>
          </a:bodyPr>
          <a:lstStyle/>
          <a:p>
            <a:pPr>
              <a:lnSpc>
                <a:spcPct val="150000"/>
              </a:lnSpc>
            </a:pPr>
            <a:r>
              <a:rPr lang="en-US" sz="900" spc="50">
                <a:solidFill>
                  <a:schemeClr val="bg1"/>
                </a:solidFill>
                <a:latin typeface="+mj-lt"/>
                <a:ea typeface="Open Sans" panose="020B0606030504020204" pitchFamily="34" charset="0"/>
                <a:cs typeface="Open Sans" panose="020B0606030504020204" pitchFamily="34" charset="0"/>
              </a:rPr>
              <a:t>Free maintanace support for anyone who make an order with us</a:t>
            </a:r>
          </a:p>
        </p:txBody>
      </p:sp>
      <p:sp>
        <p:nvSpPr>
          <p:cNvPr id="92" name="Rectangle 91">
            <a:extLst>
              <a:ext uri="{FF2B5EF4-FFF2-40B4-BE49-F238E27FC236}">
                <a16:creationId xmlns:a16="http://schemas.microsoft.com/office/drawing/2014/main" id="{E03F5651-9829-3C4C-8B0A-C128AC307485}"/>
              </a:ext>
            </a:extLst>
          </p:cNvPr>
          <p:cNvSpPr/>
          <p:nvPr/>
        </p:nvSpPr>
        <p:spPr>
          <a:xfrm>
            <a:off x="9156033" y="0"/>
            <a:ext cx="2300022" cy="1845333"/>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93" name="Rectangle 92">
            <a:extLst>
              <a:ext uri="{FF2B5EF4-FFF2-40B4-BE49-F238E27FC236}">
                <a16:creationId xmlns:a16="http://schemas.microsoft.com/office/drawing/2014/main" id="{FE832215-8F70-6E4F-9261-EEAD9CE2EB29}"/>
              </a:ext>
            </a:extLst>
          </p:cNvPr>
          <p:cNvSpPr/>
          <p:nvPr/>
        </p:nvSpPr>
        <p:spPr>
          <a:xfrm>
            <a:off x="0" y="5898524"/>
            <a:ext cx="991673" cy="959476"/>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nvGrpSpPr>
          <p:cNvPr id="94" name="Group 93">
            <a:extLst>
              <a:ext uri="{FF2B5EF4-FFF2-40B4-BE49-F238E27FC236}">
                <a16:creationId xmlns:a16="http://schemas.microsoft.com/office/drawing/2014/main" id="{E98A587C-39FA-4D4C-87F1-F8B049835197}"/>
              </a:ext>
            </a:extLst>
          </p:cNvPr>
          <p:cNvGrpSpPr/>
          <p:nvPr/>
        </p:nvGrpSpPr>
        <p:grpSpPr>
          <a:xfrm>
            <a:off x="9216948" y="1583806"/>
            <a:ext cx="461514" cy="504845"/>
            <a:chOff x="5303095" y="5299491"/>
            <a:chExt cx="676102" cy="739580"/>
          </a:xfrm>
        </p:grpSpPr>
        <p:sp>
          <p:nvSpPr>
            <p:cNvPr id="95" name="Rectangle 94">
              <a:extLst>
                <a:ext uri="{FF2B5EF4-FFF2-40B4-BE49-F238E27FC236}">
                  <a16:creationId xmlns:a16="http://schemas.microsoft.com/office/drawing/2014/main" id="{BD4A19B3-E24A-3745-8D47-6874B8BF7ECA}"/>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6" name="Freeform 95">
              <a:extLst>
                <a:ext uri="{FF2B5EF4-FFF2-40B4-BE49-F238E27FC236}">
                  <a16:creationId xmlns:a16="http://schemas.microsoft.com/office/drawing/2014/main" id="{E4345BD0-FF19-E746-820F-EA8989AF6323}"/>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grpSp>
        <p:nvGrpSpPr>
          <p:cNvPr id="97" name="Group 96">
            <a:extLst>
              <a:ext uri="{FF2B5EF4-FFF2-40B4-BE49-F238E27FC236}">
                <a16:creationId xmlns:a16="http://schemas.microsoft.com/office/drawing/2014/main" id="{32A205DC-5459-4B7E-8051-A34F8763D6AC}"/>
              </a:ext>
            </a:extLst>
          </p:cNvPr>
          <p:cNvGrpSpPr/>
          <p:nvPr/>
        </p:nvGrpSpPr>
        <p:grpSpPr>
          <a:xfrm>
            <a:off x="467124" y="443345"/>
            <a:ext cx="432805" cy="503465"/>
            <a:chOff x="2844101" y="2083292"/>
            <a:chExt cx="591649" cy="688242"/>
          </a:xfrm>
        </p:grpSpPr>
        <p:sp>
          <p:nvSpPr>
            <p:cNvPr id="98" name="Freeform: Shape 97">
              <a:extLst>
                <a:ext uri="{FF2B5EF4-FFF2-40B4-BE49-F238E27FC236}">
                  <a16:creationId xmlns:a16="http://schemas.microsoft.com/office/drawing/2014/main" id="{07FC0CE5-014B-43D2-8FCC-DC7EDE977ECC}"/>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99" name="Oval 98">
              <a:extLst>
                <a:ext uri="{FF2B5EF4-FFF2-40B4-BE49-F238E27FC236}">
                  <a16:creationId xmlns:a16="http://schemas.microsoft.com/office/drawing/2014/main" id="{0CA7675B-9452-4636-9CB4-DD563C3300DA}"/>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100" name="Graphic 99">
            <a:extLst>
              <a:ext uri="{FF2B5EF4-FFF2-40B4-BE49-F238E27FC236}">
                <a16:creationId xmlns:a16="http://schemas.microsoft.com/office/drawing/2014/main" id="{55016DB4-1424-43D3-A9B6-56AD322AC1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60422" y="2910152"/>
            <a:ext cx="431777" cy="431777"/>
          </a:xfrm>
          <a:prstGeom prst="rect">
            <a:avLst/>
          </a:prstGeom>
        </p:spPr>
      </p:pic>
      <p:pic>
        <p:nvPicPr>
          <p:cNvPr id="101" name="Graphic 100">
            <a:extLst>
              <a:ext uri="{FF2B5EF4-FFF2-40B4-BE49-F238E27FC236}">
                <a16:creationId xmlns:a16="http://schemas.microsoft.com/office/drawing/2014/main" id="{3C120EA8-81CC-46AA-842B-FA5ABD3EC4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1316" y="4533263"/>
            <a:ext cx="431777" cy="431777"/>
          </a:xfrm>
          <a:prstGeom prst="rect">
            <a:avLst/>
          </a:prstGeom>
        </p:spPr>
      </p:pic>
      <p:pic>
        <p:nvPicPr>
          <p:cNvPr id="103" name="Graphic 102">
            <a:extLst>
              <a:ext uri="{FF2B5EF4-FFF2-40B4-BE49-F238E27FC236}">
                <a16:creationId xmlns:a16="http://schemas.microsoft.com/office/drawing/2014/main" id="{4DD68766-DF1E-43B3-846F-EEB9577D44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1316" y="2913820"/>
            <a:ext cx="431777" cy="431777"/>
          </a:xfrm>
          <a:prstGeom prst="rect">
            <a:avLst/>
          </a:prstGeom>
        </p:spPr>
      </p:pic>
      <p:pic>
        <p:nvPicPr>
          <p:cNvPr id="104" name="Graphic 103">
            <a:extLst>
              <a:ext uri="{FF2B5EF4-FFF2-40B4-BE49-F238E27FC236}">
                <a16:creationId xmlns:a16="http://schemas.microsoft.com/office/drawing/2014/main" id="{09A168CE-0CF3-4AFB-B429-AD3D07AC0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0088" y="4533262"/>
            <a:ext cx="431777" cy="431777"/>
          </a:xfrm>
          <a:prstGeom prst="rect">
            <a:avLst/>
          </a:prstGeom>
        </p:spPr>
      </p:pic>
    </p:spTree>
    <p:extLst>
      <p:ext uri="{BB962C8B-B14F-4D97-AF65-F5344CB8AC3E}">
        <p14:creationId xmlns:p14="http://schemas.microsoft.com/office/powerpoint/2010/main" val="272378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FDD38-9F64-0540-8903-BD206CF02B94}"/>
              </a:ext>
            </a:extLst>
          </p:cNvPr>
          <p:cNvSpPr txBox="1"/>
          <p:nvPr/>
        </p:nvSpPr>
        <p:spPr>
          <a:xfrm>
            <a:off x="2738952" y="571253"/>
            <a:ext cx="6997885" cy="461665"/>
          </a:xfrm>
          <a:prstGeom prst="rect">
            <a:avLst/>
          </a:prstGeom>
          <a:noFill/>
        </p:spPr>
        <p:txBody>
          <a:bodyPr wrap="square" rtlCol="0">
            <a:spAutoFit/>
          </a:bodyPr>
          <a:lstStyle/>
          <a:p>
            <a:pPr algn="ctr"/>
            <a:r>
              <a:rPr lang="en-US" sz="2400" b="1" dirty="0">
                <a:solidFill>
                  <a:schemeClr val="accent1"/>
                </a:solidFill>
                <a:latin typeface="+mj-lt"/>
              </a:rPr>
              <a:t>HOW CARDIOGRAM WORKS </a:t>
            </a:r>
          </a:p>
        </p:txBody>
      </p:sp>
      <p:sp>
        <p:nvSpPr>
          <p:cNvPr id="7" name="Rounded Rectangle 6">
            <a:extLst>
              <a:ext uri="{FF2B5EF4-FFF2-40B4-BE49-F238E27FC236}">
                <a16:creationId xmlns:a16="http://schemas.microsoft.com/office/drawing/2014/main" id="{A74D228A-FB91-5445-89BE-07AC369BCF0B}"/>
              </a:ext>
            </a:extLst>
          </p:cNvPr>
          <p:cNvSpPr/>
          <p:nvPr/>
        </p:nvSpPr>
        <p:spPr>
          <a:xfrm>
            <a:off x="1815926" y="1900609"/>
            <a:ext cx="2392598" cy="3739252"/>
          </a:xfrm>
          <a:prstGeom prst="roundRect">
            <a:avLst>
              <a:gd name="adj" fmla="val 0"/>
            </a:avLst>
          </a:prstGeom>
          <a:solidFill>
            <a:schemeClr val="bg1"/>
          </a:solidFill>
          <a:ln>
            <a:solidFill>
              <a:srgbClr val="F3F3F3"/>
            </a:solidFill>
          </a:ln>
          <a:effectLst>
            <a:outerShdw blurRad="419100" dist="241300" dir="3060000" sx="96000" sy="96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TextBox 13">
            <a:extLst>
              <a:ext uri="{FF2B5EF4-FFF2-40B4-BE49-F238E27FC236}">
                <a16:creationId xmlns:a16="http://schemas.microsoft.com/office/drawing/2014/main" id="{B9DA0125-E11F-7E4B-8F8F-AE35362D086E}"/>
              </a:ext>
            </a:extLst>
          </p:cNvPr>
          <p:cNvSpPr txBox="1"/>
          <p:nvPr/>
        </p:nvSpPr>
        <p:spPr>
          <a:xfrm>
            <a:off x="1958495" y="3398106"/>
            <a:ext cx="2107096" cy="523220"/>
          </a:xfrm>
          <a:prstGeom prst="rect">
            <a:avLst/>
          </a:prstGeom>
          <a:noFill/>
        </p:spPr>
        <p:txBody>
          <a:bodyPr wrap="square" rtlCol="0">
            <a:spAutoFit/>
          </a:bodyPr>
          <a:lstStyle/>
          <a:p>
            <a:pPr algn="ctr"/>
            <a:r>
              <a:rPr lang="en-US" sz="1400" b="1">
                <a:solidFill>
                  <a:schemeClr val="tx1">
                    <a:lumMod val="65000"/>
                    <a:lumOff val="35000"/>
                  </a:schemeClr>
                </a:solidFill>
                <a:latin typeface="+mj-lt"/>
              </a:rPr>
              <a:t>MONEY INVESTATION</a:t>
            </a:r>
          </a:p>
        </p:txBody>
      </p:sp>
      <p:sp>
        <p:nvSpPr>
          <p:cNvPr id="15" name="TextBox 14">
            <a:extLst>
              <a:ext uri="{FF2B5EF4-FFF2-40B4-BE49-F238E27FC236}">
                <a16:creationId xmlns:a16="http://schemas.microsoft.com/office/drawing/2014/main" id="{1C3852FD-205E-7E45-B54F-49CEFC1E64EE}"/>
              </a:ext>
            </a:extLst>
          </p:cNvPr>
          <p:cNvSpPr txBox="1"/>
          <p:nvPr/>
        </p:nvSpPr>
        <p:spPr>
          <a:xfrm>
            <a:off x="1958495" y="3981201"/>
            <a:ext cx="2014330" cy="989630"/>
          </a:xfrm>
          <a:prstGeom prst="rect">
            <a:avLst/>
          </a:prstGeom>
          <a:noFill/>
        </p:spPr>
        <p:txBody>
          <a:bodyPr wrap="square" rtlCol="0">
            <a:spAutoFit/>
          </a:bodyPr>
          <a:lstStyle/>
          <a:p>
            <a:pPr algn="ctr">
              <a:lnSpc>
                <a:spcPct val="150000"/>
              </a:lnSpc>
            </a:pPr>
            <a:r>
              <a:rPr lang="en-US" sz="1000" spc="130">
                <a:solidFill>
                  <a:schemeClr val="bg1">
                    <a:lumMod val="50000"/>
                  </a:schemeClr>
                </a:solidFill>
                <a:latin typeface="+mj-lt"/>
                <a:ea typeface="Open Sans" panose="020B0606030504020204" pitchFamily="34" charset="0"/>
                <a:cs typeface="Open Sans" panose="020B0606030504020204" pitchFamily="34" charset="0"/>
              </a:rPr>
              <a:t>Free maintanace support for anyone who make an order with us</a:t>
            </a:r>
          </a:p>
        </p:txBody>
      </p:sp>
      <p:sp>
        <p:nvSpPr>
          <p:cNvPr id="35" name="Rounded Rectangle 34">
            <a:extLst>
              <a:ext uri="{FF2B5EF4-FFF2-40B4-BE49-F238E27FC236}">
                <a16:creationId xmlns:a16="http://schemas.microsoft.com/office/drawing/2014/main" id="{AEEE7353-1D7A-184E-8D5F-BBA2A111A8A9}"/>
              </a:ext>
            </a:extLst>
          </p:cNvPr>
          <p:cNvSpPr/>
          <p:nvPr/>
        </p:nvSpPr>
        <p:spPr>
          <a:xfrm>
            <a:off x="5109585" y="2098321"/>
            <a:ext cx="2392597" cy="3739252"/>
          </a:xfrm>
          <a:prstGeom prst="roundRect">
            <a:avLst>
              <a:gd name="adj" fmla="val 0"/>
            </a:avLst>
          </a:prstGeom>
          <a:solidFill>
            <a:schemeClr val="accent3"/>
          </a:solidFill>
          <a:ln>
            <a:noFill/>
          </a:ln>
          <a:effectLst>
            <a:outerShdw blurRad="419100" dist="241300" dir="3060000" sx="96000" sy="96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TextBox 32">
            <a:extLst>
              <a:ext uri="{FF2B5EF4-FFF2-40B4-BE49-F238E27FC236}">
                <a16:creationId xmlns:a16="http://schemas.microsoft.com/office/drawing/2014/main" id="{5C831F3B-D921-4948-9926-EB7CCCF5B2E2}"/>
              </a:ext>
            </a:extLst>
          </p:cNvPr>
          <p:cNvSpPr txBox="1"/>
          <p:nvPr/>
        </p:nvSpPr>
        <p:spPr>
          <a:xfrm>
            <a:off x="5252154" y="3595818"/>
            <a:ext cx="2107096" cy="523220"/>
          </a:xfrm>
          <a:prstGeom prst="rect">
            <a:avLst/>
          </a:prstGeom>
          <a:noFill/>
        </p:spPr>
        <p:txBody>
          <a:bodyPr wrap="square" rtlCol="0">
            <a:spAutoFit/>
          </a:bodyPr>
          <a:lstStyle/>
          <a:p>
            <a:pPr algn="ctr"/>
            <a:r>
              <a:rPr lang="en-US" sz="1400" b="1">
                <a:solidFill>
                  <a:schemeClr val="bg1"/>
                </a:solidFill>
                <a:latin typeface="+mj-lt"/>
              </a:rPr>
              <a:t>MARKETING BOOSTER</a:t>
            </a:r>
          </a:p>
        </p:txBody>
      </p:sp>
      <p:sp>
        <p:nvSpPr>
          <p:cNvPr id="34" name="TextBox 33">
            <a:extLst>
              <a:ext uri="{FF2B5EF4-FFF2-40B4-BE49-F238E27FC236}">
                <a16:creationId xmlns:a16="http://schemas.microsoft.com/office/drawing/2014/main" id="{86B2E70B-B82D-2148-9CD8-ADABF0D59F33}"/>
              </a:ext>
            </a:extLst>
          </p:cNvPr>
          <p:cNvSpPr txBox="1"/>
          <p:nvPr/>
        </p:nvSpPr>
        <p:spPr>
          <a:xfrm>
            <a:off x="5252154" y="4178913"/>
            <a:ext cx="2014330" cy="989630"/>
          </a:xfrm>
          <a:prstGeom prst="rect">
            <a:avLst/>
          </a:prstGeom>
          <a:noFill/>
        </p:spPr>
        <p:txBody>
          <a:bodyPr wrap="square" rtlCol="0">
            <a:spAutoFit/>
          </a:bodyPr>
          <a:lstStyle/>
          <a:p>
            <a:pPr algn="ctr">
              <a:lnSpc>
                <a:spcPct val="150000"/>
              </a:lnSpc>
            </a:pPr>
            <a:r>
              <a:rPr lang="en-US" sz="1000" spc="130">
                <a:solidFill>
                  <a:schemeClr val="bg1"/>
                </a:solidFill>
                <a:latin typeface="+mj-lt"/>
                <a:ea typeface="Open Sans" panose="020B0606030504020204" pitchFamily="34" charset="0"/>
                <a:cs typeface="Open Sans" panose="020B0606030504020204" pitchFamily="34" charset="0"/>
              </a:rPr>
              <a:t>Free maintanace support for anyone who make an order with us</a:t>
            </a:r>
          </a:p>
        </p:txBody>
      </p:sp>
      <p:sp>
        <p:nvSpPr>
          <p:cNvPr id="47" name="Rounded Rectangle 46">
            <a:extLst>
              <a:ext uri="{FF2B5EF4-FFF2-40B4-BE49-F238E27FC236}">
                <a16:creationId xmlns:a16="http://schemas.microsoft.com/office/drawing/2014/main" id="{2A839F4B-7888-DF46-958D-3C5C2930FE64}"/>
              </a:ext>
            </a:extLst>
          </p:cNvPr>
          <p:cNvSpPr/>
          <p:nvPr/>
        </p:nvSpPr>
        <p:spPr>
          <a:xfrm>
            <a:off x="8403240" y="1900609"/>
            <a:ext cx="2392598" cy="3739252"/>
          </a:xfrm>
          <a:prstGeom prst="roundRect">
            <a:avLst>
              <a:gd name="adj" fmla="val 0"/>
            </a:avLst>
          </a:prstGeom>
          <a:solidFill>
            <a:schemeClr val="bg1"/>
          </a:solidFill>
          <a:ln>
            <a:solidFill>
              <a:srgbClr val="F3F3F3"/>
            </a:solidFill>
          </a:ln>
          <a:effectLst>
            <a:outerShdw blurRad="419100" dist="241300" dir="3060000" sx="96000" sy="96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TextBox 44">
            <a:extLst>
              <a:ext uri="{FF2B5EF4-FFF2-40B4-BE49-F238E27FC236}">
                <a16:creationId xmlns:a16="http://schemas.microsoft.com/office/drawing/2014/main" id="{50971313-3980-1A44-B5B8-488579AED551}"/>
              </a:ext>
            </a:extLst>
          </p:cNvPr>
          <p:cNvSpPr txBox="1"/>
          <p:nvPr/>
        </p:nvSpPr>
        <p:spPr>
          <a:xfrm>
            <a:off x="8545809" y="3398106"/>
            <a:ext cx="2107096" cy="523220"/>
          </a:xfrm>
          <a:prstGeom prst="rect">
            <a:avLst/>
          </a:prstGeom>
          <a:noFill/>
        </p:spPr>
        <p:txBody>
          <a:bodyPr wrap="square" rtlCol="0">
            <a:spAutoFit/>
          </a:bodyPr>
          <a:lstStyle/>
          <a:p>
            <a:pPr algn="ctr"/>
            <a:r>
              <a:rPr lang="en-US" sz="1400" b="1">
                <a:solidFill>
                  <a:schemeClr val="tx1">
                    <a:lumMod val="65000"/>
                    <a:lumOff val="35000"/>
                  </a:schemeClr>
                </a:solidFill>
                <a:latin typeface="+mj-lt"/>
              </a:rPr>
              <a:t>EASY TO MAKE A PAYMENT</a:t>
            </a:r>
          </a:p>
        </p:txBody>
      </p:sp>
      <p:sp>
        <p:nvSpPr>
          <p:cNvPr id="46" name="TextBox 45">
            <a:extLst>
              <a:ext uri="{FF2B5EF4-FFF2-40B4-BE49-F238E27FC236}">
                <a16:creationId xmlns:a16="http://schemas.microsoft.com/office/drawing/2014/main" id="{A0FDF61A-1709-B744-AFB1-49BB4BBFCDFD}"/>
              </a:ext>
            </a:extLst>
          </p:cNvPr>
          <p:cNvSpPr txBox="1"/>
          <p:nvPr/>
        </p:nvSpPr>
        <p:spPr>
          <a:xfrm>
            <a:off x="8545809" y="3981201"/>
            <a:ext cx="2014330" cy="989630"/>
          </a:xfrm>
          <a:prstGeom prst="rect">
            <a:avLst/>
          </a:prstGeom>
          <a:noFill/>
        </p:spPr>
        <p:txBody>
          <a:bodyPr wrap="square" rtlCol="0">
            <a:spAutoFit/>
          </a:bodyPr>
          <a:lstStyle/>
          <a:p>
            <a:pPr algn="ctr">
              <a:lnSpc>
                <a:spcPct val="150000"/>
              </a:lnSpc>
            </a:pPr>
            <a:r>
              <a:rPr lang="en-US" sz="1000" spc="130">
                <a:solidFill>
                  <a:schemeClr val="bg1">
                    <a:lumMod val="50000"/>
                  </a:schemeClr>
                </a:solidFill>
                <a:latin typeface="+mj-lt"/>
                <a:ea typeface="Open Sans" panose="020B0606030504020204" pitchFamily="34" charset="0"/>
                <a:cs typeface="Open Sans" panose="020B0606030504020204" pitchFamily="34" charset="0"/>
              </a:rPr>
              <a:t>Free maintanace support for anyone who make an order with us</a:t>
            </a:r>
          </a:p>
        </p:txBody>
      </p:sp>
      <p:sp>
        <p:nvSpPr>
          <p:cNvPr id="61" name="TextBox 60">
            <a:extLst>
              <a:ext uri="{FF2B5EF4-FFF2-40B4-BE49-F238E27FC236}">
                <a16:creationId xmlns:a16="http://schemas.microsoft.com/office/drawing/2014/main" id="{DAB164E4-E7B9-0049-941C-7287D7EA269B}"/>
              </a:ext>
            </a:extLst>
          </p:cNvPr>
          <p:cNvSpPr txBox="1"/>
          <p:nvPr/>
        </p:nvSpPr>
        <p:spPr>
          <a:xfrm>
            <a:off x="3974914" y="1104083"/>
            <a:ext cx="4655127" cy="307777"/>
          </a:xfrm>
          <a:prstGeom prst="rect">
            <a:avLst/>
          </a:prstGeom>
          <a:noFill/>
        </p:spPr>
        <p:txBody>
          <a:bodyPr wrap="square" rtlCol="0">
            <a:spAutoFit/>
          </a:bodyPr>
          <a:lstStyle/>
          <a:p>
            <a:pPr algn="ctr"/>
            <a:r>
              <a:rPr lang="en-US" sz="1400" dirty="0">
                <a:solidFill>
                  <a:schemeClr val="bg1">
                    <a:lumMod val="65000"/>
                  </a:schemeClr>
                </a:solidFill>
                <a:latin typeface="+mj-lt"/>
                <a:ea typeface="Open Sans" panose="020B0606030504020204" pitchFamily="34" charset="0"/>
                <a:cs typeface="Open Sans" panose="020B0606030504020204" pitchFamily="34" charset="0"/>
              </a:rPr>
              <a:t>We Provide The Best Services For Our Customer</a:t>
            </a:r>
          </a:p>
        </p:txBody>
      </p:sp>
      <p:grpSp>
        <p:nvGrpSpPr>
          <p:cNvPr id="66" name="Group 65">
            <a:extLst>
              <a:ext uri="{FF2B5EF4-FFF2-40B4-BE49-F238E27FC236}">
                <a16:creationId xmlns:a16="http://schemas.microsoft.com/office/drawing/2014/main" id="{EF73F78E-8791-9447-94E9-D4F3BA763252}"/>
              </a:ext>
            </a:extLst>
          </p:cNvPr>
          <p:cNvGrpSpPr/>
          <p:nvPr/>
        </p:nvGrpSpPr>
        <p:grpSpPr>
          <a:xfrm flipV="1">
            <a:off x="6069564" y="6149747"/>
            <a:ext cx="465830" cy="84509"/>
            <a:chOff x="4201297" y="6339016"/>
            <a:chExt cx="817355" cy="148281"/>
          </a:xfrm>
        </p:grpSpPr>
        <p:sp>
          <p:nvSpPr>
            <p:cNvPr id="63" name="Oval 62">
              <a:extLst>
                <a:ext uri="{FF2B5EF4-FFF2-40B4-BE49-F238E27FC236}">
                  <a16:creationId xmlns:a16="http://schemas.microsoft.com/office/drawing/2014/main" id="{1415B46E-BAA7-834B-B346-300A44A82774}"/>
                </a:ext>
              </a:extLst>
            </p:cNvPr>
            <p:cNvSpPr/>
            <p:nvPr/>
          </p:nvSpPr>
          <p:spPr>
            <a:xfrm>
              <a:off x="4201297" y="6339016"/>
              <a:ext cx="148281" cy="148281"/>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4" name="Oval 63">
              <a:extLst>
                <a:ext uri="{FF2B5EF4-FFF2-40B4-BE49-F238E27FC236}">
                  <a16:creationId xmlns:a16="http://schemas.microsoft.com/office/drawing/2014/main" id="{1FC49E18-515D-9342-AAE4-4E10B9D55A44}"/>
                </a:ext>
              </a:extLst>
            </p:cNvPr>
            <p:cNvSpPr/>
            <p:nvPr/>
          </p:nvSpPr>
          <p:spPr>
            <a:xfrm>
              <a:off x="4535834" y="6339016"/>
              <a:ext cx="148281" cy="14828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5" name="Oval 64">
              <a:extLst>
                <a:ext uri="{FF2B5EF4-FFF2-40B4-BE49-F238E27FC236}">
                  <a16:creationId xmlns:a16="http://schemas.microsoft.com/office/drawing/2014/main" id="{B4887B29-33A9-5E42-AD46-C2C72AA411F2}"/>
                </a:ext>
              </a:extLst>
            </p:cNvPr>
            <p:cNvSpPr/>
            <p:nvPr/>
          </p:nvSpPr>
          <p:spPr>
            <a:xfrm>
              <a:off x="4870371" y="6339016"/>
              <a:ext cx="148281" cy="14828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59" name="Group 58">
            <a:extLst>
              <a:ext uri="{FF2B5EF4-FFF2-40B4-BE49-F238E27FC236}">
                <a16:creationId xmlns:a16="http://schemas.microsoft.com/office/drawing/2014/main" id="{504BD844-FDD1-4F3F-921F-DCC415CDDF29}"/>
              </a:ext>
            </a:extLst>
          </p:cNvPr>
          <p:cNvGrpSpPr/>
          <p:nvPr/>
        </p:nvGrpSpPr>
        <p:grpSpPr>
          <a:xfrm>
            <a:off x="467124" y="443345"/>
            <a:ext cx="432805" cy="503465"/>
            <a:chOff x="2844101" y="2083292"/>
            <a:chExt cx="591649" cy="688242"/>
          </a:xfrm>
        </p:grpSpPr>
        <p:sp>
          <p:nvSpPr>
            <p:cNvPr id="60" name="Freeform: Shape 59">
              <a:extLst>
                <a:ext uri="{FF2B5EF4-FFF2-40B4-BE49-F238E27FC236}">
                  <a16:creationId xmlns:a16="http://schemas.microsoft.com/office/drawing/2014/main" id="{44A9FBBB-3448-4796-8B1B-88EB3482B85D}"/>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62" name="Oval 61">
              <a:extLst>
                <a:ext uri="{FF2B5EF4-FFF2-40B4-BE49-F238E27FC236}">
                  <a16:creationId xmlns:a16="http://schemas.microsoft.com/office/drawing/2014/main" id="{06B67FB4-F396-41E4-AC9F-5C37B921798B}"/>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 name="Group 2">
            <a:extLst>
              <a:ext uri="{FF2B5EF4-FFF2-40B4-BE49-F238E27FC236}">
                <a16:creationId xmlns:a16="http://schemas.microsoft.com/office/drawing/2014/main" id="{04D96201-2E31-4BE5-B3CA-52763F043E0A}"/>
              </a:ext>
            </a:extLst>
          </p:cNvPr>
          <p:cNvGrpSpPr/>
          <p:nvPr/>
        </p:nvGrpSpPr>
        <p:grpSpPr>
          <a:xfrm rot="16200000">
            <a:off x="-1379485" y="4081422"/>
            <a:ext cx="4097313" cy="461514"/>
            <a:chOff x="791265" y="5952904"/>
            <a:chExt cx="4097313" cy="461514"/>
          </a:xfrm>
        </p:grpSpPr>
        <p:grpSp>
          <p:nvGrpSpPr>
            <p:cNvPr id="67" name="Group 66">
              <a:extLst>
                <a:ext uri="{FF2B5EF4-FFF2-40B4-BE49-F238E27FC236}">
                  <a16:creationId xmlns:a16="http://schemas.microsoft.com/office/drawing/2014/main" id="{FAEC8D66-5841-461D-B2AB-B0D33C8E7FDC}"/>
                </a:ext>
              </a:extLst>
            </p:cNvPr>
            <p:cNvGrpSpPr/>
            <p:nvPr/>
          </p:nvGrpSpPr>
          <p:grpSpPr>
            <a:xfrm rot="16200000">
              <a:off x="812931" y="5931238"/>
              <a:ext cx="461514" cy="504845"/>
              <a:chOff x="5303095" y="5299491"/>
              <a:chExt cx="676102" cy="739580"/>
            </a:xfrm>
          </p:grpSpPr>
          <p:sp>
            <p:nvSpPr>
              <p:cNvPr id="68" name="Rectangle 67">
                <a:extLst>
                  <a:ext uri="{FF2B5EF4-FFF2-40B4-BE49-F238E27FC236}">
                    <a16:creationId xmlns:a16="http://schemas.microsoft.com/office/drawing/2014/main" id="{103C439A-941E-4C73-A965-0DE92D3C5190}"/>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9" name="Freeform 11">
                <a:extLst>
                  <a:ext uri="{FF2B5EF4-FFF2-40B4-BE49-F238E27FC236}">
                    <a16:creationId xmlns:a16="http://schemas.microsoft.com/office/drawing/2014/main" id="{2F2B1866-8C38-4B41-A1CF-207B7B48345B}"/>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70" name="TextBox 69">
              <a:extLst>
                <a:ext uri="{FF2B5EF4-FFF2-40B4-BE49-F238E27FC236}">
                  <a16:creationId xmlns:a16="http://schemas.microsoft.com/office/drawing/2014/main" id="{E12A49A2-7437-4404-8153-C386B32AEF04}"/>
                </a:ext>
              </a:extLst>
            </p:cNvPr>
            <p:cNvSpPr txBox="1"/>
            <p:nvPr/>
          </p:nvSpPr>
          <p:spPr>
            <a:xfrm>
              <a:off x="1427925" y="600585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grpSp>
      <p:pic>
        <p:nvPicPr>
          <p:cNvPr id="4" name="Graphic 3">
            <a:extLst>
              <a:ext uri="{FF2B5EF4-FFF2-40B4-BE49-F238E27FC236}">
                <a16:creationId xmlns:a16="http://schemas.microsoft.com/office/drawing/2014/main" id="{2BC15AC6-D4BF-4274-BBA2-2310661BF1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9995" y="2830405"/>
            <a:ext cx="431777" cy="431777"/>
          </a:xfrm>
          <a:prstGeom prst="rect">
            <a:avLst/>
          </a:prstGeom>
        </p:spPr>
      </p:pic>
      <p:pic>
        <p:nvPicPr>
          <p:cNvPr id="5" name="Graphic 4">
            <a:extLst>
              <a:ext uri="{FF2B5EF4-FFF2-40B4-BE49-F238E27FC236}">
                <a16:creationId xmlns:a16="http://schemas.microsoft.com/office/drawing/2014/main" id="{1EC2B25D-B9AA-428B-9CFD-FBD0875A5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96337" y="2593039"/>
            <a:ext cx="431777" cy="431777"/>
          </a:xfrm>
          <a:prstGeom prst="rect">
            <a:avLst/>
          </a:prstGeom>
        </p:spPr>
      </p:pic>
      <p:pic>
        <p:nvPicPr>
          <p:cNvPr id="6" name="Graphic 5">
            <a:extLst>
              <a:ext uri="{FF2B5EF4-FFF2-40B4-BE49-F238E27FC236}">
                <a16:creationId xmlns:a16="http://schemas.microsoft.com/office/drawing/2014/main" id="{67FB0E43-12E4-4F77-A63C-104DEA33BB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3468" y="2595026"/>
            <a:ext cx="431777" cy="431777"/>
          </a:xfrm>
          <a:prstGeom prst="rect">
            <a:avLst/>
          </a:prstGeom>
        </p:spPr>
      </p:pic>
    </p:spTree>
    <p:extLst>
      <p:ext uri="{BB962C8B-B14F-4D97-AF65-F5344CB8AC3E}">
        <p14:creationId xmlns:p14="http://schemas.microsoft.com/office/powerpoint/2010/main" val="232141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94692-DDFE-6445-9D65-C3C5DBBB8532}"/>
              </a:ext>
            </a:extLst>
          </p:cNvPr>
          <p:cNvSpPr txBox="1"/>
          <p:nvPr/>
        </p:nvSpPr>
        <p:spPr>
          <a:xfrm>
            <a:off x="3768436" y="1029323"/>
            <a:ext cx="4655127" cy="461665"/>
          </a:xfrm>
          <a:prstGeom prst="rect">
            <a:avLst/>
          </a:prstGeom>
          <a:noFill/>
        </p:spPr>
        <p:txBody>
          <a:bodyPr wrap="square" rtlCol="0">
            <a:spAutoFit/>
          </a:bodyPr>
          <a:lstStyle/>
          <a:p>
            <a:pPr algn="ctr"/>
            <a:r>
              <a:rPr lang="en-US" sz="2400" b="1" dirty="0">
                <a:solidFill>
                  <a:schemeClr val="accent1"/>
                </a:solidFill>
                <a:latin typeface="+mj-lt"/>
              </a:rPr>
              <a:t>OUR LEADER BOARD</a:t>
            </a:r>
          </a:p>
        </p:txBody>
      </p:sp>
      <p:sp>
        <p:nvSpPr>
          <p:cNvPr id="3" name="TextBox 2">
            <a:extLst>
              <a:ext uri="{FF2B5EF4-FFF2-40B4-BE49-F238E27FC236}">
                <a16:creationId xmlns:a16="http://schemas.microsoft.com/office/drawing/2014/main" id="{F586F97C-A16E-E34D-B8BE-5D8AA78394FC}"/>
              </a:ext>
            </a:extLst>
          </p:cNvPr>
          <p:cNvSpPr txBox="1"/>
          <p:nvPr/>
        </p:nvSpPr>
        <p:spPr>
          <a:xfrm>
            <a:off x="3768435" y="630795"/>
            <a:ext cx="4655127" cy="307777"/>
          </a:xfrm>
          <a:prstGeom prst="rect">
            <a:avLst/>
          </a:prstGeom>
          <a:noFill/>
        </p:spPr>
        <p:txBody>
          <a:bodyPr wrap="square" rtlCol="0">
            <a:spAutoFit/>
          </a:bodyPr>
          <a:lstStyle/>
          <a:p>
            <a:pPr algn="ctr"/>
            <a:r>
              <a:rPr lang="en-US" sz="1400" dirty="0">
                <a:solidFill>
                  <a:schemeClr val="accent3"/>
                </a:solidFill>
                <a:latin typeface="+mj-lt"/>
                <a:ea typeface="Open Sans" panose="020B0606030504020204" pitchFamily="34" charset="0"/>
                <a:cs typeface="Open Sans" panose="020B0606030504020204" pitchFamily="34" charset="0"/>
              </a:rPr>
              <a:t>Meet Our Awesome Teams Here</a:t>
            </a:r>
          </a:p>
        </p:txBody>
      </p:sp>
      <p:sp>
        <p:nvSpPr>
          <p:cNvPr id="4" name="Rectangle 3">
            <a:extLst>
              <a:ext uri="{FF2B5EF4-FFF2-40B4-BE49-F238E27FC236}">
                <a16:creationId xmlns:a16="http://schemas.microsoft.com/office/drawing/2014/main" id="{2B5EA901-7B12-2242-8EE7-77860EB6643B}"/>
              </a:ext>
            </a:extLst>
          </p:cNvPr>
          <p:cNvSpPr/>
          <p:nvPr/>
        </p:nvSpPr>
        <p:spPr>
          <a:xfrm>
            <a:off x="0" y="1932972"/>
            <a:ext cx="12191999" cy="2013995"/>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8" name="TextBox 7">
            <a:extLst>
              <a:ext uri="{FF2B5EF4-FFF2-40B4-BE49-F238E27FC236}">
                <a16:creationId xmlns:a16="http://schemas.microsoft.com/office/drawing/2014/main" id="{C0574577-C697-8A4F-8551-EA2D717EB001}"/>
              </a:ext>
            </a:extLst>
          </p:cNvPr>
          <p:cNvSpPr txBox="1"/>
          <p:nvPr/>
        </p:nvSpPr>
        <p:spPr>
          <a:xfrm>
            <a:off x="1346521" y="4817463"/>
            <a:ext cx="2268638" cy="338554"/>
          </a:xfrm>
          <a:prstGeom prst="rect">
            <a:avLst/>
          </a:prstGeom>
          <a:noFill/>
        </p:spPr>
        <p:txBody>
          <a:bodyPr wrap="square" rtlCol="0">
            <a:spAutoFit/>
          </a:bodyPr>
          <a:lstStyle/>
          <a:p>
            <a:pPr algn="ctr"/>
            <a:r>
              <a:rPr lang="en-US" sz="1600" b="1">
                <a:solidFill>
                  <a:schemeClr val="accent3"/>
                </a:solidFill>
                <a:latin typeface="+mj-lt"/>
              </a:rPr>
              <a:t>Fransisco Ready</a:t>
            </a:r>
          </a:p>
        </p:txBody>
      </p:sp>
      <p:sp>
        <p:nvSpPr>
          <p:cNvPr id="9" name="TextBox 8">
            <a:extLst>
              <a:ext uri="{FF2B5EF4-FFF2-40B4-BE49-F238E27FC236}">
                <a16:creationId xmlns:a16="http://schemas.microsoft.com/office/drawing/2014/main" id="{806A9042-565A-A941-B891-4142E27478C9}"/>
              </a:ext>
            </a:extLst>
          </p:cNvPr>
          <p:cNvSpPr txBox="1"/>
          <p:nvPr/>
        </p:nvSpPr>
        <p:spPr>
          <a:xfrm>
            <a:off x="1346521" y="5138797"/>
            <a:ext cx="2268638" cy="261610"/>
          </a:xfrm>
          <a:prstGeom prst="rect">
            <a:avLst/>
          </a:prstGeom>
          <a:noFill/>
        </p:spPr>
        <p:txBody>
          <a:bodyPr wrap="square" rtlCol="0">
            <a:spAutoFit/>
          </a:bodyPr>
          <a:lstStyle/>
          <a:p>
            <a:pPr algn="ctr"/>
            <a:r>
              <a:rPr lang="en-US" sz="1100" b="1" dirty="0">
                <a:solidFill>
                  <a:schemeClr val="bg1">
                    <a:lumMod val="75000"/>
                  </a:schemeClr>
                </a:solidFill>
                <a:latin typeface="+mj-lt"/>
              </a:rPr>
              <a:t>COO of </a:t>
            </a:r>
            <a:r>
              <a:rPr lang="en-US" sz="1100" b="1" dirty="0" err="1">
                <a:solidFill>
                  <a:schemeClr val="bg1">
                    <a:lumMod val="75000"/>
                  </a:schemeClr>
                </a:solidFill>
                <a:latin typeface="+mj-lt"/>
              </a:rPr>
              <a:t>Vreeya</a:t>
            </a:r>
            <a:endParaRPr lang="en-US" sz="1100" b="1" dirty="0">
              <a:solidFill>
                <a:schemeClr val="bg1">
                  <a:lumMod val="75000"/>
                </a:schemeClr>
              </a:solidFill>
              <a:latin typeface="+mj-lt"/>
            </a:endParaRPr>
          </a:p>
        </p:txBody>
      </p:sp>
      <p:sp>
        <p:nvSpPr>
          <p:cNvPr id="10" name="TextBox 9">
            <a:extLst>
              <a:ext uri="{FF2B5EF4-FFF2-40B4-BE49-F238E27FC236}">
                <a16:creationId xmlns:a16="http://schemas.microsoft.com/office/drawing/2014/main" id="{28F0F969-C406-9642-95B6-F217D1B96B3A}"/>
              </a:ext>
            </a:extLst>
          </p:cNvPr>
          <p:cNvSpPr txBox="1"/>
          <p:nvPr/>
        </p:nvSpPr>
        <p:spPr>
          <a:xfrm>
            <a:off x="1346521" y="5484034"/>
            <a:ext cx="2268638" cy="693460"/>
          </a:xfrm>
          <a:prstGeom prst="rect">
            <a:avLst/>
          </a:prstGeom>
          <a:noFill/>
        </p:spPr>
        <p:txBody>
          <a:bodyPr wrap="square" rtlCol="0">
            <a:spAutoFit/>
          </a:bodyPr>
          <a:lstStyle/>
          <a:p>
            <a:pPr algn="ctr">
              <a:lnSpc>
                <a:spcPct val="150000"/>
              </a:lnSpc>
            </a:pPr>
            <a:r>
              <a:rPr lang="en-US" sz="900" spc="130">
                <a:solidFill>
                  <a:schemeClr val="tx1">
                    <a:lumMod val="75000"/>
                    <a:lumOff val="25000"/>
                  </a:schemeClr>
                </a:solidFill>
                <a:latin typeface="+mj-lt"/>
                <a:ea typeface="Open Sans" panose="020B0606030504020204" pitchFamily="34" charset="0"/>
                <a:cs typeface="Open Sans" panose="020B0606030504020204" pitchFamily="34" charset="0"/>
              </a:rPr>
              <a:t>Professional, Funny, Smart, Amazing, Clever, Kind, Atlethes.</a:t>
            </a:r>
          </a:p>
        </p:txBody>
      </p:sp>
      <p:sp>
        <p:nvSpPr>
          <p:cNvPr id="11" name="TextBox 10">
            <a:extLst>
              <a:ext uri="{FF2B5EF4-FFF2-40B4-BE49-F238E27FC236}">
                <a16:creationId xmlns:a16="http://schemas.microsoft.com/office/drawing/2014/main" id="{F15BFD40-A983-A84E-9485-19EDA18467A0}"/>
              </a:ext>
            </a:extLst>
          </p:cNvPr>
          <p:cNvSpPr txBox="1"/>
          <p:nvPr/>
        </p:nvSpPr>
        <p:spPr>
          <a:xfrm>
            <a:off x="4961679" y="4389195"/>
            <a:ext cx="2268638" cy="338554"/>
          </a:xfrm>
          <a:prstGeom prst="rect">
            <a:avLst/>
          </a:prstGeom>
          <a:noFill/>
        </p:spPr>
        <p:txBody>
          <a:bodyPr wrap="square" rtlCol="0">
            <a:spAutoFit/>
          </a:bodyPr>
          <a:lstStyle/>
          <a:p>
            <a:pPr algn="ctr"/>
            <a:r>
              <a:rPr lang="en-US" sz="1600" b="1">
                <a:solidFill>
                  <a:schemeClr val="accent3"/>
                </a:solidFill>
                <a:latin typeface="+mj-lt"/>
              </a:rPr>
              <a:t>Ryan Proofheading</a:t>
            </a:r>
          </a:p>
        </p:txBody>
      </p:sp>
      <p:sp>
        <p:nvSpPr>
          <p:cNvPr id="12" name="TextBox 11">
            <a:extLst>
              <a:ext uri="{FF2B5EF4-FFF2-40B4-BE49-F238E27FC236}">
                <a16:creationId xmlns:a16="http://schemas.microsoft.com/office/drawing/2014/main" id="{7A5F718E-B5C2-6741-8771-BBFD55E78280}"/>
              </a:ext>
            </a:extLst>
          </p:cNvPr>
          <p:cNvSpPr txBox="1"/>
          <p:nvPr/>
        </p:nvSpPr>
        <p:spPr>
          <a:xfrm>
            <a:off x="4961679" y="4710529"/>
            <a:ext cx="2268638" cy="261610"/>
          </a:xfrm>
          <a:prstGeom prst="rect">
            <a:avLst/>
          </a:prstGeom>
          <a:noFill/>
        </p:spPr>
        <p:txBody>
          <a:bodyPr wrap="square" rtlCol="0">
            <a:spAutoFit/>
          </a:bodyPr>
          <a:lstStyle/>
          <a:p>
            <a:pPr algn="ctr"/>
            <a:r>
              <a:rPr lang="en-US" sz="1100" b="1">
                <a:solidFill>
                  <a:schemeClr val="bg1">
                    <a:lumMod val="75000"/>
                  </a:schemeClr>
                </a:solidFill>
                <a:latin typeface="+mj-lt"/>
              </a:rPr>
              <a:t>CEO of Vreeya</a:t>
            </a:r>
          </a:p>
        </p:txBody>
      </p:sp>
      <p:sp>
        <p:nvSpPr>
          <p:cNvPr id="13" name="TextBox 12">
            <a:extLst>
              <a:ext uri="{FF2B5EF4-FFF2-40B4-BE49-F238E27FC236}">
                <a16:creationId xmlns:a16="http://schemas.microsoft.com/office/drawing/2014/main" id="{4B99FF80-9A32-254D-9AF6-0116F84A9A95}"/>
              </a:ext>
            </a:extLst>
          </p:cNvPr>
          <p:cNvSpPr txBox="1"/>
          <p:nvPr/>
        </p:nvSpPr>
        <p:spPr>
          <a:xfrm>
            <a:off x="4961679" y="5055766"/>
            <a:ext cx="2268638" cy="693460"/>
          </a:xfrm>
          <a:prstGeom prst="rect">
            <a:avLst/>
          </a:prstGeom>
          <a:noFill/>
        </p:spPr>
        <p:txBody>
          <a:bodyPr wrap="square" rtlCol="0">
            <a:spAutoFit/>
          </a:bodyPr>
          <a:lstStyle/>
          <a:p>
            <a:pPr algn="ctr">
              <a:lnSpc>
                <a:spcPct val="150000"/>
              </a:lnSpc>
            </a:pPr>
            <a:r>
              <a:rPr lang="en-US" sz="900" spc="130">
                <a:solidFill>
                  <a:schemeClr val="tx1">
                    <a:lumMod val="75000"/>
                    <a:lumOff val="25000"/>
                  </a:schemeClr>
                </a:solidFill>
                <a:latin typeface="+mj-lt"/>
                <a:ea typeface="Open Sans" panose="020B0606030504020204" pitchFamily="34" charset="0"/>
                <a:cs typeface="Open Sans" panose="020B0606030504020204" pitchFamily="34" charset="0"/>
              </a:rPr>
              <a:t>Professional, Funny, Smart, Amazing, Clever, Kind, Atlethes.</a:t>
            </a:r>
          </a:p>
        </p:txBody>
      </p:sp>
      <p:sp>
        <p:nvSpPr>
          <p:cNvPr id="14" name="TextBox 13">
            <a:extLst>
              <a:ext uri="{FF2B5EF4-FFF2-40B4-BE49-F238E27FC236}">
                <a16:creationId xmlns:a16="http://schemas.microsoft.com/office/drawing/2014/main" id="{96D7BCD5-7B1F-A046-86AA-C44DCE788007}"/>
              </a:ext>
            </a:extLst>
          </p:cNvPr>
          <p:cNvSpPr txBox="1"/>
          <p:nvPr/>
        </p:nvSpPr>
        <p:spPr>
          <a:xfrm>
            <a:off x="8576837" y="4817463"/>
            <a:ext cx="2268638" cy="338554"/>
          </a:xfrm>
          <a:prstGeom prst="rect">
            <a:avLst/>
          </a:prstGeom>
          <a:noFill/>
        </p:spPr>
        <p:txBody>
          <a:bodyPr wrap="square" rtlCol="0">
            <a:spAutoFit/>
          </a:bodyPr>
          <a:lstStyle/>
          <a:p>
            <a:pPr algn="ctr"/>
            <a:r>
              <a:rPr lang="en-US" sz="1600" b="1">
                <a:solidFill>
                  <a:schemeClr val="accent3"/>
                </a:solidFill>
                <a:latin typeface="+mj-lt"/>
              </a:rPr>
              <a:t>John Gracias</a:t>
            </a:r>
          </a:p>
        </p:txBody>
      </p:sp>
      <p:sp>
        <p:nvSpPr>
          <p:cNvPr id="15" name="TextBox 14">
            <a:extLst>
              <a:ext uri="{FF2B5EF4-FFF2-40B4-BE49-F238E27FC236}">
                <a16:creationId xmlns:a16="http://schemas.microsoft.com/office/drawing/2014/main" id="{A65EB807-EDF8-9F43-B202-5D0D84B53236}"/>
              </a:ext>
            </a:extLst>
          </p:cNvPr>
          <p:cNvSpPr txBox="1"/>
          <p:nvPr/>
        </p:nvSpPr>
        <p:spPr>
          <a:xfrm>
            <a:off x="8576837" y="5138797"/>
            <a:ext cx="2268638" cy="261610"/>
          </a:xfrm>
          <a:prstGeom prst="rect">
            <a:avLst/>
          </a:prstGeom>
          <a:noFill/>
        </p:spPr>
        <p:txBody>
          <a:bodyPr wrap="square" rtlCol="0">
            <a:spAutoFit/>
          </a:bodyPr>
          <a:lstStyle/>
          <a:p>
            <a:pPr algn="ctr"/>
            <a:r>
              <a:rPr lang="en-US" sz="1100" b="1">
                <a:solidFill>
                  <a:schemeClr val="bg1">
                    <a:lumMod val="75000"/>
                  </a:schemeClr>
                </a:solidFill>
                <a:latin typeface="+mj-lt"/>
              </a:rPr>
              <a:t>CFO of Vreeya</a:t>
            </a:r>
          </a:p>
        </p:txBody>
      </p:sp>
      <p:sp>
        <p:nvSpPr>
          <p:cNvPr id="16" name="TextBox 15">
            <a:extLst>
              <a:ext uri="{FF2B5EF4-FFF2-40B4-BE49-F238E27FC236}">
                <a16:creationId xmlns:a16="http://schemas.microsoft.com/office/drawing/2014/main" id="{061188AE-C04B-C445-ADC6-7717B5C4C9E1}"/>
              </a:ext>
            </a:extLst>
          </p:cNvPr>
          <p:cNvSpPr txBox="1"/>
          <p:nvPr/>
        </p:nvSpPr>
        <p:spPr>
          <a:xfrm>
            <a:off x="8576837" y="5484034"/>
            <a:ext cx="2268638" cy="693460"/>
          </a:xfrm>
          <a:prstGeom prst="rect">
            <a:avLst/>
          </a:prstGeom>
          <a:noFill/>
        </p:spPr>
        <p:txBody>
          <a:bodyPr wrap="square" rtlCol="0">
            <a:spAutoFit/>
          </a:bodyPr>
          <a:lstStyle/>
          <a:p>
            <a:pPr algn="ctr">
              <a:lnSpc>
                <a:spcPct val="150000"/>
              </a:lnSpc>
            </a:pPr>
            <a:r>
              <a:rPr lang="en-US" sz="900" spc="130">
                <a:solidFill>
                  <a:schemeClr val="tx1">
                    <a:lumMod val="75000"/>
                    <a:lumOff val="25000"/>
                  </a:schemeClr>
                </a:solidFill>
                <a:latin typeface="+mj-lt"/>
                <a:ea typeface="Open Sans" panose="020B0606030504020204" pitchFamily="34" charset="0"/>
                <a:cs typeface="Open Sans" panose="020B0606030504020204" pitchFamily="34" charset="0"/>
              </a:rPr>
              <a:t>Professional, Funny, Smart, Amazing, Clever, Kind, Atlethes.</a:t>
            </a:r>
          </a:p>
        </p:txBody>
      </p:sp>
      <p:pic>
        <p:nvPicPr>
          <p:cNvPr id="7" name="Picture Placeholder 6">
            <a:extLst>
              <a:ext uri="{FF2B5EF4-FFF2-40B4-BE49-F238E27FC236}">
                <a16:creationId xmlns:a16="http://schemas.microsoft.com/office/drawing/2014/main" id="{908A47C7-E34D-41B8-8C13-DF47BB99FF4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106" b="14106"/>
          <a:stretch>
            <a:fillRect/>
          </a:stretch>
        </p:blipFill>
        <p:spPr/>
      </p:pic>
      <p:pic>
        <p:nvPicPr>
          <p:cNvPr id="20" name="Picture Placeholder 19">
            <a:extLst>
              <a:ext uri="{FF2B5EF4-FFF2-40B4-BE49-F238E27FC236}">
                <a16:creationId xmlns:a16="http://schemas.microsoft.com/office/drawing/2014/main" id="{D07A31AA-C877-474C-B16D-52FB34C145E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061" r="19061"/>
          <a:stretch>
            <a:fillRect/>
          </a:stretch>
        </p:blipFill>
        <p:spPr/>
      </p:pic>
      <p:pic>
        <p:nvPicPr>
          <p:cNvPr id="22" name="Picture Placeholder 21">
            <a:extLst>
              <a:ext uri="{FF2B5EF4-FFF2-40B4-BE49-F238E27FC236}">
                <a16:creationId xmlns:a16="http://schemas.microsoft.com/office/drawing/2014/main" id="{05871821-CEB0-422B-A00A-1DAF99EE6AF9}"/>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4070" b="14070"/>
          <a:stretch>
            <a:fillRect/>
          </a:stretch>
        </p:blipFill>
        <p:spPr/>
      </p:pic>
      <p:grpSp>
        <p:nvGrpSpPr>
          <p:cNvPr id="26" name="Group 25">
            <a:extLst>
              <a:ext uri="{FF2B5EF4-FFF2-40B4-BE49-F238E27FC236}">
                <a16:creationId xmlns:a16="http://schemas.microsoft.com/office/drawing/2014/main" id="{3A6D5333-C6DF-48DA-8F0E-779A71A650AB}"/>
              </a:ext>
            </a:extLst>
          </p:cNvPr>
          <p:cNvGrpSpPr/>
          <p:nvPr/>
        </p:nvGrpSpPr>
        <p:grpSpPr>
          <a:xfrm>
            <a:off x="467124" y="443345"/>
            <a:ext cx="432805" cy="503465"/>
            <a:chOff x="2844101" y="2083292"/>
            <a:chExt cx="591649" cy="688242"/>
          </a:xfrm>
        </p:grpSpPr>
        <p:sp>
          <p:nvSpPr>
            <p:cNvPr id="27" name="Freeform: Shape 26">
              <a:extLst>
                <a:ext uri="{FF2B5EF4-FFF2-40B4-BE49-F238E27FC236}">
                  <a16:creationId xmlns:a16="http://schemas.microsoft.com/office/drawing/2014/main" id="{39044623-92C0-43AA-BE51-4B8E23EC4F73}"/>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28" name="Oval 27">
              <a:extLst>
                <a:ext uri="{FF2B5EF4-FFF2-40B4-BE49-F238E27FC236}">
                  <a16:creationId xmlns:a16="http://schemas.microsoft.com/office/drawing/2014/main" id="{788551DC-9E22-41F5-84EC-282856DCE469}"/>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26431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94692-DDFE-6445-9D65-C3C5DBBB8532}"/>
              </a:ext>
            </a:extLst>
          </p:cNvPr>
          <p:cNvSpPr txBox="1"/>
          <p:nvPr/>
        </p:nvSpPr>
        <p:spPr>
          <a:xfrm>
            <a:off x="793743" y="4504594"/>
            <a:ext cx="4160222" cy="469763"/>
          </a:xfrm>
          <a:prstGeom prst="rect">
            <a:avLst/>
          </a:prstGeom>
          <a:noFill/>
        </p:spPr>
        <p:txBody>
          <a:bodyPr wrap="square" rtlCol="0">
            <a:spAutoFit/>
          </a:bodyPr>
          <a:lstStyle/>
          <a:p>
            <a:r>
              <a:rPr lang="en-US" sz="2400" b="1">
                <a:solidFill>
                  <a:schemeClr val="accent1"/>
                </a:solidFill>
                <a:latin typeface="+mj-lt"/>
              </a:rPr>
              <a:t>OUR AWESOME TEAM</a:t>
            </a:r>
          </a:p>
        </p:txBody>
      </p:sp>
      <p:sp>
        <p:nvSpPr>
          <p:cNvPr id="3" name="TextBox 2">
            <a:extLst>
              <a:ext uri="{FF2B5EF4-FFF2-40B4-BE49-F238E27FC236}">
                <a16:creationId xmlns:a16="http://schemas.microsoft.com/office/drawing/2014/main" id="{F586F97C-A16E-E34D-B8BE-5D8AA78394FC}"/>
              </a:ext>
            </a:extLst>
          </p:cNvPr>
          <p:cNvSpPr txBox="1"/>
          <p:nvPr/>
        </p:nvSpPr>
        <p:spPr>
          <a:xfrm>
            <a:off x="793742" y="4117697"/>
            <a:ext cx="4160222" cy="307777"/>
          </a:xfrm>
          <a:prstGeom prst="rect">
            <a:avLst/>
          </a:prstGeom>
          <a:noFill/>
        </p:spPr>
        <p:txBody>
          <a:bodyPr wrap="square" rtlCol="0">
            <a:spAutoFit/>
          </a:bodyPr>
          <a:lstStyle/>
          <a:p>
            <a:r>
              <a:rPr lang="en-US" sz="1400" dirty="0">
                <a:solidFill>
                  <a:schemeClr val="accent3"/>
                </a:solidFill>
                <a:latin typeface="+mj-lt"/>
                <a:ea typeface="Open Sans" panose="020B0606030504020204" pitchFamily="34" charset="0"/>
                <a:cs typeface="Open Sans" panose="020B0606030504020204" pitchFamily="34" charset="0"/>
              </a:rPr>
              <a:t>Meet Our Awesome Teams Here</a:t>
            </a:r>
          </a:p>
        </p:txBody>
      </p:sp>
      <p:sp>
        <p:nvSpPr>
          <p:cNvPr id="24" name="TextBox 23">
            <a:extLst>
              <a:ext uri="{FF2B5EF4-FFF2-40B4-BE49-F238E27FC236}">
                <a16:creationId xmlns:a16="http://schemas.microsoft.com/office/drawing/2014/main" id="{D01471E4-DC32-6440-80C3-9F8C066C21B3}"/>
              </a:ext>
            </a:extLst>
          </p:cNvPr>
          <p:cNvSpPr txBox="1"/>
          <p:nvPr/>
        </p:nvSpPr>
        <p:spPr>
          <a:xfrm>
            <a:off x="5657212" y="2175379"/>
            <a:ext cx="2268638" cy="307777"/>
          </a:xfrm>
          <a:prstGeom prst="rect">
            <a:avLst/>
          </a:prstGeom>
          <a:noFill/>
        </p:spPr>
        <p:txBody>
          <a:bodyPr wrap="square" rtlCol="0">
            <a:spAutoFit/>
          </a:bodyPr>
          <a:lstStyle/>
          <a:p>
            <a:pPr algn="ctr"/>
            <a:r>
              <a:rPr lang="en-US" sz="1400" b="1">
                <a:solidFill>
                  <a:schemeClr val="accent3"/>
                </a:solidFill>
                <a:latin typeface="+mj-lt"/>
              </a:rPr>
              <a:t>John Sukagehu</a:t>
            </a:r>
          </a:p>
        </p:txBody>
      </p:sp>
      <p:sp>
        <p:nvSpPr>
          <p:cNvPr id="26" name="TextBox 25">
            <a:extLst>
              <a:ext uri="{FF2B5EF4-FFF2-40B4-BE49-F238E27FC236}">
                <a16:creationId xmlns:a16="http://schemas.microsoft.com/office/drawing/2014/main" id="{D949F606-46D7-FD4A-8207-2F5E690B7781}"/>
              </a:ext>
            </a:extLst>
          </p:cNvPr>
          <p:cNvSpPr txBox="1"/>
          <p:nvPr/>
        </p:nvSpPr>
        <p:spPr>
          <a:xfrm>
            <a:off x="5657212" y="2491821"/>
            <a:ext cx="2268638" cy="246221"/>
          </a:xfrm>
          <a:prstGeom prst="rect">
            <a:avLst/>
          </a:prstGeom>
          <a:noFill/>
        </p:spPr>
        <p:txBody>
          <a:bodyPr wrap="square" rtlCol="0">
            <a:spAutoFit/>
          </a:bodyPr>
          <a:lstStyle/>
          <a:p>
            <a:pPr algn="ctr"/>
            <a:r>
              <a:rPr lang="en-US" sz="1000" b="1" i="1">
                <a:solidFill>
                  <a:schemeClr val="bg1">
                    <a:lumMod val="75000"/>
                  </a:schemeClr>
                </a:solidFill>
                <a:latin typeface="+mj-lt"/>
              </a:rPr>
              <a:t>Director Of Marketing</a:t>
            </a:r>
          </a:p>
        </p:txBody>
      </p:sp>
      <p:sp>
        <p:nvSpPr>
          <p:cNvPr id="28" name="TextBox 27">
            <a:extLst>
              <a:ext uri="{FF2B5EF4-FFF2-40B4-BE49-F238E27FC236}">
                <a16:creationId xmlns:a16="http://schemas.microsoft.com/office/drawing/2014/main" id="{842CFCB8-FAE4-5E44-8AF8-6F418F7E5607}"/>
              </a:ext>
            </a:extLst>
          </p:cNvPr>
          <p:cNvSpPr txBox="1"/>
          <p:nvPr/>
        </p:nvSpPr>
        <p:spPr>
          <a:xfrm>
            <a:off x="5657212" y="2725704"/>
            <a:ext cx="2268638" cy="485710"/>
          </a:xfrm>
          <a:prstGeom prst="rect">
            <a:avLst/>
          </a:prstGeom>
          <a:noFill/>
        </p:spPr>
        <p:txBody>
          <a:bodyPr wrap="square" rtlCol="0">
            <a:spAutoFit/>
          </a:bodyPr>
          <a:lstStyle/>
          <a:p>
            <a:pPr algn="ctr">
              <a:lnSpc>
                <a:spcPct val="150000"/>
              </a:lnSpc>
            </a:pPr>
            <a:r>
              <a:rPr lang="en-US" sz="900">
                <a:solidFill>
                  <a:schemeClr val="tx1">
                    <a:lumMod val="50000"/>
                    <a:lumOff val="50000"/>
                  </a:schemeClr>
                </a:solidFill>
                <a:latin typeface="+mj-lt"/>
                <a:ea typeface="Open Sans" panose="020B0606030504020204" pitchFamily="34" charset="0"/>
                <a:cs typeface="Open Sans" panose="020B0606030504020204" pitchFamily="34" charset="0"/>
              </a:rPr>
              <a:t>Professional, Funny, Smart, Amazing, Clever, Kind, Atlethes.</a:t>
            </a:r>
          </a:p>
        </p:txBody>
      </p:sp>
      <p:sp>
        <p:nvSpPr>
          <p:cNvPr id="30" name="TextBox 29">
            <a:extLst>
              <a:ext uri="{FF2B5EF4-FFF2-40B4-BE49-F238E27FC236}">
                <a16:creationId xmlns:a16="http://schemas.microsoft.com/office/drawing/2014/main" id="{3ED61F0B-F15A-9640-B462-99A70F55CE06}"/>
              </a:ext>
            </a:extLst>
          </p:cNvPr>
          <p:cNvSpPr txBox="1"/>
          <p:nvPr/>
        </p:nvSpPr>
        <p:spPr>
          <a:xfrm>
            <a:off x="8747652" y="2175379"/>
            <a:ext cx="2268638" cy="307777"/>
          </a:xfrm>
          <a:prstGeom prst="rect">
            <a:avLst/>
          </a:prstGeom>
          <a:noFill/>
        </p:spPr>
        <p:txBody>
          <a:bodyPr wrap="square" rtlCol="0">
            <a:spAutoFit/>
          </a:bodyPr>
          <a:lstStyle/>
          <a:p>
            <a:pPr algn="ctr"/>
            <a:r>
              <a:rPr lang="en-US" sz="1400" b="1">
                <a:solidFill>
                  <a:schemeClr val="accent3"/>
                </a:solidFill>
                <a:latin typeface="+mj-lt"/>
              </a:rPr>
              <a:t>Michael Batagor</a:t>
            </a:r>
          </a:p>
        </p:txBody>
      </p:sp>
      <p:sp>
        <p:nvSpPr>
          <p:cNvPr id="31" name="TextBox 30">
            <a:extLst>
              <a:ext uri="{FF2B5EF4-FFF2-40B4-BE49-F238E27FC236}">
                <a16:creationId xmlns:a16="http://schemas.microsoft.com/office/drawing/2014/main" id="{A312AA62-5106-C049-BA97-6CE4889CF1C5}"/>
              </a:ext>
            </a:extLst>
          </p:cNvPr>
          <p:cNvSpPr txBox="1"/>
          <p:nvPr/>
        </p:nvSpPr>
        <p:spPr>
          <a:xfrm>
            <a:off x="8747652" y="2491821"/>
            <a:ext cx="2268638" cy="246221"/>
          </a:xfrm>
          <a:prstGeom prst="rect">
            <a:avLst/>
          </a:prstGeom>
          <a:noFill/>
        </p:spPr>
        <p:txBody>
          <a:bodyPr wrap="square" rtlCol="0">
            <a:spAutoFit/>
          </a:bodyPr>
          <a:lstStyle/>
          <a:p>
            <a:pPr algn="ctr"/>
            <a:r>
              <a:rPr lang="en-US" sz="1000" b="1" i="1">
                <a:solidFill>
                  <a:schemeClr val="bg1">
                    <a:lumMod val="75000"/>
                  </a:schemeClr>
                </a:solidFill>
                <a:latin typeface="+mj-lt"/>
              </a:rPr>
              <a:t>Director Of Paradise</a:t>
            </a:r>
          </a:p>
        </p:txBody>
      </p:sp>
      <p:sp>
        <p:nvSpPr>
          <p:cNvPr id="32" name="TextBox 31">
            <a:extLst>
              <a:ext uri="{FF2B5EF4-FFF2-40B4-BE49-F238E27FC236}">
                <a16:creationId xmlns:a16="http://schemas.microsoft.com/office/drawing/2014/main" id="{D9C8C0F5-3089-A246-B067-E476A5B6F2FC}"/>
              </a:ext>
            </a:extLst>
          </p:cNvPr>
          <p:cNvSpPr txBox="1"/>
          <p:nvPr/>
        </p:nvSpPr>
        <p:spPr>
          <a:xfrm>
            <a:off x="8747652" y="2725704"/>
            <a:ext cx="2268638" cy="485710"/>
          </a:xfrm>
          <a:prstGeom prst="rect">
            <a:avLst/>
          </a:prstGeom>
          <a:noFill/>
        </p:spPr>
        <p:txBody>
          <a:bodyPr wrap="square" rtlCol="0">
            <a:spAutoFit/>
          </a:bodyPr>
          <a:lstStyle/>
          <a:p>
            <a:pPr algn="ctr">
              <a:lnSpc>
                <a:spcPct val="150000"/>
              </a:lnSpc>
            </a:pPr>
            <a:r>
              <a:rPr lang="en-US" sz="900">
                <a:solidFill>
                  <a:schemeClr val="tx1">
                    <a:lumMod val="50000"/>
                    <a:lumOff val="50000"/>
                  </a:schemeClr>
                </a:solidFill>
                <a:latin typeface="+mj-lt"/>
                <a:ea typeface="Open Sans" panose="020B0606030504020204" pitchFamily="34" charset="0"/>
                <a:cs typeface="Open Sans" panose="020B0606030504020204" pitchFamily="34" charset="0"/>
              </a:rPr>
              <a:t>Professional, Funny, Smart, Amazing, Clever, Kind, Atlethes.</a:t>
            </a:r>
          </a:p>
        </p:txBody>
      </p:sp>
      <p:sp>
        <p:nvSpPr>
          <p:cNvPr id="34" name="TextBox 33">
            <a:extLst>
              <a:ext uri="{FF2B5EF4-FFF2-40B4-BE49-F238E27FC236}">
                <a16:creationId xmlns:a16="http://schemas.microsoft.com/office/drawing/2014/main" id="{3BCDA58B-7635-2849-B8E8-E3940A0550DA}"/>
              </a:ext>
            </a:extLst>
          </p:cNvPr>
          <p:cNvSpPr txBox="1"/>
          <p:nvPr/>
        </p:nvSpPr>
        <p:spPr>
          <a:xfrm>
            <a:off x="5657212" y="5173222"/>
            <a:ext cx="2268638" cy="307777"/>
          </a:xfrm>
          <a:prstGeom prst="rect">
            <a:avLst/>
          </a:prstGeom>
          <a:noFill/>
        </p:spPr>
        <p:txBody>
          <a:bodyPr wrap="square" rtlCol="0">
            <a:spAutoFit/>
          </a:bodyPr>
          <a:lstStyle/>
          <a:p>
            <a:pPr algn="ctr"/>
            <a:r>
              <a:rPr lang="en-US" sz="1400" b="1" dirty="0">
                <a:solidFill>
                  <a:schemeClr val="accent3"/>
                </a:solidFill>
                <a:latin typeface="+mj-lt"/>
              </a:rPr>
              <a:t>Mark Anthony</a:t>
            </a:r>
          </a:p>
        </p:txBody>
      </p:sp>
      <p:sp>
        <p:nvSpPr>
          <p:cNvPr id="35" name="TextBox 34">
            <a:extLst>
              <a:ext uri="{FF2B5EF4-FFF2-40B4-BE49-F238E27FC236}">
                <a16:creationId xmlns:a16="http://schemas.microsoft.com/office/drawing/2014/main" id="{E2A7930F-EC24-7D4A-A4CE-9FCE2C73C9A2}"/>
              </a:ext>
            </a:extLst>
          </p:cNvPr>
          <p:cNvSpPr txBox="1"/>
          <p:nvPr/>
        </p:nvSpPr>
        <p:spPr>
          <a:xfrm>
            <a:off x="5657212" y="5489664"/>
            <a:ext cx="2268638" cy="246221"/>
          </a:xfrm>
          <a:prstGeom prst="rect">
            <a:avLst/>
          </a:prstGeom>
          <a:noFill/>
        </p:spPr>
        <p:txBody>
          <a:bodyPr wrap="square" rtlCol="0">
            <a:spAutoFit/>
          </a:bodyPr>
          <a:lstStyle/>
          <a:p>
            <a:pPr algn="ctr"/>
            <a:r>
              <a:rPr lang="en-US" sz="1000" b="1" i="1">
                <a:solidFill>
                  <a:schemeClr val="bg1">
                    <a:lumMod val="75000"/>
                  </a:schemeClr>
                </a:solidFill>
                <a:latin typeface="+mj-lt"/>
              </a:rPr>
              <a:t>Designer</a:t>
            </a:r>
          </a:p>
        </p:txBody>
      </p:sp>
      <p:sp>
        <p:nvSpPr>
          <p:cNvPr id="36" name="TextBox 35">
            <a:extLst>
              <a:ext uri="{FF2B5EF4-FFF2-40B4-BE49-F238E27FC236}">
                <a16:creationId xmlns:a16="http://schemas.microsoft.com/office/drawing/2014/main" id="{DAD6D253-7A1B-9448-9A89-18B4ED1F97B5}"/>
              </a:ext>
            </a:extLst>
          </p:cNvPr>
          <p:cNvSpPr txBox="1"/>
          <p:nvPr/>
        </p:nvSpPr>
        <p:spPr>
          <a:xfrm>
            <a:off x="5657212" y="5723547"/>
            <a:ext cx="2268638" cy="485710"/>
          </a:xfrm>
          <a:prstGeom prst="rect">
            <a:avLst/>
          </a:prstGeom>
          <a:noFill/>
        </p:spPr>
        <p:txBody>
          <a:bodyPr wrap="square" rtlCol="0">
            <a:spAutoFit/>
          </a:bodyPr>
          <a:lstStyle/>
          <a:p>
            <a:pPr algn="ctr">
              <a:lnSpc>
                <a:spcPct val="150000"/>
              </a:lnSpc>
            </a:pPr>
            <a:r>
              <a:rPr lang="en-US" sz="900" dirty="0">
                <a:solidFill>
                  <a:schemeClr val="tx1">
                    <a:lumMod val="50000"/>
                    <a:lumOff val="50000"/>
                  </a:schemeClr>
                </a:solidFill>
                <a:latin typeface="+mj-lt"/>
                <a:ea typeface="Open Sans" panose="020B0606030504020204" pitchFamily="34" charset="0"/>
                <a:cs typeface="Open Sans" panose="020B0606030504020204" pitchFamily="34" charset="0"/>
              </a:rPr>
              <a:t>Professional, Funny, Smart, Amazing, Clever, Kind, </a:t>
            </a:r>
            <a:r>
              <a:rPr lang="en-US" sz="900" dirty="0" err="1">
                <a:solidFill>
                  <a:schemeClr val="tx1">
                    <a:lumMod val="50000"/>
                    <a:lumOff val="50000"/>
                  </a:schemeClr>
                </a:solidFill>
                <a:latin typeface="+mj-lt"/>
                <a:ea typeface="Open Sans" panose="020B0606030504020204" pitchFamily="34" charset="0"/>
                <a:cs typeface="Open Sans" panose="020B0606030504020204" pitchFamily="34" charset="0"/>
              </a:rPr>
              <a:t>Atlethes</a:t>
            </a:r>
            <a:r>
              <a:rPr lang="en-US" sz="900" dirty="0">
                <a:solidFill>
                  <a:schemeClr val="tx1">
                    <a:lumMod val="50000"/>
                    <a:lumOff val="50000"/>
                  </a:schemeClr>
                </a:solidFill>
                <a:latin typeface="+mj-lt"/>
                <a:ea typeface="Open Sans" panose="020B0606030504020204" pitchFamily="34" charset="0"/>
                <a:cs typeface="Open Sans" panose="020B0606030504020204" pitchFamily="34" charset="0"/>
              </a:rPr>
              <a:t>.</a:t>
            </a:r>
          </a:p>
        </p:txBody>
      </p:sp>
      <p:sp>
        <p:nvSpPr>
          <p:cNvPr id="38" name="TextBox 37">
            <a:extLst>
              <a:ext uri="{FF2B5EF4-FFF2-40B4-BE49-F238E27FC236}">
                <a16:creationId xmlns:a16="http://schemas.microsoft.com/office/drawing/2014/main" id="{F6A3B721-C9CE-8F4E-B78E-F2C42F3D951B}"/>
              </a:ext>
            </a:extLst>
          </p:cNvPr>
          <p:cNvSpPr txBox="1"/>
          <p:nvPr/>
        </p:nvSpPr>
        <p:spPr>
          <a:xfrm>
            <a:off x="8747652" y="5173222"/>
            <a:ext cx="2268638" cy="307777"/>
          </a:xfrm>
          <a:prstGeom prst="rect">
            <a:avLst/>
          </a:prstGeom>
          <a:noFill/>
        </p:spPr>
        <p:txBody>
          <a:bodyPr wrap="square" rtlCol="0">
            <a:spAutoFit/>
          </a:bodyPr>
          <a:lstStyle/>
          <a:p>
            <a:pPr algn="ctr"/>
            <a:r>
              <a:rPr lang="en-US" sz="1400" b="1" dirty="0">
                <a:solidFill>
                  <a:schemeClr val="accent3"/>
                </a:solidFill>
                <a:latin typeface="+mj-lt"/>
              </a:rPr>
              <a:t>Cisco </a:t>
            </a:r>
            <a:r>
              <a:rPr lang="en-US" sz="1400" b="1" dirty="0" err="1">
                <a:solidFill>
                  <a:schemeClr val="accent3"/>
                </a:solidFill>
                <a:latin typeface="+mj-lt"/>
              </a:rPr>
              <a:t>Kangbaso</a:t>
            </a:r>
            <a:endParaRPr lang="en-US" sz="1400" b="1" dirty="0">
              <a:solidFill>
                <a:schemeClr val="accent3"/>
              </a:solidFill>
              <a:latin typeface="+mj-lt"/>
            </a:endParaRPr>
          </a:p>
        </p:txBody>
      </p:sp>
      <p:sp>
        <p:nvSpPr>
          <p:cNvPr id="39" name="TextBox 38">
            <a:extLst>
              <a:ext uri="{FF2B5EF4-FFF2-40B4-BE49-F238E27FC236}">
                <a16:creationId xmlns:a16="http://schemas.microsoft.com/office/drawing/2014/main" id="{0EEB14C6-28F0-C749-97CC-62212CBE8FC1}"/>
              </a:ext>
            </a:extLst>
          </p:cNvPr>
          <p:cNvSpPr txBox="1"/>
          <p:nvPr/>
        </p:nvSpPr>
        <p:spPr>
          <a:xfrm>
            <a:off x="8747652" y="5489664"/>
            <a:ext cx="2268638" cy="246221"/>
          </a:xfrm>
          <a:prstGeom prst="rect">
            <a:avLst/>
          </a:prstGeom>
          <a:noFill/>
        </p:spPr>
        <p:txBody>
          <a:bodyPr wrap="square" rtlCol="0">
            <a:spAutoFit/>
          </a:bodyPr>
          <a:lstStyle/>
          <a:p>
            <a:pPr algn="ctr"/>
            <a:r>
              <a:rPr lang="en-US" sz="1000" b="1" i="1">
                <a:solidFill>
                  <a:schemeClr val="bg1">
                    <a:lumMod val="75000"/>
                  </a:schemeClr>
                </a:solidFill>
                <a:latin typeface="+mj-lt"/>
              </a:rPr>
              <a:t>Programmer</a:t>
            </a:r>
          </a:p>
        </p:txBody>
      </p:sp>
      <p:sp>
        <p:nvSpPr>
          <p:cNvPr id="40" name="TextBox 39">
            <a:extLst>
              <a:ext uri="{FF2B5EF4-FFF2-40B4-BE49-F238E27FC236}">
                <a16:creationId xmlns:a16="http://schemas.microsoft.com/office/drawing/2014/main" id="{03F473A3-E2CE-6246-8E80-B3D7D8C1FB6F}"/>
              </a:ext>
            </a:extLst>
          </p:cNvPr>
          <p:cNvSpPr txBox="1"/>
          <p:nvPr/>
        </p:nvSpPr>
        <p:spPr>
          <a:xfrm>
            <a:off x="8747652" y="5723547"/>
            <a:ext cx="2268638" cy="485710"/>
          </a:xfrm>
          <a:prstGeom prst="rect">
            <a:avLst/>
          </a:prstGeom>
          <a:noFill/>
        </p:spPr>
        <p:txBody>
          <a:bodyPr wrap="square" rtlCol="0">
            <a:spAutoFit/>
          </a:bodyPr>
          <a:lstStyle/>
          <a:p>
            <a:pPr algn="ctr">
              <a:lnSpc>
                <a:spcPct val="150000"/>
              </a:lnSpc>
            </a:pPr>
            <a:r>
              <a:rPr lang="en-US" sz="900">
                <a:solidFill>
                  <a:schemeClr val="tx1">
                    <a:lumMod val="50000"/>
                    <a:lumOff val="50000"/>
                  </a:schemeClr>
                </a:solidFill>
                <a:latin typeface="+mj-lt"/>
                <a:ea typeface="Open Sans" panose="020B0606030504020204" pitchFamily="34" charset="0"/>
                <a:cs typeface="Open Sans" panose="020B0606030504020204" pitchFamily="34" charset="0"/>
              </a:rPr>
              <a:t>Professional, Funny, Smart, Amazing, Clever, Kind, Atlethes.</a:t>
            </a:r>
          </a:p>
        </p:txBody>
      </p:sp>
      <p:grpSp>
        <p:nvGrpSpPr>
          <p:cNvPr id="42" name="Group 41">
            <a:extLst>
              <a:ext uri="{FF2B5EF4-FFF2-40B4-BE49-F238E27FC236}">
                <a16:creationId xmlns:a16="http://schemas.microsoft.com/office/drawing/2014/main" id="{1BB6CA11-055F-B44C-9DD2-3B322F035BBA}"/>
              </a:ext>
            </a:extLst>
          </p:cNvPr>
          <p:cNvGrpSpPr/>
          <p:nvPr/>
        </p:nvGrpSpPr>
        <p:grpSpPr>
          <a:xfrm>
            <a:off x="856527" y="5196622"/>
            <a:ext cx="2152891" cy="469762"/>
            <a:chOff x="2158666" y="5797706"/>
            <a:chExt cx="2152891" cy="307364"/>
          </a:xfrm>
        </p:grpSpPr>
        <p:sp>
          <p:nvSpPr>
            <p:cNvPr id="43" name="TextBox 42">
              <a:extLst>
                <a:ext uri="{FF2B5EF4-FFF2-40B4-BE49-F238E27FC236}">
                  <a16:creationId xmlns:a16="http://schemas.microsoft.com/office/drawing/2014/main" id="{A740092C-00C4-E346-ACF2-CDAC195E3A4F}"/>
                </a:ext>
              </a:extLst>
            </p:cNvPr>
            <p:cNvSpPr txBox="1"/>
            <p:nvPr/>
          </p:nvSpPr>
          <p:spPr>
            <a:xfrm>
              <a:off x="2446441" y="5860189"/>
              <a:ext cx="1577340" cy="171171"/>
            </a:xfrm>
            <a:prstGeom prst="rect">
              <a:avLst/>
            </a:prstGeom>
            <a:noFill/>
          </p:spPr>
          <p:txBody>
            <a:bodyPr wrap="square" rtlCol="0" anchor="ctr">
              <a:spAutoFit/>
            </a:bodyPr>
            <a:lstStyle/>
            <a:p>
              <a:pPr algn="ctr"/>
              <a:r>
                <a:rPr lang="en-US" sz="1100" spc="50" dirty="0">
                  <a:solidFill>
                    <a:schemeClr val="accent3"/>
                  </a:solidFill>
                  <a:latin typeface="+mj-lt"/>
                  <a:ea typeface="Open Sans" panose="020B0606030504020204" pitchFamily="34" charset="0"/>
                  <a:cs typeface="Open Sans" panose="020B0606030504020204" pitchFamily="34" charset="0"/>
                </a:rPr>
                <a:t>cardiogram.net</a:t>
              </a:r>
            </a:p>
          </p:txBody>
        </p:sp>
        <p:sp>
          <p:nvSpPr>
            <p:cNvPr id="44" name="Rounded Rectangle 43">
              <a:extLst>
                <a:ext uri="{FF2B5EF4-FFF2-40B4-BE49-F238E27FC236}">
                  <a16:creationId xmlns:a16="http://schemas.microsoft.com/office/drawing/2014/main" id="{55A8935B-3BCD-EE4C-AB72-8F27090B518C}"/>
                </a:ext>
              </a:extLst>
            </p:cNvPr>
            <p:cNvSpPr/>
            <p:nvPr/>
          </p:nvSpPr>
          <p:spPr>
            <a:xfrm>
              <a:off x="2158666" y="5797706"/>
              <a:ext cx="2152891" cy="307364"/>
            </a:xfrm>
            <a:prstGeom prst="round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48" name="Rectangle 47">
            <a:extLst>
              <a:ext uri="{FF2B5EF4-FFF2-40B4-BE49-F238E27FC236}">
                <a16:creationId xmlns:a16="http://schemas.microsoft.com/office/drawing/2014/main" id="{BA502F8F-4DA2-B144-AD48-3F432B7557A5}"/>
              </a:ext>
            </a:extLst>
          </p:cNvPr>
          <p:cNvSpPr/>
          <p:nvPr/>
        </p:nvSpPr>
        <p:spPr>
          <a:xfrm>
            <a:off x="856527" y="6114007"/>
            <a:ext cx="2152891" cy="743992"/>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pic>
        <p:nvPicPr>
          <p:cNvPr id="10" name="Picture Placeholder 9">
            <a:extLst>
              <a:ext uri="{FF2B5EF4-FFF2-40B4-BE49-F238E27FC236}">
                <a16:creationId xmlns:a16="http://schemas.microsoft.com/office/drawing/2014/main" id="{8219389D-FF4F-4D30-B709-8412EBC98823}"/>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9007" r="19007"/>
          <a:stretch>
            <a:fillRect/>
          </a:stretch>
        </p:blipFill>
        <p:spPr/>
      </p:pic>
      <p:pic>
        <p:nvPicPr>
          <p:cNvPr id="14" name="Picture Placeholder 13">
            <a:extLst>
              <a:ext uri="{FF2B5EF4-FFF2-40B4-BE49-F238E27FC236}">
                <a16:creationId xmlns:a16="http://schemas.microsoft.com/office/drawing/2014/main" id="{20D18D1C-6762-49BE-8342-DD8CC4E6352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14146" b="14146"/>
          <a:stretch>
            <a:fillRect/>
          </a:stretch>
        </p:blipFill>
        <p:spPr/>
      </p:pic>
      <p:pic>
        <p:nvPicPr>
          <p:cNvPr id="16" name="Picture Placeholder 15">
            <a:extLst>
              <a:ext uri="{FF2B5EF4-FFF2-40B4-BE49-F238E27FC236}">
                <a16:creationId xmlns:a16="http://schemas.microsoft.com/office/drawing/2014/main" id="{3C0FBC03-B291-48DB-A6B2-EA6EF3CA2914}"/>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9011" r="19011"/>
          <a:stretch>
            <a:fillRect/>
          </a:stretch>
        </p:blipFill>
        <p:spPr/>
      </p:pic>
      <p:pic>
        <p:nvPicPr>
          <p:cNvPr id="18" name="Picture Placeholder 17">
            <a:extLst>
              <a:ext uri="{FF2B5EF4-FFF2-40B4-BE49-F238E27FC236}">
                <a16:creationId xmlns:a16="http://schemas.microsoft.com/office/drawing/2014/main" id="{FCC08CE2-4944-4F75-BC14-EDC524DCE305}"/>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t="14149" b="14149"/>
          <a:stretch>
            <a:fillRect/>
          </a:stretch>
        </p:blipFill>
        <p:spPr/>
      </p:pic>
      <p:pic>
        <p:nvPicPr>
          <p:cNvPr id="22" name="Picture Placeholder 21">
            <a:extLst>
              <a:ext uri="{FF2B5EF4-FFF2-40B4-BE49-F238E27FC236}">
                <a16:creationId xmlns:a16="http://schemas.microsoft.com/office/drawing/2014/main" id="{2D01A947-DCCB-49AC-AB02-09D57D79A4DB}"/>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25624" b="25624"/>
          <a:stretch>
            <a:fillRect/>
          </a:stretch>
        </p:blipFill>
        <p:spPr/>
      </p:pic>
    </p:spTree>
    <p:extLst>
      <p:ext uri="{BB962C8B-B14F-4D97-AF65-F5344CB8AC3E}">
        <p14:creationId xmlns:p14="http://schemas.microsoft.com/office/powerpoint/2010/main" val="26269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AB7FFB-8D62-4043-A1D6-DFD773629ADD}"/>
              </a:ext>
            </a:extLst>
          </p:cNvPr>
          <p:cNvSpPr txBox="1"/>
          <p:nvPr/>
        </p:nvSpPr>
        <p:spPr>
          <a:xfrm>
            <a:off x="5633311" y="1945554"/>
            <a:ext cx="2356330" cy="338554"/>
          </a:xfrm>
          <a:prstGeom prst="rect">
            <a:avLst/>
          </a:prstGeom>
          <a:noFill/>
        </p:spPr>
        <p:txBody>
          <a:bodyPr wrap="square" rtlCol="0">
            <a:spAutoFit/>
          </a:bodyPr>
          <a:lstStyle/>
          <a:p>
            <a:r>
              <a:rPr lang="en-US" sz="1600" b="1" dirty="0">
                <a:solidFill>
                  <a:schemeClr val="bg1"/>
                </a:solidFill>
                <a:latin typeface="+mj-lt"/>
              </a:rPr>
              <a:t>Cardiogram</a:t>
            </a:r>
          </a:p>
        </p:txBody>
      </p:sp>
      <p:sp>
        <p:nvSpPr>
          <p:cNvPr id="13" name="TextBox 12">
            <a:extLst>
              <a:ext uri="{FF2B5EF4-FFF2-40B4-BE49-F238E27FC236}">
                <a16:creationId xmlns:a16="http://schemas.microsoft.com/office/drawing/2014/main" id="{17CCD9B6-9D93-924E-B7C8-F042E2E33D52}"/>
              </a:ext>
            </a:extLst>
          </p:cNvPr>
          <p:cNvSpPr txBox="1"/>
          <p:nvPr/>
        </p:nvSpPr>
        <p:spPr>
          <a:xfrm>
            <a:off x="5593847" y="334728"/>
            <a:ext cx="926122" cy="830997"/>
          </a:xfrm>
          <a:prstGeom prst="rect">
            <a:avLst/>
          </a:prstGeom>
          <a:noFill/>
        </p:spPr>
        <p:txBody>
          <a:bodyPr wrap="square" rtlCol="0">
            <a:spAutoFit/>
          </a:bodyPr>
          <a:lstStyle/>
          <a:p>
            <a:pPr algn="ctr"/>
            <a:r>
              <a:rPr lang="en-US" sz="4800" b="1">
                <a:solidFill>
                  <a:schemeClr val="bg1"/>
                </a:solidFill>
                <a:latin typeface="+mj-lt"/>
              </a:rPr>
              <a:t>01</a:t>
            </a:r>
          </a:p>
        </p:txBody>
      </p:sp>
      <p:cxnSp>
        <p:nvCxnSpPr>
          <p:cNvPr id="16" name="Straight Connector 15">
            <a:extLst>
              <a:ext uri="{FF2B5EF4-FFF2-40B4-BE49-F238E27FC236}">
                <a16:creationId xmlns:a16="http://schemas.microsoft.com/office/drawing/2014/main" id="{4F992E6C-FFEC-0840-AFA5-2926323486E0}"/>
              </a:ext>
            </a:extLst>
          </p:cNvPr>
          <p:cNvCxnSpPr>
            <a:cxnSpLocks/>
          </p:cNvCxnSpPr>
          <p:nvPr/>
        </p:nvCxnSpPr>
        <p:spPr>
          <a:xfrm>
            <a:off x="5766996" y="1254369"/>
            <a:ext cx="0" cy="486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FE1604-DAB0-3845-A6FE-E5E218DED8FC}"/>
              </a:ext>
            </a:extLst>
          </p:cNvPr>
          <p:cNvSpPr txBox="1"/>
          <p:nvPr/>
        </p:nvSpPr>
        <p:spPr>
          <a:xfrm>
            <a:off x="5633311" y="2417076"/>
            <a:ext cx="2078097" cy="1451295"/>
          </a:xfrm>
          <a:prstGeom prst="rect">
            <a:avLst/>
          </a:prstGeom>
          <a:noFill/>
        </p:spPr>
        <p:txBody>
          <a:bodyPr wrap="square" rtlCol="0">
            <a:spAutoFit/>
          </a:bodyPr>
          <a:lstStyle/>
          <a:p>
            <a:pPr>
              <a:lnSpc>
                <a:spcPct val="150000"/>
              </a:lnSpc>
              <a:buClr>
                <a:srgbClr val="FDC400"/>
              </a:buClr>
            </a:pPr>
            <a:r>
              <a:rPr lang="en-US" sz="1000" spc="50">
                <a:solidFill>
                  <a:schemeClr val="bg1"/>
                </a:solidFill>
                <a:latin typeface="+mj-lt"/>
                <a:ea typeface="Open Sans" panose="020B0606030504020204" pitchFamily="34" charset="0"/>
                <a:cs typeface="Open Sans" panose="020B0606030504020204" pitchFamily="34" charset="0"/>
              </a:rPr>
              <a:t>Less Keyboarding and More Mobile Screen Touching, Allow for Compelling User Feedback.</a:t>
            </a:r>
          </a:p>
          <a:p>
            <a:pPr>
              <a:lnSpc>
                <a:spcPct val="150000"/>
              </a:lnSpc>
              <a:buClr>
                <a:srgbClr val="FDC400"/>
              </a:buClr>
            </a:pPr>
            <a:endParaRPr lang="en-US" sz="1000" spc="50">
              <a:solidFill>
                <a:schemeClr val="bg1"/>
              </a:solidFill>
              <a:latin typeface="+mj-lt"/>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6807091-DDAD-5E4F-AE43-D1B1EC05B808}"/>
              </a:ext>
            </a:extLst>
          </p:cNvPr>
          <p:cNvSpPr txBox="1"/>
          <p:nvPr/>
        </p:nvSpPr>
        <p:spPr>
          <a:xfrm>
            <a:off x="8522679" y="5651185"/>
            <a:ext cx="3423136" cy="529376"/>
          </a:xfrm>
          <a:prstGeom prst="rect">
            <a:avLst/>
          </a:prstGeom>
          <a:noFill/>
        </p:spPr>
        <p:txBody>
          <a:bodyPr wrap="square" rtlCol="0">
            <a:spAutoFit/>
          </a:bodyPr>
          <a:lstStyle/>
          <a:p>
            <a:pPr>
              <a:lnSpc>
                <a:spcPct val="150000"/>
              </a:lnSpc>
              <a:buClr>
                <a:srgbClr val="FDC400"/>
              </a:buClr>
            </a:pPr>
            <a:r>
              <a:rPr lang="en-US" sz="1000" spc="50">
                <a:solidFill>
                  <a:schemeClr val="bg1"/>
                </a:solidFill>
                <a:latin typeface="+mj-lt"/>
                <a:ea typeface="Open Sans" panose="020B0606030504020204" pitchFamily="34" charset="0"/>
                <a:cs typeface="Open Sans" panose="020B0606030504020204" pitchFamily="34" charset="0"/>
              </a:rPr>
              <a:t>The mood of this design need to be more powerfull, bold, professional and elegant.</a:t>
            </a:r>
          </a:p>
        </p:txBody>
      </p:sp>
      <p:pic>
        <p:nvPicPr>
          <p:cNvPr id="4" name="Picture Placeholder 3">
            <a:extLst>
              <a:ext uri="{FF2B5EF4-FFF2-40B4-BE49-F238E27FC236}">
                <a16:creationId xmlns:a16="http://schemas.microsoft.com/office/drawing/2014/main" id="{BD24C6AD-69EF-4BF8-85A1-AB952A0C96E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244" r="24244"/>
          <a:stretch>
            <a:fillRect/>
          </a:stretch>
        </p:blipFill>
        <p:spPr/>
      </p:pic>
      <p:pic>
        <p:nvPicPr>
          <p:cNvPr id="8" name="Picture Placeholder 7">
            <a:extLst>
              <a:ext uri="{FF2B5EF4-FFF2-40B4-BE49-F238E27FC236}">
                <a16:creationId xmlns:a16="http://schemas.microsoft.com/office/drawing/2014/main" id="{59CEBB2C-63A9-4A24-94FD-FDF99AD9109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387" r="17387"/>
          <a:stretch>
            <a:fillRect/>
          </a:stretch>
        </p:blipFill>
        <p:spPr/>
      </p:pic>
      <p:pic>
        <p:nvPicPr>
          <p:cNvPr id="15" name="Picture Placeholder 14">
            <a:extLst>
              <a:ext uri="{FF2B5EF4-FFF2-40B4-BE49-F238E27FC236}">
                <a16:creationId xmlns:a16="http://schemas.microsoft.com/office/drawing/2014/main" id="{392095B8-1033-4C0B-B997-C8EDF8642B69}"/>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4777" b="4777"/>
          <a:stretch>
            <a:fillRect/>
          </a:stretch>
        </p:blipFill>
        <p:spPr/>
      </p:pic>
      <p:pic>
        <p:nvPicPr>
          <p:cNvPr id="11" name="Picture Placeholder 10">
            <a:extLst>
              <a:ext uri="{FF2B5EF4-FFF2-40B4-BE49-F238E27FC236}">
                <a16:creationId xmlns:a16="http://schemas.microsoft.com/office/drawing/2014/main" id="{6F4010FC-A1F8-462D-8903-D8D3F48F2760}"/>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9912" b="29912"/>
          <a:stretch>
            <a:fillRect/>
          </a:stretch>
        </p:blipFill>
        <p:spPr/>
      </p:pic>
    </p:spTree>
    <p:extLst>
      <p:ext uri="{BB962C8B-B14F-4D97-AF65-F5344CB8AC3E}">
        <p14:creationId xmlns:p14="http://schemas.microsoft.com/office/powerpoint/2010/main" val="405922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6C2A054-313E-D142-89A2-49C41BFDC361}"/>
              </a:ext>
            </a:extLst>
          </p:cNvPr>
          <p:cNvSpPr txBox="1"/>
          <p:nvPr/>
        </p:nvSpPr>
        <p:spPr>
          <a:xfrm>
            <a:off x="375148" y="1945554"/>
            <a:ext cx="2356330" cy="338554"/>
          </a:xfrm>
          <a:prstGeom prst="rect">
            <a:avLst/>
          </a:prstGeom>
          <a:noFill/>
        </p:spPr>
        <p:txBody>
          <a:bodyPr wrap="square" rtlCol="0">
            <a:spAutoFit/>
          </a:bodyPr>
          <a:lstStyle/>
          <a:p>
            <a:r>
              <a:rPr lang="en-US" sz="1600" b="1" dirty="0">
                <a:solidFill>
                  <a:schemeClr val="bg1"/>
                </a:solidFill>
                <a:latin typeface="+mj-lt"/>
              </a:rPr>
              <a:t>Cardiogram</a:t>
            </a:r>
          </a:p>
        </p:txBody>
      </p:sp>
      <p:sp>
        <p:nvSpPr>
          <p:cNvPr id="11" name="TextBox 10">
            <a:extLst>
              <a:ext uri="{FF2B5EF4-FFF2-40B4-BE49-F238E27FC236}">
                <a16:creationId xmlns:a16="http://schemas.microsoft.com/office/drawing/2014/main" id="{77A5A65C-1049-B443-8346-A53258413725}"/>
              </a:ext>
            </a:extLst>
          </p:cNvPr>
          <p:cNvSpPr txBox="1"/>
          <p:nvPr/>
        </p:nvSpPr>
        <p:spPr>
          <a:xfrm>
            <a:off x="248599" y="334728"/>
            <a:ext cx="1193313" cy="830997"/>
          </a:xfrm>
          <a:prstGeom prst="rect">
            <a:avLst/>
          </a:prstGeom>
          <a:noFill/>
        </p:spPr>
        <p:txBody>
          <a:bodyPr wrap="square" rtlCol="0">
            <a:spAutoFit/>
          </a:bodyPr>
          <a:lstStyle/>
          <a:p>
            <a:pPr algn="ctr"/>
            <a:r>
              <a:rPr lang="en-US" sz="4800" b="1" dirty="0">
                <a:solidFill>
                  <a:schemeClr val="bg1"/>
                </a:solidFill>
                <a:latin typeface="+mj-lt"/>
              </a:rPr>
              <a:t>02</a:t>
            </a:r>
          </a:p>
        </p:txBody>
      </p:sp>
      <p:cxnSp>
        <p:nvCxnSpPr>
          <p:cNvPr id="12" name="Straight Connector 11">
            <a:extLst>
              <a:ext uri="{FF2B5EF4-FFF2-40B4-BE49-F238E27FC236}">
                <a16:creationId xmlns:a16="http://schemas.microsoft.com/office/drawing/2014/main" id="{AF8615EE-D75C-1841-BFD5-FED92E0467C2}"/>
              </a:ext>
            </a:extLst>
          </p:cNvPr>
          <p:cNvCxnSpPr>
            <a:cxnSpLocks/>
          </p:cNvCxnSpPr>
          <p:nvPr/>
        </p:nvCxnSpPr>
        <p:spPr>
          <a:xfrm>
            <a:off x="508833" y="1254369"/>
            <a:ext cx="0" cy="4864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F01939-FACB-704A-B3E6-03D9E90DE38D}"/>
              </a:ext>
            </a:extLst>
          </p:cNvPr>
          <p:cNvSpPr txBox="1"/>
          <p:nvPr/>
        </p:nvSpPr>
        <p:spPr>
          <a:xfrm>
            <a:off x="375148" y="2417076"/>
            <a:ext cx="2078097" cy="1451295"/>
          </a:xfrm>
          <a:prstGeom prst="rect">
            <a:avLst/>
          </a:prstGeom>
          <a:noFill/>
        </p:spPr>
        <p:txBody>
          <a:bodyPr wrap="square" rtlCol="0">
            <a:spAutoFit/>
          </a:bodyPr>
          <a:lstStyle/>
          <a:p>
            <a:pPr>
              <a:lnSpc>
                <a:spcPct val="150000"/>
              </a:lnSpc>
              <a:buClr>
                <a:srgbClr val="FDC400"/>
              </a:buClr>
            </a:pPr>
            <a:r>
              <a:rPr lang="en-US" sz="1000" spc="50">
                <a:solidFill>
                  <a:schemeClr val="bg1"/>
                </a:solidFill>
                <a:latin typeface="+mj-lt"/>
                <a:ea typeface="Open Sans" panose="020B0606030504020204" pitchFamily="34" charset="0"/>
                <a:cs typeface="Open Sans" panose="020B0606030504020204" pitchFamily="34" charset="0"/>
              </a:rPr>
              <a:t>Less Keyboarding and More Mobile Screen Touching, Allow for Compelling User Feedback.</a:t>
            </a:r>
          </a:p>
          <a:p>
            <a:pPr>
              <a:lnSpc>
                <a:spcPct val="150000"/>
              </a:lnSpc>
              <a:buClr>
                <a:srgbClr val="FDC400"/>
              </a:buClr>
            </a:pPr>
            <a:endParaRPr lang="en-US" sz="1000" spc="50">
              <a:solidFill>
                <a:schemeClr val="bg1"/>
              </a:solidFill>
              <a:latin typeface="+mj-lt"/>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41FF001A-CA96-ED4A-90A9-3721C5E4CD48}"/>
              </a:ext>
            </a:extLst>
          </p:cNvPr>
          <p:cNvSpPr txBox="1"/>
          <p:nvPr/>
        </p:nvSpPr>
        <p:spPr>
          <a:xfrm>
            <a:off x="8522679" y="3109573"/>
            <a:ext cx="3423136" cy="529376"/>
          </a:xfrm>
          <a:prstGeom prst="rect">
            <a:avLst/>
          </a:prstGeom>
          <a:noFill/>
        </p:spPr>
        <p:txBody>
          <a:bodyPr wrap="square" rtlCol="0">
            <a:spAutoFit/>
          </a:bodyPr>
          <a:lstStyle/>
          <a:p>
            <a:pPr>
              <a:lnSpc>
                <a:spcPct val="150000"/>
              </a:lnSpc>
              <a:buClr>
                <a:srgbClr val="FDC400"/>
              </a:buClr>
            </a:pPr>
            <a:r>
              <a:rPr lang="en-US" sz="1000" spc="50">
                <a:solidFill>
                  <a:schemeClr val="bg1"/>
                </a:solidFill>
                <a:latin typeface="+mj-lt"/>
                <a:ea typeface="Open Sans" panose="020B0606030504020204" pitchFamily="34" charset="0"/>
                <a:cs typeface="Open Sans" panose="020B0606030504020204" pitchFamily="34" charset="0"/>
              </a:rPr>
              <a:t>The mood of this design need to be more powerfull, bold, professional and elegant.</a:t>
            </a:r>
          </a:p>
        </p:txBody>
      </p:sp>
      <p:pic>
        <p:nvPicPr>
          <p:cNvPr id="8" name="Picture Placeholder 7">
            <a:extLst>
              <a:ext uri="{FF2B5EF4-FFF2-40B4-BE49-F238E27FC236}">
                <a16:creationId xmlns:a16="http://schemas.microsoft.com/office/drawing/2014/main" id="{25886B2B-A28B-4C93-AC0A-D0553678E9E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368" r="17368"/>
          <a:stretch>
            <a:fillRect/>
          </a:stretch>
        </p:blipFill>
        <p:spPr/>
      </p:pic>
      <p:pic>
        <p:nvPicPr>
          <p:cNvPr id="4" name="Picture Placeholder 3">
            <a:extLst>
              <a:ext uri="{FF2B5EF4-FFF2-40B4-BE49-F238E27FC236}">
                <a16:creationId xmlns:a16="http://schemas.microsoft.com/office/drawing/2014/main" id="{2510E514-C509-4BF2-8444-C36B4F458F2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52" r="24252"/>
          <a:stretch>
            <a:fillRect/>
          </a:stretch>
        </p:blipFill>
        <p:spPr/>
      </p:pic>
      <p:pic>
        <p:nvPicPr>
          <p:cNvPr id="16" name="Picture Placeholder 15">
            <a:extLst>
              <a:ext uri="{FF2B5EF4-FFF2-40B4-BE49-F238E27FC236}">
                <a16:creationId xmlns:a16="http://schemas.microsoft.com/office/drawing/2014/main" id="{76AAA69A-124A-4A0C-80F6-028D373C53C6}"/>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29912" b="29912"/>
          <a:stretch>
            <a:fillRect/>
          </a:stretch>
        </p:blipFill>
        <p:spPr/>
      </p:pic>
      <p:pic>
        <p:nvPicPr>
          <p:cNvPr id="18" name="Picture Placeholder 17">
            <a:extLst>
              <a:ext uri="{FF2B5EF4-FFF2-40B4-BE49-F238E27FC236}">
                <a16:creationId xmlns:a16="http://schemas.microsoft.com/office/drawing/2014/main" id="{9101F97A-55D2-4FAA-8048-EE90738C7F91}"/>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4805" b="4805"/>
          <a:stretch>
            <a:fillRect/>
          </a:stretch>
        </p:blipFill>
        <p:spPr/>
      </p:pic>
    </p:spTree>
    <p:extLst>
      <p:ext uri="{BB962C8B-B14F-4D97-AF65-F5344CB8AC3E}">
        <p14:creationId xmlns:p14="http://schemas.microsoft.com/office/powerpoint/2010/main" val="1904041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33CE5F-B8B2-9E46-B0F6-D9741B3E5677}"/>
              </a:ext>
            </a:extLst>
          </p:cNvPr>
          <p:cNvSpPr txBox="1"/>
          <p:nvPr/>
        </p:nvSpPr>
        <p:spPr>
          <a:xfrm>
            <a:off x="1622383" y="3259723"/>
            <a:ext cx="2356330" cy="338554"/>
          </a:xfrm>
          <a:prstGeom prst="rect">
            <a:avLst/>
          </a:prstGeom>
          <a:noFill/>
        </p:spPr>
        <p:txBody>
          <a:bodyPr wrap="square" rtlCol="0">
            <a:spAutoFit/>
          </a:bodyPr>
          <a:lstStyle/>
          <a:p>
            <a:r>
              <a:rPr lang="en-US" sz="1600" b="1" dirty="0">
                <a:solidFill>
                  <a:schemeClr val="bg1"/>
                </a:solidFill>
                <a:latin typeface="+mj-lt"/>
              </a:rPr>
              <a:t>Cardiogram</a:t>
            </a:r>
          </a:p>
        </p:txBody>
      </p:sp>
      <p:sp>
        <p:nvSpPr>
          <p:cNvPr id="10" name="TextBox 9">
            <a:extLst>
              <a:ext uri="{FF2B5EF4-FFF2-40B4-BE49-F238E27FC236}">
                <a16:creationId xmlns:a16="http://schemas.microsoft.com/office/drawing/2014/main" id="{1EDA5E42-7FCA-E449-93C2-4B67101ECFEC}"/>
              </a:ext>
            </a:extLst>
          </p:cNvPr>
          <p:cNvSpPr txBox="1"/>
          <p:nvPr/>
        </p:nvSpPr>
        <p:spPr>
          <a:xfrm>
            <a:off x="335684" y="3013502"/>
            <a:ext cx="1006980" cy="830997"/>
          </a:xfrm>
          <a:prstGeom prst="rect">
            <a:avLst/>
          </a:prstGeom>
          <a:noFill/>
        </p:spPr>
        <p:txBody>
          <a:bodyPr wrap="square" rtlCol="0">
            <a:spAutoFit/>
          </a:bodyPr>
          <a:lstStyle/>
          <a:p>
            <a:r>
              <a:rPr lang="en-US" sz="4800" b="1">
                <a:solidFill>
                  <a:schemeClr val="bg1"/>
                </a:solidFill>
                <a:latin typeface="+mj-lt"/>
              </a:rPr>
              <a:t>03</a:t>
            </a:r>
          </a:p>
        </p:txBody>
      </p:sp>
      <p:cxnSp>
        <p:nvCxnSpPr>
          <p:cNvPr id="11" name="Straight Connector 10">
            <a:extLst>
              <a:ext uri="{FF2B5EF4-FFF2-40B4-BE49-F238E27FC236}">
                <a16:creationId xmlns:a16="http://schemas.microsoft.com/office/drawing/2014/main" id="{CD65CFAB-96A7-694A-B713-A339B8A3F5B3}"/>
              </a:ext>
            </a:extLst>
          </p:cNvPr>
          <p:cNvCxnSpPr>
            <a:cxnSpLocks/>
          </p:cNvCxnSpPr>
          <p:nvPr/>
        </p:nvCxnSpPr>
        <p:spPr>
          <a:xfrm>
            <a:off x="1434808" y="3240170"/>
            <a:ext cx="0" cy="3776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73E8CC6-5838-424A-B8C6-05E8E8D65FAC}"/>
              </a:ext>
            </a:extLst>
          </p:cNvPr>
          <p:cNvSpPr txBox="1"/>
          <p:nvPr/>
        </p:nvSpPr>
        <p:spPr>
          <a:xfrm>
            <a:off x="9819041" y="4568911"/>
            <a:ext cx="1281081" cy="1682127"/>
          </a:xfrm>
          <a:prstGeom prst="rect">
            <a:avLst/>
          </a:prstGeom>
          <a:noFill/>
        </p:spPr>
        <p:txBody>
          <a:bodyPr wrap="square" rtlCol="0">
            <a:spAutoFit/>
          </a:bodyPr>
          <a:lstStyle/>
          <a:p>
            <a:pPr>
              <a:lnSpc>
                <a:spcPct val="150000"/>
              </a:lnSpc>
              <a:buClr>
                <a:srgbClr val="FDC400"/>
              </a:buClr>
            </a:pPr>
            <a:r>
              <a:rPr lang="en-US" sz="1000" spc="50">
                <a:solidFill>
                  <a:schemeClr val="bg1"/>
                </a:solidFill>
                <a:latin typeface="+mj-lt"/>
                <a:ea typeface="Open Sans" panose="020B0606030504020204" pitchFamily="34" charset="0"/>
                <a:cs typeface="Open Sans" panose="020B0606030504020204" pitchFamily="34" charset="0"/>
              </a:rPr>
              <a:t>The mood of this design need to be more powerfull, bold, professional and elegant.</a:t>
            </a:r>
          </a:p>
        </p:txBody>
      </p:sp>
      <p:sp>
        <p:nvSpPr>
          <p:cNvPr id="15" name="TextBox 14">
            <a:extLst>
              <a:ext uri="{FF2B5EF4-FFF2-40B4-BE49-F238E27FC236}">
                <a16:creationId xmlns:a16="http://schemas.microsoft.com/office/drawing/2014/main" id="{649FEAC5-F52E-3E4B-9E0E-741B007B4C8B}"/>
              </a:ext>
            </a:extLst>
          </p:cNvPr>
          <p:cNvSpPr txBox="1"/>
          <p:nvPr/>
        </p:nvSpPr>
        <p:spPr>
          <a:xfrm>
            <a:off x="9819041" y="3610599"/>
            <a:ext cx="2068159" cy="738664"/>
          </a:xfrm>
          <a:prstGeom prst="rect">
            <a:avLst/>
          </a:prstGeom>
          <a:noFill/>
        </p:spPr>
        <p:txBody>
          <a:bodyPr wrap="square" rtlCol="0">
            <a:spAutoFit/>
          </a:bodyPr>
          <a:lstStyle/>
          <a:p>
            <a:r>
              <a:rPr lang="en-US" sz="1400" b="1" dirty="0">
                <a:solidFill>
                  <a:schemeClr val="bg1"/>
                </a:solidFill>
                <a:latin typeface="+mj-lt"/>
              </a:rPr>
              <a:t>Almost Everyone Has An Incredible App Idea</a:t>
            </a:r>
          </a:p>
        </p:txBody>
      </p:sp>
      <p:sp>
        <p:nvSpPr>
          <p:cNvPr id="16" name="Rectangle 15">
            <a:extLst>
              <a:ext uri="{FF2B5EF4-FFF2-40B4-BE49-F238E27FC236}">
                <a16:creationId xmlns:a16="http://schemas.microsoft.com/office/drawing/2014/main" id="{F6A5BB24-4201-E142-95E6-FB0DC4290D98}"/>
              </a:ext>
            </a:extLst>
          </p:cNvPr>
          <p:cNvSpPr/>
          <p:nvPr/>
        </p:nvSpPr>
        <p:spPr>
          <a:xfrm>
            <a:off x="9907930" y="6724890"/>
            <a:ext cx="1091878" cy="133109"/>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pic>
        <p:nvPicPr>
          <p:cNvPr id="17" name="Picture Placeholder 16">
            <a:extLst>
              <a:ext uri="{FF2B5EF4-FFF2-40B4-BE49-F238E27FC236}">
                <a16:creationId xmlns:a16="http://schemas.microsoft.com/office/drawing/2014/main" id="{7AA64CCE-7709-4186-B8B2-B20D33D995B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9912" b="29912"/>
          <a:stretch>
            <a:fillRect/>
          </a:stretch>
        </p:blipFill>
        <p:spPr/>
      </p:pic>
      <p:pic>
        <p:nvPicPr>
          <p:cNvPr id="4" name="Picture Placeholder 3">
            <a:extLst>
              <a:ext uri="{FF2B5EF4-FFF2-40B4-BE49-F238E27FC236}">
                <a16:creationId xmlns:a16="http://schemas.microsoft.com/office/drawing/2014/main" id="{3A178FA2-CD64-4E45-9818-09FD5A130FE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52" r="24252"/>
          <a:stretch>
            <a:fillRect/>
          </a:stretch>
        </p:blipFill>
        <p:spPr/>
      </p:pic>
      <p:pic>
        <p:nvPicPr>
          <p:cNvPr id="19" name="Picture Placeholder 18">
            <a:extLst>
              <a:ext uri="{FF2B5EF4-FFF2-40B4-BE49-F238E27FC236}">
                <a16:creationId xmlns:a16="http://schemas.microsoft.com/office/drawing/2014/main" id="{2076322E-253B-4419-8030-42DCEACC4261}"/>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4805" b="4805"/>
          <a:stretch>
            <a:fillRect/>
          </a:stretch>
        </p:blipFill>
        <p:spPr/>
      </p:pic>
      <p:pic>
        <p:nvPicPr>
          <p:cNvPr id="8" name="Picture Placeholder 7">
            <a:extLst>
              <a:ext uri="{FF2B5EF4-FFF2-40B4-BE49-F238E27FC236}">
                <a16:creationId xmlns:a16="http://schemas.microsoft.com/office/drawing/2014/main" id="{B19964F7-CA41-4798-9795-DA5E912B972E}"/>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7368" r="17368"/>
          <a:stretch>
            <a:fillRect/>
          </a:stretch>
        </p:blipFill>
        <p:spPr/>
      </p:pic>
    </p:spTree>
    <p:extLst>
      <p:ext uri="{BB962C8B-B14F-4D97-AF65-F5344CB8AC3E}">
        <p14:creationId xmlns:p14="http://schemas.microsoft.com/office/powerpoint/2010/main" val="409629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2A96738-B69F-4EBC-BB9B-05C8A1E8722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590" t="14604" r="38756" b="22562"/>
          <a:stretch/>
        </p:blipFill>
        <p:spPr>
          <a:xfrm>
            <a:off x="5641146" y="1069146"/>
            <a:ext cx="6550855" cy="4600135"/>
          </a:xfrm>
        </p:spPr>
      </p:pic>
      <p:sp>
        <p:nvSpPr>
          <p:cNvPr id="11" name="TextBox 10">
            <a:extLst>
              <a:ext uri="{FF2B5EF4-FFF2-40B4-BE49-F238E27FC236}">
                <a16:creationId xmlns:a16="http://schemas.microsoft.com/office/drawing/2014/main" id="{C506630A-BFEB-9043-A794-169202A9DF8D}"/>
              </a:ext>
            </a:extLst>
          </p:cNvPr>
          <p:cNvSpPr txBox="1"/>
          <p:nvPr/>
        </p:nvSpPr>
        <p:spPr>
          <a:xfrm>
            <a:off x="926215" y="2110537"/>
            <a:ext cx="3460653" cy="381066"/>
          </a:xfrm>
          <a:prstGeom prst="rect">
            <a:avLst/>
          </a:prstGeom>
          <a:noFill/>
        </p:spPr>
        <p:txBody>
          <a:bodyPr wrap="square" rtlCol="0">
            <a:spAutoFit/>
          </a:bodyPr>
          <a:lstStyle/>
          <a:p>
            <a:pPr>
              <a:lnSpc>
                <a:spcPct val="150000"/>
              </a:lnSpc>
            </a:pPr>
            <a:r>
              <a:rPr lang="en-US" sz="1400" spc="50" dirty="0">
                <a:solidFill>
                  <a:schemeClr val="accent3"/>
                </a:solidFill>
                <a:latin typeface="+mj-lt"/>
                <a:ea typeface="Open Sans" panose="020B0606030504020204" pitchFamily="34" charset="0"/>
                <a:cs typeface="Open Sans" panose="020B0606030504020204" pitchFamily="34" charset="0"/>
              </a:rPr>
              <a:t>Our Market Research</a:t>
            </a:r>
          </a:p>
        </p:txBody>
      </p:sp>
      <p:sp>
        <p:nvSpPr>
          <p:cNvPr id="3" name="TextBox 2">
            <a:extLst>
              <a:ext uri="{FF2B5EF4-FFF2-40B4-BE49-F238E27FC236}">
                <a16:creationId xmlns:a16="http://schemas.microsoft.com/office/drawing/2014/main" id="{CCD9AC92-1984-0E45-B9E0-86590B0AC3AB}"/>
              </a:ext>
            </a:extLst>
          </p:cNvPr>
          <p:cNvSpPr txBox="1"/>
          <p:nvPr/>
        </p:nvSpPr>
        <p:spPr>
          <a:xfrm>
            <a:off x="926215" y="2618604"/>
            <a:ext cx="8968348" cy="954107"/>
          </a:xfrm>
          <a:prstGeom prst="rect">
            <a:avLst/>
          </a:prstGeom>
          <a:noFill/>
        </p:spPr>
        <p:txBody>
          <a:bodyPr wrap="square" rtlCol="0">
            <a:spAutoFit/>
          </a:bodyPr>
          <a:lstStyle/>
          <a:p>
            <a:r>
              <a:rPr lang="en-ID" sz="2800" b="1" dirty="0">
                <a:solidFill>
                  <a:schemeClr val="accent1"/>
                </a:solidFill>
                <a:latin typeface="+mj-lt"/>
              </a:rPr>
              <a:t>SENSORS IN HEALTHCARE APPLICATIONS MARKET RESEARCH TECHNOLOGY</a:t>
            </a:r>
          </a:p>
        </p:txBody>
      </p:sp>
      <p:sp>
        <p:nvSpPr>
          <p:cNvPr id="13" name="TextBox 12">
            <a:extLst>
              <a:ext uri="{FF2B5EF4-FFF2-40B4-BE49-F238E27FC236}">
                <a16:creationId xmlns:a16="http://schemas.microsoft.com/office/drawing/2014/main" id="{ACDEAB63-CFE4-7347-8462-B35BB8D2B381}"/>
              </a:ext>
            </a:extLst>
          </p:cNvPr>
          <p:cNvSpPr txBox="1"/>
          <p:nvPr/>
        </p:nvSpPr>
        <p:spPr>
          <a:xfrm>
            <a:off x="926215" y="3749638"/>
            <a:ext cx="3977248" cy="2000099"/>
          </a:xfrm>
          <a:prstGeom prst="rect">
            <a:avLst/>
          </a:prstGeom>
          <a:noFill/>
        </p:spPr>
        <p:txBody>
          <a:bodyPr wrap="square" rtlCol="0">
            <a:spAutoFit/>
          </a:bodyPr>
          <a:lstStyle/>
          <a:p>
            <a:pPr>
              <a:lnSpc>
                <a:spcPct val="150000"/>
              </a:lnSpc>
            </a:pP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Report on Sensors In Healthcare Applications Market recently launched by Market Insights Reports for its clients. This report offers to clients with factual data validated by industry experts and business heads. The report highly involves chapter wise explanation for every aspect of the market wherein the drivers.</a:t>
            </a:r>
          </a:p>
        </p:txBody>
      </p:sp>
      <p:sp>
        <p:nvSpPr>
          <p:cNvPr id="23" name="TextBox 22">
            <a:extLst>
              <a:ext uri="{FF2B5EF4-FFF2-40B4-BE49-F238E27FC236}">
                <a16:creationId xmlns:a16="http://schemas.microsoft.com/office/drawing/2014/main" id="{9F3CF89E-60ED-3B4B-8F69-4AEE0E2B3A02}"/>
              </a:ext>
            </a:extLst>
          </p:cNvPr>
          <p:cNvSpPr txBox="1"/>
          <p:nvPr/>
        </p:nvSpPr>
        <p:spPr>
          <a:xfrm>
            <a:off x="5265496" y="6243046"/>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a:t>
            </a:r>
            <a:r>
              <a:rPr lang="en-US" sz="1000" i="1" spc="50" dirty="0">
                <a:solidFill>
                  <a:schemeClr val="accent1"/>
                </a:solidFill>
                <a:latin typeface="+mj-lt"/>
                <a:ea typeface="Open Sans Semibold" panose="020B0606030504020204" pitchFamily="34" charset="0"/>
                <a:cs typeface="Open Sans Semibold" panose="020B0606030504020204" pitchFamily="34" charset="0"/>
              </a:rPr>
              <a:t>www.cardiogram.net</a:t>
            </a:r>
          </a:p>
        </p:txBody>
      </p:sp>
      <p:grpSp>
        <p:nvGrpSpPr>
          <p:cNvPr id="24" name="Group 23">
            <a:extLst>
              <a:ext uri="{FF2B5EF4-FFF2-40B4-BE49-F238E27FC236}">
                <a16:creationId xmlns:a16="http://schemas.microsoft.com/office/drawing/2014/main" id="{AC5F170B-30CD-4C45-BCDF-A44F49C41DF6}"/>
              </a:ext>
            </a:extLst>
          </p:cNvPr>
          <p:cNvGrpSpPr/>
          <p:nvPr/>
        </p:nvGrpSpPr>
        <p:grpSpPr>
          <a:xfrm>
            <a:off x="5410389" y="5345912"/>
            <a:ext cx="461514" cy="504845"/>
            <a:chOff x="5303095" y="5299491"/>
            <a:chExt cx="676102" cy="739580"/>
          </a:xfrm>
        </p:grpSpPr>
        <p:sp>
          <p:nvSpPr>
            <p:cNvPr id="25" name="Rectangle 24">
              <a:extLst>
                <a:ext uri="{FF2B5EF4-FFF2-40B4-BE49-F238E27FC236}">
                  <a16:creationId xmlns:a16="http://schemas.microsoft.com/office/drawing/2014/main" id="{E1B89C43-C469-724D-8B36-2A03BE536BE3}"/>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Freeform 25">
              <a:extLst>
                <a:ext uri="{FF2B5EF4-FFF2-40B4-BE49-F238E27FC236}">
                  <a16:creationId xmlns:a16="http://schemas.microsoft.com/office/drawing/2014/main" id="{B974EC79-EE13-4448-9F75-3AF7106CE61A}"/>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grpSp>
        <p:nvGrpSpPr>
          <p:cNvPr id="28" name="Group 27">
            <a:extLst>
              <a:ext uri="{FF2B5EF4-FFF2-40B4-BE49-F238E27FC236}">
                <a16:creationId xmlns:a16="http://schemas.microsoft.com/office/drawing/2014/main" id="{B1A76509-3915-4D22-8A1F-C3B214C8D63E}"/>
              </a:ext>
            </a:extLst>
          </p:cNvPr>
          <p:cNvGrpSpPr/>
          <p:nvPr/>
        </p:nvGrpSpPr>
        <p:grpSpPr>
          <a:xfrm>
            <a:off x="1046755" y="1054062"/>
            <a:ext cx="591649" cy="688242"/>
            <a:chOff x="2844101" y="2083292"/>
            <a:chExt cx="591649" cy="688242"/>
          </a:xfrm>
        </p:grpSpPr>
        <p:sp>
          <p:nvSpPr>
            <p:cNvPr id="29" name="Freeform: Shape 28">
              <a:extLst>
                <a:ext uri="{FF2B5EF4-FFF2-40B4-BE49-F238E27FC236}">
                  <a16:creationId xmlns:a16="http://schemas.microsoft.com/office/drawing/2014/main" id="{223464B9-1499-4AD3-90F4-155D1FD85584}"/>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30" name="Oval 29">
              <a:extLst>
                <a:ext uri="{FF2B5EF4-FFF2-40B4-BE49-F238E27FC236}">
                  <a16:creationId xmlns:a16="http://schemas.microsoft.com/office/drawing/2014/main" id="{447074A7-D6DE-497A-A399-0E7E62F1948F}"/>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35283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BA52A2D0-FA0F-4853-8348-F0528BCE370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605" r="26605"/>
          <a:stretch>
            <a:fillRect/>
          </a:stretch>
        </p:blipFill>
        <p:spPr>
          <a:xfrm>
            <a:off x="1160463" y="1184275"/>
            <a:ext cx="3587750" cy="5111750"/>
          </a:xfrm>
        </p:spPr>
      </p:pic>
      <p:sp>
        <p:nvSpPr>
          <p:cNvPr id="11" name="TextBox 10">
            <a:extLst>
              <a:ext uri="{FF2B5EF4-FFF2-40B4-BE49-F238E27FC236}">
                <a16:creationId xmlns:a16="http://schemas.microsoft.com/office/drawing/2014/main" id="{C506630A-BFEB-9043-A794-169202A9DF8D}"/>
              </a:ext>
            </a:extLst>
          </p:cNvPr>
          <p:cNvSpPr txBox="1"/>
          <p:nvPr/>
        </p:nvSpPr>
        <p:spPr>
          <a:xfrm>
            <a:off x="5269720" y="1236101"/>
            <a:ext cx="3460653" cy="381066"/>
          </a:xfrm>
          <a:prstGeom prst="rect">
            <a:avLst/>
          </a:prstGeom>
          <a:noFill/>
        </p:spPr>
        <p:txBody>
          <a:bodyPr wrap="square" rtlCol="0">
            <a:spAutoFit/>
          </a:bodyPr>
          <a:lstStyle/>
          <a:p>
            <a:pPr>
              <a:lnSpc>
                <a:spcPct val="150000"/>
              </a:lnSpc>
            </a:pPr>
            <a:r>
              <a:rPr lang="en-US" sz="1400" spc="50" dirty="0">
                <a:solidFill>
                  <a:schemeClr val="accent3"/>
                </a:solidFill>
                <a:latin typeface="+mj-lt"/>
                <a:ea typeface="Open Sans" panose="020B0606030504020204" pitchFamily="34" charset="0"/>
                <a:cs typeface="Open Sans" panose="020B0606030504020204" pitchFamily="34" charset="0"/>
              </a:rPr>
              <a:t>Our Market Research</a:t>
            </a:r>
          </a:p>
        </p:txBody>
      </p:sp>
      <p:sp>
        <p:nvSpPr>
          <p:cNvPr id="3" name="TextBox 2">
            <a:extLst>
              <a:ext uri="{FF2B5EF4-FFF2-40B4-BE49-F238E27FC236}">
                <a16:creationId xmlns:a16="http://schemas.microsoft.com/office/drawing/2014/main" id="{CCD9AC92-1984-0E45-B9E0-86590B0AC3AB}"/>
              </a:ext>
            </a:extLst>
          </p:cNvPr>
          <p:cNvSpPr txBox="1"/>
          <p:nvPr/>
        </p:nvSpPr>
        <p:spPr>
          <a:xfrm>
            <a:off x="5269720" y="1675392"/>
            <a:ext cx="5901394" cy="1384995"/>
          </a:xfrm>
          <a:prstGeom prst="rect">
            <a:avLst/>
          </a:prstGeom>
          <a:noFill/>
        </p:spPr>
        <p:txBody>
          <a:bodyPr wrap="square" rtlCol="0">
            <a:spAutoFit/>
          </a:bodyPr>
          <a:lstStyle/>
          <a:p>
            <a:r>
              <a:rPr lang="en-ID" sz="2800" b="1" dirty="0">
                <a:solidFill>
                  <a:schemeClr val="accent1"/>
                </a:solidFill>
                <a:latin typeface="+mj-lt"/>
              </a:rPr>
              <a:t>SINGAPORE BIGO TECHNOLOGY INTEGRATES ARTIFICIAL INTELLIGENCE</a:t>
            </a:r>
            <a:endParaRPr lang="en-US" sz="2800" b="1" dirty="0">
              <a:solidFill>
                <a:schemeClr val="accent1"/>
              </a:solidFill>
              <a:latin typeface="+mj-lt"/>
            </a:endParaRPr>
          </a:p>
        </p:txBody>
      </p:sp>
      <p:sp>
        <p:nvSpPr>
          <p:cNvPr id="13" name="TextBox 12">
            <a:extLst>
              <a:ext uri="{FF2B5EF4-FFF2-40B4-BE49-F238E27FC236}">
                <a16:creationId xmlns:a16="http://schemas.microsoft.com/office/drawing/2014/main" id="{ACDEAB63-CFE4-7347-8462-B35BB8D2B381}"/>
              </a:ext>
            </a:extLst>
          </p:cNvPr>
          <p:cNvSpPr txBox="1"/>
          <p:nvPr/>
        </p:nvSpPr>
        <p:spPr>
          <a:xfrm>
            <a:off x="5269720" y="3302494"/>
            <a:ext cx="6077242" cy="1723100"/>
          </a:xfrm>
          <a:prstGeom prst="rect">
            <a:avLst/>
          </a:prstGeom>
          <a:noFill/>
        </p:spPr>
        <p:txBody>
          <a:bodyPr wrap="square" rtlCol="0">
            <a:spAutoFit/>
          </a:bodyPr>
          <a:lstStyle/>
          <a:p>
            <a:pPr>
              <a:lnSpc>
                <a:spcPct val="150000"/>
              </a:lnSpc>
            </a:pP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Leading technology company from Singapore BIGO Technology (BIGO), the holding company for popular new age communication platforms like </a:t>
            </a:r>
            <a:r>
              <a:rPr lang="en-US" sz="1200" spc="50" dirty="0" err="1">
                <a:solidFill>
                  <a:schemeClr val="bg1">
                    <a:lumMod val="65000"/>
                  </a:schemeClr>
                </a:solidFill>
                <a:latin typeface="+mj-lt"/>
                <a:ea typeface="Open Sans Light" panose="020B0306030504020204" pitchFamily="34" charset="0"/>
                <a:cs typeface="Open Sans Light" panose="020B0306030504020204" pitchFamily="34" charset="0"/>
              </a:rPr>
              <a:t>Bigo</a:t>
            </a: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 Live (Live Streaming), </a:t>
            </a:r>
            <a:r>
              <a:rPr lang="en-US" sz="1200" spc="50" dirty="0" err="1">
                <a:solidFill>
                  <a:schemeClr val="bg1">
                    <a:lumMod val="65000"/>
                  </a:schemeClr>
                </a:solidFill>
                <a:latin typeface="+mj-lt"/>
                <a:ea typeface="Open Sans Light" panose="020B0306030504020204" pitchFamily="34" charset="0"/>
                <a:cs typeface="Open Sans Light" panose="020B0306030504020204" pitchFamily="34" charset="0"/>
              </a:rPr>
              <a:t>Likee</a:t>
            </a: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 (Short-form Videos), and </a:t>
            </a:r>
            <a:r>
              <a:rPr lang="en-US" sz="1200" spc="50" dirty="0" err="1">
                <a:solidFill>
                  <a:schemeClr val="bg1">
                    <a:lumMod val="65000"/>
                  </a:schemeClr>
                </a:solidFill>
                <a:latin typeface="+mj-lt"/>
                <a:ea typeface="Open Sans Light" panose="020B0306030504020204" pitchFamily="34" charset="0"/>
                <a:cs typeface="Open Sans Light" panose="020B0306030504020204" pitchFamily="34" charset="0"/>
              </a:rPr>
              <a:t>imo</a:t>
            </a: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 (Video Communication) has shared that they use Artificial Intelligence (AI) as a foundation to create a more engaging, world-class immersive experience for their users.</a:t>
            </a:r>
          </a:p>
        </p:txBody>
      </p:sp>
      <p:grpSp>
        <p:nvGrpSpPr>
          <p:cNvPr id="21" name="Group 20">
            <a:extLst>
              <a:ext uri="{FF2B5EF4-FFF2-40B4-BE49-F238E27FC236}">
                <a16:creationId xmlns:a16="http://schemas.microsoft.com/office/drawing/2014/main" id="{FA66EE2D-7B26-C54D-9970-C157D76AFC28}"/>
              </a:ext>
            </a:extLst>
          </p:cNvPr>
          <p:cNvGrpSpPr/>
          <p:nvPr/>
        </p:nvGrpSpPr>
        <p:grpSpPr>
          <a:xfrm rot="16200000">
            <a:off x="4517089" y="5931237"/>
            <a:ext cx="461514" cy="504845"/>
            <a:chOff x="5303095" y="5299491"/>
            <a:chExt cx="676102" cy="739580"/>
          </a:xfrm>
        </p:grpSpPr>
        <p:sp>
          <p:nvSpPr>
            <p:cNvPr id="19" name="Rectangle 18">
              <a:extLst>
                <a:ext uri="{FF2B5EF4-FFF2-40B4-BE49-F238E27FC236}">
                  <a16:creationId xmlns:a16="http://schemas.microsoft.com/office/drawing/2014/main" id="{E2AE02EC-8BDC-754B-9748-AE6B2F31D7F9}"/>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Freeform 21">
              <a:extLst>
                <a:ext uri="{FF2B5EF4-FFF2-40B4-BE49-F238E27FC236}">
                  <a16:creationId xmlns:a16="http://schemas.microsoft.com/office/drawing/2014/main" id="{E55F235E-A834-2148-8518-4D1A143DE33A}"/>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25" name="TextBox 24">
            <a:extLst>
              <a:ext uri="{FF2B5EF4-FFF2-40B4-BE49-F238E27FC236}">
                <a16:creationId xmlns:a16="http://schemas.microsoft.com/office/drawing/2014/main" id="{294B2F66-3E21-424D-8255-D32AA3E957C6}"/>
              </a:ext>
            </a:extLst>
          </p:cNvPr>
          <p:cNvSpPr txBox="1"/>
          <p:nvPr/>
        </p:nvSpPr>
        <p:spPr>
          <a:xfrm>
            <a:off x="5252796" y="603438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a:t>
            </a:r>
            <a:r>
              <a:rPr lang="en-US" sz="1000" i="1" spc="50" dirty="0">
                <a:solidFill>
                  <a:schemeClr val="accent1"/>
                </a:solidFill>
                <a:latin typeface="+mj-lt"/>
                <a:ea typeface="Open Sans Semibold" panose="020B0606030504020204" pitchFamily="34" charset="0"/>
                <a:cs typeface="Open Sans Semibold" panose="020B0606030504020204" pitchFamily="34" charset="0"/>
              </a:rPr>
              <a:t>www.cardiogram.net</a:t>
            </a:r>
          </a:p>
        </p:txBody>
      </p:sp>
      <p:sp>
        <p:nvSpPr>
          <p:cNvPr id="2" name="Rounded Rectangle 49">
            <a:extLst>
              <a:ext uri="{FF2B5EF4-FFF2-40B4-BE49-F238E27FC236}">
                <a16:creationId xmlns:a16="http://schemas.microsoft.com/office/drawing/2014/main" id="{07047399-5577-42CB-B263-4BDF4831770E}"/>
              </a:ext>
            </a:extLst>
          </p:cNvPr>
          <p:cNvSpPr/>
          <p:nvPr/>
        </p:nvSpPr>
        <p:spPr>
          <a:xfrm>
            <a:off x="5367096" y="5182608"/>
            <a:ext cx="1469861" cy="371019"/>
          </a:xfrm>
          <a:prstGeom prst="round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sp>
        <p:nvSpPr>
          <p:cNvPr id="9" name="TextBox 8">
            <a:extLst>
              <a:ext uri="{FF2B5EF4-FFF2-40B4-BE49-F238E27FC236}">
                <a16:creationId xmlns:a16="http://schemas.microsoft.com/office/drawing/2014/main" id="{DE8904CD-41F3-4E3F-AB6E-9BC16E4F40D7}"/>
              </a:ext>
            </a:extLst>
          </p:cNvPr>
          <p:cNvSpPr txBox="1"/>
          <p:nvPr/>
        </p:nvSpPr>
        <p:spPr>
          <a:xfrm>
            <a:off x="5367096" y="5237312"/>
            <a:ext cx="1469861" cy="261610"/>
          </a:xfrm>
          <a:prstGeom prst="rect">
            <a:avLst/>
          </a:prstGeom>
          <a:noFill/>
        </p:spPr>
        <p:txBody>
          <a:bodyPr wrap="square" rtlCol="0">
            <a:spAutoFit/>
          </a:bodyPr>
          <a:lstStyle/>
          <a:p>
            <a:pPr algn="ctr"/>
            <a:r>
              <a:rPr lang="en-US" sz="1100" b="1" spc="50" dirty="0">
                <a:solidFill>
                  <a:schemeClr val="bg1"/>
                </a:solidFill>
                <a:latin typeface="+mj-lt"/>
                <a:ea typeface="Open Sans" panose="020B0606030504020204" pitchFamily="34" charset="0"/>
                <a:cs typeface="Open Sans" panose="020B0606030504020204" pitchFamily="34" charset="0"/>
              </a:rPr>
              <a:t>CARDIOGRAM</a:t>
            </a:r>
          </a:p>
        </p:txBody>
      </p:sp>
      <p:grpSp>
        <p:nvGrpSpPr>
          <p:cNvPr id="14" name="Group 13">
            <a:extLst>
              <a:ext uri="{FF2B5EF4-FFF2-40B4-BE49-F238E27FC236}">
                <a16:creationId xmlns:a16="http://schemas.microsoft.com/office/drawing/2014/main" id="{AE117FBC-26EC-419F-9736-CF4B18B7BB24}"/>
              </a:ext>
            </a:extLst>
          </p:cNvPr>
          <p:cNvGrpSpPr/>
          <p:nvPr/>
        </p:nvGrpSpPr>
        <p:grpSpPr>
          <a:xfrm>
            <a:off x="2658392" y="1985668"/>
            <a:ext cx="591649" cy="688242"/>
            <a:chOff x="2844101" y="2083292"/>
            <a:chExt cx="591649" cy="688242"/>
          </a:xfrm>
        </p:grpSpPr>
        <p:sp>
          <p:nvSpPr>
            <p:cNvPr id="10" name="Freeform: Shape 9">
              <a:extLst>
                <a:ext uri="{FF2B5EF4-FFF2-40B4-BE49-F238E27FC236}">
                  <a16:creationId xmlns:a16="http://schemas.microsoft.com/office/drawing/2014/main" id="{3A18AC30-95EA-43AA-953D-DA57C7526A24}"/>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2" name="Oval 11">
              <a:extLst>
                <a:ext uri="{FF2B5EF4-FFF2-40B4-BE49-F238E27FC236}">
                  <a16:creationId xmlns:a16="http://schemas.microsoft.com/office/drawing/2014/main" id="{90011020-EE33-4733-B947-4365782F2082}"/>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1" name="Group 30">
            <a:extLst>
              <a:ext uri="{FF2B5EF4-FFF2-40B4-BE49-F238E27FC236}">
                <a16:creationId xmlns:a16="http://schemas.microsoft.com/office/drawing/2014/main" id="{3F0A429C-B14C-4095-98E5-60A236B68B5B}"/>
              </a:ext>
            </a:extLst>
          </p:cNvPr>
          <p:cNvGrpSpPr/>
          <p:nvPr/>
        </p:nvGrpSpPr>
        <p:grpSpPr>
          <a:xfrm>
            <a:off x="467124" y="443345"/>
            <a:ext cx="432805" cy="503465"/>
            <a:chOff x="2844101" y="2083292"/>
            <a:chExt cx="591649" cy="688242"/>
          </a:xfrm>
        </p:grpSpPr>
        <p:sp>
          <p:nvSpPr>
            <p:cNvPr id="32" name="Freeform: Shape 31">
              <a:extLst>
                <a:ext uri="{FF2B5EF4-FFF2-40B4-BE49-F238E27FC236}">
                  <a16:creationId xmlns:a16="http://schemas.microsoft.com/office/drawing/2014/main" id="{A51B813C-9C63-4ED5-B890-B2C84FB39FEC}"/>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33" name="Oval 32">
              <a:extLst>
                <a:ext uri="{FF2B5EF4-FFF2-40B4-BE49-F238E27FC236}">
                  <a16:creationId xmlns:a16="http://schemas.microsoft.com/office/drawing/2014/main" id="{B63E4405-1D2A-4912-A5C5-018E162D0DAB}"/>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325167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79B4C-4688-3142-86E9-E5E34F70388F}"/>
              </a:ext>
            </a:extLst>
          </p:cNvPr>
          <p:cNvSpPr txBox="1"/>
          <p:nvPr/>
        </p:nvSpPr>
        <p:spPr>
          <a:xfrm>
            <a:off x="1427926" y="676028"/>
            <a:ext cx="4655127" cy="461665"/>
          </a:xfrm>
          <a:prstGeom prst="rect">
            <a:avLst/>
          </a:prstGeom>
          <a:noFill/>
        </p:spPr>
        <p:txBody>
          <a:bodyPr wrap="square" rtlCol="0">
            <a:spAutoFit/>
          </a:bodyPr>
          <a:lstStyle/>
          <a:p>
            <a:r>
              <a:rPr lang="en-US" sz="2400" b="1" dirty="0">
                <a:solidFill>
                  <a:schemeClr val="accent1"/>
                </a:solidFill>
                <a:latin typeface="+mj-lt"/>
              </a:rPr>
              <a:t>THE WHOLE PICTURE</a:t>
            </a:r>
          </a:p>
        </p:txBody>
      </p:sp>
      <p:sp>
        <p:nvSpPr>
          <p:cNvPr id="3" name="TextBox 2">
            <a:extLst>
              <a:ext uri="{FF2B5EF4-FFF2-40B4-BE49-F238E27FC236}">
                <a16:creationId xmlns:a16="http://schemas.microsoft.com/office/drawing/2014/main" id="{27DA0B38-2B43-1543-AE4F-6F7D354D6FC0}"/>
              </a:ext>
            </a:extLst>
          </p:cNvPr>
          <p:cNvSpPr txBox="1"/>
          <p:nvPr/>
        </p:nvSpPr>
        <p:spPr>
          <a:xfrm>
            <a:off x="1427925" y="1170412"/>
            <a:ext cx="4655127" cy="307777"/>
          </a:xfrm>
          <a:prstGeom prst="rect">
            <a:avLst/>
          </a:prstGeom>
          <a:noFill/>
        </p:spPr>
        <p:txBody>
          <a:bodyPr wrap="square" rtlCol="0">
            <a:spAutoFit/>
          </a:bodyPr>
          <a:lstStyle/>
          <a:p>
            <a:r>
              <a:rPr lang="en-US" sz="1400">
                <a:solidFill>
                  <a:schemeClr val="bg1">
                    <a:lumMod val="65000"/>
                  </a:schemeClr>
                </a:solidFill>
                <a:latin typeface="+mj-lt"/>
                <a:ea typeface="Open Sans" panose="020B0606030504020204" pitchFamily="34" charset="0"/>
                <a:cs typeface="Open Sans" panose="020B0606030504020204" pitchFamily="34" charset="0"/>
              </a:rPr>
              <a:t>Our Company Description</a:t>
            </a:r>
          </a:p>
        </p:txBody>
      </p:sp>
      <p:sp>
        <p:nvSpPr>
          <p:cNvPr id="5" name="TextBox 4">
            <a:extLst>
              <a:ext uri="{FF2B5EF4-FFF2-40B4-BE49-F238E27FC236}">
                <a16:creationId xmlns:a16="http://schemas.microsoft.com/office/drawing/2014/main" id="{F1409304-3DF0-D644-AFB2-561618107B0E}"/>
              </a:ext>
            </a:extLst>
          </p:cNvPr>
          <p:cNvSpPr txBox="1"/>
          <p:nvPr/>
        </p:nvSpPr>
        <p:spPr>
          <a:xfrm>
            <a:off x="1427926" y="3664452"/>
            <a:ext cx="3927845" cy="1723100"/>
          </a:xfrm>
          <a:prstGeom prst="rect">
            <a:avLst/>
          </a:prstGeom>
          <a:noFill/>
        </p:spPr>
        <p:txBody>
          <a:bodyPr wrap="square" rtlCol="0">
            <a:spAutoFit/>
          </a:bodyPr>
          <a:lstStyle/>
          <a:p>
            <a:pPr>
              <a:lnSpc>
                <a:spcPct val="150000"/>
              </a:lnSpc>
            </a:pP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This template is absolutely amazing, great design, a very smart and good layout with an unbelievable messages. This is good for present business presentation, and others. I believe the designer who creates this design is really smart, handsome and professional.</a:t>
            </a:r>
          </a:p>
        </p:txBody>
      </p:sp>
      <p:sp>
        <p:nvSpPr>
          <p:cNvPr id="9" name="Rectangle 8">
            <a:extLst>
              <a:ext uri="{FF2B5EF4-FFF2-40B4-BE49-F238E27FC236}">
                <a16:creationId xmlns:a16="http://schemas.microsoft.com/office/drawing/2014/main" id="{FDBA49E6-3E99-714F-8BED-A004428772D7}"/>
              </a:ext>
            </a:extLst>
          </p:cNvPr>
          <p:cNvSpPr/>
          <p:nvPr/>
        </p:nvSpPr>
        <p:spPr>
          <a:xfrm>
            <a:off x="0" y="3802433"/>
            <a:ext cx="1043689" cy="3055567"/>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pic>
        <p:nvPicPr>
          <p:cNvPr id="6" name="Picture Placeholder 5">
            <a:extLst>
              <a:ext uri="{FF2B5EF4-FFF2-40B4-BE49-F238E27FC236}">
                <a16:creationId xmlns:a16="http://schemas.microsoft.com/office/drawing/2014/main" id="{A5653DAA-0685-4DAD-A35D-131F7DC64F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691" r="24691"/>
          <a:stretch>
            <a:fillRect/>
          </a:stretch>
        </p:blipFill>
        <p:spPr/>
      </p:pic>
      <p:grpSp>
        <p:nvGrpSpPr>
          <p:cNvPr id="14" name="Group 13">
            <a:extLst>
              <a:ext uri="{FF2B5EF4-FFF2-40B4-BE49-F238E27FC236}">
                <a16:creationId xmlns:a16="http://schemas.microsoft.com/office/drawing/2014/main" id="{58EADFC3-E476-4EF3-862A-4827465A6054}"/>
              </a:ext>
            </a:extLst>
          </p:cNvPr>
          <p:cNvGrpSpPr/>
          <p:nvPr/>
        </p:nvGrpSpPr>
        <p:grpSpPr>
          <a:xfrm rot="16200000">
            <a:off x="812931" y="5931238"/>
            <a:ext cx="461514" cy="504845"/>
            <a:chOff x="5303095" y="5299491"/>
            <a:chExt cx="676102" cy="739580"/>
          </a:xfrm>
        </p:grpSpPr>
        <p:sp>
          <p:nvSpPr>
            <p:cNvPr id="18" name="Rectangle 17">
              <a:extLst>
                <a:ext uri="{FF2B5EF4-FFF2-40B4-BE49-F238E27FC236}">
                  <a16:creationId xmlns:a16="http://schemas.microsoft.com/office/drawing/2014/main" id="{BFE906D5-DACE-41F2-AB2E-9AA9449E1FA2}"/>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Freeform 11">
              <a:extLst>
                <a:ext uri="{FF2B5EF4-FFF2-40B4-BE49-F238E27FC236}">
                  <a16:creationId xmlns:a16="http://schemas.microsoft.com/office/drawing/2014/main" id="{D7453CCA-4655-4EC6-929F-06303B9ABA1C}"/>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20" name="TextBox 19">
            <a:extLst>
              <a:ext uri="{FF2B5EF4-FFF2-40B4-BE49-F238E27FC236}">
                <a16:creationId xmlns:a16="http://schemas.microsoft.com/office/drawing/2014/main" id="{DDBD7109-F73A-4A02-9386-63628472CF25}"/>
              </a:ext>
            </a:extLst>
          </p:cNvPr>
          <p:cNvSpPr txBox="1"/>
          <p:nvPr/>
        </p:nvSpPr>
        <p:spPr>
          <a:xfrm>
            <a:off x="1427925" y="600585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endParaRPr lang="en-US" sz="1000" i="1" spc="50" dirty="0">
              <a:solidFill>
                <a:schemeClr val="accent1"/>
              </a:solidFill>
              <a:latin typeface="+mj-lt"/>
              <a:ea typeface="Open Sans" panose="020B0606030504020204" pitchFamily="34" charset="0"/>
              <a:cs typeface="Open Sans" panose="020B0606030504020204" pitchFamily="34" charset="0"/>
            </a:endParaRPr>
          </a:p>
        </p:txBody>
      </p:sp>
      <p:sp>
        <p:nvSpPr>
          <p:cNvPr id="23" name="Freeform: Shape 22">
            <a:extLst>
              <a:ext uri="{FF2B5EF4-FFF2-40B4-BE49-F238E27FC236}">
                <a16:creationId xmlns:a16="http://schemas.microsoft.com/office/drawing/2014/main" id="{0184434B-ECDF-4F8D-BC0B-AF0B3538BC77}"/>
              </a:ext>
            </a:extLst>
          </p:cNvPr>
          <p:cNvSpPr/>
          <p:nvPr/>
        </p:nvSpPr>
        <p:spPr>
          <a:xfrm>
            <a:off x="1536001" y="21467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2" name="Oval 11">
            <a:extLst>
              <a:ext uri="{FF2B5EF4-FFF2-40B4-BE49-F238E27FC236}">
                <a16:creationId xmlns:a16="http://schemas.microsoft.com/office/drawing/2014/main" id="{9073D046-0D30-4237-8BF8-65FA717199E3}"/>
              </a:ext>
            </a:extLst>
          </p:cNvPr>
          <p:cNvSpPr/>
          <p:nvPr/>
        </p:nvSpPr>
        <p:spPr>
          <a:xfrm>
            <a:off x="1899050" y="23766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326610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6D33A9-DC23-374B-8E64-D947E805A33B}"/>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TextBox 7">
            <a:extLst>
              <a:ext uri="{FF2B5EF4-FFF2-40B4-BE49-F238E27FC236}">
                <a16:creationId xmlns:a16="http://schemas.microsoft.com/office/drawing/2014/main" id="{A94BDD29-53F7-114B-A943-F2793FCC06B0}"/>
              </a:ext>
            </a:extLst>
          </p:cNvPr>
          <p:cNvSpPr txBox="1"/>
          <p:nvPr/>
        </p:nvSpPr>
        <p:spPr>
          <a:xfrm>
            <a:off x="1516727" y="1786621"/>
            <a:ext cx="2700944" cy="461665"/>
          </a:xfrm>
          <a:prstGeom prst="rect">
            <a:avLst/>
          </a:prstGeom>
          <a:noFill/>
        </p:spPr>
        <p:txBody>
          <a:bodyPr wrap="square" rtlCol="0">
            <a:spAutoFit/>
          </a:bodyPr>
          <a:lstStyle/>
          <a:p>
            <a:pPr algn="ctr"/>
            <a:r>
              <a:rPr lang="en-US" sz="2400" b="1">
                <a:solidFill>
                  <a:schemeClr val="accent1"/>
                </a:solidFill>
                <a:latin typeface="+mj-lt"/>
              </a:rPr>
              <a:t>OUR APPS</a:t>
            </a:r>
          </a:p>
        </p:txBody>
      </p:sp>
      <p:sp>
        <p:nvSpPr>
          <p:cNvPr id="9" name="TextBox 8">
            <a:extLst>
              <a:ext uri="{FF2B5EF4-FFF2-40B4-BE49-F238E27FC236}">
                <a16:creationId xmlns:a16="http://schemas.microsoft.com/office/drawing/2014/main" id="{23BDBB14-AD39-574B-A0FF-178A581F50C4}"/>
              </a:ext>
            </a:extLst>
          </p:cNvPr>
          <p:cNvSpPr txBox="1"/>
          <p:nvPr/>
        </p:nvSpPr>
        <p:spPr>
          <a:xfrm>
            <a:off x="1211799" y="2773612"/>
            <a:ext cx="3600450" cy="3231654"/>
          </a:xfrm>
          <a:prstGeom prst="rect">
            <a:avLst/>
          </a:prstGeom>
          <a:noFill/>
        </p:spPr>
        <p:txBody>
          <a:bodyPr wrap="square" rtlCol="0">
            <a:spAutoFit/>
          </a:bodyPr>
          <a:lstStyle/>
          <a:p>
            <a:pPr marL="171450" indent="-171450">
              <a:buClr>
                <a:schemeClr val="accent1"/>
              </a:buClr>
              <a:buFont typeface=".SF NS Symbols Regular"/>
              <a:buChar char="✓"/>
            </a:pPr>
            <a:r>
              <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rPr>
              <a:t>Search Feature Shown in Mobile Application</a:t>
            </a: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171450" indent="-171450">
              <a:buClr>
                <a:schemeClr val="accent1"/>
              </a:buClr>
              <a:buFont typeface=".SF NS Symbols Regular"/>
              <a:buChar char="✓"/>
            </a:pPr>
            <a:r>
              <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rPr>
              <a:t>Social Media Networking Capabilities</a:t>
            </a: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171450" indent="-171450">
              <a:buClr>
                <a:schemeClr val="accent1"/>
              </a:buClr>
              <a:buFont typeface=".SF NS Symbols Regular"/>
              <a:buChar char="✓"/>
            </a:pPr>
            <a:r>
              <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rPr>
              <a:t>Different Versions for Different Mobile Devices</a:t>
            </a: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171450" indent="-171450">
              <a:buClr>
                <a:schemeClr val="accent1"/>
              </a:buClr>
              <a:buFont typeface=".SF NS Symbols Regular"/>
              <a:buChar char="✓"/>
            </a:pPr>
            <a:r>
              <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rPr>
              <a:t>Less Keyboarding and More Mobile Screen Touching</a:t>
            </a: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171450" indent="-171450">
              <a:buClr>
                <a:schemeClr val="accent1"/>
              </a:buClr>
              <a:buFont typeface=".SF NS Symbols Regular"/>
              <a:buChar char="✓"/>
            </a:pPr>
            <a:r>
              <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rPr>
              <a:t>Allow for Compelling User Feedback</a:t>
            </a: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171450" indent="-171450">
              <a:buClr>
                <a:schemeClr val="accent1"/>
              </a:buClr>
              <a:buFont typeface=".SF NS Symbols Regular"/>
              <a:buChar char="✓"/>
            </a:pPr>
            <a:r>
              <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rPr>
              <a:t>The Ability to Work Offline</a:t>
            </a: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171450" indent="-171450">
              <a:buClr>
                <a:schemeClr val="accent1"/>
              </a:buClr>
              <a:buFont typeface=".SF NS Symbols Regular"/>
              <a:buChar char="✓"/>
            </a:pPr>
            <a:endParaRPr lang="en-US" sz="1200" spc="50" dirty="0">
              <a:solidFill>
                <a:schemeClr val="tx1">
                  <a:lumMod val="65000"/>
                  <a:lumOff val="35000"/>
                </a:schemeClr>
              </a:solidFill>
              <a:latin typeface="+mj-lt"/>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22278F7-FB0E-5444-8D9C-EC384F8BC14C}"/>
              </a:ext>
            </a:extLst>
          </p:cNvPr>
          <p:cNvSpPr txBox="1"/>
          <p:nvPr/>
        </p:nvSpPr>
        <p:spPr>
          <a:xfrm>
            <a:off x="4432591" y="2948940"/>
            <a:ext cx="3268761" cy="1785104"/>
          </a:xfrm>
          <a:prstGeom prst="rect">
            <a:avLst/>
          </a:prstGeom>
          <a:noFill/>
        </p:spPr>
        <p:txBody>
          <a:bodyPr wrap="square" rtlCol="0">
            <a:spAutoFit/>
          </a:bodyPr>
          <a:lstStyle/>
          <a:p>
            <a:pPr algn="ctr"/>
            <a:r>
              <a:rPr lang="en-US" sz="11000" b="1" spc="1000" dirty="0">
                <a:solidFill>
                  <a:schemeClr val="accent3"/>
                </a:solidFill>
                <a:latin typeface="+mj-lt"/>
              </a:rPr>
              <a:t>V</a:t>
            </a:r>
            <a:r>
              <a:rPr lang="en-US" sz="11000" b="1" spc="1000" dirty="0">
                <a:solidFill>
                  <a:schemeClr val="bg1"/>
                </a:solidFill>
                <a:latin typeface="+mj-lt"/>
              </a:rPr>
              <a:t>S</a:t>
            </a:r>
          </a:p>
        </p:txBody>
      </p:sp>
      <p:grpSp>
        <p:nvGrpSpPr>
          <p:cNvPr id="13" name="Group 12">
            <a:extLst>
              <a:ext uri="{FF2B5EF4-FFF2-40B4-BE49-F238E27FC236}">
                <a16:creationId xmlns:a16="http://schemas.microsoft.com/office/drawing/2014/main" id="{7D5E81B6-FD17-B54E-84B9-E461944801D6}"/>
              </a:ext>
            </a:extLst>
          </p:cNvPr>
          <p:cNvGrpSpPr/>
          <p:nvPr/>
        </p:nvGrpSpPr>
        <p:grpSpPr>
          <a:xfrm>
            <a:off x="2000250" y="5826915"/>
            <a:ext cx="1588770" cy="436725"/>
            <a:chOff x="2000250" y="5769765"/>
            <a:chExt cx="1588770" cy="436725"/>
          </a:xfrm>
        </p:grpSpPr>
        <p:sp>
          <p:nvSpPr>
            <p:cNvPr id="11" name="TextBox 10">
              <a:extLst>
                <a:ext uri="{FF2B5EF4-FFF2-40B4-BE49-F238E27FC236}">
                  <a16:creationId xmlns:a16="http://schemas.microsoft.com/office/drawing/2014/main" id="{7D013477-B149-5C40-AB31-293B4872CFE5}"/>
                </a:ext>
              </a:extLst>
            </p:cNvPr>
            <p:cNvSpPr txBox="1"/>
            <p:nvPr/>
          </p:nvSpPr>
          <p:spPr>
            <a:xfrm>
              <a:off x="2011680" y="5843460"/>
              <a:ext cx="1577340" cy="307777"/>
            </a:xfrm>
            <a:prstGeom prst="rect">
              <a:avLst/>
            </a:prstGeom>
            <a:noFill/>
          </p:spPr>
          <p:txBody>
            <a:bodyPr wrap="square" rtlCol="0">
              <a:spAutoFit/>
            </a:bodyPr>
            <a:lstStyle/>
            <a:p>
              <a:pPr algn="ctr"/>
              <a:r>
                <a:rPr lang="en-US" sz="1400" spc="50" dirty="0">
                  <a:latin typeface="+mj-lt"/>
                  <a:ea typeface="Open Sans" panose="020B0606030504020204" pitchFamily="34" charset="0"/>
                  <a:cs typeface="Open Sans" panose="020B0606030504020204" pitchFamily="34" charset="0"/>
                </a:rPr>
                <a:t>Competitor</a:t>
              </a:r>
            </a:p>
          </p:txBody>
        </p:sp>
        <p:sp>
          <p:nvSpPr>
            <p:cNvPr id="12" name="Rounded Rectangle 11">
              <a:extLst>
                <a:ext uri="{FF2B5EF4-FFF2-40B4-BE49-F238E27FC236}">
                  <a16:creationId xmlns:a16="http://schemas.microsoft.com/office/drawing/2014/main" id="{3D08D982-5B2E-A24C-AED6-C15D8BB0E4E7}"/>
                </a:ext>
              </a:extLst>
            </p:cNvPr>
            <p:cNvSpPr/>
            <p:nvPr/>
          </p:nvSpPr>
          <p:spPr>
            <a:xfrm>
              <a:off x="2000250" y="5769765"/>
              <a:ext cx="1577340" cy="436725"/>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14" name="TextBox 13">
            <a:extLst>
              <a:ext uri="{FF2B5EF4-FFF2-40B4-BE49-F238E27FC236}">
                <a16:creationId xmlns:a16="http://schemas.microsoft.com/office/drawing/2014/main" id="{EFF4F3D7-4752-A941-8C93-47AF80CE6327}"/>
              </a:ext>
            </a:extLst>
          </p:cNvPr>
          <p:cNvSpPr txBox="1"/>
          <p:nvPr/>
        </p:nvSpPr>
        <p:spPr>
          <a:xfrm>
            <a:off x="7574626" y="1786620"/>
            <a:ext cx="3466753" cy="461665"/>
          </a:xfrm>
          <a:prstGeom prst="rect">
            <a:avLst/>
          </a:prstGeom>
          <a:noFill/>
        </p:spPr>
        <p:txBody>
          <a:bodyPr wrap="square" rtlCol="0">
            <a:spAutoFit/>
          </a:bodyPr>
          <a:lstStyle/>
          <a:p>
            <a:pPr algn="ctr"/>
            <a:r>
              <a:rPr lang="en-US" sz="2400" b="1" dirty="0">
                <a:solidFill>
                  <a:schemeClr val="bg1"/>
                </a:solidFill>
                <a:latin typeface="+mj-lt"/>
              </a:rPr>
              <a:t>COMPETITOR NAME</a:t>
            </a:r>
          </a:p>
        </p:txBody>
      </p:sp>
      <p:sp>
        <p:nvSpPr>
          <p:cNvPr id="31" name="TextBox 30">
            <a:extLst>
              <a:ext uri="{FF2B5EF4-FFF2-40B4-BE49-F238E27FC236}">
                <a16:creationId xmlns:a16="http://schemas.microsoft.com/office/drawing/2014/main" id="{DA63DDEC-C526-9344-AD24-59DFCC1EFC5D}"/>
              </a:ext>
            </a:extLst>
          </p:cNvPr>
          <p:cNvSpPr txBox="1"/>
          <p:nvPr/>
        </p:nvSpPr>
        <p:spPr>
          <a:xfrm>
            <a:off x="7612599" y="2773612"/>
            <a:ext cx="3600450" cy="3231654"/>
          </a:xfrm>
          <a:prstGeom prst="rect">
            <a:avLst/>
          </a:prstGeom>
          <a:noFill/>
        </p:spPr>
        <p:txBody>
          <a:bodyPr wrap="square" rtlCol="0">
            <a:spAutoFit/>
          </a:bodyPr>
          <a:lstStyle/>
          <a:p>
            <a:pPr marL="171450" indent="-171450">
              <a:buClr>
                <a:schemeClr val="bg1"/>
              </a:buClr>
              <a:buFont typeface="Zapf Dingbats"/>
              <a:buChar char="✕"/>
            </a:pPr>
            <a:r>
              <a:rPr lang="en-US" sz="1200" spc="50">
                <a:solidFill>
                  <a:schemeClr val="bg1"/>
                </a:solidFill>
                <a:latin typeface="+mj-lt"/>
                <a:ea typeface="Open Sans" panose="020B0606030504020204" pitchFamily="34" charset="0"/>
                <a:cs typeface="Open Sans" panose="020B0606030504020204" pitchFamily="34" charset="0"/>
              </a:rPr>
              <a:t>Search Feature Shown in Mobile Application</a:t>
            </a: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a:p>
            <a:pPr marL="171450" indent="-171450">
              <a:buClr>
                <a:schemeClr val="bg1"/>
              </a:buClr>
              <a:buFont typeface="Zapf Dingbats"/>
              <a:buChar char="✕"/>
            </a:pPr>
            <a:r>
              <a:rPr lang="en-US" sz="1200" spc="50">
                <a:solidFill>
                  <a:schemeClr val="bg1"/>
                </a:solidFill>
                <a:latin typeface="+mj-lt"/>
                <a:ea typeface="Open Sans" panose="020B0606030504020204" pitchFamily="34" charset="0"/>
                <a:cs typeface="Open Sans" panose="020B0606030504020204" pitchFamily="34" charset="0"/>
              </a:rPr>
              <a:t>Social Media Networking Capabilities</a:t>
            </a: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a:p>
            <a:pPr marL="171450" indent="-171450">
              <a:buClr>
                <a:schemeClr val="bg1"/>
              </a:buClr>
              <a:buFont typeface="Zapf Dingbats"/>
              <a:buChar char="✕"/>
            </a:pPr>
            <a:r>
              <a:rPr lang="en-US" sz="1200" spc="50">
                <a:solidFill>
                  <a:schemeClr val="bg1"/>
                </a:solidFill>
                <a:latin typeface="+mj-lt"/>
                <a:ea typeface="Open Sans" panose="020B0606030504020204" pitchFamily="34" charset="0"/>
                <a:cs typeface="Open Sans" panose="020B0606030504020204" pitchFamily="34" charset="0"/>
              </a:rPr>
              <a:t>Different Versions for Different Mobile Devices</a:t>
            </a: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a:p>
            <a:pPr marL="171450" indent="-171450">
              <a:buClr>
                <a:schemeClr val="bg1"/>
              </a:buClr>
              <a:buFont typeface="Zapf Dingbats"/>
              <a:buChar char="✕"/>
            </a:pPr>
            <a:r>
              <a:rPr lang="en-US" sz="1200" spc="50">
                <a:solidFill>
                  <a:schemeClr val="bg1"/>
                </a:solidFill>
                <a:latin typeface="+mj-lt"/>
                <a:ea typeface="Open Sans" panose="020B0606030504020204" pitchFamily="34" charset="0"/>
                <a:cs typeface="Open Sans" panose="020B0606030504020204" pitchFamily="34" charset="0"/>
              </a:rPr>
              <a:t>Less Keyboarding and More Mobile Screen Touching</a:t>
            </a: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a:p>
            <a:pPr marL="171450" indent="-171450">
              <a:buClr>
                <a:schemeClr val="bg1"/>
              </a:buClr>
              <a:buFont typeface="Zapf Dingbats"/>
              <a:buChar char="✕"/>
            </a:pPr>
            <a:r>
              <a:rPr lang="en-US" sz="1200" spc="50">
                <a:solidFill>
                  <a:schemeClr val="bg1"/>
                </a:solidFill>
                <a:latin typeface="+mj-lt"/>
                <a:ea typeface="Open Sans" panose="020B0606030504020204" pitchFamily="34" charset="0"/>
                <a:cs typeface="Open Sans" panose="020B0606030504020204" pitchFamily="34" charset="0"/>
              </a:rPr>
              <a:t>Allow for Compelling User Feedback</a:t>
            </a: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a:p>
            <a:pPr marL="171450" indent="-171450">
              <a:buClr>
                <a:schemeClr val="bg1"/>
              </a:buClr>
              <a:buFont typeface="Zapf Dingbats"/>
              <a:buChar char="✕"/>
            </a:pPr>
            <a:r>
              <a:rPr lang="en-US" sz="1200" spc="50">
                <a:solidFill>
                  <a:schemeClr val="bg1"/>
                </a:solidFill>
                <a:latin typeface="+mj-lt"/>
                <a:ea typeface="Open Sans" panose="020B0606030504020204" pitchFamily="34" charset="0"/>
                <a:cs typeface="Open Sans" panose="020B0606030504020204" pitchFamily="34" charset="0"/>
              </a:rPr>
              <a:t>The Ability to Work Offline</a:t>
            </a: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a:p>
            <a:pPr marL="171450" indent="-171450">
              <a:buClr>
                <a:schemeClr val="bg1"/>
              </a:buClr>
              <a:buFont typeface="Zapf Dingbats"/>
              <a:buChar char="✕"/>
            </a:pPr>
            <a:endParaRPr lang="en-US" sz="1200" spc="50">
              <a:solidFill>
                <a:schemeClr val="bg1"/>
              </a:solidFill>
              <a:latin typeface="+mj-lt"/>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D232377E-244F-6A43-AAAB-0D895A63E0EB}"/>
              </a:ext>
            </a:extLst>
          </p:cNvPr>
          <p:cNvGrpSpPr/>
          <p:nvPr/>
        </p:nvGrpSpPr>
        <p:grpSpPr>
          <a:xfrm>
            <a:off x="8414113" y="5826915"/>
            <a:ext cx="1588770" cy="436725"/>
            <a:chOff x="2000250" y="5769765"/>
            <a:chExt cx="1588770" cy="436725"/>
          </a:xfrm>
        </p:grpSpPr>
        <p:sp>
          <p:nvSpPr>
            <p:cNvPr id="33" name="TextBox 32">
              <a:extLst>
                <a:ext uri="{FF2B5EF4-FFF2-40B4-BE49-F238E27FC236}">
                  <a16:creationId xmlns:a16="http://schemas.microsoft.com/office/drawing/2014/main" id="{D784BBF5-CCA6-5F4D-9A4B-3030F0AE473E}"/>
                </a:ext>
              </a:extLst>
            </p:cNvPr>
            <p:cNvSpPr txBox="1"/>
            <p:nvPr/>
          </p:nvSpPr>
          <p:spPr>
            <a:xfrm>
              <a:off x="2011680" y="5843460"/>
              <a:ext cx="1577340" cy="307777"/>
            </a:xfrm>
            <a:prstGeom prst="rect">
              <a:avLst/>
            </a:prstGeom>
            <a:noFill/>
          </p:spPr>
          <p:txBody>
            <a:bodyPr wrap="square" rtlCol="0">
              <a:spAutoFit/>
            </a:bodyPr>
            <a:lstStyle/>
            <a:p>
              <a:pPr algn="ctr"/>
              <a:r>
                <a:rPr lang="en-US" sz="1400" spc="50" dirty="0">
                  <a:solidFill>
                    <a:schemeClr val="bg1"/>
                  </a:solidFill>
                  <a:latin typeface="+mj-lt"/>
                  <a:ea typeface="Open Sans" panose="020B0606030504020204" pitchFamily="34" charset="0"/>
                  <a:cs typeface="Open Sans" panose="020B0606030504020204" pitchFamily="34" charset="0"/>
                </a:rPr>
                <a:t>Competitor</a:t>
              </a:r>
            </a:p>
          </p:txBody>
        </p:sp>
        <p:sp>
          <p:nvSpPr>
            <p:cNvPr id="34" name="Rounded Rectangle 33">
              <a:extLst>
                <a:ext uri="{FF2B5EF4-FFF2-40B4-BE49-F238E27FC236}">
                  <a16:creationId xmlns:a16="http://schemas.microsoft.com/office/drawing/2014/main" id="{B81FE47E-7260-AA48-8360-FAD083F9A650}"/>
                </a:ext>
              </a:extLst>
            </p:cNvPr>
            <p:cNvSpPr/>
            <p:nvPr/>
          </p:nvSpPr>
          <p:spPr>
            <a:xfrm>
              <a:off x="2000250" y="5769765"/>
              <a:ext cx="1577340" cy="436725"/>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5" name="Chord 34">
            <a:extLst>
              <a:ext uri="{FF2B5EF4-FFF2-40B4-BE49-F238E27FC236}">
                <a16:creationId xmlns:a16="http://schemas.microsoft.com/office/drawing/2014/main" id="{681C72A1-60DB-5944-A294-9CABBC46523B}"/>
              </a:ext>
            </a:extLst>
          </p:cNvPr>
          <p:cNvSpPr/>
          <p:nvPr/>
        </p:nvSpPr>
        <p:spPr>
          <a:xfrm>
            <a:off x="9000309" y="757646"/>
            <a:ext cx="822960" cy="82296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5" name="Group 14">
            <a:extLst>
              <a:ext uri="{FF2B5EF4-FFF2-40B4-BE49-F238E27FC236}">
                <a16:creationId xmlns:a16="http://schemas.microsoft.com/office/drawing/2014/main" id="{E4D4A637-E4A6-4F65-940B-82537EF95B85}"/>
              </a:ext>
            </a:extLst>
          </p:cNvPr>
          <p:cNvGrpSpPr/>
          <p:nvPr/>
        </p:nvGrpSpPr>
        <p:grpSpPr>
          <a:xfrm>
            <a:off x="2571375" y="825005"/>
            <a:ext cx="591649" cy="688242"/>
            <a:chOff x="1536001" y="2146792"/>
            <a:chExt cx="591649" cy="688242"/>
          </a:xfrm>
        </p:grpSpPr>
        <p:sp>
          <p:nvSpPr>
            <p:cNvPr id="3" name="Freeform: Shape 2">
              <a:extLst>
                <a:ext uri="{FF2B5EF4-FFF2-40B4-BE49-F238E27FC236}">
                  <a16:creationId xmlns:a16="http://schemas.microsoft.com/office/drawing/2014/main" id="{D9676477-51F2-45E0-9AEE-AFB2DC462846}"/>
                </a:ext>
              </a:extLst>
            </p:cNvPr>
            <p:cNvSpPr/>
            <p:nvPr/>
          </p:nvSpPr>
          <p:spPr>
            <a:xfrm>
              <a:off x="1536001" y="21467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4" name="Oval 3">
              <a:extLst>
                <a:ext uri="{FF2B5EF4-FFF2-40B4-BE49-F238E27FC236}">
                  <a16:creationId xmlns:a16="http://schemas.microsoft.com/office/drawing/2014/main" id="{61FB51CE-5514-4417-AA26-06ABE16B2E10}"/>
                </a:ext>
              </a:extLst>
            </p:cNvPr>
            <p:cNvSpPr/>
            <p:nvPr/>
          </p:nvSpPr>
          <p:spPr>
            <a:xfrm>
              <a:off x="1899050" y="23766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8249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6BBE168-8ABA-4E94-8604-C91F56B71C02}"/>
              </a:ext>
            </a:extLst>
          </p:cNvPr>
          <p:cNvGrpSpPr/>
          <p:nvPr/>
        </p:nvGrpSpPr>
        <p:grpSpPr>
          <a:xfrm>
            <a:off x="467124" y="-1051578"/>
            <a:ext cx="7703482" cy="8961157"/>
            <a:chOff x="2844101" y="2083292"/>
            <a:chExt cx="591649" cy="688242"/>
          </a:xfrm>
        </p:grpSpPr>
        <p:sp>
          <p:nvSpPr>
            <p:cNvPr id="19" name="Freeform: Shape 18">
              <a:extLst>
                <a:ext uri="{FF2B5EF4-FFF2-40B4-BE49-F238E27FC236}">
                  <a16:creationId xmlns:a16="http://schemas.microsoft.com/office/drawing/2014/main" id="{62E9B377-5149-4CB5-94BB-48ADEC049A52}"/>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20" name="Oval 19">
              <a:extLst>
                <a:ext uri="{FF2B5EF4-FFF2-40B4-BE49-F238E27FC236}">
                  <a16:creationId xmlns:a16="http://schemas.microsoft.com/office/drawing/2014/main" id="{49C06274-B462-4047-919E-E3E6D83BC7BF}"/>
                </a:ext>
              </a:extLst>
            </p:cNvPr>
            <p:cNvSpPr/>
            <p:nvPr/>
          </p:nvSpPr>
          <p:spPr>
            <a:xfrm>
              <a:off x="3207150" y="2313113"/>
              <a:ext cx="228600" cy="228600"/>
            </a:xfrm>
            <a:prstGeom prst="ellipse">
              <a:avLst/>
            </a:prstGeom>
            <a:solidFill>
              <a:schemeClr val="accent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 name="TextBox 1">
            <a:extLst>
              <a:ext uri="{FF2B5EF4-FFF2-40B4-BE49-F238E27FC236}">
                <a16:creationId xmlns:a16="http://schemas.microsoft.com/office/drawing/2014/main" id="{D73E7F10-288F-974B-B78A-2C5F4202CA89}"/>
              </a:ext>
            </a:extLst>
          </p:cNvPr>
          <p:cNvSpPr txBox="1"/>
          <p:nvPr/>
        </p:nvSpPr>
        <p:spPr>
          <a:xfrm>
            <a:off x="3768436" y="676028"/>
            <a:ext cx="4655127" cy="461665"/>
          </a:xfrm>
          <a:prstGeom prst="rect">
            <a:avLst/>
          </a:prstGeom>
          <a:noFill/>
        </p:spPr>
        <p:txBody>
          <a:bodyPr wrap="square" rtlCol="0">
            <a:spAutoFit/>
          </a:bodyPr>
          <a:lstStyle/>
          <a:p>
            <a:pPr algn="ctr"/>
            <a:r>
              <a:rPr lang="en-US" sz="2400" b="1">
                <a:solidFill>
                  <a:schemeClr val="accent1"/>
                </a:solidFill>
                <a:latin typeface="+mj-lt"/>
              </a:rPr>
              <a:t>WHAT PEOPLE ARE SAYING</a:t>
            </a:r>
          </a:p>
        </p:txBody>
      </p:sp>
      <p:sp>
        <p:nvSpPr>
          <p:cNvPr id="3" name="TextBox 2">
            <a:extLst>
              <a:ext uri="{FF2B5EF4-FFF2-40B4-BE49-F238E27FC236}">
                <a16:creationId xmlns:a16="http://schemas.microsoft.com/office/drawing/2014/main" id="{2CB6A025-89F7-6445-96E9-46B363A525AD}"/>
              </a:ext>
            </a:extLst>
          </p:cNvPr>
          <p:cNvSpPr txBox="1"/>
          <p:nvPr/>
        </p:nvSpPr>
        <p:spPr>
          <a:xfrm>
            <a:off x="3768435" y="1180390"/>
            <a:ext cx="4655127" cy="307777"/>
          </a:xfrm>
          <a:prstGeom prst="rect">
            <a:avLst/>
          </a:prstGeom>
          <a:noFill/>
        </p:spPr>
        <p:txBody>
          <a:bodyPr wrap="square" rtlCol="0">
            <a:spAutoFit/>
          </a:bodyPr>
          <a:lstStyle/>
          <a:p>
            <a:pPr algn="ctr"/>
            <a:r>
              <a:rPr lang="en-US" sz="1400">
                <a:solidFill>
                  <a:schemeClr val="bg1">
                    <a:lumMod val="65000"/>
                  </a:schemeClr>
                </a:solidFill>
                <a:latin typeface="+mj-lt"/>
                <a:ea typeface="Open Sans" panose="020B0606030504020204" pitchFamily="34" charset="0"/>
                <a:cs typeface="Open Sans" panose="020B0606030504020204" pitchFamily="34" charset="0"/>
              </a:rPr>
              <a:t>What Our Customer Says About Our Apps</a:t>
            </a:r>
          </a:p>
        </p:txBody>
      </p:sp>
      <p:sp>
        <p:nvSpPr>
          <p:cNvPr id="32" name="Rounded Rectangle 31">
            <a:extLst>
              <a:ext uri="{FF2B5EF4-FFF2-40B4-BE49-F238E27FC236}">
                <a16:creationId xmlns:a16="http://schemas.microsoft.com/office/drawing/2014/main" id="{11AB7D3B-4A1C-6E48-A6D1-2D73407F2041}"/>
              </a:ext>
            </a:extLst>
          </p:cNvPr>
          <p:cNvSpPr/>
          <p:nvPr/>
        </p:nvSpPr>
        <p:spPr>
          <a:xfrm>
            <a:off x="2240924" y="1944709"/>
            <a:ext cx="7959144" cy="3705710"/>
          </a:xfrm>
          <a:prstGeom prst="roundRect">
            <a:avLst>
              <a:gd name="adj" fmla="val 0"/>
            </a:avLst>
          </a:prstGeom>
          <a:solidFill>
            <a:schemeClr val="bg1"/>
          </a:solidFill>
          <a:ln>
            <a:solidFill>
              <a:srgbClr val="F3F3F3"/>
            </a:solidFill>
          </a:ln>
          <a:effectLst>
            <a:outerShdw blurRad="419100" dist="241300" dir="3060000" sx="105000" sy="105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TextBox 41">
            <a:extLst>
              <a:ext uri="{FF2B5EF4-FFF2-40B4-BE49-F238E27FC236}">
                <a16:creationId xmlns:a16="http://schemas.microsoft.com/office/drawing/2014/main" id="{814343C7-C78D-AD48-B284-4E921079C362}"/>
              </a:ext>
            </a:extLst>
          </p:cNvPr>
          <p:cNvSpPr txBox="1"/>
          <p:nvPr/>
        </p:nvSpPr>
        <p:spPr>
          <a:xfrm>
            <a:off x="4945917" y="3330466"/>
            <a:ext cx="2549159" cy="307777"/>
          </a:xfrm>
          <a:prstGeom prst="rect">
            <a:avLst/>
          </a:prstGeom>
          <a:noFill/>
        </p:spPr>
        <p:txBody>
          <a:bodyPr wrap="square" rtlCol="0">
            <a:spAutoFit/>
          </a:bodyPr>
          <a:lstStyle/>
          <a:p>
            <a:pPr algn="ctr"/>
            <a:r>
              <a:rPr lang="en-US" sz="1400" b="1" dirty="0">
                <a:solidFill>
                  <a:schemeClr val="accent3"/>
                </a:solidFill>
                <a:latin typeface="+mj-lt"/>
              </a:rPr>
              <a:t>Brian Anak </a:t>
            </a:r>
            <a:r>
              <a:rPr lang="en-US" sz="1400" b="1" dirty="0" err="1">
                <a:solidFill>
                  <a:schemeClr val="accent3"/>
                </a:solidFill>
                <a:latin typeface="+mj-lt"/>
              </a:rPr>
              <a:t>Mamah</a:t>
            </a:r>
            <a:endParaRPr lang="en-US" sz="1400" b="1" dirty="0">
              <a:solidFill>
                <a:schemeClr val="accent3"/>
              </a:solidFill>
              <a:latin typeface="+mj-lt"/>
            </a:endParaRPr>
          </a:p>
        </p:txBody>
      </p:sp>
      <p:sp>
        <p:nvSpPr>
          <p:cNvPr id="43" name="TextBox 42">
            <a:extLst>
              <a:ext uri="{FF2B5EF4-FFF2-40B4-BE49-F238E27FC236}">
                <a16:creationId xmlns:a16="http://schemas.microsoft.com/office/drawing/2014/main" id="{7B1B1E7E-0760-DC4F-AA9C-A4BA29885C66}"/>
              </a:ext>
            </a:extLst>
          </p:cNvPr>
          <p:cNvSpPr txBox="1"/>
          <p:nvPr/>
        </p:nvSpPr>
        <p:spPr>
          <a:xfrm>
            <a:off x="5006429" y="3661795"/>
            <a:ext cx="2428134" cy="253916"/>
          </a:xfrm>
          <a:prstGeom prst="rect">
            <a:avLst/>
          </a:prstGeom>
          <a:noFill/>
        </p:spPr>
        <p:txBody>
          <a:bodyPr wrap="square" rtlCol="0">
            <a:spAutoFit/>
          </a:bodyPr>
          <a:lstStyle/>
          <a:p>
            <a:pPr algn="ctr"/>
            <a:r>
              <a:rPr lang="en-US" sz="1050" dirty="0">
                <a:solidFill>
                  <a:schemeClr val="bg1">
                    <a:lumMod val="65000"/>
                  </a:schemeClr>
                </a:solidFill>
                <a:latin typeface="+mj-lt"/>
                <a:ea typeface="Open Sans" panose="020B0606030504020204" pitchFamily="34" charset="0"/>
                <a:cs typeface="Open Sans" panose="020B0606030504020204" pitchFamily="34" charset="0"/>
              </a:rPr>
              <a:t>CEO of </a:t>
            </a:r>
            <a:r>
              <a:rPr lang="en-US" sz="1050" dirty="0" err="1">
                <a:solidFill>
                  <a:schemeClr val="bg1">
                    <a:lumMod val="65000"/>
                  </a:schemeClr>
                </a:solidFill>
                <a:latin typeface="+mj-lt"/>
                <a:ea typeface="Open Sans" panose="020B0606030504020204" pitchFamily="34" charset="0"/>
                <a:cs typeface="Open Sans" panose="020B0606030504020204" pitchFamily="34" charset="0"/>
              </a:rPr>
              <a:t>Tukang</a:t>
            </a:r>
            <a:r>
              <a:rPr lang="en-US" sz="1050" dirty="0">
                <a:solidFill>
                  <a:schemeClr val="bg1">
                    <a:lumMod val="65000"/>
                  </a:schemeClr>
                </a:solidFill>
                <a:latin typeface="+mj-lt"/>
                <a:ea typeface="Open Sans" panose="020B0606030504020204" pitchFamily="34" charset="0"/>
                <a:cs typeface="Open Sans" panose="020B0606030504020204" pitchFamily="34" charset="0"/>
              </a:rPr>
              <a:t> </a:t>
            </a:r>
            <a:r>
              <a:rPr lang="en-US" sz="1050" dirty="0" err="1">
                <a:solidFill>
                  <a:schemeClr val="bg1">
                    <a:lumMod val="65000"/>
                  </a:schemeClr>
                </a:solidFill>
                <a:latin typeface="+mj-lt"/>
                <a:ea typeface="Open Sans" panose="020B0606030504020204" pitchFamily="34" charset="0"/>
                <a:cs typeface="Open Sans" panose="020B0606030504020204" pitchFamily="34" charset="0"/>
              </a:rPr>
              <a:t>Baso</a:t>
            </a:r>
            <a:endParaRPr lang="en-US" sz="1050" dirty="0">
              <a:solidFill>
                <a:schemeClr val="bg1">
                  <a:lumMod val="65000"/>
                </a:schemeClr>
              </a:solidFill>
              <a:latin typeface="+mj-lt"/>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AD1316D4-F529-F046-894B-1322D22BBA79}"/>
              </a:ext>
            </a:extLst>
          </p:cNvPr>
          <p:cNvSpPr txBox="1"/>
          <p:nvPr/>
        </p:nvSpPr>
        <p:spPr>
          <a:xfrm>
            <a:off x="2865550" y="3977564"/>
            <a:ext cx="6709893" cy="893834"/>
          </a:xfrm>
          <a:prstGeom prst="rect">
            <a:avLst/>
          </a:prstGeom>
          <a:noFill/>
        </p:spPr>
        <p:txBody>
          <a:bodyPr wrap="square" rtlCol="0">
            <a:spAutoFit/>
          </a:bodyPr>
          <a:lstStyle/>
          <a:p>
            <a:pPr algn="ctr">
              <a:lnSpc>
                <a:spcPct val="150000"/>
              </a:lnSpc>
            </a:pPr>
            <a:r>
              <a:rPr lang="en-ID" sz="1200" spc="100" dirty="0">
                <a:solidFill>
                  <a:schemeClr val="bg1">
                    <a:lumMod val="50000"/>
                  </a:schemeClr>
                </a:solidFill>
                <a:latin typeface="+mj-lt"/>
                <a:ea typeface="Open Sans" panose="020B0606030504020204" pitchFamily="34" charset="0"/>
                <a:cs typeface="Open Sans" panose="020B0606030504020204" pitchFamily="34" charset="0"/>
              </a:rPr>
              <a:t>"</a:t>
            </a:r>
            <a:r>
              <a:rPr lang="en-ID" sz="1200" spc="100" dirty="0" err="1">
                <a:solidFill>
                  <a:schemeClr val="bg1">
                    <a:lumMod val="50000"/>
                  </a:schemeClr>
                </a:solidFill>
                <a:latin typeface="+mj-lt"/>
                <a:ea typeface="Open Sans" panose="020B0606030504020204" pitchFamily="34" charset="0"/>
                <a:cs typeface="Open Sans" panose="020B0606030504020204" pitchFamily="34" charset="0"/>
              </a:rPr>
              <a:t>Vreeya</a:t>
            </a:r>
            <a:r>
              <a:rPr lang="en-ID" sz="1200" spc="100" dirty="0">
                <a:solidFill>
                  <a:schemeClr val="bg1">
                    <a:lumMod val="50000"/>
                  </a:schemeClr>
                </a:solidFill>
                <a:latin typeface="+mj-lt"/>
                <a:ea typeface="Open Sans" panose="020B0606030504020204" pitchFamily="34" charset="0"/>
                <a:cs typeface="Open Sans" panose="020B0606030504020204" pitchFamily="34" charset="0"/>
              </a:rPr>
              <a:t> is the next killer app. Thanks to </a:t>
            </a:r>
            <a:r>
              <a:rPr lang="en-ID" sz="1200" spc="100" dirty="0" err="1">
                <a:solidFill>
                  <a:schemeClr val="bg1">
                    <a:lumMod val="50000"/>
                  </a:schemeClr>
                </a:solidFill>
                <a:latin typeface="+mj-lt"/>
                <a:ea typeface="Open Sans" panose="020B0606030504020204" pitchFamily="34" charset="0"/>
                <a:cs typeface="Open Sans" panose="020B0606030504020204" pitchFamily="34" charset="0"/>
              </a:rPr>
              <a:t>vreeya</a:t>
            </a:r>
            <a:r>
              <a:rPr lang="en-ID" sz="1200" spc="100" dirty="0">
                <a:solidFill>
                  <a:schemeClr val="bg1">
                    <a:lumMod val="50000"/>
                  </a:schemeClr>
                </a:solidFill>
                <a:latin typeface="+mj-lt"/>
                <a:ea typeface="Open Sans" panose="020B0606030504020204" pitchFamily="34" charset="0"/>
                <a:cs typeface="Open Sans" panose="020B0606030504020204" pitchFamily="34" charset="0"/>
              </a:rPr>
              <a:t>, we've just launched our 5th website! I highly Recommend this apps to everyone who need to grow your own business. Try it Now!</a:t>
            </a:r>
            <a:endParaRPr lang="en-US" sz="1200" spc="100" dirty="0">
              <a:solidFill>
                <a:schemeClr val="bg1">
                  <a:lumMod val="50000"/>
                </a:schemeClr>
              </a:solidFill>
              <a:latin typeface="+mj-lt"/>
              <a:ea typeface="Open Sans" panose="020B0606030504020204" pitchFamily="34" charset="0"/>
              <a:cs typeface="Open Sans" panose="020B0606030504020204" pitchFamily="34" charset="0"/>
            </a:endParaRPr>
          </a:p>
        </p:txBody>
      </p:sp>
      <p:grpSp>
        <p:nvGrpSpPr>
          <p:cNvPr id="35" name="Group 34">
            <a:extLst>
              <a:ext uri="{FF2B5EF4-FFF2-40B4-BE49-F238E27FC236}">
                <a16:creationId xmlns:a16="http://schemas.microsoft.com/office/drawing/2014/main" id="{EAD8D4F5-8FC3-2849-A5E7-CB08B8D8984C}"/>
              </a:ext>
            </a:extLst>
          </p:cNvPr>
          <p:cNvGrpSpPr/>
          <p:nvPr/>
        </p:nvGrpSpPr>
        <p:grpSpPr>
          <a:xfrm>
            <a:off x="5390988" y="5086725"/>
            <a:ext cx="1659016" cy="294286"/>
            <a:chOff x="1220909" y="4032386"/>
            <a:chExt cx="1312132" cy="232754"/>
          </a:xfrm>
        </p:grpSpPr>
        <p:pic>
          <p:nvPicPr>
            <p:cNvPr id="36" name="Graphic 35" descr="Star">
              <a:extLst>
                <a:ext uri="{FF2B5EF4-FFF2-40B4-BE49-F238E27FC236}">
                  <a16:creationId xmlns:a16="http://schemas.microsoft.com/office/drawing/2014/main" id="{61DA58F9-C521-C747-A2B7-EA7D01118C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0909" y="4032386"/>
              <a:ext cx="232754" cy="232754"/>
            </a:xfrm>
            <a:prstGeom prst="rect">
              <a:avLst/>
            </a:prstGeom>
          </p:spPr>
        </p:pic>
        <p:pic>
          <p:nvPicPr>
            <p:cNvPr id="37" name="Graphic 36" descr="Star">
              <a:extLst>
                <a:ext uri="{FF2B5EF4-FFF2-40B4-BE49-F238E27FC236}">
                  <a16:creationId xmlns:a16="http://schemas.microsoft.com/office/drawing/2014/main" id="{E43EE580-228D-E94F-8E16-6E468E485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0540" y="4032386"/>
              <a:ext cx="232754" cy="232754"/>
            </a:xfrm>
            <a:prstGeom prst="rect">
              <a:avLst/>
            </a:prstGeom>
          </p:spPr>
        </p:pic>
        <p:pic>
          <p:nvPicPr>
            <p:cNvPr id="38" name="Graphic 37" descr="Star">
              <a:extLst>
                <a:ext uri="{FF2B5EF4-FFF2-40B4-BE49-F238E27FC236}">
                  <a16:creationId xmlns:a16="http://schemas.microsoft.com/office/drawing/2014/main" id="{8E687FEB-3514-5840-9FF9-3ECE703DEE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0171" y="4032386"/>
              <a:ext cx="232754" cy="232754"/>
            </a:xfrm>
            <a:prstGeom prst="rect">
              <a:avLst/>
            </a:prstGeom>
          </p:spPr>
        </p:pic>
        <p:pic>
          <p:nvPicPr>
            <p:cNvPr id="39" name="Graphic 38" descr="Star">
              <a:extLst>
                <a:ext uri="{FF2B5EF4-FFF2-40B4-BE49-F238E27FC236}">
                  <a16:creationId xmlns:a16="http://schemas.microsoft.com/office/drawing/2014/main" id="{55A97AE4-A46B-4B4A-9E17-9FD5AC7DF9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9802" y="4032386"/>
              <a:ext cx="232754" cy="232754"/>
            </a:xfrm>
            <a:prstGeom prst="rect">
              <a:avLst/>
            </a:prstGeom>
          </p:spPr>
        </p:pic>
        <p:pic>
          <p:nvPicPr>
            <p:cNvPr id="40" name="Graphic 39" descr="Star">
              <a:extLst>
                <a:ext uri="{FF2B5EF4-FFF2-40B4-BE49-F238E27FC236}">
                  <a16:creationId xmlns:a16="http://schemas.microsoft.com/office/drawing/2014/main" id="{954E6371-F0BD-4E49-9C95-E7AD0B931D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00287" y="4032386"/>
              <a:ext cx="232754" cy="232754"/>
            </a:xfrm>
            <a:prstGeom prst="rect">
              <a:avLst/>
            </a:prstGeom>
          </p:spPr>
        </p:pic>
      </p:grpSp>
      <p:sp>
        <p:nvSpPr>
          <p:cNvPr id="70" name="TextBox 69">
            <a:extLst>
              <a:ext uri="{FF2B5EF4-FFF2-40B4-BE49-F238E27FC236}">
                <a16:creationId xmlns:a16="http://schemas.microsoft.com/office/drawing/2014/main" id="{8FA21164-0465-C84A-9D3D-F0787E2814F3}"/>
              </a:ext>
            </a:extLst>
          </p:cNvPr>
          <p:cNvSpPr txBox="1"/>
          <p:nvPr/>
        </p:nvSpPr>
        <p:spPr>
          <a:xfrm>
            <a:off x="3658639" y="6208559"/>
            <a:ext cx="5122634" cy="297133"/>
          </a:xfrm>
          <a:prstGeom prst="rect">
            <a:avLst/>
          </a:prstGeom>
          <a:noFill/>
        </p:spPr>
        <p:txBody>
          <a:bodyPr wrap="square" rtlCol="0">
            <a:spAutoFit/>
          </a:bodyPr>
          <a:lstStyle/>
          <a:p>
            <a:pPr algn="ctr">
              <a:lnSpc>
                <a:spcPct val="150000"/>
              </a:lnSpc>
            </a:pPr>
            <a:r>
              <a:rPr lang="en-US" sz="1000" spc="100" dirty="0">
                <a:solidFill>
                  <a:schemeClr val="accent1"/>
                </a:solidFill>
                <a:latin typeface="+mj-lt"/>
                <a:ea typeface="Open Sans Semibold" panose="020B0606030504020204" pitchFamily="34" charset="0"/>
                <a:cs typeface="Open Sans Semibold" panose="020B0606030504020204" pitchFamily="34" charset="0"/>
              </a:rPr>
              <a:t>See more testimony on </a:t>
            </a:r>
            <a:r>
              <a:rPr lang="en-US" sz="1000" b="1" spc="100" dirty="0">
                <a:solidFill>
                  <a:schemeClr val="accent1"/>
                </a:solidFill>
                <a:latin typeface="+mj-lt"/>
                <a:ea typeface="Open Sans Semibold" panose="020B0606030504020204" pitchFamily="34" charset="0"/>
                <a:cs typeface="Open Sans Semibold" panose="020B0606030504020204" pitchFamily="34" charset="0"/>
              </a:rPr>
              <a:t>www.cardiogram.net</a:t>
            </a:r>
            <a:endParaRPr lang="en-US" sz="1000" i="1" spc="100" dirty="0">
              <a:solidFill>
                <a:schemeClr val="accent1"/>
              </a:solidFill>
              <a:latin typeface="+mj-lt"/>
              <a:ea typeface="Open Sans" panose="020B0606030504020204" pitchFamily="34" charset="0"/>
              <a:cs typeface="Open Sans" panose="020B0606030504020204" pitchFamily="34" charset="0"/>
            </a:endParaRPr>
          </a:p>
        </p:txBody>
      </p:sp>
      <p:pic>
        <p:nvPicPr>
          <p:cNvPr id="6" name="Picture Placeholder 5">
            <a:extLst>
              <a:ext uri="{FF2B5EF4-FFF2-40B4-BE49-F238E27FC236}">
                <a16:creationId xmlns:a16="http://schemas.microsoft.com/office/drawing/2014/main" id="{2457C766-50CD-4EE6-BBDA-8CAC974A4F4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729" r="16729"/>
          <a:stretch>
            <a:fillRect/>
          </a:stretch>
        </p:blipFill>
        <p:spPr/>
      </p:pic>
    </p:spTree>
    <p:extLst>
      <p:ext uri="{BB962C8B-B14F-4D97-AF65-F5344CB8AC3E}">
        <p14:creationId xmlns:p14="http://schemas.microsoft.com/office/powerpoint/2010/main" val="1348928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93FF7E3-5118-024C-BC06-3F54583C7EF6}"/>
              </a:ext>
            </a:extLst>
          </p:cNvPr>
          <p:cNvSpPr/>
          <p:nvPr/>
        </p:nvSpPr>
        <p:spPr>
          <a:xfrm>
            <a:off x="4653660" y="2125840"/>
            <a:ext cx="2895600" cy="3048000"/>
          </a:xfrm>
          <a:prstGeom prst="rect">
            <a:avLst/>
          </a:prstGeom>
          <a:solidFill>
            <a:schemeClr val="bg1"/>
          </a:solidFill>
          <a:ln>
            <a:noFill/>
          </a:ln>
          <a:effectLst>
            <a:outerShdw blurRad="368300" dist="25400" dir="5400000" sx="105000" sy="105000" algn="ctr"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TextBox 7">
            <a:extLst>
              <a:ext uri="{FF2B5EF4-FFF2-40B4-BE49-F238E27FC236}">
                <a16:creationId xmlns:a16="http://schemas.microsoft.com/office/drawing/2014/main" id="{99D29CF0-92DF-E447-B9C1-9D0743FD7250}"/>
              </a:ext>
            </a:extLst>
          </p:cNvPr>
          <p:cNvSpPr txBox="1"/>
          <p:nvPr/>
        </p:nvSpPr>
        <p:spPr>
          <a:xfrm>
            <a:off x="3768437" y="717973"/>
            <a:ext cx="4655127" cy="461665"/>
          </a:xfrm>
          <a:prstGeom prst="rect">
            <a:avLst/>
          </a:prstGeom>
          <a:noFill/>
        </p:spPr>
        <p:txBody>
          <a:bodyPr wrap="square" rtlCol="0">
            <a:spAutoFit/>
          </a:bodyPr>
          <a:lstStyle/>
          <a:p>
            <a:pPr algn="ctr"/>
            <a:r>
              <a:rPr lang="en-US" sz="2400" b="1" spc="50" dirty="0">
                <a:solidFill>
                  <a:schemeClr val="accent1"/>
                </a:solidFill>
                <a:latin typeface="+mj-lt"/>
              </a:rPr>
              <a:t>PRICING PLAN</a:t>
            </a:r>
          </a:p>
        </p:txBody>
      </p:sp>
      <p:sp>
        <p:nvSpPr>
          <p:cNvPr id="9" name="TextBox 8">
            <a:extLst>
              <a:ext uri="{FF2B5EF4-FFF2-40B4-BE49-F238E27FC236}">
                <a16:creationId xmlns:a16="http://schemas.microsoft.com/office/drawing/2014/main" id="{87F09A4A-1A54-974C-BDCD-5B1EF6899401}"/>
              </a:ext>
            </a:extLst>
          </p:cNvPr>
          <p:cNvSpPr txBox="1"/>
          <p:nvPr/>
        </p:nvSpPr>
        <p:spPr>
          <a:xfrm>
            <a:off x="2002693" y="1245468"/>
            <a:ext cx="8186615" cy="276999"/>
          </a:xfrm>
          <a:prstGeom prst="rect">
            <a:avLst/>
          </a:prstGeom>
          <a:noFill/>
        </p:spPr>
        <p:txBody>
          <a:bodyPr wrap="square" rtlCol="0">
            <a:spAutoFit/>
          </a:bodyPr>
          <a:lstStyle/>
          <a:p>
            <a:pPr algn="ctr"/>
            <a:r>
              <a:rPr lang="en-US" sz="1200">
                <a:solidFill>
                  <a:schemeClr val="bg1">
                    <a:lumMod val="65000"/>
                  </a:schemeClr>
                </a:solidFill>
                <a:latin typeface="+mj-lt"/>
                <a:ea typeface="Open Sans" panose="020B0606030504020204" pitchFamily="34" charset="0"/>
                <a:cs typeface="Open Sans" panose="020B0606030504020204" pitchFamily="34" charset="0"/>
              </a:rPr>
              <a:t>Our Pricing plan are the best, rational and cheapest than any others apps</a:t>
            </a:r>
          </a:p>
        </p:txBody>
      </p:sp>
      <p:sp>
        <p:nvSpPr>
          <p:cNvPr id="10" name="TextBox 9">
            <a:extLst>
              <a:ext uri="{FF2B5EF4-FFF2-40B4-BE49-F238E27FC236}">
                <a16:creationId xmlns:a16="http://schemas.microsoft.com/office/drawing/2014/main" id="{D98297C2-0D98-4B45-8403-8619D90E695B}"/>
              </a:ext>
            </a:extLst>
          </p:cNvPr>
          <p:cNvSpPr txBox="1"/>
          <p:nvPr/>
        </p:nvSpPr>
        <p:spPr>
          <a:xfrm>
            <a:off x="1588277" y="2313410"/>
            <a:ext cx="1547446" cy="369332"/>
          </a:xfrm>
          <a:prstGeom prst="rect">
            <a:avLst/>
          </a:prstGeom>
          <a:noFill/>
        </p:spPr>
        <p:txBody>
          <a:bodyPr wrap="square" rtlCol="0">
            <a:spAutoFit/>
          </a:bodyPr>
          <a:lstStyle/>
          <a:p>
            <a:pPr algn="ctr"/>
            <a:r>
              <a:rPr lang="en-US" b="1">
                <a:solidFill>
                  <a:schemeClr val="accent3"/>
                </a:solidFill>
                <a:latin typeface="+mj-lt"/>
                <a:ea typeface="Open Sans" panose="020B0606030504020204" pitchFamily="34" charset="0"/>
                <a:cs typeface="Open Sans" panose="020B0606030504020204" pitchFamily="34" charset="0"/>
              </a:rPr>
              <a:t>Basic</a:t>
            </a:r>
          </a:p>
        </p:txBody>
      </p:sp>
      <p:sp>
        <p:nvSpPr>
          <p:cNvPr id="11" name="TextBox 10">
            <a:extLst>
              <a:ext uri="{FF2B5EF4-FFF2-40B4-BE49-F238E27FC236}">
                <a16:creationId xmlns:a16="http://schemas.microsoft.com/office/drawing/2014/main" id="{FDFB75B8-F6A6-1D4F-9CA8-5A56B077DFF4}"/>
              </a:ext>
            </a:extLst>
          </p:cNvPr>
          <p:cNvSpPr txBox="1"/>
          <p:nvPr/>
        </p:nvSpPr>
        <p:spPr>
          <a:xfrm>
            <a:off x="1588277" y="2688261"/>
            <a:ext cx="1547446" cy="276999"/>
          </a:xfrm>
          <a:prstGeom prst="rect">
            <a:avLst/>
          </a:prstGeom>
          <a:noFill/>
        </p:spPr>
        <p:txBody>
          <a:bodyPr wrap="square" rtlCol="0">
            <a:spAutoFit/>
          </a:bodyPr>
          <a:lstStyle/>
          <a:p>
            <a:pPr algn="ctr"/>
            <a:r>
              <a:rPr lang="en-US" sz="1200">
                <a:solidFill>
                  <a:schemeClr val="bg1">
                    <a:lumMod val="65000"/>
                  </a:schemeClr>
                </a:solidFill>
                <a:latin typeface="+mj-lt"/>
                <a:ea typeface="Open Sans" panose="020B0606030504020204" pitchFamily="34" charset="0"/>
                <a:cs typeface="Open Sans" panose="020B0606030504020204" pitchFamily="34" charset="0"/>
              </a:rPr>
              <a:t>Student/Personal</a:t>
            </a:r>
          </a:p>
        </p:txBody>
      </p:sp>
      <p:sp>
        <p:nvSpPr>
          <p:cNvPr id="13" name="TextBox 12">
            <a:extLst>
              <a:ext uri="{FF2B5EF4-FFF2-40B4-BE49-F238E27FC236}">
                <a16:creationId xmlns:a16="http://schemas.microsoft.com/office/drawing/2014/main" id="{A000E45F-DB74-7541-8A1A-F148FE27EC70}"/>
              </a:ext>
            </a:extLst>
          </p:cNvPr>
          <p:cNvSpPr txBox="1"/>
          <p:nvPr/>
        </p:nvSpPr>
        <p:spPr>
          <a:xfrm>
            <a:off x="1160385" y="2951486"/>
            <a:ext cx="2403231" cy="830997"/>
          </a:xfrm>
          <a:prstGeom prst="rect">
            <a:avLst/>
          </a:prstGeom>
          <a:noFill/>
        </p:spPr>
        <p:txBody>
          <a:bodyPr wrap="square" rtlCol="0">
            <a:spAutoFit/>
          </a:bodyPr>
          <a:lstStyle/>
          <a:p>
            <a:pPr algn="ctr"/>
            <a:r>
              <a:rPr lang="en-US" sz="4800" baseline="30000">
                <a:solidFill>
                  <a:schemeClr val="bg1">
                    <a:lumMod val="65000"/>
                  </a:schemeClr>
                </a:solidFill>
                <a:latin typeface="+mj-lt"/>
              </a:rPr>
              <a:t>$</a:t>
            </a:r>
            <a:r>
              <a:rPr lang="en-US" sz="4800">
                <a:solidFill>
                  <a:schemeClr val="bg1">
                    <a:lumMod val="65000"/>
                  </a:schemeClr>
                </a:solidFill>
                <a:latin typeface="+mj-lt"/>
              </a:rPr>
              <a:t>5.00</a:t>
            </a:r>
          </a:p>
        </p:txBody>
      </p:sp>
      <p:sp>
        <p:nvSpPr>
          <p:cNvPr id="14" name="TextBox 13">
            <a:extLst>
              <a:ext uri="{FF2B5EF4-FFF2-40B4-BE49-F238E27FC236}">
                <a16:creationId xmlns:a16="http://schemas.microsoft.com/office/drawing/2014/main" id="{C3AA4F0E-27AE-A843-9360-AD9870609F8D}"/>
              </a:ext>
            </a:extLst>
          </p:cNvPr>
          <p:cNvSpPr txBox="1"/>
          <p:nvPr/>
        </p:nvSpPr>
        <p:spPr>
          <a:xfrm>
            <a:off x="1588277" y="3786513"/>
            <a:ext cx="1547446" cy="276999"/>
          </a:xfrm>
          <a:prstGeom prst="rect">
            <a:avLst/>
          </a:prstGeom>
          <a:noFill/>
        </p:spPr>
        <p:txBody>
          <a:bodyPr wrap="square" rtlCol="0">
            <a:spAutoFit/>
          </a:bodyPr>
          <a:lstStyle/>
          <a:p>
            <a:pPr algn="ctr"/>
            <a:r>
              <a:rPr lang="en-US" sz="1200">
                <a:solidFill>
                  <a:schemeClr val="tx1">
                    <a:lumMod val="75000"/>
                    <a:lumOff val="25000"/>
                  </a:schemeClr>
                </a:solidFill>
                <a:latin typeface="+mj-lt"/>
                <a:ea typeface="Open Sans" panose="020B0606030504020204" pitchFamily="34" charset="0"/>
                <a:cs typeface="Open Sans" panose="020B0606030504020204" pitchFamily="34" charset="0"/>
              </a:rPr>
              <a:t>/Month</a:t>
            </a:r>
          </a:p>
        </p:txBody>
      </p:sp>
      <p:sp>
        <p:nvSpPr>
          <p:cNvPr id="16" name="TextBox 15">
            <a:extLst>
              <a:ext uri="{FF2B5EF4-FFF2-40B4-BE49-F238E27FC236}">
                <a16:creationId xmlns:a16="http://schemas.microsoft.com/office/drawing/2014/main" id="{B9F808B4-7CEA-834A-93CF-A90531F16C09}"/>
              </a:ext>
            </a:extLst>
          </p:cNvPr>
          <p:cNvSpPr txBox="1"/>
          <p:nvPr/>
        </p:nvSpPr>
        <p:spPr>
          <a:xfrm>
            <a:off x="1613898" y="4281322"/>
            <a:ext cx="1507124" cy="261610"/>
          </a:xfrm>
          <a:prstGeom prst="rect">
            <a:avLst/>
          </a:prstGeom>
          <a:noFill/>
        </p:spPr>
        <p:txBody>
          <a:bodyPr wrap="square" rtlCol="0">
            <a:spAutoFit/>
          </a:bodyPr>
          <a:lstStyle/>
          <a:p>
            <a:pPr algn="ctr"/>
            <a:r>
              <a:rPr lang="en-US" sz="1100" spc="50" dirty="0">
                <a:solidFill>
                  <a:schemeClr val="accent3"/>
                </a:solidFill>
                <a:latin typeface="+mj-lt"/>
                <a:ea typeface="Open Sans" panose="020B0606030504020204" pitchFamily="34" charset="0"/>
                <a:cs typeface="Open Sans" panose="020B0606030504020204" pitchFamily="34" charset="0"/>
              </a:rPr>
              <a:t>Lite Version</a:t>
            </a:r>
          </a:p>
        </p:txBody>
      </p:sp>
      <p:sp>
        <p:nvSpPr>
          <p:cNvPr id="17" name="Rounded Rectangle 16">
            <a:extLst>
              <a:ext uri="{FF2B5EF4-FFF2-40B4-BE49-F238E27FC236}">
                <a16:creationId xmlns:a16="http://schemas.microsoft.com/office/drawing/2014/main" id="{29EE6B99-FC70-4347-9B4E-170AA7165432}"/>
              </a:ext>
            </a:extLst>
          </p:cNvPr>
          <p:cNvSpPr/>
          <p:nvPr/>
        </p:nvSpPr>
        <p:spPr>
          <a:xfrm>
            <a:off x="1602977" y="4231601"/>
            <a:ext cx="1507124" cy="332024"/>
          </a:xfrm>
          <a:prstGeom prst="round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21">
            <a:extLst>
              <a:ext uri="{FF2B5EF4-FFF2-40B4-BE49-F238E27FC236}">
                <a16:creationId xmlns:a16="http://schemas.microsoft.com/office/drawing/2014/main" id="{94BF210E-68F6-8841-A6AF-ED457920CD1A}"/>
              </a:ext>
            </a:extLst>
          </p:cNvPr>
          <p:cNvSpPr txBox="1"/>
          <p:nvPr/>
        </p:nvSpPr>
        <p:spPr>
          <a:xfrm>
            <a:off x="5322277" y="2313410"/>
            <a:ext cx="1547446" cy="369332"/>
          </a:xfrm>
          <a:prstGeom prst="rect">
            <a:avLst/>
          </a:prstGeom>
          <a:noFill/>
        </p:spPr>
        <p:txBody>
          <a:bodyPr wrap="square" rtlCol="0">
            <a:spAutoFit/>
          </a:bodyPr>
          <a:lstStyle/>
          <a:p>
            <a:pPr algn="ctr"/>
            <a:r>
              <a:rPr lang="en-US" b="1">
                <a:solidFill>
                  <a:schemeClr val="accent3"/>
                </a:solidFill>
                <a:latin typeface="+mj-lt"/>
                <a:ea typeface="Open Sans" panose="020B0606030504020204" pitchFamily="34" charset="0"/>
                <a:cs typeface="Open Sans" panose="020B0606030504020204" pitchFamily="34" charset="0"/>
              </a:rPr>
              <a:t>Premium</a:t>
            </a:r>
          </a:p>
        </p:txBody>
      </p:sp>
      <p:sp>
        <p:nvSpPr>
          <p:cNvPr id="23" name="TextBox 22">
            <a:extLst>
              <a:ext uri="{FF2B5EF4-FFF2-40B4-BE49-F238E27FC236}">
                <a16:creationId xmlns:a16="http://schemas.microsoft.com/office/drawing/2014/main" id="{19AF2513-2486-9B48-827F-CD77AC3708B1}"/>
              </a:ext>
            </a:extLst>
          </p:cNvPr>
          <p:cNvSpPr txBox="1"/>
          <p:nvPr/>
        </p:nvSpPr>
        <p:spPr>
          <a:xfrm>
            <a:off x="5152692" y="2688261"/>
            <a:ext cx="1875693" cy="276999"/>
          </a:xfrm>
          <a:prstGeom prst="rect">
            <a:avLst/>
          </a:prstGeom>
          <a:noFill/>
        </p:spPr>
        <p:txBody>
          <a:bodyPr wrap="square" rtlCol="0">
            <a:spAutoFit/>
          </a:bodyPr>
          <a:lstStyle/>
          <a:p>
            <a:pPr algn="ctr"/>
            <a:r>
              <a:rPr lang="en-US" sz="1200">
                <a:solidFill>
                  <a:schemeClr val="bg1">
                    <a:lumMod val="65000"/>
                  </a:schemeClr>
                </a:solidFill>
                <a:latin typeface="+mj-lt"/>
                <a:ea typeface="Open Sans" panose="020B0606030504020204" pitchFamily="34" charset="0"/>
                <a:cs typeface="Open Sans" panose="020B0606030504020204" pitchFamily="34" charset="0"/>
              </a:rPr>
              <a:t>Professional Business</a:t>
            </a:r>
          </a:p>
        </p:txBody>
      </p:sp>
      <p:sp>
        <p:nvSpPr>
          <p:cNvPr id="24" name="TextBox 23">
            <a:extLst>
              <a:ext uri="{FF2B5EF4-FFF2-40B4-BE49-F238E27FC236}">
                <a16:creationId xmlns:a16="http://schemas.microsoft.com/office/drawing/2014/main" id="{956A5A89-5022-FB45-BFB1-BD0FC4D81163}"/>
              </a:ext>
            </a:extLst>
          </p:cNvPr>
          <p:cNvSpPr txBox="1"/>
          <p:nvPr/>
        </p:nvSpPr>
        <p:spPr>
          <a:xfrm>
            <a:off x="4894385" y="2951486"/>
            <a:ext cx="2403231" cy="830997"/>
          </a:xfrm>
          <a:prstGeom prst="rect">
            <a:avLst/>
          </a:prstGeom>
          <a:noFill/>
        </p:spPr>
        <p:txBody>
          <a:bodyPr wrap="square" rtlCol="0">
            <a:spAutoFit/>
          </a:bodyPr>
          <a:lstStyle/>
          <a:p>
            <a:pPr algn="ctr"/>
            <a:r>
              <a:rPr lang="en-US" sz="4800" baseline="30000">
                <a:solidFill>
                  <a:schemeClr val="bg1">
                    <a:lumMod val="65000"/>
                  </a:schemeClr>
                </a:solidFill>
                <a:latin typeface="+mj-lt"/>
              </a:rPr>
              <a:t>$</a:t>
            </a:r>
            <a:r>
              <a:rPr lang="en-US" sz="4800">
                <a:solidFill>
                  <a:schemeClr val="bg1">
                    <a:lumMod val="65000"/>
                  </a:schemeClr>
                </a:solidFill>
                <a:latin typeface="+mj-lt"/>
              </a:rPr>
              <a:t>13.00</a:t>
            </a:r>
          </a:p>
        </p:txBody>
      </p:sp>
      <p:sp>
        <p:nvSpPr>
          <p:cNvPr id="25" name="TextBox 24">
            <a:extLst>
              <a:ext uri="{FF2B5EF4-FFF2-40B4-BE49-F238E27FC236}">
                <a16:creationId xmlns:a16="http://schemas.microsoft.com/office/drawing/2014/main" id="{6CC3E3DF-69E1-5E44-9543-8CA1465A1EBB}"/>
              </a:ext>
            </a:extLst>
          </p:cNvPr>
          <p:cNvSpPr txBox="1"/>
          <p:nvPr/>
        </p:nvSpPr>
        <p:spPr>
          <a:xfrm>
            <a:off x="5322277" y="3786513"/>
            <a:ext cx="1547446" cy="276999"/>
          </a:xfrm>
          <a:prstGeom prst="rect">
            <a:avLst/>
          </a:prstGeom>
          <a:noFill/>
        </p:spPr>
        <p:txBody>
          <a:bodyPr wrap="square" rtlCol="0">
            <a:spAutoFit/>
          </a:bodyPr>
          <a:lstStyle/>
          <a:p>
            <a:pPr algn="ctr"/>
            <a:r>
              <a:rPr lang="en-US" sz="1200">
                <a:solidFill>
                  <a:schemeClr val="tx1">
                    <a:lumMod val="75000"/>
                    <a:lumOff val="25000"/>
                  </a:schemeClr>
                </a:solidFill>
                <a:latin typeface="+mj-lt"/>
                <a:ea typeface="Open Sans" panose="020B0606030504020204" pitchFamily="34" charset="0"/>
                <a:cs typeface="Open Sans" panose="020B0606030504020204" pitchFamily="34" charset="0"/>
              </a:rPr>
              <a:t>/Month</a:t>
            </a:r>
          </a:p>
        </p:txBody>
      </p:sp>
      <p:sp>
        <p:nvSpPr>
          <p:cNvPr id="28" name="Rounded Rectangle 27">
            <a:extLst>
              <a:ext uri="{FF2B5EF4-FFF2-40B4-BE49-F238E27FC236}">
                <a16:creationId xmlns:a16="http://schemas.microsoft.com/office/drawing/2014/main" id="{F7C497CD-916F-4D4F-AB7F-F4B8E0DE68A6}"/>
              </a:ext>
            </a:extLst>
          </p:cNvPr>
          <p:cNvSpPr/>
          <p:nvPr/>
        </p:nvSpPr>
        <p:spPr>
          <a:xfrm>
            <a:off x="5336977" y="4231601"/>
            <a:ext cx="1507124" cy="332024"/>
          </a:xfrm>
          <a:prstGeom prst="round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TextBox 26">
            <a:extLst>
              <a:ext uri="{FF2B5EF4-FFF2-40B4-BE49-F238E27FC236}">
                <a16:creationId xmlns:a16="http://schemas.microsoft.com/office/drawing/2014/main" id="{5AF74A9A-8A7A-9946-B91A-466ACF65B017}"/>
              </a:ext>
            </a:extLst>
          </p:cNvPr>
          <p:cNvSpPr txBox="1"/>
          <p:nvPr/>
        </p:nvSpPr>
        <p:spPr>
          <a:xfrm>
            <a:off x="5347898" y="4266808"/>
            <a:ext cx="1507124" cy="261610"/>
          </a:xfrm>
          <a:prstGeom prst="rect">
            <a:avLst/>
          </a:prstGeom>
          <a:noFill/>
        </p:spPr>
        <p:txBody>
          <a:bodyPr wrap="square" rtlCol="0">
            <a:spAutoFit/>
          </a:bodyPr>
          <a:lstStyle/>
          <a:p>
            <a:pPr algn="ctr"/>
            <a:r>
              <a:rPr lang="en-US" sz="1100" spc="50">
                <a:solidFill>
                  <a:schemeClr val="bg1"/>
                </a:solidFill>
                <a:latin typeface="+mj-lt"/>
                <a:ea typeface="Open Sans" panose="020B0606030504020204" pitchFamily="34" charset="0"/>
                <a:cs typeface="Open Sans" panose="020B0606030504020204" pitchFamily="34" charset="0"/>
              </a:rPr>
              <a:t>Full Version</a:t>
            </a:r>
          </a:p>
        </p:txBody>
      </p:sp>
      <p:sp>
        <p:nvSpPr>
          <p:cNvPr id="44" name="TextBox 43">
            <a:extLst>
              <a:ext uri="{FF2B5EF4-FFF2-40B4-BE49-F238E27FC236}">
                <a16:creationId xmlns:a16="http://schemas.microsoft.com/office/drawing/2014/main" id="{C9382BA4-EA7F-5A4D-9C92-072659177A51}"/>
              </a:ext>
            </a:extLst>
          </p:cNvPr>
          <p:cNvSpPr txBox="1"/>
          <p:nvPr/>
        </p:nvSpPr>
        <p:spPr>
          <a:xfrm>
            <a:off x="5322277" y="4724359"/>
            <a:ext cx="1547446" cy="246221"/>
          </a:xfrm>
          <a:prstGeom prst="rect">
            <a:avLst/>
          </a:prstGeom>
          <a:noFill/>
        </p:spPr>
        <p:txBody>
          <a:bodyPr wrap="square" rtlCol="0">
            <a:spAutoFit/>
          </a:bodyPr>
          <a:lstStyle/>
          <a:p>
            <a:pPr algn="ctr"/>
            <a:r>
              <a:rPr lang="en-US" sz="1000">
                <a:solidFill>
                  <a:schemeClr val="tx1">
                    <a:lumMod val="75000"/>
                    <a:lumOff val="25000"/>
                  </a:schemeClr>
                </a:solidFill>
                <a:latin typeface="+mj-lt"/>
                <a:ea typeface="Open Sans" panose="020B0606030504020204" pitchFamily="34" charset="0"/>
                <a:cs typeface="Open Sans" panose="020B0606030504020204" pitchFamily="34" charset="0"/>
              </a:rPr>
              <a:t>Our Favorite Plan</a:t>
            </a:r>
          </a:p>
        </p:txBody>
      </p:sp>
      <p:sp>
        <p:nvSpPr>
          <p:cNvPr id="30" name="TextBox 29">
            <a:extLst>
              <a:ext uri="{FF2B5EF4-FFF2-40B4-BE49-F238E27FC236}">
                <a16:creationId xmlns:a16="http://schemas.microsoft.com/office/drawing/2014/main" id="{190093DE-3F33-F44B-A597-C19B350CF942}"/>
              </a:ext>
            </a:extLst>
          </p:cNvPr>
          <p:cNvSpPr txBox="1"/>
          <p:nvPr/>
        </p:nvSpPr>
        <p:spPr>
          <a:xfrm>
            <a:off x="9325707" y="2313410"/>
            <a:ext cx="1547446" cy="369332"/>
          </a:xfrm>
          <a:prstGeom prst="rect">
            <a:avLst/>
          </a:prstGeom>
          <a:noFill/>
        </p:spPr>
        <p:txBody>
          <a:bodyPr wrap="square" rtlCol="0">
            <a:spAutoFit/>
          </a:bodyPr>
          <a:lstStyle/>
          <a:p>
            <a:pPr algn="ctr"/>
            <a:r>
              <a:rPr lang="en-US" b="1">
                <a:solidFill>
                  <a:schemeClr val="accent3"/>
                </a:solidFill>
                <a:latin typeface="+mj-lt"/>
                <a:ea typeface="Open Sans" panose="020B0606030504020204" pitchFamily="34" charset="0"/>
                <a:cs typeface="Open Sans" panose="020B0606030504020204" pitchFamily="34" charset="0"/>
              </a:rPr>
              <a:t>Ultimate</a:t>
            </a:r>
          </a:p>
        </p:txBody>
      </p:sp>
      <p:sp>
        <p:nvSpPr>
          <p:cNvPr id="31" name="TextBox 30">
            <a:extLst>
              <a:ext uri="{FF2B5EF4-FFF2-40B4-BE49-F238E27FC236}">
                <a16:creationId xmlns:a16="http://schemas.microsoft.com/office/drawing/2014/main" id="{51B7D162-02A1-5945-B5BF-850BC3CC101D}"/>
              </a:ext>
            </a:extLst>
          </p:cNvPr>
          <p:cNvSpPr txBox="1"/>
          <p:nvPr/>
        </p:nvSpPr>
        <p:spPr>
          <a:xfrm>
            <a:off x="9029122" y="2688261"/>
            <a:ext cx="2144924" cy="276999"/>
          </a:xfrm>
          <a:prstGeom prst="rect">
            <a:avLst/>
          </a:prstGeom>
          <a:noFill/>
        </p:spPr>
        <p:txBody>
          <a:bodyPr wrap="square" rtlCol="0">
            <a:spAutoFit/>
          </a:bodyPr>
          <a:lstStyle/>
          <a:p>
            <a:pPr algn="ctr"/>
            <a:r>
              <a:rPr lang="en-US" sz="1200" dirty="0">
                <a:solidFill>
                  <a:schemeClr val="bg1">
                    <a:lumMod val="65000"/>
                  </a:schemeClr>
                </a:solidFill>
                <a:latin typeface="+mj-lt"/>
                <a:ea typeface="Open Sans" panose="020B0606030504020204" pitchFamily="34" charset="0"/>
                <a:cs typeface="Open Sans" panose="020B0606030504020204" pitchFamily="34" charset="0"/>
              </a:rPr>
              <a:t>Big Corporate/Industry</a:t>
            </a:r>
          </a:p>
        </p:txBody>
      </p:sp>
      <p:sp>
        <p:nvSpPr>
          <p:cNvPr id="32" name="TextBox 31">
            <a:extLst>
              <a:ext uri="{FF2B5EF4-FFF2-40B4-BE49-F238E27FC236}">
                <a16:creationId xmlns:a16="http://schemas.microsoft.com/office/drawing/2014/main" id="{4C93FA65-8D68-F74B-B2D3-C7F146217AC9}"/>
              </a:ext>
            </a:extLst>
          </p:cNvPr>
          <p:cNvSpPr txBox="1"/>
          <p:nvPr/>
        </p:nvSpPr>
        <p:spPr>
          <a:xfrm>
            <a:off x="8897815" y="2951486"/>
            <a:ext cx="2403231" cy="830997"/>
          </a:xfrm>
          <a:prstGeom prst="rect">
            <a:avLst/>
          </a:prstGeom>
          <a:noFill/>
        </p:spPr>
        <p:txBody>
          <a:bodyPr wrap="square" rtlCol="0">
            <a:spAutoFit/>
          </a:bodyPr>
          <a:lstStyle/>
          <a:p>
            <a:pPr algn="ctr"/>
            <a:r>
              <a:rPr lang="en-US" sz="4800" baseline="30000">
                <a:solidFill>
                  <a:schemeClr val="bg1">
                    <a:lumMod val="65000"/>
                  </a:schemeClr>
                </a:solidFill>
                <a:latin typeface="+mj-lt"/>
              </a:rPr>
              <a:t>$</a:t>
            </a:r>
            <a:r>
              <a:rPr lang="en-US" sz="4800">
                <a:solidFill>
                  <a:schemeClr val="bg1">
                    <a:lumMod val="65000"/>
                  </a:schemeClr>
                </a:solidFill>
                <a:latin typeface="+mj-lt"/>
              </a:rPr>
              <a:t>31.00</a:t>
            </a:r>
          </a:p>
        </p:txBody>
      </p:sp>
      <p:sp>
        <p:nvSpPr>
          <p:cNvPr id="33" name="TextBox 32">
            <a:extLst>
              <a:ext uri="{FF2B5EF4-FFF2-40B4-BE49-F238E27FC236}">
                <a16:creationId xmlns:a16="http://schemas.microsoft.com/office/drawing/2014/main" id="{4C3768BE-3522-5F48-B090-924525A6CE03}"/>
              </a:ext>
            </a:extLst>
          </p:cNvPr>
          <p:cNvSpPr txBox="1"/>
          <p:nvPr/>
        </p:nvSpPr>
        <p:spPr>
          <a:xfrm>
            <a:off x="9325707" y="3786513"/>
            <a:ext cx="1547446" cy="276999"/>
          </a:xfrm>
          <a:prstGeom prst="rect">
            <a:avLst/>
          </a:prstGeom>
          <a:noFill/>
        </p:spPr>
        <p:txBody>
          <a:bodyPr wrap="square" rtlCol="0">
            <a:spAutoFit/>
          </a:bodyPr>
          <a:lstStyle/>
          <a:p>
            <a:pPr algn="ctr"/>
            <a:r>
              <a:rPr lang="en-US" sz="1200">
                <a:solidFill>
                  <a:schemeClr val="tx1">
                    <a:lumMod val="75000"/>
                    <a:lumOff val="25000"/>
                  </a:schemeClr>
                </a:solidFill>
                <a:latin typeface="+mj-lt"/>
                <a:ea typeface="Open Sans" panose="020B0606030504020204" pitchFamily="34" charset="0"/>
                <a:cs typeface="Open Sans" panose="020B0606030504020204" pitchFamily="34" charset="0"/>
              </a:rPr>
              <a:t>/Month</a:t>
            </a:r>
          </a:p>
        </p:txBody>
      </p:sp>
      <p:sp>
        <p:nvSpPr>
          <p:cNvPr id="35" name="TextBox 34">
            <a:extLst>
              <a:ext uri="{FF2B5EF4-FFF2-40B4-BE49-F238E27FC236}">
                <a16:creationId xmlns:a16="http://schemas.microsoft.com/office/drawing/2014/main" id="{C5A6DB6F-7C65-8E4A-8050-A4FB02A72974}"/>
              </a:ext>
            </a:extLst>
          </p:cNvPr>
          <p:cNvSpPr txBox="1"/>
          <p:nvPr/>
        </p:nvSpPr>
        <p:spPr>
          <a:xfrm>
            <a:off x="9351328" y="4281322"/>
            <a:ext cx="1507124" cy="261610"/>
          </a:xfrm>
          <a:prstGeom prst="rect">
            <a:avLst/>
          </a:prstGeom>
          <a:noFill/>
          <a:ln>
            <a:noFill/>
          </a:ln>
        </p:spPr>
        <p:txBody>
          <a:bodyPr wrap="square" rtlCol="0">
            <a:spAutoFit/>
          </a:bodyPr>
          <a:lstStyle/>
          <a:p>
            <a:pPr algn="ctr"/>
            <a:r>
              <a:rPr lang="en-US" sz="1100" spc="50" dirty="0">
                <a:solidFill>
                  <a:schemeClr val="accent3"/>
                </a:solidFill>
                <a:latin typeface="+mj-lt"/>
                <a:ea typeface="Open Sans" panose="020B0606030504020204" pitchFamily="34" charset="0"/>
                <a:cs typeface="Open Sans" panose="020B0606030504020204" pitchFamily="34" charset="0"/>
              </a:rPr>
              <a:t>Extra Support</a:t>
            </a:r>
          </a:p>
        </p:txBody>
      </p:sp>
      <p:sp>
        <p:nvSpPr>
          <p:cNvPr id="36" name="Rounded Rectangle 35">
            <a:extLst>
              <a:ext uri="{FF2B5EF4-FFF2-40B4-BE49-F238E27FC236}">
                <a16:creationId xmlns:a16="http://schemas.microsoft.com/office/drawing/2014/main" id="{E9100640-9834-3F43-9E41-379147352642}"/>
              </a:ext>
            </a:extLst>
          </p:cNvPr>
          <p:cNvSpPr/>
          <p:nvPr/>
        </p:nvSpPr>
        <p:spPr>
          <a:xfrm>
            <a:off x="9340407" y="4231601"/>
            <a:ext cx="1507124" cy="332024"/>
          </a:xfrm>
          <a:prstGeom prst="round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latin typeface="+mj-lt"/>
            </a:endParaRPr>
          </a:p>
        </p:txBody>
      </p:sp>
      <p:sp>
        <p:nvSpPr>
          <p:cNvPr id="37" name="Rectangle 36">
            <a:extLst>
              <a:ext uri="{FF2B5EF4-FFF2-40B4-BE49-F238E27FC236}">
                <a16:creationId xmlns:a16="http://schemas.microsoft.com/office/drawing/2014/main" id="{BE773256-987D-C642-B0DD-AE7C83329DEF}"/>
              </a:ext>
            </a:extLst>
          </p:cNvPr>
          <p:cNvSpPr/>
          <p:nvPr/>
        </p:nvSpPr>
        <p:spPr>
          <a:xfrm>
            <a:off x="1" y="3802432"/>
            <a:ext cx="883118" cy="3055567"/>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nvGrpSpPr>
          <p:cNvPr id="42" name="Group 41">
            <a:extLst>
              <a:ext uri="{FF2B5EF4-FFF2-40B4-BE49-F238E27FC236}">
                <a16:creationId xmlns:a16="http://schemas.microsoft.com/office/drawing/2014/main" id="{4AD47555-4DFC-48A4-9006-659C98910715}"/>
              </a:ext>
            </a:extLst>
          </p:cNvPr>
          <p:cNvGrpSpPr/>
          <p:nvPr/>
        </p:nvGrpSpPr>
        <p:grpSpPr>
          <a:xfrm rot="16200000">
            <a:off x="812931" y="5931238"/>
            <a:ext cx="461514" cy="504845"/>
            <a:chOff x="5303095" y="5299491"/>
            <a:chExt cx="676102" cy="739580"/>
          </a:xfrm>
        </p:grpSpPr>
        <p:sp>
          <p:nvSpPr>
            <p:cNvPr id="43" name="Rectangle 42">
              <a:extLst>
                <a:ext uri="{FF2B5EF4-FFF2-40B4-BE49-F238E27FC236}">
                  <a16:creationId xmlns:a16="http://schemas.microsoft.com/office/drawing/2014/main" id="{FD422B40-73DF-439A-999E-223D273AF244}"/>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Freeform 11">
              <a:extLst>
                <a:ext uri="{FF2B5EF4-FFF2-40B4-BE49-F238E27FC236}">
                  <a16:creationId xmlns:a16="http://schemas.microsoft.com/office/drawing/2014/main" id="{FFF4E7A5-3F85-4D61-8090-AA5BD29FE578}"/>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46" name="TextBox 45">
            <a:extLst>
              <a:ext uri="{FF2B5EF4-FFF2-40B4-BE49-F238E27FC236}">
                <a16:creationId xmlns:a16="http://schemas.microsoft.com/office/drawing/2014/main" id="{F1E1122C-ACA0-40FC-B392-8B7F2B200D5C}"/>
              </a:ext>
            </a:extLst>
          </p:cNvPr>
          <p:cNvSpPr txBox="1"/>
          <p:nvPr/>
        </p:nvSpPr>
        <p:spPr>
          <a:xfrm>
            <a:off x="1427925" y="600585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grpSp>
        <p:nvGrpSpPr>
          <p:cNvPr id="38" name="Group 37">
            <a:extLst>
              <a:ext uri="{FF2B5EF4-FFF2-40B4-BE49-F238E27FC236}">
                <a16:creationId xmlns:a16="http://schemas.microsoft.com/office/drawing/2014/main" id="{C2E8461A-E6C9-4ECD-8921-0C2B5EFB9C3C}"/>
              </a:ext>
            </a:extLst>
          </p:cNvPr>
          <p:cNvGrpSpPr/>
          <p:nvPr/>
        </p:nvGrpSpPr>
        <p:grpSpPr>
          <a:xfrm>
            <a:off x="467124" y="443345"/>
            <a:ext cx="432805" cy="503465"/>
            <a:chOff x="2844101" y="2083292"/>
            <a:chExt cx="591649" cy="688242"/>
          </a:xfrm>
        </p:grpSpPr>
        <p:sp>
          <p:nvSpPr>
            <p:cNvPr id="39" name="Freeform: Shape 38">
              <a:extLst>
                <a:ext uri="{FF2B5EF4-FFF2-40B4-BE49-F238E27FC236}">
                  <a16:creationId xmlns:a16="http://schemas.microsoft.com/office/drawing/2014/main" id="{B4C5CB17-B578-4A57-847B-51F44E4810B3}"/>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40" name="Oval 39">
              <a:extLst>
                <a:ext uri="{FF2B5EF4-FFF2-40B4-BE49-F238E27FC236}">
                  <a16:creationId xmlns:a16="http://schemas.microsoft.com/office/drawing/2014/main" id="{354F6AFF-49B6-4CC5-B2B1-9EEC8D5C89F4}"/>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3132968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14E61E-998F-C741-ACCE-F9314FB2399F}"/>
              </a:ext>
            </a:extLst>
          </p:cNvPr>
          <p:cNvSpPr txBox="1"/>
          <p:nvPr/>
        </p:nvSpPr>
        <p:spPr>
          <a:xfrm>
            <a:off x="1427926" y="1405602"/>
            <a:ext cx="4655127" cy="461665"/>
          </a:xfrm>
          <a:prstGeom prst="rect">
            <a:avLst/>
          </a:prstGeom>
          <a:noFill/>
        </p:spPr>
        <p:txBody>
          <a:bodyPr wrap="square" rtlCol="0">
            <a:spAutoFit/>
          </a:bodyPr>
          <a:lstStyle/>
          <a:p>
            <a:r>
              <a:rPr lang="en-US" sz="2400" b="1" dirty="0">
                <a:solidFill>
                  <a:schemeClr val="accent1"/>
                </a:solidFill>
                <a:latin typeface="+mj-lt"/>
              </a:rPr>
              <a:t>PRICING PLAN</a:t>
            </a:r>
          </a:p>
        </p:txBody>
      </p:sp>
      <p:sp>
        <p:nvSpPr>
          <p:cNvPr id="4" name="TextBox 3">
            <a:extLst>
              <a:ext uri="{FF2B5EF4-FFF2-40B4-BE49-F238E27FC236}">
                <a16:creationId xmlns:a16="http://schemas.microsoft.com/office/drawing/2014/main" id="{492552E7-E6A7-A949-ACBB-BD10DBF21E3D}"/>
              </a:ext>
            </a:extLst>
          </p:cNvPr>
          <p:cNvSpPr txBox="1"/>
          <p:nvPr/>
        </p:nvSpPr>
        <p:spPr>
          <a:xfrm>
            <a:off x="1427925" y="1897411"/>
            <a:ext cx="4655127" cy="307777"/>
          </a:xfrm>
          <a:prstGeom prst="rect">
            <a:avLst/>
          </a:prstGeom>
          <a:noFill/>
        </p:spPr>
        <p:txBody>
          <a:bodyPr wrap="square" rtlCol="0">
            <a:spAutoFit/>
          </a:bodyPr>
          <a:lstStyle/>
          <a:p>
            <a:r>
              <a:rPr lang="en-US" sz="1400" dirty="0">
                <a:solidFill>
                  <a:schemeClr val="bg1">
                    <a:lumMod val="65000"/>
                  </a:schemeClr>
                </a:solidFill>
                <a:latin typeface="+mj-lt"/>
                <a:ea typeface="Open Sans" panose="020B0606030504020204" pitchFamily="34" charset="0"/>
                <a:cs typeface="Open Sans" panose="020B0606030504020204" pitchFamily="34" charset="0"/>
              </a:rPr>
              <a:t>Our Offer Plan</a:t>
            </a:r>
          </a:p>
        </p:txBody>
      </p:sp>
      <p:sp>
        <p:nvSpPr>
          <p:cNvPr id="5" name="TextBox 4">
            <a:extLst>
              <a:ext uri="{FF2B5EF4-FFF2-40B4-BE49-F238E27FC236}">
                <a16:creationId xmlns:a16="http://schemas.microsoft.com/office/drawing/2014/main" id="{764384A0-9C07-5044-85C2-0B6E7580307D}"/>
              </a:ext>
            </a:extLst>
          </p:cNvPr>
          <p:cNvSpPr txBox="1"/>
          <p:nvPr/>
        </p:nvSpPr>
        <p:spPr>
          <a:xfrm>
            <a:off x="1427926" y="3664453"/>
            <a:ext cx="3324378" cy="1912960"/>
          </a:xfrm>
          <a:prstGeom prst="rect">
            <a:avLst/>
          </a:prstGeom>
          <a:noFill/>
        </p:spPr>
        <p:txBody>
          <a:bodyPr wrap="square" rtlCol="0">
            <a:spAutoFit/>
          </a:bodyPr>
          <a:lstStyle/>
          <a:p>
            <a:pPr>
              <a:lnSpc>
                <a:spcPct val="150000"/>
              </a:lnSpc>
            </a:pPr>
            <a:r>
              <a:rPr lang="en-US" sz="1000" spc="50" dirty="0">
                <a:solidFill>
                  <a:schemeClr val="bg1">
                    <a:lumMod val="65000"/>
                  </a:schemeClr>
                </a:solidFill>
                <a:latin typeface="+mj-lt"/>
                <a:ea typeface="Open Sans Light" panose="020B0306030504020204" pitchFamily="34" charset="0"/>
                <a:cs typeface="Open Sans Light" panose="020B0306030504020204" pitchFamily="34" charset="0"/>
              </a:rPr>
              <a:t>This template is absolutely amazing, great design, a very smart and good layout with an unbelievable messages. This is good for present a good company, apps presentation or using this for education, business presentation, and others. I believe the designer who creates this design is really smart, handsome and professional.</a:t>
            </a:r>
          </a:p>
        </p:txBody>
      </p:sp>
      <p:sp>
        <p:nvSpPr>
          <p:cNvPr id="9" name="Rectangle 8">
            <a:extLst>
              <a:ext uri="{FF2B5EF4-FFF2-40B4-BE49-F238E27FC236}">
                <a16:creationId xmlns:a16="http://schemas.microsoft.com/office/drawing/2014/main" id="{9FD08B03-A99F-564C-AC34-8D7299FB4E7A}"/>
              </a:ext>
            </a:extLst>
          </p:cNvPr>
          <p:cNvSpPr/>
          <p:nvPr/>
        </p:nvSpPr>
        <p:spPr>
          <a:xfrm>
            <a:off x="0" y="3802432"/>
            <a:ext cx="1043689" cy="3055567"/>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nvGrpSpPr>
          <p:cNvPr id="10" name="Group 9">
            <a:extLst>
              <a:ext uri="{FF2B5EF4-FFF2-40B4-BE49-F238E27FC236}">
                <a16:creationId xmlns:a16="http://schemas.microsoft.com/office/drawing/2014/main" id="{B457222A-CA4A-BB44-AD93-A524C6553A3D}"/>
              </a:ext>
            </a:extLst>
          </p:cNvPr>
          <p:cNvGrpSpPr/>
          <p:nvPr/>
        </p:nvGrpSpPr>
        <p:grpSpPr>
          <a:xfrm rot="16200000">
            <a:off x="812931" y="5931238"/>
            <a:ext cx="461514" cy="504845"/>
            <a:chOff x="5303095" y="5299491"/>
            <a:chExt cx="676102" cy="739580"/>
          </a:xfrm>
        </p:grpSpPr>
        <p:sp>
          <p:nvSpPr>
            <p:cNvPr id="11" name="Rectangle 10">
              <a:extLst>
                <a:ext uri="{FF2B5EF4-FFF2-40B4-BE49-F238E27FC236}">
                  <a16:creationId xmlns:a16="http://schemas.microsoft.com/office/drawing/2014/main" id="{E13C1CE9-15BF-7843-857A-759E8923800D}"/>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Freeform 11">
              <a:extLst>
                <a:ext uri="{FF2B5EF4-FFF2-40B4-BE49-F238E27FC236}">
                  <a16:creationId xmlns:a16="http://schemas.microsoft.com/office/drawing/2014/main" id="{61DF6CF1-D0F8-554A-9182-FE1BBC083D39}"/>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13" name="TextBox 12">
            <a:extLst>
              <a:ext uri="{FF2B5EF4-FFF2-40B4-BE49-F238E27FC236}">
                <a16:creationId xmlns:a16="http://schemas.microsoft.com/office/drawing/2014/main" id="{83FBF299-6A38-D641-B912-3A52889062E1}"/>
              </a:ext>
            </a:extLst>
          </p:cNvPr>
          <p:cNvSpPr txBox="1"/>
          <p:nvPr/>
        </p:nvSpPr>
        <p:spPr>
          <a:xfrm>
            <a:off x="1427925" y="600585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sp>
        <p:nvSpPr>
          <p:cNvPr id="14" name="Rectangle 13">
            <a:extLst>
              <a:ext uri="{FF2B5EF4-FFF2-40B4-BE49-F238E27FC236}">
                <a16:creationId xmlns:a16="http://schemas.microsoft.com/office/drawing/2014/main" id="{09F15C2A-DFE2-7849-B369-1D72E94DEEC5}"/>
              </a:ext>
            </a:extLst>
          </p:cNvPr>
          <p:cNvSpPr/>
          <p:nvPr/>
        </p:nvSpPr>
        <p:spPr>
          <a:xfrm>
            <a:off x="8539495" y="1275007"/>
            <a:ext cx="2895600" cy="4546244"/>
          </a:xfrm>
          <a:prstGeom prst="rect">
            <a:avLst/>
          </a:prstGeom>
          <a:solidFill>
            <a:schemeClr val="bg1"/>
          </a:solidFill>
          <a:ln>
            <a:noFill/>
          </a:ln>
          <a:effectLst>
            <a:outerShdw blurRad="368300" dist="25400" dir="5400000" sx="105000" sy="105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TextBox 15">
            <a:extLst>
              <a:ext uri="{FF2B5EF4-FFF2-40B4-BE49-F238E27FC236}">
                <a16:creationId xmlns:a16="http://schemas.microsoft.com/office/drawing/2014/main" id="{4D022AF5-749C-A74D-AD78-1C26DFEB75B1}"/>
              </a:ext>
            </a:extLst>
          </p:cNvPr>
          <p:cNvSpPr txBox="1"/>
          <p:nvPr/>
        </p:nvSpPr>
        <p:spPr>
          <a:xfrm>
            <a:off x="9208112" y="1493290"/>
            <a:ext cx="1547446" cy="369332"/>
          </a:xfrm>
          <a:prstGeom prst="rect">
            <a:avLst/>
          </a:prstGeom>
          <a:noFill/>
        </p:spPr>
        <p:txBody>
          <a:bodyPr wrap="square" rtlCol="0">
            <a:spAutoFit/>
          </a:bodyPr>
          <a:lstStyle/>
          <a:p>
            <a:pPr algn="ctr"/>
            <a:r>
              <a:rPr lang="en-US" b="1" dirty="0">
                <a:solidFill>
                  <a:schemeClr val="accent1"/>
                </a:solidFill>
                <a:latin typeface="+mj-lt"/>
                <a:ea typeface="Open Sans" panose="020B0606030504020204" pitchFamily="34" charset="0"/>
                <a:cs typeface="Open Sans" panose="020B0606030504020204" pitchFamily="34" charset="0"/>
              </a:rPr>
              <a:t>Ultimate</a:t>
            </a:r>
          </a:p>
        </p:txBody>
      </p:sp>
      <p:sp>
        <p:nvSpPr>
          <p:cNvPr id="17" name="TextBox 16">
            <a:extLst>
              <a:ext uri="{FF2B5EF4-FFF2-40B4-BE49-F238E27FC236}">
                <a16:creationId xmlns:a16="http://schemas.microsoft.com/office/drawing/2014/main" id="{4C554E21-D80F-A14A-81B0-A223441723AE}"/>
              </a:ext>
            </a:extLst>
          </p:cNvPr>
          <p:cNvSpPr txBox="1"/>
          <p:nvPr/>
        </p:nvSpPr>
        <p:spPr>
          <a:xfrm>
            <a:off x="9038527" y="6093137"/>
            <a:ext cx="1875693" cy="246221"/>
          </a:xfrm>
          <a:prstGeom prst="rect">
            <a:avLst/>
          </a:prstGeom>
          <a:noFill/>
        </p:spPr>
        <p:txBody>
          <a:bodyPr wrap="square" rtlCol="0">
            <a:spAutoFit/>
          </a:bodyPr>
          <a:lstStyle/>
          <a:p>
            <a:pPr algn="ctr"/>
            <a:r>
              <a:rPr lang="en-US" sz="1000" dirty="0">
                <a:solidFill>
                  <a:schemeClr val="bg1">
                    <a:lumMod val="65000"/>
                  </a:schemeClr>
                </a:solidFill>
                <a:latin typeface="+mj-lt"/>
                <a:ea typeface="Open Sans" panose="020B0606030504020204" pitchFamily="34" charset="0"/>
                <a:cs typeface="Open Sans" panose="020B0606030504020204" pitchFamily="34" charset="0"/>
              </a:rPr>
              <a:t>Company Ultimate</a:t>
            </a:r>
          </a:p>
        </p:txBody>
      </p:sp>
      <p:sp>
        <p:nvSpPr>
          <p:cNvPr id="18" name="TextBox 17">
            <a:extLst>
              <a:ext uri="{FF2B5EF4-FFF2-40B4-BE49-F238E27FC236}">
                <a16:creationId xmlns:a16="http://schemas.microsoft.com/office/drawing/2014/main" id="{94625427-B5C2-194F-9B2F-F18DB08BE118}"/>
              </a:ext>
            </a:extLst>
          </p:cNvPr>
          <p:cNvSpPr txBox="1"/>
          <p:nvPr/>
        </p:nvSpPr>
        <p:spPr>
          <a:xfrm>
            <a:off x="8780220" y="2085288"/>
            <a:ext cx="2403231" cy="523220"/>
          </a:xfrm>
          <a:prstGeom prst="rect">
            <a:avLst/>
          </a:prstGeom>
          <a:noFill/>
        </p:spPr>
        <p:txBody>
          <a:bodyPr wrap="square" rtlCol="0">
            <a:spAutoFit/>
          </a:bodyPr>
          <a:lstStyle/>
          <a:p>
            <a:pPr algn="ctr"/>
            <a:r>
              <a:rPr lang="en-US" sz="2800" baseline="30000" dirty="0">
                <a:solidFill>
                  <a:schemeClr val="bg1">
                    <a:lumMod val="65000"/>
                  </a:schemeClr>
                </a:solidFill>
                <a:latin typeface="+mj-lt"/>
              </a:rPr>
              <a:t>$</a:t>
            </a:r>
            <a:r>
              <a:rPr lang="en-US" sz="2800" dirty="0">
                <a:solidFill>
                  <a:schemeClr val="bg1">
                    <a:lumMod val="65000"/>
                  </a:schemeClr>
                </a:solidFill>
                <a:latin typeface="+mj-lt"/>
              </a:rPr>
              <a:t>56.00</a:t>
            </a:r>
          </a:p>
        </p:txBody>
      </p:sp>
      <p:sp>
        <p:nvSpPr>
          <p:cNvPr id="19" name="TextBox 18">
            <a:extLst>
              <a:ext uri="{FF2B5EF4-FFF2-40B4-BE49-F238E27FC236}">
                <a16:creationId xmlns:a16="http://schemas.microsoft.com/office/drawing/2014/main" id="{8F8256A9-00FA-4845-A032-FCDDBBE0B0C4}"/>
              </a:ext>
            </a:extLst>
          </p:cNvPr>
          <p:cNvSpPr txBox="1"/>
          <p:nvPr/>
        </p:nvSpPr>
        <p:spPr>
          <a:xfrm>
            <a:off x="9208112" y="2591399"/>
            <a:ext cx="1547446" cy="276999"/>
          </a:xfrm>
          <a:prstGeom prst="rect">
            <a:avLst/>
          </a:prstGeom>
          <a:noFill/>
        </p:spPr>
        <p:txBody>
          <a:bodyPr wrap="square" rtlCol="0">
            <a:spAutoFit/>
          </a:bodyPr>
          <a:lstStyle/>
          <a:p>
            <a:pPr algn="ctr"/>
            <a:r>
              <a:rPr lang="en-US" sz="1200">
                <a:solidFill>
                  <a:schemeClr val="tx1">
                    <a:lumMod val="75000"/>
                    <a:lumOff val="25000"/>
                  </a:schemeClr>
                </a:solidFill>
                <a:latin typeface="+mj-lt"/>
                <a:ea typeface="Open Sans" panose="020B0606030504020204" pitchFamily="34" charset="0"/>
                <a:cs typeface="Open Sans" panose="020B0606030504020204" pitchFamily="34" charset="0"/>
              </a:rPr>
              <a:t>/Month</a:t>
            </a:r>
          </a:p>
        </p:txBody>
      </p:sp>
      <p:grpSp>
        <p:nvGrpSpPr>
          <p:cNvPr id="20" name="Group 19">
            <a:extLst>
              <a:ext uri="{FF2B5EF4-FFF2-40B4-BE49-F238E27FC236}">
                <a16:creationId xmlns:a16="http://schemas.microsoft.com/office/drawing/2014/main" id="{0387AD91-492B-904A-82A1-67DAF2D9AA30}"/>
              </a:ext>
            </a:extLst>
          </p:cNvPr>
          <p:cNvGrpSpPr/>
          <p:nvPr/>
        </p:nvGrpSpPr>
        <p:grpSpPr>
          <a:xfrm>
            <a:off x="9208112" y="5264120"/>
            <a:ext cx="1774087" cy="332024"/>
            <a:chOff x="1979150" y="5769765"/>
            <a:chExt cx="1856741" cy="347493"/>
          </a:xfrm>
        </p:grpSpPr>
        <p:sp>
          <p:nvSpPr>
            <p:cNvPr id="22" name="Rounded Rectangle 21">
              <a:extLst>
                <a:ext uri="{FF2B5EF4-FFF2-40B4-BE49-F238E27FC236}">
                  <a16:creationId xmlns:a16="http://schemas.microsoft.com/office/drawing/2014/main" id="{6FBF017F-FA06-384B-847F-E08D3C1051E2}"/>
                </a:ext>
              </a:extLst>
            </p:cNvPr>
            <p:cNvSpPr/>
            <p:nvPr/>
          </p:nvSpPr>
          <p:spPr>
            <a:xfrm>
              <a:off x="1979150" y="5769765"/>
              <a:ext cx="1856741" cy="347493"/>
            </a:xfrm>
            <a:prstGeom prst="round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TextBox 22">
              <a:extLst>
                <a:ext uri="{FF2B5EF4-FFF2-40B4-BE49-F238E27FC236}">
                  <a16:creationId xmlns:a16="http://schemas.microsoft.com/office/drawing/2014/main" id="{82C64C64-EACA-C642-A433-29B51DAB54D6}"/>
                </a:ext>
              </a:extLst>
            </p:cNvPr>
            <p:cNvSpPr txBox="1"/>
            <p:nvPr/>
          </p:nvSpPr>
          <p:spPr>
            <a:xfrm>
              <a:off x="2030988" y="5798560"/>
              <a:ext cx="1753066" cy="289904"/>
            </a:xfrm>
            <a:prstGeom prst="rect">
              <a:avLst/>
            </a:prstGeom>
            <a:noFill/>
          </p:spPr>
          <p:txBody>
            <a:bodyPr wrap="square" rtlCol="0">
              <a:spAutoFit/>
            </a:bodyPr>
            <a:lstStyle/>
            <a:p>
              <a:pPr algn="ctr"/>
              <a:r>
                <a:rPr lang="en-US" sz="1200" spc="50" dirty="0">
                  <a:solidFill>
                    <a:schemeClr val="bg1"/>
                  </a:solidFill>
                  <a:latin typeface="+mj-lt"/>
                  <a:ea typeface="Open Sans" panose="020B0606030504020204" pitchFamily="34" charset="0"/>
                  <a:cs typeface="Open Sans" panose="020B0606030504020204" pitchFamily="34" charset="0"/>
                </a:rPr>
                <a:t>Ultimate Version</a:t>
              </a:r>
            </a:p>
          </p:txBody>
        </p:sp>
      </p:grpSp>
      <p:sp>
        <p:nvSpPr>
          <p:cNvPr id="21" name="TextBox 20">
            <a:extLst>
              <a:ext uri="{FF2B5EF4-FFF2-40B4-BE49-F238E27FC236}">
                <a16:creationId xmlns:a16="http://schemas.microsoft.com/office/drawing/2014/main" id="{1BBE8399-3519-344C-A88B-183D60F77A15}"/>
              </a:ext>
            </a:extLst>
          </p:cNvPr>
          <p:cNvSpPr txBox="1"/>
          <p:nvPr/>
        </p:nvSpPr>
        <p:spPr>
          <a:xfrm>
            <a:off x="8601772" y="3030831"/>
            <a:ext cx="2771046" cy="2202911"/>
          </a:xfrm>
          <a:prstGeom prst="rect">
            <a:avLst/>
          </a:prstGeom>
          <a:noFill/>
        </p:spPr>
        <p:txBody>
          <a:bodyPr wrap="square" rtlCol="0">
            <a:spAutoFit/>
          </a:bodyPr>
          <a:lstStyle/>
          <a:p>
            <a:pPr marL="171450" indent="-171450" algn="ctr">
              <a:lnSpc>
                <a:spcPct val="200000"/>
              </a:lnSpc>
              <a:buClr>
                <a:schemeClr val="accent3"/>
              </a:buClr>
              <a:buFont typeface="Wingdings" pitchFamily="2" charset="2"/>
              <a:buChar char="ü"/>
            </a:pPr>
            <a:r>
              <a:rPr lang="en-US" sz="1000" dirty="0">
                <a:solidFill>
                  <a:schemeClr val="tx1">
                    <a:lumMod val="75000"/>
                    <a:lumOff val="25000"/>
                  </a:schemeClr>
                </a:solidFill>
                <a:latin typeface="+mj-lt"/>
                <a:ea typeface="Open Sans" panose="020B0606030504020204" pitchFamily="34" charset="0"/>
                <a:cs typeface="Open Sans" panose="020B0606030504020204" pitchFamily="34" charset="0"/>
              </a:rPr>
              <a:t>Unlimited Token</a:t>
            </a:r>
          </a:p>
          <a:p>
            <a:pPr marL="171450" indent="-171450" algn="ctr">
              <a:lnSpc>
                <a:spcPct val="200000"/>
              </a:lnSpc>
              <a:buClr>
                <a:schemeClr val="accent3"/>
              </a:buClr>
              <a:buFont typeface="Wingdings" pitchFamily="2" charset="2"/>
              <a:buChar char="ü"/>
            </a:pPr>
            <a:r>
              <a:rPr lang="en-US" sz="1000" dirty="0">
                <a:solidFill>
                  <a:schemeClr val="tx1">
                    <a:lumMod val="75000"/>
                    <a:lumOff val="25000"/>
                  </a:schemeClr>
                </a:solidFill>
                <a:latin typeface="+mj-lt"/>
                <a:ea typeface="Open Sans" panose="020B0606030504020204" pitchFamily="34" charset="0"/>
                <a:cs typeface="Open Sans" panose="020B0606030504020204" pitchFamily="34" charset="0"/>
              </a:rPr>
              <a:t>Unlimited Users Account</a:t>
            </a:r>
          </a:p>
          <a:p>
            <a:pPr marL="171450" indent="-171450" algn="ctr">
              <a:lnSpc>
                <a:spcPct val="200000"/>
              </a:lnSpc>
              <a:buClr>
                <a:schemeClr val="accent3"/>
              </a:buClr>
              <a:buFont typeface="Wingdings" pitchFamily="2" charset="2"/>
              <a:buChar char="ü"/>
            </a:pPr>
            <a:r>
              <a:rPr lang="en-US" sz="1000" dirty="0">
                <a:solidFill>
                  <a:schemeClr val="tx1">
                    <a:lumMod val="75000"/>
                    <a:lumOff val="25000"/>
                  </a:schemeClr>
                </a:solidFill>
                <a:latin typeface="+mj-lt"/>
                <a:ea typeface="Open Sans" panose="020B0606030504020204" pitchFamily="34" charset="0"/>
                <a:cs typeface="Open Sans" panose="020B0606030504020204" pitchFamily="34" charset="0"/>
              </a:rPr>
              <a:t>500GB Free Storage</a:t>
            </a:r>
          </a:p>
          <a:p>
            <a:pPr marL="171450" indent="-171450" algn="ctr">
              <a:lnSpc>
                <a:spcPct val="200000"/>
              </a:lnSpc>
              <a:buClr>
                <a:schemeClr val="accent3"/>
              </a:buClr>
              <a:buFont typeface="Wingdings" pitchFamily="2" charset="2"/>
              <a:buChar char="ü"/>
            </a:pPr>
            <a:r>
              <a:rPr lang="en-US" sz="1000" dirty="0">
                <a:solidFill>
                  <a:schemeClr val="tx1">
                    <a:lumMod val="75000"/>
                    <a:lumOff val="25000"/>
                  </a:schemeClr>
                </a:solidFill>
                <a:latin typeface="+mj-lt"/>
                <a:ea typeface="Open Sans" panose="020B0606030504020204" pitchFamily="34" charset="0"/>
                <a:cs typeface="Open Sans" panose="020B0606030504020204" pitchFamily="34" charset="0"/>
              </a:rPr>
              <a:t>Step by Step Tutorial</a:t>
            </a:r>
          </a:p>
          <a:p>
            <a:pPr marL="171450" indent="-171450" algn="ctr">
              <a:lnSpc>
                <a:spcPct val="200000"/>
              </a:lnSpc>
              <a:buClr>
                <a:schemeClr val="accent3"/>
              </a:buClr>
              <a:buFont typeface="Wingdings" pitchFamily="2" charset="2"/>
              <a:buChar char="ü"/>
            </a:pPr>
            <a:r>
              <a:rPr lang="en-US" sz="1000" dirty="0">
                <a:solidFill>
                  <a:schemeClr val="tx1">
                    <a:lumMod val="75000"/>
                    <a:lumOff val="25000"/>
                  </a:schemeClr>
                </a:solidFill>
                <a:latin typeface="+mj-lt"/>
                <a:ea typeface="Open Sans" panose="020B0606030504020204" pitchFamily="34" charset="0"/>
                <a:cs typeface="Open Sans" panose="020B0606030504020204" pitchFamily="34" charset="0"/>
              </a:rPr>
              <a:t>Easy Customization</a:t>
            </a:r>
          </a:p>
          <a:p>
            <a:pPr marL="171450" indent="-171450" algn="ctr">
              <a:lnSpc>
                <a:spcPct val="200000"/>
              </a:lnSpc>
              <a:buClr>
                <a:schemeClr val="accent3"/>
              </a:buClr>
              <a:buFont typeface="Wingdings" pitchFamily="2" charset="2"/>
              <a:buChar char="ü"/>
            </a:pPr>
            <a:r>
              <a:rPr lang="en-US" sz="1000" dirty="0">
                <a:solidFill>
                  <a:schemeClr val="tx1">
                    <a:lumMod val="75000"/>
                    <a:lumOff val="25000"/>
                  </a:schemeClr>
                </a:solidFill>
                <a:latin typeface="+mj-lt"/>
                <a:ea typeface="Open Sans" panose="020B0606030504020204" pitchFamily="34" charset="0"/>
                <a:cs typeface="Open Sans" panose="020B0606030504020204" pitchFamily="34" charset="0"/>
              </a:rPr>
              <a:t>Personal Assistant</a:t>
            </a:r>
          </a:p>
          <a:p>
            <a:pPr algn="ctr">
              <a:lnSpc>
                <a:spcPct val="200000"/>
              </a:lnSpc>
              <a:buClr>
                <a:schemeClr val="accent3"/>
              </a:buClr>
            </a:pPr>
            <a:endParaRPr lang="en-US" sz="10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grpSp>
        <p:nvGrpSpPr>
          <p:cNvPr id="27" name="Group 26">
            <a:extLst>
              <a:ext uri="{FF2B5EF4-FFF2-40B4-BE49-F238E27FC236}">
                <a16:creationId xmlns:a16="http://schemas.microsoft.com/office/drawing/2014/main" id="{021B381C-E596-4346-9843-8A2EECE8AAE7}"/>
              </a:ext>
            </a:extLst>
          </p:cNvPr>
          <p:cNvGrpSpPr/>
          <p:nvPr/>
        </p:nvGrpSpPr>
        <p:grpSpPr>
          <a:xfrm>
            <a:off x="3056147" y="2713118"/>
            <a:ext cx="1392548" cy="480898"/>
            <a:chOff x="1427925" y="2525689"/>
            <a:chExt cx="1392548" cy="480898"/>
          </a:xfrm>
        </p:grpSpPr>
        <p:sp>
          <p:nvSpPr>
            <p:cNvPr id="26" name="Rounded Rectangle 25">
              <a:extLst>
                <a:ext uri="{FF2B5EF4-FFF2-40B4-BE49-F238E27FC236}">
                  <a16:creationId xmlns:a16="http://schemas.microsoft.com/office/drawing/2014/main" id="{B3053823-B142-B940-9B15-07D49F0FB1C9}"/>
                </a:ext>
              </a:extLst>
            </p:cNvPr>
            <p:cNvSpPr/>
            <p:nvPr/>
          </p:nvSpPr>
          <p:spPr>
            <a:xfrm>
              <a:off x="1427925" y="2525689"/>
              <a:ext cx="1392548" cy="480898"/>
            </a:xfrm>
            <a:prstGeom prst="roundRect">
              <a:avLst/>
            </a:prstGeom>
            <a:solidFill>
              <a:schemeClr val="bg1"/>
            </a:solidFill>
            <a:ln>
              <a:solidFill>
                <a:schemeClr val="bg1">
                  <a:lumMod val="95000"/>
                </a:schemeClr>
              </a:solidFill>
            </a:ln>
            <a:effectLst>
              <a:outerShdw blurRad="279400" dist="76200" dir="4680000" sx="109000" sy="109000" algn="ctr" rotWithShape="0">
                <a:srgbClr val="0000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4" name="TextBox 23">
              <a:extLst>
                <a:ext uri="{FF2B5EF4-FFF2-40B4-BE49-F238E27FC236}">
                  <a16:creationId xmlns:a16="http://schemas.microsoft.com/office/drawing/2014/main" id="{25B0C5D8-6A9C-1841-910B-4B4632CAF2C2}"/>
                </a:ext>
              </a:extLst>
            </p:cNvPr>
            <p:cNvSpPr txBox="1"/>
            <p:nvPr/>
          </p:nvSpPr>
          <p:spPr>
            <a:xfrm>
              <a:off x="1561282" y="2627638"/>
              <a:ext cx="1125835" cy="276999"/>
            </a:xfrm>
            <a:prstGeom prst="rect">
              <a:avLst/>
            </a:prstGeom>
            <a:noFill/>
          </p:spPr>
          <p:txBody>
            <a:bodyPr wrap="square" rtlCol="0">
              <a:spAutoFit/>
            </a:bodyPr>
            <a:lstStyle/>
            <a:p>
              <a:pPr algn="ctr"/>
              <a:r>
                <a:rPr lang="en-US" sz="1200">
                  <a:solidFill>
                    <a:schemeClr val="bg1">
                      <a:lumMod val="65000"/>
                    </a:schemeClr>
                  </a:solidFill>
                  <a:latin typeface="+mj-lt"/>
                  <a:ea typeface="Open Sans" panose="020B0606030504020204" pitchFamily="34" charset="0"/>
                  <a:cs typeface="Open Sans" panose="020B0606030504020204" pitchFamily="34" charset="0"/>
                </a:rPr>
                <a:t>Company</a:t>
              </a:r>
            </a:p>
          </p:txBody>
        </p:sp>
      </p:grpSp>
      <p:grpSp>
        <p:nvGrpSpPr>
          <p:cNvPr id="28" name="Group 27">
            <a:extLst>
              <a:ext uri="{FF2B5EF4-FFF2-40B4-BE49-F238E27FC236}">
                <a16:creationId xmlns:a16="http://schemas.microsoft.com/office/drawing/2014/main" id="{133793D2-3741-2342-8289-D1F24561FF9B}"/>
              </a:ext>
            </a:extLst>
          </p:cNvPr>
          <p:cNvGrpSpPr/>
          <p:nvPr/>
        </p:nvGrpSpPr>
        <p:grpSpPr>
          <a:xfrm>
            <a:off x="1503671" y="2713118"/>
            <a:ext cx="1392548" cy="480898"/>
            <a:chOff x="1427925" y="2525689"/>
            <a:chExt cx="1392548" cy="480898"/>
          </a:xfrm>
        </p:grpSpPr>
        <p:sp>
          <p:nvSpPr>
            <p:cNvPr id="29" name="Rounded Rectangle 28">
              <a:extLst>
                <a:ext uri="{FF2B5EF4-FFF2-40B4-BE49-F238E27FC236}">
                  <a16:creationId xmlns:a16="http://schemas.microsoft.com/office/drawing/2014/main" id="{593F07F6-BD7F-5245-8317-AEC942DDC5D1}"/>
                </a:ext>
              </a:extLst>
            </p:cNvPr>
            <p:cNvSpPr/>
            <p:nvPr/>
          </p:nvSpPr>
          <p:spPr>
            <a:xfrm>
              <a:off x="1427925" y="2525689"/>
              <a:ext cx="1392548" cy="480898"/>
            </a:xfrm>
            <a:prstGeom prst="roundRect">
              <a:avLst/>
            </a:prstGeom>
            <a:solidFill>
              <a:srgbClr val="F3F3F3"/>
            </a:solidFill>
            <a:ln>
              <a:solidFill>
                <a:schemeClr val="bg1">
                  <a:lumMod val="95000"/>
                </a:schemeClr>
              </a:solidFill>
            </a:ln>
            <a:effectLst>
              <a:outerShdw dist="762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0" name="TextBox 29">
              <a:extLst>
                <a:ext uri="{FF2B5EF4-FFF2-40B4-BE49-F238E27FC236}">
                  <a16:creationId xmlns:a16="http://schemas.microsoft.com/office/drawing/2014/main" id="{62B7DC54-17F1-C247-B1F1-677473310D44}"/>
                </a:ext>
              </a:extLst>
            </p:cNvPr>
            <p:cNvSpPr txBox="1"/>
            <p:nvPr/>
          </p:nvSpPr>
          <p:spPr>
            <a:xfrm>
              <a:off x="1561282" y="2627638"/>
              <a:ext cx="1125835" cy="276999"/>
            </a:xfrm>
            <a:prstGeom prst="rect">
              <a:avLst/>
            </a:prstGeom>
            <a:noFill/>
          </p:spPr>
          <p:txBody>
            <a:bodyPr wrap="square" rtlCol="0">
              <a:spAutoFit/>
            </a:bodyPr>
            <a:lstStyle/>
            <a:p>
              <a:pPr algn="ctr"/>
              <a:r>
                <a:rPr lang="en-US" sz="1200">
                  <a:solidFill>
                    <a:schemeClr val="bg1">
                      <a:lumMod val="65000"/>
                    </a:schemeClr>
                  </a:solidFill>
                  <a:latin typeface="+mj-lt"/>
                  <a:ea typeface="Open Sans" panose="020B0606030504020204" pitchFamily="34" charset="0"/>
                  <a:cs typeface="Open Sans" panose="020B0606030504020204" pitchFamily="34" charset="0"/>
                </a:rPr>
                <a:t>Personal</a:t>
              </a:r>
            </a:p>
          </p:txBody>
        </p:sp>
      </p:grpSp>
      <p:sp>
        <p:nvSpPr>
          <p:cNvPr id="34" name="Rectangle 33">
            <a:extLst>
              <a:ext uri="{FF2B5EF4-FFF2-40B4-BE49-F238E27FC236}">
                <a16:creationId xmlns:a16="http://schemas.microsoft.com/office/drawing/2014/main" id="{7C9A49C4-B156-E047-862A-BDE2BD42E37F}"/>
              </a:ext>
            </a:extLst>
          </p:cNvPr>
          <p:cNvSpPr/>
          <p:nvPr/>
        </p:nvSpPr>
        <p:spPr>
          <a:xfrm>
            <a:off x="5136541" y="1275007"/>
            <a:ext cx="2895600" cy="4546244"/>
          </a:xfrm>
          <a:prstGeom prst="rect">
            <a:avLst/>
          </a:prstGeom>
          <a:solidFill>
            <a:schemeClr val="accent1"/>
          </a:solidFill>
          <a:ln>
            <a:noFill/>
          </a:ln>
          <a:effectLst>
            <a:outerShdw blurRad="368300" dist="25400" dir="5400000" sx="105000" sy="105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Rectangle 47">
            <a:extLst>
              <a:ext uri="{FF2B5EF4-FFF2-40B4-BE49-F238E27FC236}">
                <a16:creationId xmlns:a16="http://schemas.microsoft.com/office/drawing/2014/main" id="{8516566D-7D71-DA4D-9D1C-73F53D83F939}"/>
              </a:ext>
            </a:extLst>
          </p:cNvPr>
          <p:cNvSpPr/>
          <p:nvPr/>
        </p:nvSpPr>
        <p:spPr>
          <a:xfrm>
            <a:off x="5136541" y="1275007"/>
            <a:ext cx="2895600" cy="691017"/>
          </a:xfrm>
          <a:prstGeom prst="rect">
            <a:avLst/>
          </a:prstGeom>
          <a:solidFill>
            <a:schemeClr val="bg1"/>
          </a:solidFill>
          <a:ln>
            <a:noFill/>
          </a:ln>
          <a:effectLst>
            <a:outerShdw dist="254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TextBox 38">
            <a:extLst>
              <a:ext uri="{FF2B5EF4-FFF2-40B4-BE49-F238E27FC236}">
                <a16:creationId xmlns:a16="http://schemas.microsoft.com/office/drawing/2014/main" id="{37DD3593-4416-1449-95B3-87F1AFED818F}"/>
              </a:ext>
            </a:extLst>
          </p:cNvPr>
          <p:cNvSpPr txBox="1"/>
          <p:nvPr/>
        </p:nvSpPr>
        <p:spPr>
          <a:xfrm>
            <a:off x="5805158" y="1493290"/>
            <a:ext cx="1547446" cy="369332"/>
          </a:xfrm>
          <a:prstGeom prst="rect">
            <a:avLst/>
          </a:prstGeom>
          <a:noFill/>
        </p:spPr>
        <p:txBody>
          <a:bodyPr wrap="square" rtlCol="0">
            <a:spAutoFit/>
          </a:bodyPr>
          <a:lstStyle/>
          <a:p>
            <a:pPr algn="ctr"/>
            <a:r>
              <a:rPr lang="en-US" b="1" dirty="0">
                <a:solidFill>
                  <a:schemeClr val="accent1"/>
                </a:solidFill>
                <a:latin typeface="+mj-lt"/>
                <a:ea typeface="Open Sans" panose="020B0606030504020204" pitchFamily="34" charset="0"/>
                <a:cs typeface="Open Sans" panose="020B0606030504020204" pitchFamily="34" charset="0"/>
              </a:rPr>
              <a:t>Enterprise</a:t>
            </a:r>
          </a:p>
        </p:txBody>
      </p:sp>
      <p:sp>
        <p:nvSpPr>
          <p:cNvPr id="40" name="TextBox 39">
            <a:extLst>
              <a:ext uri="{FF2B5EF4-FFF2-40B4-BE49-F238E27FC236}">
                <a16:creationId xmlns:a16="http://schemas.microsoft.com/office/drawing/2014/main" id="{6FB7E613-A013-5345-B0E9-5F93FDB56493}"/>
              </a:ext>
            </a:extLst>
          </p:cNvPr>
          <p:cNvSpPr txBox="1"/>
          <p:nvPr/>
        </p:nvSpPr>
        <p:spPr>
          <a:xfrm>
            <a:off x="5635573" y="6093137"/>
            <a:ext cx="1875693" cy="246221"/>
          </a:xfrm>
          <a:prstGeom prst="rect">
            <a:avLst/>
          </a:prstGeom>
          <a:noFill/>
        </p:spPr>
        <p:txBody>
          <a:bodyPr wrap="square" rtlCol="0">
            <a:spAutoFit/>
          </a:bodyPr>
          <a:lstStyle/>
          <a:p>
            <a:pPr algn="ctr"/>
            <a:r>
              <a:rPr lang="en-US" sz="1000">
                <a:solidFill>
                  <a:schemeClr val="bg1">
                    <a:lumMod val="65000"/>
                  </a:schemeClr>
                </a:solidFill>
                <a:latin typeface="+mj-lt"/>
                <a:ea typeface="Open Sans" panose="020B0606030504020204" pitchFamily="34" charset="0"/>
                <a:cs typeface="Open Sans" panose="020B0606030504020204" pitchFamily="34" charset="0"/>
              </a:rPr>
              <a:t>Company Enterprise</a:t>
            </a:r>
          </a:p>
        </p:txBody>
      </p:sp>
      <p:sp>
        <p:nvSpPr>
          <p:cNvPr id="41" name="TextBox 40">
            <a:extLst>
              <a:ext uri="{FF2B5EF4-FFF2-40B4-BE49-F238E27FC236}">
                <a16:creationId xmlns:a16="http://schemas.microsoft.com/office/drawing/2014/main" id="{847E4200-E27F-A643-B50B-44943901DB2B}"/>
              </a:ext>
            </a:extLst>
          </p:cNvPr>
          <p:cNvSpPr txBox="1"/>
          <p:nvPr/>
        </p:nvSpPr>
        <p:spPr>
          <a:xfrm>
            <a:off x="5377266" y="2149683"/>
            <a:ext cx="2403231" cy="523220"/>
          </a:xfrm>
          <a:prstGeom prst="rect">
            <a:avLst/>
          </a:prstGeom>
          <a:noFill/>
        </p:spPr>
        <p:txBody>
          <a:bodyPr wrap="square" rtlCol="0">
            <a:spAutoFit/>
          </a:bodyPr>
          <a:lstStyle/>
          <a:p>
            <a:pPr algn="ctr"/>
            <a:r>
              <a:rPr lang="en-US" sz="2800" baseline="30000">
                <a:solidFill>
                  <a:schemeClr val="bg1"/>
                </a:solidFill>
                <a:latin typeface="+mj-lt"/>
              </a:rPr>
              <a:t>$</a:t>
            </a:r>
            <a:r>
              <a:rPr lang="en-US" sz="2800">
                <a:solidFill>
                  <a:schemeClr val="bg1"/>
                </a:solidFill>
                <a:latin typeface="+mj-lt"/>
              </a:rPr>
              <a:t>99.00</a:t>
            </a:r>
          </a:p>
        </p:txBody>
      </p:sp>
      <p:sp>
        <p:nvSpPr>
          <p:cNvPr id="42" name="TextBox 41">
            <a:extLst>
              <a:ext uri="{FF2B5EF4-FFF2-40B4-BE49-F238E27FC236}">
                <a16:creationId xmlns:a16="http://schemas.microsoft.com/office/drawing/2014/main" id="{CC20A126-3EED-3348-8CC0-1EB570ADF747}"/>
              </a:ext>
            </a:extLst>
          </p:cNvPr>
          <p:cNvSpPr txBox="1"/>
          <p:nvPr/>
        </p:nvSpPr>
        <p:spPr>
          <a:xfrm>
            <a:off x="5805158" y="2655794"/>
            <a:ext cx="1547446" cy="276999"/>
          </a:xfrm>
          <a:prstGeom prst="rect">
            <a:avLst/>
          </a:prstGeom>
          <a:noFill/>
        </p:spPr>
        <p:txBody>
          <a:bodyPr wrap="square" rtlCol="0">
            <a:spAutoFit/>
          </a:bodyPr>
          <a:lstStyle/>
          <a:p>
            <a:pPr algn="ctr"/>
            <a:r>
              <a:rPr lang="en-US" sz="1200" dirty="0">
                <a:solidFill>
                  <a:schemeClr val="accent3"/>
                </a:solidFill>
                <a:latin typeface="+mj-lt"/>
                <a:ea typeface="Open Sans" panose="020B0606030504020204" pitchFamily="34" charset="0"/>
                <a:cs typeface="Open Sans" panose="020B0606030504020204" pitchFamily="34" charset="0"/>
              </a:rPr>
              <a:t>/Month</a:t>
            </a:r>
          </a:p>
        </p:txBody>
      </p:sp>
      <p:grpSp>
        <p:nvGrpSpPr>
          <p:cNvPr id="43" name="Group 42">
            <a:extLst>
              <a:ext uri="{FF2B5EF4-FFF2-40B4-BE49-F238E27FC236}">
                <a16:creationId xmlns:a16="http://schemas.microsoft.com/office/drawing/2014/main" id="{137CE16D-4E22-DB4F-9222-5E6549BE0627}"/>
              </a:ext>
            </a:extLst>
          </p:cNvPr>
          <p:cNvGrpSpPr/>
          <p:nvPr/>
        </p:nvGrpSpPr>
        <p:grpSpPr>
          <a:xfrm>
            <a:off x="5655855" y="5264120"/>
            <a:ext cx="1856972" cy="332024"/>
            <a:chOff x="2000250" y="5769765"/>
            <a:chExt cx="1943487" cy="347493"/>
          </a:xfrm>
        </p:grpSpPr>
        <p:sp>
          <p:nvSpPr>
            <p:cNvPr id="44" name="Rounded Rectangle 43">
              <a:extLst>
                <a:ext uri="{FF2B5EF4-FFF2-40B4-BE49-F238E27FC236}">
                  <a16:creationId xmlns:a16="http://schemas.microsoft.com/office/drawing/2014/main" id="{6B2791E7-28AF-074D-AC78-1E0B235DFF66}"/>
                </a:ext>
              </a:extLst>
            </p:cNvPr>
            <p:cNvSpPr/>
            <p:nvPr/>
          </p:nvSpPr>
          <p:spPr>
            <a:xfrm>
              <a:off x="2000250" y="5769765"/>
              <a:ext cx="1943487" cy="347493"/>
            </a:xfrm>
            <a:prstGeom prst="round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TextBox 44">
              <a:extLst>
                <a:ext uri="{FF2B5EF4-FFF2-40B4-BE49-F238E27FC236}">
                  <a16:creationId xmlns:a16="http://schemas.microsoft.com/office/drawing/2014/main" id="{C99DF95C-D6AD-4448-BD65-653C89B6D789}"/>
                </a:ext>
              </a:extLst>
            </p:cNvPr>
            <p:cNvSpPr txBox="1"/>
            <p:nvPr/>
          </p:nvSpPr>
          <p:spPr>
            <a:xfrm>
              <a:off x="2033932" y="5798559"/>
              <a:ext cx="1848275" cy="289905"/>
            </a:xfrm>
            <a:prstGeom prst="rect">
              <a:avLst/>
            </a:prstGeom>
            <a:noFill/>
          </p:spPr>
          <p:txBody>
            <a:bodyPr wrap="square" rtlCol="0">
              <a:spAutoFit/>
            </a:bodyPr>
            <a:lstStyle/>
            <a:p>
              <a:pPr algn="ctr"/>
              <a:r>
                <a:rPr lang="en-US" sz="1200" spc="50" dirty="0">
                  <a:solidFill>
                    <a:schemeClr val="bg1"/>
                  </a:solidFill>
                  <a:latin typeface="+mj-lt"/>
                  <a:ea typeface="Open Sans" panose="020B0606030504020204" pitchFamily="34" charset="0"/>
                  <a:cs typeface="Open Sans" panose="020B0606030504020204" pitchFamily="34" charset="0"/>
                </a:rPr>
                <a:t>Enterprise Version</a:t>
              </a:r>
            </a:p>
          </p:txBody>
        </p:sp>
      </p:grpSp>
      <p:sp>
        <p:nvSpPr>
          <p:cNvPr id="46" name="TextBox 45">
            <a:extLst>
              <a:ext uri="{FF2B5EF4-FFF2-40B4-BE49-F238E27FC236}">
                <a16:creationId xmlns:a16="http://schemas.microsoft.com/office/drawing/2014/main" id="{C5743DA0-93A0-FD4D-801B-ABD9075F875E}"/>
              </a:ext>
            </a:extLst>
          </p:cNvPr>
          <p:cNvSpPr txBox="1"/>
          <p:nvPr/>
        </p:nvSpPr>
        <p:spPr>
          <a:xfrm>
            <a:off x="5187895" y="2904637"/>
            <a:ext cx="2771046" cy="2263055"/>
          </a:xfrm>
          <a:prstGeom prst="rect">
            <a:avLst/>
          </a:prstGeom>
          <a:noFill/>
        </p:spPr>
        <p:txBody>
          <a:bodyPr wrap="square" rtlCol="0">
            <a:spAutoFit/>
          </a:bodyPr>
          <a:lstStyle/>
          <a:p>
            <a:pPr marL="171450" indent="-171450" algn="ctr">
              <a:lnSpc>
                <a:spcPct val="200000"/>
              </a:lnSpc>
              <a:buClr>
                <a:schemeClr val="bg1"/>
              </a:buClr>
              <a:buFont typeface="Wingdings" pitchFamily="2" charset="2"/>
              <a:buChar char="ü"/>
            </a:pPr>
            <a:r>
              <a:rPr lang="en-US" sz="1200" b="1" dirty="0">
                <a:solidFill>
                  <a:schemeClr val="bg1"/>
                </a:solidFill>
                <a:latin typeface="+mj-lt"/>
                <a:ea typeface="Open Sans" panose="020B0606030504020204" pitchFamily="34" charset="0"/>
                <a:cs typeface="Open Sans" panose="020B0606030504020204" pitchFamily="34" charset="0"/>
              </a:rPr>
              <a:t>All of Ultimate Features</a:t>
            </a:r>
          </a:p>
          <a:p>
            <a:pPr marL="171450" indent="-171450" algn="ctr">
              <a:lnSpc>
                <a:spcPct val="200000"/>
              </a:lnSpc>
              <a:buClr>
                <a:schemeClr val="bg1"/>
              </a:buClr>
              <a:buFont typeface="Wingdings" pitchFamily="2" charset="2"/>
              <a:buChar char="ü"/>
            </a:pPr>
            <a:r>
              <a:rPr lang="en-US" sz="1000" dirty="0">
                <a:solidFill>
                  <a:schemeClr val="bg1"/>
                </a:solidFill>
                <a:latin typeface="+mj-lt"/>
                <a:ea typeface="Open Sans" panose="020B0606030504020204" pitchFamily="34" charset="0"/>
                <a:cs typeface="Open Sans" panose="020B0606030504020204" pitchFamily="34" charset="0"/>
              </a:rPr>
              <a:t>2TB Additional Storage</a:t>
            </a:r>
          </a:p>
          <a:p>
            <a:pPr marL="171450" indent="-171450" algn="ctr">
              <a:lnSpc>
                <a:spcPct val="200000"/>
              </a:lnSpc>
              <a:buClr>
                <a:schemeClr val="bg1"/>
              </a:buClr>
              <a:buFont typeface="Wingdings" pitchFamily="2" charset="2"/>
              <a:buChar char="ü"/>
            </a:pPr>
            <a:r>
              <a:rPr lang="en-US" sz="1000" dirty="0">
                <a:solidFill>
                  <a:schemeClr val="bg1"/>
                </a:solidFill>
                <a:latin typeface="+mj-lt"/>
                <a:ea typeface="Open Sans" panose="020B0606030504020204" pitchFamily="34" charset="0"/>
                <a:cs typeface="Open Sans" panose="020B0606030504020204" pitchFamily="34" charset="0"/>
              </a:rPr>
              <a:t>Free Consultation with The Expert</a:t>
            </a:r>
          </a:p>
          <a:p>
            <a:pPr marL="171450" indent="-171450" algn="ctr">
              <a:lnSpc>
                <a:spcPct val="200000"/>
              </a:lnSpc>
              <a:buClr>
                <a:schemeClr val="bg1"/>
              </a:buClr>
              <a:buFont typeface="Wingdings" pitchFamily="2" charset="2"/>
              <a:buChar char="ü"/>
            </a:pPr>
            <a:r>
              <a:rPr lang="en-US" sz="1000" dirty="0">
                <a:solidFill>
                  <a:schemeClr val="bg1"/>
                </a:solidFill>
                <a:latin typeface="+mj-lt"/>
                <a:ea typeface="Open Sans" panose="020B0606030504020204" pitchFamily="34" charset="0"/>
                <a:cs typeface="Open Sans" panose="020B0606030504020204" pitchFamily="34" charset="0"/>
              </a:rPr>
              <a:t>24H Support Ready</a:t>
            </a:r>
          </a:p>
          <a:p>
            <a:pPr marL="171450" indent="-171450" algn="ctr">
              <a:lnSpc>
                <a:spcPct val="200000"/>
              </a:lnSpc>
              <a:buClr>
                <a:schemeClr val="bg1"/>
              </a:buClr>
              <a:buFont typeface="Wingdings" pitchFamily="2" charset="2"/>
              <a:buChar char="ü"/>
            </a:pPr>
            <a:r>
              <a:rPr lang="en-US" sz="1000" dirty="0">
                <a:solidFill>
                  <a:schemeClr val="bg1"/>
                </a:solidFill>
                <a:latin typeface="+mj-lt"/>
                <a:ea typeface="Open Sans" panose="020B0606030504020204" pitchFamily="34" charset="0"/>
                <a:cs typeface="Open Sans" panose="020B0606030504020204" pitchFamily="34" charset="0"/>
              </a:rPr>
              <a:t>Unlimited Access to The Server</a:t>
            </a:r>
          </a:p>
          <a:p>
            <a:pPr marL="171450" indent="-171450" algn="ctr">
              <a:lnSpc>
                <a:spcPct val="200000"/>
              </a:lnSpc>
              <a:buClr>
                <a:schemeClr val="bg1"/>
              </a:buClr>
              <a:buFont typeface="Wingdings" pitchFamily="2" charset="2"/>
              <a:buChar char="ü"/>
            </a:pPr>
            <a:r>
              <a:rPr lang="en-US" sz="1000" dirty="0">
                <a:solidFill>
                  <a:schemeClr val="bg1"/>
                </a:solidFill>
                <a:latin typeface="+mj-lt"/>
                <a:ea typeface="Open Sans" panose="020B0606030504020204" pitchFamily="34" charset="0"/>
                <a:cs typeface="Open Sans" panose="020B0606030504020204" pitchFamily="34" charset="0"/>
              </a:rPr>
              <a:t>Free Unlimited Update</a:t>
            </a:r>
          </a:p>
          <a:p>
            <a:pPr algn="ctr">
              <a:lnSpc>
                <a:spcPct val="200000"/>
              </a:lnSpc>
              <a:buClr>
                <a:schemeClr val="bg1"/>
              </a:buClr>
            </a:pPr>
            <a:endParaRPr lang="en-US" sz="1000" dirty="0">
              <a:solidFill>
                <a:schemeClr val="bg1"/>
              </a:solidFill>
              <a:latin typeface="+mj-lt"/>
              <a:ea typeface="Open Sans" panose="020B0606030504020204" pitchFamily="34" charset="0"/>
              <a:cs typeface="Open Sans" panose="020B0606030504020204" pitchFamily="34" charset="0"/>
            </a:endParaRPr>
          </a:p>
        </p:txBody>
      </p:sp>
      <p:grpSp>
        <p:nvGrpSpPr>
          <p:cNvPr id="35" name="Group 34">
            <a:extLst>
              <a:ext uri="{FF2B5EF4-FFF2-40B4-BE49-F238E27FC236}">
                <a16:creationId xmlns:a16="http://schemas.microsoft.com/office/drawing/2014/main" id="{A2CECD6E-5F2B-494D-9D09-369A72AFE4F9}"/>
              </a:ext>
            </a:extLst>
          </p:cNvPr>
          <p:cNvGrpSpPr/>
          <p:nvPr/>
        </p:nvGrpSpPr>
        <p:grpSpPr>
          <a:xfrm>
            <a:off x="1552440" y="561333"/>
            <a:ext cx="432805" cy="503465"/>
            <a:chOff x="2844101" y="2083292"/>
            <a:chExt cx="591649" cy="688242"/>
          </a:xfrm>
        </p:grpSpPr>
        <p:sp>
          <p:nvSpPr>
            <p:cNvPr id="36" name="Freeform: Shape 35">
              <a:extLst>
                <a:ext uri="{FF2B5EF4-FFF2-40B4-BE49-F238E27FC236}">
                  <a16:creationId xmlns:a16="http://schemas.microsoft.com/office/drawing/2014/main" id="{8B451207-6C2B-4967-AD7C-E2A69CD5A57F}"/>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37" name="Oval 36">
              <a:extLst>
                <a:ext uri="{FF2B5EF4-FFF2-40B4-BE49-F238E27FC236}">
                  <a16:creationId xmlns:a16="http://schemas.microsoft.com/office/drawing/2014/main" id="{0124AD1E-F936-4BF5-A060-C03B5EF27A7F}"/>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3411722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0AF475FB-C1BE-DA45-834E-E51EBF4601F9}"/>
              </a:ext>
            </a:extLst>
          </p:cNvPr>
          <p:cNvGrpSpPr/>
          <p:nvPr/>
        </p:nvGrpSpPr>
        <p:grpSpPr>
          <a:xfrm>
            <a:off x="254642" y="1551003"/>
            <a:ext cx="8938193" cy="4797706"/>
            <a:chOff x="254643" y="2060294"/>
            <a:chExt cx="8365588" cy="4490352"/>
          </a:xfrm>
          <a:solidFill>
            <a:schemeClr val="bg1">
              <a:lumMod val="85000"/>
              <a:alpha val="40000"/>
            </a:schemeClr>
          </a:solidFill>
        </p:grpSpPr>
        <p:sp>
          <p:nvSpPr>
            <p:cNvPr id="5" name="Freeform 4">
              <a:extLst>
                <a:ext uri="{FF2B5EF4-FFF2-40B4-BE49-F238E27FC236}">
                  <a16:creationId xmlns:a16="http://schemas.microsoft.com/office/drawing/2014/main" id="{610FE95B-C195-374A-AADC-CA052D3D9C9C}"/>
                </a:ext>
              </a:extLst>
            </p:cNvPr>
            <p:cNvSpPr/>
            <p:nvPr/>
          </p:nvSpPr>
          <p:spPr>
            <a:xfrm>
              <a:off x="346853" y="2250071"/>
              <a:ext cx="8140614" cy="4020696"/>
            </a:xfrm>
            <a:custGeom>
              <a:avLst/>
              <a:gdLst>
                <a:gd name="connsiteX0" fmla="*/ 2267275 w 8140614"/>
                <a:gd name="connsiteY0" fmla="*/ 4003781 h 4020696"/>
                <a:gd name="connsiteX1" fmla="*/ 2284703 w 8140614"/>
                <a:gd name="connsiteY1" fmla="*/ 4003781 h 4020696"/>
                <a:gd name="connsiteX2" fmla="*/ 2283165 w 8140614"/>
                <a:gd name="connsiteY2" fmla="*/ 4007882 h 4020696"/>
                <a:gd name="connsiteX3" fmla="*/ 2278039 w 8140614"/>
                <a:gd name="connsiteY3" fmla="*/ 4007882 h 4020696"/>
                <a:gd name="connsiteX4" fmla="*/ 2267275 w 8140614"/>
                <a:gd name="connsiteY4" fmla="*/ 4003781 h 4020696"/>
                <a:gd name="connsiteX5" fmla="*/ 2958256 w 8140614"/>
                <a:gd name="connsiteY5" fmla="*/ 3976100 h 4020696"/>
                <a:gd name="connsiteX6" fmla="*/ 2999264 w 8140614"/>
                <a:gd name="connsiteY6" fmla="*/ 3990966 h 4020696"/>
                <a:gd name="connsiteX7" fmla="*/ 2990037 w 8140614"/>
                <a:gd name="connsiteY7" fmla="*/ 4000193 h 4020696"/>
                <a:gd name="connsiteX8" fmla="*/ 2958256 w 8140614"/>
                <a:gd name="connsiteY8" fmla="*/ 3976100 h 4020696"/>
                <a:gd name="connsiteX9" fmla="*/ 2252922 w 8140614"/>
                <a:gd name="connsiteY9" fmla="*/ 3950983 h 4020696"/>
                <a:gd name="connsiteX10" fmla="*/ 2262149 w 8140614"/>
                <a:gd name="connsiteY10" fmla="*/ 3952521 h 4020696"/>
                <a:gd name="connsiteX11" fmla="*/ 2328274 w 8140614"/>
                <a:gd name="connsiteY11" fmla="*/ 3993529 h 4020696"/>
                <a:gd name="connsiteX12" fmla="*/ 2326736 w 8140614"/>
                <a:gd name="connsiteY12" fmla="*/ 3996092 h 4020696"/>
                <a:gd name="connsiteX13" fmla="*/ 2252410 w 8140614"/>
                <a:gd name="connsiteY13" fmla="*/ 4000193 h 4020696"/>
                <a:gd name="connsiteX14" fmla="*/ 2252410 w 8140614"/>
                <a:gd name="connsiteY14" fmla="*/ 3950983 h 4020696"/>
                <a:gd name="connsiteX15" fmla="*/ 2252922 w 8140614"/>
                <a:gd name="connsiteY15" fmla="*/ 3930992 h 4020696"/>
                <a:gd name="connsiteX16" fmla="*/ 2252922 w 8140614"/>
                <a:gd name="connsiteY16" fmla="*/ 3942782 h 4020696"/>
                <a:gd name="connsiteX17" fmla="*/ 2252922 w 8140614"/>
                <a:gd name="connsiteY17" fmla="*/ 3930992 h 4020696"/>
                <a:gd name="connsiteX18" fmla="*/ 2487692 w 8140614"/>
                <a:gd name="connsiteY18" fmla="*/ 3893572 h 4020696"/>
                <a:gd name="connsiteX19" fmla="*/ 2498456 w 8140614"/>
                <a:gd name="connsiteY19" fmla="*/ 3895110 h 4020696"/>
                <a:gd name="connsiteX20" fmla="*/ 2498456 w 8140614"/>
                <a:gd name="connsiteY20" fmla="*/ 3896648 h 4020696"/>
                <a:gd name="connsiteX21" fmla="*/ 2494356 w 8140614"/>
                <a:gd name="connsiteY21" fmla="*/ 3903312 h 4020696"/>
                <a:gd name="connsiteX22" fmla="*/ 2465137 w 8140614"/>
                <a:gd name="connsiteY22" fmla="*/ 3909975 h 4020696"/>
                <a:gd name="connsiteX23" fmla="*/ 2471801 w 8140614"/>
                <a:gd name="connsiteY23" fmla="*/ 3901774 h 4020696"/>
                <a:gd name="connsiteX24" fmla="*/ 2487692 w 8140614"/>
                <a:gd name="connsiteY24" fmla="*/ 3893572 h 4020696"/>
                <a:gd name="connsiteX25" fmla="*/ 2452835 w 8140614"/>
                <a:gd name="connsiteY25" fmla="*/ 3886908 h 4020696"/>
                <a:gd name="connsiteX26" fmla="*/ 2459499 w 8140614"/>
                <a:gd name="connsiteY26" fmla="*/ 3886908 h 4020696"/>
                <a:gd name="connsiteX27" fmla="*/ 2459499 w 8140614"/>
                <a:gd name="connsiteY27" fmla="*/ 3892034 h 4020696"/>
                <a:gd name="connsiteX28" fmla="*/ 2441046 w 8140614"/>
                <a:gd name="connsiteY28" fmla="*/ 3909463 h 4020696"/>
                <a:gd name="connsiteX29" fmla="*/ 2432844 w 8140614"/>
                <a:gd name="connsiteY29" fmla="*/ 3907925 h 4020696"/>
                <a:gd name="connsiteX30" fmla="*/ 2432844 w 8140614"/>
                <a:gd name="connsiteY30" fmla="*/ 3902799 h 4020696"/>
                <a:gd name="connsiteX31" fmla="*/ 2452835 w 8140614"/>
                <a:gd name="connsiteY31" fmla="*/ 3886908 h 4020696"/>
                <a:gd name="connsiteX32" fmla="*/ 5370026 w 8140614"/>
                <a:gd name="connsiteY32" fmla="*/ 3816683 h 4020696"/>
                <a:gd name="connsiteX33" fmla="*/ 5401808 w 8140614"/>
                <a:gd name="connsiteY33" fmla="*/ 3831548 h 4020696"/>
                <a:gd name="connsiteX34" fmla="*/ 5395144 w 8140614"/>
                <a:gd name="connsiteY34" fmla="*/ 3840775 h 4020696"/>
                <a:gd name="connsiteX35" fmla="*/ 5360800 w 8140614"/>
                <a:gd name="connsiteY35" fmla="*/ 3834111 h 4020696"/>
                <a:gd name="connsiteX36" fmla="*/ 5359262 w 8140614"/>
                <a:gd name="connsiteY36" fmla="*/ 3828985 h 4020696"/>
                <a:gd name="connsiteX37" fmla="*/ 5370026 w 8140614"/>
                <a:gd name="connsiteY37" fmla="*/ 3816683 h 4020696"/>
                <a:gd name="connsiteX38" fmla="*/ 7594186 w 8140614"/>
                <a:gd name="connsiteY38" fmla="*/ 3760810 h 4020696"/>
                <a:gd name="connsiteX39" fmla="*/ 7600850 w 8140614"/>
                <a:gd name="connsiteY39" fmla="*/ 3764910 h 4020696"/>
                <a:gd name="connsiteX40" fmla="*/ 7599312 w 8140614"/>
                <a:gd name="connsiteY40" fmla="*/ 3767473 h 4020696"/>
                <a:gd name="connsiteX41" fmla="*/ 7596749 w 8140614"/>
                <a:gd name="connsiteY41" fmla="*/ 3767473 h 4020696"/>
                <a:gd name="connsiteX42" fmla="*/ 7591623 w 8140614"/>
                <a:gd name="connsiteY42" fmla="*/ 3769011 h 4020696"/>
                <a:gd name="connsiteX43" fmla="*/ 7590085 w 8140614"/>
                <a:gd name="connsiteY43" fmla="*/ 3766448 h 4020696"/>
                <a:gd name="connsiteX44" fmla="*/ 7591623 w 8140614"/>
                <a:gd name="connsiteY44" fmla="*/ 3763885 h 4020696"/>
                <a:gd name="connsiteX45" fmla="*/ 7594186 w 8140614"/>
                <a:gd name="connsiteY45" fmla="*/ 3760810 h 4020696"/>
                <a:gd name="connsiteX46" fmla="*/ 2095042 w 8140614"/>
                <a:gd name="connsiteY46" fmla="*/ 3751583 h 4020696"/>
                <a:gd name="connsiteX47" fmla="*/ 2096580 w 8140614"/>
                <a:gd name="connsiteY47" fmla="*/ 3755684 h 4020696"/>
                <a:gd name="connsiteX48" fmla="*/ 2095042 w 8140614"/>
                <a:gd name="connsiteY48" fmla="*/ 3755684 h 4020696"/>
                <a:gd name="connsiteX49" fmla="*/ 2095042 w 8140614"/>
                <a:gd name="connsiteY49" fmla="*/ 3751583 h 4020696"/>
                <a:gd name="connsiteX50" fmla="*/ 2096067 w 8140614"/>
                <a:gd name="connsiteY50" fmla="*/ 3749020 h 4020696"/>
                <a:gd name="connsiteX51" fmla="*/ 2097605 w 8140614"/>
                <a:gd name="connsiteY51" fmla="*/ 3751583 h 4020696"/>
                <a:gd name="connsiteX52" fmla="*/ 2096067 w 8140614"/>
                <a:gd name="connsiteY52" fmla="*/ 3749020 h 4020696"/>
                <a:gd name="connsiteX53" fmla="*/ 2124260 w 8140614"/>
                <a:gd name="connsiteY53" fmla="*/ 3697247 h 4020696"/>
                <a:gd name="connsiteX54" fmla="*/ 2128361 w 8140614"/>
                <a:gd name="connsiteY54" fmla="*/ 3697247 h 4020696"/>
                <a:gd name="connsiteX55" fmla="*/ 2135025 w 8140614"/>
                <a:gd name="connsiteY55" fmla="*/ 3703911 h 4020696"/>
                <a:gd name="connsiteX56" fmla="*/ 2132462 w 8140614"/>
                <a:gd name="connsiteY56" fmla="*/ 3712113 h 4020696"/>
                <a:gd name="connsiteX57" fmla="*/ 2124260 w 8140614"/>
                <a:gd name="connsiteY57" fmla="*/ 3697247 h 4020696"/>
                <a:gd name="connsiteX58" fmla="*/ 7697731 w 8140614"/>
                <a:gd name="connsiteY58" fmla="*/ 3595241 h 4020696"/>
                <a:gd name="connsiteX59" fmla="*/ 7715159 w 8140614"/>
                <a:gd name="connsiteY59" fmla="*/ 3606005 h 4020696"/>
                <a:gd name="connsiteX60" fmla="*/ 7732588 w 8140614"/>
                <a:gd name="connsiteY60" fmla="*/ 3597804 h 4020696"/>
                <a:gd name="connsiteX61" fmla="*/ 7736689 w 8140614"/>
                <a:gd name="connsiteY61" fmla="*/ 3599341 h 4020696"/>
                <a:gd name="connsiteX62" fmla="*/ 7739252 w 8140614"/>
                <a:gd name="connsiteY62" fmla="*/ 3619333 h 4020696"/>
                <a:gd name="connsiteX63" fmla="*/ 7707470 w 8140614"/>
                <a:gd name="connsiteY63" fmla="*/ 3677769 h 4020696"/>
                <a:gd name="connsiteX64" fmla="*/ 7613152 w 8140614"/>
                <a:gd name="connsiteY64" fmla="*/ 3756196 h 4020696"/>
                <a:gd name="connsiteX65" fmla="*/ 7570607 w 8140614"/>
                <a:gd name="connsiteY65" fmla="*/ 3737743 h 4020696"/>
                <a:gd name="connsiteX66" fmla="*/ 7569069 w 8140614"/>
                <a:gd name="connsiteY66" fmla="*/ 3733642 h 4020696"/>
                <a:gd name="connsiteX67" fmla="*/ 7660824 w 8140614"/>
                <a:gd name="connsiteY67" fmla="*/ 3656752 h 4020696"/>
                <a:gd name="connsiteX68" fmla="*/ 7697731 w 8140614"/>
                <a:gd name="connsiteY68" fmla="*/ 3595241 h 4020696"/>
                <a:gd name="connsiteX69" fmla="*/ 7068774 w 8140614"/>
                <a:gd name="connsiteY69" fmla="*/ 3593703 h 4020696"/>
                <a:gd name="connsiteX70" fmla="*/ 7109782 w 8140614"/>
                <a:gd name="connsiteY70" fmla="*/ 3604467 h 4020696"/>
                <a:gd name="connsiteX71" fmla="*/ 7143101 w 8140614"/>
                <a:gd name="connsiteY71" fmla="*/ 3595241 h 4020696"/>
                <a:gd name="connsiteX72" fmla="*/ 7136437 w 8140614"/>
                <a:gd name="connsiteY72" fmla="*/ 3652139 h 4020696"/>
                <a:gd name="connsiteX73" fmla="*/ 7124647 w 8140614"/>
                <a:gd name="connsiteY73" fmla="*/ 3648038 h 4020696"/>
                <a:gd name="connsiteX74" fmla="*/ 7124647 w 8140614"/>
                <a:gd name="connsiteY74" fmla="*/ 3650601 h 4020696"/>
                <a:gd name="connsiteX75" fmla="*/ 7123109 w 8140614"/>
                <a:gd name="connsiteY75" fmla="*/ 3659828 h 4020696"/>
                <a:gd name="connsiteX76" fmla="*/ 7111320 w 8140614"/>
                <a:gd name="connsiteY76" fmla="*/ 3669055 h 4020696"/>
                <a:gd name="connsiteX77" fmla="*/ 7068774 w 8140614"/>
                <a:gd name="connsiteY77" fmla="*/ 3593703 h 4020696"/>
                <a:gd name="connsiteX78" fmla="*/ 7076975 w 8140614"/>
                <a:gd name="connsiteY78" fmla="*/ 3524502 h 4020696"/>
                <a:gd name="connsiteX79" fmla="*/ 7076975 w 8140614"/>
                <a:gd name="connsiteY79" fmla="*/ 3531166 h 4020696"/>
                <a:gd name="connsiteX80" fmla="*/ 7074412 w 8140614"/>
                <a:gd name="connsiteY80" fmla="*/ 3528603 h 4020696"/>
                <a:gd name="connsiteX81" fmla="*/ 7076975 w 8140614"/>
                <a:gd name="connsiteY81" fmla="*/ 3524502 h 4020696"/>
                <a:gd name="connsiteX82" fmla="*/ 7772057 w 8140614"/>
                <a:gd name="connsiteY82" fmla="*/ 3485032 h 4020696"/>
                <a:gd name="connsiteX83" fmla="*/ 7778721 w 8140614"/>
                <a:gd name="connsiteY83" fmla="*/ 3490158 h 4020696"/>
                <a:gd name="connsiteX84" fmla="*/ 7817166 w 8140614"/>
                <a:gd name="connsiteY84" fmla="*/ 3521939 h 4020696"/>
                <a:gd name="connsiteX85" fmla="*/ 7837158 w 8140614"/>
                <a:gd name="connsiteY85" fmla="*/ 3511175 h 4020696"/>
                <a:gd name="connsiteX86" fmla="*/ 7839720 w 8140614"/>
                <a:gd name="connsiteY86" fmla="*/ 3512712 h 4020696"/>
                <a:gd name="connsiteX87" fmla="*/ 7825368 w 8140614"/>
                <a:gd name="connsiteY87" fmla="*/ 3547057 h 4020696"/>
                <a:gd name="connsiteX88" fmla="*/ 7806914 w 8140614"/>
                <a:gd name="connsiteY88" fmla="*/ 3552182 h 4020696"/>
                <a:gd name="connsiteX89" fmla="*/ 7776158 w 8140614"/>
                <a:gd name="connsiteY89" fmla="*/ 3610619 h 4020696"/>
                <a:gd name="connsiteX90" fmla="*/ 7758730 w 8140614"/>
                <a:gd name="connsiteY90" fmla="*/ 3610619 h 4020696"/>
                <a:gd name="connsiteX91" fmla="*/ 7757192 w 8140614"/>
                <a:gd name="connsiteY91" fmla="*/ 3608056 h 4020696"/>
                <a:gd name="connsiteX92" fmla="*/ 7766419 w 8140614"/>
                <a:gd name="connsiteY92" fmla="*/ 3576275 h 4020696"/>
                <a:gd name="connsiteX93" fmla="*/ 7733100 w 8140614"/>
                <a:gd name="connsiteY93" fmla="*/ 3551157 h 4020696"/>
                <a:gd name="connsiteX94" fmla="*/ 7733100 w 8140614"/>
                <a:gd name="connsiteY94" fmla="*/ 3548594 h 4020696"/>
                <a:gd name="connsiteX95" fmla="*/ 7758217 w 8140614"/>
                <a:gd name="connsiteY95" fmla="*/ 3491696 h 4020696"/>
                <a:gd name="connsiteX96" fmla="*/ 7774108 w 8140614"/>
                <a:gd name="connsiteY96" fmla="*/ 3496822 h 4020696"/>
                <a:gd name="connsiteX97" fmla="*/ 7772057 w 8140614"/>
                <a:gd name="connsiteY97" fmla="*/ 3485032 h 4020696"/>
                <a:gd name="connsiteX98" fmla="*/ 6891415 w 8140614"/>
                <a:gd name="connsiteY98" fmla="*/ 3458377 h 4020696"/>
                <a:gd name="connsiteX99" fmla="*/ 6904743 w 8140614"/>
                <a:gd name="connsiteY99" fmla="*/ 3458377 h 4020696"/>
                <a:gd name="connsiteX100" fmla="*/ 6902180 w 8140614"/>
                <a:gd name="connsiteY100" fmla="*/ 3462478 h 4020696"/>
                <a:gd name="connsiteX101" fmla="*/ 6882188 w 8140614"/>
                <a:gd name="connsiteY101" fmla="*/ 3460940 h 4020696"/>
                <a:gd name="connsiteX102" fmla="*/ 6891415 w 8140614"/>
                <a:gd name="connsiteY102" fmla="*/ 3458377 h 4020696"/>
                <a:gd name="connsiteX103" fmla="*/ 7716185 w 8140614"/>
                <a:gd name="connsiteY103" fmla="*/ 3436848 h 4020696"/>
                <a:gd name="connsiteX104" fmla="*/ 7757192 w 8140614"/>
                <a:gd name="connsiteY104" fmla="*/ 3491183 h 4020696"/>
                <a:gd name="connsiteX105" fmla="*/ 7716185 w 8140614"/>
                <a:gd name="connsiteY105" fmla="*/ 3436848 h 4020696"/>
                <a:gd name="connsiteX106" fmla="*/ 2517935 w 8140614"/>
                <a:gd name="connsiteY106" fmla="*/ 3312287 h 4020696"/>
                <a:gd name="connsiteX107" fmla="*/ 2542027 w 8140614"/>
                <a:gd name="connsiteY107" fmla="*/ 3336379 h 4020696"/>
                <a:gd name="connsiteX108" fmla="*/ 2557918 w 8140614"/>
                <a:gd name="connsiteY108" fmla="*/ 3333816 h 4020696"/>
                <a:gd name="connsiteX109" fmla="*/ 2596362 w 8140614"/>
                <a:gd name="connsiteY109" fmla="*/ 3365597 h 4020696"/>
                <a:gd name="connsiteX110" fmla="*/ 2594825 w 8140614"/>
                <a:gd name="connsiteY110" fmla="*/ 3405580 h 4020696"/>
                <a:gd name="connsiteX111" fmla="*/ 2495381 w 8140614"/>
                <a:gd name="connsiteY111" fmla="*/ 3417369 h 4020696"/>
                <a:gd name="connsiteX112" fmla="*/ 2490255 w 8140614"/>
                <a:gd name="connsiteY112" fmla="*/ 3403017 h 4020696"/>
                <a:gd name="connsiteX113" fmla="*/ 2504608 w 8140614"/>
                <a:gd name="connsiteY113" fmla="*/ 3319463 h 4020696"/>
                <a:gd name="connsiteX114" fmla="*/ 2517935 w 8140614"/>
                <a:gd name="connsiteY114" fmla="*/ 3312287 h 4020696"/>
                <a:gd name="connsiteX115" fmla="*/ 4447864 w 8140614"/>
                <a:gd name="connsiteY115" fmla="*/ 3268203 h 4020696"/>
                <a:gd name="connsiteX116" fmla="*/ 4466317 w 8140614"/>
                <a:gd name="connsiteY116" fmla="*/ 3285632 h 4020696"/>
                <a:gd name="connsiteX117" fmla="*/ 4458116 w 8140614"/>
                <a:gd name="connsiteY117" fmla="*/ 3301522 h 4020696"/>
                <a:gd name="connsiteX118" fmla="*/ 4443763 w 8140614"/>
                <a:gd name="connsiteY118" fmla="*/ 3303060 h 4020696"/>
                <a:gd name="connsiteX119" fmla="*/ 4437099 w 8140614"/>
                <a:gd name="connsiteY119" fmla="*/ 3314850 h 4020696"/>
                <a:gd name="connsiteX120" fmla="*/ 4431973 w 8140614"/>
                <a:gd name="connsiteY120" fmla="*/ 3314850 h 4020696"/>
                <a:gd name="connsiteX121" fmla="*/ 4422747 w 8140614"/>
                <a:gd name="connsiteY121" fmla="*/ 3294859 h 4020696"/>
                <a:gd name="connsiteX122" fmla="*/ 4447864 w 8140614"/>
                <a:gd name="connsiteY122" fmla="*/ 3268203 h 4020696"/>
                <a:gd name="connsiteX123" fmla="*/ 4446839 w 8140614"/>
                <a:gd name="connsiteY123" fmla="*/ 3264616 h 4020696"/>
                <a:gd name="connsiteX124" fmla="*/ 4415058 w 8140614"/>
                <a:gd name="connsiteY124" fmla="*/ 3297934 h 4020696"/>
                <a:gd name="connsiteX125" fmla="*/ 4417621 w 8140614"/>
                <a:gd name="connsiteY125" fmla="*/ 3300497 h 4020696"/>
                <a:gd name="connsiteX126" fmla="*/ 4430948 w 8140614"/>
                <a:gd name="connsiteY126" fmla="*/ 3318951 h 4020696"/>
                <a:gd name="connsiteX127" fmla="*/ 4441713 w 8140614"/>
                <a:gd name="connsiteY127" fmla="*/ 3317413 h 4020696"/>
                <a:gd name="connsiteX128" fmla="*/ 4448377 w 8140614"/>
                <a:gd name="connsiteY128" fmla="*/ 3305623 h 4020696"/>
                <a:gd name="connsiteX129" fmla="*/ 4462729 w 8140614"/>
                <a:gd name="connsiteY129" fmla="*/ 3303060 h 4020696"/>
                <a:gd name="connsiteX130" fmla="*/ 4469393 w 8140614"/>
                <a:gd name="connsiteY130" fmla="*/ 3282044 h 4020696"/>
                <a:gd name="connsiteX131" fmla="*/ 4451965 w 8140614"/>
                <a:gd name="connsiteY131" fmla="*/ 3266153 h 4020696"/>
                <a:gd name="connsiteX132" fmla="*/ 4446839 w 8140614"/>
                <a:gd name="connsiteY132" fmla="*/ 3264616 h 4020696"/>
                <a:gd name="connsiteX133" fmla="*/ 4511426 w 8140614"/>
                <a:gd name="connsiteY133" fmla="*/ 3200541 h 4020696"/>
                <a:gd name="connsiteX134" fmla="*/ 4525779 w 8140614"/>
                <a:gd name="connsiteY134" fmla="*/ 3207205 h 4020696"/>
                <a:gd name="connsiteX135" fmla="*/ 4520653 w 8140614"/>
                <a:gd name="connsiteY135" fmla="*/ 3232322 h 4020696"/>
                <a:gd name="connsiteX136" fmla="*/ 4506300 w 8140614"/>
                <a:gd name="connsiteY136" fmla="*/ 3228221 h 4020696"/>
                <a:gd name="connsiteX137" fmla="*/ 4511426 w 8140614"/>
                <a:gd name="connsiteY137" fmla="*/ 3200541 h 4020696"/>
                <a:gd name="connsiteX138" fmla="*/ 4462729 w 8140614"/>
                <a:gd name="connsiteY138" fmla="*/ 3111861 h 4020696"/>
                <a:gd name="connsiteX139" fmla="*/ 4509376 w 8140614"/>
                <a:gd name="connsiteY139" fmla="*/ 3118525 h 4020696"/>
                <a:gd name="connsiteX140" fmla="*/ 4525266 w 8140614"/>
                <a:gd name="connsiteY140" fmla="*/ 3201053 h 4020696"/>
                <a:gd name="connsiteX141" fmla="*/ 4497586 w 8140614"/>
                <a:gd name="connsiteY141" fmla="*/ 3214381 h 4020696"/>
                <a:gd name="connsiteX142" fmla="*/ 4509376 w 8140614"/>
                <a:gd name="connsiteY142" fmla="*/ 3235397 h 4020696"/>
                <a:gd name="connsiteX143" fmla="*/ 4522703 w 8140614"/>
                <a:gd name="connsiteY143" fmla="*/ 3236935 h 4020696"/>
                <a:gd name="connsiteX144" fmla="*/ 4537056 w 8140614"/>
                <a:gd name="connsiteY144" fmla="*/ 3228734 h 4020696"/>
                <a:gd name="connsiteX145" fmla="*/ 4545258 w 8140614"/>
                <a:gd name="connsiteY145" fmla="*/ 3228734 h 4020696"/>
                <a:gd name="connsiteX146" fmla="*/ 4506813 w 8140614"/>
                <a:gd name="connsiteY146" fmla="*/ 3289733 h 4020696"/>
                <a:gd name="connsiteX147" fmla="*/ 4429923 w 8140614"/>
                <a:gd name="connsiteY147" fmla="*/ 3379950 h 4020696"/>
                <a:gd name="connsiteX148" fmla="*/ 4384815 w 8140614"/>
                <a:gd name="connsiteY148" fmla="*/ 3394303 h 4020696"/>
                <a:gd name="connsiteX149" fmla="*/ 4382252 w 8140614"/>
                <a:gd name="connsiteY149" fmla="*/ 3402504 h 4020696"/>
                <a:gd name="connsiteX150" fmla="*/ 4314589 w 8140614"/>
                <a:gd name="connsiteY150" fmla="*/ 3404042 h 4020696"/>
                <a:gd name="connsiteX151" fmla="*/ 4255127 w 8140614"/>
                <a:gd name="connsiteY151" fmla="*/ 3424033 h 4020696"/>
                <a:gd name="connsiteX152" fmla="*/ 4230010 w 8140614"/>
                <a:gd name="connsiteY152" fmla="*/ 3405580 h 4020696"/>
                <a:gd name="connsiteX153" fmla="*/ 4220784 w 8140614"/>
                <a:gd name="connsiteY153" fmla="*/ 3372261 h 4020696"/>
                <a:gd name="connsiteX154" fmla="*/ 4228985 w 8140614"/>
                <a:gd name="connsiteY154" fmla="*/ 3369698 h 4020696"/>
                <a:gd name="connsiteX155" fmla="*/ 4189002 w 8140614"/>
                <a:gd name="connsiteY155" fmla="*/ 3271279 h 4020696"/>
                <a:gd name="connsiteX156" fmla="*/ 4202330 w 8140614"/>
                <a:gd name="connsiteY156" fmla="*/ 3257952 h 4020696"/>
                <a:gd name="connsiteX157" fmla="*/ 4206431 w 8140614"/>
                <a:gd name="connsiteY157" fmla="*/ 3260515 h 4020696"/>
                <a:gd name="connsiteX158" fmla="*/ 4214632 w 8140614"/>
                <a:gd name="connsiteY158" fmla="*/ 3275380 h 4020696"/>
                <a:gd name="connsiteX159" fmla="*/ 4247951 w 8140614"/>
                <a:gd name="connsiteY159" fmla="*/ 3277943 h 4020696"/>
                <a:gd name="connsiteX160" fmla="*/ 4265379 w 8140614"/>
                <a:gd name="connsiteY160" fmla="*/ 3262053 h 4020696"/>
                <a:gd name="connsiteX161" fmla="*/ 4266917 w 8140614"/>
                <a:gd name="connsiteY161" fmla="*/ 3181062 h 4020696"/>
                <a:gd name="connsiteX162" fmla="*/ 4275119 w 8140614"/>
                <a:gd name="connsiteY162" fmla="*/ 3224633 h 4020696"/>
                <a:gd name="connsiteX163" fmla="*/ 4279219 w 8140614"/>
                <a:gd name="connsiteY163" fmla="*/ 3226171 h 4020696"/>
                <a:gd name="connsiteX164" fmla="*/ 4301774 w 8140614"/>
                <a:gd name="connsiteY164" fmla="*/ 3227708 h 4020696"/>
                <a:gd name="connsiteX165" fmla="*/ 4333555 w 8140614"/>
                <a:gd name="connsiteY165" fmla="*/ 3187726 h 4020696"/>
                <a:gd name="connsiteX166" fmla="*/ 4386865 w 8140614"/>
                <a:gd name="connsiteY166" fmla="*/ 3195927 h 4020696"/>
                <a:gd name="connsiteX167" fmla="*/ 4395067 w 8140614"/>
                <a:gd name="connsiteY167" fmla="*/ 3171835 h 4020696"/>
                <a:gd name="connsiteX168" fmla="*/ 4424284 w 8140614"/>
                <a:gd name="connsiteY168" fmla="*/ 3142617 h 4020696"/>
                <a:gd name="connsiteX169" fmla="*/ 4462729 w 8140614"/>
                <a:gd name="connsiteY169" fmla="*/ 3111861 h 4020696"/>
                <a:gd name="connsiteX170" fmla="*/ 2577909 w 8140614"/>
                <a:gd name="connsiteY170" fmla="*/ 3197978 h 4020696"/>
                <a:gd name="connsiteX171" fmla="*/ 2591236 w 8140614"/>
                <a:gd name="connsiteY171" fmla="*/ 3199516 h 4020696"/>
                <a:gd name="connsiteX172" fmla="*/ 2591236 w 8140614"/>
                <a:gd name="connsiteY172" fmla="*/ 3233860 h 4020696"/>
                <a:gd name="connsiteX173" fmla="*/ 2494356 w 8140614"/>
                <a:gd name="connsiteY173" fmla="*/ 3344068 h 4020696"/>
                <a:gd name="connsiteX174" fmla="*/ 2492818 w 8140614"/>
                <a:gd name="connsiteY174" fmla="*/ 3407630 h 4020696"/>
                <a:gd name="connsiteX175" fmla="*/ 2479490 w 8140614"/>
                <a:gd name="connsiteY175" fmla="*/ 3422495 h 4020696"/>
                <a:gd name="connsiteX176" fmla="*/ 2512809 w 8140614"/>
                <a:gd name="connsiteY176" fmla="*/ 3442487 h 4020696"/>
                <a:gd name="connsiteX177" fmla="*/ 2507683 w 8140614"/>
                <a:gd name="connsiteY177" fmla="*/ 3460940 h 4020696"/>
                <a:gd name="connsiteX178" fmla="*/ 2526137 w 8140614"/>
                <a:gd name="connsiteY178" fmla="*/ 3474268 h 4020696"/>
                <a:gd name="connsiteX179" fmla="*/ 2507683 w 8140614"/>
                <a:gd name="connsiteY179" fmla="*/ 3501948 h 4020696"/>
                <a:gd name="connsiteX180" fmla="*/ 2431819 w 8140614"/>
                <a:gd name="connsiteY180" fmla="*/ 3535267 h 4020696"/>
                <a:gd name="connsiteX181" fmla="*/ 2398500 w 8140614"/>
                <a:gd name="connsiteY181" fmla="*/ 3533729 h 4020696"/>
                <a:gd name="connsiteX182" fmla="*/ 2394399 w 8140614"/>
                <a:gd name="connsiteY182" fmla="*/ 3536292 h 4020696"/>
                <a:gd name="connsiteX183" fmla="*/ 2399525 w 8140614"/>
                <a:gd name="connsiteY183" fmla="*/ 3554745 h 4020696"/>
                <a:gd name="connsiteX184" fmla="*/ 2387735 w 8140614"/>
                <a:gd name="connsiteY184" fmla="*/ 3589090 h 4020696"/>
                <a:gd name="connsiteX185" fmla="*/ 2330837 w 8140614"/>
                <a:gd name="connsiteY185" fmla="*/ 3583964 h 4020696"/>
                <a:gd name="connsiteX186" fmla="*/ 2334938 w 8140614"/>
                <a:gd name="connsiteY186" fmla="*/ 3624971 h 4020696"/>
                <a:gd name="connsiteX187" fmla="*/ 2348265 w 8140614"/>
                <a:gd name="connsiteY187" fmla="*/ 3631635 h 4020696"/>
                <a:gd name="connsiteX188" fmla="*/ 2360055 w 8140614"/>
                <a:gd name="connsiteY188" fmla="*/ 3624971 h 4020696"/>
                <a:gd name="connsiteX189" fmla="*/ 2365181 w 8140614"/>
                <a:gd name="connsiteY189" fmla="*/ 3626509 h 4020696"/>
                <a:gd name="connsiteX190" fmla="*/ 2366719 w 8140614"/>
                <a:gd name="connsiteY190" fmla="*/ 3629072 h 4020696"/>
                <a:gd name="connsiteX191" fmla="*/ 2365181 w 8140614"/>
                <a:gd name="connsiteY191" fmla="*/ 3637274 h 4020696"/>
                <a:gd name="connsiteX192" fmla="*/ 2358517 w 8140614"/>
                <a:gd name="connsiteY192" fmla="*/ 3641375 h 4020696"/>
                <a:gd name="connsiteX193" fmla="*/ 2346727 w 8140614"/>
                <a:gd name="connsiteY193" fmla="*/ 3633173 h 4020696"/>
                <a:gd name="connsiteX194" fmla="*/ 2335963 w 8140614"/>
                <a:gd name="connsiteY194" fmla="*/ 3639836 h 4020696"/>
                <a:gd name="connsiteX195" fmla="*/ 2342627 w 8140614"/>
                <a:gd name="connsiteY195" fmla="*/ 3649063 h 4020696"/>
                <a:gd name="connsiteX196" fmla="*/ 2329299 w 8140614"/>
                <a:gd name="connsiteY196" fmla="*/ 3654189 h 4020696"/>
                <a:gd name="connsiteX197" fmla="*/ 2317510 w 8140614"/>
                <a:gd name="connsiteY197" fmla="*/ 3700836 h 4020696"/>
                <a:gd name="connsiteX198" fmla="*/ 2288291 w 8140614"/>
                <a:gd name="connsiteY198" fmla="*/ 3757734 h 4020696"/>
                <a:gd name="connsiteX199" fmla="*/ 2315972 w 8140614"/>
                <a:gd name="connsiteY199" fmla="*/ 3764398 h 4020696"/>
                <a:gd name="connsiteX200" fmla="*/ 2309308 w 8140614"/>
                <a:gd name="connsiteY200" fmla="*/ 3791053 h 4020696"/>
                <a:gd name="connsiteX201" fmla="*/ 2269325 w 8140614"/>
                <a:gd name="connsiteY201" fmla="*/ 3825397 h 4020696"/>
                <a:gd name="connsiteX202" fmla="*/ 2266762 w 8140614"/>
                <a:gd name="connsiteY202" fmla="*/ 3842825 h 4020696"/>
                <a:gd name="connsiteX203" fmla="*/ 2239082 w 8140614"/>
                <a:gd name="connsiteY203" fmla="*/ 3861279 h 4020696"/>
                <a:gd name="connsiteX204" fmla="*/ 2252410 w 8140614"/>
                <a:gd name="connsiteY204" fmla="*/ 3914589 h 4020696"/>
                <a:gd name="connsiteX205" fmla="*/ 2252410 w 8140614"/>
                <a:gd name="connsiteY205" fmla="*/ 3916127 h 4020696"/>
                <a:gd name="connsiteX206" fmla="*/ 2220629 w 8140614"/>
                <a:gd name="connsiteY206" fmla="*/ 3905362 h 4020696"/>
                <a:gd name="connsiteX207" fmla="*/ 2175520 w 8140614"/>
                <a:gd name="connsiteY207" fmla="*/ 3902799 h 4020696"/>
                <a:gd name="connsiteX208" fmla="*/ 2170394 w 8140614"/>
                <a:gd name="connsiteY208" fmla="*/ 3897673 h 4020696"/>
                <a:gd name="connsiteX209" fmla="*/ 2168856 w 8140614"/>
                <a:gd name="connsiteY209" fmla="*/ 3866917 h 4020696"/>
                <a:gd name="connsiteX210" fmla="*/ 2147840 w 8140614"/>
                <a:gd name="connsiteY210" fmla="*/ 3862816 h 4020696"/>
                <a:gd name="connsiteX211" fmla="*/ 2145277 w 8140614"/>
                <a:gd name="connsiteY211" fmla="*/ 3829497 h 4020696"/>
                <a:gd name="connsiteX212" fmla="*/ 2161167 w 8140614"/>
                <a:gd name="connsiteY212" fmla="*/ 3816170 h 4020696"/>
                <a:gd name="connsiteX213" fmla="*/ 2165268 w 8140614"/>
                <a:gd name="connsiteY213" fmla="*/ 3784389 h 4020696"/>
                <a:gd name="connsiteX214" fmla="*/ 2185259 w 8140614"/>
                <a:gd name="connsiteY214" fmla="*/ 3752608 h 4020696"/>
                <a:gd name="connsiteX215" fmla="*/ 2185259 w 8140614"/>
                <a:gd name="connsiteY215" fmla="*/ 3718264 h 4020696"/>
                <a:gd name="connsiteX216" fmla="*/ 2191923 w 8140614"/>
                <a:gd name="connsiteY216" fmla="*/ 3714163 h 4020696"/>
                <a:gd name="connsiteX217" fmla="*/ 2190385 w 8140614"/>
                <a:gd name="connsiteY217" fmla="*/ 3710062 h 4020696"/>
                <a:gd name="connsiteX218" fmla="*/ 2183722 w 8140614"/>
                <a:gd name="connsiteY218" fmla="*/ 3699298 h 4020696"/>
                <a:gd name="connsiteX219" fmla="*/ 2197049 w 8140614"/>
                <a:gd name="connsiteY219" fmla="*/ 3692634 h 4020696"/>
                <a:gd name="connsiteX220" fmla="*/ 2191923 w 8140614"/>
                <a:gd name="connsiteY220" fmla="*/ 3685970 h 4020696"/>
                <a:gd name="connsiteX221" fmla="*/ 2180133 w 8140614"/>
                <a:gd name="connsiteY221" fmla="*/ 3683407 h 4020696"/>
                <a:gd name="connsiteX222" fmla="*/ 2180133 w 8140614"/>
                <a:gd name="connsiteY222" fmla="*/ 3681870 h 4020696"/>
                <a:gd name="connsiteX223" fmla="*/ 2175007 w 8140614"/>
                <a:gd name="connsiteY223" fmla="*/ 3636761 h 4020696"/>
                <a:gd name="connsiteX224" fmla="*/ 2183209 w 8140614"/>
                <a:gd name="connsiteY224" fmla="*/ 3602417 h 4020696"/>
                <a:gd name="connsiteX225" fmla="*/ 2178083 w 8140614"/>
                <a:gd name="connsiteY225" fmla="*/ 3582426 h 4020696"/>
                <a:gd name="connsiteX226" fmla="*/ 2191411 w 8140614"/>
                <a:gd name="connsiteY226" fmla="*/ 3537317 h 4020696"/>
                <a:gd name="connsiteX227" fmla="*/ 2204738 w 8140614"/>
                <a:gd name="connsiteY227" fmla="*/ 3529116 h 4020696"/>
                <a:gd name="connsiteX228" fmla="*/ 2216528 w 8140614"/>
                <a:gd name="connsiteY228" fmla="*/ 3462478 h 4020696"/>
                <a:gd name="connsiteX229" fmla="*/ 2213965 w 8140614"/>
                <a:gd name="connsiteY229" fmla="*/ 3435823 h 4020696"/>
                <a:gd name="connsiteX230" fmla="*/ 2228318 w 8140614"/>
                <a:gd name="connsiteY230" fmla="*/ 3392252 h 4020696"/>
                <a:gd name="connsiteX231" fmla="*/ 2210889 w 8140614"/>
                <a:gd name="connsiteY231" fmla="*/ 3338942 h 4020696"/>
                <a:gd name="connsiteX232" fmla="*/ 2228318 w 8140614"/>
                <a:gd name="connsiteY232" fmla="*/ 3313825 h 4020696"/>
                <a:gd name="connsiteX233" fmla="*/ 2224217 w 8140614"/>
                <a:gd name="connsiteY233" fmla="*/ 3287170 h 4020696"/>
                <a:gd name="connsiteX234" fmla="*/ 2262662 w 8140614"/>
                <a:gd name="connsiteY234" fmla="*/ 3227196 h 4020696"/>
                <a:gd name="connsiteX235" fmla="*/ 2265225 w 8140614"/>
                <a:gd name="connsiteY235" fmla="*/ 3167222 h 4020696"/>
                <a:gd name="connsiteX236" fmla="*/ 2312896 w 8140614"/>
                <a:gd name="connsiteY236" fmla="*/ 3108786 h 4020696"/>
                <a:gd name="connsiteX237" fmla="*/ 2342114 w 8140614"/>
                <a:gd name="connsiteY237" fmla="*/ 3116987 h 4020696"/>
                <a:gd name="connsiteX238" fmla="*/ 2355442 w 8140614"/>
                <a:gd name="connsiteY238" fmla="*/ 3127752 h 4020696"/>
                <a:gd name="connsiteX239" fmla="*/ 2366206 w 8140614"/>
                <a:gd name="connsiteY239" fmla="*/ 3110324 h 4020696"/>
                <a:gd name="connsiteX240" fmla="*/ 2386198 w 8140614"/>
                <a:gd name="connsiteY240" fmla="*/ 3111861 h 4020696"/>
                <a:gd name="connsiteX241" fmla="*/ 2476415 w 8140614"/>
                <a:gd name="connsiteY241" fmla="*/ 3178499 h 4020696"/>
                <a:gd name="connsiteX242" fmla="*/ 2508196 w 8140614"/>
                <a:gd name="connsiteY242" fmla="*/ 3192852 h 4020696"/>
                <a:gd name="connsiteX243" fmla="*/ 2505633 w 8140614"/>
                <a:gd name="connsiteY243" fmla="*/ 3195415 h 4020696"/>
                <a:gd name="connsiteX244" fmla="*/ 2483078 w 8140614"/>
                <a:gd name="connsiteY244" fmla="*/ 3235397 h 4020696"/>
                <a:gd name="connsiteX245" fmla="*/ 2485641 w 8140614"/>
                <a:gd name="connsiteY245" fmla="*/ 3239498 h 4020696"/>
                <a:gd name="connsiteX246" fmla="*/ 2570733 w 8140614"/>
                <a:gd name="connsiteY246" fmla="*/ 3231297 h 4020696"/>
                <a:gd name="connsiteX247" fmla="*/ 2577909 w 8140614"/>
                <a:gd name="connsiteY247" fmla="*/ 3197978 h 4020696"/>
                <a:gd name="connsiteX248" fmla="*/ 7519860 w 8140614"/>
                <a:gd name="connsiteY248" fmla="*/ 3082644 h 4020696"/>
                <a:gd name="connsiteX249" fmla="*/ 7576758 w 8140614"/>
                <a:gd name="connsiteY249" fmla="*/ 3122626 h 4020696"/>
                <a:gd name="connsiteX250" fmla="*/ 7519860 w 8140614"/>
                <a:gd name="connsiteY250" fmla="*/ 3082644 h 4020696"/>
                <a:gd name="connsiteX251" fmla="*/ 2451810 w 8140614"/>
                <a:gd name="connsiteY251" fmla="*/ 3049325 h 4020696"/>
                <a:gd name="connsiteX252" fmla="*/ 2498456 w 8140614"/>
                <a:gd name="connsiteY252" fmla="*/ 3060089 h 4020696"/>
                <a:gd name="connsiteX253" fmla="*/ 2501019 w 8140614"/>
                <a:gd name="connsiteY253" fmla="*/ 3114424 h 4020696"/>
                <a:gd name="connsiteX254" fmla="*/ 2542027 w 8140614"/>
                <a:gd name="connsiteY254" fmla="*/ 3123651 h 4020696"/>
                <a:gd name="connsiteX255" fmla="*/ 2559455 w 8140614"/>
                <a:gd name="connsiteY255" fmla="*/ 3162096 h 4020696"/>
                <a:gd name="connsiteX256" fmla="*/ 2579447 w 8140614"/>
                <a:gd name="connsiteY256" fmla="*/ 3159533 h 4020696"/>
                <a:gd name="connsiteX257" fmla="*/ 2566119 w 8140614"/>
                <a:gd name="connsiteY257" fmla="*/ 3229759 h 4020696"/>
                <a:gd name="connsiteX258" fmla="*/ 2535363 w 8140614"/>
                <a:gd name="connsiteY258" fmla="*/ 3243086 h 4020696"/>
                <a:gd name="connsiteX259" fmla="*/ 2487692 w 8140614"/>
                <a:gd name="connsiteY259" fmla="*/ 3237960 h 4020696"/>
                <a:gd name="connsiteX260" fmla="*/ 2511784 w 8140614"/>
                <a:gd name="connsiteY260" fmla="*/ 3191314 h 4020696"/>
                <a:gd name="connsiteX261" fmla="*/ 2391324 w 8140614"/>
                <a:gd name="connsiteY261" fmla="*/ 3114424 h 4020696"/>
                <a:gd name="connsiteX262" fmla="*/ 2407214 w 8140614"/>
                <a:gd name="connsiteY262" fmla="*/ 3066753 h 4020696"/>
                <a:gd name="connsiteX263" fmla="*/ 2451810 w 8140614"/>
                <a:gd name="connsiteY263" fmla="*/ 3049325 h 4020696"/>
                <a:gd name="connsiteX264" fmla="*/ 7830493 w 8140614"/>
                <a:gd name="connsiteY264" fmla="*/ 3013443 h 4020696"/>
                <a:gd name="connsiteX265" fmla="*/ 7841258 w 8140614"/>
                <a:gd name="connsiteY265" fmla="*/ 3014981 h 4020696"/>
                <a:gd name="connsiteX266" fmla="*/ 7841258 w 8140614"/>
                <a:gd name="connsiteY266" fmla="*/ 3016518 h 4020696"/>
                <a:gd name="connsiteX267" fmla="*/ 7837158 w 8140614"/>
                <a:gd name="connsiteY267" fmla="*/ 3027283 h 4020696"/>
                <a:gd name="connsiteX268" fmla="*/ 7818704 w 8140614"/>
                <a:gd name="connsiteY268" fmla="*/ 3024720 h 4020696"/>
                <a:gd name="connsiteX269" fmla="*/ 7821267 w 8140614"/>
                <a:gd name="connsiteY269" fmla="*/ 3018056 h 4020696"/>
                <a:gd name="connsiteX270" fmla="*/ 7830493 w 8140614"/>
                <a:gd name="connsiteY270" fmla="*/ 3013443 h 4020696"/>
                <a:gd name="connsiteX271" fmla="*/ 4286396 w 8140614"/>
                <a:gd name="connsiteY271" fmla="*/ 3025233 h 4020696"/>
                <a:gd name="connsiteX272" fmla="*/ 4328941 w 8140614"/>
                <a:gd name="connsiteY272" fmla="*/ 3014468 h 4020696"/>
                <a:gd name="connsiteX273" fmla="*/ 4340731 w 8140614"/>
                <a:gd name="connsiteY273" fmla="*/ 3025233 h 4020696"/>
                <a:gd name="connsiteX274" fmla="*/ 4374050 w 8140614"/>
                <a:gd name="connsiteY274" fmla="*/ 3011905 h 4020696"/>
                <a:gd name="connsiteX275" fmla="*/ 4387378 w 8140614"/>
                <a:gd name="connsiteY275" fmla="*/ 3023695 h 4020696"/>
                <a:gd name="connsiteX276" fmla="*/ 4396604 w 8140614"/>
                <a:gd name="connsiteY276" fmla="*/ 3050350 h 4020696"/>
                <a:gd name="connsiteX277" fmla="*/ 4420696 w 8140614"/>
                <a:gd name="connsiteY277" fmla="*/ 3063677 h 4020696"/>
                <a:gd name="connsiteX278" fmla="*/ 4460679 w 8140614"/>
                <a:gd name="connsiteY278" fmla="*/ 3102122 h 4020696"/>
                <a:gd name="connsiteX279" fmla="*/ 4462217 w 8140614"/>
                <a:gd name="connsiteY279" fmla="*/ 3106223 h 4020696"/>
                <a:gd name="connsiteX280" fmla="*/ 4415571 w 8140614"/>
                <a:gd name="connsiteY280" fmla="*/ 3143642 h 4020696"/>
                <a:gd name="connsiteX281" fmla="*/ 4406344 w 8140614"/>
                <a:gd name="connsiteY281" fmla="*/ 3164659 h 4020696"/>
                <a:gd name="connsiteX282" fmla="*/ 4387890 w 8140614"/>
                <a:gd name="connsiteY282" fmla="*/ 3172861 h 4020696"/>
                <a:gd name="connsiteX283" fmla="*/ 4381226 w 8140614"/>
                <a:gd name="connsiteY283" fmla="*/ 3192852 h 4020696"/>
                <a:gd name="connsiteX284" fmla="*/ 4330992 w 8140614"/>
                <a:gd name="connsiteY284" fmla="*/ 3184650 h 4020696"/>
                <a:gd name="connsiteX285" fmla="*/ 4297673 w 8140614"/>
                <a:gd name="connsiteY285" fmla="*/ 3223095 h 4020696"/>
                <a:gd name="connsiteX286" fmla="*/ 4277682 w 8140614"/>
                <a:gd name="connsiteY286" fmla="*/ 3221557 h 4020696"/>
                <a:gd name="connsiteX287" fmla="*/ 4264354 w 8140614"/>
                <a:gd name="connsiteY287" fmla="*/ 3173886 h 4020696"/>
                <a:gd name="connsiteX288" fmla="*/ 4266917 w 8140614"/>
                <a:gd name="connsiteY288" fmla="*/ 3110324 h 4020696"/>
                <a:gd name="connsiteX289" fmla="*/ 4285371 w 8140614"/>
                <a:gd name="connsiteY289" fmla="*/ 3106223 h 4020696"/>
                <a:gd name="connsiteX290" fmla="*/ 4286396 w 8140614"/>
                <a:gd name="connsiteY290" fmla="*/ 3025233 h 4020696"/>
                <a:gd name="connsiteX291" fmla="*/ 2248822 w 8140614"/>
                <a:gd name="connsiteY291" fmla="*/ 3929454 h 4020696"/>
                <a:gd name="connsiteX292" fmla="*/ 2248822 w 8140614"/>
                <a:gd name="connsiteY292" fmla="*/ 4002243 h 4020696"/>
                <a:gd name="connsiteX293" fmla="*/ 2262149 w 8140614"/>
                <a:gd name="connsiteY293" fmla="*/ 4020697 h 4020696"/>
                <a:gd name="connsiteX294" fmla="*/ 2239595 w 8140614"/>
                <a:gd name="connsiteY294" fmla="*/ 4002243 h 4020696"/>
                <a:gd name="connsiteX295" fmla="*/ 2232931 w 8140614"/>
                <a:gd name="connsiteY295" fmla="*/ 4013008 h 4020696"/>
                <a:gd name="connsiteX296" fmla="*/ 2217040 w 8140614"/>
                <a:gd name="connsiteY296" fmla="*/ 3990453 h 4020696"/>
                <a:gd name="connsiteX297" fmla="*/ 2208839 w 8140614"/>
                <a:gd name="connsiteY297" fmla="*/ 3993016 h 4020696"/>
                <a:gd name="connsiteX298" fmla="*/ 2206276 w 8140614"/>
                <a:gd name="connsiteY298" fmla="*/ 4007882 h 4020696"/>
                <a:gd name="connsiteX299" fmla="*/ 2203713 w 8140614"/>
                <a:gd name="connsiteY299" fmla="*/ 4006344 h 4020696"/>
                <a:gd name="connsiteX300" fmla="*/ 2195511 w 8140614"/>
                <a:gd name="connsiteY300" fmla="*/ 3988915 h 4020696"/>
                <a:gd name="connsiteX301" fmla="*/ 2179621 w 8140614"/>
                <a:gd name="connsiteY301" fmla="*/ 3988915 h 4020696"/>
                <a:gd name="connsiteX302" fmla="*/ 2179621 w 8140614"/>
                <a:gd name="connsiteY302" fmla="*/ 3983789 h 4020696"/>
                <a:gd name="connsiteX303" fmla="*/ 2191411 w 8140614"/>
                <a:gd name="connsiteY303" fmla="*/ 3981226 h 4020696"/>
                <a:gd name="connsiteX304" fmla="*/ 2187310 w 8140614"/>
                <a:gd name="connsiteY304" fmla="*/ 3972000 h 4020696"/>
                <a:gd name="connsiteX305" fmla="*/ 2188848 w 8140614"/>
                <a:gd name="connsiteY305" fmla="*/ 3969437 h 4020696"/>
                <a:gd name="connsiteX306" fmla="*/ 2208839 w 8140614"/>
                <a:gd name="connsiteY306" fmla="*/ 3980201 h 4020696"/>
                <a:gd name="connsiteX307" fmla="*/ 2208839 w 8140614"/>
                <a:gd name="connsiteY307" fmla="*/ 3976100 h 4020696"/>
                <a:gd name="connsiteX308" fmla="*/ 2204738 w 8140614"/>
                <a:gd name="connsiteY308" fmla="*/ 3962773 h 4020696"/>
                <a:gd name="connsiteX309" fmla="*/ 2207301 w 8140614"/>
                <a:gd name="connsiteY309" fmla="*/ 3960210 h 4020696"/>
                <a:gd name="connsiteX310" fmla="*/ 2209864 w 8140614"/>
                <a:gd name="connsiteY310" fmla="*/ 3961748 h 4020696"/>
                <a:gd name="connsiteX311" fmla="*/ 2214990 w 8140614"/>
                <a:gd name="connsiteY311" fmla="*/ 3980201 h 4020696"/>
                <a:gd name="connsiteX312" fmla="*/ 2224217 w 8140614"/>
                <a:gd name="connsiteY312" fmla="*/ 3976100 h 4020696"/>
                <a:gd name="connsiteX313" fmla="*/ 2221654 w 8140614"/>
                <a:gd name="connsiteY313" fmla="*/ 3960210 h 4020696"/>
                <a:gd name="connsiteX314" fmla="*/ 2233444 w 8140614"/>
                <a:gd name="connsiteY314" fmla="*/ 3955084 h 4020696"/>
                <a:gd name="connsiteX315" fmla="*/ 2229343 w 8140614"/>
                <a:gd name="connsiteY315" fmla="*/ 3949958 h 4020696"/>
                <a:gd name="connsiteX316" fmla="*/ 2209351 w 8140614"/>
                <a:gd name="connsiteY316" fmla="*/ 3948420 h 4020696"/>
                <a:gd name="connsiteX317" fmla="*/ 2207814 w 8140614"/>
                <a:gd name="connsiteY317" fmla="*/ 3944319 h 4020696"/>
                <a:gd name="connsiteX318" fmla="*/ 2210377 w 8140614"/>
                <a:gd name="connsiteY318" fmla="*/ 3940219 h 4020696"/>
                <a:gd name="connsiteX319" fmla="*/ 2223704 w 8140614"/>
                <a:gd name="connsiteY319" fmla="*/ 3930992 h 4020696"/>
                <a:gd name="connsiteX320" fmla="*/ 2223704 w 8140614"/>
                <a:gd name="connsiteY320" fmla="*/ 3924328 h 4020696"/>
                <a:gd name="connsiteX321" fmla="*/ 2197049 w 8140614"/>
                <a:gd name="connsiteY321" fmla="*/ 3936118 h 4020696"/>
                <a:gd name="connsiteX322" fmla="*/ 2188848 w 8140614"/>
                <a:gd name="connsiteY322" fmla="*/ 3962773 h 4020696"/>
                <a:gd name="connsiteX323" fmla="*/ 2166293 w 8140614"/>
                <a:gd name="connsiteY323" fmla="*/ 3964311 h 4020696"/>
                <a:gd name="connsiteX324" fmla="*/ 2164755 w 8140614"/>
                <a:gd name="connsiteY324" fmla="*/ 3968412 h 4020696"/>
                <a:gd name="connsiteX325" fmla="*/ 2169881 w 8140614"/>
                <a:gd name="connsiteY325" fmla="*/ 3979176 h 4020696"/>
                <a:gd name="connsiteX326" fmla="*/ 2138100 w 8140614"/>
                <a:gd name="connsiteY326" fmla="*/ 3965849 h 4020696"/>
                <a:gd name="connsiteX327" fmla="*/ 2134000 w 8140614"/>
                <a:gd name="connsiteY327" fmla="*/ 3955084 h 4020696"/>
                <a:gd name="connsiteX328" fmla="*/ 2161680 w 8140614"/>
                <a:gd name="connsiteY328" fmla="*/ 3959185 h 4020696"/>
                <a:gd name="connsiteX329" fmla="*/ 2165781 w 8140614"/>
                <a:gd name="connsiteY329" fmla="*/ 3945857 h 4020696"/>
                <a:gd name="connsiteX330" fmla="*/ 2190898 w 8140614"/>
                <a:gd name="connsiteY330" fmla="*/ 3941756 h 4020696"/>
                <a:gd name="connsiteX331" fmla="*/ 2188335 w 8140614"/>
                <a:gd name="connsiteY331" fmla="*/ 3930992 h 4020696"/>
                <a:gd name="connsiteX332" fmla="*/ 2188848 w 8140614"/>
                <a:gd name="connsiteY332" fmla="*/ 3930992 h 4020696"/>
                <a:gd name="connsiteX333" fmla="*/ 2143739 w 8140614"/>
                <a:gd name="connsiteY333" fmla="*/ 3946882 h 4020696"/>
                <a:gd name="connsiteX334" fmla="*/ 2143739 w 8140614"/>
                <a:gd name="connsiteY334" fmla="*/ 3945345 h 4020696"/>
                <a:gd name="connsiteX335" fmla="*/ 2148865 w 8140614"/>
                <a:gd name="connsiteY335" fmla="*/ 3933555 h 4020696"/>
                <a:gd name="connsiteX336" fmla="*/ 2185772 w 8140614"/>
                <a:gd name="connsiteY336" fmla="*/ 3928429 h 4020696"/>
                <a:gd name="connsiteX337" fmla="*/ 2185772 w 8140614"/>
                <a:gd name="connsiteY337" fmla="*/ 3923303 h 4020696"/>
                <a:gd name="connsiteX338" fmla="*/ 2183209 w 8140614"/>
                <a:gd name="connsiteY338" fmla="*/ 3920740 h 4020696"/>
                <a:gd name="connsiteX339" fmla="*/ 2132974 w 8140614"/>
                <a:gd name="connsiteY339" fmla="*/ 3925866 h 4020696"/>
                <a:gd name="connsiteX340" fmla="*/ 2135537 w 8140614"/>
                <a:gd name="connsiteY340" fmla="*/ 3916639 h 4020696"/>
                <a:gd name="connsiteX341" fmla="*/ 2162192 w 8140614"/>
                <a:gd name="connsiteY341" fmla="*/ 3908438 h 4020696"/>
                <a:gd name="connsiteX342" fmla="*/ 2143739 w 8140614"/>
                <a:gd name="connsiteY342" fmla="*/ 3897673 h 4020696"/>
                <a:gd name="connsiteX343" fmla="*/ 2142201 w 8140614"/>
                <a:gd name="connsiteY343" fmla="*/ 3905875 h 4020696"/>
                <a:gd name="connsiteX344" fmla="*/ 2139638 w 8140614"/>
                <a:gd name="connsiteY344" fmla="*/ 3904337 h 4020696"/>
                <a:gd name="connsiteX345" fmla="*/ 2126311 w 8140614"/>
                <a:gd name="connsiteY345" fmla="*/ 3900236 h 4020696"/>
                <a:gd name="connsiteX346" fmla="*/ 2128874 w 8140614"/>
                <a:gd name="connsiteY346" fmla="*/ 3896135 h 4020696"/>
                <a:gd name="connsiteX347" fmla="*/ 2139638 w 8140614"/>
                <a:gd name="connsiteY347" fmla="*/ 3891009 h 4020696"/>
                <a:gd name="connsiteX348" fmla="*/ 2139638 w 8140614"/>
                <a:gd name="connsiteY348" fmla="*/ 3885883 h 4020696"/>
                <a:gd name="connsiteX349" fmla="*/ 2135537 w 8140614"/>
                <a:gd name="connsiteY349" fmla="*/ 3883320 h 4020696"/>
                <a:gd name="connsiteX350" fmla="*/ 2107857 w 8140614"/>
                <a:gd name="connsiteY350" fmla="*/ 3885883 h 4020696"/>
                <a:gd name="connsiteX351" fmla="*/ 2107857 w 8140614"/>
                <a:gd name="connsiteY351" fmla="*/ 3884345 h 4020696"/>
                <a:gd name="connsiteX352" fmla="*/ 2131949 w 8140614"/>
                <a:gd name="connsiteY352" fmla="*/ 3830010 h 4020696"/>
                <a:gd name="connsiteX353" fmla="*/ 2127849 w 8140614"/>
                <a:gd name="connsiteY353" fmla="*/ 3823347 h 4020696"/>
                <a:gd name="connsiteX354" fmla="*/ 2117084 w 8140614"/>
                <a:gd name="connsiteY354" fmla="*/ 3825910 h 4020696"/>
                <a:gd name="connsiteX355" fmla="*/ 2115546 w 8140614"/>
                <a:gd name="connsiteY355" fmla="*/ 3843338 h 4020696"/>
                <a:gd name="connsiteX356" fmla="*/ 2108882 w 8140614"/>
                <a:gd name="connsiteY356" fmla="*/ 3843338 h 4020696"/>
                <a:gd name="connsiteX357" fmla="*/ 2108882 w 8140614"/>
                <a:gd name="connsiteY357" fmla="*/ 3836674 h 4020696"/>
                <a:gd name="connsiteX358" fmla="*/ 2099656 w 8140614"/>
                <a:gd name="connsiteY358" fmla="*/ 3835136 h 4020696"/>
                <a:gd name="connsiteX359" fmla="*/ 2099656 w 8140614"/>
                <a:gd name="connsiteY359" fmla="*/ 3831036 h 4020696"/>
                <a:gd name="connsiteX360" fmla="*/ 2124773 w 8140614"/>
                <a:gd name="connsiteY360" fmla="*/ 3811044 h 4020696"/>
                <a:gd name="connsiteX361" fmla="*/ 2119647 w 8140614"/>
                <a:gd name="connsiteY361" fmla="*/ 3797717 h 4020696"/>
                <a:gd name="connsiteX362" fmla="*/ 2103756 w 8140614"/>
                <a:gd name="connsiteY362" fmla="*/ 3809506 h 4020696"/>
                <a:gd name="connsiteX363" fmla="*/ 2101193 w 8140614"/>
                <a:gd name="connsiteY363" fmla="*/ 3807969 h 4020696"/>
                <a:gd name="connsiteX364" fmla="*/ 2099656 w 8140614"/>
                <a:gd name="connsiteY364" fmla="*/ 3793616 h 4020696"/>
                <a:gd name="connsiteX365" fmla="*/ 2127336 w 8140614"/>
                <a:gd name="connsiteY365" fmla="*/ 3786952 h 4020696"/>
                <a:gd name="connsiteX366" fmla="*/ 2141689 w 8140614"/>
                <a:gd name="connsiteY366" fmla="*/ 3793616 h 4020696"/>
                <a:gd name="connsiteX367" fmla="*/ 2141689 w 8140614"/>
                <a:gd name="connsiteY367" fmla="*/ 3791053 h 4020696"/>
                <a:gd name="connsiteX368" fmla="*/ 2139126 w 8140614"/>
                <a:gd name="connsiteY368" fmla="*/ 3780288 h 4020696"/>
                <a:gd name="connsiteX369" fmla="*/ 2118109 w 8140614"/>
                <a:gd name="connsiteY369" fmla="*/ 3781826 h 4020696"/>
                <a:gd name="connsiteX370" fmla="*/ 2128874 w 8140614"/>
                <a:gd name="connsiteY370" fmla="*/ 3759272 h 4020696"/>
                <a:gd name="connsiteX371" fmla="*/ 2124773 w 8140614"/>
                <a:gd name="connsiteY371" fmla="*/ 3754146 h 4020696"/>
                <a:gd name="connsiteX372" fmla="*/ 2097093 w 8140614"/>
                <a:gd name="connsiteY372" fmla="*/ 3749020 h 4020696"/>
                <a:gd name="connsiteX373" fmla="*/ 2110420 w 8140614"/>
                <a:gd name="connsiteY373" fmla="*/ 3738255 h 4020696"/>
                <a:gd name="connsiteX374" fmla="*/ 2107857 w 8140614"/>
                <a:gd name="connsiteY374" fmla="*/ 3727491 h 4020696"/>
                <a:gd name="connsiteX375" fmla="*/ 2125286 w 8140614"/>
                <a:gd name="connsiteY375" fmla="*/ 3716726 h 4020696"/>
                <a:gd name="connsiteX376" fmla="*/ 2126823 w 8140614"/>
                <a:gd name="connsiteY376" fmla="*/ 3731079 h 4020696"/>
                <a:gd name="connsiteX377" fmla="*/ 2137588 w 8140614"/>
                <a:gd name="connsiteY377" fmla="*/ 3736205 h 4020696"/>
                <a:gd name="connsiteX378" fmla="*/ 2142714 w 8140614"/>
                <a:gd name="connsiteY378" fmla="*/ 3731079 h 4020696"/>
                <a:gd name="connsiteX379" fmla="*/ 2138613 w 8140614"/>
                <a:gd name="connsiteY379" fmla="*/ 3720314 h 4020696"/>
                <a:gd name="connsiteX380" fmla="*/ 2151941 w 8140614"/>
                <a:gd name="connsiteY380" fmla="*/ 3715188 h 4020696"/>
                <a:gd name="connsiteX381" fmla="*/ 2165268 w 8140614"/>
                <a:gd name="connsiteY381" fmla="*/ 3620871 h 4020696"/>
                <a:gd name="connsiteX382" fmla="*/ 2154503 w 8140614"/>
                <a:gd name="connsiteY382" fmla="*/ 3603442 h 4020696"/>
                <a:gd name="connsiteX383" fmla="*/ 2147840 w 8140614"/>
                <a:gd name="connsiteY383" fmla="*/ 3604980 h 4020696"/>
                <a:gd name="connsiteX384" fmla="*/ 2138613 w 8140614"/>
                <a:gd name="connsiteY384" fmla="*/ 3616770 h 4020696"/>
                <a:gd name="connsiteX385" fmla="*/ 2124260 w 8140614"/>
                <a:gd name="connsiteY385" fmla="*/ 3652651 h 4020696"/>
                <a:gd name="connsiteX386" fmla="*/ 2129386 w 8140614"/>
                <a:gd name="connsiteY386" fmla="*/ 3619333 h 4020696"/>
                <a:gd name="connsiteX387" fmla="*/ 2138613 w 8140614"/>
                <a:gd name="connsiteY387" fmla="*/ 3615232 h 4020696"/>
                <a:gd name="connsiteX388" fmla="*/ 2134512 w 8140614"/>
                <a:gd name="connsiteY388" fmla="*/ 3594216 h 4020696"/>
                <a:gd name="connsiteX389" fmla="*/ 2148865 w 8140614"/>
                <a:gd name="connsiteY389" fmla="*/ 3549107 h 4020696"/>
                <a:gd name="connsiteX390" fmla="*/ 2139638 w 8140614"/>
                <a:gd name="connsiteY390" fmla="*/ 3493234 h 4020696"/>
                <a:gd name="connsiteX391" fmla="*/ 2184747 w 8140614"/>
                <a:gd name="connsiteY391" fmla="*/ 3277943 h 4020696"/>
                <a:gd name="connsiteX392" fmla="*/ 2204738 w 8140614"/>
                <a:gd name="connsiteY392" fmla="*/ 3219507 h 4020696"/>
                <a:gd name="connsiteX393" fmla="*/ 2211402 w 8140614"/>
                <a:gd name="connsiteY393" fmla="*/ 3138516 h 4020696"/>
                <a:gd name="connsiteX394" fmla="*/ 2222166 w 8140614"/>
                <a:gd name="connsiteY394" fmla="*/ 3102635 h 4020696"/>
                <a:gd name="connsiteX395" fmla="*/ 2219603 w 8140614"/>
                <a:gd name="connsiteY395" fmla="*/ 3025745 h 4020696"/>
                <a:gd name="connsiteX396" fmla="*/ 2232931 w 8140614"/>
                <a:gd name="connsiteY396" fmla="*/ 3008317 h 4020696"/>
                <a:gd name="connsiteX397" fmla="*/ 2237032 w 8140614"/>
                <a:gd name="connsiteY397" fmla="*/ 3010880 h 4020696"/>
                <a:gd name="connsiteX398" fmla="*/ 2255485 w 8140614"/>
                <a:gd name="connsiteY398" fmla="*/ 3048299 h 4020696"/>
                <a:gd name="connsiteX399" fmla="*/ 2247284 w 8140614"/>
                <a:gd name="connsiteY399" fmla="*/ 3070854 h 4020696"/>
                <a:gd name="connsiteX400" fmla="*/ 2260611 w 8140614"/>
                <a:gd name="connsiteY400" fmla="*/ 3088282 h 4020696"/>
                <a:gd name="connsiteX401" fmla="*/ 2272401 w 8140614"/>
                <a:gd name="connsiteY401" fmla="*/ 3134928 h 4020696"/>
                <a:gd name="connsiteX402" fmla="*/ 2284191 w 8140614"/>
                <a:gd name="connsiteY402" fmla="*/ 3132365 h 4020696"/>
                <a:gd name="connsiteX403" fmla="*/ 2284191 w 8140614"/>
                <a:gd name="connsiteY403" fmla="*/ 3140567 h 4020696"/>
                <a:gd name="connsiteX404" fmla="*/ 2254973 w 8140614"/>
                <a:gd name="connsiteY404" fmla="*/ 3172348 h 4020696"/>
                <a:gd name="connsiteX405" fmla="*/ 2254973 w 8140614"/>
                <a:gd name="connsiteY405" fmla="*/ 3230784 h 4020696"/>
                <a:gd name="connsiteX406" fmla="*/ 2219091 w 8140614"/>
                <a:gd name="connsiteY406" fmla="*/ 3285119 h 4020696"/>
                <a:gd name="connsiteX407" fmla="*/ 2223192 w 8140614"/>
                <a:gd name="connsiteY407" fmla="*/ 3312799 h 4020696"/>
                <a:gd name="connsiteX408" fmla="*/ 2205763 w 8140614"/>
                <a:gd name="connsiteY408" fmla="*/ 3350219 h 4020696"/>
                <a:gd name="connsiteX409" fmla="*/ 2223192 w 8140614"/>
                <a:gd name="connsiteY409" fmla="*/ 3400454 h 4020696"/>
                <a:gd name="connsiteX410" fmla="*/ 2208839 w 8140614"/>
                <a:gd name="connsiteY410" fmla="*/ 3434798 h 4020696"/>
                <a:gd name="connsiteX411" fmla="*/ 2211402 w 8140614"/>
                <a:gd name="connsiteY411" fmla="*/ 3461453 h 4020696"/>
                <a:gd name="connsiteX412" fmla="*/ 2197049 w 8140614"/>
                <a:gd name="connsiteY412" fmla="*/ 3472217 h 4020696"/>
                <a:gd name="connsiteX413" fmla="*/ 2199612 w 8140614"/>
                <a:gd name="connsiteY413" fmla="*/ 3529116 h 4020696"/>
                <a:gd name="connsiteX414" fmla="*/ 2186285 w 8140614"/>
                <a:gd name="connsiteY414" fmla="*/ 3535779 h 4020696"/>
                <a:gd name="connsiteX415" fmla="*/ 2172957 w 8140614"/>
                <a:gd name="connsiteY415" fmla="*/ 3580888 h 4020696"/>
                <a:gd name="connsiteX416" fmla="*/ 2178083 w 8140614"/>
                <a:gd name="connsiteY416" fmla="*/ 3601904 h 4020696"/>
                <a:gd name="connsiteX417" fmla="*/ 2169881 w 8140614"/>
                <a:gd name="connsiteY417" fmla="*/ 3636249 h 4020696"/>
                <a:gd name="connsiteX418" fmla="*/ 2179108 w 8140614"/>
                <a:gd name="connsiteY418" fmla="*/ 3688021 h 4020696"/>
                <a:gd name="connsiteX419" fmla="*/ 2192436 w 8140614"/>
                <a:gd name="connsiteY419" fmla="*/ 3693147 h 4020696"/>
                <a:gd name="connsiteX420" fmla="*/ 2189873 w 8140614"/>
                <a:gd name="connsiteY420" fmla="*/ 3693147 h 4020696"/>
                <a:gd name="connsiteX421" fmla="*/ 2176545 w 8140614"/>
                <a:gd name="connsiteY421" fmla="*/ 3695710 h 4020696"/>
                <a:gd name="connsiteX422" fmla="*/ 2176545 w 8140614"/>
                <a:gd name="connsiteY422" fmla="*/ 3697247 h 4020696"/>
                <a:gd name="connsiteX423" fmla="*/ 2187310 w 8140614"/>
                <a:gd name="connsiteY423" fmla="*/ 3710575 h 4020696"/>
                <a:gd name="connsiteX424" fmla="*/ 2176545 w 8140614"/>
                <a:gd name="connsiteY424" fmla="*/ 3763885 h 4020696"/>
                <a:gd name="connsiteX425" fmla="*/ 2165781 w 8140614"/>
                <a:gd name="connsiteY425" fmla="*/ 3769011 h 4020696"/>
                <a:gd name="connsiteX426" fmla="*/ 2160655 w 8140614"/>
                <a:gd name="connsiteY426" fmla="*/ 3783877 h 4020696"/>
                <a:gd name="connsiteX427" fmla="*/ 2164755 w 8140614"/>
                <a:gd name="connsiteY427" fmla="*/ 3797204 h 4020696"/>
                <a:gd name="connsiteX428" fmla="*/ 2167318 w 8140614"/>
                <a:gd name="connsiteY428" fmla="*/ 3869993 h 4020696"/>
                <a:gd name="connsiteX429" fmla="*/ 2168856 w 8140614"/>
                <a:gd name="connsiteY429" fmla="*/ 3900749 h 4020696"/>
                <a:gd name="connsiteX430" fmla="*/ 2178083 w 8140614"/>
                <a:gd name="connsiteY430" fmla="*/ 3908950 h 4020696"/>
                <a:gd name="connsiteX431" fmla="*/ 2229855 w 8140614"/>
                <a:gd name="connsiteY431" fmla="*/ 3915614 h 4020696"/>
                <a:gd name="connsiteX432" fmla="*/ 2248822 w 8140614"/>
                <a:gd name="connsiteY432" fmla="*/ 3929454 h 4020696"/>
                <a:gd name="connsiteX433" fmla="*/ 4282295 w 8140614"/>
                <a:gd name="connsiteY433" fmla="*/ 3021644 h 4020696"/>
                <a:gd name="connsiteX434" fmla="*/ 4278194 w 8140614"/>
                <a:gd name="connsiteY434" fmla="*/ 3104172 h 4020696"/>
                <a:gd name="connsiteX435" fmla="*/ 4259741 w 8140614"/>
                <a:gd name="connsiteY435" fmla="*/ 3108273 h 4020696"/>
                <a:gd name="connsiteX436" fmla="*/ 4254615 w 8140614"/>
                <a:gd name="connsiteY436" fmla="*/ 3267691 h 4020696"/>
                <a:gd name="connsiteX437" fmla="*/ 4243850 w 8140614"/>
                <a:gd name="connsiteY437" fmla="*/ 3274355 h 4020696"/>
                <a:gd name="connsiteX438" fmla="*/ 4212069 w 8140614"/>
                <a:gd name="connsiteY438" fmla="*/ 3270254 h 4020696"/>
                <a:gd name="connsiteX439" fmla="*/ 4202843 w 8140614"/>
                <a:gd name="connsiteY439" fmla="*/ 3254364 h 4020696"/>
                <a:gd name="connsiteX440" fmla="*/ 4201305 w 8140614"/>
                <a:gd name="connsiteY440" fmla="*/ 3254364 h 4020696"/>
                <a:gd name="connsiteX441" fmla="*/ 4185414 w 8140614"/>
                <a:gd name="connsiteY441" fmla="*/ 3266153 h 4020696"/>
                <a:gd name="connsiteX442" fmla="*/ 4183876 w 8140614"/>
                <a:gd name="connsiteY442" fmla="*/ 3266153 h 4020696"/>
                <a:gd name="connsiteX443" fmla="*/ 4163885 w 8140614"/>
                <a:gd name="connsiteY443" fmla="*/ 3239498 h 4020696"/>
                <a:gd name="connsiteX444" fmla="*/ 4146457 w 8140614"/>
                <a:gd name="connsiteY444" fmla="*/ 3156970 h 4020696"/>
                <a:gd name="connsiteX445" fmla="*/ 4147995 w 8140614"/>
                <a:gd name="connsiteY445" fmla="*/ 3122626 h 4020696"/>
                <a:gd name="connsiteX446" fmla="*/ 4122877 w 8140614"/>
                <a:gd name="connsiteY446" fmla="*/ 3068291 h 4020696"/>
                <a:gd name="connsiteX447" fmla="*/ 4091096 w 8140614"/>
                <a:gd name="connsiteY447" fmla="*/ 2999090 h 4020696"/>
                <a:gd name="connsiteX448" fmla="*/ 4100323 w 8140614"/>
                <a:gd name="connsiteY448" fmla="*/ 2993964 h 4020696"/>
                <a:gd name="connsiteX449" fmla="*/ 4291522 w 8140614"/>
                <a:gd name="connsiteY449" fmla="*/ 3013955 h 4020696"/>
                <a:gd name="connsiteX450" fmla="*/ 4370974 w 8140614"/>
                <a:gd name="connsiteY450" fmla="*/ 3007292 h 4020696"/>
                <a:gd name="connsiteX451" fmla="*/ 4370974 w 8140614"/>
                <a:gd name="connsiteY451" fmla="*/ 3008829 h 4020696"/>
                <a:gd name="connsiteX452" fmla="*/ 4332530 w 8140614"/>
                <a:gd name="connsiteY452" fmla="*/ 3012930 h 4020696"/>
                <a:gd name="connsiteX453" fmla="*/ 4328429 w 8140614"/>
                <a:gd name="connsiteY453" fmla="*/ 3011392 h 4020696"/>
                <a:gd name="connsiteX454" fmla="*/ 4282295 w 8140614"/>
                <a:gd name="connsiteY454" fmla="*/ 3021644 h 4020696"/>
                <a:gd name="connsiteX455" fmla="*/ 7863300 w 8140614"/>
                <a:gd name="connsiteY455" fmla="*/ 2985763 h 4020696"/>
                <a:gd name="connsiteX456" fmla="*/ 7869964 w 8140614"/>
                <a:gd name="connsiteY456" fmla="*/ 2985763 h 4020696"/>
                <a:gd name="connsiteX457" fmla="*/ 7868426 w 8140614"/>
                <a:gd name="connsiteY457" fmla="*/ 2989863 h 4020696"/>
                <a:gd name="connsiteX458" fmla="*/ 7848434 w 8140614"/>
                <a:gd name="connsiteY458" fmla="*/ 2996527 h 4020696"/>
                <a:gd name="connsiteX459" fmla="*/ 7850997 w 8140614"/>
                <a:gd name="connsiteY459" fmla="*/ 2992426 h 4020696"/>
                <a:gd name="connsiteX460" fmla="*/ 7863300 w 8140614"/>
                <a:gd name="connsiteY460" fmla="*/ 2985763 h 4020696"/>
                <a:gd name="connsiteX461" fmla="*/ 4469393 w 8140614"/>
                <a:gd name="connsiteY461" fmla="*/ 2961670 h 4020696"/>
                <a:gd name="connsiteX462" fmla="*/ 4548846 w 8140614"/>
                <a:gd name="connsiteY462" fmla="*/ 2984225 h 4020696"/>
                <a:gd name="connsiteX463" fmla="*/ 4550384 w 8140614"/>
                <a:gd name="connsiteY463" fmla="*/ 3057014 h 4020696"/>
                <a:gd name="connsiteX464" fmla="*/ 4509376 w 8140614"/>
                <a:gd name="connsiteY464" fmla="*/ 3113912 h 4020696"/>
                <a:gd name="connsiteX465" fmla="*/ 4465805 w 8140614"/>
                <a:gd name="connsiteY465" fmla="*/ 3107248 h 4020696"/>
                <a:gd name="connsiteX466" fmla="*/ 4459141 w 8140614"/>
                <a:gd name="connsiteY466" fmla="*/ 3096483 h 4020696"/>
                <a:gd name="connsiteX467" fmla="*/ 4439150 w 8140614"/>
                <a:gd name="connsiteY467" fmla="*/ 3092383 h 4020696"/>
                <a:gd name="connsiteX468" fmla="*/ 4424797 w 8140614"/>
                <a:gd name="connsiteY468" fmla="*/ 3061627 h 4020696"/>
                <a:gd name="connsiteX469" fmla="*/ 4397117 w 8140614"/>
                <a:gd name="connsiteY469" fmla="*/ 3043173 h 4020696"/>
                <a:gd name="connsiteX470" fmla="*/ 4391991 w 8140614"/>
                <a:gd name="connsiteY470" fmla="*/ 3022157 h 4020696"/>
                <a:gd name="connsiteX471" fmla="*/ 4378663 w 8140614"/>
                <a:gd name="connsiteY471" fmla="*/ 3010367 h 4020696"/>
                <a:gd name="connsiteX472" fmla="*/ 4417108 w 8140614"/>
                <a:gd name="connsiteY472" fmla="*/ 3014468 h 4020696"/>
                <a:gd name="connsiteX473" fmla="*/ 4469393 w 8140614"/>
                <a:gd name="connsiteY473" fmla="*/ 2961670 h 4020696"/>
                <a:gd name="connsiteX474" fmla="*/ 4917403 w 8140614"/>
                <a:gd name="connsiteY474" fmla="*/ 2875554 h 4020696"/>
                <a:gd name="connsiteX475" fmla="*/ 4944058 w 8140614"/>
                <a:gd name="connsiteY475" fmla="*/ 2955007 h 4020696"/>
                <a:gd name="connsiteX476" fmla="*/ 4941495 w 8140614"/>
                <a:gd name="connsiteY476" fmla="*/ 2961670 h 4020696"/>
                <a:gd name="connsiteX477" fmla="*/ 4929706 w 8140614"/>
                <a:gd name="connsiteY477" fmla="*/ 2953469 h 4020696"/>
                <a:gd name="connsiteX478" fmla="*/ 4916378 w 8140614"/>
                <a:gd name="connsiteY478" fmla="*/ 3021132 h 4020696"/>
                <a:gd name="connsiteX479" fmla="*/ 4862043 w 8140614"/>
                <a:gd name="connsiteY479" fmla="*/ 3181575 h 4020696"/>
                <a:gd name="connsiteX480" fmla="*/ 4791817 w 8140614"/>
                <a:gd name="connsiteY480" fmla="*/ 3143130 h 4020696"/>
                <a:gd name="connsiteX481" fmla="*/ 4785153 w 8140614"/>
                <a:gd name="connsiteY481" fmla="*/ 3104685 h 4020696"/>
                <a:gd name="connsiteX482" fmla="*/ 4807707 w 8140614"/>
                <a:gd name="connsiteY482" fmla="*/ 3064703 h 4020696"/>
                <a:gd name="connsiteX483" fmla="*/ 4795917 w 8140614"/>
                <a:gd name="connsiteY483" fmla="*/ 3014468 h 4020696"/>
                <a:gd name="connsiteX484" fmla="*/ 4805144 w 8140614"/>
                <a:gd name="connsiteY484" fmla="*/ 2967822 h 4020696"/>
                <a:gd name="connsiteX485" fmla="*/ 4887160 w 8140614"/>
                <a:gd name="connsiteY485" fmla="*/ 2931940 h 4020696"/>
                <a:gd name="connsiteX486" fmla="*/ 4888698 w 8140614"/>
                <a:gd name="connsiteY486" fmla="*/ 2910923 h 4020696"/>
                <a:gd name="connsiteX487" fmla="*/ 4909714 w 8140614"/>
                <a:gd name="connsiteY487" fmla="*/ 2904259 h 4020696"/>
                <a:gd name="connsiteX488" fmla="*/ 4917403 w 8140614"/>
                <a:gd name="connsiteY488" fmla="*/ 2875554 h 4020696"/>
                <a:gd name="connsiteX489" fmla="*/ 6749426 w 8140614"/>
                <a:gd name="connsiteY489" fmla="*/ 2868890 h 4020696"/>
                <a:gd name="connsiteX490" fmla="*/ 6765317 w 8140614"/>
                <a:gd name="connsiteY490" fmla="*/ 2868890 h 4020696"/>
                <a:gd name="connsiteX491" fmla="*/ 6765317 w 8140614"/>
                <a:gd name="connsiteY491" fmla="*/ 2870428 h 4020696"/>
                <a:gd name="connsiteX492" fmla="*/ 6762754 w 8140614"/>
                <a:gd name="connsiteY492" fmla="*/ 2870428 h 4020696"/>
                <a:gd name="connsiteX493" fmla="*/ 6738661 w 8140614"/>
                <a:gd name="connsiteY493" fmla="*/ 2872991 h 4020696"/>
                <a:gd name="connsiteX494" fmla="*/ 6749426 w 8140614"/>
                <a:gd name="connsiteY494" fmla="*/ 2868890 h 4020696"/>
                <a:gd name="connsiteX495" fmla="*/ 6623327 w 8140614"/>
                <a:gd name="connsiteY495" fmla="*/ 2940654 h 4020696"/>
                <a:gd name="connsiteX496" fmla="*/ 6643318 w 8140614"/>
                <a:gd name="connsiteY496" fmla="*/ 2940654 h 4020696"/>
                <a:gd name="connsiteX497" fmla="*/ 6645881 w 8140614"/>
                <a:gd name="connsiteY497" fmla="*/ 2929889 h 4020696"/>
                <a:gd name="connsiteX498" fmla="*/ 6661772 w 8140614"/>
                <a:gd name="connsiteY498" fmla="*/ 2921688 h 4020696"/>
                <a:gd name="connsiteX499" fmla="*/ 6696116 w 8140614"/>
                <a:gd name="connsiteY499" fmla="*/ 2956032 h 4020696"/>
                <a:gd name="connsiteX500" fmla="*/ 6702779 w 8140614"/>
                <a:gd name="connsiteY500" fmla="*/ 2954494 h 4020696"/>
                <a:gd name="connsiteX501" fmla="*/ 6704317 w 8140614"/>
                <a:gd name="connsiteY501" fmla="*/ 2945267 h 4020696"/>
                <a:gd name="connsiteX502" fmla="*/ 6709443 w 8140614"/>
                <a:gd name="connsiteY502" fmla="*/ 2945267 h 4020696"/>
                <a:gd name="connsiteX503" fmla="*/ 6731998 w 8140614"/>
                <a:gd name="connsiteY503" fmla="*/ 2953469 h 4020696"/>
                <a:gd name="connsiteX504" fmla="*/ 6722771 w 8140614"/>
                <a:gd name="connsiteY504" fmla="*/ 2932452 h 4020696"/>
                <a:gd name="connsiteX505" fmla="*/ 6756090 w 8140614"/>
                <a:gd name="connsiteY505" fmla="*/ 2884781 h 4020696"/>
                <a:gd name="connsiteX506" fmla="*/ 6796073 w 8140614"/>
                <a:gd name="connsiteY506" fmla="*/ 2878117 h 4020696"/>
                <a:gd name="connsiteX507" fmla="*/ 6796073 w 8140614"/>
                <a:gd name="connsiteY507" fmla="*/ 2872991 h 4020696"/>
                <a:gd name="connsiteX508" fmla="*/ 6784283 w 8140614"/>
                <a:gd name="connsiteY508" fmla="*/ 2861201 h 4020696"/>
                <a:gd name="connsiteX509" fmla="*/ 6785821 w 8140614"/>
                <a:gd name="connsiteY509" fmla="*/ 2859664 h 4020696"/>
                <a:gd name="connsiteX510" fmla="*/ 6856046 w 8140614"/>
                <a:gd name="connsiteY510" fmla="*/ 2888882 h 4020696"/>
                <a:gd name="connsiteX511" fmla="*/ 6867836 w 8140614"/>
                <a:gd name="connsiteY511" fmla="*/ 2880680 h 4020696"/>
                <a:gd name="connsiteX512" fmla="*/ 6877063 w 8140614"/>
                <a:gd name="connsiteY512" fmla="*/ 2891444 h 4020696"/>
                <a:gd name="connsiteX513" fmla="*/ 6882188 w 8140614"/>
                <a:gd name="connsiteY513" fmla="*/ 2882218 h 4020696"/>
                <a:gd name="connsiteX514" fmla="*/ 6890390 w 8140614"/>
                <a:gd name="connsiteY514" fmla="*/ 2887344 h 4020696"/>
                <a:gd name="connsiteX515" fmla="*/ 6882188 w 8140614"/>
                <a:gd name="connsiteY515" fmla="*/ 2904772 h 4020696"/>
                <a:gd name="connsiteX516" fmla="*/ 6863735 w 8140614"/>
                <a:gd name="connsiteY516" fmla="*/ 2913999 h 4020696"/>
                <a:gd name="connsiteX517" fmla="*/ 6867836 w 8140614"/>
                <a:gd name="connsiteY517" fmla="*/ 2931427 h 4020696"/>
                <a:gd name="connsiteX518" fmla="*/ 6856046 w 8140614"/>
                <a:gd name="connsiteY518" fmla="*/ 2942192 h 4020696"/>
                <a:gd name="connsiteX519" fmla="*/ 6856046 w 8140614"/>
                <a:gd name="connsiteY519" fmla="*/ 2944755 h 4020696"/>
                <a:gd name="connsiteX520" fmla="*/ 6880138 w 8140614"/>
                <a:gd name="connsiteY520" fmla="*/ 2971410 h 4020696"/>
                <a:gd name="connsiteX521" fmla="*/ 6920121 w 8140614"/>
                <a:gd name="connsiteY521" fmla="*/ 2992426 h 4020696"/>
                <a:gd name="connsiteX522" fmla="*/ 6938574 w 8140614"/>
                <a:gd name="connsiteY522" fmla="*/ 2994989 h 4020696"/>
                <a:gd name="connsiteX523" fmla="*/ 6966255 w 8140614"/>
                <a:gd name="connsiteY523" fmla="*/ 3013443 h 4020696"/>
                <a:gd name="connsiteX524" fmla="*/ 7019052 w 8140614"/>
                <a:gd name="connsiteY524" fmla="*/ 2851462 h 4020696"/>
                <a:gd name="connsiteX525" fmla="*/ 7021615 w 8140614"/>
                <a:gd name="connsiteY525" fmla="*/ 2853000 h 4020696"/>
                <a:gd name="connsiteX526" fmla="*/ 7040069 w 8140614"/>
                <a:gd name="connsiteY526" fmla="*/ 2895546 h 4020696"/>
                <a:gd name="connsiteX527" fmla="*/ 7045195 w 8140614"/>
                <a:gd name="connsiteY527" fmla="*/ 2938091 h 4020696"/>
                <a:gd name="connsiteX528" fmla="*/ 7065186 w 8140614"/>
                <a:gd name="connsiteY528" fmla="*/ 2935528 h 4020696"/>
                <a:gd name="connsiteX529" fmla="*/ 7081076 w 8140614"/>
                <a:gd name="connsiteY529" fmla="*/ 2951418 h 4020696"/>
                <a:gd name="connsiteX530" fmla="*/ 7083639 w 8140614"/>
                <a:gd name="connsiteY530" fmla="*/ 2985763 h 4020696"/>
                <a:gd name="connsiteX531" fmla="*/ 7096967 w 8140614"/>
                <a:gd name="connsiteY531" fmla="*/ 3001653 h 4020696"/>
                <a:gd name="connsiteX532" fmla="*/ 7106194 w 8140614"/>
                <a:gd name="connsiteY532" fmla="*/ 3049325 h 4020696"/>
                <a:gd name="connsiteX533" fmla="*/ 7177958 w 8140614"/>
                <a:gd name="connsiteY533" fmla="*/ 3127752 h 4020696"/>
                <a:gd name="connsiteX534" fmla="*/ 7204612 w 8140614"/>
                <a:gd name="connsiteY534" fmla="*/ 3129290 h 4020696"/>
                <a:gd name="connsiteX535" fmla="*/ 7207175 w 8140614"/>
                <a:gd name="connsiteY535" fmla="*/ 3158508 h 4020696"/>
                <a:gd name="connsiteX536" fmla="*/ 7252284 w 8140614"/>
                <a:gd name="connsiteY536" fmla="*/ 3205154 h 4020696"/>
                <a:gd name="connsiteX537" fmla="*/ 7261510 w 8140614"/>
                <a:gd name="connsiteY537" fmla="*/ 3202591 h 4020696"/>
                <a:gd name="connsiteX538" fmla="*/ 7259973 w 8140614"/>
                <a:gd name="connsiteY538" fmla="*/ 3245137 h 4020696"/>
                <a:gd name="connsiteX539" fmla="*/ 7269199 w 8140614"/>
                <a:gd name="connsiteY539" fmla="*/ 3255901 h 4020696"/>
                <a:gd name="connsiteX540" fmla="*/ 7258435 w 8140614"/>
                <a:gd name="connsiteY540" fmla="*/ 3338429 h 4020696"/>
                <a:gd name="connsiteX541" fmla="*/ 7224091 w 8140614"/>
                <a:gd name="connsiteY541" fmla="*/ 3390202 h 4020696"/>
                <a:gd name="connsiteX542" fmla="*/ 7185646 w 8140614"/>
                <a:gd name="connsiteY542" fmla="*/ 3508612 h 4020696"/>
                <a:gd name="connsiteX543" fmla="*/ 7106194 w 8140614"/>
                <a:gd name="connsiteY543" fmla="*/ 3546031 h 4020696"/>
                <a:gd name="connsiteX544" fmla="*/ 7102093 w 8140614"/>
                <a:gd name="connsiteY544" fmla="*/ 3543468 h 4020696"/>
                <a:gd name="connsiteX545" fmla="*/ 7074412 w 8140614"/>
                <a:gd name="connsiteY545" fmla="*/ 3515788 h 4020696"/>
                <a:gd name="connsiteX546" fmla="*/ 7067749 w 8140614"/>
                <a:gd name="connsiteY546" fmla="*/ 3515788 h 4020696"/>
                <a:gd name="connsiteX547" fmla="*/ 7042632 w 8140614"/>
                <a:gd name="connsiteY547" fmla="*/ 3539880 h 4020696"/>
                <a:gd name="connsiteX548" fmla="*/ 6957541 w 8140614"/>
                <a:gd name="connsiteY548" fmla="*/ 3499897 h 4020696"/>
                <a:gd name="connsiteX549" fmla="*/ 6937549 w 8140614"/>
                <a:gd name="connsiteY549" fmla="*/ 3450688 h 4020696"/>
                <a:gd name="connsiteX550" fmla="*/ 6921659 w 8140614"/>
                <a:gd name="connsiteY550" fmla="*/ 3453251 h 4020696"/>
                <a:gd name="connsiteX551" fmla="*/ 6926785 w 8140614"/>
                <a:gd name="connsiteY551" fmla="*/ 3432235 h 4020696"/>
                <a:gd name="connsiteX552" fmla="*/ 6921659 w 8140614"/>
                <a:gd name="connsiteY552" fmla="*/ 3423008 h 4020696"/>
                <a:gd name="connsiteX553" fmla="*/ 6912432 w 8140614"/>
                <a:gd name="connsiteY553" fmla="*/ 3421470 h 4020696"/>
                <a:gd name="connsiteX554" fmla="*/ 6910894 w 8140614"/>
                <a:gd name="connsiteY554" fmla="*/ 3425571 h 4020696"/>
                <a:gd name="connsiteX555" fmla="*/ 6904230 w 8140614"/>
                <a:gd name="connsiteY555" fmla="*/ 3440436 h 4020696"/>
                <a:gd name="connsiteX556" fmla="*/ 6890903 w 8140614"/>
                <a:gd name="connsiteY556" fmla="*/ 3437873 h 4020696"/>
                <a:gd name="connsiteX557" fmla="*/ 6906793 w 8140614"/>
                <a:gd name="connsiteY557" fmla="*/ 3384563 h 4020696"/>
                <a:gd name="connsiteX558" fmla="*/ 6890903 w 8140614"/>
                <a:gd name="connsiteY558" fmla="*/ 3412243 h 4020696"/>
                <a:gd name="connsiteX559" fmla="*/ 6875012 w 8140614"/>
                <a:gd name="connsiteY559" fmla="*/ 3417369 h 4020696"/>
                <a:gd name="connsiteX560" fmla="*/ 6860660 w 8140614"/>
                <a:gd name="connsiteY560" fmla="*/ 3434798 h 4020696"/>
                <a:gd name="connsiteX561" fmla="*/ 6856559 w 8140614"/>
                <a:gd name="connsiteY561" fmla="*/ 3434798 h 4020696"/>
                <a:gd name="connsiteX562" fmla="*/ 6828878 w 8140614"/>
                <a:gd name="connsiteY562" fmla="*/ 3389689 h 4020696"/>
                <a:gd name="connsiteX563" fmla="*/ 6828878 w 8140614"/>
                <a:gd name="connsiteY563" fmla="*/ 3371236 h 4020696"/>
                <a:gd name="connsiteX564" fmla="*/ 6779669 w 8140614"/>
                <a:gd name="connsiteY564" fmla="*/ 3360471 h 4020696"/>
                <a:gd name="connsiteX565" fmla="*/ 6765317 w 8140614"/>
                <a:gd name="connsiteY565" fmla="*/ 3347144 h 4020696"/>
                <a:gd name="connsiteX566" fmla="*/ 6670999 w 8140614"/>
                <a:gd name="connsiteY566" fmla="*/ 3368160 h 4020696"/>
                <a:gd name="connsiteX567" fmla="*/ 6636654 w 8140614"/>
                <a:gd name="connsiteY567" fmla="*/ 3368160 h 4020696"/>
                <a:gd name="connsiteX568" fmla="*/ 6599747 w 8140614"/>
                <a:gd name="connsiteY568" fmla="*/ 3386614 h 4020696"/>
                <a:gd name="connsiteX569" fmla="*/ 6582319 w 8140614"/>
                <a:gd name="connsiteY569" fmla="*/ 3406605 h 4020696"/>
                <a:gd name="connsiteX570" fmla="*/ 6505429 w 8140614"/>
                <a:gd name="connsiteY570" fmla="*/ 3408143 h 4020696"/>
                <a:gd name="connsiteX571" fmla="*/ 6420338 w 8140614"/>
                <a:gd name="connsiteY571" fmla="*/ 3435823 h 4020696"/>
                <a:gd name="connsiteX572" fmla="*/ 6391121 w 8140614"/>
                <a:gd name="connsiteY572" fmla="*/ 3414806 h 4020696"/>
                <a:gd name="connsiteX573" fmla="*/ 6389583 w 8140614"/>
                <a:gd name="connsiteY573" fmla="*/ 3408143 h 4020696"/>
                <a:gd name="connsiteX574" fmla="*/ 6403936 w 8140614"/>
                <a:gd name="connsiteY574" fmla="*/ 3399941 h 4020696"/>
                <a:gd name="connsiteX575" fmla="*/ 6352163 w 8140614"/>
                <a:gd name="connsiteY575" fmla="*/ 3216944 h 4020696"/>
                <a:gd name="connsiteX576" fmla="*/ 6354726 w 8140614"/>
                <a:gd name="connsiteY576" fmla="*/ 3218482 h 4020696"/>
                <a:gd name="connsiteX577" fmla="*/ 6365491 w 8140614"/>
                <a:gd name="connsiteY577" fmla="*/ 3225145 h 4020696"/>
                <a:gd name="connsiteX578" fmla="*/ 6373692 w 8140614"/>
                <a:gd name="connsiteY578" fmla="*/ 3218482 h 4020696"/>
                <a:gd name="connsiteX579" fmla="*/ 6353701 w 8140614"/>
                <a:gd name="connsiteY579" fmla="*/ 3177474 h 4020696"/>
                <a:gd name="connsiteX580" fmla="*/ 6365491 w 8140614"/>
                <a:gd name="connsiteY580" fmla="*/ 3150819 h 4020696"/>
                <a:gd name="connsiteX581" fmla="*/ 6369591 w 8140614"/>
                <a:gd name="connsiteY581" fmla="*/ 3114937 h 4020696"/>
                <a:gd name="connsiteX582" fmla="*/ 6373692 w 8140614"/>
                <a:gd name="connsiteY582" fmla="*/ 3126727 h 4020696"/>
                <a:gd name="connsiteX583" fmla="*/ 6377793 w 8140614"/>
                <a:gd name="connsiteY583" fmla="*/ 3124164 h 4020696"/>
                <a:gd name="connsiteX584" fmla="*/ 6433666 w 8140614"/>
                <a:gd name="connsiteY584" fmla="*/ 3084181 h 4020696"/>
                <a:gd name="connsiteX585" fmla="*/ 6448019 w 8140614"/>
                <a:gd name="connsiteY585" fmla="*/ 3089307 h 4020696"/>
                <a:gd name="connsiteX586" fmla="*/ 6468010 w 8140614"/>
                <a:gd name="connsiteY586" fmla="*/ 3074442 h 4020696"/>
                <a:gd name="connsiteX587" fmla="*/ 6514656 w 8140614"/>
                <a:gd name="connsiteY587" fmla="*/ 3066240 h 4020696"/>
                <a:gd name="connsiteX588" fmla="*/ 6561303 w 8140614"/>
                <a:gd name="connsiteY588" fmla="*/ 3023695 h 4020696"/>
                <a:gd name="connsiteX589" fmla="*/ 6558740 w 8140614"/>
                <a:gd name="connsiteY589" fmla="*/ 3002678 h 4020696"/>
                <a:gd name="connsiteX590" fmla="*/ 6574630 w 8140614"/>
                <a:gd name="connsiteY590" fmla="*/ 2988325 h 4020696"/>
                <a:gd name="connsiteX591" fmla="*/ 6583857 w 8140614"/>
                <a:gd name="connsiteY591" fmla="*/ 3009342 h 4020696"/>
                <a:gd name="connsiteX592" fmla="*/ 6587958 w 8140614"/>
                <a:gd name="connsiteY592" fmla="*/ 3006779 h 4020696"/>
                <a:gd name="connsiteX593" fmla="*/ 6596160 w 8140614"/>
                <a:gd name="connsiteY593" fmla="*/ 3000115 h 4020696"/>
                <a:gd name="connsiteX594" fmla="*/ 6589496 w 8140614"/>
                <a:gd name="connsiteY594" fmla="*/ 2981662 h 4020696"/>
                <a:gd name="connsiteX595" fmla="*/ 6589496 w 8140614"/>
                <a:gd name="connsiteY595" fmla="*/ 2980124 h 4020696"/>
                <a:gd name="connsiteX596" fmla="*/ 6606924 w 8140614"/>
                <a:gd name="connsiteY596" fmla="*/ 2984225 h 4020696"/>
                <a:gd name="connsiteX597" fmla="*/ 6608461 w 8140614"/>
                <a:gd name="connsiteY597" fmla="*/ 2982687 h 4020696"/>
                <a:gd name="connsiteX598" fmla="*/ 6611024 w 8140614"/>
                <a:gd name="connsiteY598" fmla="*/ 2958595 h 4020696"/>
                <a:gd name="connsiteX599" fmla="*/ 6624352 w 8140614"/>
                <a:gd name="connsiteY599" fmla="*/ 2949368 h 4020696"/>
                <a:gd name="connsiteX600" fmla="*/ 6624352 w 8140614"/>
                <a:gd name="connsiteY600" fmla="*/ 2940654 h 4020696"/>
                <a:gd name="connsiteX601" fmla="*/ 7458860 w 8140614"/>
                <a:gd name="connsiteY601" fmla="*/ 2844798 h 4020696"/>
                <a:gd name="connsiteX602" fmla="*/ 7473213 w 8140614"/>
                <a:gd name="connsiteY602" fmla="*/ 2849924 h 4020696"/>
                <a:gd name="connsiteX603" fmla="*/ 7473213 w 8140614"/>
                <a:gd name="connsiteY603" fmla="*/ 2852487 h 4020696"/>
                <a:gd name="connsiteX604" fmla="*/ 7458860 w 8140614"/>
                <a:gd name="connsiteY604" fmla="*/ 2844798 h 4020696"/>
                <a:gd name="connsiteX605" fmla="*/ 4544745 w 8140614"/>
                <a:gd name="connsiteY605" fmla="*/ 3223095 h 4020696"/>
                <a:gd name="connsiteX606" fmla="*/ 4531417 w 8140614"/>
                <a:gd name="connsiteY606" fmla="*/ 3224633 h 4020696"/>
                <a:gd name="connsiteX607" fmla="*/ 4529880 w 8140614"/>
                <a:gd name="connsiteY607" fmla="*/ 3163634 h 4020696"/>
                <a:gd name="connsiteX608" fmla="*/ 4512451 w 8140614"/>
                <a:gd name="connsiteY608" fmla="*/ 3115962 h 4020696"/>
                <a:gd name="connsiteX609" fmla="*/ 4553459 w 8140614"/>
                <a:gd name="connsiteY609" fmla="*/ 3059064 h 4020696"/>
                <a:gd name="connsiteX610" fmla="*/ 4544232 w 8140614"/>
                <a:gd name="connsiteY610" fmla="*/ 3034972 h 4020696"/>
                <a:gd name="connsiteX611" fmla="*/ 4550896 w 8140614"/>
                <a:gd name="connsiteY611" fmla="*/ 2981662 h 4020696"/>
                <a:gd name="connsiteX612" fmla="*/ 4489897 w 8140614"/>
                <a:gd name="connsiteY612" fmla="*/ 2943217 h 4020696"/>
                <a:gd name="connsiteX613" fmla="*/ 4550896 w 8140614"/>
                <a:gd name="connsiteY613" fmla="*/ 2922200 h 4020696"/>
                <a:gd name="connsiteX614" fmla="*/ 4580114 w 8140614"/>
                <a:gd name="connsiteY614" fmla="*/ 2932965 h 4020696"/>
                <a:gd name="connsiteX615" fmla="*/ 4576013 w 8140614"/>
                <a:gd name="connsiteY615" fmla="*/ 2958082 h 4020696"/>
                <a:gd name="connsiteX616" fmla="*/ 4598567 w 8140614"/>
                <a:gd name="connsiteY616" fmla="*/ 2992426 h 4020696"/>
                <a:gd name="connsiteX617" fmla="*/ 4601130 w 8140614"/>
                <a:gd name="connsiteY617" fmla="*/ 2990888 h 4020696"/>
                <a:gd name="connsiteX618" fmla="*/ 4602669 w 8140614"/>
                <a:gd name="connsiteY618" fmla="*/ 2969872 h 4020696"/>
                <a:gd name="connsiteX619" fmla="*/ 4614458 w 8140614"/>
                <a:gd name="connsiteY619" fmla="*/ 2963208 h 4020696"/>
                <a:gd name="connsiteX620" fmla="*/ 4593442 w 8140614"/>
                <a:gd name="connsiteY620" fmla="*/ 2864790 h 4020696"/>
                <a:gd name="connsiteX621" fmla="*/ 4658541 w 8140614"/>
                <a:gd name="connsiteY621" fmla="*/ 2867353 h 4020696"/>
                <a:gd name="connsiteX622" fmla="*/ 4663667 w 8140614"/>
                <a:gd name="connsiteY622" fmla="*/ 2856588 h 4020696"/>
                <a:gd name="connsiteX623" fmla="*/ 4716465 w 8140614"/>
                <a:gd name="connsiteY623" fmla="*/ 2842235 h 4020696"/>
                <a:gd name="connsiteX624" fmla="*/ 4724667 w 8140614"/>
                <a:gd name="connsiteY624" fmla="*/ 2940654 h 4020696"/>
                <a:gd name="connsiteX625" fmla="*/ 4651878 w 8140614"/>
                <a:gd name="connsiteY625" fmla="*/ 2997552 h 4020696"/>
                <a:gd name="connsiteX626" fmla="*/ 4585753 w 8140614"/>
                <a:gd name="connsiteY626" fmla="*/ 3058551 h 4020696"/>
                <a:gd name="connsiteX627" fmla="*/ 4594980 w 8140614"/>
                <a:gd name="connsiteY627" fmla="*/ 3168760 h 4020696"/>
                <a:gd name="connsiteX628" fmla="*/ 4536543 w 8140614"/>
                <a:gd name="connsiteY628" fmla="*/ 3200541 h 4020696"/>
                <a:gd name="connsiteX629" fmla="*/ 4538081 w 8140614"/>
                <a:gd name="connsiteY629" fmla="*/ 3209768 h 4020696"/>
                <a:gd name="connsiteX630" fmla="*/ 4546283 w 8140614"/>
                <a:gd name="connsiteY630" fmla="*/ 3211305 h 4020696"/>
                <a:gd name="connsiteX631" fmla="*/ 4544745 w 8140614"/>
                <a:gd name="connsiteY631" fmla="*/ 3223095 h 4020696"/>
                <a:gd name="connsiteX632" fmla="*/ 2319047 w 8140614"/>
                <a:gd name="connsiteY632" fmla="*/ 2827370 h 4020696"/>
                <a:gd name="connsiteX633" fmla="*/ 2329812 w 8140614"/>
                <a:gd name="connsiteY633" fmla="*/ 2828908 h 4020696"/>
                <a:gd name="connsiteX634" fmla="*/ 2359030 w 8140614"/>
                <a:gd name="connsiteY634" fmla="*/ 2891444 h 4020696"/>
                <a:gd name="connsiteX635" fmla="*/ 2384147 w 8140614"/>
                <a:gd name="connsiteY635" fmla="*/ 2894007 h 4020696"/>
                <a:gd name="connsiteX636" fmla="*/ 2414903 w 8140614"/>
                <a:gd name="connsiteY636" fmla="*/ 2915024 h 4020696"/>
                <a:gd name="connsiteX637" fmla="*/ 2433357 w 8140614"/>
                <a:gd name="connsiteY637" fmla="*/ 2915024 h 4020696"/>
                <a:gd name="connsiteX638" fmla="*/ 2447709 w 8140614"/>
                <a:gd name="connsiteY638" fmla="*/ 2970897 h 4020696"/>
                <a:gd name="connsiteX639" fmla="*/ 2488717 w 8140614"/>
                <a:gd name="connsiteY639" fmla="*/ 2980124 h 4020696"/>
                <a:gd name="connsiteX640" fmla="*/ 2495381 w 8140614"/>
                <a:gd name="connsiteY640" fmla="*/ 3054451 h 4020696"/>
                <a:gd name="connsiteX641" fmla="*/ 2475389 w 8140614"/>
                <a:gd name="connsiteY641" fmla="*/ 3045224 h 4020696"/>
                <a:gd name="connsiteX642" fmla="*/ 2443608 w 8140614"/>
                <a:gd name="connsiteY642" fmla="*/ 3049325 h 4020696"/>
                <a:gd name="connsiteX643" fmla="*/ 2393374 w 8140614"/>
                <a:gd name="connsiteY643" fmla="*/ 3109298 h 4020696"/>
                <a:gd name="connsiteX644" fmla="*/ 2364156 w 8140614"/>
                <a:gd name="connsiteY644" fmla="*/ 3109298 h 4020696"/>
                <a:gd name="connsiteX645" fmla="*/ 2352366 w 8140614"/>
                <a:gd name="connsiteY645" fmla="*/ 3125189 h 4020696"/>
                <a:gd name="connsiteX646" fmla="*/ 2309821 w 8140614"/>
                <a:gd name="connsiteY646" fmla="*/ 3106735 h 4020696"/>
                <a:gd name="connsiteX647" fmla="*/ 2276502 w 8140614"/>
                <a:gd name="connsiteY647" fmla="*/ 3131853 h 4020696"/>
                <a:gd name="connsiteX648" fmla="*/ 2273939 w 8140614"/>
                <a:gd name="connsiteY648" fmla="*/ 3130315 h 4020696"/>
                <a:gd name="connsiteX649" fmla="*/ 2251385 w 8140614"/>
                <a:gd name="connsiteY649" fmla="*/ 3071879 h 4020696"/>
                <a:gd name="connsiteX650" fmla="*/ 2259586 w 8140614"/>
                <a:gd name="connsiteY650" fmla="*/ 3047787 h 4020696"/>
                <a:gd name="connsiteX651" fmla="*/ 2246259 w 8140614"/>
                <a:gd name="connsiteY651" fmla="*/ 3032922 h 4020696"/>
                <a:gd name="connsiteX652" fmla="*/ 2246259 w 8140614"/>
                <a:gd name="connsiteY652" fmla="*/ 3015493 h 4020696"/>
                <a:gd name="connsiteX653" fmla="*/ 2234469 w 8140614"/>
                <a:gd name="connsiteY653" fmla="*/ 2998065 h 4020696"/>
                <a:gd name="connsiteX654" fmla="*/ 2248822 w 8140614"/>
                <a:gd name="connsiteY654" fmla="*/ 2973973 h 4020696"/>
                <a:gd name="connsiteX655" fmla="*/ 2239595 w 8140614"/>
                <a:gd name="connsiteY655" fmla="*/ 2965771 h 4020696"/>
                <a:gd name="connsiteX656" fmla="*/ 2250359 w 8140614"/>
                <a:gd name="connsiteY656" fmla="*/ 2932452 h 4020696"/>
                <a:gd name="connsiteX657" fmla="*/ 2247796 w 8140614"/>
                <a:gd name="connsiteY657" fmla="*/ 2896570 h 4020696"/>
                <a:gd name="connsiteX658" fmla="*/ 2255998 w 8140614"/>
                <a:gd name="connsiteY658" fmla="*/ 2883243 h 4020696"/>
                <a:gd name="connsiteX659" fmla="*/ 2241645 w 8140614"/>
                <a:gd name="connsiteY659" fmla="*/ 2854025 h 4020696"/>
                <a:gd name="connsiteX660" fmla="*/ 2302644 w 8140614"/>
                <a:gd name="connsiteY660" fmla="*/ 2828908 h 4020696"/>
                <a:gd name="connsiteX661" fmla="*/ 2319047 w 8140614"/>
                <a:gd name="connsiteY661" fmla="*/ 2827370 h 4020696"/>
                <a:gd name="connsiteX662" fmla="*/ 6486464 w 8140614"/>
                <a:gd name="connsiteY662" fmla="*/ 2823782 h 4020696"/>
                <a:gd name="connsiteX663" fmla="*/ 6522345 w 8140614"/>
                <a:gd name="connsiteY663" fmla="*/ 2833009 h 4020696"/>
                <a:gd name="connsiteX664" fmla="*/ 6514144 w 8140614"/>
                <a:gd name="connsiteY664" fmla="*/ 2838135 h 4020696"/>
                <a:gd name="connsiteX665" fmla="*/ 6486464 w 8140614"/>
                <a:gd name="connsiteY665" fmla="*/ 2823782 h 4020696"/>
                <a:gd name="connsiteX666" fmla="*/ 7415290 w 8140614"/>
                <a:gd name="connsiteY666" fmla="*/ 2820706 h 4020696"/>
                <a:gd name="connsiteX667" fmla="*/ 7435281 w 8140614"/>
                <a:gd name="connsiteY667" fmla="*/ 2832496 h 4020696"/>
                <a:gd name="connsiteX668" fmla="*/ 7430155 w 8140614"/>
                <a:gd name="connsiteY668" fmla="*/ 2832496 h 4020696"/>
                <a:gd name="connsiteX669" fmla="*/ 7421954 w 8140614"/>
                <a:gd name="connsiteY669" fmla="*/ 2829933 h 4020696"/>
                <a:gd name="connsiteX670" fmla="*/ 7415290 w 8140614"/>
                <a:gd name="connsiteY670" fmla="*/ 2820706 h 4020696"/>
                <a:gd name="connsiteX671" fmla="*/ 4568837 w 8140614"/>
                <a:gd name="connsiteY671" fmla="*/ 2819681 h 4020696"/>
                <a:gd name="connsiteX672" fmla="*/ 4578064 w 8140614"/>
                <a:gd name="connsiteY672" fmla="*/ 2854025 h 4020696"/>
                <a:gd name="connsiteX673" fmla="*/ 4593954 w 8140614"/>
                <a:gd name="connsiteY673" fmla="*/ 2924251 h 4020696"/>
                <a:gd name="connsiteX674" fmla="*/ 4613945 w 8140614"/>
                <a:gd name="connsiteY674" fmla="*/ 2933478 h 4020696"/>
                <a:gd name="connsiteX675" fmla="*/ 4615483 w 8140614"/>
                <a:gd name="connsiteY675" fmla="*/ 2936041 h 4020696"/>
                <a:gd name="connsiteX676" fmla="*/ 4610357 w 8140614"/>
                <a:gd name="connsiteY676" fmla="*/ 2963721 h 4020696"/>
                <a:gd name="connsiteX677" fmla="*/ 4598567 w 8140614"/>
                <a:gd name="connsiteY677" fmla="*/ 2984737 h 4020696"/>
                <a:gd name="connsiteX678" fmla="*/ 4585240 w 8140614"/>
                <a:gd name="connsiteY678" fmla="*/ 2927839 h 4020696"/>
                <a:gd name="connsiteX679" fmla="*/ 4581139 w 8140614"/>
                <a:gd name="connsiteY679" fmla="*/ 2926301 h 4020696"/>
                <a:gd name="connsiteX680" fmla="*/ 4566787 w 8140614"/>
                <a:gd name="connsiteY680" fmla="*/ 2927839 h 4020696"/>
                <a:gd name="connsiteX681" fmla="*/ 4548333 w 8140614"/>
                <a:gd name="connsiteY681" fmla="*/ 2910411 h 4020696"/>
                <a:gd name="connsiteX682" fmla="*/ 4552434 w 8140614"/>
                <a:gd name="connsiteY682" fmla="*/ 2886319 h 4020696"/>
                <a:gd name="connsiteX683" fmla="*/ 4563198 w 8140614"/>
                <a:gd name="connsiteY683" fmla="*/ 2882218 h 4020696"/>
                <a:gd name="connsiteX684" fmla="*/ 4561661 w 8140614"/>
                <a:gd name="connsiteY684" fmla="*/ 2842235 h 4020696"/>
                <a:gd name="connsiteX685" fmla="*/ 4568324 w 8140614"/>
                <a:gd name="connsiteY685" fmla="*/ 2842235 h 4020696"/>
                <a:gd name="connsiteX686" fmla="*/ 4561661 w 8140614"/>
                <a:gd name="connsiteY686" fmla="*/ 2819681 h 4020696"/>
                <a:gd name="connsiteX687" fmla="*/ 4561661 w 8140614"/>
                <a:gd name="connsiteY687" fmla="*/ 2818143 h 4020696"/>
                <a:gd name="connsiteX688" fmla="*/ 4568837 w 8140614"/>
                <a:gd name="connsiteY688" fmla="*/ 2818143 h 4020696"/>
                <a:gd name="connsiteX689" fmla="*/ 6604873 w 8140614"/>
                <a:gd name="connsiteY689" fmla="*/ 2814042 h 4020696"/>
                <a:gd name="connsiteX690" fmla="*/ 6608974 w 8140614"/>
                <a:gd name="connsiteY690" fmla="*/ 2814042 h 4020696"/>
                <a:gd name="connsiteX691" fmla="*/ 6606412 w 8140614"/>
                <a:gd name="connsiteY691" fmla="*/ 2816605 h 4020696"/>
                <a:gd name="connsiteX692" fmla="*/ 6604873 w 8140614"/>
                <a:gd name="connsiteY692" fmla="*/ 2814042 h 4020696"/>
                <a:gd name="connsiteX693" fmla="*/ 6616663 w 8140614"/>
                <a:gd name="connsiteY693" fmla="*/ 2811479 h 4020696"/>
                <a:gd name="connsiteX694" fmla="*/ 6621789 w 8140614"/>
                <a:gd name="connsiteY694" fmla="*/ 2815580 h 4020696"/>
                <a:gd name="connsiteX695" fmla="*/ 6594109 w 8140614"/>
                <a:gd name="connsiteY695" fmla="*/ 2839672 h 4020696"/>
                <a:gd name="connsiteX696" fmla="*/ 6588983 w 8140614"/>
                <a:gd name="connsiteY696" fmla="*/ 2834546 h 4020696"/>
                <a:gd name="connsiteX697" fmla="*/ 6588983 w 8140614"/>
                <a:gd name="connsiteY697" fmla="*/ 2827883 h 4020696"/>
                <a:gd name="connsiteX698" fmla="*/ 6599747 w 8140614"/>
                <a:gd name="connsiteY698" fmla="*/ 2817118 h 4020696"/>
                <a:gd name="connsiteX699" fmla="*/ 6616663 w 8140614"/>
                <a:gd name="connsiteY699" fmla="*/ 2811479 h 4020696"/>
                <a:gd name="connsiteX700" fmla="*/ 7437844 w 8140614"/>
                <a:gd name="connsiteY700" fmla="*/ 2801227 h 4020696"/>
                <a:gd name="connsiteX701" fmla="*/ 7451171 w 8140614"/>
                <a:gd name="connsiteY701" fmla="*/ 2823782 h 4020696"/>
                <a:gd name="connsiteX702" fmla="*/ 7446046 w 8140614"/>
                <a:gd name="connsiteY702" fmla="*/ 2819681 h 4020696"/>
                <a:gd name="connsiteX703" fmla="*/ 7437844 w 8140614"/>
                <a:gd name="connsiteY703" fmla="*/ 2801227 h 4020696"/>
                <a:gd name="connsiteX704" fmla="*/ 6661772 w 8140614"/>
                <a:gd name="connsiteY704" fmla="*/ 2794564 h 4020696"/>
                <a:gd name="connsiteX705" fmla="*/ 6669973 w 8140614"/>
                <a:gd name="connsiteY705" fmla="*/ 2794564 h 4020696"/>
                <a:gd name="connsiteX706" fmla="*/ 6669973 w 8140614"/>
                <a:gd name="connsiteY706" fmla="*/ 2796102 h 4020696"/>
                <a:gd name="connsiteX707" fmla="*/ 6667410 w 8140614"/>
                <a:gd name="connsiteY707" fmla="*/ 2796102 h 4020696"/>
                <a:gd name="connsiteX708" fmla="*/ 6623839 w 8140614"/>
                <a:gd name="connsiteY708" fmla="*/ 2809429 h 4020696"/>
                <a:gd name="connsiteX709" fmla="*/ 6633066 w 8140614"/>
                <a:gd name="connsiteY709" fmla="*/ 2798665 h 4020696"/>
                <a:gd name="connsiteX710" fmla="*/ 6661772 w 8140614"/>
                <a:gd name="connsiteY710" fmla="*/ 2794564 h 4020696"/>
                <a:gd name="connsiteX711" fmla="*/ 6578219 w 8140614"/>
                <a:gd name="connsiteY711" fmla="*/ 2794564 h 4020696"/>
                <a:gd name="connsiteX712" fmla="*/ 6595646 w 8140614"/>
                <a:gd name="connsiteY712" fmla="*/ 2796102 h 4020696"/>
                <a:gd name="connsiteX713" fmla="*/ 6502866 w 8140614"/>
                <a:gd name="connsiteY713" fmla="*/ 2802765 h 4020696"/>
                <a:gd name="connsiteX714" fmla="*/ 6504405 w 8140614"/>
                <a:gd name="connsiteY714" fmla="*/ 2800202 h 4020696"/>
                <a:gd name="connsiteX715" fmla="*/ 6578219 w 8140614"/>
                <a:gd name="connsiteY715" fmla="*/ 2794564 h 4020696"/>
                <a:gd name="connsiteX716" fmla="*/ 6453657 w 8140614"/>
                <a:gd name="connsiteY716" fmla="*/ 2790463 h 4020696"/>
                <a:gd name="connsiteX717" fmla="*/ 6481338 w 8140614"/>
                <a:gd name="connsiteY717" fmla="*/ 2798665 h 4020696"/>
                <a:gd name="connsiteX718" fmla="*/ 6478775 w 8140614"/>
                <a:gd name="connsiteY718" fmla="*/ 2803790 h 4020696"/>
                <a:gd name="connsiteX719" fmla="*/ 6420338 w 8140614"/>
                <a:gd name="connsiteY719" fmla="*/ 2803790 h 4020696"/>
                <a:gd name="connsiteX720" fmla="*/ 6420338 w 8140614"/>
                <a:gd name="connsiteY720" fmla="*/ 2799690 h 4020696"/>
                <a:gd name="connsiteX721" fmla="*/ 6424439 w 8140614"/>
                <a:gd name="connsiteY721" fmla="*/ 2794564 h 4020696"/>
                <a:gd name="connsiteX722" fmla="*/ 6446993 w 8140614"/>
                <a:gd name="connsiteY722" fmla="*/ 2797127 h 4020696"/>
                <a:gd name="connsiteX723" fmla="*/ 6453657 w 8140614"/>
                <a:gd name="connsiteY723" fmla="*/ 2790463 h 4020696"/>
                <a:gd name="connsiteX724" fmla="*/ 4309975 w 8140614"/>
                <a:gd name="connsiteY724" fmla="*/ 2898109 h 4020696"/>
                <a:gd name="connsiteX725" fmla="*/ 4348420 w 8140614"/>
                <a:gd name="connsiteY725" fmla="*/ 2892983 h 4020696"/>
                <a:gd name="connsiteX726" fmla="*/ 4353546 w 8140614"/>
                <a:gd name="connsiteY726" fmla="*/ 2851975 h 4020696"/>
                <a:gd name="connsiteX727" fmla="*/ 4356109 w 8140614"/>
                <a:gd name="connsiteY727" fmla="*/ 2853512 h 4020696"/>
                <a:gd name="connsiteX728" fmla="*/ 4360210 w 8140614"/>
                <a:gd name="connsiteY728" fmla="*/ 2860176 h 4020696"/>
                <a:gd name="connsiteX729" fmla="*/ 4376100 w 8140614"/>
                <a:gd name="connsiteY729" fmla="*/ 2856075 h 4020696"/>
                <a:gd name="connsiteX730" fmla="*/ 4414545 w 8140614"/>
                <a:gd name="connsiteY730" fmla="*/ 2874529 h 4020696"/>
                <a:gd name="connsiteX731" fmla="*/ 4419671 w 8140614"/>
                <a:gd name="connsiteY731" fmla="*/ 2866327 h 4020696"/>
                <a:gd name="connsiteX732" fmla="*/ 4419671 w 8140614"/>
                <a:gd name="connsiteY732" fmla="*/ 2868890 h 4020696"/>
                <a:gd name="connsiteX733" fmla="*/ 4448889 w 8140614"/>
                <a:gd name="connsiteY733" fmla="*/ 2883243 h 4020696"/>
                <a:gd name="connsiteX734" fmla="*/ 4479645 w 8140614"/>
                <a:gd name="connsiteY734" fmla="*/ 2901696 h 4020696"/>
                <a:gd name="connsiteX735" fmla="*/ 4479645 w 8140614"/>
                <a:gd name="connsiteY735" fmla="*/ 2874016 h 4020696"/>
                <a:gd name="connsiteX736" fmla="*/ 4461191 w 8140614"/>
                <a:gd name="connsiteY736" fmla="*/ 2879142 h 4020696"/>
                <a:gd name="connsiteX737" fmla="*/ 4447864 w 8140614"/>
                <a:gd name="connsiteY737" fmla="*/ 2860689 h 4020696"/>
                <a:gd name="connsiteX738" fmla="*/ 4459654 w 8140614"/>
                <a:gd name="connsiteY738" fmla="*/ 2791488 h 4020696"/>
                <a:gd name="connsiteX739" fmla="*/ 4563198 w 8140614"/>
                <a:gd name="connsiteY739" fmla="*/ 2839160 h 4020696"/>
                <a:gd name="connsiteX740" fmla="*/ 4556535 w 8140614"/>
                <a:gd name="connsiteY740" fmla="*/ 2882731 h 4020696"/>
                <a:gd name="connsiteX741" fmla="*/ 4547308 w 8140614"/>
                <a:gd name="connsiteY741" fmla="*/ 2885294 h 4020696"/>
                <a:gd name="connsiteX742" fmla="*/ 4545770 w 8140614"/>
                <a:gd name="connsiteY742" fmla="*/ 2918612 h 4020696"/>
                <a:gd name="connsiteX743" fmla="*/ 4484771 w 8140614"/>
                <a:gd name="connsiteY743" fmla="*/ 2939629 h 4020696"/>
                <a:gd name="connsiteX744" fmla="*/ 4488872 w 8140614"/>
                <a:gd name="connsiteY744" fmla="*/ 2957057 h 4020696"/>
                <a:gd name="connsiteX745" fmla="*/ 4459654 w 8140614"/>
                <a:gd name="connsiteY745" fmla="*/ 2961158 h 4020696"/>
                <a:gd name="connsiteX746" fmla="*/ 4451452 w 8140614"/>
                <a:gd name="connsiteY746" fmla="*/ 2977048 h 4020696"/>
                <a:gd name="connsiteX747" fmla="*/ 4414545 w 8140614"/>
                <a:gd name="connsiteY747" fmla="*/ 3010367 h 4020696"/>
                <a:gd name="connsiteX748" fmla="*/ 4330992 w 8140614"/>
                <a:gd name="connsiteY748" fmla="*/ 3003703 h 4020696"/>
                <a:gd name="connsiteX749" fmla="*/ 4306900 w 8140614"/>
                <a:gd name="connsiteY749" fmla="*/ 2970385 h 4020696"/>
                <a:gd name="connsiteX750" fmla="*/ 4309975 w 8140614"/>
                <a:gd name="connsiteY750" fmla="*/ 2898109 h 4020696"/>
                <a:gd name="connsiteX751" fmla="*/ 7388635 w 8140614"/>
                <a:gd name="connsiteY751" fmla="*/ 2783799 h 4020696"/>
                <a:gd name="connsiteX752" fmla="*/ 7415290 w 8140614"/>
                <a:gd name="connsiteY752" fmla="*/ 2798152 h 4020696"/>
                <a:gd name="connsiteX753" fmla="*/ 7388635 w 8140614"/>
                <a:gd name="connsiteY753" fmla="*/ 2783799 h 4020696"/>
                <a:gd name="connsiteX754" fmla="*/ 6200434 w 8140614"/>
                <a:gd name="connsiteY754" fmla="*/ 2739716 h 4020696"/>
                <a:gd name="connsiteX755" fmla="*/ 6277324 w 8140614"/>
                <a:gd name="connsiteY755" fmla="*/ 2762270 h 4020696"/>
                <a:gd name="connsiteX756" fmla="*/ 6294752 w 8140614"/>
                <a:gd name="connsiteY756" fmla="*/ 2757144 h 4020696"/>
                <a:gd name="connsiteX757" fmla="*/ 6301416 w 8140614"/>
                <a:gd name="connsiteY757" fmla="*/ 2758682 h 4020696"/>
                <a:gd name="connsiteX758" fmla="*/ 6323970 w 8140614"/>
                <a:gd name="connsiteY758" fmla="*/ 2766883 h 4020696"/>
                <a:gd name="connsiteX759" fmla="*/ 6364978 w 8140614"/>
                <a:gd name="connsiteY759" fmla="*/ 2762783 h 4020696"/>
                <a:gd name="connsiteX760" fmla="*/ 6362415 w 8140614"/>
                <a:gd name="connsiteY760" fmla="*/ 2762783 h 4020696"/>
                <a:gd name="connsiteX761" fmla="*/ 6341398 w 8140614"/>
                <a:gd name="connsiteY761" fmla="*/ 2781236 h 4020696"/>
                <a:gd name="connsiteX762" fmla="*/ 6375743 w 8140614"/>
                <a:gd name="connsiteY762" fmla="*/ 2782774 h 4020696"/>
                <a:gd name="connsiteX763" fmla="*/ 6406499 w 8140614"/>
                <a:gd name="connsiteY763" fmla="*/ 2794564 h 4020696"/>
                <a:gd name="connsiteX764" fmla="*/ 6403936 w 8140614"/>
                <a:gd name="connsiteY764" fmla="*/ 2798665 h 4020696"/>
                <a:gd name="connsiteX765" fmla="*/ 6401373 w 8140614"/>
                <a:gd name="connsiteY765" fmla="*/ 2800202 h 4020696"/>
                <a:gd name="connsiteX766" fmla="*/ 6382919 w 8140614"/>
                <a:gd name="connsiteY766" fmla="*/ 2795076 h 4020696"/>
                <a:gd name="connsiteX767" fmla="*/ 6377793 w 8140614"/>
                <a:gd name="connsiteY767" fmla="*/ 2799177 h 4020696"/>
                <a:gd name="connsiteX768" fmla="*/ 6307567 w 8140614"/>
                <a:gd name="connsiteY768" fmla="*/ 2794051 h 4020696"/>
                <a:gd name="connsiteX769" fmla="*/ 6266559 w 8140614"/>
                <a:gd name="connsiteY769" fmla="*/ 2774060 h 4020696"/>
                <a:gd name="connsiteX770" fmla="*/ 6200434 w 8140614"/>
                <a:gd name="connsiteY770" fmla="*/ 2759707 h 4020696"/>
                <a:gd name="connsiteX771" fmla="*/ 6183006 w 8140614"/>
                <a:gd name="connsiteY771" fmla="*/ 2754581 h 4020696"/>
                <a:gd name="connsiteX772" fmla="*/ 6200434 w 8140614"/>
                <a:gd name="connsiteY772" fmla="*/ 2739716 h 4020696"/>
                <a:gd name="connsiteX773" fmla="*/ 4305875 w 8140614"/>
                <a:gd name="connsiteY773" fmla="*/ 2894007 h 4020696"/>
                <a:gd name="connsiteX774" fmla="*/ 4303312 w 8140614"/>
                <a:gd name="connsiteY774" fmla="*/ 2972435 h 4020696"/>
                <a:gd name="connsiteX775" fmla="*/ 4327404 w 8140614"/>
                <a:gd name="connsiteY775" fmla="*/ 3005754 h 4020696"/>
                <a:gd name="connsiteX776" fmla="*/ 4234623 w 8140614"/>
                <a:gd name="connsiteY776" fmla="*/ 3000628 h 4020696"/>
                <a:gd name="connsiteX777" fmla="*/ 4145944 w 8140614"/>
                <a:gd name="connsiteY777" fmla="*/ 3000628 h 4020696"/>
                <a:gd name="connsiteX778" fmla="*/ 4090071 w 8140614"/>
                <a:gd name="connsiteY778" fmla="*/ 2995502 h 4020696"/>
                <a:gd name="connsiteX779" fmla="*/ 4090071 w 8140614"/>
                <a:gd name="connsiteY779" fmla="*/ 2991401 h 4020696"/>
                <a:gd name="connsiteX780" fmla="*/ 4108524 w 8140614"/>
                <a:gd name="connsiteY780" fmla="*/ 2912974 h 4020696"/>
                <a:gd name="connsiteX781" fmla="*/ 4136205 w 8140614"/>
                <a:gd name="connsiteY781" fmla="*/ 2869403 h 4020696"/>
                <a:gd name="connsiteX782" fmla="*/ 4122877 w 8140614"/>
                <a:gd name="connsiteY782" fmla="*/ 2820194 h 4020696"/>
                <a:gd name="connsiteX783" fmla="*/ 4126978 w 8140614"/>
                <a:gd name="connsiteY783" fmla="*/ 2788413 h 4020696"/>
                <a:gd name="connsiteX784" fmla="*/ 4106987 w 8140614"/>
                <a:gd name="connsiteY784" fmla="*/ 2741766 h 4020696"/>
                <a:gd name="connsiteX785" fmla="*/ 4109550 w 8140614"/>
                <a:gd name="connsiteY785" fmla="*/ 2739203 h 4020696"/>
                <a:gd name="connsiteX786" fmla="*/ 4190540 w 8140614"/>
                <a:gd name="connsiteY786" fmla="*/ 2737665 h 4020696"/>
                <a:gd name="connsiteX787" fmla="*/ 4213095 w 8140614"/>
                <a:gd name="connsiteY787" fmla="*/ 2786875 h 4020696"/>
                <a:gd name="connsiteX788" fmla="*/ 4251539 w 8140614"/>
                <a:gd name="connsiteY788" fmla="*/ 2781749 h 4020696"/>
                <a:gd name="connsiteX789" fmla="*/ 4258203 w 8140614"/>
                <a:gd name="connsiteY789" fmla="*/ 2761757 h 4020696"/>
                <a:gd name="connsiteX790" fmla="*/ 4299211 w 8140614"/>
                <a:gd name="connsiteY790" fmla="*/ 2765858 h 4020696"/>
                <a:gd name="connsiteX791" fmla="*/ 4304337 w 8140614"/>
                <a:gd name="connsiteY791" fmla="*/ 2789950 h 4020696"/>
                <a:gd name="connsiteX792" fmla="*/ 4299211 w 8140614"/>
                <a:gd name="connsiteY792" fmla="*/ 2817631 h 4020696"/>
                <a:gd name="connsiteX793" fmla="*/ 4299211 w 8140614"/>
                <a:gd name="connsiteY793" fmla="*/ 2819168 h 4020696"/>
                <a:gd name="connsiteX794" fmla="*/ 4311001 w 8140614"/>
                <a:gd name="connsiteY794" fmla="*/ 2832496 h 4020696"/>
                <a:gd name="connsiteX795" fmla="*/ 4311001 w 8140614"/>
                <a:gd name="connsiteY795" fmla="*/ 2856588 h 4020696"/>
                <a:gd name="connsiteX796" fmla="*/ 4312538 w 8140614"/>
                <a:gd name="connsiteY796" fmla="*/ 2856588 h 4020696"/>
                <a:gd name="connsiteX797" fmla="*/ 4349445 w 8140614"/>
                <a:gd name="connsiteY797" fmla="*/ 2848387 h 4020696"/>
                <a:gd name="connsiteX798" fmla="*/ 4340219 w 8140614"/>
                <a:gd name="connsiteY798" fmla="*/ 2896058 h 4020696"/>
                <a:gd name="connsiteX799" fmla="*/ 4338681 w 8140614"/>
                <a:gd name="connsiteY799" fmla="*/ 2896058 h 4020696"/>
                <a:gd name="connsiteX800" fmla="*/ 4305875 w 8140614"/>
                <a:gd name="connsiteY800" fmla="*/ 2894007 h 4020696"/>
                <a:gd name="connsiteX801" fmla="*/ 7300981 w 8140614"/>
                <a:gd name="connsiteY801" fmla="*/ 2733052 h 4020696"/>
                <a:gd name="connsiteX802" fmla="*/ 7328661 w 8140614"/>
                <a:gd name="connsiteY802" fmla="*/ 2758169 h 4020696"/>
                <a:gd name="connsiteX803" fmla="*/ 7327123 w 8140614"/>
                <a:gd name="connsiteY803" fmla="*/ 2762270 h 4020696"/>
                <a:gd name="connsiteX804" fmla="*/ 7321997 w 8140614"/>
                <a:gd name="connsiteY804" fmla="*/ 2762270 h 4020696"/>
                <a:gd name="connsiteX805" fmla="*/ 7300981 w 8140614"/>
                <a:gd name="connsiteY805" fmla="*/ 2733052 h 4020696"/>
                <a:gd name="connsiteX806" fmla="*/ 7238956 w 8140614"/>
                <a:gd name="connsiteY806" fmla="*/ 2706909 h 4020696"/>
                <a:gd name="connsiteX807" fmla="*/ 7244082 w 8140614"/>
                <a:gd name="connsiteY807" fmla="*/ 2709472 h 4020696"/>
                <a:gd name="connsiteX808" fmla="*/ 7156428 w 8140614"/>
                <a:gd name="connsiteY808" fmla="*/ 2732027 h 4020696"/>
                <a:gd name="connsiteX809" fmla="*/ 7238956 w 8140614"/>
                <a:gd name="connsiteY809" fmla="*/ 2706909 h 4020696"/>
                <a:gd name="connsiteX810" fmla="*/ 7250746 w 8140614"/>
                <a:gd name="connsiteY810" fmla="*/ 2692044 h 4020696"/>
                <a:gd name="connsiteX811" fmla="*/ 7264073 w 8140614"/>
                <a:gd name="connsiteY811" fmla="*/ 2707935 h 4020696"/>
                <a:gd name="connsiteX812" fmla="*/ 7257410 w 8140614"/>
                <a:gd name="connsiteY812" fmla="*/ 2710498 h 4020696"/>
                <a:gd name="connsiteX813" fmla="*/ 7250746 w 8140614"/>
                <a:gd name="connsiteY813" fmla="*/ 2692044 h 4020696"/>
                <a:gd name="connsiteX814" fmla="*/ 6645881 w 8140614"/>
                <a:gd name="connsiteY814" fmla="*/ 2676154 h 4020696"/>
                <a:gd name="connsiteX815" fmla="*/ 6669973 w 8140614"/>
                <a:gd name="connsiteY815" fmla="*/ 2682818 h 4020696"/>
                <a:gd name="connsiteX816" fmla="*/ 6669973 w 8140614"/>
                <a:gd name="connsiteY816" fmla="*/ 2686918 h 4020696"/>
                <a:gd name="connsiteX817" fmla="*/ 6665873 w 8140614"/>
                <a:gd name="connsiteY817" fmla="*/ 2688456 h 4020696"/>
                <a:gd name="connsiteX818" fmla="*/ 6659209 w 8140614"/>
                <a:gd name="connsiteY818" fmla="*/ 2689994 h 4020696"/>
                <a:gd name="connsiteX819" fmla="*/ 6647419 w 8140614"/>
                <a:gd name="connsiteY819" fmla="*/ 2683330 h 4020696"/>
                <a:gd name="connsiteX820" fmla="*/ 6645881 w 8140614"/>
                <a:gd name="connsiteY820" fmla="*/ 2676154 h 4020696"/>
                <a:gd name="connsiteX821" fmla="*/ 6988297 w 8140614"/>
                <a:gd name="connsiteY821" fmla="*/ 2669490 h 4020696"/>
                <a:gd name="connsiteX822" fmla="*/ 7082614 w 8140614"/>
                <a:gd name="connsiteY822" fmla="*/ 2710498 h 4020696"/>
                <a:gd name="connsiteX823" fmla="*/ 7096967 w 8140614"/>
                <a:gd name="connsiteY823" fmla="*/ 2730489 h 4020696"/>
                <a:gd name="connsiteX824" fmla="*/ 7140538 w 8140614"/>
                <a:gd name="connsiteY824" fmla="*/ 2754581 h 4020696"/>
                <a:gd name="connsiteX825" fmla="*/ 7139000 w 8140614"/>
                <a:gd name="connsiteY825" fmla="*/ 2757144 h 4020696"/>
                <a:gd name="connsiteX826" fmla="*/ 7123109 w 8140614"/>
                <a:gd name="connsiteY826" fmla="*/ 2761245 h 4020696"/>
                <a:gd name="connsiteX827" fmla="*/ 7123109 w 8140614"/>
                <a:gd name="connsiteY827" fmla="*/ 2762783 h 4020696"/>
                <a:gd name="connsiteX828" fmla="*/ 7140538 w 8140614"/>
                <a:gd name="connsiteY828" fmla="*/ 2783799 h 4020696"/>
                <a:gd name="connsiteX829" fmla="*/ 7147202 w 8140614"/>
                <a:gd name="connsiteY829" fmla="*/ 2806353 h 4020696"/>
                <a:gd name="connsiteX830" fmla="*/ 7172318 w 8140614"/>
                <a:gd name="connsiteY830" fmla="*/ 2817118 h 4020696"/>
                <a:gd name="connsiteX831" fmla="*/ 7198974 w 8140614"/>
                <a:gd name="connsiteY831" fmla="*/ 2846336 h 4020696"/>
                <a:gd name="connsiteX832" fmla="*/ 7187184 w 8140614"/>
                <a:gd name="connsiteY832" fmla="*/ 2846336 h 4020696"/>
                <a:gd name="connsiteX833" fmla="*/ 7136950 w 8140614"/>
                <a:gd name="connsiteY833" fmla="*/ 2835572 h 4020696"/>
                <a:gd name="connsiteX834" fmla="*/ 7054934 w 8140614"/>
                <a:gd name="connsiteY834" fmla="*/ 2779698 h 4020696"/>
                <a:gd name="connsiteX835" fmla="*/ 7025716 w 8140614"/>
                <a:gd name="connsiteY835" fmla="*/ 2813017 h 4020696"/>
                <a:gd name="connsiteX836" fmla="*/ 6988809 w 8140614"/>
                <a:gd name="connsiteY836" fmla="*/ 2808916 h 4020696"/>
                <a:gd name="connsiteX837" fmla="*/ 6988809 w 8140614"/>
                <a:gd name="connsiteY837" fmla="*/ 2669490 h 4020696"/>
                <a:gd name="connsiteX838" fmla="*/ 6706880 w 8140614"/>
                <a:gd name="connsiteY838" fmla="*/ 2669490 h 4020696"/>
                <a:gd name="connsiteX839" fmla="*/ 6747888 w 8140614"/>
                <a:gd name="connsiteY839" fmla="*/ 2680255 h 4020696"/>
                <a:gd name="connsiteX840" fmla="*/ 6750451 w 8140614"/>
                <a:gd name="connsiteY840" fmla="*/ 2691019 h 4020696"/>
                <a:gd name="connsiteX841" fmla="*/ 6723796 w 8140614"/>
                <a:gd name="connsiteY841" fmla="*/ 2680255 h 4020696"/>
                <a:gd name="connsiteX842" fmla="*/ 6692015 w 8140614"/>
                <a:gd name="connsiteY842" fmla="*/ 2678717 h 4020696"/>
                <a:gd name="connsiteX843" fmla="*/ 6692015 w 8140614"/>
                <a:gd name="connsiteY843" fmla="*/ 2676154 h 4020696"/>
                <a:gd name="connsiteX844" fmla="*/ 6696116 w 8140614"/>
                <a:gd name="connsiteY844" fmla="*/ 2673591 h 4020696"/>
                <a:gd name="connsiteX845" fmla="*/ 6706880 w 8140614"/>
                <a:gd name="connsiteY845" fmla="*/ 2669490 h 4020696"/>
                <a:gd name="connsiteX846" fmla="*/ 6232215 w 8140614"/>
                <a:gd name="connsiteY846" fmla="*/ 2668465 h 4020696"/>
                <a:gd name="connsiteX847" fmla="*/ 6238879 w 8140614"/>
                <a:gd name="connsiteY847" fmla="*/ 2668465 h 4020696"/>
                <a:gd name="connsiteX848" fmla="*/ 6237341 w 8140614"/>
                <a:gd name="connsiteY848" fmla="*/ 2675129 h 4020696"/>
                <a:gd name="connsiteX849" fmla="*/ 6234778 w 8140614"/>
                <a:gd name="connsiteY849" fmla="*/ 2676666 h 4020696"/>
                <a:gd name="connsiteX850" fmla="*/ 6229652 w 8140614"/>
                <a:gd name="connsiteY850" fmla="*/ 2670003 h 4020696"/>
                <a:gd name="connsiteX851" fmla="*/ 6232215 w 8140614"/>
                <a:gd name="connsiteY851" fmla="*/ 2668465 h 4020696"/>
                <a:gd name="connsiteX852" fmla="*/ 4491947 w 8140614"/>
                <a:gd name="connsiteY852" fmla="*/ 2653600 h 4020696"/>
                <a:gd name="connsiteX853" fmla="*/ 4496048 w 8140614"/>
                <a:gd name="connsiteY853" fmla="*/ 2671028 h 4020696"/>
                <a:gd name="connsiteX854" fmla="*/ 4476057 w 8140614"/>
                <a:gd name="connsiteY854" fmla="*/ 2696145 h 4020696"/>
                <a:gd name="connsiteX855" fmla="*/ 4473494 w 8140614"/>
                <a:gd name="connsiteY855" fmla="*/ 2694607 h 4020696"/>
                <a:gd name="connsiteX856" fmla="*/ 4468368 w 8140614"/>
                <a:gd name="connsiteY856" fmla="*/ 2661289 h 4020696"/>
                <a:gd name="connsiteX857" fmla="*/ 4491947 w 8140614"/>
                <a:gd name="connsiteY857" fmla="*/ 2653600 h 4020696"/>
                <a:gd name="connsiteX858" fmla="*/ 6025126 w 8140614"/>
                <a:gd name="connsiteY858" fmla="*/ 2626944 h 4020696"/>
                <a:gd name="connsiteX859" fmla="*/ 6031789 w 8140614"/>
                <a:gd name="connsiteY859" fmla="*/ 2638734 h 4020696"/>
                <a:gd name="connsiteX860" fmla="*/ 6026663 w 8140614"/>
                <a:gd name="connsiteY860" fmla="*/ 2637196 h 4020696"/>
                <a:gd name="connsiteX861" fmla="*/ 6025126 w 8140614"/>
                <a:gd name="connsiteY861" fmla="*/ 2626944 h 4020696"/>
                <a:gd name="connsiteX862" fmla="*/ 4491947 w 8140614"/>
                <a:gd name="connsiteY862" fmla="*/ 2625919 h 4020696"/>
                <a:gd name="connsiteX863" fmla="*/ 4496048 w 8140614"/>
                <a:gd name="connsiteY863" fmla="*/ 2625919 h 4020696"/>
                <a:gd name="connsiteX864" fmla="*/ 4501174 w 8140614"/>
                <a:gd name="connsiteY864" fmla="*/ 2646936 h 4020696"/>
                <a:gd name="connsiteX865" fmla="*/ 4469393 w 8140614"/>
                <a:gd name="connsiteY865" fmla="*/ 2657700 h 4020696"/>
                <a:gd name="connsiteX866" fmla="*/ 4462729 w 8140614"/>
                <a:gd name="connsiteY866" fmla="*/ 2655137 h 4020696"/>
                <a:gd name="connsiteX867" fmla="*/ 4470931 w 8140614"/>
                <a:gd name="connsiteY867" fmla="*/ 2632583 h 4020696"/>
                <a:gd name="connsiteX868" fmla="*/ 4491947 w 8140614"/>
                <a:gd name="connsiteY868" fmla="*/ 2625919 h 4020696"/>
                <a:gd name="connsiteX869" fmla="*/ 4518090 w 8140614"/>
                <a:gd name="connsiteY869" fmla="*/ 2620281 h 4020696"/>
                <a:gd name="connsiteX870" fmla="*/ 4522191 w 8140614"/>
                <a:gd name="connsiteY870" fmla="*/ 2620281 h 4020696"/>
                <a:gd name="connsiteX871" fmla="*/ 4519628 w 8140614"/>
                <a:gd name="connsiteY871" fmla="*/ 2653600 h 4020696"/>
                <a:gd name="connsiteX872" fmla="*/ 4566274 w 8140614"/>
                <a:gd name="connsiteY872" fmla="*/ 2656163 h 4020696"/>
                <a:gd name="connsiteX873" fmla="*/ 4566274 w 8140614"/>
                <a:gd name="connsiteY873" fmla="*/ 2651037 h 4020696"/>
                <a:gd name="connsiteX874" fmla="*/ 4561148 w 8140614"/>
                <a:gd name="connsiteY874" fmla="*/ 2642835 h 4020696"/>
                <a:gd name="connsiteX875" fmla="*/ 4574476 w 8140614"/>
                <a:gd name="connsiteY875" fmla="*/ 2622844 h 4020696"/>
                <a:gd name="connsiteX876" fmla="*/ 4655466 w 8140614"/>
                <a:gd name="connsiteY876" fmla="*/ 2665389 h 4020696"/>
                <a:gd name="connsiteX877" fmla="*/ 4657004 w 8140614"/>
                <a:gd name="connsiteY877" fmla="*/ 2682818 h 4020696"/>
                <a:gd name="connsiteX878" fmla="*/ 4691348 w 8140614"/>
                <a:gd name="connsiteY878" fmla="*/ 2710498 h 4020696"/>
                <a:gd name="connsiteX879" fmla="*/ 4683146 w 8140614"/>
                <a:gd name="connsiteY879" fmla="*/ 2741254 h 4020696"/>
                <a:gd name="connsiteX880" fmla="*/ 4694936 w 8140614"/>
                <a:gd name="connsiteY880" fmla="*/ 2755606 h 4020696"/>
                <a:gd name="connsiteX881" fmla="*/ 4715952 w 8140614"/>
                <a:gd name="connsiteY881" fmla="*/ 2835059 h 4020696"/>
                <a:gd name="connsiteX882" fmla="*/ 4715952 w 8140614"/>
                <a:gd name="connsiteY882" fmla="*/ 2837622 h 4020696"/>
                <a:gd name="connsiteX883" fmla="*/ 4664180 w 8140614"/>
                <a:gd name="connsiteY883" fmla="*/ 2852487 h 4020696"/>
                <a:gd name="connsiteX884" fmla="*/ 4654953 w 8140614"/>
                <a:gd name="connsiteY884" fmla="*/ 2864277 h 4020696"/>
                <a:gd name="connsiteX885" fmla="*/ 4593954 w 8140614"/>
                <a:gd name="connsiteY885" fmla="*/ 2860176 h 4020696"/>
                <a:gd name="connsiteX886" fmla="*/ 4575501 w 8140614"/>
                <a:gd name="connsiteY886" fmla="*/ 2813530 h 4020696"/>
                <a:gd name="connsiteX887" fmla="*/ 4505275 w 8140614"/>
                <a:gd name="connsiteY887" fmla="*/ 2790976 h 4020696"/>
                <a:gd name="connsiteX888" fmla="*/ 4476057 w 8140614"/>
                <a:gd name="connsiteY888" fmla="*/ 2700759 h 4020696"/>
                <a:gd name="connsiteX889" fmla="*/ 4503737 w 8140614"/>
                <a:gd name="connsiteY889" fmla="*/ 2667440 h 4020696"/>
                <a:gd name="connsiteX890" fmla="*/ 4497073 w 8140614"/>
                <a:gd name="connsiteY890" fmla="*/ 2653087 h 4020696"/>
                <a:gd name="connsiteX891" fmla="*/ 4505275 w 8140614"/>
                <a:gd name="connsiteY891" fmla="*/ 2647961 h 4020696"/>
                <a:gd name="connsiteX892" fmla="*/ 4501174 w 8140614"/>
                <a:gd name="connsiteY892" fmla="*/ 2622844 h 4020696"/>
                <a:gd name="connsiteX893" fmla="*/ 4518090 w 8140614"/>
                <a:gd name="connsiteY893" fmla="*/ 2620281 h 4020696"/>
                <a:gd name="connsiteX894" fmla="*/ 6785307 w 8140614"/>
                <a:gd name="connsiteY894" fmla="*/ 2613617 h 4020696"/>
                <a:gd name="connsiteX895" fmla="*/ 6827853 w 8140614"/>
                <a:gd name="connsiteY895" fmla="*/ 2626944 h 4020696"/>
                <a:gd name="connsiteX896" fmla="*/ 6843744 w 8140614"/>
                <a:gd name="connsiteY896" fmla="*/ 2681280 h 4020696"/>
                <a:gd name="connsiteX897" fmla="*/ 6852971 w 8140614"/>
                <a:gd name="connsiteY897" fmla="*/ 2682818 h 4020696"/>
                <a:gd name="connsiteX898" fmla="*/ 6904743 w 8140614"/>
                <a:gd name="connsiteY898" fmla="*/ 2641810 h 4020696"/>
                <a:gd name="connsiteX899" fmla="*/ 6983171 w 8140614"/>
                <a:gd name="connsiteY899" fmla="*/ 2666927 h 4020696"/>
                <a:gd name="connsiteX900" fmla="*/ 6984708 w 8140614"/>
                <a:gd name="connsiteY900" fmla="*/ 2804816 h 4020696"/>
                <a:gd name="connsiteX901" fmla="*/ 6966255 w 8140614"/>
                <a:gd name="connsiteY901" fmla="*/ 2788925 h 4020696"/>
                <a:gd name="connsiteX902" fmla="*/ 6911919 w 8140614"/>
                <a:gd name="connsiteY902" fmla="*/ 2791488 h 4020696"/>
                <a:gd name="connsiteX903" fmla="*/ 6911919 w 8140614"/>
                <a:gd name="connsiteY903" fmla="*/ 2787387 h 4020696"/>
                <a:gd name="connsiteX904" fmla="*/ 6942675 w 8140614"/>
                <a:gd name="connsiteY904" fmla="*/ 2768934 h 4020696"/>
                <a:gd name="connsiteX905" fmla="*/ 6877575 w 8140614"/>
                <a:gd name="connsiteY905" fmla="*/ 2707935 h 4020696"/>
                <a:gd name="connsiteX906" fmla="*/ 6849895 w 8140614"/>
                <a:gd name="connsiteY906" fmla="*/ 2703834 h 4020696"/>
                <a:gd name="connsiteX907" fmla="*/ 6812988 w 8140614"/>
                <a:gd name="connsiteY907" fmla="*/ 2683843 h 4020696"/>
                <a:gd name="connsiteX908" fmla="*/ 6799660 w 8140614"/>
                <a:gd name="connsiteY908" fmla="*/ 2692044 h 4020696"/>
                <a:gd name="connsiteX909" fmla="*/ 6785307 w 8140614"/>
                <a:gd name="connsiteY909" fmla="*/ 2666927 h 4020696"/>
                <a:gd name="connsiteX910" fmla="*/ 6826315 w 8140614"/>
                <a:gd name="connsiteY910" fmla="*/ 2664364 h 4020696"/>
                <a:gd name="connsiteX911" fmla="*/ 6826315 w 8140614"/>
                <a:gd name="connsiteY911" fmla="*/ 2657700 h 4020696"/>
                <a:gd name="connsiteX912" fmla="*/ 6822215 w 8140614"/>
                <a:gd name="connsiteY912" fmla="*/ 2655137 h 4020696"/>
                <a:gd name="connsiteX913" fmla="*/ 6785307 w 8140614"/>
                <a:gd name="connsiteY913" fmla="*/ 2655137 h 4020696"/>
                <a:gd name="connsiteX914" fmla="*/ 6777106 w 8140614"/>
                <a:gd name="connsiteY914" fmla="*/ 2637709 h 4020696"/>
                <a:gd name="connsiteX915" fmla="*/ 6759678 w 8140614"/>
                <a:gd name="connsiteY915" fmla="*/ 2636171 h 4020696"/>
                <a:gd name="connsiteX916" fmla="*/ 6759678 w 8140614"/>
                <a:gd name="connsiteY916" fmla="*/ 2632070 h 4020696"/>
                <a:gd name="connsiteX917" fmla="*/ 6759678 w 8140614"/>
                <a:gd name="connsiteY917" fmla="*/ 2630533 h 4020696"/>
                <a:gd name="connsiteX918" fmla="*/ 6785307 w 8140614"/>
                <a:gd name="connsiteY918" fmla="*/ 2613617 h 4020696"/>
                <a:gd name="connsiteX919" fmla="*/ 2101706 w 8140614"/>
                <a:gd name="connsiteY919" fmla="*/ 2605928 h 4020696"/>
                <a:gd name="connsiteX920" fmla="*/ 2116059 w 8140614"/>
                <a:gd name="connsiteY920" fmla="*/ 2608491 h 4020696"/>
                <a:gd name="connsiteX921" fmla="*/ 2140151 w 8140614"/>
                <a:gd name="connsiteY921" fmla="*/ 2633608 h 4020696"/>
                <a:gd name="connsiteX922" fmla="*/ 2151941 w 8140614"/>
                <a:gd name="connsiteY922" fmla="*/ 2657700 h 4020696"/>
                <a:gd name="connsiteX923" fmla="*/ 2219603 w 8140614"/>
                <a:gd name="connsiteY923" fmla="*/ 2662826 h 4020696"/>
                <a:gd name="connsiteX924" fmla="*/ 2219603 w 8140614"/>
                <a:gd name="connsiteY924" fmla="*/ 2666927 h 4020696"/>
                <a:gd name="connsiteX925" fmla="*/ 2214477 w 8140614"/>
                <a:gd name="connsiteY925" fmla="*/ 2692044 h 4020696"/>
                <a:gd name="connsiteX926" fmla="*/ 2157579 w 8140614"/>
                <a:gd name="connsiteY926" fmla="*/ 2717161 h 4020696"/>
                <a:gd name="connsiteX927" fmla="*/ 2133487 w 8140614"/>
                <a:gd name="connsiteY927" fmla="*/ 2775598 h 4020696"/>
                <a:gd name="connsiteX928" fmla="*/ 2151941 w 8140614"/>
                <a:gd name="connsiteY928" fmla="*/ 2815580 h 4020696"/>
                <a:gd name="connsiteX929" fmla="*/ 2172957 w 8140614"/>
                <a:gd name="connsiteY929" fmla="*/ 2831471 h 4020696"/>
                <a:gd name="connsiteX930" fmla="*/ 2207301 w 8140614"/>
                <a:gd name="connsiteY930" fmla="*/ 2820706 h 4020696"/>
                <a:gd name="connsiteX931" fmla="*/ 2211402 w 8140614"/>
                <a:gd name="connsiteY931" fmla="*/ 2855050 h 4020696"/>
                <a:gd name="connsiteX932" fmla="*/ 2235494 w 8140614"/>
                <a:gd name="connsiteY932" fmla="*/ 2853512 h 4020696"/>
                <a:gd name="connsiteX933" fmla="*/ 2251385 w 8140614"/>
                <a:gd name="connsiteY933" fmla="*/ 2885294 h 4020696"/>
                <a:gd name="connsiteX934" fmla="*/ 2243183 w 8140614"/>
                <a:gd name="connsiteY934" fmla="*/ 2896058 h 4020696"/>
                <a:gd name="connsiteX935" fmla="*/ 2243183 w 8140614"/>
                <a:gd name="connsiteY935" fmla="*/ 2898621 h 4020696"/>
                <a:gd name="connsiteX936" fmla="*/ 2245746 w 8140614"/>
                <a:gd name="connsiteY936" fmla="*/ 2931940 h 4020696"/>
                <a:gd name="connsiteX937" fmla="*/ 2234981 w 8140614"/>
                <a:gd name="connsiteY937" fmla="*/ 2966284 h 4020696"/>
                <a:gd name="connsiteX938" fmla="*/ 2236519 w 8140614"/>
                <a:gd name="connsiteY938" fmla="*/ 2967822 h 4020696"/>
                <a:gd name="connsiteX939" fmla="*/ 2244721 w 8140614"/>
                <a:gd name="connsiteY939" fmla="*/ 2977048 h 4020696"/>
                <a:gd name="connsiteX940" fmla="*/ 2219603 w 8140614"/>
                <a:gd name="connsiteY940" fmla="*/ 3022157 h 4020696"/>
                <a:gd name="connsiteX941" fmla="*/ 2217040 w 8140614"/>
                <a:gd name="connsiteY941" fmla="*/ 3019594 h 4020696"/>
                <a:gd name="connsiteX942" fmla="*/ 2181159 w 8140614"/>
                <a:gd name="connsiteY942" fmla="*/ 2990376 h 4020696"/>
                <a:gd name="connsiteX943" fmla="*/ 2084278 w 8140614"/>
                <a:gd name="connsiteY943" fmla="*/ 2930402 h 4020696"/>
                <a:gd name="connsiteX944" fmla="*/ 2080177 w 8140614"/>
                <a:gd name="connsiteY944" fmla="*/ 2902722 h 4020696"/>
                <a:gd name="connsiteX945" fmla="*/ 2053522 w 8140614"/>
                <a:gd name="connsiteY945" fmla="*/ 2864277 h 4020696"/>
                <a:gd name="connsiteX946" fmla="*/ 2021741 w 8140614"/>
                <a:gd name="connsiteY946" fmla="*/ 2789950 h 4020696"/>
                <a:gd name="connsiteX947" fmla="*/ 1995086 w 8140614"/>
                <a:gd name="connsiteY947" fmla="*/ 2752531 h 4020696"/>
                <a:gd name="connsiteX948" fmla="*/ 1969968 w 8140614"/>
                <a:gd name="connsiteY948" fmla="*/ 2735102 h 4020696"/>
                <a:gd name="connsiteX949" fmla="*/ 1976632 w 8140614"/>
                <a:gd name="connsiteY949" fmla="*/ 2726901 h 4020696"/>
                <a:gd name="connsiteX950" fmla="*/ 1967405 w 8140614"/>
                <a:gd name="connsiteY950" fmla="*/ 2699221 h 4020696"/>
                <a:gd name="connsiteX951" fmla="*/ 1987397 w 8140614"/>
                <a:gd name="connsiteY951" fmla="*/ 2681792 h 4020696"/>
                <a:gd name="connsiteX952" fmla="*/ 1988935 w 8140614"/>
                <a:gd name="connsiteY952" fmla="*/ 2685893 h 4020696"/>
                <a:gd name="connsiteX953" fmla="*/ 1984834 w 8140614"/>
                <a:gd name="connsiteY953" fmla="*/ 2696658 h 4020696"/>
                <a:gd name="connsiteX954" fmla="*/ 2015590 w 8140614"/>
                <a:gd name="connsiteY954" fmla="*/ 2715111 h 4020696"/>
                <a:gd name="connsiteX955" fmla="*/ 2036606 w 8140614"/>
                <a:gd name="connsiteY955" fmla="*/ 2675129 h 4020696"/>
                <a:gd name="connsiteX956" fmla="*/ 2076589 w 8140614"/>
                <a:gd name="connsiteY956" fmla="*/ 2657700 h 4020696"/>
                <a:gd name="connsiteX957" fmla="*/ 2105807 w 8140614"/>
                <a:gd name="connsiteY957" fmla="*/ 2616692 h 4020696"/>
                <a:gd name="connsiteX958" fmla="*/ 2101706 w 8140614"/>
                <a:gd name="connsiteY958" fmla="*/ 2605928 h 4020696"/>
                <a:gd name="connsiteX959" fmla="*/ 1741863 w 8140614"/>
                <a:gd name="connsiteY959" fmla="*/ 2595163 h 4020696"/>
                <a:gd name="connsiteX960" fmla="*/ 1750064 w 8140614"/>
                <a:gd name="connsiteY960" fmla="*/ 2620281 h 4020696"/>
                <a:gd name="connsiteX961" fmla="*/ 1744938 w 8140614"/>
                <a:gd name="connsiteY961" fmla="*/ 2620281 h 4020696"/>
                <a:gd name="connsiteX962" fmla="*/ 1736737 w 8140614"/>
                <a:gd name="connsiteY962" fmla="*/ 2611054 h 4020696"/>
                <a:gd name="connsiteX963" fmla="*/ 1738275 w 8140614"/>
                <a:gd name="connsiteY963" fmla="*/ 2601827 h 4020696"/>
                <a:gd name="connsiteX964" fmla="*/ 1741863 w 8140614"/>
                <a:gd name="connsiteY964" fmla="*/ 2595163 h 4020696"/>
                <a:gd name="connsiteX965" fmla="*/ 5990782 w 8140614"/>
                <a:gd name="connsiteY965" fmla="*/ 2571071 h 4020696"/>
                <a:gd name="connsiteX966" fmla="*/ 6002572 w 8140614"/>
                <a:gd name="connsiteY966" fmla="*/ 2581836 h 4020696"/>
                <a:gd name="connsiteX967" fmla="*/ 6001034 w 8140614"/>
                <a:gd name="connsiteY967" fmla="*/ 2588500 h 4020696"/>
                <a:gd name="connsiteX968" fmla="*/ 5999496 w 8140614"/>
                <a:gd name="connsiteY968" fmla="*/ 2588500 h 4020696"/>
                <a:gd name="connsiteX969" fmla="*/ 5994370 w 8140614"/>
                <a:gd name="connsiteY969" fmla="*/ 2585937 h 4020696"/>
                <a:gd name="connsiteX970" fmla="*/ 5990782 w 8140614"/>
                <a:gd name="connsiteY970" fmla="*/ 2571071 h 4020696"/>
                <a:gd name="connsiteX971" fmla="*/ 6616663 w 8140614"/>
                <a:gd name="connsiteY971" fmla="*/ 2570046 h 4020696"/>
                <a:gd name="connsiteX972" fmla="*/ 6619226 w 8140614"/>
                <a:gd name="connsiteY972" fmla="*/ 2570046 h 4020696"/>
                <a:gd name="connsiteX973" fmla="*/ 6504917 w 8140614"/>
                <a:gd name="connsiteY973" fmla="*/ 2612592 h 4020696"/>
                <a:gd name="connsiteX974" fmla="*/ 6522345 w 8140614"/>
                <a:gd name="connsiteY974" fmla="*/ 2637709 h 4020696"/>
                <a:gd name="connsiteX975" fmla="*/ 6536698 w 8140614"/>
                <a:gd name="connsiteY975" fmla="*/ 2636171 h 4020696"/>
                <a:gd name="connsiteX976" fmla="*/ 6580269 w 8140614"/>
                <a:gd name="connsiteY976" fmla="*/ 2620281 h 4020696"/>
                <a:gd name="connsiteX977" fmla="*/ 6571042 w 8140614"/>
                <a:gd name="connsiteY977" fmla="*/ 2631045 h 4020696"/>
                <a:gd name="connsiteX978" fmla="*/ 6541824 w 8140614"/>
                <a:gd name="connsiteY978" fmla="*/ 2646936 h 4020696"/>
                <a:gd name="connsiteX979" fmla="*/ 6556177 w 8140614"/>
                <a:gd name="connsiteY979" fmla="*/ 2666927 h 4020696"/>
                <a:gd name="connsiteX980" fmla="*/ 6554639 w 8140614"/>
                <a:gd name="connsiteY980" fmla="*/ 2686918 h 4020696"/>
                <a:gd name="connsiteX981" fmla="*/ 6562841 w 8140614"/>
                <a:gd name="connsiteY981" fmla="*/ 2702809 h 4020696"/>
                <a:gd name="connsiteX982" fmla="*/ 6560278 w 8140614"/>
                <a:gd name="connsiteY982" fmla="*/ 2704346 h 4020696"/>
                <a:gd name="connsiteX983" fmla="*/ 6540286 w 8140614"/>
                <a:gd name="connsiteY983" fmla="*/ 2709472 h 4020696"/>
                <a:gd name="connsiteX984" fmla="*/ 6526959 w 8140614"/>
                <a:gd name="connsiteY984" fmla="*/ 2688456 h 4020696"/>
                <a:gd name="connsiteX985" fmla="*/ 6524396 w 8140614"/>
                <a:gd name="connsiteY985" fmla="*/ 2668465 h 4020696"/>
                <a:gd name="connsiteX986" fmla="*/ 6521833 w 8140614"/>
                <a:gd name="connsiteY986" fmla="*/ 2666927 h 4020696"/>
                <a:gd name="connsiteX987" fmla="*/ 6508505 w 8140614"/>
                <a:gd name="connsiteY987" fmla="*/ 2671028 h 4020696"/>
                <a:gd name="connsiteX988" fmla="*/ 6512606 w 8140614"/>
                <a:gd name="connsiteY988" fmla="*/ 2722800 h 4020696"/>
                <a:gd name="connsiteX989" fmla="*/ 6499279 w 8140614"/>
                <a:gd name="connsiteY989" fmla="*/ 2733565 h 4020696"/>
                <a:gd name="connsiteX990" fmla="*/ 6499279 w 8140614"/>
                <a:gd name="connsiteY990" fmla="*/ 2720237 h 4020696"/>
                <a:gd name="connsiteX991" fmla="*/ 6501842 w 8140614"/>
                <a:gd name="connsiteY991" fmla="*/ 2689481 h 4020696"/>
                <a:gd name="connsiteX992" fmla="*/ 6476724 w 8140614"/>
                <a:gd name="connsiteY992" fmla="*/ 2677692 h 4020696"/>
                <a:gd name="connsiteX993" fmla="*/ 6508505 w 8140614"/>
                <a:gd name="connsiteY993" fmla="*/ 2590037 h 4020696"/>
                <a:gd name="connsiteX994" fmla="*/ 6531059 w 8140614"/>
                <a:gd name="connsiteY994" fmla="*/ 2575685 h 4020696"/>
                <a:gd name="connsiteX995" fmla="*/ 6616663 w 8140614"/>
                <a:gd name="connsiteY995" fmla="*/ 2570046 h 4020696"/>
                <a:gd name="connsiteX996" fmla="*/ 2020716 w 8140614"/>
                <a:gd name="connsiteY996" fmla="*/ 2570046 h 4020696"/>
                <a:gd name="connsiteX997" fmla="*/ 2081715 w 8140614"/>
                <a:gd name="connsiteY997" fmla="*/ 2594138 h 4020696"/>
                <a:gd name="connsiteX998" fmla="*/ 2101706 w 8140614"/>
                <a:gd name="connsiteY998" fmla="*/ 2616692 h 4020696"/>
                <a:gd name="connsiteX999" fmla="*/ 2070950 w 8140614"/>
                <a:gd name="connsiteY999" fmla="*/ 2657700 h 4020696"/>
                <a:gd name="connsiteX1000" fmla="*/ 2032505 w 8140614"/>
                <a:gd name="connsiteY1000" fmla="*/ 2675129 h 4020696"/>
                <a:gd name="connsiteX1001" fmla="*/ 2016615 w 8140614"/>
                <a:gd name="connsiteY1001" fmla="*/ 2712548 h 4020696"/>
                <a:gd name="connsiteX1002" fmla="*/ 2015077 w 8140614"/>
                <a:gd name="connsiteY1002" fmla="*/ 2712548 h 4020696"/>
                <a:gd name="connsiteX1003" fmla="*/ 1989960 w 8140614"/>
                <a:gd name="connsiteY1003" fmla="*/ 2700759 h 4020696"/>
                <a:gd name="connsiteX1004" fmla="*/ 1987397 w 8140614"/>
                <a:gd name="connsiteY1004" fmla="*/ 2696658 h 4020696"/>
                <a:gd name="connsiteX1005" fmla="*/ 1988935 w 8140614"/>
                <a:gd name="connsiteY1005" fmla="*/ 2679229 h 4020696"/>
                <a:gd name="connsiteX1006" fmla="*/ 1999699 w 8140614"/>
                <a:gd name="connsiteY1006" fmla="*/ 2672566 h 4020696"/>
                <a:gd name="connsiteX1007" fmla="*/ 1975607 w 8140614"/>
                <a:gd name="connsiteY1007" fmla="*/ 2651549 h 4020696"/>
                <a:gd name="connsiteX1008" fmla="*/ 1975607 w 8140614"/>
                <a:gd name="connsiteY1008" fmla="*/ 2627457 h 4020696"/>
                <a:gd name="connsiteX1009" fmla="*/ 1995598 w 8140614"/>
                <a:gd name="connsiteY1009" fmla="*/ 2600802 h 4020696"/>
                <a:gd name="connsiteX1010" fmla="*/ 2000724 w 8140614"/>
                <a:gd name="connsiteY1010" fmla="*/ 2579785 h 4020696"/>
                <a:gd name="connsiteX1011" fmla="*/ 2020716 w 8140614"/>
                <a:gd name="connsiteY1011" fmla="*/ 2570046 h 4020696"/>
                <a:gd name="connsiteX1012" fmla="*/ 6684326 w 8140614"/>
                <a:gd name="connsiteY1012" fmla="*/ 2560819 h 4020696"/>
                <a:gd name="connsiteX1013" fmla="*/ 6693553 w 8140614"/>
                <a:gd name="connsiteY1013" fmla="*/ 2576710 h 4020696"/>
                <a:gd name="connsiteX1014" fmla="*/ 6705342 w 8140614"/>
                <a:gd name="connsiteY1014" fmla="*/ 2578248 h 4020696"/>
                <a:gd name="connsiteX1015" fmla="*/ 6706880 w 8140614"/>
                <a:gd name="connsiteY1015" fmla="*/ 2592600 h 4020696"/>
                <a:gd name="connsiteX1016" fmla="*/ 6705342 w 8140614"/>
                <a:gd name="connsiteY1016" fmla="*/ 2594138 h 4020696"/>
                <a:gd name="connsiteX1017" fmla="*/ 6690990 w 8140614"/>
                <a:gd name="connsiteY1017" fmla="*/ 2595676 h 4020696"/>
                <a:gd name="connsiteX1018" fmla="*/ 6690990 w 8140614"/>
                <a:gd name="connsiteY1018" fmla="*/ 2611567 h 4020696"/>
                <a:gd name="connsiteX1019" fmla="*/ 6685864 w 8140614"/>
                <a:gd name="connsiteY1019" fmla="*/ 2610029 h 4020696"/>
                <a:gd name="connsiteX1020" fmla="*/ 6684326 w 8140614"/>
                <a:gd name="connsiteY1020" fmla="*/ 2560819 h 4020696"/>
                <a:gd name="connsiteX1021" fmla="*/ 4080332 w 8140614"/>
                <a:gd name="connsiteY1021" fmla="*/ 2550055 h 4020696"/>
                <a:gd name="connsiteX1022" fmla="*/ 4080332 w 8140614"/>
                <a:gd name="connsiteY1022" fmla="*/ 2574147 h 4020696"/>
                <a:gd name="connsiteX1023" fmla="*/ 4044450 w 8140614"/>
                <a:gd name="connsiteY1023" fmla="*/ 2576710 h 4020696"/>
                <a:gd name="connsiteX1024" fmla="*/ 4037786 w 8140614"/>
                <a:gd name="connsiteY1024" fmla="*/ 2568508 h 4020696"/>
                <a:gd name="connsiteX1025" fmla="*/ 4048551 w 8140614"/>
                <a:gd name="connsiteY1025" fmla="*/ 2550055 h 4020696"/>
                <a:gd name="connsiteX1026" fmla="*/ 4080332 w 8140614"/>
                <a:gd name="connsiteY1026" fmla="*/ 2550055 h 4020696"/>
                <a:gd name="connsiteX1027" fmla="*/ 4085970 w 8140614"/>
                <a:gd name="connsiteY1027" fmla="*/ 2547492 h 4020696"/>
                <a:gd name="connsiteX1028" fmla="*/ 4119289 w 8140614"/>
                <a:gd name="connsiteY1028" fmla="*/ 2549030 h 4020696"/>
                <a:gd name="connsiteX1029" fmla="*/ 4117751 w 8140614"/>
                <a:gd name="connsiteY1029" fmla="*/ 2574147 h 4020696"/>
                <a:gd name="connsiteX1030" fmla="*/ 4142869 w 8140614"/>
                <a:gd name="connsiteY1030" fmla="*/ 2575685 h 4020696"/>
                <a:gd name="connsiteX1031" fmla="*/ 4142869 w 8140614"/>
                <a:gd name="connsiteY1031" fmla="*/ 2577222 h 4020696"/>
                <a:gd name="connsiteX1032" fmla="*/ 4132104 w 8140614"/>
                <a:gd name="connsiteY1032" fmla="*/ 2592088 h 4020696"/>
                <a:gd name="connsiteX1033" fmla="*/ 4142869 w 8140614"/>
                <a:gd name="connsiteY1033" fmla="*/ 2654625 h 4020696"/>
                <a:gd name="connsiteX1034" fmla="*/ 4134667 w 8140614"/>
                <a:gd name="connsiteY1034" fmla="*/ 2656163 h 4020696"/>
                <a:gd name="connsiteX1035" fmla="*/ 4121339 w 8140614"/>
                <a:gd name="connsiteY1035" fmla="*/ 2653600 h 4020696"/>
                <a:gd name="connsiteX1036" fmla="*/ 4113138 w 8140614"/>
                <a:gd name="connsiteY1036" fmla="*/ 2640272 h 4020696"/>
                <a:gd name="connsiteX1037" fmla="*/ 4108012 w 8140614"/>
                <a:gd name="connsiteY1037" fmla="*/ 2640272 h 4020696"/>
                <a:gd name="connsiteX1038" fmla="*/ 4102886 w 8140614"/>
                <a:gd name="connsiteY1038" fmla="*/ 2652062 h 4020696"/>
                <a:gd name="connsiteX1039" fmla="*/ 4084432 w 8140614"/>
                <a:gd name="connsiteY1039" fmla="*/ 2656163 h 4020696"/>
                <a:gd name="connsiteX1040" fmla="*/ 4084432 w 8140614"/>
                <a:gd name="connsiteY1040" fmla="*/ 2657700 h 4020696"/>
                <a:gd name="connsiteX1041" fmla="*/ 4089558 w 8140614"/>
                <a:gd name="connsiteY1041" fmla="*/ 2678717 h 4020696"/>
                <a:gd name="connsiteX1042" fmla="*/ 4088021 w 8140614"/>
                <a:gd name="connsiteY1042" fmla="*/ 2680255 h 4020696"/>
                <a:gd name="connsiteX1043" fmla="*/ 4063928 w 8140614"/>
                <a:gd name="connsiteY1043" fmla="*/ 2677692 h 4020696"/>
                <a:gd name="connsiteX1044" fmla="*/ 4025484 w 8140614"/>
                <a:gd name="connsiteY1044" fmla="*/ 2620793 h 4020696"/>
                <a:gd name="connsiteX1045" fmla="*/ 4046500 w 8140614"/>
                <a:gd name="connsiteY1045" fmla="*/ 2598239 h 4020696"/>
                <a:gd name="connsiteX1046" fmla="*/ 4046500 w 8140614"/>
                <a:gd name="connsiteY1046" fmla="*/ 2594138 h 4020696"/>
                <a:gd name="connsiteX1047" fmla="*/ 4037273 w 8140614"/>
                <a:gd name="connsiteY1047" fmla="*/ 2587474 h 4020696"/>
                <a:gd name="connsiteX1048" fmla="*/ 4041374 w 8140614"/>
                <a:gd name="connsiteY1048" fmla="*/ 2582348 h 4020696"/>
                <a:gd name="connsiteX1049" fmla="*/ 4083920 w 8140614"/>
                <a:gd name="connsiteY1049" fmla="*/ 2578248 h 4020696"/>
                <a:gd name="connsiteX1050" fmla="*/ 4085970 w 8140614"/>
                <a:gd name="connsiteY1050" fmla="*/ 2547492 h 4020696"/>
                <a:gd name="connsiteX1051" fmla="*/ 4210532 w 8140614"/>
                <a:gd name="connsiteY1051" fmla="*/ 2515711 h 4020696"/>
                <a:gd name="connsiteX1052" fmla="*/ 4230523 w 8140614"/>
                <a:gd name="connsiteY1052" fmla="*/ 2518274 h 4020696"/>
                <a:gd name="connsiteX1053" fmla="*/ 4230523 w 8140614"/>
                <a:gd name="connsiteY1053" fmla="*/ 2529038 h 4020696"/>
                <a:gd name="connsiteX1054" fmla="*/ 4201305 w 8140614"/>
                <a:gd name="connsiteY1054" fmla="*/ 2615155 h 4020696"/>
                <a:gd name="connsiteX1055" fmla="*/ 4181313 w 8140614"/>
                <a:gd name="connsiteY1055" fmla="*/ 2635146 h 4020696"/>
                <a:gd name="connsiteX1056" fmla="*/ 4179776 w 8140614"/>
                <a:gd name="connsiteY1056" fmla="*/ 2680255 h 4020696"/>
                <a:gd name="connsiteX1057" fmla="*/ 4170549 w 8140614"/>
                <a:gd name="connsiteY1057" fmla="*/ 2697683 h 4020696"/>
                <a:gd name="connsiteX1058" fmla="*/ 4152095 w 8140614"/>
                <a:gd name="connsiteY1058" fmla="*/ 2706909 h 4020696"/>
                <a:gd name="connsiteX1059" fmla="*/ 4143894 w 8140614"/>
                <a:gd name="connsiteY1059" fmla="*/ 2696145 h 4020696"/>
                <a:gd name="connsiteX1060" fmla="*/ 4094684 w 8140614"/>
                <a:gd name="connsiteY1060" fmla="*/ 2709472 h 4020696"/>
                <a:gd name="connsiteX1061" fmla="*/ 4077256 w 8140614"/>
                <a:gd name="connsiteY1061" fmla="*/ 2686918 h 4020696"/>
                <a:gd name="connsiteX1062" fmla="*/ 4081357 w 8140614"/>
                <a:gd name="connsiteY1062" fmla="*/ 2684355 h 4020696"/>
                <a:gd name="connsiteX1063" fmla="*/ 4092121 w 8140614"/>
                <a:gd name="connsiteY1063" fmla="*/ 2681792 h 4020696"/>
                <a:gd name="connsiteX1064" fmla="*/ 4088021 w 8140614"/>
                <a:gd name="connsiteY1064" fmla="*/ 2656675 h 4020696"/>
                <a:gd name="connsiteX1065" fmla="*/ 4090584 w 8140614"/>
                <a:gd name="connsiteY1065" fmla="*/ 2656675 h 4020696"/>
                <a:gd name="connsiteX1066" fmla="*/ 4108012 w 8140614"/>
                <a:gd name="connsiteY1066" fmla="*/ 2651549 h 4020696"/>
                <a:gd name="connsiteX1067" fmla="*/ 4110575 w 8140614"/>
                <a:gd name="connsiteY1067" fmla="*/ 2643348 h 4020696"/>
                <a:gd name="connsiteX1068" fmla="*/ 4119802 w 8140614"/>
                <a:gd name="connsiteY1068" fmla="*/ 2656675 h 4020696"/>
                <a:gd name="connsiteX1069" fmla="*/ 4142356 w 8140614"/>
                <a:gd name="connsiteY1069" fmla="*/ 2658213 h 4020696"/>
                <a:gd name="connsiteX1070" fmla="*/ 4144919 w 8140614"/>
                <a:gd name="connsiteY1070" fmla="*/ 2655650 h 4020696"/>
                <a:gd name="connsiteX1071" fmla="*/ 4135692 w 8140614"/>
                <a:gd name="connsiteY1071" fmla="*/ 2592088 h 4020696"/>
                <a:gd name="connsiteX1072" fmla="*/ 4146457 w 8140614"/>
                <a:gd name="connsiteY1072" fmla="*/ 2576197 h 4020696"/>
                <a:gd name="connsiteX1073" fmla="*/ 4139793 w 8140614"/>
                <a:gd name="connsiteY1073" fmla="*/ 2569533 h 4020696"/>
                <a:gd name="connsiteX1074" fmla="*/ 4119802 w 8140614"/>
                <a:gd name="connsiteY1074" fmla="*/ 2571071 h 4020696"/>
                <a:gd name="connsiteX1075" fmla="*/ 4119802 w 8140614"/>
                <a:gd name="connsiteY1075" fmla="*/ 2562870 h 4020696"/>
                <a:gd name="connsiteX1076" fmla="*/ 4122365 w 8140614"/>
                <a:gd name="connsiteY1076" fmla="*/ 2549542 h 4020696"/>
                <a:gd name="connsiteX1077" fmla="*/ 4180801 w 8140614"/>
                <a:gd name="connsiteY1077" fmla="*/ 2561332 h 4020696"/>
                <a:gd name="connsiteX1078" fmla="*/ 4194128 w 8140614"/>
                <a:gd name="connsiteY1078" fmla="*/ 2521350 h 4020696"/>
                <a:gd name="connsiteX1079" fmla="*/ 4210532 w 8140614"/>
                <a:gd name="connsiteY1079" fmla="*/ 2515711 h 4020696"/>
                <a:gd name="connsiteX1080" fmla="*/ 6421876 w 8140614"/>
                <a:gd name="connsiteY1080" fmla="*/ 2505972 h 4020696"/>
                <a:gd name="connsiteX1081" fmla="*/ 6449556 w 8140614"/>
                <a:gd name="connsiteY1081" fmla="*/ 2507509 h 4020696"/>
                <a:gd name="connsiteX1082" fmla="*/ 6445456 w 8140614"/>
                <a:gd name="connsiteY1082" fmla="*/ 2532626 h 4020696"/>
                <a:gd name="connsiteX1083" fmla="*/ 6458783 w 8140614"/>
                <a:gd name="connsiteY1083" fmla="*/ 2551080 h 4020696"/>
                <a:gd name="connsiteX1084" fmla="*/ 6458783 w 8140614"/>
                <a:gd name="connsiteY1084" fmla="*/ 2561845 h 4020696"/>
                <a:gd name="connsiteX1085" fmla="*/ 6479800 w 8140614"/>
                <a:gd name="connsiteY1085" fmla="*/ 2579273 h 4020696"/>
                <a:gd name="connsiteX1086" fmla="*/ 6475699 w 8140614"/>
                <a:gd name="connsiteY1086" fmla="*/ 2581836 h 4020696"/>
                <a:gd name="connsiteX1087" fmla="*/ 6444943 w 8140614"/>
                <a:gd name="connsiteY1087" fmla="*/ 2597726 h 4020696"/>
                <a:gd name="connsiteX1088" fmla="*/ 6442380 w 8140614"/>
                <a:gd name="connsiteY1088" fmla="*/ 2621818 h 4020696"/>
                <a:gd name="connsiteX1089" fmla="*/ 6423926 w 8140614"/>
                <a:gd name="connsiteY1089" fmla="*/ 2645911 h 4020696"/>
                <a:gd name="connsiteX1090" fmla="*/ 6414700 w 8140614"/>
                <a:gd name="connsiteY1090" fmla="*/ 2685893 h 4020696"/>
                <a:gd name="connsiteX1091" fmla="*/ 6387020 w 8140614"/>
                <a:gd name="connsiteY1091" fmla="*/ 2694095 h 4020696"/>
                <a:gd name="connsiteX1092" fmla="*/ 6326020 w 8140614"/>
                <a:gd name="connsiteY1092" fmla="*/ 2682305 h 4020696"/>
                <a:gd name="connsiteX1093" fmla="*/ 6294240 w 8140614"/>
                <a:gd name="connsiteY1093" fmla="*/ 2667952 h 4020696"/>
                <a:gd name="connsiteX1094" fmla="*/ 6283475 w 8140614"/>
                <a:gd name="connsiteY1094" fmla="*/ 2633608 h 4020696"/>
                <a:gd name="connsiteX1095" fmla="*/ 6266047 w 8140614"/>
                <a:gd name="connsiteY1095" fmla="*/ 2621818 h 4020696"/>
                <a:gd name="connsiteX1096" fmla="*/ 6252719 w 8140614"/>
                <a:gd name="connsiteY1096" fmla="*/ 2578248 h 4020696"/>
                <a:gd name="connsiteX1097" fmla="*/ 6267072 w 8140614"/>
                <a:gd name="connsiteY1097" fmla="*/ 2560819 h 4020696"/>
                <a:gd name="connsiteX1098" fmla="*/ 6268610 w 8140614"/>
                <a:gd name="connsiteY1098" fmla="*/ 2560819 h 4020696"/>
                <a:gd name="connsiteX1099" fmla="*/ 6291164 w 8140614"/>
                <a:gd name="connsiteY1099" fmla="*/ 2585937 h 4020696"/>
                <a:gd name="connsiteX1100" fmla="*/ 6322945 w 8140614"/>
                <a:gd name="connsiteY1100" fmla="*/ 2583374 h 4020696"/>
                <a:gd name="connsiteX1101" fmla="*/ 6341398 w 8140614"/>
                <a:gd name="connsiteY1101" fmla="*/ 2572609 h 4020696"/>
                <a:gd name="connsiteX1102" fmla="*/ 6390608 w 8140614"/>
                <a:gd name="connsiteY1102" fmla="*/ 2568508 h 4020696"/>
                <a:gd name="connsiteX1103" fmla="*/ 6390608 w 8140614"/>
                <a:gd name="connsiteY1103" fmla="*/ 2555181 h 4020696"/>
                <a:gd name="connsiteX1104" fmla="*/ 6410599 w 8140614"/>
                <a:gd name="connsiteY1104" fmla="*/ 2528526 h 4020696"/>
                <a:gd name="connsiteX1105" fmla="*/ 6414700 w 8140614"/>
                <a:gd name="connsiteY1105" fmla="*/ 2510072 h 4020696"/>
                <a:gd name="connsiteX1106" fmla="*/ 6421876 w 8140614"/>
                <a:gd name="connsiteY1106" fmla="*/ 2505972 h 4020696"/>
                <a:gd name="connsiteX1107" fmla="*/ 4572425 w 8140614"/>
                <a:gd name="connsiteY1107" fmla="*/ 2504946 h 4020696"/>
                <a:gd name="connsiteX1108" fmla="*/ 4593442 w 8140614"/>
                <a:gd name="connsiteY1108" fmla="*/ 2536727 h 4020696"/>
                <a:gd name="connsiteX1109" fmla="*/ 4569350 w 8140614"/>
                <a:gd name="connsiteY1109" fmla="*/ 2592600 h 4020696"/>
                <a:gd name="connsiteX1110" fmla="*/ 4524241 w 8140614"/>
                <a:gd name="connsiteY1110" fmla="*/ 2616692 h 4020696"/>
                <a:gd name="connsiteX1111" fmla="*/ 4475032 w 8140614"/>
                <a:gd name="connsiteY1111" fmla="*/ 2627457 h 4020696"/>
                <a:gd name="connsiteX1112" fmla="*/ 4484258 w 8140614"/>
                <a:gd name="connsiteY1112" fmla="*/ 2579785 h 4020696"/>
                <a:gd name="connsiteX1113" fmla="*/ 4510913 w 8140614"/>
                <a:gd name="connsiteY1113" fmla="*/ 2550567 h 4020696"/>
                <a:gd name="connsiteX1114" fmla="*/ 4505788 w 8140614"/>
                <a:gd name="connsiteY1114" fmla="*/ 2517248 h 4020696"/>
                <a:gd name="connsiteX1115" fmla="*/ 4508350 w 8140614"/>
                <a:gd name="connsiteY1115" fmla="*/ 2517248 h 4020696"/>
                <a:gd name="connsiteX1116" fmla="*/ 4572425 w 8140614"/>
                <a:gd name="connsiteY1116" fmla="*/ 2504946 h 4020696"/>
                <a:gd name="connsiteX1117" fmla="*/ 6395221 w 8140614"/>
                <a:gd name="connsiteY1117" fmla="*/ 2495720 h 4020696"/>
                <a:gd name="connsiteX1118" fmla="*/ 6399322 w 8140614"/>
                <a:gd name="connsiteY1118" fmla="*/ 2503921 h 4020696"/>
                <a:gd name="connsiteX1119" fmla="*/ 6399322 w 8140614"/>
                <a:gd name="connsiteY1119" fmla="*/ 2505459 h 4020696"/>
                <a:gd name="connsiteX1120" fmla="*/ 6383432 w 8140614"/>
                <a:gd name="connsiteY1120" fmla="*/ 2510585 h 4020696"/>
                <a:gd name="connsiteX1121" fmla="*/ 6378306 w 8140614"/>
                <a:gd name="connsiteY1121" fmla="*/ 2502383 h 4020696"/>
                <a:gd name="connsiteX1122" fmla="*/ 6395221 w 8140614"/>
                <a:gd name="connsiteY1122" fmla="*/ 2495720 h 4020696"/>
                <a:gd name="connsiteX1123" fmla="*/ 4593954 w 8140614"/>
                <a:gd name="connsiteY1123" fmla="*/ 2487518 h 4020696"/>
                <a:gd name="connsiteX1124" fmla="*/ 4666743 w 8140614"/>
                <a:gd name="connsiteY1124" fmla="*/ 2515198 h 4020696"/>
                <a:gd name="connsiteX1125" fmla="*/ 4697499 w 8140614"/>
                <a:gd name="connsiteY1125" fmla="*/ 2520324 h 4020696"/>
                <a:gd name="connsiteX1126" fmla="*/ 4729280 w 8140614"/>
                <a:gd name="connsiteY1126" fmla="*/ 2501871 h 4020696"/>
                <a:gd name="connsiteX1127" fmla="*/ 4747733 w 8140614"/>
                <a:gd name="connsiteY1127" fmla="*/ 2506997 h 4020696"/>
                <a:gd name="connsiteX1128" fmla="*/ 4730305 w 8140614"/>
                <a:gd name="connsiteY1128" fmla="*/ 2533652 h 4020696"/>
                <a:gd name="connsiteX1129" fmla="*/ 4731843 w 8140614"/>
                <a:gd name="connsiteY1129" fmla="*/ 2618743 h 4020696"/>
                <a:gd name="connsiteX1130" fmla="*/ 4741070 w 8140614"/>
                <a:gd name="connsiteY1130" fmla="*/ 2637196 h 4020696"/>
                <a:gd name="connsiteX1131" fmla="*/ 4693398 w 8140614"/>
                <a:gd name="connsiteY1131" fmla="*/ 2702296 h 4020696"/>
                <a:gd name="connsiteX1132" fmla="*/ 4659054 w 8140614"/>
                <a:gd name="connsiteY1132" fmla="*/ 2678204 h 4020696"/>
                <a:gd name="connsiteX1133" fmla="*/ 4659054 w 8140614"/>
                <a:gd name="connsiteY1133" fmla="*/ 2662314 h 4020696"/>
                <a:gd name="connsiteX1134" fmla="*/ 4573963 w 8140614"/>
                <a:gd name="connsiteY1134" fmla="*/ 2618743 h 4020696"/>
                <a:gd name="connsiteX1135" fmla="*/ 4573963 w 8140614"/>
                <a:gd name="connsiteY1135" fmla="*/ 2613617 h 4020696"/>
                <a:gd name="connsiteX1136" fmla="*/ 4589854 w 8140614"/>
                <a:gd name="connsiteY1136" fmla="*/ 2602852 h 4020696"/>
                <a:gd name="connsiteX1137" fmla="*/ 4589854 w 8140614"/>
                <a:gd name="connsiteY1137" fmla="*/ 2600289 h 4020696"/>
                <a:gd name="connsiteX1138" fmla="*/ 4575501 w 8140614"/>
                <a:gd name="connsiteY1138" fmla="*/ 2593626 h 4020696"/>
                <a:gd name="connsiteX1139" fmla="*/ 4598055 w 8140614"/>
                <a:gd name="connsiteY1139" fmla="*/ 2533652 h 4020696"/>
                <a:gd name="connsiteX1140" fmla="*/ 4577039 w 8140614"/>
                <a:gd name="connsiteY1140" fmla="*/ 2501871 h 4020696"/>
                <a:gd name="connsiteX1141" fmla="*/ 4579602 w 8140614"/>
                <a:gd name="connsiteY1141" fmla="*/ 2499308 h 4020696"/>
                <a:gd name="connsiteX1142" fmla="*/ 4593954 w 8140614"/>
                <a:gd name="connsiteY1142" fmla="*/ 2487518 h 4020696"/>
                <a:gd name="connsiteX1143" fmla="*/ 2801914 w 8140614"/>
                <a:gd name="connsiteY1143" fmla="*/ 2673591 h 4020696"/>
                <a:gd name="connsiteX1144" fmla="*/ 2829594 w 8140614"/>
                <a:gd name="connsiteY1144" fmla="*/ 2659238 h 4020696"/>
                <a:gd name="connsiteX1145" fmla="*/ 2866501 w 8140614"/>
                <a:gd name="connsiteY1145" fmla="*/ 2671028 h 4020696"/>
                <a:gd name="connsiteX1146" fmla="*/ 2913147 w 8140614"/>
                <a:gd name="connsiteY1146" fmla="*/ 2668465 h 4020696"/>
                <a:gd name="connsiteX1147" fmla="*/ 2969021 w 8140614"/>
                <a:gd name="connsiteY1147" fmla="*/ 2711011 h 4020696"/>
                <a:gd name="connsiteX1148" fmla="*/ 3015667 w 8140614"/>
                <a:gd name="connsiteY1148" fmla="*/ 2721775 h 4020696"/>
                <a:gd name="connsiteX1149" fmla="*/ 2995676 w 8140614"/>
                <a:gd name="connsiteY1149" fmla="*/ 2838647 h 4020696"/>
                <a:gd name="connsiteX1150" fmla="*/ 2974659 w 8140614"/>
                <a:gd name="connsiteY1150" fmla="*/ 2847874 h 4020696"/>
                <a:gd name="connsiteX1151" fmla="*/ 2952105 w 8140614"/>
                <a:gd name="connsiteY1151" fmla="*/ 2891444 h 4020696"/>
                <a:gd name="connsiteX1152" fmla="*/ 2936214 w 8140614"/>
                <a:gd name="connsiteY1152" fmla="*/ 2886319 h 4020696"/>
                <a:gd name="connsiteX1153" fmla="*/ 2932114 w 8140614"/>
                <a:gd name="connsiteY1153" fmla="*/ 2891444 h 4020696"/>
                <a:gd name="connsiteX1154" fmla="*/ 2937240 w 8140614"/>
                <a:gd name="connsiteY1154" fmla="*/ 2899646 h 4020696"/>
                <a:gd name="connsiteX1155" fmla="*/ 2929038 w 8140614"/>
                <a:gd name="connsiteY1155" fmla="*/ 3007292 h 4020696"/>
                <a:gd name="connsiteX1156" fmla="*/ 2915710 w 8140614"/>
                <a:gd name="connsiteY1156" fmla="*/ 3019081 h 4020696"/>
                <a:gd name="connsiteX1157" fmla="*/ 2911610 w 8140614"/>
                <a:gd name="connsiteY1157" fmla="*/ 3053425 h 4020696"/>
                <a:gd name="connsiteX1158" fmla="*/ 2883929 w 8140614"/>
                <a:gd name="connsiteY1158" fmla="*/ 3111861 h 4020696"/>
                <a:gd name="connsiteX1159" fmla="*/ 2862913 w 8140614"/>
                <a:gd name="connsiteY1159" fmla="*/ 3131853 h 4020696"/>
                <a:gd name="connsiteX1160" fmla="*/ 2810116 w 8140614"/>
                <a:gd name="connsiteY1160" fmla="*/ 3130315 h 4020696"/>
                <a:gd name="connsiteX1161" fmla="*/ 2783460 w 8140614"/>
                <a:gd name="connsiteY1161" fmla="*/ 3151331 h 4020696"/>
                <a:gd name="connsiteX1162" fmla="*/ 2755780 w 8140614"/>
                <a:gd name="connsiteY1162" fmla="*/ 3157995 h 4020696"/>
                <a:gd name="connsiteX1163" fmla="*/ 2714772 w 8140614"/>
                <a:gd name="connsiteY1163" fmla="*/ 3188751 h 4020696"/>
                <a:gd name="connsiteX1164" fmla="*/ 2708109 w 8140614"/>
                <a:gd name="connsiteY1164" fmla="*/ 3211305 h 4020696"/>
                <a:gd name="connsiteX1165" fmla="*/ 2706571 w 8140614"/>
                <a:gd name="connsiteY1165" fmla="*/ 3269742 h 4020696"/>
                <a:gd name="connsiteX1166" fmla="*/ 2649673 w 8140614"/>
                <a:gd name="connsiteY1166" fmla="*/ 3339967 h 4020696"/>
                <a:gd name="connsiteX1167" fmla="*/ 2664025 w 8140614"/>
                <a:gd name="connsiteY1167" fmla="*/ 3312287 h 4020696"/>
                <a:gd name="connsiteX1168" fmla="*/ 2659925 w 8140614"/>
                <a:gd name="connsiteY1168" fmla="*/ 3309724 h 4020696"/>
                <a:gd name="connsiteX1169" fmla="*/ 2654799 w 8140614"/>
                <a:gd name="connsiteY1169" fmla="*/ 3308186 h 4020696"/>
                <a:gd name="connsiteX1170" fmla="*/ 2644034 w 8140614"/>
                <a:gd name="connsiteY1170" fmla="*/ 3314850 h 4020696"/>
                <a:gd name="connsiteX1171" fmla="*/ 2600463 w 8140614"/>
                <a:gd name="connsiteY1171" fmla="*/ 3398403 h 4020696"/>
                <a:gd name="connsiteX1172" fmla="*/ 2553817 w 8140614"/>
                <a:gd name="connsiteY1172" fmla="*/ 3325614 h 4020696"/>
                <a:gd name="connsiteX1173" fmla="*/ 2543052 w 8140614"/>
                <a:gd name="connsiteY1173" fmla="*/ 3330740 h 4020696"/>
                <a:gd name="connsiteX1174" fmla="*/ 2513834 w 8140614"/>
                <a:gd name="connsiteY1174" fmla="*/ 3309724 h 4020696"/>
                <a:gd name="connsiteX1175" fmla="*/ 2597388 w 8140614"/>
                <a:gd name="connsiteY1175" fmla="*/ 3232834 h 4020696"/>
                <a:gd name="connsiteX1176" fmla="*/ 2593287 w 8140614"/>
                <a:gd name="connsiteY1176" fmla="*/ 3196953 h 4020696"/>
                <a:gd name="connsiteX1177" fmla="*/ 2577396 w 8140614"/>
                <a:gd name="connsiteY1177" fmla="*/ 3194390 h 4020696"/>
                <a:gd name="connsiteX1178" fmla="*/ 2581497 w 8140614"/>
                <a:gd name="connsiteY1178" fmla="*/ 3155945 h 4020696"/>
                <a:gd name="connsiteX1179" fmla="*/ 2577396 w 8140614"/>
                <a:gd name="connsiteY1179" fmla="*/ 3154407 h 4020696"/>
                <a:gd name="connsiteX1180" fmla="*/ 2557405 w 8140614"/>
                <a:gd name="connsiteY1180" fmla="*/ 3156970 h 4020696"/>
                <a:gd name="connsiteX1181" fmla="*/ 2500507 w 8140614"/>
                <a:gd name="connsiteY1181" fmla="*/ 3107761 h 4020696"/>
                <a:gd name="connsiteX1182" fmla="*/ 2497944 w 8140614"/>
                <a:gd name="connsiteY1182" fmla="*/ 3069316 h 4020696"/>
                <a:gd name="connsiteX1183" fmla="*/ 2489742 w 8140614"/>
                <a:gd name="connsiteY1183" fmla="*/ 2976536 h 4020696"/>
                <a:gd name="connsiteX1184" fmla="*/ 2451297 w 8140614"/>
                <a:gd name="connsiteY1184" fmla="*/ 2969872 h 4020696"/>
                <a:gd name="connsiteX1185" fmla="*/ 2443096 w 8140614"/>
                <a:gd name="connsiteY1185" fmla="*/ 2919637 h 4020696"/>
                <a:gd name="connsiteX1186" fmla="*/ 2334425 w 8140614"/>
                <a:gd name="connsiteY1186" fmla="*/ 2863764 h 4020696"/>
                <a:gd name="connsiteX1187" fmla="*/ 2331862 w 8140614"/>
                <a:gd name="connsiteY1187" fmla="*/ 2823782 h 4020696"/>
                <a:gd name="connsiteX1188" fmla="*/ 2254973 w 8140614"/>
                <a:gd name="connsiteY1188" fmla="*/ 2853000 h 4020696"/>
                <a:gd name="connsiteX1189" fmla="*/ 2212427 w 8140614"/>
                <a:gd name="connsiteY1189" fmla="*/ 2851462 h 4020696"/>
                <a:gd name="connsiteX1190" fmla="*/ 2207301 w 8140614"/>
                <a:gd name="connsiteY1190" fmla="*/ 2817118 h 4020696"/>
                <a:gd name="connsiteX1191" fmla="*/ 2172957 w 8140614"/>
                <a:gd name="connsiteY1191" fmla="*/ 2827883 h 4020696"/>
                <a:gd name="connsiteX1192" fmla="*/ 2154503 w 8140614"/>
                <a:gd name="connsiteY1192" fmla="*/ 2811992 h 4020696"/>
                <a:gd name="connsiteX1193" fmla="*/ 2137075 w 8140614"/>
                <a:gd name="connsiteY1193" fmla="*/ 2774572 h 4020696"/>
                <a:gd name="connsiteX1194" fmla="*/ 2162192 w 8140614"/>
                <a:gd name="connsiteY1194" fmla="*/ 2716136 h 4020696"/>
                <a:gd name="connsiteX1195" fmla="*/ 2209864 w 8140614"/>
                <a:gd name="connsiteY1195" fmla="*/ 2696145 h 4020696"/>
                <a:gd name="connsiteX1196" fmla="*/ 2228318 w 8140614"/>
                <a:gd name="connsiteY1196" fmla="*/ 2696145 h 4020696"/>
                <a:gd name="connsiteX1197" fmla="*/ 2240107 w 8140614"/>
                <a:gd name="connsiteY1197" fmla="*/ 2629507 h 4020696"/>
                <a:gd name="connsiteX1198" fmla="*/ 2225755 w 8140614"/>
                <a:gd name="connsiteY1198" fmla="*/ 2591063 h 4020696"/>
                <a:gd name="connsiteX1199" fmla="*/ 2243183 w 8140614"/>
                <a:gd name="connsiteY1199" fmla="*/ 2584399 h 4020696"/>
                <a:gd name="connsiteX1200" fmla="*/ 2243183 w 8140614"/>
                <a:gd name="connsiteY1200" fmla="*/ 2579273 h 4020696"/>
                <a:gd name="connsiteX1201" fmla="*/ 2231393 w 8140614"/>
                <a:gd name="connsiteY1201" fmla="*/ 2570046 h 4020696"/>
                <a:gd name="connsiteX1202" fmla="*/ 2229855 w 8140614"/>
                <a:gd name="connsiteY1202" fmla="*/ 2564920 h 4020696"/>
                <a:gd name="connsiteX1203" fmla="*/ 2231393 w 8140614"/>
                <a:gd name="connsiteY1203" fmla="*/ 2563382 h 4020696"/>
                <a:gd name="connsiteX1204" fmla="*/ 2285728 w 8140614"/>
                <a:gd name="connsiteY1204" fmla="*/ 2558256 h 4020696"/>
                <a:gd name="connsiteX1205" fmla="*/ 2308283 w 8140614"/>
                <a:gd name="connsiteY1205" fmla="*/ 2585937 h 4020696"/>
                <a:gd name="connsiteX1206" fmla="*/ 2378509 w 8140614"/>
                <a:gd name="connsiteY1206" fmla="*/ 2551593 h 4020696"/>
                <a:gd name="connsiteX1207" fmla="*/ 2376971 w 8140614"/>
                <a:gd name="connsiteY1207" fmla="*/ 2542366 h 4020696"/>
                <a:gd name="connsiteX1208" fmla="*/ 2363643 w 8140614"/>
                <a:gd name="connsiteY1208" fmla="*/ 2543904 h 4020696"/>
                <a:gd name="connsiteX1209" fmla="*/ 2349290 w 8140614"/>
                <a:gd name="connsiteY1209" fmla="*/ 2508022 h 4020696"/>
                <a:gd name="connsiteX1210" fmla="*/ 2351853 w 8140614"/>
                <a:gd name="connsiteY1210" fmla="*/ 2506484 h 4020696"/>
                <a:gd name="connsiteX1211" fmla="*/ 2385172 w 8140614"/>
                <a:gd name="connsiteY1211" fmla="*/ 2520837 h 4020696"/>
                <a:gd name="connsiteX1212" fmla="*/ 2391836 w 8140614"/>
                <a:gd name="connsiteY1212" fmla="*/ 2519299 h 4020696"/>
                <a:gd name="connsiteX1213" fmla="*/ 2396962 w 8140614"/>
                <a:gd name="connsiteY1213" fmla="*/ 2508535 h 4020696"/>
                <a:gd name="connsiteX1214" fmla="*/ 2446171 w 8140614"/>
                <a:gd name="connsiteY1214" fmla="*/ 2483417 h 4020696"/>
                <a:gd name="connsiteX1215" fmla="*/ 2451297 w 8140614"/>
                <a:gd name="connsiteY1215" fmla="*/ 2485980 h 4020696"/>
                <a:gd name="connsiteX1216" fmla="*/ 2460524 w 8140614"/>
                <a:gd name="connsiteY1216" fmla="*/ 2512635 h 4020696"/>
                <a:gd name="connsiteX1217" fmla="*/ 2484616 w 8140614"/>
                <a:gd name="connsiteY1217" fmla="*/ 2572609 h 4020696"/>
                <a:gd name="connsiteX1218" fmla="*/ 2518960 w 8140614"/>
                <a:gd name="connsiteY1218" fmla="*/ 2556719 h 4020696"/>
                <a:gd name="connsiteX1219" fmla="*/ 2546640 w 8140614"/>
                <a:gd name="connsiteY1219" fmla="*/ 2556719 h 4020696"/>
                <a:gd name="connsiteX1220" fmla="*/ 2549203 w 8140614"/>
                <a:gd name="connsiteY1220" fmla="*/ 2545954 h 4020696"/>
                <a:gd name="connsiteX1221" fmla="*/ 2573296 w 8140614"/>
                <a:gd name="connsiteY1221" fmla="*/ 2543391 h 4020696"/>
                <a:gd name="connsiteX1222" fmla="*/ 2620967 w 8140614"/>
                <a:gd name="connsiteY1222" fmla="*/ 2550055 h 4020696"/>
                <a:gd name="connsiteX1223" fmla="*/ 2648647 w 8140614"/>
                <a:gd name="connsiteY1223" fmla="*/ 2507509 h 4020696"/>
                <a:gd name="connsiteX1224" fmla="*/ 2661975 w 8140614"/>
                <a:gd name="connsiteY1224" fmla="*/ 2547492 h 4020696"/>
                <a:gd name="connsiteX1225" fmla="*/ 2682991 w 8140614"/>
                <a:gd name="connsiteY1225" fmla="*/ 2565945 h 4020696"/>
                <a:gd name="connsiteX1226" fmla="*/ 2648647 w 8140614"/>
                <a:gd name="connsiteY1226" fmla="*/ 2609516 h 4020696"/>
                <a:gd name="connsiteX1227" fmla="*/ 2655311 w 8140614"/>
                <a:gd name="connsiteY1227" fmla="*/ 2620281 h 4020696"/>
                <a:gd name="connsiteX1228" fmla="*/ 2663513 w 8140614"/>
                <a:gd name="connsiteY1228" fmla="*/ 2620281 h 4020696"/>
                <a:gd name="connsiteX1229" fmla="*/ 2672740 w 8140614"/>
                <a:gd name="connsiteY1229" fmla="*/ 2602852 h 4020696"/>
                <a:gd name="connsiteX1230" fmla="*/ 2713747 w 8140614"/>
                <a:gd name="connsiteY1230" fmla="*/ 2614642 h 4020696"/>
                <a:gd name="connsiteX1231" fmla="*/ 2691193 w 8140614"/>
                <a:gd name="connsiteY1231" fmla="*/ 2642322 h 4020696"/>
                <a:gd name="connsiteX1232" fmla="*/ 2692731 w 8140614"/>
                <a:gd name="connsiteY1232" fmla="*/ 2646423 h 4020696"/>
                <a:gd name="connsiteX1233" fmla="*/ 2696831 w 8140614"/>
                <a:gd name="connsiteY1233" fmla="*/ 2648986 h 4020696"/>
                <a:gd name="connsiteX1234" fmla="*/ 2712722 w 8140614"/>
                <a:gd name="connsiteY1234" fmla="*/ 2634121 h 4020696"/>
                <a:gd name="connsiteX1235" fmla="*/ 2726049 w 8140614"/>
                <a:gd name="connsiteY1235" fmla="*/ 2632583 h 4020696"/>
                <a:gd name="connsiteX1236" fmla="*/ 2731175 w 8140614"/>
                <a:gd name="connsiteY1236" fmla="*/ 2616692 h 4020696"/>
                <a:gd name="connsiteX1237" fmla="*/ 2808065 w 8140614"/>
                <a:gd name="connsiteY1237" fmla="*/ 2645911 h 4020696"/>
                <a:gd name="connsiteX1238" fmla="*/ 2801914 w 8140614"/>
                <a:gd name="connsiteY1238" fmla="*/ 2673591 h 4020696"/>
                <a:gd name="connsiteX1239" fmla="*/ 4388403 w 8140614"/>
                <a:gd name="connsiteY1239" fmla="*/ 2477266 h 4020696"/>
                <a:gd name="connsiteX1240" fmla="*/ 4428385 w 8140614"/>
                <a:gd name="connsiteY1240" fmla="*/ 2481367 h 4020696"/>
                <a:gd name="connsiteX1241" fmla="*/ 4476057 w 8140614"/>
                <a:gd name="connsiteY1241" fmla="*/ 2494694 h 4020696"/>
                <a:gd name="connsiteX1242" fmla="*/ 4507838 w 8140614"/>
                <a:gd name="connsiteY1242" fmla="*/ 2546467 h 4020696"/>
                <a:gd name="connsiteX1243" fmla="*/ 4481183 w 8140614"/>
                <a:gd name="connsiteY1243" fmla="*/ 2579785 h 4020696"/>
                <a:gd name="connsiteX1244" fmla="*/ 4472981 w 8140614"/>
                <a:gd name="connsiteY1244" fmla="*/ 2624894 h 4020696"/>
                <a:gd name="connsiteX1245" fmla="*/ 4458628 w 8140614"/>
                <a:gd name="connsiteY1245" fmla="*/ 2647448 h 4020696"/>
                <a:gd name="connsiteX1246" fmla="*/ 4465292 w 8140614"/>
                <a:gd name="connsiteY1246" fmla="*/ 2667440 h 4020696"/>
                <a:gd name="connsiteX1247" fmla="*/ 4461191 w 8140614"/>
                <a:gd name="connsiteY1247" fmla="*/ 2676666 h 4020696"/>
                <a:gd name="connsiteX1248" fmla="*/ 4465292 w 8140614"/>
                <a:gd name="connsiteY1248" fmla="*/ 2741766 h 4020696"/>
                <a:gd name="connsiteX1249" fmla="*/ 4489384 w 8140614"/>
                <a:gd name="connsiteY1249" fmla="*/ 2784312 h 4020696"/>
                <a:gd name="connsiteX1250" fmla="*/ 4485284 w 8140614"/>
                <a:gd name="connsiteY1250" fmla="*/ 2785850 h 4020696"/>
                <a:gd name="connsiteX1251" fmla="*/ 4456066 w 8140614"/>
                <a:gd name="connsiteY1251" fmla="*/ 2790976 h 4020696"/>
                <a:gd name="connsiteX1252" fmla="*/ 4449402 w 8140614"/>
                <a:gd name="connsiteY1252" fmla="*/ 2809429 h 4020696"/>
                <a:gd name="connsiteX1253" fmla="*/ 4451965 w 8140614"/>
                <a:gd name="connsiteY1253" fmla="*/ 2833521 h 4020696"/>
                <a:gd name="connsiteX1254" fmla="*/ 4443763 w 8140614"/>
                <a:gd name="connsiteY1254" fmla="*/ 2864277 h 4020696"/>
                <a:gd name="connsiteX1255" fmla="*/ 4461191 w 8140614"/>
                <a:gd name="connsiteY1255" fmla="*/ 2884268 h 4020696"/>
                <a:gd name="connsiteX1256" fmla="*/ 4477082 w 8140614"/>
                <a:gd name="connsiteY1256" fmla="*/ 2879142 h 4020696"/>
                <a:gd name="connsiteX1257" fmla="*/ 4475544 w 8140614"/>
                <a:gd name="connsiteY1257" fmla="*/ 2899133 h 4020696"/>
                <a:gd name="connsiteX1258" fmla="*/ 4457091 w 8140614"/>
                <a:gd name="connsiteY1258" fmla="*/ 2897596 h 4020696"/>
                <a:gd name="connsiteX1259" fmla="*/ 4448889 w 8140614"/>
                <a:gd name="connsiteY1259" fmla="*/ 2880168 h 4020696"/>
                <a:gd name="connsiteX1260" fmla="*/ 4419671 w 8140614"/>
                <a:gd name="connsiteY1260" fmla="*/ 2862739 h 4020696"/>
                <a:gd name="connsiteX1261" fmla="*/ 4402243 w 8140614"/>
                <a:gd name="connsiteY1261" fmla="*/ 2871966 h 4020696"/>
                <a:gd name="connsiteX1262" fmla="*/ 4381226 w 8140614"/>
                <a:gd name="connsiteY1262" fmla="*/ 2862739 h 4020696"/>
                <a:gd name="connsiteX1263" fmla="*/ 4374563 w 8140614"/>
                <a:gd name="connsiteY1263" fmla="*/ 2851975 h 4020696"/>
                <a:gd name="connsiteX1264" fmla="*/ 4360210 w 8140614"/>
                <a:gd name="connsiteY1264" fmla="*/ 2854538 h 4020696"/>
                <a:gd name="connsiteX1265" fmla="*/ 4352008 w 8140614"/>
                <a:gd name="connsiteY1265" fmla="*/ 2843773 h 4020696"/>
                <a:gd name="connsiteX1266" fmla="*/ 4313564 w 8140614"/>
                <a:gd name="connsiteY1266" fmla="*/ 2851975 h 4020696"/>
                <a:gd name="connsiteX1267" fmla="*/ 4302799 w 8140614"/>
                <a:gd name="connsiteY1267" fmla="*/ 2809429 h 4020696"/>
                <a:gd name="connsiteX1268" fmla="*/ 4300236 w 8140614"/>
                <a:gd name="connsiteY1268" fmla="*/ 2761757 h 4020696"/>
                <a:gd name="connsiteX1269" fmla="*/ 4253590 w 8140614"/>
                <a:gd name="connsiteY1269" fmla="*/ 2759194 h 4020696"/>
                <a:gd name="connsiteX1270" fmla="*/ 4248464 w 8140614"/>
                <a:gd name="connsiteY1270" fmla="*/ 2777648 h 4020696"/>
                <a:gd name="connsiteX1271" fmla="*/ 4208481 w 8140614"/>
                <a:gd name="connsiteY1271" fmla="*/ 2779186 h 4020696"/>
                <a:gd name="connsiteX1272" fmla="*/ 4192591 w 8140614"/>
                <a:gd name="connsiteY1272" fmla="*/ 2734077 h 4020696"/>
                <a:gd name="connsiteX1273" fmla="*/ 4103911 w 8140614"/>
                <a:gd name="connsiteY1273" fmla="*/ 2736640 h 4020696"/>
                <a:gd name="connsiteX1274" fmla="*/ 4097247 w 8140614"/>
                <a:gd name="connsiteY1274" fmla="*/ 2714086 h 4020696"/>
                <a:gd name="connsiteX1275" fmla="*/ 4143894 w 8140614"/>
                <a:gd name="connsiteY1275" fmla="*/ 2700759 h 4020696"/>
                <a:gd name="connsiteX1276" fmla="*/ 4154658 w 8140614"/>
                <a:gd name="connsiteY1276" fmla="*/ 2711523 h 4020696"/>
                <a:gd name="connsiteX1277" fmla="*/ 4175675 w 8140614"/>
                <a:gd name="connsiteY1277" fmla="*/ 2698196 h 4020696"/>
                <a:gd name="connsiteX1278" fmla="*/ 4183876 w 8140614"/>
                <a:gd name="connsiteY1278" fmla="*/ 2682305 h 4020696"/>
                <a:gd name="connsiteX1279" fmla="*/ 4185414 w 8140614"/>
                <a:gd name="connsiteY1279" fmla="*/ 2635659 h 4020696"/>
                <a:gd name="connsiteX1280" fmla="*/ 4202843 w 8140614"/>
                <a:gd name="connsiteY1280" fmla="*/ 2621306 h 4020696"/>
                <a:gd name="connsiteX1281" fmla="*/ 4222834 w 8140614"/>
                <a:gd name="connsiteY1281" fmla="*/ 2554668 h 4020696"/>
                <a:gd name="connsiteX1282" fmla="*/ 4233598 w 8140614"/>
                <a:gd name="connsiteY1282" fmla="*/ 2537240 h 4020696"/>
                <a:gd name="connsiteX1283" fmla="*/ 4258716 w 8140614"/>
                <a:gd name="connsiteY1283" fmla="*/ 2485468 h 4020696"/>
                <a:gd name="connsiteX1284" fmla="*/ 4319715 w 8140614"/>
                <a:gd name="connsiteY1284" fmla="*/ 2506484 h 4020696"/>
                <a:gd name="connsiteX1285" fmla="*/ 4326378 w 8140614"/>
                <a:gd name="connsiteY1285" fmla="*/ 2490594 h 4020696"/>
                <a:gd name="connsiteX1286" fmla="*/ 4385840 w 8140614"/>
                <a:gd name="connsiteY1286" fmla="*/ 2481367 h 4020696"/>
                <a:gd name="connsiteX1287" fmla="*/ 4388403 w 8140614"/>
                <a:gd name="connsiteY1287" fmla="*/ 2477266 h 4020696"/>
                <a:gd name="connsiteX1288" fmla="*/ 6202997 w 8140614"/>
                <a:gd name="connsiteY1288" fmla="*/ 2672053 h 4020696"/>
                <a:gd name="connsiteX1289" fmla="*/ 6191208 w 8140614"/>
                <a:gd name="connsiteY1289" fmla="*/ 2676154 h 4020696"/>
                <a:gd name="connsiteX1290" fmla="*/ 6180443 w 8140614"/>
                <a:gd name="connsiteY1290" fmla="*/ 2734590 h 4020696"/>
                <a:gd name="connsiteX1291" fmla="*/ 6151225 w 8140614"/>
                <a:gd name="connsiteY1291" fmla="*/ 2732027 h 4020696"/>
                <a:gd name="connsiteX1292" fmla="*/ 6079461 w 8140614"/>
                <a:gd name="connsiteY1292" fmla="*/ 2662826 h 4020696"/>
                <a:gd name="connsiteX1293" fmla="*/ 6059470 w 8140614"/>
                <a:gd name="connsiteY1293" fmla="*/ 2617718 h 4020696"/>
                <a:gd name="connsiteX1294" fmla="*/ 6031789 w 8140614"/>
                <a:gd name="connsiteY1294" fmla="*/ 2590037 h 4020696"/>
                <a:gd name="connsiteX1295" fmla="*/ 6020000 w 8140614"/>
                <a:gd name="connsiteY1295" fmla="*/ 2554156 h 4020696"/>
                <a:gd name="connsiteX1296" fmla="*/ 6006673 w 8140614"/>
                <a:gd name="connsiteY1296" fmla="*/ 2549030 h 4020696"/>
                <a:gd name="connsiteX1297" fmla="*/ 5952337 w 8140614"/>
                <a:gd name="connsiteY1297" fmla="*/ 2476241 h 4020696"/>
                <a:gd name="connsiteX1298" fmla="*/ 5953875 w 8140614"/>
                <a:gd name="connsiteY1298" fmla="*/ 2476241 h 4020696"/>
                <a:gd name="connsiteX1299" fmla="*/ 5976429 w 8140614"/>
                <a:gd name="connsiteY1299" fmla="*/ 2488031 h 4020696"/>
                <a:gd name="connsiteX1300" fmla="*/ 6003084 w 8140614"/>
                <a:gd name="connsiteY1300" fmla="*/ 2490594 h 4020696"/>
                <a:gd name="connsiteX1301" fmla="*/ 6003084 w 8140614"/>
                <a:gd name="connsiteY1301" fmla="*/ 2492131 h 4020696"/>
                <a:gd name="connsiteX1302" fmla="*/ 6023076 w 8140614"/>
                <a:gd name="connsiteY1302" fmla="*/ 2516224 h 4020696"/>
                <a:gd name="connsiteX1303" fmla="*/ 6048193 w 8140614"/>
                <a:gd name="connsiteY1303" fmla="*/ 2533652 h 4020696"/>
                <a:gd name="connsiteX1304" fmla="*/ 6049730 w 8140614"/>
                <a:gd name="connsiteY1304" fmla="*/ 2535189 h 4020696"/>
                <a:gd name="connsiteX1305" fmla="*/ 6060495 w 8140614"/>
                <a:gd name="connsiteY1305" fmla="*/ 2553643 h 4020696"/>
                <a:gd name="connsiteX1306" fmla="*/ 6080486 w 8140614"/>
                <a:gd name="connsiteY1306" fmla="*/ 2557744 h 4020696"/>
                <a:gd name="connsiteX1307" fmla="*/ 6136359 w 8140614"/>
                <a:gd name="connsiteY1307" fmla="*/ 2606953 h 4020696"/>
                <a:gd name="connsiteX1308" fmla="*/ 6133796 w 8140614"/>
                <a:gd name="connsiteY1308" fmla="*/ 2627970 h 4020696"/>
                <a:gd name="connsiteX1309" fmla="*/ 6190695 w 8140614"/>
                <a:gd name="connsiteY1309" fmla="*/ 2666414 h 4020696"/>
                <a:gd name="connsiteX1310" fmla="*/ 6192233 w 8140614"/>
                <a:gd name="connsiteY1310" fmla="*/ 2664877 h 4020696"/>
                <a:gd name="connsiteX1311" fmla="*/ 6190695 w 8140614"/>
                <a:gd name="connsiteY1311" fmla="*/ 2654112 h 4020696"/>
                <a:gd name="connsiteX1312" fmla="*/ 6177367 w 8140614"/>
                <a:gd name="connsiteY1312" fmla="*/ 2647448 h 4020696"/>
                <a:gd name="connsiteX1313" fmla="*/ 6177367 w 8140614"/>
                <a:gd name="connsiteY1313" fmla="*/ 2645911 h 4020696"/>
                <a:gd name="connsiteX1314" fmla="*/ 6178905 w 8140614"/>
                <a:gd name="connsiteY1314" fmla="*/ 2644373 h 4020696"/>
                <a:gd name="connsiteX1315" fmla="*/ 6190695 w 8140614"/>
                <a:gd name="connsiteY1315" fmla="*/ 2645911 h 4020696"/>
                <a:gd name="connsiteX1316" fmla="*/ 6204023 w 8140614"/>
                <a:gd name="connsiteY1316" fmla="*/ 2664364 h 4020696"/>
                <a:gd name="connsiteX1317" fmla="*/ 6204023 w 8140614"/>
                <a:gd name="connsiteY1317" fmla="*/ 2672053 h 4020696"/>
                <a:gd name="connsiteX1318" fmla="*/ 2593799 w 8140614"/>
                <a:gd name="connsiteY1318" fmla="*/ 2470602 h 4020696"/>
                <a:gd name="connsiteX1319" fmla="*/ 2647110 w 8140614"/>
                <a:gd name="connsiteY1319" fmla="*/ 2504946 h 4020696"/>
                <a:gd name="connsiteX1320" fmla="*/ 2638908 w 8140614"/>
                <a:gd name="connsiteY1320" fmla="*/ 2513148 h 4020696"/>
                <a:gd name="connsiteX1321" fmla="*/ 2617892 w 8140614"/>
                <a:gd name="connsiteY1321" fmla="*/ 2547492 h 4020696"/>
                <a:gd name="connsiteX1322" fmla="*/ 2582010 w 8140614"/>
                <a:gd name="connsiteY1322" fmla="*/ 2547492 h 4020696"/>
                <a:gd name="connsiteX1323" fmla="*/ 2584573 w 8140614"/>
                <a:gd name="connsiteY1323" fmla="*/ 2489056 h 4020696"/>
                <a:gd name="connsiteX1324" fmla="*/ 2593799 w 8140614"/>
                <a:gd name="connsiteY1324" fmla="*/ 2470602 h 4020696"/>
                <a:gd name="connsiteX1325" fmla="*/ 2528700 w 8140614"/>
                <a:gd name="connsiteY1325" fmla="*/ 2460863 h 4020696"/>
                <a:gd name="connsiteX1326" fmla="*/ 2546128 w 8140614"/>
                <a:gd name="connsiteY1326" fmla="*/ 2469065 h 4020696"/>
                <a:gd name="connsiteX1327" fmla="*/ 2589699 w 8140614"/>
                <a:gd name="connsiteY1327" fmla="*/ 2469065 h 4020696"/>
                <a:gd name="connsiteX1328" fmla="*/ 2580472 w 8140614"/>
                <a:gd name="connsiteY1328" fmla="*/ 2489056 h 4020696"/>
                <a:gd name="connsiteX1329" fmla="*/ 2580472 w 8140614"/>
                <a:gd name="connsiteY1329" fmla="*/ 2543391 h 4020696"/>
                <a:gd name="connsiteX1330" fmla="*/ 2546128 w 8140614"/>
                <a:gd name="connsiteY1330" fmla="*/ 2545954 h 4020696"/>
                <a:gd name="connsiteX1331" fmla="*/ 2541002 w 8140614"/>
                <a:gd name="connsiteY1331" fmla="*/ 2556719 h 4020696"/>
                <a:gd name="connsiteX1332" fmla="*/ 2532800 w 8140614"/>
                <a:gd name="connsiteY1332" fmla="*/ 2555181 h 4020696"/>
                <a:gd name="connsiteX1333" fmla="*/ 2501019 w 8140614"/>
                <a:gd name="connsiteY1333" fmla="*/ 2508535 h 4020696"/>
                <a:gd name="connsiteX1334" fmla="*/ 2506145 w 8140614"/>
                <a:gd name="connsiteY1334" fmla="*/ 2491106 h 4020696"/>
                <a:gd name="connsiteX1335" fmla="*/ 2520498 w 8140614"/>
                <a:gd name="connsiteY1335" fmla="*/ 2482905 h 4020696"/>
                <a:gd name="connsiteX1336" fmla="*/ 2524599 w 8140614"/>
                <a:gd name="connsiteY1336" fmla="*/ 2462913 h 4020696"/>
                <a:gd name="connsiteX1337" fmla="*/ 2528700 w 8140614"/>
                <a:gd name="connsiteY1337" fmla="*/ 2460863 h 4020696"/>
                <a:gd name="connsiteX1338" fmla="*/ 6056907 w 8140614"/>
                <a:gd name="connsiteY1338" fmla="*/ 2454199 h 4020696"/>
                <a:gd name="connsiteX1339" fmla="*/ 6068697 w 8140614"/>
                <a:gd name="connsiteY1339" fmla="*/ 2455737 h 4020696"/>
                <a:gd name="connsiteX1340" fmla="*/ 6077923 w 8140614"/>
                <a:gd name="connsiteY1340" fmla="*/ 2470602 h 4020696"/>
                <a:gd name="connsiteX1341" fmla="*/ 6096377 w 8140614"/>
                <a:gd name="connsiteY1341" fmla="*/ 2470602 h 4020696"/>
                <a:gd name="connsiteX1342" fmla="*/ 6100478 w 8140614"/>
                <a:gd name="connsiteY1342" fmla="*/ 2462401 h 4020696"/>
                <a:gd name="connsiteX1343" fmla="*/ 6129696 w 8140614"/>
                <a:gd name="connsiteY1343" fmla="*/ 2491619 h 4020696"/>
                <a:gd name="connsiteX1344" fmla="*/ 6127133 w 8140614"/>
                <a:gd name="connsiteY1344" fmla="*/ 2535189 h 4020696"/>
                <a:gd name="connsiteX1345" fmla="*/ 6147124 w 8140614"/>
                <a:gd name="connsiteY1345" fmla="*/ 2571071 h 4020696"/>
                <a:gd name="connsiteX1346" fmla="*/ 6056907 w 8140614"/>
                <a:gd name="connsiteY1346" fmla="*/ 2454199 h 4020696"/>
                <a:gd name="connsiteX1347" fmla="*/ 6432128 w 8140614"/>
                <a:gd name="connsiteY1347" fmla="*/ 2450611 h 4020696"/>
                <a:gd name="connsiteX1348" fmla="*/ 6454682 w 8140614"/>
                <a:gd name="connsiteY1348" fmla="*/ 2471628 h 4020696"/>
                <a:gd name="connsiteX1349" fmla="*/ 6488001 w 8140614"/>
                <a:gd name="connsiteY1349" fmla="*/ 2479829 h 4020696"/>
                <a:gd name="connsiteX1350" fmla="*/ 6485438 w 8140614"/>
                <a:gd name="connsiteY1350" fmla="*/ 2488031 h 4020696"/>
                <a:gd name="connsiteX1351" fmla="*/ 6466985 w 8140614"/>
                <a:gd name="connsiteY1351" fmla="*/ 2490594 h 4020696"/>
                <a:gd name="connsiteX1352" fmla="*/ 6466985 w 8140614"/>
                <a:gd name="connsiteY1352" fmla="*/ 2499820 h 4020696"/>
                <a:gd name="connsiteX1353" fmla="*/ 6413674 w 8140614"/>
                <a:gd name="connsiteY1353" fmla="*/ 2504946 h 4020696"/>
                <a:gd name="connsiteX1354" fmla="*/ 6407011 w 8140614"/>
                <a:gd name="connsiteY1354" fmla="*/ 2525963 h 4020696"/>
                <a:gd name="connsiteX1355" fmla="*/ 6393684 w 8140614"/>
                <a:gd name="connsiteY1355" fmla="*/ 2535189 h 4020696"/>
                <a:gd name="connsiteX1356" fmla="*/ 6384457 w 8140614"/>
                <a:gd name="connsiteY1356" fmla="*/ 2565945 h 4020696"/>
                <a:gd name="connsiteX1357" fmla="*/ 6341911 w 8140614"/>
                <a:gd name="connsiteY1357" fmla="*/ 2567483 h 4020696"/>
                <a:gd name="connsiteX1358" fmla="*/ 6327558 w 8140614"/>
                <a:gd name="connsiteY1358" fmla="*/ 2576710 h 4020696"/>
                <a:gd name="connsiteX1359" fmla="*/ 6290651 w 8140614"/>
                <a:gd name="connsiteY1359" fmla="*/ 2579273 h 4020696"/>
                <a:gd name="connsiteX1360" fmla="*/ 6274761 w 8140614"/>
                <a:gd name="connsiteY1360" fmla="*/ 2561845 h 4020696"/>
                <a:gd name="connsiteX1361" fmla="*/ 6306542 w 8140614"/>
                <a:gd name="connsiteY1361" fmla="*/ 2566970 h 4020696"/>
                <a:gd name="connsiteX1362" fmla="*/ 6311668 w 8140614"/>
                <a:gd name="connsiteY1362" fmla="*/ 2540315 h 4020696"/>
                <a:gd name="connsiteX1363" fmla="*/ 6351650 w 8140614"/>
                <a:gd name="connsiteY1363" fmla="*/ 2533652 h 4020696"/>
                <a:gd name="connsiteX1364" fmla="*/ 6371642 w 8140614"/>
                <a:gd name="connsiteY1364" fmla="*/ 2497770 h 4020696"/>
                <a:gd name="connsiteX1365" fmla="*/ 6371642 w 8140614"/>
                <a:gd name="connsiteY1365" fmla="*/ 2500333 h 4020696"/>
                <a:gd name="connsiteX1366" fmla="*/ 6383432 w 8140614"/>
                <a:gd name="connsiteY1366" fmla="*/ 2513661 h 4020696"/>
                <a:gd name="connsiteX1367" fmla="*/ 6403422 w 8140614"/>
                <a:gd name="connsiteY1367" fmla="*/ 2505459 h 4020696"/>
                <a:gd name="connsiteX1368" fmla="*/ 6432128 w 8140614"/>
                <a:gd name="connsiteY1368" fmla="*/ 2450611 h 4020696"/>
                <a:gd name="connsiteX1369" fmla="*/ 2458474 w 8140614"/>
                <a:gd name="connsiteY1369" fmla="*/ 2409091 h 4020696"/>
                <a:gd name="connsiteX1370" fmla="*/ 2487692 w 8140614"/>
                <a:gd name="connsiteY1370" fmla="*/ 2429082 h 4020696"/>
                <a:gd name="connsiteX1371" fmla="*/ 2490255 w 8140614"/>
                <a:gd name="connsiteY1371" fmla="*/ 2442409 h 4020696"/>
                <a:gd name="connsiteX1372" fmla="*/ 2517935 w 8140614"/>
                <a:gd name="connsiteY1372" fmla="*/ 2464964 h 4020696"/>
                <a:gd name="connsiteX1373" fmla="*/ 2515372 w 8140614"/>
                <a:gd name="connsiteY1373" fmla="*/ 2484955 h 4020696"/>
                <a:gd name="connsiteX1374" fmla="*/ 2502045 w 8140614"/>
                <a:gd name="connsiteY1374" fmla="*/ 2490081 h 4020696"/>
                <a:gd name="connsiteX1375" fmla="*/ 2497944 w 8140614"/>
                <a:gd name="connsiteY1375" fmla="*/ 2511098 h 4020696"/>
                <a:gd name="connsiteX1376" fmla="*/ 2527162 w 8140614"/>
                <a:gd name="connsiteY1376" fmla="*/ 2553643 h 4020696"/>
                <a:gd name="connsiteX1377" fmla="*/ 2479490 w 8140614"/>
                <a:gd name="connsiteY1377" fmla="*/ 2568508 h 4020696"/>
                <a:gd name="connsiteX1378" fmla="*/ 2458474 w 8140614"/>
                <a:gd name="connsiteY1378" fmla="*/ 2524937 h 4020696"/>
                <a:gd name="connsiteX1379" fmla="*/ 2465137 w 8140614"/>
                <a:gd name="connsiteY1379" fmla="*/ 2509047 h 4020696"/>
                <a:gd name="connsiteX1380" fmla="*/ 2450785 w 8140614"/>
                <a:gd name="connsiteY1380" fmla="*/ 2481367 h 4020696"/>
                <a:gd name="connsiteX1381" fmla="*/ 2434894 w 8140614"/>
                <a:gd name="connsiteY1381" fmla="*/ 2477266 h 4020696"/>
                <a:gd name="connsiteX1382" fmla="*/ 2426693 w 8140614"/>
                <a:gd name="connsiteY1382" fmla="*/ 2466502 h 4020696"/>
                <a:gd name="connsiteX1383" fmla="*/ 2430794 w 8140614"/>
                <a:gd name="connsiteY1383" fmla="*/ 2455737 h 4020696"/>
                <a:gd name="connsiteX1384" fmla="*/ 2448222 w 8140614"/>
                <a:gd name="connsiteY1384" fmla="*/ 2443947 h 4020696"/>
                <a:gd name="connsiteX1385" fmla="*/ 2443096 w 8140614"/>
                <a:gd name="connsiteY1385" fmla="*/ 2426519 h 4020696"/>
                <a:gd name="connsiteX1386" fmla="*/ 2458474 w 8140614"/>
                <a:gd name="connsiteY1386" fmla="*/ 2409091 h 4020696"/>
                <a:gd name="connsiteX1387" fmla="*/ 3587213 w 8140614"/>
                <a:gd name="connsiteY1387" fmla="*/ 2409091 h 4020696"/>
                <a:gd name="connsiteX1388" fmla="*/ 3603104 w 8140614"/>
                <a:gd name="connsiteY1388" fmla="*/ 2411654 h 4020696"/>
                <a:gd name="connsiteX1389" fmla="*/ 3611305 w 8140614"/>
                <a:gd name="connsiteY1389" fmla="*/ 2435746 h 4020696"/>
                <a:gd name="connsiteX1390" fmla="*/ 3619507 w 8140614"/>
                <a:gd name="connsiteY1390" fmla="*/ 2435746 h 4020696"/>
                <a:gd name="connsiteX1391" fmla="*/ 3627708 w 8140614"/>
                <a:gd name="connsiteY1391" fmla="*/ 2426519 h 4020696"/>
                <a:gd name="connsiteX1392" fmla="*/ 3627708 w 8140614"/>
                <a:gd name="connsiteY1392" fmla="*/ 2429082 h 4020696"/>
                <a:gd name="connsiteX1393" fmla="*/ 3630271 w 8140614"/>
                <a:gd name="connsiteY1393" fmla="*/ 2429082 h 4020696"/>
                <a:gd name="connsiteX1394" fmla="*/ 3630271 w 8140614"/>
                <a:gd name="connsiteY1394" fmla="*/ 2456762 h 4020696"/>
                <a:gd name="connsiteX1395" fmla="*/ 3651288 w 8140614"/>
                <a:gd name="connsiteY1395" fmla="*/ 2471115 h 4020696"/>
                <a:gd name="connsiteX1396" fmla="*/ 3646162 w 8140614"/>
                <a:gd name="connsiteY1396" fmla="*/ 2493669 h 4020696"/>
                <a:gd name="connsiteX1397" fmla="*/ 3644624 w 8140614"/>
                <a:gd name="connsiteY1397" fmla="*/ 2493669 h 4020696"/>
                <a:gd name="connsiteX1398" fmla="*/ 3563634 w 8140614"/>
                <a:gd name="connsiteY1398" fmla="*/ 2440359 h 4020696"/>
                <a:gd name="connsiteX1399" fmla="*/ 3587213 w 8140614"/>
                <a:gd name="connsiteY1399" fmla="*/ 2409091 h 4020696"/>
                <a:gd name="connsiteX1400" fmla="*/ 5629914 w 8140614"/>
                <a:gd name="connsiteY1400" fmla="*/ 2383973 h 4020696"/>
                <a:gd name="connsiteX1401" fmla="*/ 5641703 w 8140614"/>
                <a:gd name="connsiteY1401" fmla="*/ 2466502 h 4020696"/>
                <a:gd name="connsiteX1402" fmla="*/ 5636577 w 8140614"/>
                <a:gd name="connsiteY1402" fmla="*/ 2464964 h 4020696"/>
                <a:gd name="connsiteX1403" fmla="*/ 5629914 w 8140614"/>
                <a:gd name="connsiteY1403" fmla="*/ 2383973 h 4020696"/>
                <a:gd name="connsiteX1404" fmla="*/ 6637680 w 8140614"/>
                <a:gd name="connsiteY1404" fmla="*/ 2381410 h 4020696"/>
                <a:gd name="connsiteX1405" fmla="*/ 6646906 w 8140614"/>
                <a:gd name="connsiteY1405" fmla="*/ 2385511 h 4020696"/>
                <a:gd name="connsiteX1406" fmla="*/ 6652032 w 8140614"/>
                <a:gd name="connsiteY1406" fmla="*/ 2441384 h 4020696"/>
                <a:gd name="connsiteX1407" fmla="*/ 6629478 w 8140614"/>
                <a:gd name="connsiteY1407" fmla="*/ 2448048 h 4020696"/>
                <a:gd name="connsiteX1408" fmla="*/ 6629478 w 8140614"/>
                <a:gd name="connsiteY1408" fmla="*/ 2449586 h 4020696"/>
                <a:gd name="connsiteX1409" fmla="*/ 6632041 w 8140614"/>
                <a:gd name="connsiteY1409" fmla="*/ 2477266 h 4020696"/>
                <a:gd name="connsiteX1410" fmla="*/ 6604361 w 8140614"/>
                <a:gd name="connsiteY1410" fmla="*/ 2462401 h 4020696"/>
                <a:gd name="connsiteX1411" fmla="*/ 6593597 w 8140614"/>
                <a:gd name="connsiteY1411" fmla="*/ 2426519 h 4020696"/>
                <a:gd name="connsiteX1412" fmla="*/ 6553614 w 8140614"/>
                <a:gd name="connsiteY1412" fmla="*/ 2442409 h 4020696"/>
                <a:gd name="connsiteX1413" fmla="*/ 6552076 w 8140614"/>
                <a:gd name="connsiteY1413" fmla="*/ 2442409 h 4020696"/>
                <a:gd name="connsiteX1414" fmla="*/ 6552076 w 8140614"/>
                <a:gd name="connsiteY1414" fmla="*/ 2437283 h 4020696"/>
                <a:gd name="connsiteX1415" fmla="*/ 6585395 w 8140614"/>
                <a:gd name="connsiteY1415" fmla="*/ 2406528 h 4020696"/>
                <a:gd name="connsiteX1416" fmla="*/ 6606412 w 8140614"/>
                <a:gd name="connsiteY1416" fmla="*/ 2414729 h 4020696"/>
                <a:gd name="connsiteX1417" fmla="*/ 6637167 w 8140614"/>
                <a:gd name="connsiteY1417" fmla="*/ 2393713 h 4020696"/>
                <a:gd name="connsiteX1418" fmla="*/ 6637680 w 8140614"/>
                <a:gd name="connsiteY1418" fmla="*/ 2381410 h 4020696"/>
                <a:gd name="connsiteX1419" fmla="*/ 2002262 w 8140614"/>
                <a:gd name="connsiteY1419" fmla="*/ 2381410 h 4020696"/>
                <a:gd name="connsiteX1420" fmla="*/ 2059160 w 8140614"/>
                <a:gd name="connsiteY1420" fmla="*/ 2413191 h 4020696"/>
                <a:gd name="connsiteX1421" fmla="*/ 2043270 w 8140614"/>
                <a:gd name="connsiteY1421" fmla="*/ 2431645 h 4020696"/>
                <a:gd name="connsiteX1422" fmla="*/ 2034043 w 8140614"/>
                <a:gd name="connsiteY1422" fmla="*/ 2423443 h 4020696"/>
                <a:gd name="connsiteX1423" fmla="*/ 2029942 w 8140614"/>
                <a:gd name="connsiteY1423" fmla="*/ 2416780 h 4020696"/>
                <a:gd name="connsiteX1424" fmla="*/ 2028405 w 8140614"/>
                <a:gd name="connsiteY1424" fmla="*/ 2395763 h 4020696"/>
                <a:gd name="connsiteX1425" fmla="*/ 2016615 w 8140614"/>
                <a:gd name="connsiteY1425" fmla="*/ 2391662 h 4020696"/>
                <a:gd name="connsiteX1426" fmla="*/ 1983296 w 8140614"/>
                <a:gd name="connsiteY1426" fmla="*/ 2411654 h 4020696"/>
                <a:gd name="connsiteX1427" fmla="*/ 1989960 w 8140614"/>
                <a:gd name="connsiteY1427" fmla="*/ 2427544 h 4020696"/>
                <a:gd name="connsiteX1428" fmla="*/ 1981758 w 8140614"/>
                <a:gd name="connsiteY1428" fmla="*/ 2432670 h 4020696"/>
                <a:gd name="connsiteX1429" fmla="*/ 1931524 w 8140614"/>
                <a:gd name="connsiteY1429" fmla="*/ 2406015 h 4020696"/>
                <a:gd name="connsiteX1430" fmla="*/ 1935624 w 8140614"/>
                <a:gd name="connsiteY1430" fmla="*/ 2384998 h 4020696"/>
                <a:gd name="connsiteX1431" fmla="*/ 1938187 w 8140614"/>
                <a:gd name="connsiteY1431" fmla="*/ 2387561 h 4020696"/>
                <a:gd name="connsiteX1432" fmla="*/ 2002262 w 8140614"/>
                <a:gd name="connsiteY1432" fmla="*/ 2381410 h 4020696"/>
                <a:gd name="connsiteX1433" fmla="*/ 6604873 w 8140614"/>
                <a:gd name="connsiteY1433" fmla="*/ 2377309 h 4020696"/>
                <a:gd name="connsiteX1434" fmla="*/ 6611537 w 8140614"/>
                <a:gd name="connsiteY1434" fmla="*/ 2377309 h 4020696"/>
                <a:gd name="connsiteX1435" fmla="*/ 6598209 w 8140614"/>
                <a:gd name="connsiteY1435" fmla="*/ 2388074 h 4020696"/>
                <a:gd name="connsiteX1436" fmla="*/ 6604873 w 8140614"/>
                <a:gd name="connsiteY1436" fmla="*/ 2377309 h 4020696"/>
                <a:gd name="connsiteX1437" fmla="*/ 3562096 w 8140614"/>
                <a:gd name="connsiteY1437" fmla="*/ 2372184 h 4020696"/>
                <a:gd name="connsiteX1438" fmla="*/ 3580549 w 8140614"/>
                <a:gd name="connsiteY1438" fmla="*/ 2421393 h 4020696"/>
                <a:gd name="connsiteX1439" fmla="*/ 3559533 w 8140614"/>
                <a:gd name="connsiteY1439" fmla="*/ 2439846 h 4020696"/>
                <a:gd name="connsiteX1440" fmla="*/ 3556970 w 8140614"/>
                <a:gd name="connsiteY1440" fmla="*/ 2437283 h 4020696"/>
                <a:gd name="connsiteX1441" fmla="*/ 3523651 w 8140614"/>
                <a:gd name="connsiteY1441" fmla="*/ 2393713 h 4020696"/>
                <a:gd name="connsiteX1442" fmla="*/ 3538004 w 8140614"/>
                <a:gd name="connsiteY1442" fmla="*/ 2375259 h 4020696"/>
                <a:gd name="connsiteX1443" fmla="*/ 3562096 w 8140614"/>
                <a:gd name="connsiteY1443" fmla="*/ 2372184 h 4020696"/>
                <a:gd name="connsiteX1444" fmla="*/ 3674867 w 8140614"/>
                <a:gd name="connsiteY1444" fmla="*/ 2357318 h 4020696"/>
                <a:gd name="connsiteX1445" fmla="*/ 3679993 w 8140614"/>
                <a:gd name="connsiteY1445" fmla="*/ 2357318 h 4020696"/>
                <a:gd name="connsiteX1446" fmla="*/ 3681531 w 8140614"/>
                <a:gd name="connsiteY1446" fmla="*/ 2365520 h 4020696"/>
                <a:gd name="connsiteX1447" fmla="*/ 3694858 w 8140614"/>
                <a:gd name="connsiteY1447" fmla="*/ 2361419 h 4020696"/>
                <a:gd name="connsiteX1448" fmla="*/ 3726639 w 8140614"/>
                <a:gd name="connsiteY1448" fmla="*/ 2379872 h 4020696"/>
                <a:gd name="connsiteX1449" fmla="*/ 3758421 w 8140614"/>
                <a:gd name="connsiteY1449" fmla="*/ 2378335 h 4020696"/>
                <a:gd name="connsiteX1450" fmla="*/ 3747656 w 8140614"/>
                <a:gd name="connsiteY1450" fmla="*/ 2443435 h 4020696"/>
                <a:gd name="connsiteX1451" fmla="*/ 3756883 w 8140614"/>
                <a:gd name="connsiteY1451" fmla="*/ 2480854 h 4020696"/>
                <a:gd name="connsiteX1452" fmla="*/ 3650775 w 8140614"/>
                <a:gd name="connsiteY1452" fmla="*/ 2494182 h 4020696"/>
                <a:gd name="connsiteX1453" fmla="*/ 3654876 w 8140614"/>
                <a:gd name="connsiteY1453" fmla="*/ 2470090 h 4020696"/>
                <a:gd name="connsiteX1454" fmla="*/ 3630784 w 8140614"/>
                <a:gd name="connsiteY1454" fmla="*/ 2452661 h 4020696"/>
                <a:gd name="connsiteX1455" fmla="*/ 3637447 w 8140614"/>
                <a:gd name="connsiteY1455" fmla="*/ 2409091 h 4020696"/>
                <a:gd name="connsiteX1456" fmla="*/ 3648212 w 8140614"/>
                <a:gd name="connsiteY1456" fmla="*/ 2409091 h 4020696"/>
                <a:gd name="connsiteX1457" fmla="*/ 3649750 w 8140614"/>
                <a:gd name="connsiteY1457" fmla="*/ 2402427 h 4020696"/>
                <a:gd name="connsiteX1458" fmla="*/ 3640523 w 8140614"/>
                <a:gd name="connsiteY1458" fmla="*/ 2368083 h 4020696"/>
                <a:gd name="connsiteX1459" fmla="*/ 3657951 w 8140614"/>
                <a:gd name="connsiteY1459" fmla="*/ 2369621 h 4020696"/>
                <a:gd name="connsiteX1460" fmla="*/ 3659489 w 8140614"/>
                <a:gd name="connsiteY1460" fmla="*/ 2369621 h 4020696"/>
                <a:gd name="connsiteX1461" fmla="*/ 3674867 w 8140614"/>
                <a:gd name="connsiteY1461" fmla="*/ 2357318 h 4020696"/>
                <a:gd name="connsiteX1462" fmla="*/ 2421054 w 8140614"/>
                <a:gd name="connsiteY1462" fmla="*/ 2354755 h 4020696"/>
                <a:gd name="connsiteX1463" fmla="*/ 2430281 w 8140614"/>
                <a:gd name="connsiteY1463" fmla="*/ 2358856 h 4020696"/>
                <a:gd name="connsiteX1464" fmla="*/ 2430281 w 8140614"/>
                <a:gd name="connsiteY1464" fmla="*/ 2360394 h 4020696"/>
                <a:gd name="connsiteX1465" fmla="*/ 2428743 w 8140614"/>
                <a:gd name="connsiteY1465" fmla="*/ 2367058 h 4020696"/>
                <a:gd name="connsiteX1466" fmla="*/ 2414390 w 8140614"/>
                <a:gd name="connsiteY1466" fmla="*/ 2369621 h 4020696"/>
                <a:gd name="connsiteX1467" fmla="*/ 2414390 w 8140614"/>
                <a:gd name="connsiteY1467" fmla="*/ 2358856 h 4020696"/>
                <a:gd name="connsiteX1468" fmla="*/ 2415928 w 8140614"/>
                <a:gd name="connsiteY1468" fmla="*/ 2356293 h 4020696"/>
                <a:gd name="connsiteX1469" fmla="*/ 2421054 w 8140614"/>
                <a:gd name="connsiteY1469" fmla="*/ 2354755 h 4020696"/>
                <a:gd name="connsiteX1470" fmla="*/ 6492102 w 8140614"/>
                <a:gd name="connsiteY1470" fmla="*/ 2350655 h 4020696"/>
                <a:gd name="connsiteX1471" fmla="*/ 6496203 w 8140614"/>
                <a:gd name="connsiteY1471" fmla="*/ 2362444 h 4020696"/>
                <a:gd name="connsiteX1472" fmla="*/ 6451094 w 8140614"/>
                <a:gd name="connsiteY1472" fmla="*/ 2409091 h 4020696"/>
                <a:gd name="connsiteX1473" fmla="*/ 6453657 w 8140614"/>
                <a:gd name="connsiteY1473" fmla="*/ 2404990 h 4020696"/>
                <a:gd name="connsiteX1474" fmla="*/ 6492102 w 8140614"/>
                <a:gd name="connsiteY1474" fmla="*/ 2350655 h 4020696"/>
                <a:gd name="connsiteX1475" fmla="*/ 3765084 w 8140614"/>
                <a:gd name="connsiteY1475" fmla="*/ 2348092 h 4020696"/>
                <a:gd name="connsiteX1476" fmla="*/ 3819419 w 8140614"/>
                <a:gd name="connsiteY1476" fmla="*/ 2352192 h 4020696"/>
                <a:gd name="connsiteX1477" fmla="*/ 3839411 w 8140614"/>
                <a:gd name="connsiteY1477" fmla="*/ 2460863 h 4020696"/>
                <a:gd name="connsiteX1478" fmla="*/ 3760984 w 8140614"/>
                <a:gd name="connsiteY1478" fmla="*/ 2483417 h 4020696"/>
                <a:gd name="connsiteX1479" fmla="*/ 3751757 w 8140614"/>
                <a:gd name="connsiteY1479" fmla="*/ 2444972 h 4020696"/>
                <a:gd name="connsiteX1480" fmla="*/ 3767647 w 8140614"/>
                <a:gd name="connsiteY1480" fmla="*/ 2414217 h 4020696"/>
                <a:gd name="connsiteX1481" fmla="*/ 3758421 w 8140614"/>
                <a:gd name="connsiteY1481" fmla="*/ 2350655 h 4020696"/>
                <a:gd name="connsiteX1482" fmla="*/ 3759958 w 8140614"/>
                <a:gd name="connsiteY1482" fmla="*/ 2349117 h 4020696"/>
                <a:gd name="connsiteX1483" fmla="*/ 3765084 w 8140614"/>
                <a:gd name="connsiteY1483" fmla="*/ 2348092 h 4020696"/>
                <a:gd name="connsiteX1484" fmla="*/ 1870525 w 8140614"/>
                <a:gd name="connsiteY1484" fmla="*/ 2348092 h 4020696"/>
                <a:gd name="connsiteX1485" fmla="*/ 1915633 w 8140614"/>
                <a:gd name="connsiteY1485" fmla="*/ 2358856 h 4020696"/>
                <a:gd name="connsiteX1486" fmla="*/ 1933061 w 8140614"/>
                <a:gd name="connsiteY1486" fmla="*/ 2379872 h 4020696"/>
                <a:gd name="connsiteX1487" fmla="*/ 1927936 w 8140614"/>
                <a:gd name="connsiteY1487" fmla="*/ 2404990 h 4020696"/>
                <a:gd name="connsiteX1488" fmla="*/ 1919734 w 8140614"/>
                <a:gd name="connsiteY1488" fmla="*/ 2404990 h 4020696"/>
                <a:gd name="connsiteX1489" fmla="*/ 1914608 w 8140614"/>
                <a:gd name="connsiteY1489" fmla="*/ 2403452 h 4020696"/>
                <a:gd name="connsiteX1490" fmla="*/ 1886928 w 8140614"/>
                <a:gd name="connsiteY1490" fmla="*/ 2370133 h 4020696"/>
                <a:gd name="connsiteX1491" fmla="*/ 1873600 w 8140614"/>
                <a:gd name="connsiteY1491" fmla="*/ 2374234 h 4020696"/>
                <a:gd name="connsiteX1492" fmla="*/ 1870525 w 8140614"/>
                <a:gd name="connsiteY1492" fmla="*/ 2348092 h 4020696"/>
                <a:gd name="connsiteX1493" fmla="*/ 4187977 w 8140614"/>
                <a:gd name="connsiteY1493" fmla="*/ 2516736 h 4020696"/>
                <a:gd name="connsiteX1494" fmla="*/ 4185414 w 8140614"/>
                <a:gd name="connsiteY1494" fmla="*/ 2531601 h 4020696"/>
                <a:gd name="connsiteX1495" fmla="*/ 4183876 w 8140614"/>
                <a:gd name="connsiteY1495" fmla="*/ 2534164 h 4020696"/>
                <a:gd name="connsiteX1496" fmla="*/ 4167986 w 8140614"/>
                <a:gd name="connsiteY1496" fmla="*/ 2429082 h 4020696"/>
                <a:gd name="connsiteX1497" fmla="*/ 4247438 w 8140614"/>
                <a:gd name="connsiteY1497" fmla="*/ 2404990 h 4020696"/>
                <a:gd name="connsiteX1498" fmla="*/ 4247438 w 8140614"/>
                <a:gd name="connsiteY1498" fmla="*/ 2393200 h 4020696"/>
                <a:gd name="connsiteX1499" fmla="*/ 4321765 w 8140614"/>
                <a:gd name="connsiteY1499" fmla="*/ 2346554 h 4020696"/>
                <a:gd name="connsiteX1500" fmla="*/ 4346882 w 8140614"/>
                <a:gd name="connsiteY1500" fmla="*/ 2379872 h 4020696"/>
                <a:gd name="connsiteX1501" fmla="*/ 4337656 w 8140614"/>
                <a:gd name="connsiteY1501" fmla="*/ 2391662 h 4020696"/>
                <a:gd name="connsiteX1502" fmla="*/ 4339193 w 8140614"/>
                <a:gd name="connsiteY1502" fmla="*/ 2395763 h 4020696"/>
                <a:gd name="connsiteX1503" fmla="*/ 4422747 w 8140614"/>
                <a:gd name="connsiteY1503" fmla="*/ 2475216 h 4020696"/>
                <a:gd name="connsiteX1504" fmla="*/ 4422747 w 8140614"/>
                <a:gd name="connsiteY1504" fmla="*/ 2476753 h 4020696"/>
                <a:gd name="connsiteX1505" fmla="*/ 4388403 w 8140614"/>
                <a:gd name="connsiteY1505" fmla="*/ 2472653 h 4020696"/>
                <a:gd name="connsiteX1506" fmla="*/ 4380201 w 8140614"/>
                <a:gd name="connsiteY1506" fmla="*/ 2480854 h 4020696"/>
                <a:gd name="connsiteX1507" fmla="*/ 4357647 w 8140614"/>
                <a:gd name="connsiteY1507" fmla="*/ 2479316 h 4020696"/>
                <a:gd name="connsiteX1508" fmla="*/ 4320740 w 8140614"/>
                <a:gd name="connsiteY1508" fmla="*/ 2487518 h 4020696"/>
                <a:gd name="connsiteX1509" fmla="*/ 4315614 w 8140614"/>
                <a:gd name="connsiteY1509" fmla="*/ 2500846 h 4020696"/>
                <a:gd name="connsiteX1510" fmla="*/ 4275631 w 8140614"/>
                <a:gd name="connsiteY1510" fmla="*/ 2494182 h 4020696"/>
                <a:gd name="connsiteX1511" fmla="*/ 4253077 w 8140614"/>
                <a:gd name="connsiteY1511" fmla="*/ 2480854 h 4020696"/>
                <a:gd name="connsiteX1512" fmla="*/ 4230523 w 8140614"/>
                <a:gd name="connsiteY1512" fmla="*/ 2514173 h 4020696"/>
                <a:gd name="connsiteX1513" fmla="*/ 4187977 w 8140614"/>
                <a:gd name="connsiteY1513" fmla="*/ 2516736 h 4020696"/>
                <a:gd name="connsiteX1514" fmla="*/ 3823008 w 8140614"/>
                <a:gd name="connsiteY1514" fmla="*/ 2345529 h 4020696"/>
                <a:gd name="connsiteX1515" fmla="*/ 3837360 w 8140614"/>
                <a:gd name="connsiteY1515" fmla="*/ 2348092 h 4020696"/>
                <a:gd name="connsiteX1516" fmla="*/ 3854789 w 8140614"/>
                <a:gd name="connsiteY1516" fmla="*/ 2372184 h 4020696"/>
                <a:gd name="connsiteX1517" fmla="*/ 3859915 w 8140614"/>
                <a:gd name="connsiteY1517" fmla="*/ 2451636 h 4020696"/>
                <a:gd name="connsiteX1518" fmla="*/ 3844024 w 8140614"/>
                <a:gd name="connsiteY1518" fmla="*/ 2456762 h 4020696"/>
                <a:gd name="connsiteX1519" fmla="*/ 3830697 w 8140614"/>
                <a:gd name="connsiteY1519" fmla="*/ 2399864 h 4020696"/>
                <a:gd name="connsiteX1520" fmla="*/ 3832234 w 8140614"/>
                <a:gd name="connsiteY1520" fmla="*/ 2365520 h 4020696"/>
                <a:gd name="connsiteX1521" fmla="*/ 3823008 w 8140614"/>
                <a:gd name="connsiteY1521" fmla="*/ 2345529 h 4020696"/>
                <a:gd name="connsiteX1522" fmla="*/ 6554126 w 8140614"/>
                <a:gd name="connsiteY1522" fmla="*/ 2332201 h 4020696"/>
                <a:gd name="connsiteX1523" fmla="*/ 6595134 w 8140614"/>
                <a:gd name="connsiteY1523" fmla="*/ 2361419 h 4020696"/>
                <a:gd name="connsiteX1524" fmla="*/ 6595134 w 8140614"/>
                <a:gd name="connsiteY1524" fmla="*/ 2365520 h 4020696"/>
                <a:gd name="connsiteX1525" fmla="*/ 6574118 w 8140614"/>
                <a:gd name="connsiteY1525" fmla="*/ 2396276 h 4020696"/>
                <a:gd name="connsiteX1526" fmla="*/ 6567454 w 8140614"/>
                <a:gd name="connsiteY1526" fmla="*/ 2389612 h 4020696"/>
                <a:gd name="connsiteX1527" fmla="*/ 6571555 w 8140614"/>
                <a:gd name="connsiteY1527" fmla="*/ 2352192 h 4020696"/>
                <a:gd name="connsiteX1528" fmla="*/ 6568992 w 8140614"/>
                <a:gd name="connsiteY1528" fmla="*/ 2350655 h 4020696"/>
                <a:gd name="connsiteX1529" fmla="*/ 6555664 w 8140614"/>
                <a:gd name="connsiteY1529" fmla="*/ 2358856 h 4020696"/>
                <a:gd name="connsiteX1530" fmla="*/ 6553101 w 8140614"/>
                <a:gd name="connsiteY1530" fmla="*/ 2354755 h 4020696"/>
                <a:gd name="connsiteX1531" fmla="*/ 6554126 w 8140614"/>
                <a:gd name="connsiteY1531" fmla="*/ 2332201 h 4020696"/>
                <a:gd name="connsiteX1532" fmla="*/ 4954823 w 8140614"/>
                <a:gd name="connsiteY1532" fmla="*/ 2324512 h 4020696"/>
                <a:gd name="connsiteX1533" fmla="*/ 4963024 w 8140614"/>
                <a:gd name="connsiteY1533" fmla="*/ 2328613 h 4020696"/>
                <a:gd name="connsiteX1534" fmla="*/ 4927143 w 8140614"/>
                <a:gd name="connsiteY1534" fmla="*/ 2428057 h 4020696"/>
                <a:gd name="connsiteX1535" fmla="*/ 4902025 w 8140614"/>
                <a:gd name="connsiteY1535" fmla="*/ 2479829 h 4020696"/>
                <a:gd name="connsiteX1536" fmla="*/ 4804119 w 8140614"/>
                <a:gd name="connsiteY1536" fmla="*/ 2569021 h 4020696"/>
                <a:gd name="connsiteX1537" fmla="*/ 4745683 w 8140614"/>
                <a:gd name="connsiteY1537" fmla="*/ 2630020 h 4020696"/>
                <a:gd name="connsiteX1538" fmla="*/ 4743120 w 8140614"/>
                <a:gd name="connsiteY1538" fmla="*/ 2628482 h 4020696"/>
                <a:gd name="connsiteX1539" fmla="*/ 4754910 w 8140614"/>
                <a:gd name="connsiteY1539" fmla="*/ 2504946 h 4020696"/>
                <a:gd name="connsiteX1540" fmla="*/ 4775926 w 8140614"/>
                <a:gd name="connsiteY1540" fmla="*/ 2502383 h 4020696"/>
                <a:gd name="connsiteX1541" fmla="*/ 4793354 w 8140614"/>
                <a:gd name="connsiteY1541" fmla="*/ 2489056 h 4020696"/>
                <a:gd name="connsiteX1542" fmla="*/ 4794893 w 8140614"/>
                <a:gd name="connsiteY1542" fmla="*/ 2487518 h 4020696"/>
                <a:gd name="connsiteX1543" fmla="*/ 4826673 w 8140614"/>
                <a:gd name="connsiteY1543" fmla="*/ 2484955 h 4020696"/>
                <a:gd name="connsiteX1544" fmla="*/ 4890235 w 8140614"/>
                <a:gd name="connsiteY1544" fmla="*/ 2419855 h 4020696"/>
                <a:gd name="connsiteX1545" fmla="*/ 4886135 w 8140614"/>
                <a:gd name="connsiteY1545" fmla="*/ 2414729 h 4020696"/>
                <a:gd name="connsiteX1546" fmla="*/ 4774901 w 8140614"/>
                <a:gd name="connsiteY1546" fmla="*/ 2356293 h 4020696"/>
                <a:gd name="connsiteX1547" fmla="*/ 4786691 w 8140614"/>
                <a:gd name="connsiteY1547" fmla="*/ 2341940 h 4020696"/>
                <a:gd name="connsiteX1548" fmla="*/ 4806682 w 8140614"/>
                <a:gd name="connsiteY1548" fmla="*/ 2362957 h 4020696"/>
                <a:gd name="connsiteX1549" fmla="*/ 4876908 w 8140614"/>
                <a:gd name="connsiteY1549" fmla="*/ 2344503 h 4020696"/>
                <a:gd name="connsiteX1550" fmla="*/ 4954823 w 8140614"/>
                <a:gd name="connsiteY1550" fmla="*/ 2324512 h 4020696"/>
                <a:gd name="connsiteX1551" fmla="*/ 2421054 w 8140614"/>
                <a:gd name="connsiteY1551" fmla="*/ 2405502 h 4020696"/>
                <a:gd name="connsiteX1552" fmla="*/ 2454373 w 8140614"/>
                <a:gd name="connsiteY1552" fmla="*/ 2408065 h 4020696"/>
                <a:gd name="connsiteX1553" fmla="*/ 2454373 w 8140614"/>
                <a:gd name="connsiteY1553" fmla="*/ 2409603 h 4020696"/>
                <a:gd name="connsiteX1554" fmla="*/ 2451810 w 8140614"/>
                <a:gd name="connsiteY1554" fmla="*/ 2412166 h 4020696"/>
                <a:gd name="connsiteX1555" fmla="*/ 2437457 w 8140614"/>
                <a:gd name="connsiteY1555" fmla="*/ 2429594 h 4020696"/>
                <a:gd name="connsiteX1556" fmla="*/ 2426693 w 8140614"/>
                <a:gd name="connsiteY1556" fmla="*/ 2448048 h 4020696"/>
                <a:gd name="connsiteX1557" fmla="*/ 2422592 w 8140614"/>
                <a:gd name="connsiteY1557" fmla="*/ 2469065 h 4020696"/>
                <a:gd name="connsiteX1558" fmla="*/ 2438483 w 8140614"/>
                <a:gd name="connsiteY1558" fmla="*/ 2486493 h 4020696"/>
                <a:gd name="connsiteX1559" fmla="*/ 2435920 w 8140614"/>
                <a:gd name="connsiteY1559" fmla="*/ 2491619 h 4020696"/>
                <a:gd name="connsiteX1560" fmla="*/ 2386710 w 8140614"/>
                <a:gd name="connsiteY1560" fmla="*/ 2516736 h 4020696"/>
                <a:gd name="connsiteX1561" fmla="*/ 2343139 w 8140614"/>
                <a:gd name="connsiteY1561" fmla="*/ 2507509 h 4020696"/>
                <a:gd name="connsiteX1562" fmla="*/ 2353904 w 8140614"/>
                <a:gd name="connsiteY1562" fmla="*/ 2518274 h 4020696"/>
                <a:gd name="connsiteX1563" fmla="*/ 2363131 w 8140614"/>
                <a:gd name="connsiteY1563" fmla="*/ 2547492 h 4020696"/>
                <a:gd name="connsiteX1564" fmla="*/ 2374920 w 8140614"/>
                <a:gd name="connsiteY1564" fmla="*/ 2547492 h 4020696"/>
                <a:gd name="connsiteX1565" fmla="*/ 2372357 w 8140614"/>
                <a:gd name="connsiteY1565" fmla="*/ 2551593 h 4020696"/>
                <a:gd name="connsiteX1566" fmla="*/ 2308795 w 8140614"/>
                <a:gd name="connsiteY1566" fmla="*/ 2579273 h 4020696"/>
                <a:gd name="connsiteX1567" fmla="*/ 2282140 w 8140614"/>
                <a:gd name="connsiteY1567" fmla="*/ 2535702 h 4020696"/>
                <a:gd name="connsiteX1568" fmla="*/ 2288804 w 8140614"/>
                <a:gd name="connsiteY1568" fmla="*/ 2520837 h 4020696"/>
                <a:gd name="connsiteX1569" fmla="*/ 2275476 w 8140614"/>
                <a:gd name="connsiteY1569" fmla="*/ 2503409 h 4020696"/>
                <a:gd name="connsiteX1570" fmla="*/ 2284703 w 8140614"/>
                <a:gd name="connsiteY1570" fmla="*/ 2459838 h 4020696"/>
                <a:gd name="connsiteX1571" fmla="*/ 2246259 w 8140614"/>
                <a:gd name="connsiteY1571" fmla="*/ 2457275 h 4020696"/>
                <a:gd name="connsiteX1572" fmla="*/ 2217040 w 8140614"/>
                <a:gd name="connsiteY1572" fmla="*/ 2437283 h 4020696"/>
                <a:gd name="connsiteX1573" fmla="*/ 2174495 w 8140614"/>
                <a:gd name="connsiteY1573" fmla="*/ 2434720 h 4020696"/>
                <a:gd name="connsiteX1574" fmla="*/ 2171932 w 8140614"/>
                <a:gd name="connsiteY1574" fmla="*/ 2433183 h 4020696"/>
                <a:gd name="connsiteX1575" fmla="*/ 2149378 w 8140614"/>
                <a:gd name="connsiteY1575" fmla="*/ 2389612 h 4020696"/>
                <a:gd name="connsiteX1576" fmla="*/ 2180133 w 8140614"/>
                <a:gd name="connsiteY1576" fmla="*/ 2339377 h 4020696"/>
                <a:gd name="connsiteX1577" fmla="*/ 2184234 w 8140614"/>
                <a:gd name="connsiteY1577" fmla="*/ 2351167 h 4020696"/>
                <a:gd name="connsiteX1578" fmla="*/ 2175007 w 8140614"/>
                <a:gd name="connsiteY1578" fmla="*/ 2380385 h 4020696"/>
                <a:gd name="connsiteX1579" fmla="*/ 2196024 w 8140614"/>
                <a:gd name="connsiteY1579" fmla="*/ 2393713 h 4020696"/>
                <a:gd name="connsiteX1580" fmla="*/ 2200125 w 8140614"/>
                <a:gd name="connsiteY1580" fmla="*/ 2392175 h 4020696"/>
                <a:gd name="connsiteX1581" fmla="*/ 2201663 w 8140614"/>
                <a:gd name="connsiteY1581" fmla="*/ 2388074 h 4020696"/>
                <a:gd name="connsiteX1582" fmla="*/ 2197562 w 8140614"/>
                <a:gd name="connsiteY1582" fmla="*/ 2349629 h 4020696"/>
                <a:gd name="connsiteX1583" fmla="*/ 2226780 w 8140614"/>
                <a:gd name="connsiteY1583" fmla="*/ 2334764 h 4020696"/>
                <a:gd name="connsiteX1584" fmla="*/ 2228318 w 8140614"/>
                <a:gd name="connsiteY1584" fmla="*/ 2323999 h 4020696"/>
                <a:gd name="connsiteX1585" fmla="*/ 2229855 w 8140614"/>
                <a:gd name="connsiteY1585" fmla="*/ 2323999 h 4020696"/>
                <a:gd name="connsiteX1586" fmla="*/ 2241645 w 8140614"/>
                <a:gd name="connsiteY1586" fmla="*/ 2335789 h 4020696"/>
                <a:gd name="connsiteX1587" fmla="*/ 2262662 w 8140614"/>
                <a:gd name="connsiteY1587" fmla="*/ 2340915 h 4020696"/>
                <a:gd name="connsiteX1588" fmla="*/ 2269325 w 8140614"/>
                <a:gd name="connsiteY1588" fmla="*/ 2360906 h 4020696"/>
                <a:gd name="connsiteX1589" fmla="*/ 2303669 w 8140614"/>
                <a:gd name="connsiteY1589" fmla="*/ 2358343 h 4020696"/>
                <a:gd name="connsiteX1590" fmla="*/ 2328787 w 8140614"/>
                <a:gd name="connsiteY1590" fmla="*/ 2371671 h 4020696"/>
                <a:gd name="connsiteX1591" fmla="*/ 2336988 w 8140614"/>
                <a:gd name="connsiteY1591" fmla="*/ 2373209 h 4020696"/>
                <a:gd name="connsiteX1592" fmla="*/ 2399525 w 8140614"/>
                <a:gd name="connsiteY1592" fmla="*/ 2357318 h 4020696"/>
                <a:gd name="connsiteX1593" fmla="*/ 2399525 w 8140614"/>
                <a:gd name="connsiteY1593" fmla="*/ 2358856 h 4020696"/>
                <a:gd name="connsiteX1594" fmla="*/ 2390298 w 8140614"/>
                <a:gd name="connsiteY1594" fmla="*/ 2367058 h 4020696"/>
                <a:gd name="connsiteX1595" fmla="*/ 2430281 w 8140614"/>
                <a:gd name="connsiteY1595" fmla="*/ 2382948 h 4020696"/>
                <a:gd name="connsiteX1596" fmla="*/ 2421054 w 8140614"/>
                <a:gd name="connsiteY1596" fmla="*/ 2405502 h 4020696"/>
                <a:gd name="connsiteX1597" fmla="*/ 3864528 w 8140614"/>
                <a:gd name="connsiteY1597" fmla="*/ 2450611 h 4020696"/>
                <a:gd name="connsiteX1598" fmla="*/ 3859402 w 8140614"/>
                <a:gd name="connsiteY1598" fmla="*/ 2372184 h 4020696"/>
                <a:gd name="connsiteX1599" fmla="*/ 3845049 w 8140614"/>
                <a:gd name="connsiteY1599" fmla="*/ 2358856 h 4020696"/>
                <a:gd name="connsiteX1600" fmla="*/ 3843512 w 8140614"/>
                <a:gd name="connsiteY1600" fmla="*/ 2348092 h 4020696"/>
                <a:gd name="connsiteX1601" fmla="*/ 3884519 w 8140614"/>
                <a:gd name="connsiteY1601" fmla="*/ 2328100 h 4020696"/>
                <a:gd name="connsiteX1602" fmla="*/ 3886057 w 8140614"/>
                <a:gd name="connsiteY1602" fmla="*/ 2316310 h 4020696"/>
                <a:gd name="connsiteX1603" fmla="*/ 3890158 w 8140614"/>
                <a:gd name="connsiteY1603" fmla="*/ 2316310 h 4020696"/>
                <a:gd name="connsiteX1604" fmla="*/ 3903486 w 8140614"/>
                <a:gd name="connsiteY1604" fmla="*/ 2336302 h 4020696"/>
                <a:gd name="connsiteX1605" fmla="*/ 3885032 w 8140614"/>
                <a:gd name="connsiteY1605" fmla="*/ 2396276 h 4020696"/>
                <a:gd name="connsiteX1606" fmla="*/ 3889133 w 8140614"/>
                <a:gd name="connsiteY1606" fmla="*/ 2445485 h 4020696"/>
                <a:gd name="connsiteX1607" fmla="*/ 3864528 w 8140614"/>
                <a:gd name="connsiteY1607" fmla="*/ 2450611 h 4020696"/>
                <a:gd name="connsiteX1608" fmla="*/ 2187822 w 8140614"/>
                <a:gd name="connsiteY1608" fmla="*/ 2316310 h 4020696"/>
                <a:gd name="connsiteX1609" fmla="*/ 2197049 w 8140614"/>
                <a:gd name="connsiteY1609" fmla="*/ 2321436 h 4020696"/>
                <a:gd name="connsiteX1610" fmla="*/ 2158604 w 8140614"/>
                <a:gd name="connsiteY1610" fmla="*/ 2352192 h 4020696"/>
                <a:gd name="connsiteX1611" fmla="*/ 2145277 w 8140614"/>
                <a:gd name="connsiteY1611" fmla="*/ 2388074 h 4020696"/>
                <a:gd name="connsiteX1612" fmla="*/ 2146815 w 8140614"/>
                <a:gd name="connsiteY1612" fmla="*/ 2393200 h 4020696"/>
                <a:gd name="connsiteX1613" fmla="*/ 2173470 w 8140614"/>
                <a:gd name="connsiteY1613" fmla="*/ 2440872 h 4020696"/>
                <a:gd name="connsiteX1614" fmla="*/ 2216015 w 8140614"/>
                <a:gd name="connsiteY1614" fmla="*/ 2440872 h 4020696"/>
                <a:gd name="connsiteX1615" fmla="*/ 2245233 w 8140614"/>
                <a:gd name="connsiteY1615" fmla="*/ 2460863 h 4020696"/>
                <a:gd name="connsiteX1616" fmla="*/ 2281115 w 8140614"/>
                <a:gd name="connsiteY1616" fmla="*/ 2462401 h 4020696"/>
                <a:gd name="connsiteX1617" fmla="*/ 2285216 w 8140614"/>
                <a:gd name="connsiteY1617" fmla="*/ 2519299 h 4020696"/>
                <a:gd name="connsiteX1618" fmla="*/ 2285216 w 8140614"/>
                <a:gd name="connsiteY1618" fmla="*/ 2552618 h 4020696"/>
                <a:gd name="connsiteX1619" fmla="*/ 2228318 w 8140614"/>
                <a:gd name="connsiteY1619" fmla="*/ 2560819 h 4020696"/>
                <a:gd name="connsiteX1620" fmla="*/ 2228318 w 8140614"/>
                <a:gd name="connsiteY1620" fmla="*/ 2571584 h 4020696"/>
                <a:gd name="connsiteX1621" fmla="*/ 2240107 w 8140614"/>
                <a:gd name="connsiteY1621" fmla="*/ 2583374 h 4020696"/>
                <a:gd name="connsiteX1622" fmla="*/ 2221654 w 8140614"/>
                <a:gd name="connsiteY1622" fmla="*/ 2595163 h 4020696"/>
                <a:gd name="connsiteX1623" fmla="*/ 2237544 w 8140614"/>
                <a:gd name="connsiteY1623" fmla="*/ 2628482 h 4020696"/>
                <a:gd name="connsiteX1624" fmla="*/ 2226780 w 8140614"/>
                <a:gd name="connsiteY1624" fmla="*/ 2692044 h 4020696"/>
                <a:gd name="connsiteX1625" fmla="*/ 2225242 w 8140614"/>
                <a:gd name="connsiteY1625" fmla="*/ 2693582 h 4020696"/>
                <a:gd name="connsiteX1626" fmla="*/ 2211914 w 8140614"/>
                <a:gd name="connsiteY1626" fmla="*/ 2685381 h 4020696"/>
                <a:gd name="connsiteX1627" fmla="*/ 2211914 w 8140614"/>
                <a:gd name="connsiteY1627" fmla="*/ 2681280 h 4020696"/>
                <a:gd name="connsiteX1628" fmla="*/ 2223704 w 8140614"/>
                <a:gd name="connsiteY1628" fmla="*/ 2662826 h 4020696"/>
                <a:gd name="connsiteX1629" fmla="*/ 2218578 w 8140614"/>
                <a:gd name="connsiteY1629" fmla="*/ 2656163 h 4020696"/>
                <a:gd name="connsiteX1630" fmla="*/ 2153478 w 8140614"/>
                <a:gd name="connsiteY1630" fmla="*/ 2653600 h 4020696"/>
                <a:gd name="connsiteX1631" fmla="*/ 2115034 w 8140614"/>
                <a:gd name="connsiteY1631" fmla="*/ 2601827 h 4020696"/>
                <a:gd name="connsiteX1632" fmla="*/ 2020716 w 8140614"/>
                <a:gd name="connsiteY1632" fmla="*/ 2563382 h 4020696"/>
                <a:gd name="connsiteX1633" fmla="*/ 2061723 w 8140614"/>
                <a:gd name="connsiteY1633" fmla="*/ 2515711 h 4020696"/>
                <a:gd name="connsiteX1634" fmla="*/ 2055060 w 8140614"/>
                <a:gd name="connsiteY1634" fmla="*/ 2493157 h 4020696"/>
                <a:gd name="connsiteX1635" fmla="*/ 2059160 w 8140614"/>
                <a:gd name="connsiteY1635" fmla="*/ 2466502 h 4020696"/>
                <a:gd name="connsiteX1636" fmla="*/ 2045833 w 8140614"/>
                <a:gd name="connsiteY1636" fmla="*/ 2435746 h 4020696"/>
                <a:gd name="connsiteX1637" fmla="*/ 2045833 w 8140614"/>
                <a:gd name="connsiteY1637" fmla="*/ 2434720 h 4020696"/>
                <a:gd name="connsiteX1638" fmla="*/ 2045833 w 8140614"/>
                <a:gd name="connsiteY1638" fmla="*/ 2433183 h 4020696"/>
                <a:gd name="connsiteX1639" fmla="*/ 2056597 w 8140614"/>
                <a:gd name="connsiteY1639" fmla="*/ 2422418 h 4020696"/>
                <a:gd name="connsiteX1640" fmla="*/ 2097605 w 8140614"/>
                <a:gd name="connsiteY1640" fmla="*/ 2379872 h 4020696"/>
                <a:gd name="connsiteX1641" fmla="*/ 2118622 w 8140614"/>
                <a:gd name="connsiteY1641" fmla="*/ 2346554 h 4020696"/>
                <a:gd name="connsiteX1642" fmla="*/ 2127849 w 8140614"/>
                <a:gd name="connsiteY1642" fmla="*/ 2350655 h 4020696"/>
                <a:gd name="connsiteX1643" fmla="*/ 2187822 w 8140614"/>
                <a:gd name="connsiteY1643" fmla="*/ 2316310 h 4020696"/>
                <a:gd name="connsiteX1644" fmla="*/ 5027612 w 8140614"/>
                <a:gd name="connsiteY1644" fmla="*/ 2311184 h 4020696"/>
                <a:gd name="connsiteX1645" fmla="*/ 5038376 w 8140614"/>
                <a:gd name="connsiteY1645" fmla="*/ 2312722 h 4020696"/>
                <a:gd name="connsiteX1646" fmla="*/ 5035813 w 8140614"/>
                <a:gd name="connsiteY1646" fmla="*/ 2314260 h 4020696"/>
                <a:gd name="connsiteX1647" fmla="*/ 5029149 w 8140614"/>
                <a:gd name="connsiteY1647" fmla="*/ 2318361 h 4020696"/>
                <a:gd name="connsiteX1648" fmla="*/ 5020948 w 8140614"/>
                <a:gd name="connsiteY1648" fmla="*/ 2316823 h 4020696"/>
                <a:gd name="connsiteX1649" fmla="*/ 5019410 w 8140614"/>
                <a:gd name="connsiteY1649" fmla="*/ 2314260 h 4020696"/>
                <a:gd name="connsiteX1650" fmla="*/ 5020948 w 8140614"/>
                <a:gd name="connsiteY1650" fmla="*/ 2312722 h 4020696"/>
                <a:gd name="connsiteX1651" fmla="*/ 5027612 w 8140614"/>
                <a:gd name="connsiteY1651" fmla="*/ 2311184 h 4020696"/>
                <a:gd name="connsiteX1652" fmla="*/ 3488794 w 8140614"/>
                <a:gd name="connsiteY1652" fmla="*/ 2311184 h 4020696"/>
                <a:gd name="connsiteX1653" fmla="*/ 3508786 w 8140614"/>
                <a:gd name="connsiteY1653" fmla="*/ 2312722 h 4020696"/>
                <a:gd name="connsiteX1654" fmla="*/ 3502122 w 8140614"/>
                <a:gd name="connsiteY1654" fmla="*/ 2319386 h 4020696"/>
                <a:gd name="connsiteX1655" fmla="*/ 3502122 w 8140614"/>
                <a:gd name="connsiteY1655" fmla="*/ 2320924 h 4020696"/>
                <a:gd name="connsiteX1656" fmla="*/ 3506223 w 8140614"/>
                <a:gd name="connsiteY1656" fmla="*/ 2330151 h 4020696"/>
                <a:gd name="connsiteX1657" fmla="*/ 3499559 w 8140614"/>
                <a:gd name="connsiteY1657" fmla="*/ 2330151 h 4020696"/>
                <a:gd name="connsiteX1658" fmla="*/ 3478542 w 8140614"/>
                <a:gd name="connsiteY1658" fmla="*/ 2343478 h 4020696"/>
                <a:gd name="connsiteX1659" fmla="*/ 3474442 w 8140614"/>
                <a:gd name="connsiteY1659" fmla="*/ 2340915 h 4020696"/>
                <a:gd name="connsiteX1660" fmla="*/ 3472904 w 8140614"/>
                <a:gd name="connsiteY1660" fmla="*/ 2327588 h 4020696"/>
                <a:gd name="connsiteX1661" fmla="*/ 3451887 w 8140614"/>
                <a:gd name="connsiteY1661" fmla="*/ 2314260 h 4020696"/>
                <a:gd name="connsiteX1662" fmla="*/ 3455988 w 8140614"/>
                <a:gd name="connsiteY1662" fmla="*/ 2314260 h 4020696"/>
                <a:gd name="connsiteX1663" fmla="*/ 3488794 w 8140614"/>
                <a:gd name="connsiteY1663" fmla="*/ 2311184 h 4020696"/>
                <a:gd name="connsiteX1664" fmla="*/ 4779515 w 8140614"/>
                <a:gd name="connsiteY1664" fmla="*/ 2309647 h 4020696"/>
                <a:gd name="connsiteX1665" fmla="*/ 4787716 w 8140614"/>
                <a:gd name="connsiteY1665" fmla="*/ 2314773 h 4020696"/>
                <a:gd name="connsiteX1666" fmla="*/ 4786178 w 8140614"/>
                <a:gd name="connsiteY1666" fmla="*/ 2321436 h 4020696"/>
                <a:gd name="connsiteX1667" fmla="*/ 4771826 w 8140614"/>
                <a:gd name="connsiteY1667" fmla="*/ 2330663 h 4020696"/>
                <a:gd name="connsiteX1668" fmla="*/ 4771826 w 8140614"/>
                <a:gd name="connsiteY1668" fmla="*/ 2334764 h 4020696"/>
                <a:gd name="connsiteX1669" fmla="*/ 4782590 w 8140614"/>
                <a:gd name="connsiteY1669" fmla="*/ 2338865 h 4020696"/>
                <a:gd name="connsiteX1670" fmla="*/ 4777464 w 8140614"/>
                <a:gd name="connsiteY1670" fmla="*/ 2343991 h 4020696"/>
                <a:gd name="connsiteX1671" fmla="*/ 4777464 w 8140614"/>
                <a:gd name="connsiteY1671" fmla="*/ 2346554 h 4020696"/>
                <a:gd name="connsiteX1672" fmla="*/ 4756448 w 8140614"/>
                <a:gd name="connsiteY1672" fmla="*/ 2346554 h 4020696"/>
                <a:gd name="connsiteX1673" fmla="*/ 4754910 w 8140614"/>
                <a:gd name="connsiteY1673" fmla="*/ 2342453 h 4020696"/>
                <a:gd name="connsiteX1674" fmla="*/ 4779515 w 8140614"/>
                <a:gd name="connsiteY1674" fmla="*/ 2309647 h 4020696"/>
                <a:gd name="connsiteX1675" fmla="*/ 3512886 w 8140614"/>
                <a:gd name="connsiteY1675" fmla="*/ 2309647 h 4020696"/>
                <a:gd name="connsiteX1676" fmla="*/ 3560558 w 8140614"/>
                <a:gd name="connsiteY1676" fmla="*/ 2318873 h 4020696"/>
                <a:gd name="connsiteX1677" fmla="*/ 3564659 w 8140614"/>
                <a:gd name="connsiteY1677" fmla="*/ 2328100 h 4020696"/>
                <a:gd name="connsiteX1678" fmla="*/ 3597978 w 8140614"/>
                <a:gd name="connsiteY1678" fmla="*/ 2326562 h 4020696"/>
                <a:gd name="connsiteX1679" fmla="*/ 3612330 w 8140614"/>
                <a:gd name="connsiteY1679" fmla="*/ 2314773 h 4020696"/>
                <a:gd name="connsiteX1680" fmla="*/ 3614893 w 8140614"/>
                <a:gd name="connsiteY1680" fmla="*/ 2316310 h 4020696"/>
                <a:gd name="connsiteX1681" fmla="*/ 3645649 w 8140614"/>
                <a:gd name="connsiteY1681" fmla="*/ 2406528 h 4020696"/>
                <a:gd name="connsiteX1682" fmla="*/ 3633859 w 8140614"/>
                <a:gd name="connsiteY1682" fmla="*/ 2408065 h 4020696"/>
                <a:gd name="connsiteX1683" fmla="*/ 3632321 w 8140614"/>
                <a:gd name="connsiteY1683" fmla="*/ 2426519 h 4020696"/>
                <a:gd name="connsiteX1684" fmla="*/ 3624120 w 8140614"/>
                <a:gd name="connsiteY1684" fmla="*/ 2422418 h 4020696"/>
                <a:gd name="connsiteX1685" fmla="*/ 3613356 w 8140614"/>
                <a:gd name="connsiteY1685" fmla="*/ 2431645 h 4020696"/>
                <a:gd name="connsiteX1686" fmla="*/ 3610793 w 8140614"/>
                <a:gd name="connsiteY1686" fmla="*/ 2427544 h 4020696"/>
                <a:gd name="connsiteX1687" fmla="*/ 3597465 w 8140614"/>
                <a:gd name="connsiteY1687" fmla="*/ 2403452 h 4020696"/>
                <a:gd name="connsiteX1688" fmla="*/ 3585675 w 8140614"/>
                <a:gd name="connsiteY1688" fmla="*/ 2404990 h 4020696"/>
                <a:gd name="connsiteX1689" fmla="*/ 3584137 w 8140614"/>
                <a:gd name="connsiteY1689" fmla="*/ 2402427 h 4020696"/>
                <a:gd name="connsiteX1690" fmla="*/ 3564146 w 8140614"/>
                <a:gd name="connsiteY1690" fmla="*/ 2368083 h 4020696"/>
                <a:gd name="connsiteX1691" fmla="*/ 3533390 w 8140614"/>
                <a:gd name="connsiteY1691" fmla="*/ 2373209 h 4020696"/>
                <a:gd name="connsiteX1692" fmla="*/ 3521601 w 8140614"/>
                <a:gd name="connsiteY1692" fmla="*/ 2389099 h 4020696"/>
                <a:gd name="connsiteX1693" fmla="*/ 3517500 w 8140614"/>
                <a:gd name="connsiteY1693" fmla="*/ 2386536 h 4020696"/>
                <a:gd name="connsiteX1694" fmla="*/ 3481618 w 8140614"/>
                <a:gd name="connsiteY1694" fmla="*/ 2345529 h 4020696"/>
                <a:gd name="connsiteX1695" fmla="*/ 3481618 w 8140614"/>
                <a:gd name="connsiteY1695" fmla="*/ 2343991 h 4020696"/>
                <a:gd name="connsiteX1696" fmla="*/ 3506735 w 8140614"/>
                <a:gd name="connsiteY1696" fmla="*/ 2333226 h 4020696"/>
                <a:gd name="connsiteX1697" fmla="*/ 3509298 w 8140614"/>
                <a:gd name="connsiteY1697" fmla="*/ 2328100 h 4020696"/>
                <a:gd name="connsiteX1698" fmla="*/ 3512886 w 8140614"/>
                <a:gd name="connsiteY1698" fmla="*/ 2309647 h 4020696"/>
                <a:gd name="connsiteX1699" fmla="*/ 4142869 w 8140614"/>
                <a:gd name="connsiteY1699" fmla="*/ 2300420 h 4020696"/>
                <a:gd name="connsiteX1700" fmla="*/ 4165423 w 8140614"/>
                <a:gd name="connsiteY1700" fmla="*/ 2368083 h 4020696"/>
                <a:gd name="connsiteX1701" fmla="*/ 4162860 w 8140614"/>
                <a:gd name="connsiteY1701" fmla="*/ 2369621 h 4020696"/>
                <a:gd name="connsiteX1702" fmla="*/ 4137743 w 8140614"/>
                <a:gd name="connsiteY1702" fmla="*/ 2372184 h 4020696"/>
                <a:gd name="connsiteX1703" fmla="*/ 4139280 w 8140614"/>
                <a:gd name="connsiteY1703" fmla="*/ 2383973 h 4020696"/>
                <a:gd name="connsiteX1704" fmla="*/ 4160297 w 8140614"/>
                <a:gd name="connsiteY1704" fmla="*/ 2431645 h 4020696"/>
                <a:gd name="connsiteX1705" fmla="*/ 4146969 w 8140614"/>
                <a:gd name="connsiteY1705" fmla="*/ 2456762 h 4020696"/>
                <a:gd name="connsiteX1706" fmla="*/ 4181313 w 8140614"/>
                <a:gd name="connsiteY1706" fmla="*/ 2537752 h 4020696"/>
                <a:gd name="connsiteX1707" fmla="*/ 4177213 w 8140614"/>
                <a:gd name="connsiteY1707" fmla="*/ 2555181 h 4020696"/>
                <a:gd name="connsiteX1708" fmla="*/ 4047013 w 8140614"/>
                <a:gd name="connsiteY1708" fmla="*/ 2545954 h 4020696"/>
                <a:gd name="connsiteX1709" fmla="*/ 4047013 w 8140614"/>
                <a:gd name="connsiteY1709" fmla="*/ 2541853 h 4020696"/>
                <a:gd name="connsiteX1710" fmla="*/ 4044450 w 8140614"/>
                <a:gd name="connsiteY1710" fmla="*/ 2503409 h 4020696"/>
                <a:gd name="connsiteX1711" fmla="*/ 4025996 w 8140614"/>
                <a:gd name="connsiteY1711" fmla="*/ 2499308 h 4020696"/>
                <a:gd name="connsiteX1712" fmla="*/ 4019332 w 8140614"/>
                <a:gd name="connsiteY1712" fmla="*/ 2488543 h 4020696"/>
                <a:gd name="connsiteX1713" fmla="*/ 4065979 w 8140614"/>
                <a:gd name="connsiteY1713" fmla="*/ 2439334 h 4020696"/>
                <a:gd name="connsiteX1714" fmla="*/ 4077769 w 8140614"/>
                <a:gd name="connsiteY1714" fmla="*/ 2454199 h 4020696"/>
                <a:gd name="connsiteX1715" fmla="*/ 4082895 w 8140614"/>
                <a:gd name="connsiteY1715" fmla="*/ 2454199 h 4020696"/>
                <a:gd name="connsiteX1716" fmla="*/ 4117239 w 8140614"/>
                <a:gd name="connsiteY1716" fmla="*/ 2394225 h 4020696"/>
                <a:gd name="connsiteX1717" fmla="*/ 4151583 w 8140614"/>
                <a:gd name="connsiteY1717" fmla="*/ 2335789 h 4020696"/>
                <a:gd name="connsiteX1718" fmla="*/ 4151583 w 8140614"/>
                <a:gd name="connsiteY1718" fmla="*/ 2319899 h 4020696"/>
                <a:gd name="connsiteX1719" fmla="*/ 4140818 w 8140614"/>
                <a:gd name="connsiteY1719" fmla="*/ 2309134 h 4020696"/>
                <a:gd name="connsiteX1720" fmla="*/ 4142869 w 8140614"/>
                <a:gd name="connsiteY1720" fmla="*/ 2300420 h 4020696"/>
                <a:gd name="connsiteX1721" fmla="*/ 6521320 w 8140614"/>
                <a:gd name="connsiteY1721" fmla="*/ 2297857 h 4020696"/>
                <a:gd name="connsiteX1722" fmla="*/ 6541311 w 8140614"/>
                <a:gd name="connsiteY1722" fmla="*/ 2317848 h 4020696"/>
                <a:gd name="connsiteX1723" fmla="*/ 6539774 w 8140614"/>
                <a:gd name="connsiteY1723" fmla="*/ 2319386 h 4020696"/>
                <a:gd name="connsiteX1724" fmla="*/ 6529009 w 8140614"/>
                <a:gd name="connsiteY1724" fmla="*/ 2317848 h 4020696"/>
                <a:gd name="connsiteX1725" fmla="*/ 6521320 w 8140614"/>
                <a:gd name="connsiteY1725" fmla="*/ 2297857 h 4020696"/>
                <a:gd name="connsiteX1726" fmla="*/ 3950645 w 8140614"/>
                <a:gd name="connsiteY1726" fmla="*/ 2282992 h 4020696"/>
                <a:gd name="connsiteX1727" fmla="*/ 3983963 w 8140614"/>
                <a:gd name="connsiteY1727" fmla="*/ 2302983 h 4020696"/>
                <a:gd name="connsiteX1728" fmla="*/ 4043425 w 8140614"/>
                <a:gd name="connsiteY1728" fmla="*/ 2307084 h 4020696"/>
                <a:gd name="connsiteX1729" fmla="*/ 4057777 w 8140614"/>
                <a:gd name="connsiteY1729" fmla="*/ 2295294 h 4020696"/>
                <a:gd name="connsiteX1730" fmla="*/ 4111087 w 8140614"/>
                <a:gd name="connsiteY1730" fmla="*/ 2300420 h 4020696"/>
                <a:gd name="connsiteX1731" fmla="*/ 4128516 w 8140614"/>
                <a:gd name="connsiteY1731" fmla="*/ 2285555 h 4020696"/>
                <a:gd name="connsiteX1732" fmla="*/ 4148507 w 8140614"/>
                <a:gd name="connsiteY1732" fmla="*/ 2334764 h 4020696"/>
                <a:gd name="connsiteX1733" fmla="*/ 4114163 w 8140614"/>
                <a:gd name="connsiteY1733" fmla="*/ 2393200 h 4020696"/>
                <a:gd name="connsiteX1734" fmla="*/ 4082382 w 8140614"/>
                <a:gd name="connsiteY1734" fmla="*/ 2449073 h 4020696"/>
                <a:gd name="connsiteX1735" fmla="*/ 4080844 w 8140614"/>
                <a:gd name="connsiteY1735" fmla="*/ 2446510 h 4020696"/>
                <a:gd name="connsiteX1736" fmla="*/ 4067517 w 8140614"/>
                <a:gd name="connsiteY1736" fmla="*/ 2435746 h 4020696"/>
                <a:gd name="connsiteX1737" fmla="*/ 4015744 w 8140614"/>
                <a:gd name="connsiteY1737" fmla="*/ 2487518 h 4020696"/>
                <a:gd name="connsiteX1738" fmla="*/ 3956283 w 8140614"/>
                <a:gd name="connsiteY1738" fmla="*/ 2492644 h 4020696"/>
                <a:gd name="connsiteX1739" fmla="*/ 3893746 w 8140614"/>
                <a:gd name="connsiteY1739" fmla="*/ 2444972 h 4020696"/>
                <a:gd name="connsiteX1740" fmla="*/ 3892208 w 8140614"/>
                <a:gd name="connsiteY1740" fmla="*/ 2390637 h 4020696"/>
                <a:gd name="connsiteX1741" fmla="*/ 3908099 w 8140614"/>
                <a:gd name="connsiteY1741" fmla="*/ 2369621 h 4020696"/>
                <a:gd name="connsiteX1742" fmla="*/ 3905536 w 8140614"/>
                <a:gd name="connsiteY1742" fmla="*/ 2327075 h 4020696"/>
                <a:gd name="connsiteX1743" fmla="*/ 3923989 w 8140614"/>
                <a:gd name="connsiteY1743" fmla="*/ 2287093 h 4020696"/>
                <a:gd name="connsiteX1744" fmla="*/ 3950645 w 8140614"/>
                <a:gd name="connsiteY1744" fmla="*/ 2282992 h 4020696"/>
                <a:gd name="connsiteX1745" fmla="*/ 3478542 w 8140614"/>
                <a:gd name="connsiteY1745" fmla="*/ 2281967 h 4020696"/>
                <a:gd name="connsiteX1746" fmla="*/ 3502634 w 8140614"/>
                <a:gd name="connsiteY1746" fmla="*/ 2293756 h 4020696"/>
                <a:gd name="connsiteX1747" fmla="*/ 3475979 w 8140614"/>
                <a:gd name="connsiteY1747" fmla="*/ 2288630 h 4020696"/>
                <a:gd name="connsiteX1748" fmla="*/ 3446761 w 8140614"/>
                <a:gd name="connsiteY1748" fmla="*/ 2296832 h 4020696"/>
                <a:gd name="connsiteX1749" fmla="*/ 3448299 w 8140614"/>
                <a:gd name="connsiteY1749" fmla="*/ 2288630 h 4020696"/>
                <a:gd name="connsiteX1750" fmla="*/ 3478542 w 8140614"/>
                <a:gd name="connsiteY1750" fmla="*/ 2281967 h 4020696"/>
                <a:gd name="connsiteX1751" fmla="*/ 6559765 w 8140614"/>
                <a:gd name="connsiteY1751" fmla="*/ 2277866 h 4020696"/>
                <a:gd name="connsiteX1752" fmla="*/ 6604873 w 8140614"/>
                <a:gd name="connsiteY1752" fmla="*/ 2312210 h 4020696"/>
                <a:gd name="connsiteX1753" fmla="*/ 6632554 w 8140614"/>
                <a:gd name="connsiteY1753" fmla="*/ 2348092 h 4020696"/>
                <a:gd name="connsiteX1754" fmla="*/ 6620764 w 8140614"/>
                <a:gd name="connsiteY1754" fmla="*/ 2370646 h 4020696"/>
                <a:gd name="connsiteX1755" fmla="*/ 6618201 w 8140614"/>
                <a:gd name="connsiteY1755" fmla="*/ 2370646 h 4020696"/>
                <a:gd name="connsiteX1756" fmla="*/ 6604873 w 8140614"/>
                <a:gd name="connsiteY1756" fmla="*/ 2345529 h 4020696"/>
                <a:gd name="connsiteX1757" fmla="*/ 6607436 w 8140614"/>
                <a:gd name="connsiteY1757" fmla="*/ 2332201 h 4020696"/>
                <a:gd name="connsiteX1758" fmla="*/ 6604873 w 8140614"/>
                <a:gd name="connsiteY1758" fmla="*/ 2327075 h 4020696"/>
                <a:gd name="connsiteX1759" fmla="*/ 6591546 w 8140614"/>
                <a:gd name="connsiteY1759" fmla="*/ 2328613 h 4020696"/>
                <a:gd name="connsiteX1760" fmla="*/ 6550538 w 8140614"/>
                <a:gd name="connsiteY1760" fmla="*/ 2281967 h 4020696"/>
                <a:gd name="connsiteX1761" fmla="*/ 6559765 w 8140614"/>
                <a:gd name="connsiteY1761" fmla="*/ 2277866 h 4020696"/>
                <a:gd name="connsiteX1762" fmla="*/ 6137897 w 8140614"/>
                <a:gd name="connsiteY1762" fmla="*/ 2347066 h 4020696"/>
                <a:gd name="connsiteX1763" fmla="*/ 6123544 w 8140614"/>
                <a:gd name="connsiteY1763" fmla="*/ 2348604 h 4020696"/>
                <a:gd name="connsiteX1764" fmla="*/ 6110217 w 8140614"/>
                <a:gd name="connsiteY1764" fmla="*/ 2291706 h 4020696"/>
                <a:gd name="connsiteX1765" fmla="*/ 6168653 w 8140614"/>
                <a:gd name="connsiteY1765" fmla="*/ 2273252 h 4020696"/>
                <a:gd name="connsiteX1766" fmla="*/ 6189670 w 8140614"/>
                <a:gd name="connsiteY1766" fmla="*/ 2286580 h 4020696"/>
                <a:gd name="connsiteX1767" fmla="*/ 6200434 w 8140614"/>
                <a:gd name="connsiteY1767" fmla="*/ 2271715 h 4020696"/>
                <a:gd name="connsiteX1768" fmla="*/ 6221450 w 8140614"/>
                <a:gd name="connsiteY1768" fmla="*/ 2273252 h 4020696"/>
                <a:gd name="connsiteX1769" fmla="*/ 6221450 w 8140614"/>
                <a:gd name="connsiteY1769" fmla="*/ 2275815 h 4020696"/>
                <a:gd name="connsiteX1770" fmla="*/ 6230677 w 8140614"/>
                <a:gd name="connsiteY1770" fmla="*/ 2305033 h 4020696"/>
                <a:gd name="connsiteX1771" fmla="*/ 6206586 w 8140614"/>
                <a:gd name="connsiteY1771" fmla="*/ 2334251 h 4020696"/>
                <a:gd name="connsiteX1772" fmla="*/ 6186594 w 8140614"/>
                <a:gd name="connsiteY1772" fmla="*/ 2334251 h 4020696"/>
                <a:gd name="connsiteX1773" fmla="*/ 6186594 w 8140614"/>
                <a:gd name="connsiteY1773" fmla="*/ 2335789 h 4020696"/>
                <a:gd name="connsiteX1774" fmla="*/ 6193258 w 8140614"/>
                <a:gd name="connsiteY1774" fmla="*/ 2355781 h 4020696"/>
                <a:gd name="connsiteX1775" fmla="*/ 6170704 w 8140614"/>
                <a:gd name="connsiteY1775" fmla="*/ 2353218 h 4020696"/>
                <a:gd name="connsiteX1776" fmla="*/ 6157376 w 8140614"/>
                <a:gd name="connsiteY1776" fmla="*/ 2363982 h 4020696"/>
                <a:gd name="connsiteX1777" fmla="*/ 6136359 w 8140614"/>
                <a:gd name="connsiteY1777" fmla="*/ 2359881 h 4020696"/>
                <a:gd name="connsiteX1778" fmla="*/ 6137897 w 8140614"/>
                <a:gd name="connsiteY1778" fmla="*/ 2347066 h 4020696"/>
                <a:gd name="connsiteX1779" fmla="*/ 1783383 w 8140614"/>
                <a:gd name="connsiteY1779" fmla="*/ 2271202 h 4020696"/>
                <a:gd name="connsiteX1780" fmla="*/ 1819265 w 8140614"/>
                <a:gd name="connsiteY1780" fmla="*/ 2282992 h 4020696"/>
                <a:gd name="connsiteX1781" fmla="*/ 1815164 w 8140614"/>
                <a:gd name="connsiteY1781" fmla="*/ 2293756 h 4020696"/>
                <a:gd name="connsiteX1782" fmla="*/ 1772618 w 8140614"/>
                <a:gd name="connsiteY1782" fmla="*/ 2281967 h 4020696"/>
                <a:gd name="connsiteX1783" fmla="*/ 1779282 w 8140614"/>
                <a:gd name="connsiteY1783" fmla="*/ 2273765 h 4020696"/>
                <a:gd name="connsiteX1784" fmla="*/ 1783383 w 8140614"/>
                <a:gd name="connsiteY1784" fmla="*/ 2271202 h 4020696"/>
                <a:gd name="connsiteX1785" fmla="*/ 4664180 w 8140614"/>
                <a:gd name="connsiteY1785" fmla="*/ 2257874 h 4020696"/>
                <a:gd name="connsiteX1786" fmla="*/ 4718515 w 8140614"/>
                <a:gd name="connsiteY1786" fmla="*/ 2267101 h 4020696"/>
                <a:gd name="connsiteX1787" fmla="*/ 4762086 w 8140614"/>
                <a:gd name="connsiteY1787" fmla="*/ 2310672 h 4020696"/>
                <a:gd name="connsiteX1788" fmla="*/ 4751322 w 8140614"/>
                <a:gd name="connsiteY1788" fmla="*/ 2349117 h 4020696"/>
                <a:gd name="connsiteX1789" fmla="*/ 4772338 w 8140614"/>
                <a:gd name="connsiteY1789" fmla="*/ 2347579 h 4020696"/>
                <a:gd name="connsiteX1790" fmla="*/ 4883572 w 8140614"/>
                <a:gd name="connsiteY1790" fmla="*/ 2417805 h 4020696"/>
                <a:gd name="connsiteX1791" fmla="*/ 4821035 w 8140614"/>
                <a:gd name="connsiteY1791" fmla="*/ 2481367 h 4020696"/>
                <a:gd name="connsiteX1792" fmla="*/ 4793354 w 8140614"/>
                <a:gd name="connsiteY1792" fmla="*/ 2482905 h 4020696"/>
                <a:gd name="connsiteX1793" fmla="*/ 4734919 w 8140614"/>
                <a:gd name="connsiteY1793" fmla="*/ 2503921 h 4020696"/>
                <a:gd name="connsiteX1794" fmla="*/ 4723129 w 8140614"/>
                <a:gd name="connsiteY1794" fmla="*/ 2497257 h 4020696"/>
                <a:gd name="connsiteX1795" fmla="*/ 4696474 w 8140614"/>
                <a:gd name="connsiteY1795" fmla="*/ 2514686 h 4020696"/>
                <a:gd name="connsiteX1796" fmla="*/ 4615483 w 8140614"/>
                <a:gd name="connsiteY1796" fmla="*/ 2489568 h 4020696"/>
                <a:gd name="connsiteX1797" fmla="*/ 4615483 w 8140614"/>
                <a:gd name="connsiteY1797" fmla="*/ 2468552 h 4020696"/>
                <a:gd name="connsiteX1798" fmla="*/ 4571913 w 8140614"/>
                <a:gd name="connsiteY1798" fmla="*/ 2423443 h 4020696"/>
                <a:gd name="connsiteX1799" fmla="*/ 4553459 w 8140614"/>
                <a:gd name="connsiteY1799" fmla="*/ 2415242 h 4020696"/>
                <a:gd name="connsiteX1800" fmla="*/ 4561661 w 8140614"/>
                <a:gd name="connsiteY1800" fmla="*/ 2403452 h 4020696"/>
                <a:gd name="connsiteX1801" fmla="*/ 4576013 w 8140614"/>
                <a:gd name="connsiteY1801" fmla="*/ 2401914 h 4020696"/>
                <a:gd name="connsiteX1802" fmla="*/ 4586778 w 8140614"/>
                <a:gd name="connsiteY1802" fmla="*/ 2350142 h 4020696"/>
                <a:gd name="connsiteX1803" fmla="*/ 4613433 w 8140614"/>
                <a:gd name="connsiteY1803" fmla="*/ 2307596 h 4020696"/>
                <a:gd name="connsiteX1804" fmla="*/ 4626760 w 8140614"/>
                <a:gd name="connsiteY1804" fmla="*/ 2299395 h 4020696"/>
                <a:gd name="connsiteX1805" fmla="*/ 4635987 w 8140614"/>
                <a:gd name="connsiteY1805" fmla="*/ 2268639 h 4020696"/>
                <a:gd name="connsiteX1806" fmla="*/ 4657004 w 8140614"/>
                <a:gd name="connsiteY1806" fmla="*/ 2271202 h 4020696"/>
                <a:gd name="connsiteX1807" fmla="*/ 4664180 w 8140614"/>
                <a:gd name="connsiteY1807" fmla="*/ 2257874 h 4020696"/>
                <a:gd name="connsiteX1808" fmla="*/ 1917171 w 8140614"/>
                <a:gd name="connsiteY1808" fmla="*/ 2256849 h 4020696"/>
                <a:gd name="connsiteX1809" fmla="*/ 1921272 w 8140614"/>
                <a:gd name="connsiteY1809" fmla="*/ 2256849 h 4020696"/>
                <a:gd name="connsiteX1810" fmla="*/ 1909482 w 8140614"/>
                <a:gd name="connsiteY1810" fmla="*/ 2351167 h 4020696"/>
                <a:gd name="connsiteX1811" fmla="*/ 1868474 w 8140614"/>
                <a:gd name="connsiteY1811" fmla="*/ 2342966 h 4020696"/>
                <a:gd name="connsiteX1812" fmla="*/ 1830029 w 8140614"/>
                <a:gd name="connsiteY1812" fmla="*/ 2304521 h 4020696"/>
                <a:gd name="connsiteX1813" fmla="*/ 1845920 w 8140614"/>
                <a:gd name="connsiteY1813" fmla="*/ 2296319 h 4020696"/>
                <a:gd name="connsiteX1814" fmla="*/ 1845920 w 8140614"/>
                <a:gd name="connsiteY1814" fmla="*/ 2282992 h 4020696"/>
                <a:gd name="connsiteX1815" fmla="*/ 1879239 w 8140614"/>
                <a:gd name="connsiteY1815" fmla="*/ 2267101 h 4020696"/>
                <a:gd name="connsiteX1816" fmla="*/ 1917171 w 8140614"/>
                <a:gd name="connsiteY1816" fmla="*/ 2256849 h 4020696"/>
                <a:gd name="connsiteX1817" fmla="*/ 3810193 w 8140614"/>
                <a:gd name="connsiteY1817" fmla="*/ 2253774 h 4020696"/>
                <a:gd name="connsiteX1818" fmla="*/ 3826083 w 8140614"/>
                <a:gd name="connsiteY1818" fmla="*/ 2257874 h 4020696"/>
                <a:gd name="connsiteX1819" fmla="*/ 3868629 w 8140614"/>
                <a:gd name="connsiteY1819" fmla="*/ 2311184 h 4020696"/>
                <a:gd name="connsiteX1820" fmla="*/ 3879393 w 8140614"/>
                <a:gd name="connsiteY1820" fmla="*/ 2328613 h 4020696"/>
                <a:gd name="connsiteX1821" fmla="*/ 3815832 w 8140614"/>
                <a:gd name="connsiteY1821" fmla="*/ 2348604 h 4020696"/>
                <a:gd name="connsiteX1822" fmla="*/ 3754832 w 8140614"/>
                <a:gd name="connsiteY1822" fmla="*/ 2351167 h 4020696"/>
                <a:gd name="connsiteX1823" fmla="*/ 3759958 w 8140614"/>
                <a:gd name="connsiteY1823" fmla="*/ 2372184 h 4020696"/>
                <a:gd name="connsiteX1824" fmla="*/ 3758421 w 8140614"/>
                <a:gd name="connsiteY1824" fmla="*/ 2373721 h 4020696"/>
                <a:gd name="connsiteX1825" fmla="*/ 3718438 w 8140614"/>
                <a:gd name="connsiteY1825" fmla="*/ 2376284 h 4020696"/>
                <a:gd name="connsiteX1826" fmla="*/ 3698447 w 8140614"/>
                <a:gd name="connsiteY1826" fmla="*/ 2358856 h 4020696"/>
                <a:gd name="connsiteX1827" fmla="*/ 3702547 w 8140614"/>
                <a:gd name="connsiteY1827" fmla="*/ 2329638 h 4020696"/>
                <a:gd name="connsiteX1828" fmla="*/ 3733303 w 8140614"/>
                <a:gd name="connsiteY1828" fmla="*/ 2291193 h 4020696"/>
                <a:gd name="connsiteX1829" fmla="*/ 3745093 w 8140614"/>
                <a:gd name="connsiteY1829" fmla="*/ 2296319 h 4020696"/>
                <a:gd name="connsiteX1830" fmla="*/ 3762521 w 8140614"/>
                <a:gd name="connsiteY1830" fmla="*/ 2275303 h 4020696"/>
                <a:gd name="connsiteX1831" fmla="*/ 3774311 w 8140614"/>
                <a:gd name="connsiteY1831" fmla="*/ 2276841 h 4020696"/>
                <a:gd name="connsiteX1832" fmla="*/ 3810193 w 8140614"/>
                <a:gd name="connsiteY1832" fmla="*/ 2253774 h 4020696"/>
                <a:gd name="connsiteX1833" fmla="*/ 1876163 w 8140614"/>
                <a:gd name="connsiteY1833" fmla="*/ 2231219 h 4020696"/>
                <a:gd name="connsiteX1834" fmla="*/ 1921272 w 8140614"/>
                <a:gd name="connsiteY1834" fmla="*/ 2252236 h 4020696"/>
                <a:gd name="connsiteX1835" fmla="*/ 1897180 w 8140614"/>
                <a:gd name="connsiteY1835" fmla="*/ 2263000 h 4020696"/>
                <a:gd name="connsiteX1836" fmla="*/ 1877188 w 8140614"/>
                <a:gd name="connsiteY1836" fmla="*/ 2263000 h 4020696"/>
                <a:gd name="connsiteX1837" fmla="*/ 1866424 w 8140614"/>
                <a:gd name="connsiteY1837" fmla="*/ 2276328 h 4020696"/>
                <a:gd name="connsiteX1838" fmla="*/ 1841307 w 8140614"/>
                <a:gd name="connsiteY1838" fmla="*/ 2281454 h 4020696"/>
                <a:gd name="connsiteX1839" fmla="*/ 1830542 w 8140614"/>
                <a:gd name="connsiteY1839" fmla="*/ 2299907 h 4020696"/>
                <a:gd name="connsiteX1840" fmla="*/ 1817214 w 8140614"/>
                <a:gd name="connsiteY1840" fmla="*/ 2275815 h 4020696"/>
                <a:gd name="connsiteX1841" fmla="*/ 1787996 w 8140614"/>
                <a:gd name="connsiteY1841" fmla="*/ 2265051 h 4020696"/>
                <a:gd name="connsiteX1842" fmla="*/ 1876163 w 8140614"/>
                <a:gd name="connsiteY1842" fmla="*/ 2231219 h 4020696"/>
                <a:gd name="connsiteX1843" fmla="*/ 3560558 w 8140614"/>
                <a:gd name="connsiteY1843" fmla="*/ 2314773 h 4020696"/>
                <a:gd name="connsiteX1844" fmla="*/ 3513912 w 8140614"/>
                <a:gd name="connsiteY1844" fmla="*/ 2305546 h 4020696"/>
                <a:gd name="connsiteX1845" fmla="*/ 3447786 w 8140614"/>
                <a:gd name="connsiteY1845" fmla="*/ 2308109 h 4020696"/>
                <a:gd name="connsiteX1846" fmla="*/ 3446249 w 8140614"/>
                <a:gd name="connsiteY1846" fmla="*/ 2308109 h 4020696"/>
                <a:gd name="connsiteX1847" fmla="*/ 3444711 w 8140614"/>
                <a:gd name="connsiteY1847" fmla="*/ 2301445 h 4020696"/>
                <a:gd name="connsiteX1848" fmla="*/ 3446249 w 8140614"/>
                <a:gd name="connsiteY1848" fmla="*/ 2299907 h 4020696"/>
                <a:gd name="connsiteX1849" fmla="*/ 3477005 w 8140614"/>
                <a:gd name="connsiteY1849" fmla="*/ 2291706 h 4020696"/>
                <a:gd name="connsiteX1850" fmla="*/ 3511349 w 8140614"/>
                <a:gd name="connsiteY1850" fmla="*/ 2291706 h 4020696"/>
                <a:gd name="connsiteX1851" fmla="*/ 3509811 w 8140614"/>
                <a:gd name="connsiteY1851" fmla="*/ 2289143 h 4020696"/>
                <a:gd name="connsiteX1852" fmla="*/ 3480593 w 8140614"/>
                <a:gd name="connsiteY1852" fmla="*/ 2277353 h 4020696"/>
                <a:gd name="connsiteX1853" fmla="*/ 3447274 w 8140614"/>
                <a:gd name="connsiteY1853" fmla="*/ 2284017 h 4020696"/>
                <a:gd name="connsiteX1854" fmla="*/ 3435484 w 8140614"/>
                <a:gd name="connsiteY1854" fmla="*/ 2259925 h 4020696"/>
                <a:gd name="connsiteX1855" fmla="*/ 3452912 w 8140614"/>
                <a:gd name="connsiteY1855" fmla="*/ 2221480 h 4020696"/>
                <a:gd name="connsiteX1856" fmla="*/ 3492895 w 8140614"/>
                <a:gd name="connsiteY1856" fmla="*/ 2219942 h 4020696"/>
                <a:gd name="connsiteX1857" fmla="*/ 3560558 w 8140614"/>
                <a:gd name="connsiteY1857" fmla="*/ 2314773 h 4020696"/>
                <a:gd name="connsiteX1858" fmla="*/ 1785946 w 8140614"/>
                <a:gd name="connsiteY1858" fmla="*/ 2190211 h 4020696"/>
                <a:gd name="connsiteX1859" fmla="*/ 1784408 w 8140614"/>
                <a:gd name="connsiteY1859" fmla="*/ 2233782 h 4020696"/>
                <a:gd name="connsiteX1860" fmla="*/ 1785946 w 8140614"/>
                <a:gd name="connsiteY1860" fmla="*/ 2236345 h 4020696"/>
                <a:gd name="connsiteX1861" fmla="*/ 1796711 w 8140614"/>
                <a:gd name="connsiteY1861" fmla="*/ 2234808 h 4020696"/>
                <a:gd name="connsiteX1862" fmla="*/ 1801837 w 8140614"/>
                <a:gd name="connsiteY1862" fmla="*/ 2241471 h 4020696"/>
                <a:gd name="connsiteX1863" fmla="*/ 1797736 w 8140614"/>
                <a:gd name="connsiteY1863" fmla="*/ 2246597 h 4020696"/>
                <a:gd name="connsiteX1864" fmla="*/ 1766980 w 8140614"/>
                <a:gd name="connsiteY1864" fmla="*/ 2278378 h 4020696"/>
                <a:gd name="connsiteX1865" fmla="*/ 1717771 w 8140614"/>
                <a:gd name="connsiteY1865" fmla="*/ 2249160 h 4020696"/>
                <a:gd name="connsiteX1866" fmla="*/ 1729560 w 8140614"/>
                <a:gd name="connsiteY1866" fmla="*/ 2231732 h 4020696"/>
                <a:gd name="connsiteX1867" fmla="*/ 1761341 w 8140614"/>
                <a:gd name="connsiteY1867" fmla="*/ 2227631 h 4020696"/>
                <a:gd name="connsiteX1868" fmla="*/ 1761341 w 8140614"/>
                <a:gd name="connsiteY1868" fmla="*/ 2222505 h 4020696"/>
                <a:gd name="connsiteX1869" fmla="*/ 1745451 w 8140614"/>
                <a:gd name="connsiteY1869" fmla="*/ 2205077 h 4020696"/>
                <a:gd name="connsiteX1870" fmla="*/ 1749552 w 8140614"/>
                <a:gd name="connsiteY1870" fmla="*/ 2189186 h 4020696"/>
                <a:gd name="connsiteX1871" fmla="*/ 1785946 w 8140614"/>
                <a:gd name="connsiteY1871" fmla="*/ 2189186 h 4020696"/>
                <a:gd name="connsiteX1872" fmla="*/ 4634962 w 8140614"/>
                <a:gd name="connsiteY1872" fmla="*/ 2266076 h 4020696"/>
                <a:gd name="connsiteX1873" fmla="*/ 4646752 w 8140614"/>
                <a:gd name="connsiteY1873" fmla="*/ 2210203 h 4020696"/>
                <a:gd name="connsiteX1874" fmla="*/ 4677508 w 8140614"/>
                <a:gd name="connsiteY1874" fmla="*/ 2186111 h 4020696"/>
                <a:gd name="connsiteX1875" fmla="*/ 4681608 w 8140614"/>
                <a:gd name="connsiteY1875" fmla="*/ 2188674 h 4020696"/>
                <a:gd name="connsiteX1876" fmla="*/ 4717490 w 8140614"/>
                <a:gd name="connsiteY1876" fmla="*/ 2256337 h 4020696"/>
                <a:gd name="connsiteX1877" fmla="*/ 4744145 w 8140614"/>
                <a:gd name="connsiteY1877" fmla="*/ 2267101 h 4020696"/>
                <a:gd name="connsiteX1878" fmla="*/ 4778489 w 8140614"/>
                <a:gd name="connsiteY1878" fmla="*/ 2305546 h 4020696"/>
                <a:gd name="connsiteX1879" fmla="*/ 4776952 w 8140614"/>
                <a:gd name="connsiteY1879" fmla="*/ 2308109 h 4020696"/>
                <a:gd name="connsiteX1880" fmla="*/ 4771826 w 8140614"/>
                <a:gd name="connsiteY1880" fmla="*/ 2310672 h 4020696"/>
                <a:gd name="connsiteX1881" fmla="*/ 4720053 w 8140614"/>
                <a:gd name="connsiteY1881" fmla="*/ 2263000 h 4020696"/>
                <a:gd name="connsiteX1882" fmla="*/ 4677508 w 8140614"/>
                <a:gd name="connsiteY1882" fmla="*/ 2263000 h 4020696"/>
                <a:gd name="connsiteX1883" fmla="*/ 4661617 w 8140614"/>
                <a:gd name="connsiteY1883" fmla="*/ 2254799 h 4020696"/>
                <a:gd name="connsiteX1884" fmla="*/ 4656491 w 8140614"/>
                <a:gd name="connsiteY1884" fmla="*/ 2266589 h 4020696"/>
                <a:gd name="connsiteX1885" fmla="*/ 4634962 w 8140614"/>
                <a:gd name="connsiteY1885" fmla="*/ 2266076 h 4020696"/>
                <a:gd name="connsiteX1886" fmla="*/ 6523883 w 8140614"/>
                <a:gd name="connsiteY1886" fmla="*/ 2178422 h 4020696"/>
                <a:gd name="connsiteX1887" fmla="*/ 6557202 w 8140614"/>
                <a:gd name="connsiteY1887" fmla="*/ 2182523 h 4020696"/>
                <a:gd name="connsiteX1888" fmla="*/ 6561303 w 8140614"/>
                <a:gd name="connsiteY1888" fmla="*/ 2219942 h 4020696"/>
                <a:gd name="connsiteX1889" fmla="*/ 6540286 w 8140614"/>
                <a:gd name="connsiteY1889" fmla="*/ 2254286 h 4020696"/>
                <a:gd name="connsiteX1890" fmla="*/ 6548488 w 8140614"/>
                <a:gd name="connsiteY1890" fmla="*/ 2280941 h 4020696"/>
                <a:gd name="connsiteX1891" fmla="*/ 6521833 w 8140614"/>
                <a:gd name="connsiteY1891" fmla="*/ 2283504 h 4020696"/>
                <a:gd name="connsiteX1892" fmla="*/ 6521833 w 8140614"/>
                <a:gd name="connsiteY1892" fmla="*/ 2265051 h 4020696"/>
                <a:gd name="connsiteX1893" fmla="*/ 6507480 w 8140614"/>
                <a:gd name="connsiteY1893" fmla="*/ 2231732 h 4020696"/>
                <a:gd name="connsiteX1894" fmla="*/ 6509018 w 8140614"/>
                <a:gd name="connsiteY1894" fmla="*/ 2230194 h 4020696"/>
                <a:gd name="connsiteX1895" fmla="*/ 6515681 w 8140614"/>
                <a:gd name="connsiteY1895" fmla="*/ 2234295 h 4020696"/>
                <a:gd name="connsiteX1896" fmla="*/ 6523883 w 8140614"/>
                <a:gd name="connsiteY1896" fmla="*/ 2178422 h 4020696"/>
                <a:gd name="connsiteX1897" fmla="*/ 1790047 w 8140614"/>
                <a:gd name="connsiteY1897" fmla="*/ 2231219 h 4020696"/>
                <a:gd name="connsiteX1898" fmla="*/ 1790047 w 8140614"/>
                <a:gd name="connsiteY1898" fmla="*/ 2190211 h 4020696"/>
                <a:gd name="connsiteX1899" fmla="*/ 1804400 w 8140614"/>
                <a:gd name="connsiteY1899" fmla="*/ 2176884 h 4020696"/>
                <a:gd name="connsiteX1900" fmla="*/ 1796198 w 8140614"/>
                <a:gd name="connsiteY1900" fmla="*/ 2231219 h 4020696"/>
                <a:gd name="connsiteX1901" fmla="*/ 1790047 w 8140614"/>
                <a:gd name="connsiteY1901" fmla="*/ 2231219 h 4020696"/>
                <a:gd name="connsiteX1902" fmla="*/ 2035068 w 8140614"/>
                <a:gd name="connsiteY1902" fmla="*/ 2175346 h 4020696"/>
                <a:gd name="connsiteX1903" fmla="*/ 2076076 w 8140614"/>
                <a:gd name="connsiteY1903" fmla="*/ 2183548 h 4020696"/>
                <a:gd name="connsiteX1904" fmla="*/ 2074538 w 8140614"/>
                <a:gd name="connsiteY1904" fmla="*/ 2186111 h 4020696"/>
                <a:gd name="connsiteX1905" fmla="*/ 2035068 w 8140614"/>
                <a:gd name="connsiteY1905" fmla="*/ 2175346 h 4020696"/>
                <a:gd name="connsiteX1906" fmla="*/ 2301619 w 8140614"/>
                <a:gd name="connsiteY1906" fmla="*/ 2171758 h 4020696"/>
                <a:gd name="connsiteX1907" fmla="*/ 2322635 w 8140614"/>
                <a:gd name="connsiteY1907" fmla="*/ 2175859 h 4020696"/>
                <a:gd name="connsiteX1908" fmla="*/ 2324173 w 8140614"/>
                <a:gd name="connsiteY1908" fmla="*/ 2178422 h 4020696"/>
                <a:gd name="connsiteX1909" fmla="*/ 2321610 w 8140614"/>
                <a:gd name="connsiteY1909" fmla="*/ 2182523 h 4020696"/>
                <a:gd name="connsiteX1910" fmla="*/ 2297518 w 8140614"/>
                <a:gd name="connsiteY1910" fmla="*/ 2184060 h 4020696"/>
                <a:gd name="connsiteX1911" fmla="*/ 2290854 w 8140614"/>
                <a:gd name="connsiteY1911" fmla="*/ 2174834 h 4020696"/>
                <a:gd name="connsiteX1912" fmla="*/ 2293417 w 8140614"/>
                <a:gd name="connsiteY1912" fmla="*/ 2174834 h 4020696"/>
                <a:gd name="connsiteX1913" fmla="*/ 2301619 w 8140614"/>
                <a:gd name="connsiteY1913" fmla="*/ 2171758 h 4020696"/>
                <a:gd name="connsiteX1914" fmla="*/ 4982503 w 8140614"/>
                <a:gd name="connsiteY1914" fmla="*/ 2162531 h 4020696"/>
                <a:gd name="connsiteX1915" fmla="*/ 5010183 w 8140614"/>
                <a:gd name="connsiteY1915" fmla="*/ 2216867 h 4020696"/>
                <a:gd name="connsiteX1916" fmla="*/ 4978402 w 8140614"/>
                <a:gd name="connsiteY1916" fmla="*/ 2243522 h 4020696"/>
                <a:gd name="connsiteX1917" fmla="*/ 4929193 w 8140614"/>
                <a:gd name="connsiteY1917" fmla="*/ 2256849 h 4020696"/>
                <a:gd name="connsiteX1918" fmla="*/ 4910739 w 8140614"/>
                <a:gd name="connsiteY1918" fmla="*/ 2272740 h 4020696"/>
                <a:gd name="connsiteX1919" fmla="*/ 4886647 w 8140614"/>
                <a:gd name="connsiteY1919" fmla="*/ 2274278 h 4020696"/>
                <a:gd name="connsiteX1920" fmla="*/ 4789767 w 8140614"/>
                <a:gd name="connsiteY1920" fmla="*/ 2303496 h 4020696"/>
                <a:gd name="connsiteX1921" fmla="*/ 4791304 w 8140614"/>
                <a:gd name="connsiteY1921" fmla="*/ 2197388 h 4020696"/>
                <a:gd name="connsiteX1922" fmla="*/ 4876395 w 8140614"/>
                <a:gd name="connsiteY1922" fmla="*/ 2209178 h 4020696"/>
                <a:gd name="connsiteX1923" fmla="*/ 4919966 w 8140614"/>
                <a:gd name="connsiteY1923" fmla="*/ 2170733 h 4020696"/>
                <a:gd name="connsiteX1924" fmla="*/ 4982503 w 8140614"/>
                <a:gd name="connsiteY1924" fmla="*/ 2162531 h 4020696"/>
                <a:gd name="connsiteX1925" fmla="*/ 2187822 w 8140614"/>
                <a:gd name="connsiteY1925" fmla="*/ 2145103 h 4020696"/>
                <a:gd name="connsiteX1926" fmla="*/ 2257023 w 8140614"/>
                <a:gd name="connsiteY1926" fmla="*/ 2171758 h 4020696"/>
                <a:gd name="connsiteX1927" fmla="*/ 2254460 w 8140614"/>
                <a:gd name="connsiteY1927" fmla="*/ 2171758 h 4020696"/>
                <a:gd name="connsiteX1928" fmla="*/ 2221141 w 8140614"/>
                <a:gd name="connsiteY1928" fmla="*/ 2173296 h 4020696"/>
                <a:gd name="connsiteX1929" fmla="*/ 2189360 w 8140614"/>
                <a:gd name="connsiteY1929" fmla="*/ 2186623 h 4020696"/>
                <a:gd name="connsiteX1930" fmla="*/ 2184234 w 8140614"/>
                <a:gd name="connsiteY1930" fmla="*/ 2185086 h 4020696"/>
                <a:gd name="connsiteX1931" fmla="*/ 2187822 w 8140614"/>
                <a:gd name="connsiteY1931" fmla="*/ 2145103 h 4020696"/>
                <a:gd name="connsiteX1932" fmla="*/ 6271685 w 8140614"/>
                <a:gd name="connsiteY1932" fmla="*/ 2142540 h 4020696"/>
                <a:gd name="connsiteX1933" fmla="*/ 6302441 w 8140614"/>
                <a:gd name="connsiteY1933" fmla="*/ 2142540 h 4020696"/>
                <a:gd name="connsiteX1934" fmla="*/ 6286551 w 8140614"/>
                <a:gd name="connsiteY1934" fmla="*/ 2174321 h 4020696"/>
                <a:gd name="connsiteX1935" fmla="*/ 6265534 w 8140614"/>
                <a:gd name="connsiteY1935" fmla="*/ 2178422 h 4020696"/>
                <a:gd name="connsiteX1936" fmla="*/ 6253744 w 8140614"/>
                <a:gd name="connsiteY1936" fmla="*/ 2165094 h 4020696"/>
                <a:gd name="connsiteX1937" fmla="*/ 6271685 w 8140614"/>
                <a:gd name="connsiteY1937" fmla="*/ 2142540 h 4020696"/>
                <a:gd name="connsiteX1938" fmla="*/ 276347 w 8140614"/>
                <a:gd name="connsiteY1938" fmla="*/ 2138439 h 4020696"/>
                <a:gd name="connsiteX1939" fmla="*/ 283011 w 8140614"/>
                <a:gd name="connsiteY1939" fmla="*/ 2139977 h 4020696"/>
                <a:gd name="connsiteX1940" fmla="*/ 293775 w 8140614"/>
                <a:gd name="connsiteY1940" fmla="*/ 2151767 h 4020696"/>
                <a:gd name="connsiteX1941" fmla="*/ 275322 w 8140614"/>
                <a:gd name="connsiteY1941" fmla="*/ 2162531 h 4020696"/>
                <a:gd name="connsiteX1942" fmla="*/ 273784 w 8140614"/>
                <a:gd name="connsiteY1942" fmla="*/ 2159968 h 4020696"/>
                <a:gd name="connsiteX1943" fmla="*/ 273784 w 8140614"/>
                <a:gd name="connsiteY1943" fmla="*/ 2142540 h 4020696"/>
                <a:gd name="connsiteX1944" fmla="*/ 276347 w 8140614"/>
                <a:gd name="connsiteY1944" fmla="*/ 2138439 h 4020696"/>
                <a:gd name="connsiteX1945" fmla="*/ 2151941 w 8140614"/>
                <a:gd name="connsiteY1945" fmla="*/ 2136901 h 4020696"/>
                <a:gd name="connsiteX1946" fmla="*/ 2183722 w 8140614"/>
                <a:gd name="connsiteY1946" fmla="*/ 2143565 h 4020696"/>
                <a:gd name="connsiteX1947" fmla="*/ 2179621 w 8140614"/>
                <a:gd name="connsiteY1947" fmla="*/ 2182010 h 4020696"/>
                <a:gd name="connsiteX1948" fmla="*/ 2122723 w 8140614"/>
                <a:gd name="connsiteY1948" fmla="*/ 2176884 h 4020696"/>
                <a:gd name="connsiteX1949" fmla="*/ 2122723 w 8140614"/>
                <a:gd name="connsiteY1949" fmla="*/ 2175346 h 4020696"/>
                <a:gd name="connsiteX1950" fmla="*/ 2167831 w 8140614"/>
                <a:gd name="connsiteY1950" fmla="*/ 2168683 h 4020696"/>
                <a:gd name="connsiteX1951" fmla="*/ 2167831 w 8140614"/>
                <a:gd name="connsiteY1951" fmla="*/ 2167145 h 4020696"/>
                <a:gd name="connsiteX1952" fmla="*/ 2150403 w 8140614"/>
                <a:gd name="connsiteY1952" fmla="*/ 2142027 h 4020696"/>
                <a:gd name="connsiteX1953" fmla="*/ 2151941 w 8140614"/>
                <a:gd name="connsiteY1953" fmla="*/ 2136901 h 4020696"/>
                <a:gd name="connsiteX1954" fmla="*/ 6056907 w 8140614"/>
                <a:gd name="connsiteY1954" fmla="*/ 2129212 h 4020696"/>
                <a:gd name="connsiteX1955" fmla="*/ 6063571 w 8140614"/>
                <a:gd name="connsiteY1955" fmla="*/ 2151767 h 4020696"/>
                <a:gd name="connsiteX1956" fmla="*/ 6077923 w 8140614"/>
                <a:gd name="connsiteY1956" fmla="*/ 2153305 h 4020696"/>
                <a:gd name="connsiteX1957" fmla="*/ 6072797 w 8140614"/>
                <a:gd name="connsiteY1957" fmla="*/ 2200976 h 4020696"/>
                <a:gd name="connsiteX1958" fmla="*/ 6074335 w 8140614"/>
                <a:gd name="connsiteY1958" fmla="*/ 2200976 h 4020696"/>
                <a:gd name="connsiteX1959" fmla="*/ 6098427 w 8140614"/>
                <a:gd name="connsiteY1959" fmla="*/ 2186111 h 4020696"/>
                <a:gd name="connsiteX1960" fmla="*/ 6099965 w 8140614"/>
                <a:gd name="connsiteY1960" fmla="*/ 2186111 h 4020696"/>
                <a:gd name="connsiteX1961" fmla="*/ 6119957 w 8140614"/>
                <a:gd name="connsiteY1961" fmla="*/ 2190211 h 4020696"/>
                <a:gd name="connsiteX1962" fmla="*/ 6140973 w 8140614"/>
                <a:gd name="connsiteY1962" fmla="*/ 2182010 h 4020696"/>
                <a:gd name="connsiteX1963" fmla="*/ 6159426 w 8140614"/>
                <a:gd name="connsiteY1963" fmla="*/ 2225581 h 4020696"/>
                <a:gd name="connsiteX1964" fmla="*/ 6176855 w 8140614"/>
                <a:gd name="connsiteY1964" fmla="*/ 2272227 h 4020696"/>
                <a:gd name="connsiteX1965" fmla="*/ 6106629 w 8140614"/>
                <a:gd name="connsiteY1965" fmla="*/ 2297344 h 4020696"/>
                <a:gd name="connsiteX1966" fmla="*/ 6114831 w 8140614"/>
                <a:gd name="connsiteY1966" fmla="*/ 2322462 h 4020696"/>
                <a:gd name="connsiteX1967" fmla="*/ 6113293 w 8140614"/>
                <a:gd name="connsiteY1967" fmla="*/ 2322462 h 4020696"/>
                <a:gd name="connsiteX1968" fmla="*/ 6077411 w 8140614"/>
                <a:gd name="connsiteY1968" fmla="*/ 2307596 h 4020696"/>
                <a:gd name="connsiteX1969" fmla="*/ 6069209 w 8140614"/>
                <a:gd name="connsiteY1969" fmla="*/ 2293244 h 4020696"/>
                <a:gd name="connsiteX1970" fmla="*/ 6051781 w 8140614"/>
                <a:gd name="connsiteY1970" fmla="*/ 2298370 h 4020696"/>
                <a:gd name="connsiteX1971" fmla="*/ 6037429 w 8140614"/>
                <a:gd name="connsiteY1971" fmla="*/ 2388587 h 4020696"/>
                <a:gd name="connsiteX1972" fmla="*/ 6066646 w 8140614"/>
                <a:gd name="connsiteY1972" fmla="*/ 2441897 h 4020696"/>
                <a:gd name="connsiteX1973" fmla="*/ 6098427 w 8140614"/>
                <a:gd name="connsiteY1973" fmla="*/ 2457787 h 4020696"/>
                <a:gd name="connsiteX1974" fmla="*/ 6095864 w 8140614"/>
                <a:gd name="connsiteY1974" fmla="*/ 2460350 h 4020696"/>
                <a:gd name="connsiteX1975" fmla="*/ 6079974 w 8140614"/>
                <a:gd name="connsiteY1975" fmla="*/ 2465476 h 4020696"/>
                <a:gd name="connsiteX1976" fmla="*/ 6054856 w 8140614"/>
                <a:gd name="connsiteY1976" fmla="*/ 2447023 h 4020696"/>
                <a:gd name="connsiteX1977" fmla="*/ 6014874 w 8140614"/>
                <a:gd name="connsiteY1977" fmla="*/ 2406015 h 4020696"/>
                <a:gd name="connsiteX1978" fmla="*/ 6023076 w 8140614"/>
                <a:gd name="connsiteY1978" fmla="*/ 2362444 h 4020696"/>
                <a:gd name="connsiteX1979" fmla="*/ 6044092 w 8140614"/>
                <a:gd name="connsiteY1979" fmla="*/ 2318873 h 4020696"/>
                <a:gd name="connsiteX1980" fmla="*/ 6017437 w 8140614"/>
                <a:gd name="connsiteY1980" fmla="*/ 2255311 h 4020696"/>
                <a:gd name="connsiteX1981" fmla="*/ 6009236 w 8140614"/>
                <a:gd name="connsiteY1981" fmla="*/ 2150229 h 4020696"/>
                <a:gd name="connsiteX1982" fmla="*/ 6056907 w 8140614"/>
                <a:gd name="connsiteY1982" fmla="*/ 2129212 h 4020696"/>
                <a:gd name="connsiteX1983" fmla="*/ 258919 w 8140614"/>
                <a:gd name="connsiteY1983" fmla="*/ 2119986 h 4020696"/>
                <a:gd name="connsiteX1984" fmla="*/ 265582 w 8140614"/>
                <a:gd name="connsiteY1984" fmla="*/ 2121523 h 4020696"/>
                <a:gd name="connsiteX1985" fmla="*/ 264045 w 8140614"/>
                <a:gd name="connsiteY1985" fmla="*/ 2125624 h 4020696"/>
                <a:gd name="connsiteX1986" fmla="*/ 258919 w 8140614"/>
                <a:gd name="connsiteY1986" fmla="*/ 2127162 h 4020696"/>
                <a:gd name="connsiteX1987" fmla="*/ 258919 w 8140614"/>
                <a:gd name="connsiteY1987" fmla="*/ 2119986 h 4020696"/>
                <a:gd name="connsiteX1988" fmla="*/ 219449 w 8140614"/>
                <a:gd name="connsiteY1988" fmla="*/ 2104095 h 4020696"/>
                <a:gd name="connsiteX1989" fmla="*/ 227650 w 8140614"/>
                <a:gd name="connsiteY1989" fmla="*/ 2106658 h 4020696"/>
                <a:gd name="connsiteX1990" fmla="*/ 230213 w 8140614"/>
                <a:gd name="connsiteY1990" fmla="*/ 2108196 h 4020696"/>
                <a:gd name="connsiteX1991" fmla="*/ 226112 w 8140614"/>
                <a:gd name="connsiteY1991" fmla="*/ 2112297 h 4020696"/>
                <a:gd name="connsiteX1992" fmla="*/ 219449 w 8140614"/>
                <a:gd name="connsiteY1992" fmla="*/ 2104095 h 4020696"/>
                <a:gd name="connsiteX1993" fmla="*/ 185105 w 8140614"/>
                <a:gd name="connsiteY1993" fmla="*/ 2088205 h 4020696"/>
                <a:gd name="connsiteX1994" fmla="*/ 193306 w 8140614"/>
                <a:gd name="connsiteY1994" fmla="*/ 2089742 h 4020696"/>
                <a:gd name="connsiteX1995" fmla="*/ 190743 w 8140614"/>
                <a:gd name="connsiteY1995" fmla="*/ 2094868 h 4020696"/>
                <a:gd name="connsiteX1996" fmla="*/ 184079 w 8140614"/>
                <a:gd name="connsiteY1996" fmla="*/ 2090768 h 4020696"/>
                <a:gd name="connsiteX1997" fmla="*/ 185105 w 8140614"/>
                <a:gd name="connsiteY1997" fmla="*/ 2088205 h 4020696"/>
                <a:gd name="connsiteX1998" fmla="*/ 6092789 w 8140614"/>
                <a:gd name="connsiteY1998" fmla="*/ 2085129 h 4020696"/>
                <a:gd name="connsiteX1999" fmla="*/ 6107142 w 8140614"/>
                <a:gd name="connsiteY1999" fmla="*/ 2089230 h 4020696"/>
                <a:gd name="connsiteX2000" fmla="*/ 6124570 w 8140614"/>
                <a:gd name="connsiteY2000" fmla="*/ 2119986 h 4020696"/>
                <a:gd name="connsiteX2001" fmla="*/ 6153788 w 8140614"/>
                <a:gd name="connsiteY2001" fmla="*/ 2121523 h 4020696"/>
                <a:gd name="connsiteX2002" fmla="*/ 6160452 w 8140614"/>
                <a:gd name="connsiteY2002" fmla="*/ 2145616 h 4020696"/>
                <a:gd name="connsiteX2003" fmla="*/ 6146099 w 8140614"/>
                <a:gd name="connsiteY2003" fmla="*/ 2152279 h 4020696"/>
                <a:gd name="connsiteX2004" fmla="*/ 6144561 w 8140614"/>
                <a:gd name="connsiteY2004" fmla="*/ 2153817 h 4020696"/>
                <a:gd name="connsiteX2005" fmla="*/ 6169678 w 8140614"/>
                <a:gd name="connsiteY2005" fmla="*/ 2174834 h 4020696"/>
                <a:gd name="connsiteX2006" fmla="*/ 6201460 w 8140614"/>
                <a:gd name="connsiteY2006" fmla="*/ 2225068 h 4020696"/>
                <a:gd name="connsiteX2007" fmla="*/ 6219913 w 8140614"/>
                <a:gd name="connsiteY2007" fmla="*/ 2238396 h 4020696"/>
                <a:gd name="connsiteX2008" fmla="*/ 6217350 w 8140614"/>
                <a:gd name="connsiteY2008" fmla="*/ 2269152 h 4020696"/>
                <a:gd name="connsiteX2009" fmla="*/ 6190695 w 8140614"/>
                <a:gd name="connsiteY2009" fmla="*/ 2271715 h 4020696"/>
                <a:gd name="connsiteX2010" fmla="*/ 6186594 w 8140614"/>
                <a:gd name="connsiteY2010" fmla="*/ 2282479 h 4020696"/>
                <a:gd name="connsiteX2011" fmla="*/ 6178393 w 8140614"/>
                <a:gd name="connsiteY2011" fmla="*/ 2274278 h 4020696"/>
                <a:gd name="connsiteX2012" fmla="*/ 6162502 w 8140614"/>
                <a:gd name="connsiteY2012" fmla="*/ 2222505 h 4020696"/>
                <a:gd name="connsiteX2013" fmla="*/ 6164040 w 8140614"/>
                <a:gd name="connsiteY2013" fmla="*/ 2201489 h 4020696"/>
                <a:gd name="connsiteX2014" fmla="*/ 6141485 w 8140614"/>
                <a:gd name="connsiteY2014" fmla="*/ 2178934 h 4020696"/>
                <a:gd name="connsiteX2015" fmla="*/ 6117394 w 8140614"/>
                <a:gd name="connsiteY2015" fmla="*/ 2187136 h 4020696"/>
                <a:gd name="connsiteX2016" fmla="*/ 6097402 w 8140614"/>
                <a:gd name="connsiteY2016" fmla="*/ 2183035 h 4020696"/>
                <a:gd name="connsiteX2017" fmla="*/ 6073310 w 8140614"/>
                <a:gd name="connsiteY2017" fmla="*/ 2197388 h 4020696"/>
                <a:gd name="connsiteX2018" fmla="*/ 6073310 w 8140614"/>
                <a:gd name="connsiteY2018" fmla="*/ 2192262 h 4020696"/>
                <a:gd name="connsiteX2019" fmla="*/ 6077411 w 8140614"/>
                <a:gd name="connsiteY2019" fmla="*/ 2148691 h 4020696"/>
                <a:gd name="connsiteX2020" fmla="*/ 6065621 w 8140614"/>
                <a:gd name="connsiteY2020" fmla="*/ 2148691 h 4020696"/>
                <a:gd name="connsiteX2021" fmla="*/ 6061520 w 8140614"/>
                <a:gd name="connsiteY2021" fmla="*/ 2127675 h 4020696"/>
                <a:gd name="connsiteX2022" fmla="*/ 6077411 w 8140614"/>
                <a:gd name="connsiteY2022" fmla="*/ 2105120 h 4020696"/>
                <a:gd name="connsiteX2023" fmla="*/ 6091764 w 8140614"/>
                <a:gd name="connsiteY2023" fmla="*/ 2115885 h 4020696"/>
                <a:gd name="connsiteX2024" fmla="*/ 6094327 w 8140614"/>
                <a:gd name="connsiteY2024" fmla="*/ 2113322 h 4020696"/>
                <a:gd name="connsiteX2025" fmla="*/ 6092789 w 8140614"/>
                <a:gd name="connsiteY2025" fmla="*/ 2085129 h 4020696"/>
                <a:gd name="connsiteX2026" fmla="*/ 1944851 w 8140614"/>
                <a:gd name="connsiteY2026" fmla="*/ 2064113 h 4020696"/>
                <a:gd name="connsiteX2027" fmla="*/ 2068387 w 8140614"/>
                <a:gd name="connsiteY2027" fmla="*/ 2106658 h 4020696"/>
                <a:gd name="connsiteX2028" fmla="*/ 2122723 w 8140614"/>
                <a:gd name="connsiteY2028" fmla="*/ 2133313 h 4020696"/>
                <a:gd name="connsiteX2029" fmla="*/ 2050959 w 8140614"/>
                <a:gd name="connsiteY2029" fmla="*/ 2133313 h 4020696"/>
                <a:gd name="connsiteX2030" fmla="*/ 2049421 w 8140614"/>
                <a:gd name="connsiteY2030" fmla="*/ 2117423 h 4020696"/>
                <a:gd name="connsiteX2031" fmla="*/ 2008413 w 8140614"/>
                <a:gd name="connsiteY2031" fmla="*/ 2093331 h 4020696"/>
                <a:gd name="connsiteX2032" fmla="*/ 1961767 w 8140614"/>
                <a:gd name="connsiteY2032" fmla="*/ 2086667 h 4020696"/>
                <a:gd name="connsiteX2033" fmla="*/ 1936650 w 8140614"/>
                <a:gd name="connsiteY2033" fmla="*/ 2069239 h 4020696"/>
                <a:gd name="connsiteX2034" fmla="*/ 1895642 w 8140614"/>
                <a:gd name="connsiteY2034" fmla="*/ 2091793 h 4020696"/>
                <a:gd name="connsiteX2035" fmla="*/ 1895642 w 8140614"/>
                <a:gd name="connsiteY2035" fmla="*/ 2090255 h 4020696"/>
                <a:gd name="connsiteX2036" fmla="*/ 1944851 w 8140614"/>
                <a:gd name="connsiteY2036" fmla="*/ 2064113 h 4020696"/>
                <a:gd name="connsiteX2037" fmla="*/ 6174804 w 8140614"/>
                <a:gd name="connsiteY2037" fmla="*/ 2062575 h 4020696"/>
                <a:gd name="connsiteX2038" fmla="*/ 6204023 w 8140614"/>
                <a:gd name="connsiteY2038" fmla="*/ 2074365 h 4020696"/>
                <a:gd name="connsiteX2039" fmla="*/ 6202485 w 8140614"/>
                <a:gd name="connsiteY2039" fmla="*/ 2088717 h 4020696"/>
                <a:gd name="connsiteX2040" fmla="*/ 6226576 w 8140614"/>
                <a:gd name="connsiteY2040" fmla="*/ 2104608 h 4020696"/>
                <a:gd name="connsiteX2041" fmla="*/ 6201460 w 8140614"/>
                <a:gd name="connsiteY2041" fmla="*/ 2120498 h 4020696"/>
                <a:gd name="connsiteX2042" fmla="*/ 6184031 w 8140614"/>
                <a:gd name="connsiteY2042" fmla="*/ 2173808 h 4020696"/>
                <a:gd name="connsiteX2043" fmla="*/ 6259383 w 8140614"/>
                <a:gd name="connsiteY2043" fmla="*/ 2333226 h 4020696"/>
                <a:gd name="connsiteX2044" fmla="*/ 6200947 w 8140614"/>
                <a:gd name="connsiteY2044" fmla="*/ 2365007 h 4020696"/>
                <a:gd name="connsiteX2045" fmla="*/ 6166603 w 8140614"/>
                <a:gd name="connsiteY2045" fmla="*/ 2402427 h 4020696"/>
                <a:gd name="connsiteX2046" fmla="*/ 6162502 w 8140614"/>
                <a:gd name="connsiteY2046" fmla="*/ 2399864 h 4020696"/>
                <a:gd name="connsiteX2047" fmla="*/ 6160964 w 8140614"/>
                <a:gd name="connsiteY2047" fmla="*/ 2397301 h 4020696"/>
                <a:gd name="connsiteX2048" fmla="*/ 6169166 w 8140614"/>
                <a:gd name="connsiteY2048" fmla="*/ 2374747 h 4020696"/>
                <a:gd name="connsiteX2049" fmla="*/ 6159939 w 8140614"/>
                <a:gd name="connsiteY2049" fmla="*/ 2366545 h 4020696"/>
                <a:gd name="connsiteX2050" fmla="*/ 6173267 w 8140614"/>
                <a:gd name="connsiteY2050" fmla="*/ 2354755 h 4020696"/>
                <a:gd name="connsiteX2051" fmla="*/ 6197359 w 8140614"/>
                <a:gd name="connsiteY2051" fmla="*/ 2356293 h 4020696"/>
                <a:gd name="connsiteX2052" fmla="*/ 6190695 w 8140614"/>
                <a:gd name="connsiteY2052" fmla="*/ 2337840 h 4020696"/>
                <a:gd name="connsiteX2053" fmla="*/ 6190695 w 8140614"/>
                <a:gd name="connsiteY2053" fmla="*/ 2336302 h 4020696"/>
                <a:gd name="connsiteX2054" fmla="*/ 6213249 w 8140614"/>
                <a:gd name="connsiteY2054" fmla="*/ 2332201 h 4020696"/>
                <a:gd name="connsiteX2055" fmla="*/ 6234265 w 8140614"/>
                <a:gd name="connsiteY2055" fmla="*/ 2305546 h 4020696"/>
                <a:gd name="connsiteX2056" fmla="*/ 6226064 w 8140614"/>
                <a:gd name="connsiteY2056" fmla="*/ 2281454 h 4020696"/>
                <a:gd name="connsiteX2057" fmla="*/ 6224527 w 8140614"/>
                <a:gd name="connsiteY2057" fmla="*/ 2238908 h 4020696"/>
                <a:gd name="connsiteX2058" fmla="*/ 6204535 w 8140614"/>
                <a:gd name="connsiteY2058" fmla="*/ 2223018 h 4020696"/>
                <a:gd name="connsiteX2059" fmla="*/ 6172754 w 8140614"/>
                <a:gd name="connsiteY2059" fmla="*/ 2172783 h 4020696"/>
                <a:gd name="connsiteX2060" fmla="*/ 6150200 w 8140614"/>
                <a:gd name="connsiteY2060" fmla="*/ 2150229 h 4020696"/>
                <a:gd name="connsiteX2061" fmla="*/ 6154300 w 8140614"/>
                <a:gd name="connsiteY2061" fmla="*/ 2116910 h 4020696"/>
                <a:gd name="connsiteX2062" fmla="*/ 6123544 w 8140614"/>
                <a:gd name="connsiteY2062" fmla="*/ 2112809 h 4020696"/>
                <a:gd name="connsiteX2063" fmla="*/ 6106116 w 8140614"/>
                <a:gd name="connsiteY2063" fmla="*/ 2081028 h 4020696"/>
                <a:gd name="connsiteX2064" fmla="*/ 6114318 w 8140614"/>
                <a:gd name="connsiteY2064" fmla="*/ 2076928 h 4020696"/>
                <a:gd name="connsiteX2065" fmla="*/ 6174804 w 8140614"/>
                <a:gd name="connsiteY2065" fmla="*/ 2062575 h 4020696"/>
                <a:gd name="connsiteX2066" fmla="*/ 4355084 w 8140614"/>
                <a:gd name="connsiteY2066" fmla="*/ 2135876 h 4020696"/>
                <a:gd name="connsiteX2067" fmla="*/ 4376100 w 8140614"/>
                <a:gd name="connsiteY2067" fmla="*/ 2135876 h 4020696"/>
                <a:gd name="connsiteX2068" fmla="*/ 4376100 w 8140614"/>
                <a:gd name="connsiteY2068" fmla="*/ 2088205 h 4020696"/>
                <a:gd name="connsiteX2069" fmla="*/ 4506300 w 8140614"/>
                <a:gd name="connsiteY2069" fmla="*/ 2088205 h 4020696"/>
                <a:gd name="connsiteX2070" fmla="*/ 4524754 w 8140614"/>
                <a:gd name="connsiteY2070" fmla="*/ 2083079 h 4020696"/>
                <a:gd name="connsiteX2071" fmla="*/ 4574988 w 8140614"/>
                <a:gd name="connsiteY2071" fmla="*/ 2093843 h 4020696"/>
                <a:gd name="connsiteX2072" fmla="*/ 4610870 w 8140614"/>
                <a:gd name="connsiteY2072" fmla="*/ 2062062 h 4020696"/>
                <a:gd name="connsiteX2073" fmla="*/ 4613433 w 8140614"/>
                <a:gd name="connsiteY2073" fmla="*/ 2063600 h 4020696"/>
                <a:gd name="connsiteX2074" fmla="*/ 4642651 w 8140614"/>
                <a:gd name="connsiteY2074" fmla="*/ 2094356 h 4020696"/>
                <a:gd name="connsiteX2075" fmla="*/ 4653415 w 8140614"/>
                <a:gd name="connsiteY2075" fmla="*/ 2163557 h 4020696"/>
                <a:gd name="connsiteX2076" fmla="*/ 4674432 w 8140614"/>
                <a:gd name="connsiteY2076" fmla="*/ 2183548 h 4020696"/>
                <a:gd name="connsiteX2077" fmla="*/ 4641113 w 8140614"/>
                <a:gd name="connsiteY2077" fmla="*/ 2212766 h 4020696"/>
                <a:gd name="connsiteX2078" fmla="*/ 4641113 w 8140614"/>
                <a:gd name="connsiteY2078" fmla="*/ 2226093 h 4020696"/>
                <a:gd name="connsiteX2079" fmla="*/ 4629323 w 8140614"/>
                <a:gd name="connsiteY2079" fmla="*/ 2244547 h 4020696"/>
                <a:gd name="connsiteX2080" fmla="*/ 4622660 w 8140614"/>
                <a:gd name="connsiteY2080" fmla="*/ 2300420 h 4020696"/>
                <a:gd name="connsiteX2081" fmla="*/ 4608307 w 8140614"/>
                <a:gd name="connsiteY2081" fmla="*/ 2309647 h 4020696"/>
                <a:gd name="connsiteX2082" fmla="*/ 4594980 w 8140614"/>
                <a:gd name="connsiteY2082" fmla="*/ 2343991 h 4020696"/>
                <a:gd name="connsiteX2083" fmla="*/ 4581652 w 8140614"/>
                <a:gd name="connsiteY2083" fmla="*/ 2352192 h 4020696"/>
                <a:gd name="connsiteX2084" fmla="*/ 4573450 w 8140614"/>
                <a:gd name="connsiteY2084" fmla="*/ 2401402 h 4020696"/>
                <a:gd name="connsiteX2085" fmla="*/ 4554997 w 8140614"/>
                <a:gd name="connsiteY2085" fmla="*/ 2403965 h 4020696"/>
                <a:gd name="connsiteX2086" fmla="*/ 4553459 w 8140614"/>
                <a:gd name="connsiteY2086" fmla="*/ 2423956 h 4020696"/>
                <a:gd name="connsiteX2087" fmla="*/ 4614458 w 8140614"/>
                <a:gd name="connsiteY2087" fmla="*/ 2475728 h 4020696"/>
                <a:gd name="connsiteX2088" fmla="*/ 4611895 w 8140614"/>
                <a:gd name="connsiteY2088" fmla="*/ 2489056 h 4020696"/>
                <a:gd name="connsiteX2089" fmla="*/ 4561661 w 8140614"/>
                <a:gd name="connsiteY2089" fmla="*/ 2511610 h 4020696"/>
                <a:gd name="connsiteX2090" fmla="*/ 4505788 w 8140614"/>
                <a:gd name="connsiteY2090" fmla="*/ 2514173 h 4020696"/>
                <a:gd name="connsiteX2091" fmla="*/ 4476569 w 8140614"/>
                <a:gd name="connsiteY2091" fmla="*/ 2491619 h 4020696"/>
                <a:gd name="connsiteX2092" fmla="*/ 4445814 w 8140614"/>
                <a:gd name="connsiteY2092" fmla="*/ 2495720 h 4020696"/>
                <a:gd name="connsiteX2093" fmla="*/ 4421721 w 8140614"/>
                <a:gd name="connsiteY2093" fmla="*/ 2464964 h 4020696"/>
                <a:gd name="connsiteX2094" fmla="*/ 4405831 w 8140614"/>
                <a:gd name="connsiteY2094" fmla="*/ 2455737 h 4020696"/>
                <a:gd name="connsiteX2095" fmla="*/ 4340731 w 8140614"/>
                <a:gd name="connsiteY2095" fmla="*/ 2393200 h 4020696"/>
                <a:gd name="connsiteX2096" fmla="*/ 4342269 w 8140614"/>
                <a:gd name="connsiteY2096" fmla="*/ 2390637 h 4020696"/>
                <a:gd name="connsiteX2097" fmla="*/ 4350471 w 8140614"/>
                <a:gd name="connsiteY2097" fmla="*/ 2383973 h 4020696"/>
                <a:gd name="connsiteX2098" fmla="*/ 4327916 w 8140614"/>
                <a:gd name="connsiteY2098" fmla="*/ 2345529 h 4020696"/>
                <a:gd name="connsiteX2099" fmla="*/ 4330479 w 8140614"/>
                <a:gd name="connsiteY2099" fmla="*/ 2334764 h 4020696"/>
                <a:gd name="connsiteX2100" fmla="*/ 4319715 w 8140614"/>
                <a:gd name="connsiteY2100" fmla="*/ 2325537 h 4020696"/>
                <a:gd name="connsiteX2101" fmla="*/ 4319715 w 8140614"/>
                <a:gd name="connsiteY2101" fmla="*/ 2308109 h 4020696"/>
                <a:gd name="connsiteX2102" fmla="*/ 4318177 w 8140614"/>
                <a:gd name="connsiteY2102" fmla="*/ 2304008 h 4020696"/>
                <a:gd name="connsiteX2103" fmla="*/ 4308950 w 8140614"/>
                <a:gd name="connsiteY2103" fmla="*/ 2299907 h 4020696"/>
                <a:gd name="connsiteX2104" fmla="*/ 4310488 w 8140614"/>
                <a:gd name="connsiteY2104" fmla="*/ 2278891 h 4020696"/>
                <a:gd name="connsiteX2105" fmla="*/ 4331504 w 8140614"/>
                <a:gd name="connsiteY2105" fmla="*/ 2253774 h 4020696"/>
                <a:gd name="connsiteX2106" fmla="*/ 4333042 w 8140614"/>
                <a:gd name="connsiteY2106" fmla="*/ 2241984 h 4020696"/>
                <a:gd name="connsiteX2107" fmla="*/ 4353034 w 8140614"/>
                <a:gd name="connsiteY2107" fmla="*/ 2232757 h 4020696"/>
                <a:gd name="connsiteX2108" fmla="*/ 4355084 w 8140614"/>
                <a:gd name="connsiteY2108" fmla="*/ 2135876 h 4020696"/>
                <a:gd name="connsiteX2109" fmla="*/ 4180288 w 8140614"/>
                <a:gd name="connsiteY2109" fmla="*/ 2054886 h 4020696"/>
                <a:gd name="connsiteX2110" fmla="*/ 4351496 w 8140614"/>
                <a:gd name="connsiteY2110" fmla="*/ 2146641 h 4020696"/>
                <a:gd name="connsiteX2111" fmla="*/ 4349958 w 8140614"/>
                <a:gd name="connsiteY2111" fmla="*/ 2227631 h 4020696"/>
                <a:gd name="connsiteX2112" fmla="*/ 4329967 w 8140614"/>
                <a:gd name="connsiteY2112" fmla="*/ 2239421 h 4020696"/>
                <a:gd name="connsiteX2113" fmla="*/ 4307412 w 8140614"/>
                <a:gd name="connsiteY2113" fmla="*/ 2275303 h 4020696"/>
                <a:gd name="connsiteX2114" fmla="*/ 4307412 w 8140614"/>
                <a:gd name="connsiteY2114" fmla="*/ 2301958 h 4020696"/>
                <a:gd name="connsiteX2115" fmla="*/ 4316639 w 8140614"/>
                <a:gd name="connsiteY2115" fmla="*/ 2307084 h 4020696"/>
                <a:gd name="connsiteX2116" fmla="*/ 4327404 w 8140614"/>
                <a:gd name="connsiteY2116" fmla="*/ 2336302 h 4020696"/>
                <a:gd name="connsiteX2117" fmla="*/ 4325866 w 8140614"/>
                <a:gd name="connsiteY2117" fmla="*/ 2342966 h 4020696"/>
                <a:gd name="connsiteX2118" fmla="*/ 4273068 w 8140614"/>
                <a:gd name="connsiteY2118" fmla="*/ 2388074 h 4020696"/>
                <a:gd name="connsiteX2119" fmla="*/ 4243850 w 8140614"/>
                <a:gd name="connsiteY2119" fmla="*/ 2390637 h 4020696"/>
                <a:gd name="connsiteX2120" fmla="*/ 4241287 w 8140614"/>
                <a:gd name="connsiteY2120" fmla="*/ 2404990 h 4020696"/>
                <a:gd name="connsiteX2121" fmla="*/ 4172087 w 8140614"/>
                <a:gd name="connsiteY2121" fmla="*/ 2424981 h 4020696"/>
                <a:gd name="connsiteX2122" fmla="*/ 4141331 w 8140614"/>
                <a:gd name="connsiteY2122" fmla="*/ 2373209 h 4020696"/>
                <a:gd name="connsiteX2123" fmla="*/ 4143894 w 8140614"/>
                <a:gd name="connsiteY2123" fmla="*/ 2373209 h 4020696"/>
                <a:gd name="connsiteX2124" fmla="*/ 4171574 w 8140614"/>
                <a:gd name="connsiteY2124" fmla="*/ 2369108 h 4020696"/>
                <a:gd name="connsiteX2125" fmla="*/ 4157221 w 8140614"/>
                <a:gd name="connsiteY2125" fmla="*/ 2310672 h 4020696"/>
                <a:gd name="connsiteX2126" fmla="*/ 4129541 w 8140614"/>
                <a:gd name="connsiteY2126" fmla="*/ 2281454 h 4020696"/>
                <a:gd name="connsiteX2127" fmla="*/ 4172087 w 8140614"/>
                <a:gd name="connsiteY2127" fmla="*/ 2208665 h 4020696"/>
                <a:gd name="connsiteX2128" fmla="*/ 4177213 w 8140614"/>
                <a:gd name="connsiteY2128" fmla="*/ 2122549 h 4020696"/>
                <a:gd name="connsiteX2129" fmla="*/ 4162860 w 8140614"/>
                <a:gd name="connsiteY2129" fmla="*/ 2064113 h 4020696"/>
                <a:gd name="connsiteX2130" fmla="*/ 4180288 w 8140614"/>
                <a:gd name="connsiteY2130" fmla="*/ 2054886 h 4020696"/>
                <a:gd name="connsiteX2131" fmla="*/ 4095197 w 8140614"/>
                <a:gd name="connsiteY2131" fmla="*/ 2054886 h 4020696"/>
                <a:gd name="connsiteX2132" fmla="*/ 4142869 w 8140614"/>
                <a:gd name="connsiteY2132" fmla="*/ 2075902 h 4020696"/>
                <a:gd name="connsiteX2133" fmla="*/ 4158759 w 8140614"/>
                <a:gd name="connsiteY2133" fmla="*/ 2067701 h 4020696"/>
                <a:gd name="connsiteX2134" fmla="*/ 4173112 w 8140614"/>
                <a:gd name="connsiteY2134" fmla="*/ 2123574 h 4020696"/>
                <a:gd name="connsiteX2135" fmla="*/ 4166448 w 8140614"/>
                <a:gd name="connsiteY2135" fmla="*/ 2208665 h 4020696"/>
                <a:gd name="connsiteX2136" fmla="*/ 4125440 w 8140614"/>
                <a:gd name="connsiteY2136" fmla="*/ 2281454 h 4020696"/>
                <a:gd name="connsiteX2137" fmla="*/ 4108012 w 8140614"/>
                <a:gd name="connsiteY2137" fmla="*/ 2296319 h 4020696"/>
                <a:gd name="connsiteX2138" fmla="*/ 4056239 w 8140614"/>
                <a:gd name="connsiteY2138" fmla="*/ 2291193 h 4020696"/>
                <a:gd name="connsiteX2139" fmla="*/ 4024458 w 8140614"/>
                <a:gd name="connsiteY2139" fmla="*/ 2302983 h 4020696"/>
                <a:gd name="connsiteX2140" fmla="*/ 4007030 w 8140614"/>
                <a:gd name="connsiteY2140" fmla="*/ 2292218 h 4020696"/>
                <a:gd name="connsiteX2141" fmla="*/ 3981913 w 8140614"/>
                <a:gd name="connsiteY2141" fmla="*/ 2298882 h 4020696"/>
                <a:gd name="connsiteX2142" fmla="*/ 3970123 w 8140614"/>
                <a:gd name="connsiteY2142" fmla="*/ 2284017 h 4020696"/>
                <a:gd name="connsiteX2143" fmla="*/ 3918351 w 8140614"/>
                <a:gd name="connsiteY2143" fmla="*/ 2285555 h 4020696"/>
                <a:gd name="connsiteX2144" fmla="*/ 3902460 w 8140614"/>
                <a:gd name="connsiteY2144" fmla="*/ 2323999 h 4020696"/>
                <a:gd name="connsiteX2145" fmla="*/ 3894259 w 8140614"/>
                <a:gd name="connsiteY2145" fmla="*/ 2321436 h 4020696"/>
                <a:gd name="connsiteX2146" fmla="*/ 3890158 w 8140614"/>
                <a:gd name="connsiteY2146" fmla="*/ 2312210 h 4020696"/>
                <a:gd name="connsiteX2147" fmla="*/ 3883494 w 8140614"/>
                <a:gd name="connsiteY2147" fmla="*/ 2312210 h 4020696"/>
                <a:gd name="connsiteX2148" fmla="*/ 3876830 w 8140614"/>
                <a:gd name="connsiteY2148" fmla="*/ 2320411 h 4020696"/>
                <a:gd name="connsiteX2149" fmla="*/ 3871704 w 8140614"/>
                <a:gd name="connsiteY2149" fmla="*/ 2318873 h 4020696"/>
                <a:gd name="connsiteX2150" fmla="*/ 3870167 w 8140614"/>
                <a:gd name="connsiteY2150" fmla="*/ 2305546 h 4020696"/>
                <a:gd name="connsiteX2151" fmla="*/ 3868629 w 8140614"/>
                <a:gd name="connsiteY2151" fmla="*/ 2305546 h 4020696"/>
                <a:gd name="connsiteX2152" fmla="*/ 3857864 w 8140614"/>
                <a:gd name="connsiteY2152" fmla="*/ 2308109 h 4020696"/>
                <a:gd name="connsiteX2153" fmla="*/ 3827108 w 8140614"/>
                <a:gd name="connsiteY2153" fmla="*/ 2260437 h 4020696"/>
                <a:gd name="connsiteX2154" fmla="*/ 3908099 w 8140614"/>
                <a:gd name="connsiteY2154" fmla="*/ 2240446 h 4020696"/>
                <a:gd name="connsiteX2155" fmla="*/ 3918863 w 8140614"/>
                <a:gd name="connsiteY2155" fmla="*/ 2159456 h 4020696"/>
                <a:gd name="connsiteX2156" fmla="*/ 4007543 w 8140614"/>
                <a:gd name="connsiteY2156" fmla="*/ 2107683 h 4020696"/>
                <a:gd name="connsiteX2157" fmla="*/ 4095197 w 8140614"/>
                <a:gd name="connsiteY2157" fmla="*/ 2054886 h 4020696"/>
                <a:gd name="connsiteX2158" fmla="*/ 2044295 w 8140614"/>
                <a:gd name="connsiteY2158" fmla="*/ 2035920 h 4020696"/>
                <a:gd name="connsiteX2159" fmla="*/ 2049421 w 8140614"/>
                <a:gd name="connsiteY2159" fmla="*/ 2044121 h 4020696"/>
                <a:gd name="connsiteX2160" fmla="*/ 2044295 w 8140614"/>
                <a:gd name="connsiteY2160" fmla="*/ 2040021 h 4020696"/>
                <a:gd name="connsiteX2161" fmla="*/ 2044295 w 8140614"/>
                <a:gd name="connsiteY2161" fmla="*/ 2035920 h 4020696"/>
                <a:gd name="connsiteX2162" fmla="*/ 6544900 w 8140614"/>
                <a:gd name="connsiteY2162" fmla="*/ 2017466 h 4020696"/>
                <a:gd name="connsiteX2163" fmla="*/ 6553101 w 8140614"/>
                <a:gd name="connsiteY2163" fmla="*/ 2019004 h 4020696"/>
                <a:gd name="connsiteX2164" fmla="*/ 6526446 w 8140614"/>
                <a:gd name="connsiteY2164" fmla="*/ 2086667 h 4020696"/>
                <a:gd name="connsiteX2165" fmla="*/ 6518244 w 8140614"/>
                <a:gd name="connsiteY2165" fmla="*/ 2080003 h 4020696"/>
                <a:gd name="connsiteX2166" fmla="*/ 6544900 w 8140614"/>
                <a:gd name="connsiteY2166" fmla="*/ 2017466 h 4020696"/>
                <a:gd name="connsiteX2167" fmla="*/ 5077846 w 8140614"/>
                <a:gd name="connsiteY2167" fmla="*/ 2020029 h 4020696"/>
                <a:gd name="connsiteX2168" fmla="*/ 5091174 w 8140614"/>
                <a:gd name="connsiteY2168" fmla="*/ 2017466 h 4020696"/>
                <a:gd name="connsiteX2169" fmla="*/ 5140383 w 8140614"/>
                <a:gd name="connsiteY2169" fmla="*/ 2051810 h 4020696"/>
                <a:gd name="connsiteX2170" fmla="*/ 5164475 w 8140614"/>
                <a:gd name="connsiteY2170" fmla="*/ 2078465 h 4020696"/>
                <a:gd name="connsiteX2171" fmla="*/ 5120904 w 8140614"/>
                <a:gd name="connsiteY2171" fmla="*/ 2128700 h 4020696"/>
                <a:gd name="connsiteX2172" fmla="*/ 5116804 w 8140614"/>
                <a:gd name="connsiteY2172" fmla="*/ 2160481 h 4020696"/>
                <a:gd name="connsiteX2173" fmla="*/ 5087585 w 8140614"/>
                <a:gd name="connsiteY2173" fmla="*/ 2184573 h 4020696"/>
                <a:gd name="connsiteX2174" fmla="*/ 5060930 w 8140614"/>
                <a:gd name="connsiteY2174" fmla="*/ 2189699 h 4020696"/>
                <a:gd name="connsiteX2175" fmla="*/ 5056830 w 8140614"/>
                <a:gd name="connsiteY2175" fmla="*/ 2205589 h 4020696"/>
                <a:gd name="connsiteX2176" fmla="*/ 5013259 w 8140614"/>
                <a:gd name="connsiteY2176" fmla="*/ 2212253 h 4020696"/>
                <a:gd name="connsiteX2177" fmla="*/ 4989167 w 8140614"/>
                <a:gd name="connsiteY2177" fmla="*/ 2160481 h 4020696"/>
                <a:gd name="connsiteX2178" fmla="*/ 5056830 w 8140614"/>
                <a:gd name="connsiteY2178" fmla="*/ 2135364 h 4020696"/>
                <a:gd name="connsiteX2179" fmla="*/ 5072720 w 8140614"/>
                <a:gd name="connsiteY2179" fmla="*/ 2088717 h 4020696"/>
                <a:gd name="connsiteX2180" fmla="*/ 5058367 w 8140614"/>
                <a:gd name="connsiteY2180" fmla="*/ 2068726 h 4020696"/>
                <a:gd name="connsiteX2181" fmla="*/ 5077846 w 8140614"/>
                <a:gd name="connsiteY2181" fmla="*/ 2020029 h 4020696"/>
                <a:gd name="connsiteX2182" fmla="*/ 3673329 w 8140614"/>
                <a:gd name="connsiteY2182" fmla="*/ 2017466 h 4020696"/>
                <a:gd name="connsiteX2183" fmla="*/ 3709211 w 8140614"/>
                <a:gd name="connsiteY2183" fmla="*/ 2017466 h 4020696"/>
                <a:gd name="connsiteX2184" fmla="*/ 3847100 w 8140614"/>
                <a:gd name="connsiteY2184" fmla="*/ 2110246 h 4020696"/>
                <a:gd name="connsiteX2185" fmla="*/ 3860427 w 8140614"/>
                <a:gd name="connsiteY2185" fmla="*/ 2131263 h 4020696"/>
                <a:gd name="connsiteX2186" fmla="*/ 3897334 w 8140614"/>
                <a:gd name="connsiteY2186" fmla="*/ 2164582 h 4020696"/>
                <a:gd name="connsiteX2187" fmla="*/ 3915788 w 8140614"/>
                <a:gd name="connsiteY2187" fmla="*/ 2160481 h 4020696"/>
                <a:gd name="connsiteX2188" fmla="*/ 3899897 w 8140614"/>
                <a:gd name="connsiteY2188" fmla="*/ 2243009 h 4020696"/>
                <a:gd name="connsiteX2189" fmla="*/ 3840436 w 8140614"/>
                <a:gd name="connsiteY2189" fmla="*/ 2253774 h 4020696"/>
                <a:gd name="connsiteX2190" fmla="*/ 3809680 w 8140614"/>
                <a:gd name="connsiteY2190" fmla="*/ 2249673 h 4020696"/>
                <a:gd name="connsiteX2191" fmla="*/ 3772773 w 8140614"/>
                <a:gd name="connsiteY2191" fmla="*/ 2272227 h 4020696"/>
                <a:gd name="connsiteX2192" fmla="*/ 3758421 w 8140614"/>
                <a:gd name="connsiteY2192" fmla="*/ 2272227 h 4020696"/>
                <a:gd name="connsiteX2193" fmla="*/ 3745093 w 8140614"/>
                <a:gd name="connsiteY2193" fmla="*/ 2292218 h 4020696"/>
                <a:gd name="connsiteX2194" fmla="*/ 3727665 w 8140614"/>
                <a:gd name="connsiteY2194" fmla="*/ 2289655 h 4020696"/>
                <a:gd name="connsiteX2195" fmla="*/ 3713312 w 8140614"/>
                <a:gd name="connsiteY2195" fmla="*/ 2322974 h 4020696"/>
                <a:gd name="connsiteX2196" fmla="*/ 3698959 w 8140614"/>
                <a:gd name="connsiteY2196" fmla="*/ 2327075 h 4020696"/>
                <a:gd name="connsiteX2197" fmla="*/ 3694858 w 8140614"/>
                <a:gd name="connsiteY2197" fmla="*/ 2357831 h 4020696"/>
                <a:gd name="connsiteX2198" fmla="*/ 3684094 w 8140614"/>
                <a:gd name="connsiteY2198" fmla="*/ 2361932 h 4020696"/>
                <a:gd name="connsiteX2199" fmla="*/ 3674867 w 8140614"/>
                <a:gd name="connsiteY2199" fmla="*/ 2353730 h 4020696"/>
                <a:gd name="connsiteX2200" fmla="*/ 3663077 w 8140614"/>
                <a:gd name="connsiteY2200" fmla="*/ 2365520 h 4020696"/>
                <a:gd name="connsiteX2201" fmla="*/ 3649750 w 8140614"/>
                <a:gd name="connsiteY2201" fmla="*/ 2357318 h 4020696"/>
                <a:gd name="connsiteX2202" fmla="*/ 3641548 w 8140614"/>
                <a:gd name="connsiteY2202" fmla="*/ 2363982 h 4020696"/>
                <a:gd name="connsiteX2203" fmla="*/ 3629758 w 8140614"/>
                <a:gd name="connsiteY2203" fmla="*/ 2342966 h 4020696"/>
                <a:gd name="connsiteX2204" fmla="*/ 3633859 w 8140614"/>
                <a:gd name="connsiteY2204" fmla="*/ 2340403 h 4020696"/>
                <a:gd name="connsiteX2205" fmla="*/ 3613868 w 8140614"/>
                <a:gd name="connsiteY2205" fmla="*/ 2311184 h 4020696"/>
                <a:gd name="connsiteX2206" fmla="*/ 3597978 w 8140614"/>
                <a:gd name="connsiteY2206" fmla="*/ 2322974 h 4020696"/>
                <a:gd name="connsiteX2207" fmla="*/ 3566197 w 8140614"/>
                <a:gd name="connsiteY2207" fmla="*/ 2322974 h 4020696"/>
                <a:gd name="connsiteX2208" fmla="*/ 3566197 w 8140614"/>
                <a:gd name="connsiteY2208" fmla="*/ 2320411 h 4020696"/>
                <a:gd name="connsiteX2209" fmla="*/ 3564659 w 8140614"/>
                <a:gd name="connsiteY2209" fmla="*/ 2299395 h 4020696"/>
                <a:gd name="connsiteX2210" fmla="*/ 3544667 w 8140614"/>
                <a:gd name="connsiteY2210" fmla="*/ 2261975 h 4020696"/>
                <a:gd name="connsiteX2211" fmla="*/ 3557995 w 8140614"/>
                <a:gd name="connsiteY2211" fmla="*/ 2246085 h 4020696"/>
                <a:gd name="connsiteX2212" fmla="*/ 3573886 w 8140614"/>
                <a:gd name="connsiteY2212" fmla="*/ 2255311 h 4020696"/>
                <a:gd name="connsiteX2213" fmla="*/ 3699984 w 8140614"/>
                <a:gd name="connsiteY2213" fmla="*/ 2241984 h 4020696"/>
                <a:gd name="connsiteX2214" fmla="*/ 3691783 w 8140614"/>
                <a:gd name="connsiteY2214" fmla="*/ 2199438 h 4020696"/>
                <a:gd name="connsiteX2215" fmla="*/ 3673329 w 8140614"/>
                <a:gd name="connsiteY2215" fmla="*/ 2017466 h 4020696"/>
                <a:gd name="connsiteX2216" fmla="*/ 2037631 w 8140614"/>
                <a:gd name="connsiteY2216" fmla="*/ 2013365 h 4020696"/>
                <a:gd name="connsiteX2217" fmla="*/ 2042757 w 8140614"/>
                <a:gd name="connsiteY2217" fmla="*/ 2018491 h 4020696"/>
                <a:gd name="connsiteX2218" fmla="*/ 2042757 w 8140614"/>
                <a:gd name="connsiteY2218" fmla="*/ 2031819 h 4020696"/>
                <a:gd name="connsiteX2219" fmla="*/ 2037631 w 8140614"/>
                <a:gd name="connsiteY2219" fmla="*/ 2027718 h 4020696"/>
                <a:gd name="connsiteX2220" fmla="*/ 2036094 w 8140614"/>
                <a:gd name="connsiteY2220" fmla="*/ 2025155 h 4020696"/>
                <a:gd name="connsiteX2221" fmla="*/ 2037631 w 8140614"/>
                <a:gd name="connsiteY2221" fmla="*/ 2013365 h 4020696"/>
                <a:gd name="connsiteX2222" fmla="*/ 4968150 w 8140614"/>
                <a:gd name="connsiteY2222" fmla="*/ 1994912 h 4020696"/>
                <a:gd name="connsiteX2223" fmla="*/ 4977377 w 8140614"/>
                <a:gd name="connsiteY2223" fmla="*/ 1997475 h 4020696"/>
                <a:gd name="connsiteX2224" fmla="*/ 4973276 w 8140614"/>
                <a:gd name="connsiteY2224" fmla="*/ 2025155 h 4020696"/>
                <a:gd name="connsiteX2225" fmla="*/ 4966613 w 8140614"/>
                <a:gd name="connsiteY2225" fmla="*/ 2025155 h 4020696"/>
                <a:gd name="connsiteX2226" fmla="*/ 4959949 w 8140614"/>
                <a:gd name="connsiteY2226" fmla="*/ 2018491 h 4020696"/>
                <a:gd name="connsiteX2227" fmla="*/ 4968150 w 8140614"/>
                <a:gd name="connsiteY2227" fmla="*/ 1994912 h 4020696"/>
                <a:gd name="connsiteX2228" fmla="*/ 5811373 w 8140614"/>
                <a:gd name="connsiteY2228" fmla="*/ 1989786 h 4020696"/>
                <a:gd name="connsiteX2229" fmla="*/ 5838028 w 8140614"/>
                <a:gd name="connsiteY2229" fmla="*/ 2000550 h 4020696"/>
                <a:gd name="connsiteX2230" fmla="*/ 5847254 w 8140614"/>
                <a:gd name="connsiteY2230" fmla="*/ 2017979 h 4020696"/>
                <a:gd name="connsiteX2231" fmla="*/ 5890825 w 8140614"/>
                <a:gd name="connsiteY2231" fmla="*/ 2020542 h 4020696"/>
                <a:gd name="connsiteX2232" fmla="*/ 5869809 w 8140614"/>
                <a:gd name="connsiteY2232" fmla="*/ 2045659 h 4020696"/>
                <a:gd name="connsiteX2233" fmla="*/ 5872372 w 8140614"/>
                <a:gd name="connsiteY2233" fmla="*/ 2069751 h 4020696"/>
                <a:gd name="connsiteX2234" fmla="*/ 5880573 w 8140614"/>
                <a:gd name="connsiteY2234" fmla="*/ 2068213 h 4020696"/>
                <a:gd name="connsiteX2235" fmla="*/ 5888775 w 8140614"/>
                <a:gd name="connsiteY2235" fmla="*/ 2053348 h 4020696"/>
                <a:gd name="connsiteX2236" fmla="*/ 5891338 w 8140614"/>
                <a:gd name="connsiteY2236" fmla="*/ 2054886 h 4020696"/>
                <a:gd name="connsiteX2237" fmla="*/ 5886212 w 8140614"/>
                <a:gd name="connsiteY2237" fmla="*/ 2110759 h 4020696"/>
                <a:gd name="connsiteX2238" fmla="*/ 5884674 w 8140614"/>
                <a:gd name="connsiteY2238" fmla="*/ 2110759 h 4020696"/>
                <a:gd name="connsiteX2239" fmla="*/ 5871347 w 8140614"/>
                <a:gd name="connsiteY2239" fmla="*/ 2070776 h 4020696"/>
                <a:gd name="connsiteX2240" fmla="*/ 5850330 w 8140614"/>
                <a:gd name="connsiteY2240" fmla="*/ 2089230 h 4020696"/>
                <a:gd name="connsiteX2241" fmla="*/ 5825213 w 8140614"/>
                <a:gd name="connsiteY2241" fmla="*/ 2094356 h 4020696"/>
                <a:gd name="connsiteX2242" fmla="*/ 5810860 w 8140614"/>
                <a:gd name="connsiteY2242" fmla="*/ 2022592 h 4020696"/>
                <a:gd name="connsiteX2243" fmla="*/ 5822650 w 8140614"/>
                <a:gd name="connsiteY2243" fmla="*/ 2013365 h 4020696"/>
                <a:gd name="connsiteX2244" fmla="*/ 5824188 w 8140614"/>
                <a:gd name="connsiteY2244" fmla="*/ 2008239 h 4020696"/>
                <a:gd name="connsiteX2245" fmla="*/ 5806760 w 8140614"/>
                <a:gd name="connsiteY2245" fmla="*/ 1997475 h 4020696"/>
                <a:gd name="connsiteX2246" fmla="*/ 5808297 w 8140614"/>
                <a:gd name="connsiteY2246" fmla="*/ 1993374 h 4020696"/>
                <a:gd name="connsiteX2247" fmla="*/ 5811373 w 8140614"/>
                <a:gd name="connsiteY2247" fmla="*/ 1989786 h 4020696"/>
                <a:gd name="connsiteX2248" fmla="*/ 5084510 w 8140614"/>
                <a:gd name="connsiteY2248" fmla="*/ 1988248 h 4020696"/>
                <a:gd name="connsiteX2249" fmla="*/ 5089636 w 8140614"/>
                <a:gd name="connsiteY2249" fmla="*/ 2013365 h 4020696"/>
                <a:gd name="connsiteX2250" fmla="*/ 5085535 w 8140614"/>
                <a:gd name="connsiteY2250" fmla="*/ 2014903 h 4020696"/>
                <a:gd name="connsiteX2251" fmla="*/ 5073745 w 8140614"/>
                <a:gd name="connsiteY2251" fmla="*/ 2017466 h 4020696"/>
                <a:gd name="connsiteX2252" fmla="*/ 5073745 w 8140614"/>
                <a:gd name="connsiteY2252" fmla="*/ 2035920 h 4020696"/>
                <a:gd name="connsiteX2253" fmla="*/ 5052729 w 8140614"/>
                <a:gd name="connsiteY2253" fmla="*/ 2070264 h 4020696"/>
                <a:gd name="connsiteX2254" fmla="*/ 4987629 w 8140614"/>
                <a:gd name="connsiteY2254" fmla="*/ 2046172 h 4020696"/>
                <a:gd name="connsiteX2255" fmla="*/ 4987629 w 8140614"/>
                <a:gd name="connsiteY2255" fmla="*/ 2044634 h 4020696"/>
                <a:gd name="connsiteX2256" fmla="*/ 5006082 w 8140614"/>
                <a:gd name="connsiteY2256" fmla="*/ 2036432 h 4020696"/>
                <a:gd name="connsiteX2257" fmla="*/ 5036838 w 8140614"/>
                <a:gd name="connsiteY2257" fmla="*/ 2036432 h 4020696"/>
                <a:gd name="connsiteX2258" fmla="*/ 5084510 w 8140614"/>
                <a:gd name="connsiteY2258" fmla="*/ 1988248 h 4020696"/>
                <a:gd name="connsiteX2259" fmla="*/ 3669229 w 8140614"/>
                <a:gd name="connsiteY2259" fmla="*/ 2013365 h 4020696"/>
                <a:gd name="connsiteX2260" fmla="*/ 3687682 w 8140614"/>
                <a:gd name="connsiteY2260" fmla="*/ 2199438 h 4020696"/>
                <a:gd name="connsiteX2261" fmla="*/ 3695884 w 8140614"/>
                <a:gd name="connsiteY2261" fmla="*/ 2240446 h 4020696"/>
                <a:gd name="connsiteX2262" fmla="*/ 3559020 w 8140614"/>
                <a:gd name="connsiteY2262" fmla="*/ 2241984 h 4020696"/>
                <a:gd name="connsiteX2263" fmla="*/ 3543130 w 8140614"/>
                <a:gd name="connsiteY2263" fmla="*/ 2259412 h 4020696"/>
                <a:gd name="connsiteX2264" fmla="*/ 3447786 w 8140614"/>
                <a:gd name="connsiteY2264" fmla="*/ 2220967 h 4020696"/>
                <a:gd name="connsiteX2265" fmla="*/ 3446249 w 8140614"/>
                <a:gd name="connsiteY2265" fmla="*/ 2226093 h 4020696"/>
                <a:gd name="connsiteX2266" fmla="*/ 3444711 w 8140614"/>
                <a:gd name="connsiteY2266" fmla="*/ 2226093 h 4020696"/>
                <a:gd name="connsiteX2267" fmla="*/ 3444711 w 8140614"/>
                <a:gd name="connsiteY2267" fmla="*/ 2217892 h 4020696"/>
                <a:gd name="connsiteX2268" fmla="*/ 3449837 w 8140614"/>
                <a:gd name="connsiteY2268" fmla="*/ 2156893 h 4020696"/>
                <a:gd name="connsiteX2269" fmla="*/ 3451375 w 8140614"/>
                <a:gd name="connsiteY2269" fmla="*/ 2131775 h 4020696"/>
                <a:gd name="connsiteX2270" fmla="*/ 3437022 w 8140614"/>
                <a:gd name="connsiteY2270" fmla="*/ 2107683 h 4020696"/>
                <a:gd name="connsiteX2271" fmla="*/ 3525701 w 8140614"/>
                <a:gd name="connsiteY2271" fmla="*/ 2107683 h 4020696"/>
                <a:gd name="connsiteX2272" fmla="*/ 3525701 w 8140614"/>
                <a:gd name="connsiteY2272" fmla="*/ 2069239 h 4020696"/>
                <a:gd name="connsiteX2273" fmla="*/ 3549793 w 8140614"/>
                <a:gd name="connsiteY2273" fmla="*/ 2054886 h 4020696"/>
                <a:gd name="connsiteX2274" fmla="*/ 3549793 w 8140614"/>
                <a:gd name="connsiteY2274" fmla="*/ 1994912 h 4020696"/>
                <a:gd name="connsiteX2275" fmla="*/ 3626683 w 8140614"/>
                <a:gd name="connsiteY2275" fmla="*/ 1992349 h 4020696"/>
                <a:gd name="connsiteX2276" fmla="*/ 3628221 w 8140614"/>
                <a:gd name="connsiteY2276" fmla="*/ 1965694 h 4020696"/>
                <a:gd name="connsiteX2277" fmla="*/ 3701010 w 8140614"/>
                <a:gd name="connsiteY2277" fmla="*/ 2012340 h 4020696"/>
                <a:gd name="connsiteX2278" fmla="*/ 3701010 w 8140614"/>
                <a:gd name="connsiteY2278" fmla="*/ 2013878 h 4020696"/>
                <a:gd name="connsiteX2279" fmla="*/ 3669229 w 8140614"/>
                <a:gd name="connsiteY2279" fmla="*/ 2013878 h 4020696"/>
                <a:gd name="connsiteX2280" fmla="*/ 3623095 w 8140614"/>
                <a:gd name="connsiteY2280" fmla="*/ 1990811 h 4020696"/>
                <a:gd name="connsiteX2281" fmla="*/ 3546205 w 8140614"/>
                <a:gd name="connsiteY2281" fmla="*/ 1990811 h 4020696"/>
                <a:gd name="connsiteX2282" fmla="*/ 3543642 w 8140614"/>
                <a:gd name="connsiteY2282" fmla="*/ 2055911 h 4020696"/>
                <a:gd name="connsiteX2283" fmla="*/ 3522626 w 8140614"/>
                <a:gd name="connsiteY2283" fmla="*/ 2069239 h 4020696"/>
                <a:gd name="connsiteX2284" fmla="*/ 3522626 w 8140614"/>
                <a:gd name="connsiteY2284" fmla="*/ 2103583 h 4020696"/>
                <a:gd name="connsiteX2285" fmla="*/ 3437534 w 8140614"/>
                <a:gd name="connsiteY2285" fmla="*/ 2103583 h 4020696"/>
                <a:gd name="connsiteX2286" fmla="*/ 3480080 w 8140614"/>
                <a:gd name="connsiteY2286" fmla="*/ 2027718 h 4020696"/>
                <a:gd name="connsiteX2287" fmla="*/ 3490845 w 8140614"/>
                <a:gd name="connsiteY2287" fmla="*/ 1998500 h 4020696"/>
                <a:gd name="connsiteX2288" fmla="*/ 3513399 w 8140614"/>
                <a:gd name="connsiteY2288" fmla="*/ 1975946 h 4020696"/>
                <a:gd name="connsiteX2289" fmla="*/ 3526727 w 8140614"/>
                <a:gd name="connsiteY2289" fmla="*/ 1951854 h 4020696"/>
                <a:gd name="connsiteX2290" fmla="*/ 3622070 w 8140614"/>
                <a:gd name="connsiteY2290" fmla="*/ 1954417 h 4020696"/>
                <a:gd name="connsiteX2291" fmla="*/ 3623095 w 8140614"/>
                <a:gd name="connsiteY2291" fmla="*/ 1990811 h 4020696"/>
                <a:gd name="connsiteX2292" fmla="*/ 5842128 w 8140614"/>
                <a:gd name="connsiteY2292" fmla="*/ 1943140 h 4020696"/>
                <a:gd name="connsiteX2293" fmla="*/ 5880573 w 8140614"/>
                <a:gd name="connsiteY2293" fmla="*/ 1951341 h 4020696"/>
                <a:gd name="connsiteX2294" fmla="*/ 5882111 w 8140614"/>
                <a:gd name="connsiteY2294" fmla="*/ 1975433 h 4020696"/>
                <a:gd name="connsiteX2295" fmla="*/ 5822650 w 8140614"/>
                <a:gd name="connsiteY2295" fmla="*/ 1968770 h 4020696"/>
                <a:gd name="connsiteX2296" fmla="*/ 5822650 w 8140614"/>
                <a:gd name="connsiteY2296" fmla="*/ 1967232 h 4020696"/>
                <a:gd name="connsiteX2297" fmla="*/ 5842128 w 8140614"/>
                <a:gd name="connsiteY2297" fmla="*/ 1943140 h 4020696"/>
                <a:gd name="connsiteX2298" fmla="*/ 5998471 w 8140614"/>
                <a:gd name="connsiteY2298" fmla="*/ 1936476 h 4020696"/>
                <a:gd name="connsiteX2299" fmla="*/ 6009236 w 8140614"/>
                <a:gd name="connsiteY2299" fmla="*/ 1940577 h 4020696"/>
                <a:gd name="connsiteX2300" fmla="*/ 6011799 w 8140614"/>
                <a:gd name="connsiteY2300" fmla="*/ 1956467 h 4020696"/>
                <a:gd name="connsiteX2301" fmla="*/ 6022563 w 8140614"/>
                <a:gd name="connsiteY2301" fmla="*/ 1961593 h 4020696"/>
                <a:gd name="connsiteX2302" fmla="*/ 6002572 w 8140614"/>
                <a:gd name="connsiteY2302" fmla="*/ 2045146 h 4020696"/>
                <a:gd name="connsiteX2303" fmla="*/ 6022563 w 8140614"/>
                <a:gd name="connsiteY2303" fmla="*/ 2049247 h 4020696"/>
                <a:gd name="connsiteX2304" fmla="*/ 6039991 w 8140614"/>
                <a:gd name="connsiteY2304" fmla="*/ 2070264 h 4020696"/>
                <a:gd name="connsiteX2305" fmla="*/ 6038453 w 8140614"/>
                <a:gd name="connsiteY2305" fmla="*/ 2091280 h 4020696"/>
                <a:gd name="connsiteX2306" fmla="*/ 6051781 w 8140614"/>
                <a:gd name="connsiteY2306" fmla="*/ 2092818 h 4020696"/>
                <a:gd name="connsiteX2307" fmla="*/ 6056907 w 8140614"/>
                <a:gd name="connsiteY2307" fmla="*/ 2106146 h 4020696"/>
                <a:gd name="connsiteX2308" fmla="*/ 6071260 w 8140614"/>
                <a:gd name="connsiteY2308" fmla="*/ 2104608 h 4020696"/>
                <a:gd name="connsiteX2309" fmla="*/ 6026151 w 8140614"/>
                <a:gd name="connsiteY2309" fmla="*/ 2144590 h 4020696"/>
                <a:gd name="connsiteX2310" fmla="*/ 6003597 w 8140614"/>
                <a:gd name="connsiteY2310" fmla="*/ 2151254 h 4020696"/>
                <a:gd name="connsiteX2311" fmla="*/ 6022051 w 8140614"/>
                <a:gd name="connsiteY2311" fmla="*/ 2232245 h 4020696"/>
                <a:gd name="connsiteX2312" fmla="*/ 6024614 w 8140614"/>
                <a:gd name="connsiteY2312" fmla="*/ 2353218 h 4020696"/>
                <a:gd name="connsiteX2313" fmla="*/ 6020513 w 8140614"/>
                <a:gd name="connsiteY2313" fmla="*/ 2299907 h 4020696"/>
                <a:gd name="connsiteX2314" fmla="*/ 6004622 w 8140614"/>
                <a:gd name="connsiteY2314" fmla="*/ 2273252 h 4020696"/>
                <a:gd name="connsiteX2315" fmla="*/ 6000521 w 8140614"/>
                <a:gd name="connsiteY2315" fmla="*/ 2232245 h 4020696"/>
                <a:gd name="connsiteX2316" fmla="*/ 5983093 w 8140614"/>
                <a:gd name="connsiteY2316" fmla="*/ 2201489 h 4020696"/>
                <a:gd name="connsiteX2317" fmla="*/ 5976429 w 8140614"/>
                <a:gd name="connsiteY2317" fmla="*/ 2203026 h 4020696"/>
                <a:gd name="connsiteX2318" fmla="*/ 5948749 w 8140614"/>
                <a:gd name="connsiteY2318" fmla="*/ 2233782 h 4020696"/>
                <a:gd name="connsiteX2319" fmla="*/ 5928757 w 8140614"/>
                <a:gd name="connsiteY2319" fmla="*/ 2224556 h 4020696"/>
                <a:gd name="connsiteX2320" fmla="*/ 5910304 w 8140614"/>
                <a:gd name="connsiteY2320" fmla="*/ 2136901 h 4020696"/>
                <a:gd name="connsiteX2321" fmla="*/ 5887750 w 8140614"/>
                <a:gd name="connsiteY2321" fmla="*/ 2114347 h 4020696"/>
                <a:gd name="connsiteX2322" fmla="*/ 5914405 w 8140614"/>
                <a:gd name="connsiteY2322" fmla="*/ 2046684 h 4020696"/>
                <a:gd name="connsiteX2323" fmla="*/ 5932859 w 8140614"/>
                <a:gd name="connsiteY2323" fmla="*/ 2048222 h 4020696"/>
                <a:gd name="connsiteX2324" fmla="*/ 5973866 w 8140614"/>
                <a:gd name="connsiteY2324" fmla="*/ 1965694 h 4020696"/>
                <a:gd name="connsiteX2325" fmla="*/ 5991295 w 8140614"/>
                <a:gd name="connsiteY2325" fmla="*/ 1970820 h 4020696"/>
                <a:gd name="connsiteX2326" fmla="*/ 5992832 w 8140614"/>
                <a:gd name="connsiteY2326" fmla="*/ 1968257 h 4020696"/>
                <a:gd name="connsiteX2327" fmla="*/ 5986169 w 8140614"/>
                <a:gd name="connsiteY2327" fmla="*/ 1953904 h 4020696"/>
                <a:gd name="connsiteX2328" fmla="*/ 5998471 w 8140614"/>
                <a:gd name="connsiteY2328" fmla="*/ 1936476 h 4020696"/>
                <a:gd name="connsiteX2329" fmla="*/ 4881521 w 8140614"/>
                <a:gd name="connsiteY2329" fmla="*/ 1891367 h 4020696"/>
                <a:gd name="connsiteX2330" fmla="*/ 4889723 w 8140614"/>
                <a:gd name="connsiteY2330" fmla="*/ 1892905 h 4020696"/>
                <a:gd name="connsiteX2331" fmla="*/ 4896387 w 8140614"/>
                <a:gd name="connsiteY2331" fmla="*/ 1897006 h 4020696"/>
                <a:gd name="connsiteX2332" fmla="*/ 4905613 w 8140614"/>
                <a:gd name="connsiteY2332" fmla="*/ 1927762 h 4020696"/>
                <a:gd name="connsiteX2333" fmla="*/ 4891261 w 8140614"/>
                <a:gd name="connsiteY2333" fmla="*/ 1927762 h 4020696"/>
                <a:gd name="connsiteX2334" fmla="*/ 4868706 w 8140614"/>
                <a:gd name="connsiteY2334" fmla="*/ 1914434 h 4020696"/>
                <a:gd name="connsiteX2335" fmla="*/ 4881521 w 8140614"/>
                <a:gd name="connsiteY2335" fmla="*/ 1891367 h 4020696"/>
                <a:gd name="connsiteX2336" fmla="*/ 5799583 w 8140614"/>
                <a:gd name="connsiteY2336" fmla="*/ 1952366 h 4020696"/>
                <a:gd name="connsiteX2337" fmla="*/ 5798045 w 8140614"/>
                <a:gd name="connsiteY2337" fmla="*/ 1979021 h 4020696"/>
                <a:gd name="connsiteX2338" fmla="*/ 5722694 w 8140614"/>
                <a:gd name="connsiteY2338" fmla="*/ 1956467 h 4020696"/>
                <a:gd name="connsiteX2339" fmla="*/ 5635040 w 8140614"/>
                <a:gd name="connsiteY2339" fmla="*/ 1925711 h 4020696"/>
                <a:gd name="connsiteX2340" fmla="*/ 5646829 w 8140614"/>
                <a:gd name="connsiteY2340" fmla="*/ 1896493 h 4020696"/>
                <a:gd name="connsiteX2341" fmla="*/ 5669383 w 8140614"/>
                <a:gd name="connsiteY2341" fmla="*/ 1889830 h 4020696"/>
                <a:gd name="connsiteX2342" fmla="*/ 5799583 w 8140614"/>
                <a:gd name="connsiteY2342" fmla="*/ 1952366 h 4020696"/>
                <a:gd name="connsiteX2343" fmla="*/ 4376613 w 8140614"/>
                <a:gd name="connsiteY2343" fmla="*/ 2084104 h 4020696"/>
                <a:gd name="connsiteX2344" fmla="*/ 4379176 w 8140614"/>
                <a:gd name="connsiteY2344" fmla="*/ 1849334 h 4020696"/>
                <a:gd name="connsiteX2345" fmla="*/ 4458628 w 8140614"/>
                <a:gd name="connsiteY2345" fmla="*/ 1869326 h 4020696"/>
                <a:gd name="connsiteX2346" fmla="*/ 4502199 w 8140614"/>
                <a:gd name="connsiteY2346" fmla="*/ 1855998 h 4020696"/>
                <a:gd name="connsiteX2347" fmla="*/ 4542182 w 8140614"/>
                <a:gd name="connsiteY2347" fmla="*/ 1864200 h 4020696"/>
                <a:gd name="connsiteX2348" fmla="*/ 4583190 w 8140614"/>
                <a:gd name="connsiteY2348" fmla="*/ 1865737 h 4020696"/>
                <a:gd name="connsiteX2349" fmla="*/ 4580627 w 8140614"/>
                <a:gd name="connsiteY2349" fmla="*/ 1944165 h 4020696"/>
                <a:gd name="connsiteX2350" fmla="*/ 4579089 w 8140614"/>
                <a:gd name="connsiteY2350" fmla="*/ 1944165 h 4020696"/>
                <a:gd name="connsiteX2351" fmla="*/ 4542182 w 8140614"/>
                <a:gd name="connsiteY2351" fmla="*/ 1884191 h 4020696"/>
                <a:gd name="connsiteX2352" fmla="*/ 4539619 w 8140614"/>
                <a:gd name="connsiteY2352" fmla="*/ 1885729 h 4020696"/>
                <a:gd name="connsiteX2353" fmla="*/ 4611382 w 8140614"/>
                <a:gd name="connsiteY2353" fmla="*/ 2055911 h 4020696"/>
                <a:gd name="connsiteX2354" fmla="*/ 4574476 w 8140614"/>
                <a:gd name="connsiteY2354" fmla="*/ 2090255 h 4020696"/>
                <a:gd name="connsiteX2355" fmla="*/ 4518602 w 8140614"/>
                <a:gd name="connsiteY2355" fmla="*/ 2079491 h 4020696"/>
                <a:gd name="connsiteX2356" fmla="*/ 4376613 w 8140614"/>
                <a:gd name="connsiteY2356" fmla="*/ 2084104 h 4020696"/>
                <a:gd name="connsiteX2357" fmla="*/ 4691860 w 8140614"/>
                <a:gd name="connsiteY2357" fmla="*/ 1841133 h 4020696"/>
                <a:gd name="connsiteX2358" fmla="*/ 4812321 w 8140614"/>
                <a:gd name="connsiteY2358" fmla="*/ 1910333 h 4020696"/>
                <a:gd name="connsiteX2359" fmla="*/ 4877421 w 8140614"/>
                <a:gd name="connsiteY2359" fmla="*/ 1921098 h 4020696"/>
                <a:gd name="connsiteX2360" fmla="*/ 4889210 w 8140614"/>
                <a:gd name="connsiteY2360" fmla="*/ 1931862 h 4020696"/>
                <a:gd name="connsiteX2361" fmla="*/ 4907664 w 8140614"/>
                <a:gd name="connsiteY2361" fmla="*/ 1933400 h 4020696"/>
                <a:gd name="connsiteX2362" fmla="*/ 4940983 w 8140614"/>
                <a:gd name="connsiteY2362" fmla="*/ 1976971 h 4020696"/>
                <a:gd name="connsiteX2363" fmla="*/ 4942520 w 8140614"/>
                <a:gd name="connsiteY2363" fmla="*/ 2001063 h 4020696"/>
                <a:gd name="connsiteX2364" fmla="*/ 4998393 w 8140614"/>
                <a:gd name="connsiteY2364" fmla="*/ 2068726 h 4020696"/>
                <a:gd name="connsiteX2365" fmla="*/ 5064519 w 8140614"/>
                <a:gd name="connsiteY2365" fmla="*/ 2079491 h 4020696"/>
                <a:gd name="connsiteX2366" fmla="*/ 5052729 w 8140614"/>
                <a:gd name="connsiteY2366" fmla="*/ 2136389 h 4020696"/>
                <a:gd name="connsiteX2367" fmla="*/ 4964050 w 8140614"/>
                <a:gd name="connsiteY2367" fmla="*/ 2165607 h 4020696"/>
                <a:gd name="connsiteX2368" fmla="*/ 4918941 w 8140614"/>
                <a:gd name="connsiteY2368" fmla="*/ 2167145 h 4020696"/>
                <a:gd name="connsiteX2369" fmla="*/ 4875370 w 8140614"/>
                <a:gd name="connsiteY2369" fmla="*/ 2207127 h 4020696"/>
                <a:gd name="connsiteX2370" fmla="*/ 4790279 w 8140614"/>
                <a:gd name="connsiteY2370" fmla="*/ 2195337 h 4020696"/>
                <a:gd name="connsiteX2371" fmla="*/ 4781052 w 8140614"/>
                <a:gd name="connsiteY2371" fmla="*/ 2202001 h 4020696"/>
                <a:gd name="connsiteX2372" fmla="*/ 4781052 w 8140614"/>
                <a:gd name="connsiteY2372" fmla="*/ 2216867 h 4020696"/>
                <a:gd name="connsiteX2373" fmla="*/ 4772851 w 8140614"/>
                <a:gd name="connsiteY2373" fmla="*/ 2219430 h 4020696"/>
                <a:gd name="connsiteX2374" fmla="*/ 4746196 w 8140614"/>
                <a:gd name="connsiteY2374" fmla="*/ 2174321 h 4020696"/>
                <a:gd name="connsiteX2375" fmla="*/ 4732868 w 8140614"/>
                <a:gd name="connsiteY2375" fmla="*/ 2143565 h 4020696"/>
                <a:gd name="connsiteX2376" fmla="*/ 4701087 w 8140614"/>
                <a:gd name="connsiteY2376" fmla="*/ 2115885 h 4020696"/>
                <a:gd name="connsiteX2377" fmla="*/ 4692886 w 8140614"/>
                <a:gd name="connsiteY2377" fmla="*/ 2068213 h 4020696"/>
                <a:gd name="connsiteX2378" fmla="*/ 4655978 w 8140614"/>
                <a:gd name="connsiteY2378" fmla="*/ 2028231 h 4020696"/>
                <a:gd name="connsiteX2379" fmla="*/ 4641626 w 8140614"/>
                <a:gd name="connsiteY2379" fmla="*/ 1992349 h 4020696"/>
                <a:gd name="connsiteX2380" fmla="*/ 4598055 w 8140614"/>
                <a:gd name="connsiteY2380" fmla="*/ 1906233 h 4020696"/>
                <a:gd name="connsiteX2381" fmla="*/ 4627273 w 8140614"/>
                <a:gd name="connsiteY2381" fmla="*/ 1912896 h 4020696"/>
                <a:gd name="connsiteX2382" fmla="*/ 4641626 w 8140614"/>
                <a:gd name="connsiteY2382" fmla="*/ 1895468 h 4020696"/>
                <a:gd name="connsiteX2383" fmla="*/ 4668281 w 8140614"/>
                <a:gd name="connsiteY2383" fmla="*/ 1878040 h 4020696"/>
                <a:gd name="connsiteX2384" fmla="*/ 4649827 w 8140614"/>
                <a:gd name="connsiteY2384" fmla="*/ 1859586 h 4020696"/>
                <a:gd name="connsiteX2385" fmla="*/ 4652390 w 8140614"/>
                <a:gd name="connsiteY2385" fmla="*/ 1855485 h 4020696"/>
                <a:gd name="connsiteX2386" fmla="*/ 4691860 w 8140614"/>
                <a:gd name="connsiteY2386" fmla="*/ 1841133 h 4020696"/>
                <a:gd name="connsiteX2387" fmla="*/ 4607282 w 8140614"/>
                <a:gd name="connsiteY2387" fmla="*/ 1828830 h 4020696"/>
                <a:gd name="connsiteX2388" fmla="*/ 4611382 w 8140614"/>
                <a:gd name="connsiteY2388" fmla="*/ 1828830 h 4020696"/>
                <a:gd name="connsiteX2389" fmla="*/ 4607282 w 8140614"/>
                <a:gd name="connsiteY2389" fmla="*/ 1852923 h 4020696"/>
                <a:gd name="connsiteX2390" fmla="*/ 4607282 w 8140614"/>
                <a:gd name="connsiteY2390" fmla="*/ 1850360 h 4020696"/>
                <a:gd name="connsiteX2391" fmla="*/ 4607282 w 8140614"/>
                <a:gd name="connsiteY2391" fmla="*/ 1828830 h 4020696"/>
                <a:gd name="connsiteX2392" fmla="*/ 1198510 w 8140614"/>
                <a:gd name="connsiteY2392" fmla="*/ 1828830 h 4020696"/>
                <a:gd name="connsiteX2393" fmla="*/ 1290264 w 8140614"/>
                <a:gd name="connsiteY2393" fmla="*/ 1862149 h 4020696"/>
                <a:gd name="connsiteX2394" fmla="*/ 1397910 w 8140614"/>
                <a:gd name="connsiteY2394" fmla="*/ 1851385 h 4020696"/>
                <a:gd name="connsiteX2395" fmla="*/ 1399448 w 8140614"/>
                <a:gd name="connsiteY2395" fmla="*/ 1851385 h 4020696"/>
                <a:gd name="connsiteX2396" fmla="*/ 1435329 w 8140614"/>
                <a:gd name="connsiteY2396" fmla="*/ 1883166 h 4020696"/>
                <a:gd name="connsiteX2397" fmla="*/ 1477875 w 8140614"/>
                <a:gd name="connsiteY2397" fmla="*/ 1919048 h 4020696"/>
                <a:gd name="connsiteX2398" fmla="*/ 1491203 w 8140614"/>
                <a:gd name="connsiteY2398" fmla="*/ 1899056 h 4020696"/>
                <a:gd name="connsiteX2399" fmla="*/ 1561428 w 8140614"/>
                <a:gd name="connsiteY2399" fmla="*/ 1982610 h 4020696"/>
                <a:gd name="connsiteX2400" fmla="*/ 1603974 w 8140614"/>
                <a:gd name="connsiteY2400" fmla="*/ 1996962 h 4020696"/>
                <a:gd name="connsiteX2401" fmla="*/ 1603974 w 8140614"/>
                <a:gd name="connsiteY2401" fmla="*/ 2002088 h 4020696"/>
                <a:gd name="connsiteX2402" fmla="*/ 1602436 w 8140614"/>
                <a:gd name="connsiteY2402" fmla="*/ 2113835 h 4020696"/>
                <a:gd name="connsiteX2403" fmla="*/ 1626528 w 8140614"/>
                <a:gd name="connsiteY2403" fmla="*/ 2137927 h 4020696"/>
                <a:gd name="connsiteX2404" fmla="*/ 1630629 w 8140614"/>
                <a:gd name="connsiteY2404" fmla="*/ 2158943 h 4020696"/>
                <a:gd name="connsiteX2405" fmla="*/ 1664973 w 8140614"/>
                <a:gd name="connsiteY2405" fmla="*/ 2179960 h 4020696"/>
                <a:gd name="connsiteX2406" fmla="*/ 1714182 w 8140614"/>
                <a:gd name="connsiteY2406" fmla="*/ 2168170 h 4020696"/>
                <a:gd name="connsiteX2407" fmla="*/ 1739300 w 8140614"/>
                <a:gd name="connsiteY2407" fmla="*/ 2173296 h 4020696"/>
                <a:gd name="connsiteX2408" fmla="*/ 1755190 w 8140614"/>
                <a:gd name="connsiteY2408" fmla="*/ 2154842 h 4020696"/>
                <a:gd name="connsiteX2409" fmla="*/ 1764417 w 8140614"/>
                <a:gd name="connsiteY2409" fmla="*/ 2114860 h 4020696"/>
                <a:gd name="connsiteX2410" fmla="*/ 1842844 w 8140614"/>
                <a:gd name="connsiteY2410" fmla="*/ 2104095 h 4020696"/>
                <a:gd name="connsiteX2411" fmla="*/ 1842844 w 8140614"/>
                <a:gd name="connsiteY2411" fmla="*/ 2105633 h 4020696"/>
                <a:gd name="connsiteX2412" fmla="*/ 1825416 w 8140614"/>
                <a:gd name="connsiteY2412" fmla="*/ 2129725 h 4020696"/>
                <a:gd name="connsiteX2413" fmla="*/ 1820290 w 8140614"/>
                <a:gd name="connsiteY2413" fmla="*/ 2174834 h 4020696"/>
                <a:gd name="connsiteX2414" fmla="*/ 1817727 w 8140614"/>
                <a:gd name="connsiteY2414" fmla="*/ 2176371 h 4020696"/>
                <a:gd name="connsiteX2415" fmla="*/ 1803374 w 8140614"/>
                <a:gd name="connsiteY2415" fmla="*/ 2172271 h 4020696"/>
                <a:gd name="connsiteX2416" fmla="*/ 1747501 w 8140614"/>
                <a:gd name="connsiteY2416" fmla="*/ 2188161 h 4020696"/>
                <a:gd name="connsiteX2417" fmla="*/ 1742375 w 8140614"/>
                <a:gd name="connsiteY2417" fmla="*/ 2206615 h 4020696"/>
                <a:gd name="connsiteX2418" fmla="*/ 1759804 w 8140614"/>
                <a:gd name="connsiteY2418" fmla="*/ 2225068 h 4020696"/>
                <a:gd name="connsiteX2419" fmla="*/ 1759804 w 8140614"/>
                <a:gd name="connsiteY2419" fmla="*/ 2226606 h 4020696"/>
                <a:gd name="connsiteX2420" fmla="*/ 1726485 w 8140614"/>
                <a:gd name="connsiteY2420" fmla="*/ 2230707 h 4020696"/>
                <a:gd name="connsiteX2421" fmla="*/ 1651133 w 8140614"/>
                <a:gd name="connsiteY2421" fmla="*/ 2225581 h 4020696"/>
                <a:gd name="connsiteX2422" fmla="*/ 1607562 w 8140614"/>
                <a:gd name="connsiteY2422" fmla="*/ 2233782 h 4020696"/>
                <a:gd name="connsiteX2423" fmla="*/ 1509656 w 8140614"/>
                <a:gd name="connsiteY2423" fmla="*/ 2186111 h 4020696"/>
                <a:gd name="connsiteX2424" fmla="*/ 1477875 w 8140614"/>
                <a:gd name="connsiteY2424" fmla="*/ 2179447 h 4020696"/>
                <a:gd name="connsiteX2425" fmla="*/ 1448657 w 8140614"/>
                <a:gd name="connsiteY2425" fmla="*/ 2155355 h 4020696"/>
                <a:gd name="connsiteX2426" fmla="*/ 1434304 w 8140614"/>
                <a:gd name="connsiteY2426" fmla="*/ 2151254 h 4020696"/>
                <a:gd name="connsiteX2427" fmla="*/ 1422515 w 8140614"/>
                <a:gd name="connsiteY2427" fmla="*/ 2126137 h 4020696"/>
                <a:gd name="connsiteX2428" fmla="*/ 1430716 w 8140614"/>
                <a:gd name="connsiteY2428" fmla="*/ 2121011 h 4020696"/>
                <a:gd name="connsiteX2429" fmla="*/ 1426615 w 8140614"/>
                <a:gd name="connsiteY2429" fmla="*/ 2089230 h 4020696"/>
                <a:gd name="connsiteX2430" fmla="*/ 1336398 w 8140614"/>
                <a:gd name="connsiteY2430" fmla="*/ 1993374 h 4020696"/>
                <a:gd name="connsiteX2431" fmla="*/ 1336398 w 8140614"/>
                <a:gd name="connsiteY2431" fmla="*/ 1973383 h 4020696"/>
                <a:gd name="connsiteX2432" fmla="*/ 1273861 w 8140614"/>
                <a:gd name="connsiteY2432" fmla="*/ 1919048 h 4020696"/>
                <a:gd name="connsiteX2433" fmla="*/ 1263097 w 8140614"/>
                <a:gd name="connsiteY2433" fmla="*/ 1923148 h 4020696"/>
                <a:gd name="connsiteX2434" fmla="*/ 1263097 w 8140614"/>
                <a:gd name="connsiteY2434" fmla="*/ 1920585 h 4020696"/>
                <a:gd name="connsiteX2435" fmla="*/ 1264635 w 8140614"/>
                <a:gd name="connsiteY2435" fmla="*/ 1900594 h 4020696"/>
                <a:gd name="connsiteX2436" fmla="*/ 1252845 w 8140614"/>
                <a:gd name="connsiteY2436" fmla="*/ 1879578 h 4020696"/>
                <a:gd name="connsiteX2437" fmla="*/ 1254383 w 8140614"/>
                <a:gd name="connsiteY2437" fmla="*/ 1859586 h 4020696"/>
                <a:gd name="connsiteX2438" fmla="*/ 1206711 w 8140614"/>
                <a:gd name="connsiteY2438" fmla="*/ 1847797 h 4020696"/>
                <a:gd name="connsiteX2439" fmla="*/ 1206711 w 8140614"/>
                <a:gd name="connsiteY2439" fmla="*/ 1849334 h 4020696"/>
                <a:gd name="connsiteX2440" fmla="*/ 1246694 w 8140614"/>
                <a:gd name="connsiteY2440" fmla="*/ 1912896 h 4020696"/>
                <a:gd name="connsiteX2441" fmla="*/ 1241568 w 8140614"/>
                <a:gd name="connsiteY2441" fmla="*/ 1921098 h 4020696"/>
                <a:gd name="connsiteX2442" fmla="*/ 1285139 w 8140614"/>
                <a:gd name="connsiteY2442" fmla="*/ 1977996 h 4020696"/>
                <a:gd name="connsiteX2443" fmla="*/ 1303592 w 8140614"/>
                <a:gd name="connsiteY2443" fmla="*/ 2020542 h 4020696"/>
                <a:gd name="connsiteX2444" fmla="*/ 1303592 w 8140614"/>
                <a:gd name="connsiteY2444" fmla="*/ 2033869 h 4020696"/>
                <a:gd name="connsiteX2445" fmla="*/ 1324608 w 8140614"/>
                <a:gd name="connsiteY2445" fmla="*/ 2038995 h 4020696"/>
                <a:gd name="connsiteX2446" fmla="*/ 1329734 w 8140614"/>
                <a:gd name="connsiteY2446" fmla="*/ 2060012 h 4020696"/>
                <a:gd name="connsiteX2447" fmla="*/ 1321533 w 8140614"/>
                <a:gd name="connsiteY2447" fmla="*/ 2066676 h 4020696"/>
                <a:gd name="connsiteX2448" fmla="*/ 1271298 w 8140614"/>
                <a:gd name="connsiteY2448" fmla="*/ 2017466 h 4020696"/>
                <a:gd name="connsiteX2449" fmla="*/ 1212862 w 8140614"/>
                <a:gd name="connsiteY2449" fmla="*/ 1950829 h 4020696"/>
                <a:gd name="connsiteX2450" fmla="*/ 1231316 w 8140614"/>
                <a:gd name="connsiteY2450" fmla="*/ 1949291 h 4020696"/>
                <a:gd name="connsiteX2451" fmla="*/ 1192871 w 8140614"/>
                <a:gd name="connsiteY2451" fmla="*/ 1899056 h 4020696"/>
                <a:gd name="connsiteX2452" fmla="*/ 1186207 w 8140614"/>
                <a:gd name="connsiteY2452" fmla="*/ 1873939 h 4020696"/>
                <a:gd name="connsiteX2453" fmla="*/ 1162115 w 8140614"/>
                <a:gd name="connsiteY2453" fmla="*/ 1835494 h 4020696"/>
                <a:gd name="connsiteX2454" fmla="*/ 1162115 w 8140614"/>
                <a:gd name="connsiteY2454" fmla="*/ 1833956 h 4020696"/>
                <a:gd name="connsiteX2455" fmla="*/ 1198510 w 8140614"/>
                <a:gd name="connsiteY2455" fmla="*/ 1828830 h 4020696"/>
                <a:gd name="connsiteX2456" fmla="*/ 4372512 w 8140614"/>
                <a:gd name="connsiteY2456" fmla="*/ 2131775 h 4020696"/>
                <a:gd name="connsiteX2457" fmla="*/ 4351496 w 8140614"/>
                <a:gd name="connsiteY2457" fmla="*/ 2131775 h 4020696"/>
                <a:gd name="connsiteX2458" fmla="*/ 4351496 w 8140614"/>
                <a:gd name="connsiteY2458" fmla="*/ 2142540 h 4020696"/>
                <a:gd name="connsiteX2459" fmla="*/ 4179263 w 8140614"/>
                <a:gd name="connsiteY2459" fmla="*/ 2050785 h 4020696"/>
                <a:gd name="connsiteX2460" fmla="*/ 4097247 w 8140614"/>
                <a:gd name="connsiteY2460" fmla="*/ 2050785 h 4020696"/>
                <a:gd name="connsiteX2461" fmla="*/ 4053676 w 8140614"/>
                <a:gd name="connsiteY2461" fmla="*/ 2020029 h 4020696"/>
                <a:gd name="connsiteX2462" fmla="*/ 4041887 w 8140614"/>
                <a:gd name="connsiteY2462" fmla="*/ 1988248 h 4020696"/>
                <a:gd name="connsiteX2463" fmla="*/ 4052651 w 8140614"/>
                <a:gd name="connsiteY2463" fmla="*/ 1976458 h 4020696"/>
                <a:gd name="connsiteX2464" fmla="*/ 4043425 w 8140614"/>
                <a:gd name="connsiteY2464" fmla="*/ 1898031 h 4020696"/>
                <a:gd name="connsiteX2465" fmla="*/ 4040862 w 8140614"/>
                <a:gd name="connsiteY2465" fmla="*/ 1891367 h 4020696"/>
                <a:gd name="connsiteX2466" fmla="*/ 4054189 w 8140614"/>
                <a:gd name="connsiteY2466" fmla="*/ 1882141 h 4020696"/>
                <a:gd name="connsiteX2467" fmla="*/ 4087508 w 8140614"/>
                <a:gd name="connsiteY2467" fmla="*/ 1832931 h 4020696"/>
                <a:gd name="connsiteX2468" fmla="*/ 4090071 w 8140614"/>
                <a:gd name="connsiteY2468" fmla="*/ 1819604 h 4020696"/>
                <a:gd name="connsiteX2469" fmla="*/ 4165935 w 8140614"/>
                <a:gd name="connsiteY2469" fmla="*/ 1838057 h 4020696"/>
                <a:gd name="connsiteX2470" fmla="*/ 4174137 w 8140614"/>
                <a:gd name="connsiteY2470" fmla="*/ 1853948 h 4020696"/>
                <a:gd name="connsiteX2471" fmla="*/ 4208481 w 8140614"/>
                <a:gd name="connsiteY2471" fmla="*/ 1862149 h 4020696"/>
                <a:gd name="connsiteX2472" fmla="*/ 4272043 w 8140614"/>
                <a:gd name="connsiteY2472" fmla="*/ 1871376 h 4020696"/>
                <a:gd name="connsiteX2473" fmla="*/ 4267942 w 8140614"/>
                <a:gd name="connsiteY2473" fmla="*/ 1842158 h 4020696"/>
                <a:gd name="connsiteX2474" fmla="*/ 4323815 w 8140614"/>
                <a:gd name="connsiteY2474" fmla="*/ 1821141 h 4020696"/>
                <a:gd name="connsiteX2475" fmla="*/ 4343807 w 8140614"/>
                <a:gd name="connsiteY2475" fmla="*/ 1837032 h 4020696"/>
                <a:gd name="connsiteX2476" fmla="*/ 4378151 w 8140614"/>
                <a:gd name="connsiteY2476" fmla="*/ 1843696 h 4020696"/>
                <a:gd name="connsiteX2477" fmla="*/ 4372512 w 8140614"/>
                <a:gd name="connsiteY2477" fmla="*/ 2131775 h 4020696"/>
                <a:gd name="connsiteX2478" fmla="*/ 4604719 w 8140614"/>
                <a:gd name="connsiteY2478" fmla="*/ 1810377 h 4020696"/>
                <a:gd name="connsiteX2479" fmla="*/ 4611382 w 8140614"/>
                <a:gd name="connsiteY2479" fmla="*/ 1825242 h 4020696"/>
                <a:gd name="connsiteX2480" fmla="*/ 4602156 w 8140614"/>
                <a:gd name="connsiteY2480" fmla="*/ 1829343 h 4020696"/>
                <a:gd name="connsiteX2481" fmla="*/ 4607282 w 8140614"/>
                <a:gd name="connsiteY2481" fmla="*/ 1857023 h 4020696"/>
                <a:gd name="connsiteX2482" fmla="*/ 4599080 w 8140614"/>
                <a:gd name="connsiteY2482" fmla="*/ 1892905 h 4020696"/>
                <a:gd name="connsiteX2483" fmla="*/ 4598055 w 8140614"/>
                <a:gd name="connsiteY2483" fmla="*/ 1892905 h 4020696"/>
                <a:gd name="connsiteX2484" fmla="*/ 4598055 w 8140614"/>
                <a:gd name="connsiteY2484" fmla="*/ 1890342 h 4020696"/>
                <a:gd name="connsiteX2485" fmla="*/ 4584728 w 8140614"/>
                <a:gd name="connsiteY2485" fmla="*/ 1857023 h 4020696"/>
                <a:gd name="connsiteX2486" fmla="*/ 4604719 w 8140614"/>
                <a:gd name="connsiteY2486" fmla="*/ 1810377 h 4020696"/>
                <a:gd name="connsiteX2487" fmla="*/ 4685197 w 8140614"/>
                <a:gd name="connsiteY2487" fmla="*/ 1809352 h 4020696"/>
                <a:gd name="connsiteX2488" fmla="*/ 4691860 w 8140614"/>
                <a:gd name="connsiteY2488" fmla="*/ 1838570 h 4020696"/>
                <a:gd name="connsiteX2489" fmla="*/ 4645214 w 8140614"/>
                <a:gd name="connsiteY2489" fmla="*/ 1855998 h 4020696"/>
                <a:gd name="connsiteX2490" fmla="*/ 4645214 w 8140614"/>
                <a:gd name="connsiteY2490" fmla="*/ 1862662 h 4020696"/>
                <a:gd name="connsiteX2491" fmla="*/ 4663667 w 8140614"/>
                <a:gd name="connsiteY2491" fmla="*/ 1878552 h 4020696"/>
                <a:gd name="connsiteX2492" fmla="*/ 4639575 w 8140614"/>
                <a:gd name="connsiteY2492" fmla="*/ 1890342 h 4020696"/>
                <a:gd name="connsiteX2493" fmla="*/ 4625223 w 8140614"/>
                <a:gd name="connsiteY2493" fmla="*/ 1908796 h 4020696"/>
                <a:gd name="connsiteX2494" fmla="*/ 4601130 w 8140614"/>
                <a:gd name="connsiteY2494" fmla="*/ 1899569 h 4020696"/>
                <a:gd name="connsiteX2495" fmla="*/ 4615483 w 8140614"/>
                <a:gd name="connsiteY2495" fmla="*/ 1822679 h 4020696"/>
                <a:gd name="connsiteX2496" fmla="*/ 4635475 w 8140614"/>
                <a:gd name="connsiteY2496" fmla="*/ 1833444 h 4020696"/>
                <a:gd name="connsiteX2497" fmla="*/ 4685197 w 8140614"/>
                <a:gd name="connsiteY2497" fmla="*/ 1809352 h 4020696"/>
                <a:gd name="connsiteX2498" fmla="*/ 6753527 w 8140614"/>
                <a:gd name="connsiteY2498" fmla="*/ 1805251 h 4020696"/>
                <a:gd name="connsiteX2499" fmla="*/ 6760191 w 8140614"/>
                <a:gd name="connsiteY2499" fmla="*/ 1805251 h 4020696"/>
                <a:gd name="connsiteX2500" fmla="*/ 6784283 w 8140614"/>
                <a:gd name="connsiteY2500" fmla="*/ 1825242 h 4020696"/>
                <a:gd name="connsiteX2501" fmla="*/ 6759165 w 8140614"/>
                <a:gd name="connsiteY2501" fmla="*/ 1867788 h 4020696"/>
                <a:gd name="connsiteX2502" fmla="*/ 6752502 w 8140614"/>
                <a:gd name="connsiteY2502" fmla="*/ 1867788 h 4020696"/>
                <a:gd name="connsiteX2503" fmla="*/ 6749939 w 8140614"/>
                <a:gd name="connsiteY2503" fmla="*/ 1863687 h 4020696"/>
                <a:gd name="connsiteX2504" fmla="*/ 6749939 w 8140614"/>
                <a:gd name="connsiteY2504" fmla="*/ 1817041 h 4020696"/>
                <a:gd name="connsiteX2505" fmla="*/ 6747376 w 8140614"/>
                <a:gd name="connsiteY2505" fmla="*/ 1815503 h 4020696"/>
                <a:gd name="connsiteX2506" fmla="*/ 6736611 w 8140614"/>
                <a:gd name="connsiteY2506" fmla="*/ 1827293 h 4020696"/>
                <a:gd name="connsiteX2507" fmla="*/ 6734048 w 8140614"/>
                <a:gd name="connsiteY2507" fmla="*/ 1823192 h 4020696"/>
                <a:gd name="connsiteX2508" fmla="*/ 6732510 w 8140614"/>
                <a:gd name="connsiteY2508" fmla="*/ 1819091 h 4020696"/>
                <a:gd name="connsiteX2509" fmla="*/ 6753527 w 8140614"/>
                <a:gd name="connsiteY2509" fmla="*/ 1805251 h 4020696"/>
                <a:gd name="connsiteX2510" fmla="*/ 6830416 w 8140614"/>
                <a:gd name="connsiteY2510" fmla="*/ 1787823 h 4020696"/>
                <a:gd name="connsiteX2511" fmla="*/ 6842206 w 8140614"/>
                <a:gd name="connsiteY2511" fmla="*/ 1789360 h 4020696"/>
                <a:gd name="connsiteX2512" fmla="*/ 6835542 w 8140614"/>
                <a:gd name="connsiteY2512" fmla="*/ 1810377 h 4020696"/>
                <a:gd name="connsiteX2513" fmla="*/ 6804786 w 8140614"/>
                <a:gd name="connsiteY2513" fmla="*/ 1826267 h 4020696"/>
                <a:gd name="connsiteX2514" fmla="*/ 6796585 w 8140614"/>
                <a:gd name="connsiteY2514" fmla="*/ 1823704 h 4020696"/>
                <a:gd name="connsiteX2515" fmla="*/ 6801711 w 8140614"/>
                <a:gd name="connsiteY2515" fmla="*/ 1799612 h 4020696"/>
                <a:gd name="connsiteX2516" fmla="*/ 6830416 w 8140614"/>
                <a:gd name="connsiteY2516" fmla="*/ 1787823 h 4020696"/>
                <a:gd name="connsiteX2517" fmla="*/ 4623172 w 8140614"/>
                <a:gd name="connsiteY2517" fmla="*/ 1773470 h 4020696"/>
                <a:gd name="connsiteX2518" fmla="*/ 4632399 w 8140614"/>
                <a:gd name="connsiteY2518" fmla="*/ 1777571 h 4020696"/>
                <a:gd name="connsiteX2519" fmla="*/ 4632399 w 8140614"/>
                <a:gd name="connsiteY2519" fmla="*/ 1785772 h 4020696"/>
                <a:gd name="connsiteX2520" fmla="*/ 4612408 w 8140614"/>
                <a:gd name="connsiteY2520" fmla="*/ 1809864 h 4020696"/>
                <a:gd name="connsiteX2521" fmla="*/ 4607282 w 8140614"/>
                <a:gd name="connsiteY2521" fmla="*/ 1808326 h 4020696"/>
                <a:gd name="connsiteX2522" fmla="*/ 4623172 w 8140614"/>
                <a:gd name="connsiteY2522" fmla="*/ 1773470 h 4020696"/>
                <a:gd name="connsiteX2523" fmla="*/ 5575578 w 8140614"/>
                <a:gd name="connsiteY2523" fmla="*/ 1757579 h 4020696"/>
                <a:gd name="connsiteX2524" fmla="*/ 5579679 w 8140614"/>
                <a:gd name="connsiteY2524" fmla="*/ 1757579 h 4020696"/>
                <a:gd name="connsiteX2525" fmla="*/ 5603771 w 8140614"/>
                <a:gd name="connsiteY2525" fmla="*/ 1785260 h 4020696"/>
                <a:gd name="connsiteX2526" fmla="*/ 5615561 w 8140614"/>
                <a:gd name="connsiteY2526" fmla="*/ 1827805 h 4020696"/>
                <a:gd name="connsiteX2527" fmla="*/ 5612998 w 8140614"/>
                <a:gd name="connsiteY2527" fmla="*/ 1830368 h 4020696"/>
                <a:gd name="connsiteX2528" fmla="*/ 5597107 w 8140614"/>
                <a:gd name="connsiteY2528" fmla="*/ 1827805 h 4020696"/>
                <a:gd name="connsiteX2529" fmla="*/ 5594544 w 8140614"/>
                <a:gd name="connsiteY2529" fmla="*/ 1830368 h 4020696"/>
                <a:gd name="connsiteX2530" fmla="*/ 5601208 w 8140614"/>
                <a:gd name="connsiteY2530" fmla="*/ 1858048 h 4020696"/>
                <a:gd name="connsiteX2531" fmla="*/ 5646317 w 8140614"/>
                <a:gd name="connsiteY2531" fmla="*/ 1892393 h 4020696"/>
                <a:gd name="connsiteX2532" fmla="*/ 5631964 w 8140614"/>
                <a:gd name="connsiteY2532" fmla="*/ 1926736 h 4020696"/>
                <a:gd name="connsiteX2533" fmla="*/ 5722181 w 8140614"/>
                <a:gd name="connsiteY2533" fmla="*/ 1960055 h 4020696"/>
                <a:gd name="connsiteX2534" fmla="*/ 5804197 w 8140614"/>
                <a:gd name="connsiteY2534" fmla="*/ 1980047 h 4020696"/>
                <a:gd name="connsiteX2535" fmla="*/ 5805734 w 8140614"/>
                <a:gd name="connsiteY2535" fmla="*/ 1950829 h 4020696"/>
                <a:gd name="connsiteX2536" fmla="*/ 5813936 w 8140614"/>
                <a:gd name="connsiteY2536" fmla="*/ 1945703 h 4020696"/>
                <a:gd name="connsiteX2537" fmla="*/ 5816499 w 8140614"/>
                <a:gd name="connsiteY2537" fmla="*/ 1947240 h 4020696"/>
                <a:gd name="connsiteX2538" fmla="*/ 5823163 w 8140614"/>
                <a:gd name="connsiteY2538" fmla="*/ 1973895 h 4020696"/>
                <a:gd name="connsiteX2539" fmla="*/ 5886725 w 8140614"/>
                <a:gd name="connsiteY2539" fmla="*/ 1976458 h 4020696"/>
                <a:gd name="connsiteX2540" fmla="*/ 5885187 w 8140614"/>
                <a:gd name="connsiteY2540" fmla="*/ 1955442 h 4020696"/>
                <a:gd name="connsiteX2541" fmla="*/ 5956950 w 8140614"/>
                <a:gd name="connsiteY2541" fmla="*/ 1922123 h 4020696"/>
                <a:gd name="connsiteX2542" fmla="*/ 5970278 w 8140614"/>
                <a:gd name="connsiteY2542" fmla="*/ 1916997 h 4020696"/>
                <a:gd name="connsiteX2543" fmla="*/ 5991295 w 8140614"/>
                <a:gd name="connsiteY2543" fmla="*/ 1941089 h 4020696"/>
                <a:gd name="connsiteX2544" fmla="*/ 5983093 w 8140614"/>
                <a:gd name="connsiteY2544" fmla="*/ 1954417 h 4020696"/>
                <a:gd name="connsiteX2545" fmla="*/ 5988219 w 8140614"/>
                <a:gd name="connsiteY2545" fmla="*/ 1967744 h 4020696"/>
                <a:gd name="connsiteX2546" fmla="*/ 5986681 w 8140614"/>
                <a:gd name="connsiteY2546" fmla="*/ 1967744 h 4020696"/>
                <a:gd name="connsiteX2547" fmla="*/ 5972328 w 8140614"/>
                <a:gd name="connsiteY2547" fmla="*/ 1963644 h 4020696"/>
                <a:gd name="connsiteX2548" fmla="*/ 5929783 w 8140614"/>
                <a:gd name="connsiteY2548" fmla="*/ 2046172 h 4020696"/>
                <a:gd name="connsiteX2549" fmla="*/ 5911329 w 8140614"/>
                <a:gd name="connsiteY2549" fmla="*/ 2047709 h 4020696"/>
                <a:gd name="connsiteX2550" fmla="*/ 5902103 w 8140614"/>
                <a:gd name="connsiteY2550" fmla="*/ 2090255 h 4020696"/>
                <a:gd name="connsiteX2551" fmla="*/ 5900565 w 8140614"/>
                <a:gd name="connsiteY2551" fmla="*/ 2090255 h 4020696"/>
                <a:gd name="connsiteX2552" fmla="*/ 5891338 w 8140614"/>
                <a:gd name="connsiteY2552" fmla="*/ 2049247 h 4020696"/>
                <a:gd name="connsiteX2553" fmla="*/ 5875447 w 8140614"/>
                <a:gd name="connsiteY2553" fmla="*/ 2066676 h 4020696"/>
                <a:gd name="connsiteX2554" fmla="*/ 5872884 w 8140614"/>
                <a:gd name="connsiteY2554" fmla="*/ 2062575 h 4020696"/>
                <a:gd name="connsiteX2555" fmla="*/ 5872884 w 8140614"/>
                <a:gd name="connsiteY2555" fmla="*/ 2047709 h 4020696"/>
                <a:gd name="connsiteX2556" fmla="*/ 5895439 w 8140614"/>
                <a:gd name="connsiteY2556" fmla="*/ 2023617 h 4020696"/>
                <a:gd name="connsiteX2557" fmla="*/ 5893901 w 8140614"/>
                <a:gd name="connsiteY2557" fmla="*/ 2018491 h 4020696"/>
                <a:gd name="connsiteX2558" fmla="*/ 5844691 w 8140614"/>
                <a:gd name="connsiteY2558" fmla="*/ 2011828 h 4020696"/>
                <a:gd name="connsiteX2559" fmla="*/ 5808810 w 8140614"/>
                <a:gd name="connsiteY2559" fmla="*/ 1987736 h 4020696"/>
                <a:gd name="connsiteX2560" fmla="*/ 5802146 w 8140614"/>
                <a:gd name="connsiteY2560" fmla="*/ 1996962 h 4020696"/>
                <a:gd name="connsiteX2561" fmla="*/ 5803684 w 8140614"/>
                <a:gd name="connsiteY2561" fmla="*/ 2001063 h 4020696"/>
                <a:gd name="connsiteX2562" fmla="*/ 5819575 w 8140614"/>
                <a:gd name="connsiteY2562" fmla="*/ 2011828 h 4020696"/>
                <a:gd name="connsiteX2563" fmla="*/ 5817012 w 8140614"/>
                <a:gd name="connsiteY2563" fmla="*/ 2015928 h 4020696"/>
                <a:gd name="connsiteX2564" fmla="*/ 5807785 w 8140614"/>
                <a:gd name="connsiteY2564" fmla="*/ 2022592 h 4020696"/>
                <a:gd name="connsiteX2565" fmla="*/ 5821112 w 8140614"/>
                <a:gd name="connsiteY2565" fmla="*/ 2095381 h 4020696"/>
                <a:gd name="connsiteX2566" fmla="*/ 5818549 w 8140614"/>
                <a:gd name="connsiteY2566" fmla="*/ 2095381 h 4020696"/>
                <a:gd name="connsiteX2567" fmla="*/ 5776004 w 8140614"/>
                <a:gd name="connsiteY2567" fmla="*/ 2107171 h 4020696"/>
                <a:gd name="connsiteX2568" fmla="*/ 5769340 w 8140614"/>
                <a:gd name="connsiteY2568" fmla="*/ 2133826 h 4020696"/>
                <a:gd name="connsiteX2569" fmla="*/ 5740122 w 8140614"/>
                <a:gd name="connsiteY2569" fmla="*/ 2149716 h 4020696"/>
                <a:gd name="connsiteX2570" fmla="*/ 5720131 w 8140614"/>
                <a:gd name="connsiteY2570" fmla="*/ 2173808 h 4020696"/>
                <a:gd name="connsiteX2571" fmla="*/ 5655030 w 8140614"/>
                <a:gd name="connsiteY2571" fmla="*/ 2230707 h 4020696"/>
                <a:gd name="connsiteX2572" fmla="*/ 5636577 w 8140614"/>
                <a:gd name="connsiteY2572" fmla="*/ 2241471 h 4020696"/>
                <a:gd name="connsiteX2573" fmla="*/ 5631451 w 8140614"/>
                <a:gd name="connsiteY2573" fmla="*/ 2311697 h 4020696"/>
                <a:gd name="connsiteX2574" fmla="*/ 5619662 w 8140614"/>
                <a:gd name="connsiteY2574" fmla="*/ 2363469 h 4020696"/>
                <a:gd name="connsiteX2575" fmla="*/ 5571990 w 8140614"/>
                <a:gd name="connsiteY2575" fmla="*/ 2416780 h 4020696"/>
                <a:gd name="connsiteX2576" fmla="*/ 5563788 w 8140614"/>
                <a:gd name="connsiteY2576" fmla="*/ 2415242 h 4020696"/>
                <a:gd name="connsiteX2577" fmla="*/ 5471008 w 8140614"/>
                <a:gd name="connsiteY2577" fmla="*/ 2177397 h 4020696"/>
                <a:gd name="connsiteX2578" fmla="*/ 5460243 w 8140614"/>
                <a:gd name="connsiteY2578" fmla="*/ 2085642 h 4020696"/>
                <a:gd name="connsiteX2579" fmla="*/ 5455117 w 8140614"/>
                <a:gd name="connsiteY2579" fmla="*/ 2085642 h 4020696"/>
                <a:gd name="connsiteX2580" fmla="*/ 5423337 w 8140614"/>
                <a:gd name="connsiteY2580" fmla="*/ 2119986 h 4020696"/>
                <a:gd name="connsiteX2581" fmla="*/ 5382329 w 8140614"/>
                <a:gd name="connsiteY2581" fmla="*/ 2084104 h 4020696"/>
                <a:gd name="connsiteX2582" fmla="*/ 5413085 w 8140614"/>
                <a:gd name="connsiteY2582" fmla="*/ 2075902 h 4020696"/>
                <a:gd name="connsiteX2583" fmla="*/ 5385404 w 8140614"/>
                <a:gd name="connsiteY2583" fmla="*/ 2069239 h 4020696"/>
                <a:gd name="connsiteX2584" fmla="*/ 5369514 w 8140614"/>
                <a:gd name="connsiteY2584" fmla="*/ 2051810 h 4020696"/>
                <a:gd name="connsiteX2585" fmla="*/ 5377715 w 8140614"/>
                <a:gd name="connsiteY2585" fmla="*/ 2038483 h 4020696"/>
                <a:gd name="connsiteX2586" fmla="*/ 5427950 w 8140614"/>
                <a:gd name="connsiteY2586" fmla="*/ 2033357 h 4020696"/>
                <a:gd name="connsiteX2587" fmla="*/ 5396169 w 8140614"/>
                <a:gd name="connsiteY2587" fmla="*/ 1970820 h 4020696"/>
                <a:gd name="connsiteX2588" fmla="*/ 5397707 w 8140614"/>
                <a:gd name="connsiteY2588" fmla="*/ 1968257 h 4020696"/>
                <a:gd name="connsiteX2589" fmla="*/ 5412060 w 8140614"/>
                <a:gd name="connsiteY2589" fmla="*/ 1950829 h 4020696"/>
                <a:gd name="connsiteX2590" fmla="*/ 5452042 w 8140614"/>
                <a:gd name="connsiteY2590" fmla="*/ 1948266 h 4020696"/>
                <a:gd name="connsiteX2591" fmla="*/ 5477159 w 8140614"/>
                <a:gd name="connsiteY2591" fmla="*/ 1923148 h 4020696"/>
                <a:gd name="connsiteX2592" fmla="*/ 5485361 w 8140614"/>
                <a:gd name="connsiteY2592" fmla="*/ 1898031 h 4020696"/>
                <a:gd name="connsiteX2593" fmla="*/ 5498688 w 8140614"/>
                <a:gd name="connsiteY2593" fmla="*/ 1892905 h 4020696"/>
                <a:gd name="connsiteX2594" fmla="*/ 5501251 w 8140614"/>
                <a:gd name="connsiteY2594" fmla="*/ 1878552 h 4020696"/>
                <a:gd name="connsiteX2595" fmla="*/ 5513041 w 8140614"/>
                <a:gd name="connsiteY2595" fmla="*/ 1873426 h 4020696"/>
                <a:gd name="connsiteX2596" fmla="*/ 5515604 w 8140614"/>
                <a:gd name="connsiteY2596" fmla="*/ 1850872 h 4020696"/>
                <a:gd name="connsiteX2597" fmla="*/ 5527394 w 8140614"/>
                <a:gd name="connsiteY2597" fmla="*/ 1836519 h 4020696"/>
                <a:gd name="connsiteX2598" fmla="*/ 5523293 w 8140614"/>
                <a:gd name="connsiteY2598" fmla="*/ 1831393 h 4020696"/>
                <a:gd name="connsiteX2599" fmla="*/ 5508940 w 8140614"/>
                <a:gd name="connsiteY2599" fmla="*/ 1828830 h 4020696"/>
                <a:gd name="connsiteX2600" fmla="*/ 5497151 w 8140614"/>
                <a:gd name="connsiteY2600" fmla="*/ 1783722 h 4020696"/>
                <a:gd name="connsiteX2601" fmla="*/ 5503814 w 8140614"/>
                <a:gd name="connsiteY2601" fmla="*/ 1778596 h 4020696"/>
                <a:gd name="connsiteX2602" fmla="*/ 5575578 w 8140614"/>
                <a:gd name="connsiteY2602" fmla="*/ 1757579 h 4020696"/>
                <a:gd name="connsiteX2603" fmla="*/ 4400193 w 8140614"/>
                <a:gd name="connsiteY2603" fmla="*/ 1756042 h 4020696"/>
                <a:gd name="connsiteX2604" fmla="*/ 4402756 w 8140614"/>
                <a:gd name="connsiteY2604" fmla="*/ 1756042 h 4020696"/>
                <a:gd name="connsiteX2605" fmla="*/ 4400193 w 8140614"/>
                <a:gd name="connsiteY2605" fmla="*/ 1756042 h 4020696"/>
                <a:gd name="connsiteX2606" fmla="*/ 4576526 w 8140614"/>
                <a:gd name="connsiteY2606" fmla="*/ 1751941 h 4020696"/>
                <a:gd name="connsiteX2607" fmla="*/ 4571400 w 8140614"/>
                <a:gd name="connsiteY2607" fmla="*/ 1765268 h 4020696"/>
                <a:gd name="connsiteX2608" fmla="*/ 4543720 w 8140614"/>
                <a:gd name="connsiteY2608" fmla="*/ 1765268 h 4020696"/>
                <a:gd name="connsiteX2609" fmla="*/ 4546283 w 8140614"/>
                <a:gd name="connsiteY2609" fmla="*/ 1758605 h 4020696"/>
                <a:gd name="connsiteX2610" fmla="*/ 4576526 w 8140614"/>
                <a:gd name="connsiteY2610" fmla="*/ 1751941 h 4020696"/>
                <a:gd name="connsiteX2611" fmla="*/ 4348420 w 8140614"/>
                <a:gd name="connsiteY2611" fmla="*/ 1750916 h 4020696"/>
                <a:gd name="connsiteX2612" fmla="*/ 4400193 w 8140614"/>
                <a:gd name="connsiteY2612" fmla="*/ 1757579 h 4020696"/>
                <a:gd name="connsiteX2613" fmla="*/ 4400193 w 8140614"/>
                <a:gd name="connsiteY2613" fmla="*/ 1759117 h 4020696"/>
                <a:gd name="connsiteX2614" fmla="*/ 4345857 w 8140614"/>
                <a:gd name="connsiteY2614" fmla="*/ 1753991 h 4020696"/>
                <a:gd name="connsiteX2615" fmla="*/ 4348420 w 8140614"/>
                <a:gd name="connsiteY2615" fmla="*/ 1750916 h 4020696"/>
                <a:gd name="connsiteX2616" fmla="*/ 5607359 w 8140614"/>
                <a:gd name="connsiteY2616" fmla="*/ 1746815 h 4020696"/>
                <a:gd name="connsiteX2617" fmla="*/ 5635040 w 8140614"/>
                <a:gd name="connsiteY2617" fmla="*/ 1764243 h 4020696"/>
                <a:gd name="connsiteX2618" fmla="*/ 5607359 w 8140614"/>
                <a:gd name="connsiteY2618" fmla="*/ 1793461 h 4020696"/>
                <a:gd name="connsiteX2619" fmla="*/ 5588906 w 8140614"/>
                <a:gd name="connsiteY2619" fmla="*/ 1757579 h 4020696"/>
                <a:gd name="connsiteX2620" fmla="*/ 5607359 w 8140614"/>
                <a:gd name="connsiteY2620" fmla="*/ 1746815 h 4020696"/>
                <a:gd name="connsiteX2621" fmla="*/ 3690758 w 8140614"/>
                <a:gd name="connsiteY2621" fmla="*/ 1746815 h 4020696"/>
                <a:gd name="connsiteX2622" fmla="*/ 3718438 w 8140614"/>
                <a:gd name="connsiteY2622" fmla="*/ 1762705 h 4020696"/>
                <a:gd name="connsiteX2623" fmla="*/ 3775336 w 8140614"/>
                <a:gd name="connsiteY2623" fmla="*/ 1769369 h 4020696"/>
                <a:gd name="connsiteX2624" fmla="*/ 3783538 w 8140614"/>
                <a:gd name="connsiteY2624" fmla="*/ 1786797 h 4020696"/>
                <a:gd name="connsiteX2625" fmla="*/ 3782000 w 8140614"/>
                <a:gd name="connsiteY2625" fmla="*/ 1813452 h 4020696"/>
                <a:gd name="connsiteX2626" fmla="*/ 3793790 w 8140614"/>
                <a:gd name="connsiteY2626" fmla="*/ 1837545 h 4020696"/>
                <a:gd name="connsiteX2627" fmla="*/ 3789689 w 8140614"/>
                <a:gd name="connsiteY2627" fmla="*/ 1840108 h 4020696"/>
                <a:gd name="connsiteX2628" fmla="*/ 3735354 w 8140614"/>
                <a:gd name="connsiteY2628" fmla="*/ 1850872 h 4020696"/>
                <a:gd name="connsiteX2629" fmla="*/ 3733816 w 8140614"/>
                <a:gd name="connsiteY2629" fmla="*/ 1869326 h 4020696"/>
                <a:gd name="connsiteX2630" fmla="*/ 3704598 w 8140614"/>
                <a:gd name="connsiteY2630" fmla="*/ 1880090 h 4020696"/>
                <a:gd name="connsiteX2631" fmla="*/ 3699472 w 8140614"/>
                <a:gd name="connsiteY2631" fmla="*/ 1893418 h 4020696"/>
                <a:gd name="connsiteX2632" fmla="*/ 3675380 w 8140614"/>
                <a:gd name="connsiteY2632" fmla="*/ 1895981 h 4020696"/>
                <a:gd name="connsiteX2633" fmla="*/ 3622582 w 8140614"/>
                <a:gd name="connsiteY2633" fmla="*/ 1929299 h 4020696"/>
                <a:gd name="connsiteX2634" fmla="*/ 3622582 w 8140614"/>
                <a:gd name="connsiteY2634" fmla="*/ 1951854 h 4020696"/>
                <a:gd name="connsiteX2635" fmla="*/ 3621045 w 8140614"/>
                <a:gd name="connsiteY2635" fmla="*/ 1951854 h 4020696"/>
                <a:gd name="connsiteX2636" fmla="*/ 3532365 w 8140614"/>
                <a:gd name="connsiteY2636" fmla="*/ 1947753 h 4020696"/>
                <a:gd name="connsiteX2637" fmla="*/ 3534928 w 8140614"/>
                <a:gd name="connsiteY2637" fmla="*/ 1947753 h 4020696"/>
                <a:gd name="connsiteX2638" fmla="*/ 3601053 w 8140614"/>
                <a:gd name="connsiteY2638" fmla="*/ 1894443 h 4020696"/>
                <a:gd name="connsiteX2639" fmla="*/ 3596952 w 8140614"/>
                <a:gd name="connsiteY2639" fmla="*/ 1870351 h 4020696"/>
                <a:gd name="connsiteX2640" fmla="*/ 3611305 w 8140614"/>
                <a:gd name="connsiteY2640" fmla="*/ 1830368 h 4020696"/>
                <a:gd name="connsiteX2641" fmla="*/ 3663077 w 8140614"/>
                <a:gd name="connsiteY2641" fmla="*/ 1797049 h 4020696"/>
                <a:gd name="connsiteX2642" fmla="*/ 3690758 w 8140614"/>
                <a:gd name="connsiteY2642" fmla="*/ 1746815 h 4020696"/>
                <a:gd name="connsiteX2643" fmla="*/ 5507915 w 8140614"/>
                <a:gd name="connsiteY2643" fmla="*/ 1717597 h 4020696"/>
                <a:gd name="connsiteX2644" fmla="*/ 5568914 w 8140614"/>
                <a:gd name="connsiteY2644" fmla="*/ 1758605 h 4020696"/>
                <a:gd name="connsiteX2645" fmla="*/ 5560713 w 8140614"/>
                <a:gd name="connsiteY2645" fmla="*/ 1771932 h 4020696"/>
                <a:gd name="connsiteX2646" fmla="*/ 5539696 w 8140614"/>
                <a:gd name="connsiteY2646" fmla="*/ 1780134 h 4020696"/>
                <a:gd name="connsiteX2647" fmla="*/ 5493050 w 8140614"/>
                <a:gd name="connsiteY2647" fmla="*/ 1778596 h 4020696"/>
                <a:gd name="connsiteX2648" fmla="*/ 5491512 w 8140614"/>
                <a:gd name="connsiteY2648" fmla="*/ 1781159 h 4020696"/>
                <a:gd name="connsiteX2649" fmla="*/ 5505865 w 8140614"/>
                <a:gd name="connsiteY2649" fmla="*/ 1831393 h 4020696"/>
                <a:gd name="connsiteX2650" fmla="*/ 5520218 w 8140614"/>
                <a:gd name="connsiteY2650" fmla="*/ 1833956 h 4020696"/>
                <a:gd name="connsiteX2651" fmla="*/ 5521755 w 8140614"/>
                <a:gd name="connsiteY2651" fmla="*/ 1836519 h 4020696"/>
                <a:gd name="connsiteX2652" fmla="*/ 5520218 w 8140614"/>
                <a:gd name="connsiteY2652" fmla="*/ 1839082 h 4020696"/>
                <a:gd name="connsiteX2653" fmla="*/ 5506890 w 8140614"/>
                <a:gd name="connsiteY2653" fmla="*/ 1870863 h 4020696"/>
                <a:gd name="connsiteX2654" fmla="*/ 5495100 w 8140614"/>
                <a:gd name="connsiteY2654" fmla="*/ 1875989 h 4020696"/>
                <a:gd name="connsiteX2655" fmla="*/ 5492537 w 8140614"/>
                <a:gd name="connsiteY2655" fmla="*/ 1889317 h 4020696"/>
                <a:gd name="connsiteX2656" fmla="*/ 5479210 w 8140614"/>
                <a:gd name="connsiteY2656" fmla="*/ 1895981 h 4020696"/>
                <a:gd name="connsiteX2657" fmla="*/ 5472546 w 8140614"/>
                <a:gd name="connsiteY2657" fmla="*/ 1918535 h 4020696"/>
                <a:gd name="connsiteX2658" fmla="*/ 5454093 w 8140614"/>
                <a:gd name="connsiteY2658" fmla="*/ 1926736 h 4020696"/>
                <a:gd name="connsiteX2659" fmla="*/ 5443328 w 8140614"/>
                <a:gd name="connsiteY2659" fmla="*/ 1947753 h 4020696"/>
                <a:gd name="connsiteX2660" fmla="*/ 5407446 w 8140614"/>
                <a:gd name="connsiteY2660" fmla="*/ 1946215 h 4020696"/>
                <a:gd name="connsiteX2661" fmla="*/ 5390018 w 8140614"/>
                <a:gd name="connsiteY2661" fmla="*/ 1972870 h 4020696"/>
                <a:gd name="connsiteX2662" fmla="*/ 5423337 w 8140614"/>
                <a:gd name="connsiteY2662" fmla="*/ 2024643 h 4020696"/>
                <a:gd name="connsiteX2663" fmla="*/ 5419236 w 8140614"/>
                <a:gd name="connsiteY2663" fmla="*/ 2032844 h 4020696"/>
                <a:gd name="connsiteX2664" fmla="*/ 5363363 w 8140614"/>
                <a:gd name="connsiteY2664" fmla="*/ 2048735 h 4020696"/>
                <a:gd name="connsiteX2665" fmla="*/ 5342346 w 8140614"/>
                <a:gd name="connsiteY2665" fmla="*/ 2037970 h 4020696"/>
                <a:gd name="connsiteX2666" fmla="*/ 5318254 w 8140614"/>
                <a:gd name="connsiteY2666" fmla="*/ 2002088 h 4020696"/>
                <a:gd name="connsiteX2667" fmla="*/ 5281347 w 8140614"/>
                <a:gd name="connsiteY2667" fmla="*/ 2008752 h 4020696"/>
                <a:gd name="connsiteX2668" fmla="*/ 5261356 w 8140614"/>
                <a:gd name="connsiteY2668" fmla="*/ 2003626 h 4020696"/>
                <a:gd name="connsiteX2669" fmla="*/ 5213684 w 8140614"/>
                <a:gd name="connsiteY2669" fmla="*/ 2011828 h 4020696"/>
                <a:gd name="connsiteX2670" fmla="*/ 5213684 w 8140614"/>
                <a:gd name="connsiteY2670" fmla="*/ 2009265 h 4020696"/>
                <a:gd name="connsiteX2671" fmla="*/ 5250592 w 8140614"/>
                <a:gd name="connsiteY2671" fmla="*/ 1977484 h 4020696"/>
                <a:gd name="connsiteX2672" fmla="*/ 5250592 w 8140614"/>
                <a:gd name="connsiteY2672" fmla="*/ 1975946 h 4020696"/>
                <a:gd name="connsiteX2673" fmla="*/ 5201382 w 8140614"/>
                <a:gd name="connsiteY2673" fmla="*/ 1906745 h 4020696"/>
                <a:gd name="connsiteX2674" fmla="*/ 5323380 w 8140614"/>
                <a:gd name="connsiteY2674" fmla="*/ 1897519 h 4020696"/>
                <a:gd name="connsiteX2675" fmla="*/ 5324918 w 8140614"/>
                <a:gd name="connsiteY2675" fmla="*/ 1869838 h 4020696"/>
                <a:gd name="connsiteX2676" fmla="*/ 5351573 w 8140614"/>
                <a:gd name="connsiteY2676" fmla="*/ 1865737 h 4020696"/>
                <a:gd name="connsiteX2677" fmla="*/ 5383354 w 8140614"/>
                <a:gd name="connsiteY2677" fmla="*/ 1856511 h 4020696"/>
                <a:gd name="connsiteX2678" fmla="*/ 5387455 w 8140614"/>
                <a:gd name="connsiteY2678" fmla="*/ 1852410 h 4020696"/>
                <a:gd name="connsiteX2679" fmla="*/ 5391556 w 8140614"/>
                <a:gd name="connsiteY2679" fmla="*/ 1820629 h 4020696"/>
                <a:gd name="connsiteX2680" fmla="*/ 5412572 w 8140614"/>
                <a:gd name="connsiteY2680" fmla="*/ 1809864 h 4020696"/>
                <a:gd name="connsiteX2681" fmla="*/ 5404371 w 8140614"/>
                <a:gd name="connsiteY2681" fmla="*/ 1795512 h 4020696"/>
                <a:gd name="connsiteX2682" fmla="*/ 5426925 w 8140614"/>
                <a:gd name="connsiteY2682" fmla="*/ 1797049 h 4020696"/>
                <a:gd name="connsiteX2683" fmla="*/ 5431026 w 8140614"/>
                <a:gd name="connsiteY2683" fmla="*/ 1778596 h 4020696"/>
                <a:gd name="connsiteX2684" fmla="*/ 5436152 w 8140614"/>
                <a:gd name="connsiteY2684" fmla="*/ 1740151 h 4020696"/>
                <a:gd name="connsiteX2685" fmla="*/ 5474596 w 8140614"/>
                <a:gd name="connsiteY2685" fmla="*/ 1722723 h 4020696"/>
                <a:gd name="connsiteX2686" fmla="*/ 5507915 w 8140614"/>
                <a:gd name="connsiteY2686" fmla="*/ 1717597 h 4020696"/>
                <a:gd name="connsiteX2687" fmla="*/ 3987552 w 8140614"/>
                <a:gd name="connsiteY2687" fmla="*/ 1711958 h 4020696"/>
                <a:gd name="connsiteX2688" fmla="*/ 4012669 w 8140614"/>
                <a:gd name="connsiteY2688" fmla="*/ 1718622 h 4020696"/>
                <a:gd name="connsiteX2689" fmla="*/ 3988577 w 8140614"/>
                <a:gd name="connsiteY2689" fmla="*/ 1790386 h 4020696"/>
                <a:gd name="connsiteX2690" fmla="*/ 4013694 w 8140614"/>
                <a:gd name="connsiteY2690" fmla="*/ 1833956 h 4020696"/>
                <a:gd name="connsiteX2691" fmla="*/ 4029584 w 8140614"/>
                <a:gd name="connsiteY2691" fmla="*/ 1844721 h 4020696"/>
                <a:gd name="connsiteX2692" fmla="*/ 4034710 w 8140614"/>
                <a:gd name="connsiteY2692" fmla="*/ 1896493 h 4020696"/>
                <a:gd name="connsiteX2693" fmla="*/ 4046500 w 8140614"/>
                <a:gd name="connsiteY2693" fmla="*/ 1917510 h 4020696"/>
                <a:gd name="connsiteX2694" fmla="*/ 4044962 w 8140614"/>
                <a:gd name="connsiteY2694" fmla="*/ 1975946 h 4020696"/>
                <a:gd name="connsiteX2695" fmla="*/ 4035736 w 8140614"/>
                <a:gd name="connsiteY2695" fmla="*/ 1985173 h 4020696"/>
                <a:gd name="connsiteX2696" fmla="*/ 4047525 w 8140614"/>
                <a:gd name="connsiteY2696" fmla="*/ 2003626 h 4020696"/>
                <a:gd name="connsiteX2697" fmla="*/ 4051626 w 8140614"/>
                <a:gd name="connsiteY2697" fmla="*/ 2026180 h 4020696"/>
                <a:gd name="connsiteX2698" fmla="*/ 4087508 w 8140614"/>
                <a:gd name="connsiteY2698" fmla="*/ 2037970 h 4020696"/>
                <a:gd name="connsiteX2699" fmla="*/ 4091609 w 8140614"/>
                <a:gd name="connsiteY2699" fmla="*/ 2051298 h 4020696"/>
                <a:gd name="connsiteX2700" fmla="*/ 3996266 w 8140614"/>
                <a:gd name="connsiteY2700" fmla="*/ 2109734 h 4020696"/>
                <a:gd name="connsiteX2701" fmla="*/ 3900923 w 8140614"/>
                <a:gd name="connsiteY2701" fmla="*/ 2158943 h 4020696"/>
                <a:gd name="connsiteX2702" fmla="*/ 3860940 w 8140614"/>
                <a:gd name="connsiteY2702" fmla="*/ 2125624 h 4020696"/>
                <a:gd name="connsiteX2703" fmla="*/ 3689732 w 8140614"/>
                <a:gd name="connsiteY2703" fmla="*/ 1999525 h 4020696"/>
                <a:gd name="connsiteX2704" fmla="*/ 3626171 w 8140614"/>
                <a:gd name="connsiteY2704" fmla="*/ 1958518 h 4020696"/>
                <a:gd name="connsiteX2705" fmla="*/ 3628734 w 8140614"/>
                <a:gd name="connsiteY2705" fmla="*/ 1925199 h 4020696"/>
                <a:gd name="connsiteX2706" fmla="*/ 3676405 w 8140614"/>
                <a:gd name="connsiteY2706" fmla="*/ 1898544 h 4020696"/>
                <a:gd name="connsiteX2707" fmla="*/ 3705623 w 8140614"/>
                <a:gd name="connsiteY2707" fmla="*/ 1891880 h 4020696"/>
                <a:gd name="connsiteX2708" fmla="*/ 3710749 w 8140614"/>
                <a:gd name="connsiteY2708" fmla="*/ 1880090 h 4020696"/>
                <a:gd name="connsiteX2709" fmla="*/ 3737404 w 8140614"/>
                <a:gd name="connsiteY2709" fmla="*/ 1870863 h 4020696"/>
                <a:gd name="connsiteX2710" fmla="*/ 3738942 w 8140614"/>
                <a:gd name="connsiteY2710" fmla="*/ 1852410 h 4020696"/>
                <a:gd name="connsiteX2711" fmla="*/ 3758933 w 8140614"/>
                <a:gd name="connsiteY2711" fmla="*/ 1841645 h 4020696"/>
                <a:gd name="connsiteX2712" fmla="*/ 3795840 w 8140614"/>
                <a:gd name="connsiteY2712" fmla="*/ 1837545 h 4020696"/>
                <a:gd name="connsiteX2713" fmla="*/ 3777387 w 8140614"/>
                <a:gd name="connsiteY2713" fmla="*/ 1765781 h 4020696"/>
                <a:gd name="connsiteX2714" fmla="*/ 3808143 w 8140614"/>
                <a:gd name="connsiteY2714" fmla="*/ 1745790 h 4020696"/>
                <a:gd name="connsiteX2715" fmla="*/ 3828134 w 8140614"/>
                <a:gd name="connsiteY2715" fmla="*/ 1741689 h 4020696"/>
                <a:gd name="connsiteX2716" fmla="*/ 3848125 w 8140614"/>
                <a:gd name="connsiteY2716" fmla="*/ 1725798 h 4020696"/>
                <a:gd name="connsiteX2717" fmla="*/ 3987552 w 8140614"/>
                <a:gd name="connsiteY2717" fmla="*/ 1711958 h 4020696"/>
                <a:gd name="connsiteX2718" fmla="*/ 4758498 w 8140614"/>
                <a:gd name="connsiteY2718" fmla="*/ 1709395 h 4020696"/>
                <a:gd name="connsiteX2719" fmla="*/ 4763624 w 8140614"/>
                <a:gd name="connsiteY2719" fmla="*/ 1709395 h 4020696"/>
                <a:gd name="connsiteX2720" fmla="*/ 4761061 w 8140614"/>
                <a:gd name="connsiteY2720" fmla="*/ 1714521 h 4020696"/>
                <a:gd name="connsiteX2721" fmla="*/ 4740045 w 8140614"/>
                <a:gd name="connsiteY2721" fmla="*/ 1728874 h 4020696"/>
                <a:gd name="connsiteX2722" fmla="*/ 4734919 w 8140614"/>
                <a:gd name="connsiteY2722" fmla="*/ 1779109 h 4020696"/>
                <a:gd name="connsiteX2723" fmla="*/ 4638038 w 8140614"/>
                <a:gd name="connsiteY2723" fmla="*/ 1828318 h 4020696"/>
                <a:gd name="connsiteX2724" fmla="*/ 4619584 w 8140614"/>
                <a:gd name="connsiteY2724" fmla="*/ 1819091 h 4020696"/>
                <a:gd name="connsiteX2725" fmla="*/ 4618046 w 8140614"/>
                <a:gd name="connsiteY2725" fmla="*/ 1809864 h 4020696"/>
                <a:gd name="connsiteX2726" fmla="*/ 4635475 w 8140614"/>
                <a:gd name="connsiteY2726" fmla="*/ 1775520 h 4020696"/>
                <a:gd name="connsiteX2727" fmla="*/ 4623685 w 8140614"/>
                <a:gd name="connsiteY2727" fmla="*/ 1767319 h 4020696"/>
                <a:gd name="connsiteX2728" fmla="*/ 4623685 w 8140614"/>
                <a:gd name="connsiteY2728" fmla="*/ 1746302 h 4020696"/>
                <a:gd name="connsiteX2729" fmla="*/ 4642138 w 8140614"/>
                <a:gd name="connsiteY2729" fmla="*/ 1722210 h 4020696"/>
                <a:gd name="connsiteX2730" fmla="*/ 4758498 w 8140614"/>
                <a:gd name="connsiteY2730" fmla="*/ 1709395 h 4020696"/>
                <a:gd name="connsiteX2731" fmla="*/ 4038299 w 8140614"/>
                <a:gd name="connsiteY2731" fmla="*/ 1708370 h 4020696"/>
                <a:gd name="connsiteX2732" fmla="*/ 4055727 w 8140614"/>
                <a:gd name="connsiteY2732" fmla="*/ 1710933 h 4020696"/>
                <a:gd name="connsiteX2733" fmla="*/ 4073155 w 8140614"/>
                <a:gd name="connsiteY2733" fmla="*/ 1717597 h 4020696"/>
                <a:gd name="connsiteX2734" fmla="*/ 4062391 w 8140614"/>
                <a:gd name="connsiteY2734" fmla="*/ 1738613 h 4020696"/>
                <a:gd name="connsiteX2735" fmla="*/ 4048038 w 8140614"/>
                <a:gd name="connsiteY2735" fmla="*/ 1786285 h 4020696"/>
                <a:gd name="connsiteX2736" fmla="*/ 4049576 w 8140614"/>
                <a:gd name="connsiteY2736" fmla="*/ 1792949 h 4020696"/>
                <a:gd name="connsiteX2737" fmla="*/ 4074693 w 8140614"/>
                <a:gd name="connsiteY2737" fmla="*/ 1802175 h 4020696"/>
                <a:gd name="connsiteX2738" fmla="*/ 4083920 w 8140614"/>
                <a:gd name="connsiteY2738" fmla="*/ 1827293 h 4020696"/>
                <a:gd name="connsiteX2739" fmla="*/ 4082382 w 8140614"/>
                <a:gd name="connsiteY2739" fmla="*/ 1831393 h 4020696"/>
                <a:gd name="connsiteX2740" fmla="*/ 4042399 w 8140614"/>
                <a:gd name="connsiteY2740" fmla="*/ 1884704 h 4020696"/>
                <a:gd name="connsiteX2741" fmla="*/ 3993190 w 8140614"/>
                <a:gd name="connsiteY2741" fmla="*/ 1790386 h 4020696"/>
                <a:gd name="connsiteX2742" fmla="*/ 4017282 w 8140614"/>
                <a:gd name="connsiteY2742" fmla="*/ 1717597 h 4020696"/>
                <a:gd name="connsiteX2743" fmla="*/ 4038299 w 8140614"/>
                <a:gd name="connsiteY2743" fmla="*/ 1708370 h 4020696"/>
                <a:gd name="connsiteX2744" fmla="*/ 5486386 w 8140614"/>
                <a:gd name="connsiteY2744" fmla="*/ 1706832 h 4020696"/>
                <a:gd name="connsiteX2745" fmla="*/ 5504840 w 8140614"/>
                <a:gd name="connsiteY2745" fmla="*/ 1716059 h 4020696"/>
                <a:gd name="connsiteX2746" fmla="*/ 5502277 w 8140614"/>
                <a:gd name="connsiteY2746" fmla="*/ 1716059 h 4020696"/>
                <a:gd name="connsiteX2747" fmla="*/ 5470495 w 8140614"/>
                <a:gd name="connsiteY2747" fmla="*/ 1720160 h 4020696"/>
                <a:gd name="connsiteX2748" fmla="*/ 5474596 w 8140614"/>
                <a:gd name="connsiteY2748" fmla="*/ 1715034 h 4020696"/>
                <a:gd name="connsiteX2749" fmla="*/ 5486386 w 8140614"/>
                <a:gd name="connsiteY2749" fmla="*/ 1706832 h 4020696"/>
                <a:gd name="connsiteX2750" fmla="*/ 4695961 w 8140614"/>
                <a:gd name="connsiteY2750" fmla="*/ 1837032 h 4020696"/>
                <a:gd name="connsiteX2751" fmla="*/ 4690835 w 8140614"/>
                <a:gd name="connsiteY2751" fmla="*/ 1806276 h 4020696"/>
                <a:gd name="connsiteX2752" fmla="*/ 4744145 w 8140614"/>
                <a:gd name="connsiteY2752" fmla="*/ 1772957 h 4020696"/>
                <a:gd name="connsiteX2753" fmla="*/ 4745683 w 8140614"/>
                <a:gd name="connsiteY2753" fmla="*/ 1727849 h 4020696"/>
                <a:gd name="connsiteX2754" fmla="*/ 4779002 w 8140614"/>
                <a:gd name="connsiteY2754" fmla="*/ 1703757 h 4020696"/>
                <a:gd name="connsiteX2755" fmla="*/ 4825648 w 8140614"/>
                <a:gd name="connsiteY2755" fmla="*/ 1715546 h 4020696"/>
                <a:gd name="connsiteX2756" fmla="*/ 4852303 w 8140614"/>
                <a:gd name="connsiteY2756" fmla="*/ 1744764 h 4020696"/>
                <a:gd name="connsiteX2757" fmla="*/ 4838976 w 8140614"/>
                <a:gd name="connsiteY2757" fmla="*/ 1794999 h 4020696"/>
                <a:gd name="connsiteX2758" fmla="*/ 4890748 w 8140614"/>
                <a:gd name="connsiteY2758" fmla="*/ 1844208 h 4020696"/>
                <a:gd name="connsiteX2759" fmla="*/ 4888185 w 8140614"/>
                <a:gd name="connsiteY2759" fmla="*/ 1861637 h 4020696"/>
                <a:gd name="connsiteX2760" fmla="*/ 4906639 w 8140614"/>
                <a:gd name="connsiteY2760" fmla="*/ 1889317 h 4020696"/>
                <a:gd name="connsiteX2761" fmla="*/ 4901513 w 8140614"/>
                <a:gd name="connsiteY2761" fmla="*/ 1893418 h 4020696"/>
                <a:gd name="connsiteX2762" fmla="*/ 4881521 w 8140614"/>
                <a:gd name="connsiteY2762" fmla="*/ 1888292 h 4020696"/>
                <a:gd name="connsiteX2763" fmla="*/ 4864093 w 8140614"/>
                <a:gd name="connsiteY2763" fmla="*/ 1914947 h 4020696"/>
                <a:gd name="connsiteX2764" fmla="*/ 4823085 w 8140614"/>
                <a:gd name="connsiteY2764" fmla="*/ 1909821 h 4020696"/>
                <a:gd name="connsiteX2765" fmla="*/ 4695961 w 8140614"/>
                <a:gd name="connsiteY2765" fmla="*/ 1837032 h 4020696"/>
                <a:gd name="connsiteX2766" fmla="*/ 4115188 w 8140614"/>
                <a:gd name="connsiteY2766" fmla="*/ 1684278 h 4020696"/>
                <a:gd name="connsiteX2767" fmla="*/ 4168498 w 8140614"/>
                <a:gd name="connsiteY2767" fmla="*/ 1684278 h 4020696"/>
                <a:gd name="connsiteX2768" fmla="*/ 4159272 w 8140614"/>
                <a:gd name="connsiteY2768" fmla="*/ 1718622 h 4020696"/>
                <a:gd name="connsiteX2769" fmla="*/ 4154146 w 8140614"/>
                <a:gd name="connsiteY2769" fmla="*/ 1718622 h 4020696"/>
                <a:gd name="connsiteX2770" fmla="*/ 4109037 w 8140614"/>
                <a:gd name="connsiteY2770" fmla="*/ 1690942 h 4020696"/>
                <a:gd name="connsiteX2771" fmla="*/ 4113138 w 8140614"/>
                <a:gd name="connsiteY2771" fmla="*/ 1685816 h 4020696"/>
                <a:gd name="connsiteX2772" fmla="*/ 4115188 w 8140614"/>
                <a:gd name="connsiteY2772" fmla="*/ 1684278 h 4020696"/>
                <a:gd name="connsiteX2773" fmla="*/ 6659209 w 8140614"/>
                <a:gd name="connsiteY2773" fmla="*/ 1782697 h 4020696"/>
                <a:gd name="connsiteX2774" fmla="*/ 6655108 w 8140614"/>
                <a:gd name="connsiteY2774" fmla="*/ 1765268 h 4020696"/>
                <a:gd name="connsiteX2775" fmla="*/ 6665873 w 8140614"/>
                <a:gd name="connsiteY2775" fmla="*/ 1744252 h 4020696"/>
                <a:gd name="connsiteX2776" fmla="*/ 6659209 w 8140614"/>
                <a:gd name="connsiteY2776" fmla="*/ 1725798 h 4020696"/>
                <a:gd name="connsiteX2777" fmla="*/ 6660747 w 8140614"/>
                <a:gd name="connsiteY2777" fmla="*/ 1723235 h 4020696"/>
                <a:gd name="connsiteX2778" fmla="*/ 6662284 w 8140614"/>
                <a:gd name="connsiteY2778" fmla="*/ 1721698 h 4020696"/>
                <a:gd name="connsiteX2779" fmla="*/ 6671511 w 8140614"/>
                <a:gd name="connsiteY2779" fmla="*/ 1719135 h 4020696"/>
                <a:gd name="connsiteX2780" fmla="*/ 6671511 w 8140614"/>
                <a:gd name="connsiteY2780" fmla="*/ 1714009 h 4020696"/>
                <a:gd name="connsiteX2781" fmla="*/ 6660747 w 8140614"/>
                <a:gd name="connsiteY2781" fmla="*/ 1698118 h 4020696"/>
                <a:gd name="connsiteX2782" fmla="*/ 6704317 w 8140614"/>
                <a:gd name="connsiteY2782" fmla="*/ 1683253 h 4020696"/>
                <a:gd name="connsiteX2783" fmla="*/ 6729435 w 8140614"/>
                <a:gd name="connsiteY2783" fmla="*/ 1757579 h 4020696"/>
                <a:gd name="connsiteX2784" fmla="*/ 6726872 w 8140614"/>
                <a:gd name="connsiteY2784" fmla="*/ 1757579 h 4020696"/>
                <a:gd name="connsiteX2785" fmla="*/ 6712519 w 8140614"/>
                <a:gd name="connsiteY2785" fmla="*/ 1757579 h 4020696"/>
                <a:gd name="connsiteX2786" fmla="*/ 6659209 w 8140614"/>
                <a:gd name="connsiteY2786" fmla="*/ 1782697 h 4020696"/>
                <a:gd name="connsiteX2787" fmla="*/ 5428463 w 8140614"/>
                <a:gd name="connsiteY2787" fmla="*/ 1681715 h 4020696"/>
                <a:gd name="connsiteX2788" fmla="*/ 5433589 w 8140614"/>
                <a:gd name="connsiteY2788" fmla="*/ 1681715 h 4020696"/>
                <a:gd name="connsiteX2789" fmla="*/ 5442816 w 8140614"/>
                <a:gd name="connsiteY2789" fmla="*/ 1701706 h 4020696"/>
                <a:gd name="connsiteX2790" fmla="*/ 5440253 w 8140614"/>
                <a:gd name="connsiteY2790" fmla="*/ 1726824 h 4020696"/>
                <a:gd name="connsiteX2791" fmla="*/ 5457680 w 8140614"/>
                <a:gd name="connsiteY2791" fmla="*/ 1726824 h 4020696"/>
                <a:gd name="connsiteX2792" fmla="*/ 5457680 w 8140614"/>
                <a:gd name="connsiteY2792" fmla="*/ 1728361 h 4020696"/>
                <a:gd name="connsiteX2793" fmla="*/ 5455117 w 8140614"/>
                <a:gd name="connsiteY2793" fmla="*/ 1728361 h 4020696"/>
                <a:gd name="connsiteX2794" fmla="*/ 5435127 w 8140614"/>
                <a:gd name="connsiteY2794" fmla="*/ 1739126 h 4020696"/>
                <a:gd name="connsiteX2795" fmla="*/ 5440253 w 8140614"/>
                <a:gd name="connsiteY2795" fmla="*/ 1763218 h 4020696"/>
                <a:gd name="connsiteX2796" fmla="*/ 5428463 w 8140614"/>
                <a:gd name="connsiteY2796" fmla="*/ 1777571 h 4020696"/>
                <a:gd name="connsiteX2797" fmla="*/ 5426925 w 8140614"/>
                <a:gd name="connsiteY2797" fmla="*/ 1794999 h 4020696"/>
                <a:gd name="connsiteX2798" fmla="*/ 5401808 w 8140614"/>
                <a:gd name="connsiteY2798" fmla="*/ 1793461 h 4020696"/>
                <a:gd name="connsiteX2799" fmla="*/ 5401808 w 8140614"/>
                <a:gd name="connsiteY2799" fmla="*/ 1794999 h 4020696"/>
                <a:gd name="connsiteX2800" fmla="*/ 5408471 w 8140614"/>
                <a:gd name="connsiteY2800" fmla="*/ 1812427 h 4020696"/>
                <a:gd name="connsiteX2801" fmla="*/ 5388480 w 8140614"/>
                <a:gd name="connsiteY2801" fmla="*/ 1820629 h 4020696"/>
                <a:gd name="connsiteX2802" fmla="*/ 5384379 w 8140614"/>
                <a:gd name="connsiteY2802" fmla="*/ 1852410 h 4020696"/>
                <a:gd name="connsiteX2803" fmla="*/ 5381816 w 8140614"/>
                <a:gd name="connsiteY2803" fmla="*/ 1853948 h 4020696"/>
                <a:gd name="connsiteX2804" fmla="*/ 5351061 w 8140614"/>
                <a:gd name="connsiteY2804" fmla="*/ 1863174 h 4020696"/>
                <a:gd name="connsiteX2805" fmla="*/ 5319279 w 8140614"/>
                <a:gd name="connsiteY2805" fmla="*/ 1874964 h 4020696"/>
                <a:gd name="connsiteX2806" fmla="*/ 5320817 w 8140614"/>
                <a:gd name="connsiteY2806" fmla="*/ 1897519 h 4020696"/>
                <a:gd name="connsiteX2807" fmla="*/ 5194718 w 8140614"/>
                <a:gd name="connsiteY2807" fmla="*/ 1901619 h 4020696"/>
                <a:gd name="connsiteX2808" fmla="*/ 5194718 w 8140614"/>
                <a:gd name="connsiteY2808" fmla="*/ 1900082 h 4020696"/>
                <a:gd name="connsiteX2809" fmla="*/ 5215735 w 8140614"/>
                <a:gd name="connsiteY2809" fmla="*/ 1864200 h 4020696"/>
                <a:gd name="connsiteX2810" fmla="*/ 5194718 w 8140614"/>
                <a:gd name="connsiteY2810" fmla="*/ 1853435 h 4020696"/>
                <a:gd name="connsiteX2811" fmla="*/ 5206508 w 8140614"/>
                <a:gd name="connsiteY2811" fmla="*/ 1758092 h 4020696"/>
                <a:gd name="connsiteX2812" fmla="*/ 5208046 w 8140614"/>
                <a:gd name="connsiteY2812" fmla="*/ 1758092 h 4020696"/>
                <a:gd name="connsiteX2813" fmla="*/ 5237264 w 8140614"/>
                <a:gd name="connsiteY2813" fmla="*/ 1766294 h 4020696"/>
                <a:gd name="connsiteX2814" fmla="*/ 5251617 w 8140614"/>
                <a:gd name="connsiteY2814" fmla="*/ 1748865 h 4020696"/>
                <a:gd name="connsiteX2815" fmla="*/ 5276734 w 8140614"/>
                <a:gd name="connsiteY2815" fmla="*/ 1740664 h 4020696"/>
                <a:gd name="connsiteX2816" fmla="*/ 5287498 w 8140614"/>
                <a:gd name="connsiteY2816" fmla="*/ 1715546 h 4020696"/>
                <a:gd name="connsiteX2817" fmla="*/ 5308515 w 8140614"/>
                <a:gd name="connsiteY2817" fmla="*/ 1703757 h 4020696"/>
                <a:gd name="connsiteX2818" fmla="*/ 5333632 w 8140614"/>
                <a:gd name="connsiteY2818" fmla="*/ 1706320 h 4020696"/>
                <a:gd name="connsiteX2819" fmla="*/ 5365413 w 8140614"/>
                <a:gd name="connsiteY2819" fmla="*/ 1721185 h 4020696"/>
                <a:gd name="connsiteX2820" fmla="*/ 5410522 w 8140614"/>
                <a:gd name="connsiteY2820" fmla="*/ 1705295 h 4020696"/>
                <a:gd name="connsiteX2821" fmla="*/ 5428463 w 8140614"/>
                <a:gd name="connsiteY2821" fmla="*/ 1681715 h 4020696"/>
                <a:gd name="connsiteX2822" fmla="*/ 4829749 w 8140614"/>
                <a:gd name="connsiteY2822" fmla="*/ 1647371 h 4020696"/>
                <a:gd name="connsiteX2823" fmla="*/ 4850765 w 8140614"/>
                <a:gd name="connsiteY2823" fmla="*/ 1662236 h 4020696"/>
                <a:gd name="connsiteX2824" fmla="*/ 4841539 w 8140614"/>
                <a:gd name="connsiteY2824" fmla="*/ 1660699 h 4020696"/>
                <a:gd name="connsiteX2825" fmla="*/ 4829749 w 8140614"/>
                <a:gd name="connsiteY2825" fmla="*/ 1647371 h 4020696"/>
                <a:gd name="connsiteX2826" fmla="*/ 5035813 w 8140614"/>
                <a:gd name="connsiteY2826" fmla="*/ 1706832 h 4020696"/>
                <a:gd name="connsiteX2827" fmla="*/ 5106039 w 8140614"/>
                <a:gd name="connsiteY2827" fmla="*/ 1684278 h 4020696"/>
                <a:gd name="connsiteX2828" fmla="*/ 5107577 w 8140614"/>
                <a:gd name="connsiteY2828" fmla="*/ 1685816 h 4020696"/>
                <a:gd name="connsiteX2829" fmla="*/ 5157811 w 8140614"/>
                <a:gd name="connsiteY2829" fmla="*/ 1703244 h 4020696"/>
                <a:gd name="connsiteX2830" fmla="*/ 5200357 w 8140614"/>
                <a:gd name="connsiteY2830" fmla="*/ 1728361 h 4020696"/>
                <a:gd name="connsiteX2831" fmla="*/ 5192155 w 8140614"/>
                <a:gd name="connsiteY2831" fmla="*/ 1857023 h 4020696"/>
                <a:gd name="connsiteX2832" fmla="*/ 5213172 w 8140614"/>
                <a:gd name="connsiteY2832" fmla="*/ 1866250 h 4020696"/>
                <a:gd name="connsiteX2833" fmla="*/ 5190617 w 8140614"/>
                <a:gd name="connsiteY2833" fmla="*/ 1895468 h 4020696"/>
                <a:gd name="connsiteX2834" fmla="*/ 5190617 w 8140614"/>
                <a:gd name="connsiteY2834" fmla="*/ 1900594 h 4020696"/>
                <a:gd name="connsiteX2835" fmla="*/ 5247516 w 8140614"/>
                <a:gd name="connsiteY2835" fmla="*/ 1976458 h 4020696"/>
                <a:gd name="connsiteX2836" fmla="*/ 5210609 w 8140614"/>
                <a:gd name="connsiteY2836" fmla="*/ 2012340 h 4020696"/>
                <a:gd name="connsiteX2837" fmla="*/ 5109627 w 8140614"/>
                <a:gd name="connsiteY2837" fmla="*/ 1994912 h 4020696"/>
                <a:gd name="connsiteX2838" fmla="*/ 5096300 w 8140614"/>
                <a:gd name="connsiteY2838" fmla="*/ 1965694 h 4020696"/>
                <a:gd name="connsiteX2839" fmla="*/ 5061956 w 8140614"/>
                <a:gd name="connsiteY2839" fmla="*/ 1974921 h 4020696"/>
                <a:gd name="connsiteX2840" fmla="*/ 4973276 w 8140614"/>
                <a:gd name="connsiteY2840" fmla="*/ 1939039 h 4020696"/>
                <a:gd name="connsiteX2841" fmla="*/ 4944058 w 8140614"/>
                <a:gd name="connsiteY2841" fmla="*/ 1885729 h 4020696"/>
                <a:gd name="connsiteX2842" fmla="*/ 4890748 w 8140614"/>
                <a:gd name="connsiteY2842" fmla="*/ 1860611 h 4020696"/>
                <a:gd name="connsiteX2843" fmla="*/ 4888185 w 8140614"/>
                <a:gd name="connsiteY2843" fmla="*/ 1833956 h 4020696"/>
                <a:gd name="connsiteX2844" fmla="*/ 4860505 w 8140614"/>
                <a:gd name="connsiteY2844" fmla="*/ 1819091 h 4020696"/>
                <a:gd name="connsiteX2845" fmla="*/ 4852303 w 8140614"/>
                <a:gd name="connsiteY2845" fmla="*/ 1803201 h 4020696"/>
                <a:gd name="connsiteX2846" fmla="*/ 4841539 w 8140614"/>
                <a:gd name="connsiteY2846" fmla="*/ 1793974 h 4020696"/>
                <a:gd name="connsiteX2847" fmla="*/ 4854866 w 8140614"/>
                <a:gd name="connsiteY2847" fmla="*/ 1743739 h 4020696"/>
                <a:gd name="connsiteX2848" fmla="*/ 4833850 w 8140614"/>
                <a:gd name="connsiteY2848" fmla="*/ 1731950 h 4020696"/>
                <a:gd name="connsiteX2849" fmla="*/ 4816421 w 8140614"/>
                <a:gd name="connsiteY2849" fmla="*/ 1639169 h 4020696"/>
                <a:gd name="connsiteX2850" fmla="*/ 4838976 w 8140614"/>
                <a:gd name="connsiteY2850" fmla="*/ 1663262 h 4020696"/>
                <a:gd name="connsiteX2851" fmla="*/ 4895874 w 8140614"/>
                <a:gd name="connsiteY2851" fmla="*/ 1644808 h 4020696"/>
                <a:gd name="connsiteX2852" fmla="*/ 4898437 w 8140614"/>
                <a:gd name="connsiteY2852" fmla="*/ 1646346 h 4020696"/>
                <a:gd name="connsiteX2853" fmla="*/ 4895874 w 8140614"/>
                <a:gd name="connsiteY2853" fmla="*/ 1667362 h 4020696"/>
                <a:gd name="connsiteX2854" fmla="*/ 4925092 w 8140614"/>
                <a:gd name="connsiteY2854" fmla="*/ 1700681 h 4020696"/>
                <a:gd name="connsiteX2855" fmla="*/ 4951747 w 8140614"/>
                <a:gd name="connsiteY2855" fmla="*/ 1707345 h 4020696"/>
                <a:gd name="connsiteX2856" fmla="*/ 4969176 w 8140614"/>
                <a:gd name="connsiteY2856" fmla="*/ 1725798 h 4020696"/>
                <a:gd name="connsiteX2857" fmla="*/ 5034275 w 8140614"/>
                <a:gd name="connsiteY2857" fmla="*/ 1719135 h 4020696"/>
                <a:gd name="connsiteX2858" fmla="*/ 5035813 w 8140614"/>
                <a:gd name="connsiteY2858" fmla="*/ 1706832 h 4020696"/>
                <a:gd name="connsiteX2859" fmla="*/ 3889645 w 8140614"/>
                <a:gd name="connsiteY2859" fmla="*/ 1639169 h 4020696"/>
                <a:gd name="connsiteX2860" fmla="*/ 3896309 w 8140614"/>
                <a:gd name="connsiteY2860" fmla="*/ 1640707 h 4020696"/>
                <a:gd name="connsiteX2861" fmla="*/ 3896309 w 8140614"/>
                <a:gd name="connsiteY2861" fmla="*/ 1647371 h 4020696"/>
                <a:gd name="connsiteX2862" fmla="*/ 3893746 w 8140614"/>
                <a:gd name="connsiteY2862" fmla="*/ 1649934 h 4020696"/>
                <a:gd name="connsiteX2863" fmla="*/ 3880419 w 8140614"/>
                <a:gd name="connsiteY2863" fmla="*/ 1645833 h 4020696"/>
                <a:gd name="connsiteX2864" fmla="*/ 3889645 w 8140614"/>
                <a:gd name="connsiteY2864" fmla="*/ 1639169 h 4020696"/>
                <a:gd name="connsiteX2865" fmla="*/ 5490487 w 8140614"/>
                <a:gd name="connsiteY2865" fmla="*/ 1653522 h 4020696"/>
                <a:gd name="connsiteX2866" fmla="*/ 5493050 w 8140614"/>
                <a:gd name="connsiteY2866" fmla="*/ 1671976 h 4020696"/>
                <a:gd name="connsiteX2867" fmla="*/ 5515604 w 8140614"/>
                <a:gd name="connsiteY2867" fmla="*/ 1683765 h 4020696"/>
                <a:gd name="connsiteX2868" fmla="*/ 5519705 w 8140614"/>
                <a:gd name="connsiteY2868" fmla="*/ 1712984 h 4020696"/>
                <a:gd name="connsiteX2869" fmla="*/ 5515604 w 8140614"/>
                <a:gd name="connsiteY2869" fmla="*/ 1714521 h 4020696"/>
                <a:gd name="connsiteX2870" fmla="*/ 5484848 w 8140614"/>
                <a:gd name="connsiteY2870" fmla="*/ 1702732 h 4020696"/>
                <a:gd name="connsiteX2871" fmla="*/ 5442303 w 8140614"/>
                <a:gd name="connsiteY2871" fmla="*/ 1722723 h 4020696"/>
                <a:gd name="connsiteX2872" fmla="*/ 5442303 w 8140614"/>
                <a:gd name="connsiteY2872" fmla="*/ 1721185 h 4020696"/>
                <a:gd name="connsiteX2873" fmla="*/ 5434101 w 8140614"/>
                <a:gd name="connsiteY2873" fmla="*/ 1677614 h 4020696"/>
                <a:gd name="connsiteX2874" fmla="*/ 5425900 w 8140614"/>
                <a:gd name="connsiteY2874" fmla="*/ 1679152 h 4020696"/>
                <a:gd name="connsiteX2875" fmla="*/ 5408471 w 8140614"/>
                <a:gd name="connsiteY2875" fmla="*/ 1700169 h 4020696"/>
                <a:gd name="connsiteX2876" fmla="*/ 5361825 w 8140614"/>
                <a:gd name="connsiteY2876" fmla="*/ 1716059 h 4020696"/>
                <a:gd name="connsiteX2877" fmla="*/ 5368489 w 8140614"/>
                <a:gd name="connsiteY2877" fmla="*/ 1689404 h 4020696"/>
                <a:gd name="connsiteX2878" fmla="*/ 5350035 w 8140614"/>
                <a:gd name="connsiteY2878" fmla="*/ 1655060 h 4020696"/>
                <a:gd name="connsiteX2879" fmla="*/ 5354136 w 8140614"/>
                <a:gd name="connsiteY2879" fmla="*/ 1652497 h 4020696"/>
                <a:gd name="connsiteX2880" fmla="*/ 5372589 w 8140614"/>
                <a:gd name="connsiteY2880" fmla="*/ 1647371 h 4020696"/>
                <a:gd name="connsiteX2881" fmla="*/ 5390018 w 8140614"/>
                <a:gd name="connsiteY2881" fmla="*/ 1620716 h 4020696"/>
                <a:gd name="connsiteX2882" fmla="*/ 5417698 w 8140614"/>
                <a:gd name="connsiteY2882" fmla="*/ 1614052 h 4020696"/>
                <a:gd name="connsiteX2883" fmla="*/ 5417698 w 8140614"/>
                <a:gd name="connsiteY2883" fmla="*/ 1619178 h 4020696"/>
                <a:gd name="connsiteX2884" fmla="*/ 5412572 w 8140614"/>
                <a:gd name="connsiteY2884" fmla="*/ 1629943 h 4020696"/>
                <a:gd name="connsiteX2885" fmla="*/ 5387455 w 8140614"/>
                <a:gd name="connsiteY2885" fmla="*/ 1643270 h 4020696"/>
                <a:gd name="connsiteX2886" fmla="*/ 5388993 w 8140614"/>
                <a:gd name="connsiteY2886" fmla="*/ 1648396 h 4020696"/>
                <a:gd name="connsiteX2887" fmla="*/ 5490487 w 8140614"/>
                <a:gd name="connsiteY2887" fmla="*/ 1653522 h 4020696"/>
                <a:gd name="connsiteX2888" fmla="*/ 6997523 w 8140614"/>
                <a:gd name="connsiteY2888" fmla="*/ 1607388 h 4020696"/>
                <a:gd name="connsiteX2889" fmla="*/ 7009313 w 8140614"/>
                <a:gd name="connsiteY2889" fmla="*/ 1668387 h 4020696"/>
                <a:gd name="connsiteX2890" fmla="*/ 6986758 w 8140614"/>
                <a:gd name="connsiteY2890" fmla="*/ 1685816 h 4020696"/>
                <a:gd name="connsiteX2891" fmla="*/ 6978557 w 8140614"/>
                <a:gd name="connsiteY2891" fmla="*/ 1756042 h 4020696"/>
                <a:gd name="connsiteX2892" fmla="*/ 6958566 w 8140614"/>
                <a:gd name="connsiteY2892" fmla="*/ 1766806 h 4020696"/>
                <a:gd name="connsiteX2893" fmla="*/ 6956003 w 8140614"/>
                <a:gd name="connsiteY2893" fmla="*/ 1761680 h 4020696"/>
                <a:gd name="connsiteX2894" fmla="*/ 6953440 w 8140614"/>
                <a:gd name="connsiteY2894" fmla="*/ 1761680 h 4020696"/>
                <a:gd name="connsiteX2895" fmla="*/ 6942675 w 8140614"/>
                <a:gd name="connsiteY2895" fmla="*/ 1776546 h 4020696"/>
                <a:gd name="connsiteX2896" fmla="*/ 6928322 w 8140614"/>
                <a:gd name="connsiteY2896" fmla="*/ 1771420 h 4020696"/>
                <a:gd name="connsiteX2897" fmla="*/ 6907306 w 8140614"/>
                <a:gd name="connsiteY2897" fmla="*/ 1783209 h 4020696"/>
                <a:gd name="connsiteX2898" fmla="*/ 6891415 w 8140614"/>
                <a:gd name="connsiteY2898" fmla="*/ 1772445 h 4020696"/>
                <a:gd name="connsiteX2899" fmla="*/ 6886290 w 8140614"/>
                <a:gd name="connsiteY2899" fmla="*/ 1779109 h 4020696"/>
                <a:gd name="connsiteX2900" fmla="*/ 6891415 w 8140614"/>
                <a:gd name="connsiteY2900" fmla="*/ 1788335 h 4020696"/>
                <a:gd name="connsiteX2901" fmla="*/ 6862197 w 8140614"/>
                <a:gd name="connsiteY2901" fmla="*/ 1803201 h 4020696"/>
                <a:gd name="connsiteX2902" fmla="*/ 6858097 w 8140614"/>
                <a:gd name="connsiteY2902" fmla="*/ 1800638 h 4020696"/>
                <a:gd name="connsiteX2903" fmla="*/ 6860660 w 8140614"/>
                <a:gd name="connsiteY2903" fmla="*/ 1782184 h 4020696"/>
                <a:gd name="connsiteX2904" fmla="*/ 6856559 w 8140614"/>
                <a:gd name="connsiteY2904" fmla="*/ 1779621 h 4020696"/>
                <a:gd name="connsiteX2905" fmla="*/ 6761216 w 8140614"/>
                <a:gd name="connsiteY2905" fmla="*/ 1795512 h 4020696"/>
                <a:gd name="connsiteX2906" fmla="*/ 6761216 w 8140614"/>
                <a:gd name="connsiteY2906" fmla="*/ 1790386 h 4020696"/>
                <a:gd name="connsiteX2907" fmla="*/ 6802223 w 8140614"/>
                <a:gd name="connsiteY2907" fmla="*/ 1759630 h 4020696"/>
                <a:gd name="connsiteX2908" fmla="*/ 6826315 w 8140614"/>
                <a:gd name="connsiteY2908" fmla="*/ 1762193 h 4020696"/>
                <a:gd name="connsiteX2909" fmla="*/ 6858097 w 8140614"/>
                <a:gd name="connsiteY2909" fmla="*/ 1752966 h 4020696"/>
                <a:gd name="connsiteX2910" fmla="*/ 6862197 w 8140614"/>
                <a:gd name="connsiteY2910" fmla="*/ 1759630 h 4020696"/>
                <a:gd name="connsiteX2911" fmla="*/ 6902180 w 8140614"/>
                <a:gd name="connsiteY2911" fmla="*/ 1710421 h 4020696"/>
                <a:gd name="connsiteX2912" fmla="*/ 6903718 w 8140614"/>
                <a:gd name="connsiteY2912" fmla="*/ 1710421 h 4020696"/>
                <a:gd name="connsiteX2913" fmla="*/ 6911919 w 8140614"/>
                <a:gd name="connsiteY2913" fmla="*/ 1722210 h 4020696"/>
                <a:gd name="connsiteX2914" fmla="*/ 6959591 w 8140614"/>
                <a:gd name="connsiteY2914" fmla="*/ 1668900 h 4020696"/>
                <a:gd name="connsiteX2915" fmla="*/ 6970356 w 8140614"/>
                <a:gd name="connsiteY2915" fmla="*/ 1655573 h 4020696"/>
                <a:gd name="connsiteX2916" fmla="*/ 6965230 w 8140614"/>
                <a:gd name="connsiteY2916" fmla="*/ 1639682 h 4020696"/>
                <a:gd name="connsiteX2917" fmla="*/ 6970356 w 8140614"/>
                <a:gd name="connsiteY2917" fmla="*/ 1619691 h 4020696"/>
                <a:gd name="connsiteX2918" fmla="*/ 6997523 w 8140614"/>
                <a:gd name="connsiteY2918" fmla="*/ 1607388 h 4020696"/>
                <a:gd name="connsiteX2919" fmla="*/ 4029072 w 8140614"/>
                <a:gd name="connsiteY2919" fmla="*/ 1605851 h 4020696"/>
                <a:gd name="connsiteX2920" fmla="*/ 4038299 w 8140614"/>
                <a:gd name="connsiteY2920" fmla="*/ 1607388 h 4020696"/>
                <a:gd name="connsiteX2921" fmla="*/ 4043425 w 8140614"/>
                <a:gd name="connsiteY2921" fmla="*/ 1612514 h 4020696"/>
                <a:gd name="connsiteX2922" fmla="*/ 4036761 w 8140614"/>
                <a:gd name="connsiteY2922" fmla="*/ 1653522 h 4020696"/>
                <a:gd name="connsiteX2923" fmla="*/ 4019332 w 8140614"/>
                <a:gd name="connsiteY2923" fmla="*/ 1661724 h 4020696"/>
                <a:gd name="connsiteX2924" fmla="*/ 4017795 w 8140614"/>
                <a:gd name="connsiteY2924" fmla="*/ 1632506 h 4020696"/>
                <a:gd name="connsiteX2925" fmla="*/ 4008568 w 8140614"/>
                <a:gd name="connsiteY2925" fmla="*/ 1611489 h 4020696"/>
                <a:gd name="connsiteX2926" fmla="*/ 4029072 w 8140614"/>
                <a:gd name="connsiteY2926" fmla="*/ 1605851 h 4020696"/>
                <a:gd name="connsiteX2927" fmla="*/ 4813858 w 8140614"/>
                <a:gd name="connsiteY2927" fmla="*/ 1600725 h 4020696"/>
                <a:gd name="connsiteX2928" fmla="*/ 4833850 w 8140614"/>
                <a:gd name="connsiteY2928" fmla="*/ 1603288 h 4020696"/>
                <a:gd name="connsiteX2929" fmla="*/ 4863068 w 8140614"/>
                <a:gd name="connsiteY2929" fmla="*/ 1660186 h 4020696"/>
                <a:gd name="connsiteX2930" fmla="*/ 4854866 w 8140614"/>
                <a:gd name="connsiteY2930" fmla="*/ 1661724 h 4020696"/>
                <a:gd name="connsiteX2931" fmla="*/ 4798993 w 8140614"/>
                <a:gd name="connsiteY2931" fmla="*/ 1621741 h 4020696"/>
                <a:gd name="connsiteX2932" fmla="*/ 4793867 w 8140614"/>
                <a:gd name="connsiteY2932" fmla="*/ 1604313 h 4020696"/>
                <a:gd name="connsiteX2933" fmla="*/ 4813858 w 8140614"/>
                <a:gd name="connsiteY2933" fmla="*/ 1600725 h 4020696"/>
                <a:gd name="connsiteX2934" fmla="*/ 4862043 w 8140614"/>
                <a:gd name="connsiteY2934" fmla="*/ 1587397 h 4020696"/>
                <a:gd name="connsiteX2935" fmla="*/ 4896387 w 8140614"/>
                <a:gd name="connsiteY2935" fmla="*/ 1603288 h 4020696"/>
                <a:gd name="connsiteX2936" fmla="*/ 4914840 w 8140614"/>
                <a:gd name="connsiteY2936" fmla="*/ 1594061 h 4020696"/>
                <a:gd name="connsiteX2937" fmla="*/ 4932269 w 8140614"/>
                <a:gd name="connsiteY2937" fmla="*/ 1618153 h 4020696"/>
                <a:gd name="connsiteX2938" fmla="*/ 4913815 w 8140614"/>
                <a:gd name="connsiteY2938" fmla="*/ 1672488 h 4020696"/>
                <a:gd name="connsiteX2939" fmla="*/ 4900487 w 8140614"/>
                <a:gd name="connsiteY2939" fmla="*/ 1664287 h 4020696"/>
                <a:gd name="connsiteX2940" fmla="*/ 4902025 w 8140614"/>
                <a:gd name="connsiteY2940" fmla="*/ 1643270 h 4020696"/>
                <a:gd name="connsiteX2941" fmla="*/ 4867681 w 8140614"/>
                <a:gd name="connsiteY2941" fmla="*/ 1658136 h 4020696"/>
                <a:gd name="connsiteX2942" fmla="*/ 4835900 w 8140614"/>
                <a:gd name="connsiteY2942" fmla="*/ 1597136 h 4020696"/>
                <a:gd name="connsiteX2943" fmla="*/ 4837438 w 8140614"/>
                <a:gd name="connsiteY2943" fmla="*/ 1597136 h 4020696"/>
                <a:gd name="connsiteX2944" fmla="*/ 4868194 w 8140614"/>
                <a:gd name="connsiteY2944" fmla="*/ 1605338 h 4020696"/>
                <a:gd name="connsiteX2945" fmla="*/ 4862043 w 8140614"/>
                <a:gd name="connsiteY2945" fmla="*/ 1587397 h 4020696"/>
                <a:gd name="connsiteX2946" fmla="*/ 4406856 w 8140614"/>
                <a:gd name="connsiteY2946" fmla="*/ 1587397 h 4020696"/>
                <a:gd name="connsiteX2947" fmla="*/ 4410957 w 8140614"/>
                <a:gd name="connsiteY2947" fmla="*/ 1587397 h 4020696"/>
                <a:gd name="connsiteX2948" fmla="*/ 4401730 w 8140614"/>
                <a:gd name="connsiteY2948" fmla="*/ 1608414 h 4020696"/>
                <a:gd name="connsiteX2949" fmla="*/ 4370974 w 8140614"/>
                <a:gd name="connsiteY2949" fmla="*/ 1610977 h 4020696"/>
                <a:gd name="connsiteX2950" fmla="*/ 4357647 w 8140614"/>
                <a:gd name="connsiteY2950" fmla="*/ 1605851 h 4020696"/>
                <a:gd name="connsiteX2951" fmla="*/ 4349445 w 8140614"/>
                <a:gd name="connsiteY2951" fmla="*/ 1610977 h 4020696"/>
                <a:gd name="connsiteX2952" fmla="*/ 4347908 w 8140614"/>
                <a:gd name="connsiteY2952" fmla="*/ 1624304 h 4020696"/>
                <a:gd name="connsiteX2953" fmla="*/ 4317152 w 8140614"/>
                <a:gd name="connsiteY2953" fmla="*/ 1625842 h 4020696"/>
                <a:gd name="connsiteX2954" fmla="*/ 4337143 w 8140614"/>
                <a:gd name="connsiteY2954" fmla="*/ 1657623 h 4020696"/>
                <a:gd name="connsiteX2955" fmla="*/ 4327916 w 8140614"/>
                <a:gd name="connsiteY2955" fmla="*/ 1662749 h 4020696"/>
                <a:gd name="connsiteX2956" fmla="*/ 4330479 w 8140614"/>
                <a:gd name="connsiteY2956" fmla="*/ 1666850 h 4020696"/>
                <a:gd name="connsiteX2957" fmla="*/ 4334580 w 8140614"/>
                <a:gd name="connsiteY2957" fmla="*/ 1671976 h 4020696"/>
                <a:gd name="connsiteX2958" fmla="*/ 4352008 w 8140614"/>
                <a:gd name="connsiteY2958" fmla="*/ 1669413 h 4020696"/>
                <a:gd name="connsiteX2959" fmla="*/ 4358672 w 8140614"/>
                <a:gd name="connsiteY2959" fmla="*/ 1673513 h 4020696"/>
                <a:gd name="connsiteX2960" fmla="*/ 4360210 w 8140614"/>
                <a:gd name="connsiteY2960" fmla="*/ 1680177 h 4020696"/>
                <a:gd name="connsiteX2961" fmla="*/ 4356109 w 8140614"/>
                <a:gd name="connsiteY2961" fmla="*/ 1682740 h 4020696"/>
                <a:gd name="connsiteX2962" fmla="*/ 4329454 w 8140614"/>
                <a:gd name="connsiteY2962" fmla="*/ 1686841 h 4020696"/>
                <a:gd name="connsiteX2963" fmla="*/ 4330992 w 8140614"/>
                <a:gd name="connsiteY2963" fmla="*/ 1693505 h 4020696"/>
                <a:gd name="connsiteX2964" fmla="*/ 4342782 w 8140614"/>
                <a:gd name="connsiteY2964" fmla="*/ 1695043 h 4020696"/>
                <a:gd name="connsiteX2965" fmla="*/ 4344319 w 8140614"/>
                <a:gd name="connsiteY2965" fmla="*/ 1697606 h 4020696"/>
                <a:gd name="connsiteX2966" fmla="*/ 4342782 w 8140614"/>
                <a:gd name="connsiteY2966" fmla="*/ 1700169 h 4020696"/>
                <a:gd name="connsiteX2967" fmla="*/ 4326891 w 8140614"/>
                <a:gd name="connsiteY2967" fmla="*/ 1700169 h 4020696"/>
                <a:gd name="connsiteX2968" fmla="*/ 4326891 w 8140614"/>
                <a:gd name="connsiteY2968" fmla="*/ 1701706 h 4020696"/>
                <a:gd name="connsiteX2969" fmla="*/ 4332017 w 8140614"/>
                <a:gd name="connsiteY2969" fmla="*/ 1722723 h 4020696"/>
                <a:gd name="connsiteX2970" fmla="*/ 4302799 w 8140614"/>
                <a:gd name="connsiteY2970" fmla="*/ 1706832 h 4020696"/>
                <a:gd name="connsiteX2971" fmla="*/ 4294597 w 8140614"/>
                <a:gd name="connsiteY2971" fmla="*/ 1684278 h 4020696"/>
                <a:gd name="connsiteX2972" fmla="*/ 4298698 w 8140614"/>
                <a:gd name="connsiteY2972" fmla="*/ 1680177 h 4020696"/>
                <a:gd name="connsiteX2973" fmla="*/ 4321252 w 8140614"/>
                <a:gd name="connsiteY2973" fmla="*/ 1678639 h 4020696"/>
                <a:gd name="connsiteX2974" fmla="*/ 4321252 w 8140614"/>
                <a:gd name="connsiteY2974" fmla="*/ 1677102 h 4020696"/>
                <a:gd name="connsiteX2975" fmla="*/ 4319715 w 8140614"/>
                <a:gd name="connsiteY2975" fmla="*/ 1671976 h 4020696"/>
                <a:gd name="connsiteX2976" fmla="*/ 4287934 w 8140614"/>
                <a:gd name="connsiteY2976" fmla="*/ 1670438 h 4020696"/>
                <a:gd name="connsiteX2977" fmla="*/ 4272043 w 8140614"/>
                <a:gd name="connsiteY2977" fmla="*/ 1641220 h 4020696"/>
                <a:gd name="connsiteX2978" fmla="*/ 4292034 w 8140614"/>
                <a:gd name="connsiteY2978" fmla="*/ 1610464 h 4020696"/>
                <a:gd name="connsiteX2979" fmla="*/ 4293572 w 8140614"/>
                <a:gd name="connsiteY2979" fmla="*/ 1610464 h 4020696"/>
                <a:gd name="connsiteX2980" fmla="*/ 4338681 w 8140614"/>
                <a:gd name="connsiteY2980" fmla="*/ 1592011 h 4020696"/>
                <a:gd name="connsiteX2981" fmla="*/ 4406856 w 8140614"/>
                <a:gd name="connsiteY2981" fmla="*/ 1587397 h 4020696"/>
                <a:gd name="connsiteX2982" fmla="*/ 4405319 w 8140614"/>
                <a:gd name="connsiteY2982" fmla="*/ 1639169 h 4020696"/>
                <a:gd name="connsiteX2983" fmla="*/ 4406856 w 8140614"/>
                <a:gd name="connsiteY2983" fmla="*/ 1632506 h 4020696"/>
                <a:gd name="connsiteX2984" fmla="*/ 4463754 w 8140614"/>
                <a:gd name="connsiteY2984" fmla="*/ 1620716 h 4020696"/>
                <a:gd name="connsiteX2985" fmla="*/ 4471956 w 8140614"/>
                <a:gd name="connsiteY2985" fmla="*/ 1604825 h 4020696"/>
                <a:gd name="connsiteX2986" fmla="*/ 4517065 w 8140614"/>
                <a:gd name="connsiteY2986" fmla="*/ 1604825 h 4020696"/>
                <a:gd name="connsiteX2987" fmla="*/ 4578064 w 8140614"/>
                <a:gd name="connsiteY2987" fmla="*/ 1579708 h 4020696"/>
                <a:gd name="connsiteX2988" fmla="*/ 4663155 w 8140614"/>
                <a:gd name="connsiteY2988" fmla="*/ 1607388 h 4020696"/>
                <a:gd name="connsiteX2989" fmla="*/ 4696474 w 8140614"/>
                <a:gd name="connsiteY2989" fmla="*/ 1604825 h 4020696"/>
                <a:gd name="connsiteX2990" fmla="*/ 4717490 w 8140614"/>
                <a:gd name="connsiteY2990" fmla="*/ 1607388 h 4020696"/>
                <a:gd name="connsiteX2991" fmla="*/ 4780027 w 8140614"/>
                <a:gd name="connsiteY2991" fmla="*/ 1591498 h 4020696"/>
                <a:gd name="connsiteX2992" fmla="*/ 4798480 w 8140614"/>
                <a:gd name="connsiteY2992" fmla="*/ 1628917 h 4020696"/>
                <a:gd name="connsiteX2993" fmla="*/ 4814371 w 8140614"/>
                <a:gd name="connsiteY2993" fmla="*/ 1633018 h 4020696"/>
                <a:gd name="connsiteX2994" fmla="*/ 4807707 w 8140614"/>
                <a:gd name="connsiteY2994" fmla="*/ 1650447 h 4020696"/>
                <a:gd name="connsiteX2995" fmla="*/ 4822060 w 8140614"/>
                <a:gd name="connsiteY2995" fmla="*/ 1710421 h 4020696"/>
                <a:gd name="connsiteX2996" fmla="*/ 4819497 w 8140614"/>
                <a:gd name="connsiteY2996" fmla="*/ 1712984 h 4020696"/>
                <a:gd name="connsiteX2997" fmla="*/ 4711852 w 8140614"/>
                <a:gd name="connsiteY2997" fmla="*/ 1718109 h 4020696"/>
                <a:gd name="connsiteX2998" fmla="*/ 4678533 w 8140614"/>
                <a:gd name="connsiteY2998" fmla="*/ 1715546 h 4020696"/>
                <a:gd name="connsiteX2999" fmla="*/ 4657516 w 8140614"/>
                <a:gd name="connsiteY2999" fmla="*/ 1723748 h 4020696"/>
                <a:gd name="connsiteX3000" fmla="*/ 4637525 w 8140614"/>
                <a:gd name="connsiteY3000" fmla="*/ 1719647 h 4020696"/>
                <a:gd name="connsiteX3001" fmla="*/ 4625735 w 8140614"/>
                <a:gd name="connsiteY3001" fmla="*/ 1740664 h 4020696"/>
                <a:gd name="connsiteX3002" fmla="*/ 4623172 w 8140614"/>
                <a:gd name="connsiteY3002" fmla="*/ 1734000 h 4020696"/>
                <a:gd name="connsiteX3003" fmla="*/ 4631374 w 8140614"/>
                <a:gd name="connsiteY3003" fmla="*/ 1716572 h 4020696"/>
                <a:gd name="connsiteX3004" fmla="*/ 4626248 w 8140614"/>
                <a:gd name="connsiteY3004" fmla="*/ 1714009 h 4020696"/>
                <a:gd name="connsiteX3005" fmla="*/ 4592929 w 8140614"/>
                <a:gd name="connsiteY3005" fmla="*/ 1715546 h 4020696"/>
                <a:gd name="connsiteX3006" fmla="*/ 4550384 w 8140614"/>
                <a:gd name="connsiteY3006" fmla="*/ 1732975 h 4020696"/>
                <a:gd name="connsiteX3007" fmla="*/ 4500149 w 8140614"/>
                <a:gd name="connsiteY3007" fmla="*/ 1718622 h 4020696"/>
                <a:gd name="connsiteX3008" fmla="*/ 4496048 w 8140614"/>
                <a:gd name="connsiteY3008" fmla="*/ 1729387 h 4020696"/>
                <a:gd name="connsiteX3009" fmla="*/ 4471956 w 8140614"/>
                <a:gd name="connsiteY3009" fmla="*/ 1730924 h 4020696"/>
                <a:gd name="connsiteX3010" fmla="*/ 4422747 w 8140614"/>
                <a:gd name="connsiteY3010" fmla="*/ 1695043 h 4020696"/>
                <a:gd name="connsiteX3011" fmla="*/ 4414545 w 8140614"/>
                <a:gd name="connsiteY3011" fmla="*/ 1641732 h 4020696"/>
                <a:gd name="connsiteX3012" fmla="*/ 4405319 w 8140614"/>
                <a:gd name="connsiteY3012" fmla="*/ 1639169 h 4020696"/>
                <a:gd name="connsiteX3013" fmla="*/ 4416083 w 8140614"/>
                <a:gd name="connsiteY3013" fmla="*/ 1579196 h 4020696"/>
                <a:gd name="connsiteX3014" fmla="*/ 4443763 w 8140614"/>
                <a:gd name="connsiteY3014" fmla="*/ 1581759 h 4020696"/>
                <a:gd name="connsiteX3015" fmla="*/ 4464780 w 8140614"/>
                <a:gd name="connsiteY3015" fmla="*/ 1601750 h 4020696"/>
                <a:gd name="connsiteX3016" fmla="*/ 4435562 w 8140614"/>
                <a:gd name="connsiteY3016" fmla="*/ 1603288 h 4020696"/>
                <a:gd name="connsiteX3017" fmla="*/ 4404806 w 8140614"/>
                <a:gd name="connsiteY3017" fmla="*/ 1612514 h 4020696"/>
                <a:gd name="connsiteX3018" fmla="*/ 4416083 w 8140614"/>
                <a:gd name="connsiteY3018" fmla="*/ 1579196 h 4020696"/>
                <a:gd name="connsiteX3019" fmla="*/ 3630784 w 8140614"/>
                <a:gd name="connsiteY3019" fmla="*/ 1578170 h 4020696"/>
                <a:gd name="connsiteX3020" fmla="*/ 3637447 w 8140614"/>
                <a:gd name="connsiteY3020" fmla="*/ 1584834 h 4020696"/>
                <a:gd name="connsiteX3021" fmla="*/ 3670766 w 8140614"/>
                <a:gd name="connsiteY3021" fmla="*/ 1583296 h 4020696"/>
                <a:gd name="connsiteX3022" fmla="*/ 3677430 w 8140614"/>
                <a:gd name="connsiteY3022" fmla="*/ 1591498 h 4020696"/>
                <a:gd name="connsiteX3023" fmla="*/ 3673329 w 8140614"/>
                <a:gd name="connsiteY3023" fmla="*/ 1596624 h 4020696"/>
                <a:gd name="connsiteX3024" fmla="*/ 3661540 w 8140614"/>
                <a:gd name="connsiteY3024" fmla="*/ 1607388 h 4020696"/>
                <a:gd name="connsiteX3025" fmla="*/ 3661540 w 8140614"/>
                <a:gd name="connsiteY3025" fmla="*/ 1641732 h 4020696"/>
                <a:gd name="connsiteX3026" fmla="*/ 3650775 w 8140614"/>
                <a:gd name="connsiteY3026" fmla="*/ 1646858 h 4020696"/>
                <a:gd name="connsiteX3027" fmla="*/ 3661540 w 8140614"/>
                <a:gd name="connsiteY3027" fmla="*/ 1661724 h 4020696"/>
                <a:gd name="connsiteX3028" fmla="*/ 3653338 w 8140614"/>
                <a:gd name="connsiteY3028" fmla="*/ 1677614 h 4020696"/>
                <a:gd name="connsiteX3029" fmla="*/ 3662565 w 8140614"/>
                <a:gd name="connsiteY3029" fmla="*/ 1686841 h 4020696"/>
                <a:gd name="connsiteX3030" fmla="*/ 3651800 w 8140614"/>
                <a:gd name="connsiteY3030" fmla="*/ 1709395 h 4020696"/>
                <a:gd name="connsiteX3031" fmla="*/ 3622582 w 8140614"/>
                <a:gd name="connsiteY3031" fmla="*/ 1710933 h 4020696"/>
                <a:gd name="connsiteX3032" fmla="*/ 3606692 w 8140614"/>
                <a:gd name="connsiteY3032" fmla="*/ 1659161 h 4020696"/>
                <a:gd name="connsiteX3033" fmla="*/ 3625145 w 8140614"/>
                <a:gd name="connsiteY3033" fmla="*/ 1611489 h 4020696"/>
                <a:gd name="connsiteX3034" fmla="*/ 3623608 w 8140614"/>
                <a:gd name="connsiteY3034" fmla="*/ 1584834 h 4020696"/>
                <a:gd name="connsiteX3035" fmla="*/ 3630784 w 8140614"/>
                <a:gd name="connsiteY3035" fmla="*/ 1578170 h 4020696"/>
                <a:gd name="connsiteX3036" fmla="*/ 4314076 w 8140614"/>
                <a:gd name="connsiteY3036" fmla="*/ 1568944 h 4020696"/>
                <a:gd name="connsiteX3037" fmla="*/ 4319202 w 8140614"/>
                <a:gd name="connsiteY3037" fmla="*/ 1568944 h 4020696"/>
                <a:gd name="connsiteX3038" fmla="*/ 4335093 w 8140614"/>
                <a:gd name="connsiteY3038" fmla="*/ 1591498 h 4020696"/>
                <a:gd name="connsiteX3039" fmla="*/ 4333555 w 8140614"/>
                <a:gd name="connsiteY3039" fmla="*/ 1594061 h 4020696"/>
                <a:gd name="connsiteX3040" fmla="*/ 4291009 w 8140614"/>
                <a:gd name="connsiteY3040" fmla="*/ 1607388 h 4020696"/>
                <a:gd name="connsiteX3041" fmla="*/ 4279219 w 8140614"/>
                <a:gd name="connsiteY3041" fmla="*/ 1596624 h 4020696"/>
                <a:gd name="connsiteX3042" fmla="*/ 4280757 w 8140614"/>
                <a:gd name="connsiteY3042" fmla="*/ 1575607 h 4020696"/>
                <a:gd name="connsiteX3043" fmla="*/ 4314076 w 8140614"/>
                <a:gd name="connsiteY3043" fmla="*/ 1568944 h 4020696"/>
                <a:gd name="connsiteX3044" fmla="*/ 5034275 w 8140614"/>
                <a:gd name="connsiteY3044" fmla="*/ 1702732 h 4020696"/>
                <a:gd name="connsiteX3045" fmla="*/ 5027612 w 8140614"/>
                <a:gd name="connsiteY3045" fmla="*/ 1652497 h 4020696"/>
                <a:gd name="connsiteX3046" fmla="*/ 5018385 w 8140614"/>
                <a:gd name="connsiteY3046" fmla="*/ 1652497 h 4020696"/>
                <a:gd name="connsiteX3047" fmla="*/ 5023511 w 8140614"/>
                <a:gd name="connsiteY3047" fmla="*/ 1639169 h 4020696"/>
                <a:gd name="connsiteX3048" fmla="*/ 5019410 w 8140614"/>
                <a:gd name="connsiteY3048" fmla="*/ 1636606 h 4020696"/>
                <a:gd name="connsiteX3049" fmla="*/ 5011208 w 8140614"/>
                <a:gd name="connsiteY3049" fmla="*/ 1616615 h 4020696"/>
                <a:gd name="connsiteX3050" fmla="*/ 5015309 w 8140614"/>
                <a:gd name="connsiteY3050" fmla="*/ 1615077 h 4020696"/>
                <a:gd name="connsiteX3051" fmla="*/ 5057855 w 8140614"/>
                <a:gd name="connsiteY3051" fmla="*/ 1613540 h 4020696"/>
                <a:gd name="connsiteX3052" fmla="*/ 5057855 w 8140614"/>
                <a:gd name="connsiteY3052" fmla="*/ 1612002 h 4020696"/>
                <a:gd name="connsiteX3053" fmla="*/ 5039401 w 8140614"/>
                <a:gd name="connsiteY3053" fmla="*/ 1596111 h 4020696"/>
                <a:gd name="connsiteX3054" fmla="*/ 5032737 w 8140614"/>
                <a:gd name="connsiteY3054" fmla="*/ 1578683 h 4020696"/>
                <a:gd name="connsiteX3055" fmla="*/ 5016847 w 8140614"/>
                <a:gd name="connsiteY3055" fmla="*/ 1576120 h 4020696"/>
                <a:gd name="connsiteX3056" fmla="*/ 5019410 w 8140614"/>
                <a:gd name="connsiteY3056" fmla="*/ 1576120 h 4020696"/>
                <a:gd name="connsiteX3057" fmla="*/ 5041964 w 8140614"/>
                <a:gd name="connsiteY3057" fmla="*/ 1574582 h 4020696"/>
                <a:gd name="connsiteX3058" fmla="*/ 5105526 w 8140614"/>
                <a:gd name="connsiteY3058" fmla="*/ 1598674 h 4020696"/>
                <a:gd name="connsiteX3059" fmla="*/ 5141408 w 8140614"/>
                <a:gd name="connsiteY3059" fmla="*/ 1564330 h 4020696"/>
                <a:gd name="connsiteX3060" fmla="*/ 5173189 w 8140614"/>
                <a:gd name="connsiteY3060" fmla="*/ 1579196 h 4020696"/>
                <a:gd name="connsiteX3061" fmla="*/ 5179853 w 8140614"/>
                <a:gd name="connsiteY3061" fmla="*/ 1601750 h 4020696"/>
                <a:gd name="connsiteX3062" fmla="*/ 5214197 w 8140614"/>
                <a:gd name="connsiteY3062" fmla="*/ 1604313 h 4020696"/>
                <a:gd name="connsiteX3063" fmla="*/ 5322868 w 8140614"/>
                <a:gd name="connsiteY3063" fmla="*/ 1690429 h 4020696"/>
                <a:gd name="connsiteX3064" fmla="*/ 5324405 w 8140614"/>
                <a:gd name="connsiteY3064" fmla="*/ 1702219 h 4020696"/>
                <a:gd name="connsiteX3065" fmla="*/ 5305952 w 8140614"/>
                <a:gd name="connsiteY3065" fmla="*/ 1698118 h 4020696"/>
                <a:gd name="connsiteX3066" fmla="*/ 5287498 w 8140614"/>
                <a:gd name="connsiteY3066" fmla="*/ 1708883 h 4020696"/>
                <a:gd name="connsiteX3067" fmla="*/ 5276734 w 8140614"/>
                <a:gd name="connsiteY3067" fmla="*/ 1734000 h 4020696"/>
                <a:gd name="connsiteX3068" fmla="*/ 5250079 w 8140614"/>
                <a:gd name="connsiteY3068" fmla="*/ 1743227 h 4020696"/>
                <a:gd name="connsiteX3069" fmla="*/ 5239314 w 8140614"/>
                <a:gd name="connsiteY3069" fmla="*/ 1757579 h 4020696"/>
                <a:gd name="connsiteX3070" fmla="*/ 5205995 w 8140614"/>
                <a:gd name="connsiteY3070" fmla="*/ 1750916 h 4020696"/>
                <a:gd name="connsiteX3071" fmla="*/ 5200869 w 8140614"/>
                <a:gd name="connsiteY3071" fmla="*/ 1724261 h 4020696"/>
                <a:gd name="connsiteX3072" fmla="*/ 5092199 w 8140614"/>
                <a:gd name="connsiteY3072" fmla="*/ 1679152 h 4020696"/>
                <a:gd name="connsiteX3073" fmla="*/ 5067082 w 8140614"/>
                <a:gd name="connsiteY3073" fmla="*/ 1684278 h 4020696"/>
                <a:gd name="connsiteX3074" fmla="*/ 5034275 w 8140614"/>
                <a:gd name="connsiteY3074" fmla="*/ 1702732 h 4020696"/>
                <a:gd name="connsiteX3075" fmla="*/ 4259741 w 8140614"/>
                <a:gd name="connsiteY3075" fmla="*/ 1563305 h 4020696"/>
                <a:gd name="connsiteX3076" fmla="*/ 4278194 w 8140614"/>
                <a:gd name="connsiteY3076" fmla="*/ 1574070 h 4020696"/>
                <a:gd name="connsiteX3077" fmla="*/ 4287421 w 8140614"/>
                <a:gd name="connsiteY3077" fmla="*/ 1614052 h 4020696"/>
                <a:gd name="connsiteX3078" fmla="*/ 4268967 w 8140614"/>
                <a:gd name="connsiteY3078" fmla="*/ 1640707 h 4020696"/>
                <a:gd name="connsiteX3079" fmla="*/ 4267430 w 8140614"/>
                <a:gd name="connsiteY3079" fmla="*/ 1638144 h 4020696"/>
                <a:gd name="connsiteX3080" fmla="*/ 4259228 w 8140614"/>
                <a:gd name="connsiteY3080" fmla="*/ 1583809 h 4020696"/>
                <a:gd name="connsiteX3081" fmla="*/ 4252564 w 8140614"/>
                <a:gd name="connsiteY3081" fmla="*/ 1578683 h 4020696"/>
                <a:gd name="connsiteX3082" fmla="*/ 4252564 w 8140614"/>
                <a:gd name="connsiteY3082" fmla="*/ 1573557 h 4020696"/>
                <a:gd name="connsiteX3083" fmla="*/ 4259741 w 8140614"/>
                <a:gd name="connsiteY3083" fmla="*/ 1563305 h 4020696"/>
                <a:gd name="connsiteX3084" fmla="*/ 6736098 w 8140614"/>
                <a:gd name="connsiteY3084" fmla="*/ 1558179 h 4020696"/>
                <a:gd name="connsiteX3085" fmla="*/ 6756090 w 8140614"/>
                <a:gd name="connsiteY3085" fmla="*/ 1566381 h 4020696"/>
                <a:gd name="connsiteX3086" fmla="*/ 6729435 w 8140614"/>
                <a:gd name="connsiteY3086" fmla="*/ 1614052 h 4020696"/>
                <a:gd name="connsiteX3087" fmla="*/ 6680225 w 8140614"/>
                <a:gd name="connsiteY3087" fmla="*/ 1643270 h 4020696"/>
                <a:gd name="connsiteX3088" fmla="*/ 6677662 w 8140614"/>
                <a:gd name="connsiteY3088" fmla="*/ 1659161 h 4020696"/>
                <a:gd name="connsiteX3089" fmla="*/ 6698679 w 8140614"/>
                <a:gd name="connsiteY3089" fmla="*/ 1680177 h 4020696"/>
                <a:gd name="connsiteX3090" fmla="*/ 6696116 w 8140614"/>
                <a:gd name="connsiteY3090" fmla="*/ 1680177 h 4020696"/>
                <a:gd name="connsiteX3091" fmla="*/ 6628453 w 8140614"/>
                <a:gd name="connsiteY3091" fmla="*/ 1698631 h 4020696"/>
                <a:gd name="connsiteX3092" fmla="*/ 6619226 w 8140614"/>
                <a:gd name="connsiteY3092" fmla="*/ 1681202 h 4020696"/>
                <a:gd name="connsiteX3093" fmla="*/ 6636654 w 8140614"/>
                <a:gd name="connsiteY3093" fmla="*/ 1657110 h 4020696"/>
                <a:gd name="connsiteX3094" fmla="*/ 6609999 w 8140614"/>
                <a:gd name="connsiteY3094" fmla="*/ 1638657 h 4020696"/>
                <a:gd name="connsiteX3095" fmla="*/ 6615125 w 8140614"/>
                <a:gd name="connsiteY3095" fmla="*/ 1631993 h 4020696"/>
                <a:gd name="connsiteX3096" fmla="*/ 6668436 w 8140614"/>
                <a:gd name="connsiteY3096" fmla="*/ 1594574 h 4020696"/>
                <a:gd name="connsiteX3097" fmla="*/ 6701754 w 8140614"/>
                <a:gd name="connsiteY3097" fmla="*/ 1598674 h 4020696"/>
                <a:gd name="connsiteX3098" fmla="*/ 6699191 w 8140614"/>
                <a:gd name="connsiteY3098" fmla="*/ 1589448 h 4020696"/>
                <a:gd name="connsiteX3099" fmla="*/ 6736098 w 8140614"/>
                <a:gd name="connsiteY3099" fmla="*/ 1558179 h 4020696"/>
                <a:gd name="connsiteX3100" fmla="*/ 4034198 w 8140614"/>
                <a:gd name="connsiteY3100" fmla="*/ 1554078 h 4020696"/>
                <a:gd name="connsiteX3101" fmla="*/ 4034198 w 8140614"/>
                <a:gd name="connsiteY3101" fmla="*/ 1589960 h 4020696"/>
                <a:gd name="connsiteX3102" fmla="*/ 4031635 w 8140614"/>
                <a:gd name="connsiteY3102" fmla="*/ 1591498 h 4020696"/>
                <a:gd name="connsiteX3103" fmla="*/ 4029072 w 8140614"/>
                <a:gd name="connsiteY3103" fmla="*/ 1591498 h 4020696"/>
                <a:gd name="connsiteX3104" fmla="*/ 4020870 w 8140614"/>
                <a:gd name="connsiteY3104" fmla="*/ 1567406 h 4020696"/>
                <a:gd name="connsiteX3105" fmla="*/ 4034198 w 8140614"/>
                <a:gd name="connsiteY3105" fmla="*/ 1554078 h 4020696"/>
                <a:gd name="connsiteX3106" fmla="*/ 5495613 w 8140614"/>
                <a:gd name="connsiteY3106" fmla="*/ 1551515 h 4020696"/>
                <a:gd name="connsiteX3107" fmla="*/ 5531495 w 8140614"/>
                <a:gd name="connsiteY3107" fmla="*/ 1562280 h 4020696"/>
                <a:gd name="connsiteX3108" fmla="*/ 5563276 w 8140614"/>
                <a:gd name="connsiteY3108" fmla="*/ 1559717 h 4020696"/>
                <a:gd name="connsiteX3109" fmla="*/ 5635040 w 8140614"/>
                <a:gd name="connsiteY3109" fmla="*/ 1577145 h 4020696"/>
                <a:gd name="connsiteX3110" fmla="*/ 5633502 w 8140614"/>
                <a:gd name="connsiteY3110" fmla="*/ 1579708 h 4020696"/>
                <a:gd name="connsiteX3111" fmla="*/ 5597620 w 8140614"/>
                <a:gd name="connsiteY3111" fmla="*/ 1595599 h 4020696"/>
                <a:gd name="connsiteX3112" fmla="*/ 5586855 w 8140614"/>
                <a:gd name="connsiteY3112" fmla="*/ 1608926 h 4020696"/>
                <a:gd name="connsiteX3113" fmla="*/ 5562763 w 8140614"/>
                <a:gd name="connsiteY3113" fmla="*/ 1608926 h 4020696"/>
                <a:gd name="connsiteX3114" fmla="*/ 5542772 w 8140614"/>
                <a:gd name="connsiteY3114" fmla="*/ 1624817 h 4020696"/>
                <a:gd name="connsiteX3115" fmla="*/ 5524318 w 8140614"/>
                <a:gd name="connsiteY3115" fmla="*/ 1619691 h 4020696"/>
                <a:gd name="connsiteX3116" fmla="*/ 5493562 w 8140614"/>
                <a:gd name="connsiteY3116" fmla="*/ 1634043 h 4020696"/>
                <a:gd name="connsiteX3117" fmla="*/ 5488436 w 8140614"/>
                <a:gd name="connsiteY3117" fmla="*/ 1649934 h 4020696"/>
                <a:gd name="connsiteX3118" fmla="*/ 5391556 w 8140614"/>
                <a:gd name="connsiteY3118" fmla="*/ 1644808 h 4020696"/>
                <a:gd name="connsiteX3119" fmla="*/ 5399757 w 8140614"/>
                <a:gd name="connsiteY3119" fmla="*/ 1635581 h 4020696"/>
                <a:gd name="connsiteX3120" fmla="*/ 5458194 w 8140614"/>
                <a:gd name="connsiteY3120" fmla="*/ 1630455 h 4020696"/>
                <a:gd name="connsiteX3121" fmla="*/ 5475621 w 8140614"/>
                <a:gd name="connsiteY3121" fmla="*/ 1619691 h 4020696"/>
                <a:gd name="connsiteX3122" fmla="*/ 5470495 w 8140614"/>
                <a:gd name="connsiteY3122" fmla="*/ 1608926 h 4020696"/>
                <a:gd name="connsiteX3123" fmla="*/ 5447942 w 8140614"/>
                <a:gd name="connsiteY3123" fmla="*/ 1595599 h 4020696"/>
                <a:gd name="connsiteX3124" fmla="*/ 5426925 w 8140614"/>
                <a:gd name="connsiteY3124" fmla="*/ 1599699 h 4020696"/>
                <a:gd name="connsiteX3125" fmla="*/ 5416160 w 8140614"/>
                <a:gd name="connsiteY3125" fmla="*/ 1590473 h 4020696"/>
                <a:gd name="connsiteX3126" fmla="*/ 5438715 w 8140614"/>
                <a:gd name="connsiteY3126" fmla="*/ 1562792 h 4020696"/>
                <a:gd name="connsiteX3127" fmla="*/ 5486386 w 8140614"/>
                <a:gd name="connsiteY3127" fmla="*/ 1565355 h 4020696"/>
                <a:gd name="connsiteX3128" fmla="*/ 5495613 w 8140614"/>
                <a:gd name="connsiteY3128" fmla="*/ 1551515 h 4020696"/>
                <a:gd name="connsiteX3129" fmla="*/ 4242312 w 8140614"/>
                <a:gd name="connsiteY3129" fmla="*/ 1544852 h 4020696"/>
                <a:gd name="connsiteX3130" fmla="*/ 4251539 w 8140614"/>
                <a:gd name="connsiteY3130" fmla="*/ 1565868 h 4020696"/>
                <a:gd name="connsiteX3131" fmla="*/ 4247438 w 8140614"/>
                <a:gd name="connsiteY3131" fmla="*/ 1574070 h 4020696"/>
                <a:gd name="connsiteX3132" fmla="*/ 4234111 w 8140614"/>
                <a:gd name="connsiteY3132" fmla="*/ 1564843 h 4020696"/>
                <a:gd name="connsiteX3133" fmla="*/ 4242312 w 8140614"/>
                <a:gd name="connsiteY3133" fmla="*/ 1544852 h 4020696"/>
                <a:gd name="connsiteX3134" fmla="*/ 4718515 w 8140614"/>
                <a:gd name="connsiteY3134" fmla="*/ 1538188 h 4020696"/>
                <a:gd name="connsiteX3135" fmla="*/ 4749271 w 8140614"/>
                <a:gd name="connsiteY3135" fmla="*/ 1547415 h 4020696"/>
                <a:gd name="connsiteX3136" fmla="*/ 4781052 w 8140614"/>
                <a:gd name="connsiteY3136" fmla="*/ 1547415 h 4020696"/>
                <a:gd name="connsiteX3137" fmla="*/ 4808732 w 8140614"/>
                <a:gd name="connsiteY3137" fmla="*/ 1565868 h 4020696"/>
                <a:gd name="connsiteX3138" fmla="*/ 4843076 w 8140614"/>
                <a:gd name="connsiteY3138" fmla="*/ 1565868 h 4020696"/>
                <a:gd name="connsiteX3139" fmla="*/ 4858967 w 8140614"/>
                <a:gd name="connsiteY3139" fmla="*/ 1584322 h 4020696"/>
                <a:gd name="connsiteX3140" fmla="*/ 4864093 w 8140614"/>
                <a:gd name="connsiteY3140" fmla="*/ 1601750 h 4020696"/>
                <a:gd name="connsiteX3141" fmla="*/ 4853328 w 8140614"/>
                <a:gd name="connsiteY3141" fmla="*/ 1601750 h 4020696"/>
                <a:gd name="connsiteX3142" fmla="*/ 4837438 w 8140614"/>
                <a:gd name="connsiteY3142" fmla="*/ 1592523 h 4020696"/>
                <a:gd name="connsiteX3143" fmla="*/ 4790791 w 8140614"/>
                <a:gd name="connsiteY3143" fmla="*/ 1599187 h 4020696"/>
                <a:gd name="connsiteX3144" fmla="*/ 4780027 w 8140614"/>
                <a:gd name="connsiteY3144" fmla="*/ 1587397 h 4020696"/>
                <a:gd name="connsiteX3145" fmla="*/ 4754910 w 8140614"/>
                <a:gd name="connsiteY3145" fmla="*/ 1588935 h 4020696"/>
                <a:gd name="connsiteX3146" fmla="*/ 4718515 w 8140614"/>
                <a:gd name="connsiteY3146" fmla="*/ 1538188 h 4020696"/>
                <a:gd name="connsiteX3147" fmla="*/ 3894771 w 8140614"/>
                <a:gd name="connsiteY3147" fmla="*/ 1569969 h 4020696"/>
                <a:gd name="connsiteX3148" fmla="*/ 3893234 w 8140614"/>
                <a:gd name="connsiteY3148" fmla="*/ 1579196 h 4020696"/>
                <a:gd name="connsiteX3149" fmla="*/ 3820445 w 8140614"/>
                <a:gd name="connsiteY3149" fmla="*/ 1666850 h 4020696"/>
                <a:gd name="connsiteX3150" fmla="*/ 3799428 w 8140614"/>
                <a:gd name="connsiteY3150" fmla="*/ 1697606 h 4020696"/>
                <a:gd name="connsiteX3151" fmla="*/ 3771748 w 8140614"/>
                <a:gd name="connsiteY3151" fmla="*/ 1717597 h 4020696"/>
                <a:gd name="connsiteX3152" fmla="*/ 3692295 w 8140614"/>
                <a:gd name="connsiteY3152" fmla="*/ 1735025 h 4020696"/>
                <a:gd name="connsiteX3153" fmla="*/ 3671279 w 8140614"/>
                <a:gd name="connsiteY3153" fmla="*/ 1709908 h 4020696"/>
                <a:gd name="connsiteX3154" fmla="*/ 3656926 w 8140614"/>
                <a:gd name="connsiteY3154" fmla="*/ 1705807 h 4020696"/>
                <a:gd name="connsiteX3155" fmla="*/ 3659489 w 8140614"/>
                <a:gd name="connsiteY3155" fmla="*/ 1691454 h 4020696"/>
                <a:gd name="connsiteX3156" fmla="*/ 3667691 w 8140614"/>
                <a:gd name="connsiteY3156" fmla="*/ 1687354 h 4020696"/>
                <a:gd name="connsiteX3157" fmla="*/ 3659489 w 8140614"/>
                <a:gd name="connsiteY3157" fmla="*/ 1673001 h 4020696"/>
                <a:gd name="connsiteX3158" fmla="*/ 3667691 w 8140614"/>
                <a:gd name="connsiteY3158" fmla="*/ 1664799 h 4020696"/>
                <a:gd name="connsiteX3159" fmla="*/ 3655901 w 8140614"/>
                <a:gd name="connsiteY3159" fmla="*/ 1647371 h 4020696"/>
                <a:gd name="connsiteX3160" fmla="*/ 3666666 w 8140614"/>
                <a:gd name="connsiteY3160" fmla="*/ 1644808 h 4020696"/>
                <a:gd name="connsiteX3161" fmla="*/ 3666666 w 8140614"/>
                <a:gd name="connsiteY3161" fmla="*/ 1607388 h 4020696"/>
                <a:gd name="connsiteX3162" fmla="*/ 3684094 w 8140614"/>
                <a:gd name="connsiteY3162" fmla="*/ 1591498 h 4020696"/>
                <a:gd name="connsiteX3163" fmla="*/ 3681531 w 8140614"/>
                <a:gd name="connsiteY3163" fmla="*/ 1587397 h 4020696"/>
                <a:gd name="connsiteX3164" fmla="*/ 3669741 w 8140614"/>
                <a:gd name="connsiteY3164" fmla="*/ 1578170 h 4020696"/>
                <a:gd name="connsiteX3165" fmla="*/ 3640523 w 8140614"/>
                <a:gd name="connsiteY3165" fmla="*/ 1580733 h 4020696"/>
                <a:gd name="connsiteX3166" fmla="*/ 3636422 w 8140614"/>
                <a:gd name="connsiteY3166" fmla="*/ 1574070 h 4020696"/>
                <a:gd name="connsiteX3167" fmla="*/ 3625658 w 8140614"/>
                <a:gd name="connsiteY3167" fmla="*/ 1578170 h 4020696"/>
                <a:gd name="connsiteX3168" fmla="*/ 3614893 w 8140614"/>
                <a:gd name="connsiteY3168" fmla="*/ 1550490 h 4020696"/>
                <a:gd name="connsiteX3169" fmla="*/ 3641548 w 8140614"/>
                <a:gd name="connsiteY3169" fmla="*/ 1533062 h 4020696"/>
                <a:gd name="connsiteX3170" fmla="*/ 3664103 w 8140614"/>
                <a:gd name="connsiteY3170" fmla="*/ 1541263 h 4020696"/>
                <a:gd name="connsiteX3171" fmla="*/ 3784563 w 8140614"/>
                <a:gd name="connsiteY3171" fmla="*/ 1545364 h 4020696"/>
                <a:gd name="connsiteX3172" fmla="*/ 3832234 w 8140614"/>
                <a:gd name="connsiteY3172" fmla="*/ 1565355 h 4020696"/>
                <a:gd name="connsiteX3173" fmla="*/ 3840436 w 8140614"/>
                <a:gd name="connsiteY3173" fmla="*/ 1558692 h 4020696"/>
                <a:gd name="connsiteX3174" fmla="*/ 3894771 w 8140614"/>
                <a:gd name="connsiteY3174" fmla="*/ 1569969 h 4020696"/>
                <a:gd name="connsiteX3175" fmla="*/ 4323303 w 8140614"/>
                <a:gd name="connsiteY3175" fmla="*/ 1520760 h 4020696"/>
                <a:gd name="connsiteX3176" fmla="*/ 4392504 w 8140614"/>
                <a:gd name="connsiteY3176" fmla="*/ 1531524 h 4020696"/>
                <a:gd name="connsiteX3177" fmla="*/ 4456066 w 8140614"/>
                <a:gd name="connsiteY3177" fmla="*/ 1533062 h 4020696"/>
                <a:gd name="connsiteX3178" fmla="*/ 4431973 w 8140614"/>
                <a:gd name="connsiteY3178" fmla="*/ 1558179 h 4020696"/>
                <a:gd name="connsiteX3179" fmla="*/ 4441200 w 8140614"/>
                <a:gd name="connsiteY3179" fmla="*/ 1576633 h 4020696"/>
                <a:gd name="connsiteX3180" fmla="*/ 4437099 w 8140614"/>
                <a:gd name="connsiteY3180" fmla="*/ 1578170 h 4020696"/>
                <a:gd name="connsiteX3181" fmla="*/ 4411982 w 8140614"/>
                <a:gd name="connsiteY3181" fmla="*/ 1576633 h 4020696"/>
                <a:gd name="connsiteX3182" fmla="*/ 4396092 w 8140614"/>
                <a:gd name="connsiteY3182" fmla="*/ 1592523 h 4020696"/>
                <a:gd name="connsiteX3183" fmla="*/ 4335093 w 8140614"/>
                <a:gd name="connsiteY3183" fmla="*/ 1584322 h 4020696"/>
                <a:gd name="connsiteX3184" fmla="*/ 4321765 w 8140614"/>
                <a:gd name="connsiteY3184" fmla="*/ 1568431 h 4020696"/>
                <a:gd name="connsiteX3185" fmla="*/ 4332530 w 8140614"/>
                <a:gd name="connsiteY3185" fmla="*/ 1548440 h 4020696"/>
                <a:gd name="connsiteX3186" fmla="*/ 4320740 w 8140614"/>
                <a:gd name="connsiteY3186" fmla="*/ 1524348 h 4020696"/>
                <a:gd name="connsiteX3187" fmla="*/ 4323303 w 8140614"/>
                <a:gd name="connsiteY3187" fmla="*/ 1520760 h 4020696"/>
                <a:gd name="connsiteX3188" fmla="*/ 7009313 w 8140614"/>
                <a:gd name="connsiteY3188" fmla="*/ 1491541 h 4020696"/>
                <a:gd name="connsiteX3189" fmla="*/ 7015976 w 8140614"/>
                <a:gd name="connsiteY3189" fmla="*/ 1493079 h 4020696"/>
                <a:gd name="connsiteX3190" fmla="*/ 7108757 w 8140614"/>
                <a:gd name="connsiteY3190" fmla="*/ 1523835 h 4020696"/>
                <a:gd name="connsiteX3191" fmla="*/ 7087740 w 8140614"/>
                <a:gd name="connsiteY3191" fmla="*/ 1543826 h 4020696"/>
                <a:gd name="connsiteX3192" fmla="*/ 7089278 w 8140614"/>
                <a:gd name="connsiteY3192" fmla="*/ 1554591 h 4020696"/>
                <a:gd name="connsiteX3193" fmla="*/ 7086715 w 8140614"/>
                <a:gd name="connsiteY3193" fmla="*/ 1554591 h 4020696"/>
                <a:gd name="connsiteX3194" fmla="*/ 7045707 w 8140614"/>
                <a:gd name="connsiteY3194" fmla="*/ 1566381 h 4020696"/>
                <a:gd name="connsiteX3195" fmla="*/ 7039043 w 8140614"/>
                <a:gd name="connsiteY3195" fmla="*/ 1582271 h 4020696"/>
                <a:gd name="connsiteX3196" fmla="*/ 6976507 w 8140614"/>
                <a:gd name="connsiteY3196" fmla="*/ 1568944 h 4020696"/>
                <a:gd name="connsiteX3197" fmla="*/ 6976507 w 8140614"/>
                <a:gd name="connsiteY3197" fmla="*/ 1571507 h 4020696"/>
                <a:gd name="connsiteX3198" fmla="*/ 6974968 w 8140614"/>
                <a:gd name="connsiteY3198" fmla="*/ 1573044 h 4020696"/>
                <a:gd name="connsiteX3199" fmla="*/ 6988297 w 8140614"/>
                <a:gd name="connsiteY3199" fmla="*/ 1588935 h 4020696"/>
                <a:gd name="connsiteX3200" fmla="*/ 6969842 w 8140614"/>
                <a:gd name="connsiteY3200" fmla="*/ 1597136 h 4020696"/>
                <a:gd name="connsiteX3201" fmla="*/ 6965742 w 8140614"/>
                <a:gd name="connsiteY3201" fmla="*/ 1574582 h 4020696"/>
                <a:gd name="connsiteX3202" fmla="*/ 6980094 w 8140614"/>
                <a:gd name="connsiteY3202" fmla="*/ 1556129 h 4020696"/>
                <a:gd name="connsiteX3203" fmla="*/ 6998548 w 8140614"/>
                <a:gd name="connsiteY3203" fmla="*/ 1552028 h 4020696"/>
                <a:gd name="connsiteX3204" fmla="*/ 7010338 w 8140614"/>
                <a:gd name="connsiteY3204" fmla="*/ 1513583 h 4020696"/>
                <a:gd name="connsiteX3205" fmla="*/ 7009313 w 8140614"/>
                <a:gd name="connsiteY3205" fmla="*/ 1491541 h 4020696"/>
                <a:gd name="connsiteX3206" fmla="*/ 4194641 w 8140614"/>
                <a:gd name="connsiteY3206" fmla="*/ 1490516 h 4020696"/>
                <a:gd name="connsiteX3207" fmla="*/ 4251539 w 8140614"/>
                <a:gd name="connsiteY3207" fmla="*/ 1505382 h 4020696"/>
                <a:gd name="connsiteX3208" fmla="*/ 4230523 w 8140614"/>
                <a:gd name="connsiteY3208" fmla="*/ 1561255 h 4020696"/>
                <a:gd name="connsiteX3209" fmla="*/ 4226422 w 8140614"/>
                <a:gd name="connsiteY3209" fmla="*/ 1557154 h 4020696"/>
                <a:gd name="connsiteX3210" fmla="*/ 4176187 w 8140614"/>
                <a:gd name="connsiteY3210" fmla="*/ 1494617 h 4020696"/>
                <a:gd name="connsiteX3211" fmla="*/ 4177725 w 8140614"/>
                <a:gd name="connsiteY3211" fmla="*/ 1493079 h 4020696"/>
                <a:gd name="connsiteX3212" fmla="*/ 4194641 w 8140614"/>
                <a:gd name="connsiteY3212" fmla="*/ 1490516 h 4020696"/>
                <a:gd name="connsiteX3213" fmla="*/ 5136282 w 8140614"/>
                <a:gd name="connsiteY3213" fmla="*/ 1483852 h 4020696"/>
                <a:gd name="connsiteX3214" fmla="*/ 5141408 w 8140614"/>
                <a:gd name="connsiteY3214" fmla="*/ 1518197 h 4020696"/>
                <a:gd name="connsiteX3215" fmla="*/ 5145509 w 8140614"/>
                <a:gd name="connsiteY3215" fmla="*/ 1518197 h 4020696"/>
                <a:gd name="connsiteX3216" fmla="*/ 5152173 w 8140614"/>
                <a:gd name="connsiteY3216" fmla="*/ 1486415 h 4020696"/>
                <a:gd name="connsiteX3217" fmla="*/ 5154736 w 8140614"/>
                <a:gd name="connsiteY3217" fmla="*/ 1484878 h 4020696"/>
                <a:gd name="connsiteX3218" fmla="*/ 5157299 w 8140614"/>
                <a:gd name="connsiteY3218" fmla="*/ 1487441 h 4020696"/>
                <a:gd name="connsiteX3219" fmla="*/ 5157299 w 8140614"/>
                <a:gd name="connsiteY3219" fmla="*/ 1528448 h 4020696"/>
                <a:gd name="connsiteX3220" fmla="*/ 5162425 w 8140614"/>
                <a:gd name="connsiteY3220" fmla="*/ 1529986 h 4020696"/>
                <a:gd name="connsiteX3221" fmla="*/ 5191643 w 8140614"/>
                <a:gd name="connsiteY3221" fmla="*/ 1514096 h 4020696"/>
                <a:gd name="connsiteX3222" fmla="*/ 5220861 w 8140614"/>
                <a:gd name="connsiteY3222" fmla="*/ 1543314 h 4020696"/>
                <a:gd name="connsiteX3223" fmla="*/ 5292624 w 8140614"/>
                <a:gd name="connsiteY3223" fmla="*/ 1540751 h 4020696"/>
                <a:gd name="connsiteX3224" fmla="*/ 5312616 w 8140614"/>
                <a:gd name="connsiteY3224" fmla="*/ 1556641 h 4020696"/>
                <a:gd name="connsiteX3225" fmla="*/ 5328506 w 8140614"/>
                <a:gd name="connsiteY3225" fmla="*/ 1603288 h 4020696"/>
                <a:gd name="connsiteX3226" fmla="*/ 5360287 w 8140614"/>
                <a:gd name="connsiteY3226" fmla="*/ 1608414 h 4020696"/>
                <a:gd name="connsiteX3227" fmla="*/ 5365413 w 8140614"/>
                <a:gd name="connsiteY3227" fmla="*/ 1619178 h 4020696"/>
                <a:gd name="connsiteX3228" fmla="*/ 5377203 w 8140614"/>
                <a:gd name="connsiteY3228" fmla="*/ 1615077 h 4020696"/>
                <a:gd name="connsiteX3229" fmla="*/ 5424875 w 8140614"/>
                <a:gd name="connsiteY3229" fmla="*/ 1604313 h 4020696"/>
                <a:gd name="connsiteX3230" fmla="*/ 5445891 w 8140614"/>
                <a:gd name="connsiteY3230" fmla="*/ 1599187 h 4020696"/>
                <a:gd name="connsiteX3231" fmla="*/ 5471008 w 8140614"/>
                <a:gd name="connsiteY3231" fmla="*/ 1616615 h 4020696"/>
                <a:gd name="connsiteX3232" fmla="*/ 5416673 w 8140614"/>
                <a:gd name="connsiteY3232" fmla="*/ 1629943 h 4020696"/>
                <a:gd name="connsiteX3233" fmla="*/ 5423337 w 8140614"/>
                <a:gd name="connsiteY3233" fmla="*/ 1614052 h 4020696"/>
                <a:gd name="connsiteX3234" fmla="*/ 5419236 w 8140614"/>
                <a:gd name="connsiteY3234" fmla="*/ 1609951 h 4020696"/>
                <a:gd name="connsiteX3235" fmla="*/ 5385917 w 8140614"/>
                <a:gd name="connsiteY3235" fmla="*/ 1618153 h 4020696"/>
                <a:gd name="connsiteX3236" fmla="*/ 5345935 w 8140614"/>
                <a:gd name="connsiteY3236" fmla="*/ 1652497 h 4020696"/>
                <a:gd name="connsiteX3237" fmla="*/ 5345935 w 8140614"/>
                <a:gd name="connsiteY3237" fmla="*/ 1657623 h 4020696"/>
                <a:gd name="connsiteX3238" fmla="*/ 5364388 w 8140614"/>
                <a:gd name="connsiteY3238" fmla="*/ 1689404 h 4020696"/>
                <a:gd name="connsiteX3239" fmla="*/ 5352598 w 8140614"/>
                <a:gd name="connsiteY3239" fmla="*/ 1710421 h 4020696"/>
                <a:gd name="connsiteX3240" fmla="*/ 5327481 w 8140614"/>
                <a:gd name="connsiteY3240" fmla="*/ 1702219 h 4020696"/>
                <a:gd name="connsiteX3241" fmla="*/ 5323380 w 8140614"/>
                <a:gd name="connsiteY3241" fmla="*/ 1687866 h 4020696"/>
                <a:gd name="connsiteX3242" fmla="*/ 5299288 w 8140614"/>
                <a:gd name="connsiteY3242" fmla="*/ 1679665 h 4020696"/>
                <a:gd name="connsiteX3243" fmla="*/ 5214197 w 8140614"/>
                <a:gd name="connsiteY3243" fmla="*/ 1600212 h 4020696"/>
                <a:gd name="connsiteX3244" fmla="*/ 5179853 w 8140614"/>
                <a:gd name="connsiteY3244" fmla="*/ 1597649 h 4020696"/>
                <a:gd name="connsiteX3245" fmla="*/ 5173189 w 8140614"/>
                <a:gd name="connsiteY3245" fmla="*/ 1572532 h 4020696"/>
                <a:gd name="connsiteX3246" fmla="*/ 5137307 w 8140614"/>
                <a:gd name="connsiteY3246" fmla="*/ 1560742 h 4020696"/>
                <a:gd name="connsiteX3247" fmla="*/ 5100400 w 8140614"/>
                <a:gd name="connsiteY3247" fmla="*/ 1598162 h 4020696"/>
                <a:gd name="connsiteX3248" fmla="*/ 5081947 w 8140614"/>
                <a:gd name="connsiteY3248" fmla="*/ 1595599 h 4020696"/>
                <a:gd name="connsiteX3249" fmla="*/ 5086048 w 8140614"/>
                <a:gd name="connsiteY3249" fmla="*/ 1497180 h 4020696"/>
                <a:gd name="connsiteX3250" fmla="*/ 5136282 w 8140614"/>
                <a:gd name="connsiteY3250" fmla="*/ 1483852 h 4020696"/>
                <a:gd name="connsiteX3251" fmla="*/ 4260766 w 8140614"/>
                <a:gd name="connsiteY3251" fmla="*/ 1462323 h 4020696"/>
                <a:gd name="connsiteX3252" fmla="*/ 4295110 w 8140614"/>
                <a:gd name="connsiteY3252" fmla="*/ 1502306 h 4020696"/>
                <a:gd name="connsiteX3253" fmla="*/ 4320227 w 8140614"/>
                <a:gd name="connsiteY3253" fmla="*/ 1507432 h 4020696"/>
                <a:gd name="connsiteX3254" fmla="*/ 4317664 w 8140614"/>
                <a:gd name="connsiteY3254" fmla="*/ 1532549 h 4020696"/>
                <a:gd name="connsiteX3255" fmla="*/ 4328429 w 8140614"/>
                <a:gd name="connsiteY3255" fmla="*/ 1548440 h 4020696"/>
                <a:gd name="connsiteX3256" fmla="*/ 4319202 w 8140614"/>
                <a:gd name="connsiteY3256" fmla="*/ 1564330 h 4020696"/>
                <a:gd name="connsiteX3257" fmla="*/ 4283320 w 8140614"/>
                <a:gd name="connsiteY3257" fmla="*/ 1570994 h 4020696"/>
                <a:gd name="connsiteX3258" fmla="*/ 4246413 w 8140614"/>
                <a:gd name="connsiteY3258" fmla="*/ 1537675 h 4020696"/>
                <a:gd name="connsiteX3259" fmla="*/ 4242312 w 8140614"/>
                <a:gd name="connsiteY3259" fmla="*/ 1468475 h 4020696"/>
                <a:gd name="connsiteX3260" fmla="*/ 4260766 w 8140614"/>
                <a:gd name="connsiteY3260" fmla="*/ 1462323 h 4020696"/>
                <a:gd name="connsiteX3261" fmla="*/ 4189515 w 8140614"/>
                <a:gd name="connsiteY3261" fmla="*/ 1453097 h 4020696"/>
                <a:gd name="connsiteX3262" fmla="*/ 4238724 w 8140614"/>
                <a:gd name="connsiteY3262" fmla="*/ 1470525 h 4020696"/>
                <a:gd name="connsiteX3263" fmla="*/ 4250514 w 8140614"/>
                <a:gd name="connsiteY3263" fmla="*/ 1498205 h 4020696"/>
                <a:gd name="connsiteX3264" fmla="*/ 4172087 w 8140614"/>
                <a:gd name="connsiteY3264" fmla="*/ 1493079 h 4020696"/>
                <a:gd name="connsiteX3265" fmla="*/ 4172087 w 8140614"/>
                <a:gd name="connsiteY3265" fmla="*/ 1501281 h 4020696"/>
                <a:gd name="connsiteX3266" fmla="*/ 4213095 w 8140614"/>
                <a:gd name="connsiteY3266" fmla="*/ 1550490 h 4020696"/>
                <a:gd name="connsiteX3267" fmla="*/ 4206431 w 8140614"/>
                <a:gd name="connsiteY3267" fmla="*/ 1550490 h 4020696"/>
                <a:gd name="connsiteX3268" fmla="*/ 4152095 w 8140614"/>
                <a:gd name="connsiteY3268" fmla="*/ 1493592 h 4020696"/>
                <a:gd name="connsiteX3269" fmla="*/ 4134667 w 8140614"/>
                <a:gd name="connsiteY3269" fmla="*/ 1485390 h 4020696"/>
                <a:gd name="connsiteX3270" fmla="*/ 4163885 w 8140614"/>
                <a:gd name="connsiteY3270" fmla="*/ 1483852 h 4020696"/>
                <a:gd name="connsiteX3271" fmla="*/ 4189515 w 8140614"/>
                <a:gd name="connsiteY3271" fmla="*/ 1453097 h 4020696"/>
                <a:gd name="connsiteX3272" fmla="*/ 5176265 w 8140614"/>
                <a:gd name="connsiteY3272" fmla="*/ 1450534 h 4020696"/>
                <a:gd name="connsiteX3273" fmla="*/ 5178828 w 8140614"/>
                <a:gd name="connsiteY3273" fmla="*/ 1459760 h 4020696"/>
                <a:gd name="connsiteX3274" fmla="*/ 5210609 w 8140614"/>
                <a:gd name="connsiteY3274" fmla="*/ 1463861 h 4020696"/>
                <a:gd name="connsiteX3275" fmla="*/ 5210609 w 8140614"/>
                <a:gd name="connsiteY3275" fmla="*/ 1458735 h 4020696"/>
                <a:gd name="connsiteX3276" fmla="*/ 5208046 w 8140614"/>
                <a:gd name="connsiteY3276" fmla="*/ 1456172 h 4020696"/>
                <a:gd name="connsiteX3277" fmla="*/ 5176265 w 8140614"/>
                <a:gd name="connsiteY3277" fmla="*/ 1450534 h 4020696"/>
                <a:gd name="connsiteX3278" fmla="*/ 5534570 w 8140614"/>
                <a:gd name="connsiteY3278" fmla="*/ 1447971 h 4020696"/>
                <a:gd name="connsiteX3279" fmla="*/ 5492025 w 8140614"/>
                <a:gd name="connsiteY3279" fmla="*/ 1465399 h 4020696"/>
                <a:gd name="connsiteX3280" fmla="*/ 5493562 w 8140614"/>
                <a:gd name="connsiteY3280" fmla="*/ 1498718 h 4020696"/>
                <a:gd name="connsiteX3281" fmla="*/ 5497663 w 8140614"/>
                <a:gd name="connsiteY3281" fmla="*/ 1500256 h 4020696"/>
                <a:gd name="connsiteX3282" fmla="*/ 5504327 w 8140614"/>
                <a:gd name="connsiteY3282" fmla="*/ 1497693 h 4020696"/>
                <a:gd name="connsiteX3283" fmla="*/ 5614536 w 8140614"/>
                <a:gd name="connsiteY3283" fmla="*/ 1455147 h 4020696"/>
                <a:gd name="connsiteX3284" fmla="*/ 5614536 w 8140614"/>
                <a:gd name="connsiteY3284" fmla="*/ 1453609 h 4020696"/>
                <a:gd name="connsiteX3285" fmla="*/ 5612998 w 8140614"/>
                <a:gd name="connsiteY3285" fmla="*/ 1448483 h 4020696"/>
                <a:gd name="connsiteX3286" fmla="*/ 5534570 w 8140614"/>
                <a:gd name="connsiteY3286" fmla="*/ 1447971 h 4020696"/>
                <a:gd name="connsiteX3287" fmla="*/ 4181313 w 8140614"/>
                <a:gd name="connsiteY3287" fmla="*/ 1445408 h 4020696"/>
                <a:gd name="connsiteX3288" fmla="*/ 4187977 w 8140614"/>
                <a:gd name="connsiteY3288" fmla="*/ 1449508 h 4020696"/>
                <a:gd name="connsiteX3289" fmla="*/ 4186439 w 8140614"/>
                <a:gd name="connsiteY3289" fmla="*/ 1452071 h 4020696"/>
                <a:gd name="connsiteX3290" fmla="*/ 4161322 w 8140614"/>
                <a:gd name="connsiteY3290" fmla="*/ 1479752 h 4020696"/>
                <a:gd name="connsiteX3291" fmla="*/ 4133642 w 8140614"/>
                <a:gd name="connsiteY3291" fmla="*/ 1481289 h 4020696"/>
                <a:gd name="connsiteX3292" fmla="*/ 4116213 w 8140614"/>
                <a:gd name="connsiteY3292" fmla="*/ 1476164 h 4020696"/>
                <a:gd name="connsiteX3293" fmla="*/ 4117751 w 8140614"/>
                <a:gd name="connsiteY3293" fmla="*/ 1451046 h 4020696"/>
                <a:gd name="connsiteX3294" fmla="*/ 4181313 w 8140614"/>
                <a:gd name="connsiteY3294" fmla="*/ 1445408 h 4020696"/>
                <a:gd name="connsiteX3295" fmla="*/ 3983963 w 8140614"/>
                <a:gd name="connsiteY3295" fmla="*/ 1473088 h 4020696"/>
                <a:gd name="connsiteX3296" fmla="*/ 4002417 w 8140614"/>
                <a:gd name="connsiteY3296" fmla="*/ 1471550 h 4020696"/>
                <a:gd name="connsiteX3297" fmla="*/ 4013181 w 8140614"/>
                <a:gd name="connsiteY3297" fmla="*/ 1456685 h 4020696"/>
                <a:gd name="connsiteX3298" fmla="*/ 4015744 w 8140614"/>
                <a:gd name="connsiteY3298" fmla="*/ 1458223 h 4020696"/>
                <a:gd name="connsiteX3299" fmla="*/ 4030097 w 8140614"/>
                <a:gd name="connsiteY3299" fmla="*/ 1472575 h 4020696"/>
                <a:gd name="connsiteX3300" fmla="*/ 4038299 w 8140614"/>
                <a:gd name="connsiteY3300" fmla="*/ 1458223 h 4020696"/>
                <a:gd name="connsiteX3301" fmla="*/ 4099298 w 8140614"/>
                <a:gd name="connsiteY3301" fmla="*/ 1438231 h 4020696"/>
                <a:gd name="connsiteX3302" fmla="*/ 4113650 w 8140614"/>
                <a:gd name="connsiteY3302" fmla="*/ 1450021 h 4020696"/>
                <a:gd name="connsiteX3303" fmla="*/ 4102886 w 8140614"/>
                <a:gd name="connsiteY3303" fmla="*/ 1517684 h 4020696"/>
                <a:gd name="connsiteX3304" fmla="*/ 4132104 w 8140614"/>
                <a:gd name="connsiteY3304" fmla="*/ 1540238 h 4020696"/>
                <a:gd name="connsiteX3305" fmla="*/ 4153120 w 8140614"/>
                <a:gd name="connsiteY3305" fmla="*/ 1578683 h 4020696"/>
                <a:gd name="connsiteX3306" fmla="*/ 4175675 w 8140614"/>
                <a:gd name="connsiteY3306" fmla="*/ 1583809 h 4020696"/>
                <a:gd name="connsiteX3307" fmla="*/ 4184902 w 8140614"/>
                <a:gd name="connsiteY3307" fmla="*/ 1597136 h 4020696"/>
                <a:gd name="connsiteX3308" fmla="*/ 4230010 w 8140614"/>
                <a:gd name="connsiteY3308" fmla="*/ 1631480 h 4020696"/>
                <a:gd name="connsiteX3309" fmla="*/ 4203355 w 8140614"/>
                <a:gd name="connsiteY3309" fmla="*/ 1622254 h 4020696"/>
                <a:gd name="connsiteX3310" fmla="*/ 4191565 w 8140614"/>
                <a:gd name="connsiteY3310" fmla="*/ 1639682 h 4020696"/>
                <a:gd name="connsiteX3311" fmla="*/ 4202330 w 8140614"/>
                <a:gd name="connsiteY3311" fmla="*/ 1650447 h 4020696"/>
                <a:gd name="connsiteX3312" fmla="*/ 4202330 w 8140614"/>
                <a:gd name="connsiteY3312" fmla="*/ 1653010 h 4020696"/>
                <a:gd name="connsiteX3313" fmla="*/ 4179776 w 8140614"/>
                <a:gd name="connsiteY3313" fmla="*/ 1683765 h 4020696"/>
                <a:gd name="connsiteX3314" fmla="*/ 4178238 w 8140614"/>
                <a:gd name="connsiteY3314" fmla="*/ 1683765 h 4020696"/>
                <a:gd name="connsiteX3315" fmla="*/ 4183364 w 8140614"/>
                <a:gd name="connsiteY3315" fmla="*/ 1661211 h 4020696"/>
                <a:gd name="connsiteX3316" fmla="*/ 4175162 w 8140614"/>
                <a:gd name="connsiteY3316" fmla="*/ 1630455 h 4020696"/>
                <a:gd name="connsiteX3317" fmla="*/ 4070592 w 8140614"/>
                <a:gd name="connsiteY3317" fmla="*/ 1557666 h 4020696"/>
                <a:gd name="connsiteX3318" fmla="*/ 4032147 w 8140614"/>
                <a:gd name="connsiteY3318" fmla="*/ 1511020 h 4020696"/>
                <a:gd name="connsiteX3319" fmla="*/ 3997804 w 8140614"/>
                <a:gd name="connsiteY3319" fmla="*/ 1526911 h 4020696"/>
                <a:gd name="connsiteX3320" fmla="*/ 3997804 w 8140614"/>
                <a:gd name="connsiteY3320" fmla="*/ 1517684 h 4020696"/>
                <a:gd name="connsiteX3321" fmla="*/ 3983451 w 8140614"/>
                <a:gd name="connsiteY3321" fmla="*/ 1516146 h 4020696"/>
                <a:gd name="connsiteX3322" fmla="*/ 3976787 w 8140614"/>
                <a:gd name="connsiteY3322" fmla="*/ 1493592 h 4020696"/>
                <a:gd name="connsiteX3323" fmla="*/ 3987552 w 8140614"/>
                <a:gd name="connsiteY3323" fmla="*/ 1485390 h 4020696"/>
                <a:gd name="connsiteX3324" fmla="*/ 3983963 w 8140614"/>
                <a:gd name="connsiteY3324" fmla="*/ 1473088 h 4020696"/>
                <a:gd name="connsiteX3325" fmla="*/ 4018307 w 8140614"/>
                <a:gd name="connsiteY3325" fmla="*/ 1420290 h 4020696"/>
                <a:gd name="connsiteX3326" fmla="*/ 4038299 w 8140614"/>
                <a:gd name="connsiteY3326" fmla="*/ 1425416 h 4020696"/>
                <a:gd name="connsiteX3327" fmla="*/ 4044962 w 8140614"/>
                <a:gd name="connsiteY3327" fmla="*/ 1440282 h 4020696"/>
                <a:gd name="connsiteX3328" fmla="*/ 4060853 w 8140614"/>
                <a:gd name="connsiteY3328" fmla="*/ 1442845 h 4020696"/>
                <a:gd name="connsiteX3329" fmla="*/ 4058290 w 8140614"/>
                <a:gd name="connsiteY3329" fmla="*/ 1449508 h 4020696"/>
                <a:gd name="connsiteX3330" fmla="*/ 4030610 w 8140614"/>
                <a:gd name="connsiteY3330" fmla="*/ 1458735 h 4020696"/>
                <a:gd name="connsiteX3331" fmla="*/ 4029072 w 8140614"/>
                <a:gd name="connsiteY3331" fmla="*/ 1469500 h 4020696"/>
                <a:gd name="connsiteX3332" fmla="*/ 4013181 w 8140614"/>
                <a:gd name="connsiteY3332" fmla="*/ 1452071 h 4020696"/>
                <a:gd name="connsiteX3333" fmla="*/ 4010619 w 8140614"/>
                <a:gd name="connsiteY3333" fmla="*/ 1453609 h 4020696"/>
                <a:gd name="connsiteX3334" fmla="*/ 4001392 w 8140614"/>
                <a:gd name="connsiteY3334" fmla="*/ 1469500 h 4020696"/>
                <a:gd name="connsiteX3335" fmla="*/ 3985501 w 8140614"/>
                <a:gd name="connsiteY3335" fmla="*/ 1469500 h 4020696"/>
                <a:gd name="connsiteX3336" fmla="*/ 3976274 w 8140614"/>
                <a:gd name="connsiteY3336" fmla="*/ 1454634 h 4020696"/>
                <a:gd name="connsiteX3337" fmla="*/ 3967048 w 8140614"/>
                <a:gd name="connsiteY3337" fmla="*/ 1457197 h 4020696"/>
                <a:gd name="connsiteX3338" fmla="*/ 4018307 w 8140614"/>
                <a:gd name="connsiteY3338" fmla="*/ 1420290 h 4020696"/>
                <a:gd name="connsiteX3339" fmla="*/ 4417621 w 8140614"/>
                <a:gd name="connsiteY3339" fmla="*/ 1400299 h 4020696"/>
                <a:gd name="connsiteX3340" fmla="*/ 4448377 w 8140614"/>
                <a:gd name="connsiteY3340" fmla="*/ 1446945 h 4020696"/>
                <a:gd name="connsiteX3341" fmla="*/ 4455040 w 8140614"/>
                <a:gd name="connsiteY3341" fmla="*/ 1486928 h 4020696"/>
                <a:gd name="connsiteX3342" fmla="*/ 4476057 w 8140614"/>
                <a:gd name="connsiteY3342" fmla="*/ 1484365 h 4020696"/>
                <a:gd name="connsiteX3343" fmla="*/ 4480158 w 8140614"/>
                <a:gd name="connsiteY3343" fmla="*/ 1488466 h 4020696"/>
                <a:gd name="connsiteX3344" fmla="*/ 4480158 w 8140614"/>
                <a:gd name="connsiteY3344" fmla="*/ 1495130 h 4020696"/>
                <a:gd name="connsiteX3345" fmla="*/ 4476057 w 8140614"/>
                <a:gd name="connsiteY3345" fmla="*/ 1497693 h 4020696"/>
                <a:gd name="connsiteX3346" fmla="*/ 4461704 w 8140614"/>
                <a:gd name="connsiteY3346" fmla="*/ 1504356 h 4020696"/>
                <a:gd name="connsiteX3347" fmla="*/ 4456578 w 8140614"/>
                <a:gd name="connsiteY3347" fmla="*/ 1528448 h 4020696"/>
                <a:gd name="connsiteX3348" fmla="*/ 4409932 w 8140614"/>
                <a:gd name="connsiteY3348" fmla="*/ 1517684 h 4020696"/>
                <a:gd name="connsiteX3349" fmla="*/ 4392504 w 8140614"/>
                <a:gd name="connsiteY3349" fmla="*/ 1528448 h 4020696"/>
                <a:gd name="connsiteX3350" fmla="*/ 4328941 w 8140614"/>
                <a:gd name="connsiteY3350" fmla="*/ 1517684 h 4020696"/>
                <a:gd name="connsiteX3351" fmla="*/ 4322278 w 8140614"/>
                <a:gd name="connsiteY3351" fmla="*/ 1504356 h 4020696"/>
                <a:gd name="connsiteX3352" fmla="*/ 4281270 w 8140614"/>
                <a:gd name="connsiteY3352" fmla="*/ 1466937 h 4020696"/>
                <a:gd name="connsiteX3353" fmla="*/ 4282808 w 8140614"/>
                <a:gd name="connsiteY3353" fmla="*/ 1464374 h 4020696"/>
                <a:gd name="connsiteX3354" fmla="*/ 4345345 w 8140614"/>
                <a:gd name="connsiteY3354" fmla="*/ 1408501 h 4020696"/>
                <a:gd name="connsiteX3355" fmla="*/ 4417621 w 8140614"/>
                <a:gd name="connsiteY3355" fmla="*/ 1400299 h 4020696"/>
                <a:gd name="connsiteX3356" fmla="*/ 4430948 w 8140614"/>
                <a:gd name="connsiteY3356" fmla="*/ 1396198 h 4020696"/>
                <a:gd name="connsiteX3357" fmla="*/ 4487847 w 8140614"/>
                <a:gd name="connsiteY3357" fmla="*/ 1452071 h 4020696"/>
                <a:gd name="connsiteX3358" fmla="*/ 4486309 w 8140614"/>
                <a:gd name="connsiteY3358" fmla="*/ 1452071 h 4020696"/>
                <a:gd name="connsiteX3359" fmla="*/ 4468880 w 8140614"/>
                <a:gd name="connsiteY3359" fmla="*/ 1447971 h 4020696"/>
                <a:gd name="connsiteX3360" fmla="*/ 4451452 w 8140614"/>
                <a:gd name="connsiteY3360" fmla="*/ 1477189 h 4020696"/>
                <a:gd name="connsiteX3361" fmla="*/ 4451452 w 8140614"/>
                <a:gd name="connsiteY3361" fmla="*/ 1445408 h 4020696"/>
                <a:gd name="connsiteX3362" fmla="*/ 4422234 w 8140614"/>
                <a:gd name="connsiteY3362" fmla="*/ 1398761 h 4020696"/>
                <a:gd name="connsiteX3363" fmla="*/ 4424797 w 8140614"/>
                <a:gd name="connsiteY3363" fmla="*/ 1398761 h 4020696"/>
                <a:gd name="connsiteX3364" fmla="*/ 4430948 w 8140614"/>
                <a:gd name="connsiteY3364" fmla="*/ 1396198 h 4020696"/>
                <a:gd name="connsiteX3365" fmla="*/ 4194641 w 8140614"/>
                <a:gd name="connsiteY3365" fmla="*/ 1420290 h 4020696"/>
                <a:gd name="connsiteX3366" fmla="*/ 4202843 w 8140614"/>
                <a:gd name="connsiteY3366" fmla="*/ 1418753 h 4020696"/>
                <a:gd name="connsiteX3367" fmla="*/ 4206943 w 8140614"/>
                <a:gd name="connsiteY3367" fmla="*/ 1409526 h 4020696"/>
                <a:gd name="connsiteX3368" fmla="*/ 4285371 w 8140614"/>
                <a:gd name="connsiteY3368" fmla="*/ 1391072 h 4020696"/>
                <a:gd name="connsiteX3369" fmla="*/ 4328941 w 8140614"/>
                <a:gd name="connsiteY3369" fmla="*/ 1406963 h 4020696"/>
                <a:gd name="connsiteX3370" fmla="*/ 4324841 w 8140614"/>
                <a:gd name="connsiteY3370" fmla="*/ 1412089 h 4020696"/>
                <a:gd name="connsiteX3371" fmla="*/ 4279732 w 8140614"/>
                <a:gd name="connsiteY3371" fmla="*/ 1462323 h 4020696"/>
                <a:gd name="connsiteX3372" fmla="*/ 4187977 w 8140614"/>
                <a:gd name="connsiteY3372" fmla="*/ 1438231 h 4020696"/>
                <a:gd name="connsiteX3373" fmla="*/ 4194641 w 8140614"/>
                <a:gd name="connsiteY3373" fmla="*/ 1420290 h 4020696"/>
                <a:gd name="connsiteX3374" fmla="*/ 4162860 w 8140614"/>
                <a:gd name="connsiteY3374" fmla="*/ 1380308 h 4020696"/>
                <a:gd name="connsiteX3375" fmla="*/ 4198742 w 8140614"/>
                <a:gd name="connsiteY3375" fmla="*/ 1391072 h 4020696"/>
                <a:gd name="connsiteX3376" fmla="*/ 4205406 w 8140614"/>
                <a:gd name="connsiteY3376" fmla="*/ 1406963 h 4020696"/>
                <a:gd name="connsiteX3377" fmla="*/ 4201305 w 8140614"/>
                <a:gd name="connsiteY3377" fmla="*/ 1416190 h 4020696"/>
                <a:gd name="connsiteX3378" fmla="*/ 4190540 w 8140614"/>
                <a:gd name="connsiteY3378" fmla="*/ 1417727 h 4020696"/>
                <a:gd name="connsiteX3379" fmla="*/ 4104424 w 8140614"/>
                <a:gd name="connsiteY3379" fmla="*/ 1445408 h 4020696"/>
                <a:gd name="connsiteX3380" fmla="*/ 4100323 w 8140614"/>
                <a:gd name="connsiteY3380" fmla="*/ 1434643 h 4020696"/>
                <a:gd name="connsiteX3381" fmla="*/ 4043425 w 8140614"/>
                <a:gd name="connsiteY3381" fmla="*/ 1434643 h 4020696"/>
                <a:gd name="connsiteX3382" fmla="*/ 4043425 w 8140614"/>
                <a:gd name="connsiteY3382" fmla="*/ 1425416 h 4020696"/>
                <a:gd name="connsiteX3383" fmla="*/ 4116213 w 8140614"/>
                <a:gd name="connsiteY3383" fmla="*/ 1422853 h 4020696"/>
                <a:gd name="connsiteX3384" fmla="*/ 4118776 w 8140614"/>
                <a:gd name="connsiteY3384" fmla="*/ 1420290 h 4020696"/>
                <a:gd name="connsiteX3385" fmla="*/ 4118776 w 8140614"/>
                <a:gd name="connsiteY3385" fmla="*/ 1404400 h 4020696"/>
                <a:gd name="connsiteX3386" fmla="*/ 4158759 w 8140614"/>
                <a:gd name="connsiteY3386" fmla="*/ 1388509 h 4020696"/>
                <a:gd name="connsiteX3387" fmla="*/ 4162860 w 8140614"/>
                <a:gd name="connsiteY3387" fmla="*/ 1380308 h 4020696"/>
                <a:gd name="connsiteX3388" fmla="*/ 1080100 w 8140614"/>
                <a:gd name="connsiteY3388" fmla="*/ 1776033 h 4020696"/>
                <a:gd name="connsiteX3389" fmla="*/ 1049344 w 8140614"/>
                <a:gd name="connsiteY3389" fmla="*/ 1733487 h 4020696"/>
                <a:gd name="connsiteX3390" fmla="*/ 1050881 w 8140614"/>
                <a:gd name="connsiteY3390" fmla="*/ 1716059 h 4020696"/>
                <a:gd name="connsiteX3391" fmla="*/ 1039092 w 8140614"/>
                <a:gd name="connsiteY3391" fmla="*/ 1707858 h 4020696"/>
                <a:gd name="connsiteX3392" fmla="*/ 1036529 w 8140614"/>
                <a:gd name="connsiteY3392" fmla="*/ 1692992 h 4020696"/>
                <a:gd name="connsiteX3393" fmla="*/ 1005773 w 8140614"/>
                <a:gd name="connsiteY3393" fmla="*/ 1662236 h 4020696"/>
                <a:gd name="connsiteX3394" fmla="*/ 1000647 w 8140614"/>
                <a:gd name="connsiteY3394" fmla="*/ 1592011 h 4020696"/>
                <a:gd name="connsiteX3395" fmla="*/ 989882 w 8140614"/>
                <a:gd name="connsiteY3395" fmla="*/ 1566893 h 4020696"/>
                <a:gd name="connsiteX3396" fmla="*/ 999109 w 8140614"/>
                <a:gd name="connsiteY3396" fmla="*/ 1533574 h 4020696"/>
                <a:gd name="connsiteX3397" fmla="*/ 1001672 w 8140614"/>
                <a:gd name="connsiteY3397" fmla="*/ 1461811 h 4020696"/>
                <a:gd name="connsiteX3398" fmla="*/ 1010899 w 8140614"/>
                <a:gd name="connsiteY3398" fmla="*/ 1460273 h 4020696"/>
                <a:gd name="connsiteX3399" fmla="*/ 1010899 w 8140614"/>
                <a:gd name="connsiteY3399" fmla="*/ 1455147 h 4020696"/>
                <a:gd name="connsiteX3400" fmla="*/ 984244 w 8140614"/>
                <a:gd name="connsiteY3400" fmla="*/ 1403375 h 4020696"/>
                <a:gd name="connsiteX3401" fmla="*/ 984244 w 8140614"/>
                <a:gd name="connsiteY3401" fmla="*/ 1401837 h 4020696"/>
                <a:gd name="connsiteX3402" fmla="*/ 1016025 w 8140614"/>
                <a:gd name="connsiteY3402" fmla="*/ 1401837 h 4020696"/>
                <a:gd name="connsiteX3403" fmla="*/ 1025252 w 8140614"/>
                <a:gd name="connsiteY3403" fmla="*/ 1411064 h 4020696"/>
                <a:gd name="connsiteX3404" fmla="*/ 1023714 w 8140614"/>
                <a:gd name="connsiteY3404" fmla="*/ 1435156 h 4020696"/>
                <a:gd name="connsiteX3405" fmla="*/ 1025252 w 8140614"/>
                <a:gd name="connsiteY3405" fmla="*/ 1435156 h 4020696"/>
                <a:gd name="connsiteX3406" fmla="*/ 1033453 w 8140614"/>
                <a:gd name="connsiteY3406" fmla="*/ 1433618 h 4020696"/>
                <a:gd name="connsiteX3407" fmla="*/ 1033453 w 8140614"/>
                <a:gd name="connsiteY3407" fmla="*/ 1385946 h 4020696"/>
                <a:gd name="connsiteX3408" fmla="*/ 1654209 w 8140614"/>
                <a:gd name="connsiteY3408" fmla="*/ 1381846 h 4020696"/>
                <a:gd name="connsiteX3409" fmla="*/ 1655746 w 8140614"/>
                <a:gd name="connsiteY3409" fmla="*/ 1371081 h 4020696"/>
                <a:gd name="connsiteX3410" fmla="*/ 1660872 w 8140614"/>
                <a:gd name="connsiteY3410" fmla="*/ 1372619 h 4020696"/>
                <a:gd name="connsiteX3411" fmla="*/ 1700855 w 8140614"/>
                <a:gd name="connsiteY3411" fmla="*/ 1391072 h 4020696"/>
                <a:gd name="connsiteX3412" fmla="*/ 1736737 w 8140614"/>
                <a:gd name="connsiteY3412" fmla="*/ 1411064 h 4020696"/>
                <a:gd name="connsiteX3413" fmla="*/ 1752627 w 8140614"/>
                <a:gd name="connsiteY3413" fmla="*/ 1404400 h 4020696"/>
                <a:gd name="connsiteX3414" fmla="*/ 1775181 w 8140614"/>
                <a:gd name="connsiteY3414" fmla="*/ 1409526 h 4020696"/>
                <a:gd name="connsiteX3415" fmla="*/ 1775181 w 8140614"/>
                <a:gd name="connsiteY3415" fmla="*/ 1411064 h 4020696"/>
                <a:gd name="connsiteX3416" fmla="*/ 1772618 w 8140614"/>
                <a:gd name="connsiteY3416" fmla="*/ 1411064 h 4020696"/>
                <a:gd name="connsiteX3417" fmla="*/ 1720846 w 8140614"/>
                <a:gd name="connsiteY3417" fmla="*/ 1436181 h 4020696"/>
                <a:gd name="connsiteX3418" fmla="*/ 1723409 w 8140614"/>
                <a:gd name="connsiteY3418" fmla="*/ 1446945 h 4020696"/>
                <a:gd name="connsiteX3419" fmla="*/ 1805425 w 8140614"/>
                <a:gd name="connsiteY3419" fmla="*/ 1428492 h 4020696"/>
                <a:gd name="connsiteX3420" fmla="*/ 1806963 w 8140614"/>
                <a:gd name="connsiteY3420" fmla="*/ 1428492 h 4020696"/>
                <a:gd name="connsiteX3421" fmla="*/ 1808500 w 8140614"/>
                <a:gd name="connsiteY3421" fmla="*/ 1441819 h 4020696"/>
                <a:gd name="connsiteX3422" fmla="*/ 1833618 w 8140614"/>
                <a:gd name="connsiteY3422" fmla="*/ 1457710 h 4020696"/>
                <a:gd name="connsiteX3423" fmla="*/ 1886928 w 8140614"/>
                <a:gd name="connsiteY3423" fmla="*/ 1457710 h 4020696"/>
                <a:gd name="connsiteX3424" fmla="*/ 1897692 w 8140614"/>
                <a:gd name="connsiteY3424" fmla="*/ 1456172 h 4020696"/>
                <a:gd name="connsiteX3425" fmla="*/ 1904356 w 8140614"/>
                <a:gd name="connsiteY3425" fmla="*/ 1460273 h 4020696"/>
                <a:gd name="connsiteX3426" fmla="*/ 1901793 w 8140614"/>
                <a:gd name="connsiteY3426" fmla="*/ 1464374 h 4020696"/>
                <a:gd name="connsiteX3427" fmla="*/ 1819777 w 8140614"/>
                <a:gd name="connsiteY3427" fmla="*/ 1501793 h 4020696"/>
                <a:gd name="connsiteX3428" fmla="*/ 1826441 w 8140614"/>
                <a:gd name="connsiteY3428" fmla="*/ 1509995 h 4020696"/>
                <a:gd name="connsiteX3429" fmla="*/ 1824903 w 8140614"/>
                <a:gd name="connsiteY3429" fmla="*/ 1586885 h 4020696"/>
                <a:gd name="connsiteX3430" fmla="*/ 1835668 w 8140614"/>
                <a:gd name="connsiteY3430" fmla="*/ 1585347 h 4020696"/>
                <a:gd name="connsiteX3431" fmla="*/ 1855659 w 8140614"/>
                <a:gd name="connsiteY3431" fmla="*/ 1513583 h 4020696"/>
                <a:gd name="connsiteX3432" fmla="*/ 1890003 w 8140614"/>
                <a:gd name="connsiteY3432" fmla="*/ 1477701 h 4020696"/>
                <a:gd name="connsiteX3433" fmla="*/ 1905894 w 8140614"/>
                <a:gd name="connsiteY3433" fmla="*/ 1536137 h 4020696"/>
                <a:gd name="connsiteX3434" fmla="*/ 1931011 w 8140614"/>
                <a:gd name="connsiteY3434" fmla="*/ 1527936 h 4020696"/>
                <a:gd name="connsiteX3435" fmla="*/ 1935112 w 8140614"/>
                <a:gd name="connsiteY3435" fmla="*/ 1530499 h 4020696"/>
                <a:gd name="connsiteX3436" fmla="*/ 1940238 w 8140614"/>
                <a:gd name="connsiteY3436" fmla="*/ 1573044 h 4020696"/>
                <a:gd name="connsiteX3437" fmla="*/ 1937675 w 8140614"/>
                <a:gd name="connsiteY3437" fmla="*/ 1574582 h 4020696"/>
                <a:gd name="connsiteX3438" fmla="*/ 1916658 w 8140614"/>
                <a:gd name="connsiteY3438" fmla="*/ 1572019 h 4020696"/>
                <a:gd name="connsiteX3439" fmla="*/ 1920759 w 8140614"/>
                <a:gd name="connsiteY3439" fmla="*/ 1592011 h 4020696"/>
                <a:gd name="connsiteX3440" fmla="*/ 2022766 w 8140614"/>
                <a:gd name="connsiteY3440" fmla="*/ 1545364 h 4020696"/>
                <a:gd name="connsiteX3441" fmla="*/ 2083765 w 8140614"/>
                <a:gd name="connsiteY3441" fmla="*/ 1531011 h 4020696"/>
                <a:gd name="connsiteX3442" fmla="*/ 2196537 w 8140614"/>
                <a:gd name="connsiteY3442" fmla="*/ 1493592 h 4020696"/>
                <a:gd name="connsiteX3443" fmla="*/ 2240107 w 8140614"/>
                <a:gd name="connsiteY3443" fmla="*/ 1426954 h 4020696"/>
                <a:gd name="connsiteX3444" fmla="*/ 2273426 w 8140614"/>
                <a:gd name="connsiteY3444" fmla="*/ 1433618 h 4020696"/>
                <a:gd name="connsiteX3445" fmla="*/ 2291880 w 8140614"/>
                <a:gd name="connsiteY3445" fmla="*/ 1497180 h 4020696"/>
                <a:gd name="connsiteX3446" fmla="*/ 2273426 w 8140614"/>
                <a:gd name="connsiteY3446" fmla="*/ 1510508 h 4020696"/>
                <a:gd name="connsiteX3447" fmla="*/ 2248309 w 8140614"/>
                <a:gd name="connsiteY3447" fmla="*/ 1506407 h 4020696"/>
                <a:gd name="connsiteX3448" fmla="*/ 2199100 w 8140614"/>
                <a:gd name="connsiteY3448" fmla="*/ 1569969 h 4020696"/>
                <a:gd name="connsiteX3449" fmla="*/ 2209864 w 8140614"/>
                <a:gd name="connsiteY3449" fmla="*/ 1578170 h 4020696"/>
                <a:gd name="connsiteX3450" fmla="*/ 2207301 w 8140614"/>
                <a:gd name="connsiteY3450" fmla="*/ 1586372 h 4020696"/>
                <a:gd name="connsiteX3451" fmla="*/ 2186285 w 8140614"/>
                <a:gd name="connsiteY3451" fmla="*/ 1582271 h 4020696"/>
                <a:gd name="connsiteX3452" fmla="*/ 2182184 w 8140614"/>
                <a:gd name="connsiteY3452" fmla="*/ 1593036 h 4020696"/>
                <a:gd name="connsiteX3453" fmla="*/ 2141176 w 8140614"/>
                <a:gd name="connsiteY3453" fmla="*/ 1603800 h 4020696"/>
                <a:gd name="connsiteX3454" fmla="*/ 2141176 w 8140614"/>
                <a:gd name="connsiteY3454" fmla="*/ 1605338 h 4020696"/>
                <a:gd name="connsiteX3455" fmla="*/ 2143739 w 8140614"/>
                <a:gd name="connsiteY3455" fmla="*/ 1609439 h 4020696"/>
                <a:gd name="connsiteX3456" fmla="*/ 2175520 w 8140614"/>
                <a:gd name="connsiteY3456" fmla="*/ 1607901 h 4020696"/>
                <a:gd name="connsiteX3457" fmla="*/ 2172957 w 8140614"/>
                <a:gd name="connsiteY3457" fmla="*/ 1607901 h 4020696"/>
                <a:gd name="connsiteX3458" fmla="*/ 2129386 w 8140614"/>
                <a:gd name="connsiteY3458" fmla="*/ 1617128 h 4020696"/>
                <a:gd name="connsiteX3459" fmla="*/ 2098630 w 8140614"/>
                <a:gd name="connsiteY3459" fmla="*/ 1648909 h 4020696"/>
                <a:gd name="connsiteX3460" fmla="*/ 2097093 w 8140614"/>
                <a:gd name="connsiteY3460" fmla="*/ 1650447 h 4020696"/>
                <a:gd name="connsiteX3461" fmla="*/ 2103756 w 8140614"/>
                <a:gd name="connsiteY3461" fmla="*/ 1666337 h 4020696"/>
                <a:gd name="connsiteX3462" fmla="*/ 2091967 w 8140614"/>
                <a:gd name="connsiteY3462" fmla="*/ 1700681 h 4020696"/>
                <a:gd name="connsiteX3463" fmla="*/ 2090429 w 8140614"/>
                <a:gd name="connsiteY3463" fmla="*/ 1700681 h 4020696"/>
                <a:gd name="connsiteX3464" fmla="*/ 2081202 w 8140614"/>
                <a:gd name="connsiteY3464" fmla="*/ 1664799 h 4020696"/>
                <a:gd name="connsiteX3465" fmla="*/ 2086328 w 8140614"/>
                <a:gd name="connsiteY3465" fmla="*/ 1643783 h 4020696"/>
                <a:gd name="connsiteX3466" fmla="*/ 2083765 w 8140614"/>
                <a:gd name="connsiteY3466" fmla="*/ 1642245 h 4020696"/>
                <a:gd name="connsiteX3467" fmla="*/ 2082227 w 8140614"/>
                <a:gd name="connsiteY3467" fmla="*/ 1642245 h 4020696"/>
                <a:gd name="connsiteX3468" fmla="*/ 2075563 w 8140614"/>
                <a:gd name="connsiteY3468" fmla="*/ 1646346 h 4020696"/>
                <a:gd name="connsiteX3469" fmla="*/ 2073000 w 8140614"/>
                <a:gd name="connsiteY3469" fmla="*/ 1677102 h 4020696"/>
                <a:gd name="connsiteX3470" fmla="*/ 2061211 w 8140614"/>
                <a:gd name="connsiteY3470" fmla="*/ 1682228 h 4020696"/>
                <a:gd name="connsiteX3471" fmla="*/ 2061211 w 8140614"/>
                <a:gd name="connsiteY3471" fmla="*/ 1687354 h 4020696"/>
                <a:gd name="connsiteX3472" fmla="*/ 2078639 w 8140614"/>
                <a:gd name="connsiteY3472" fmla="*/ 1701706 h 4020696"/>
                <a:gd name="connsiteX3473" fmla="*/ 2071975 w 8140614"/>
                <a:gd name="connsiteY3473" fmla="*/ 1715034 h 4020696"/>
                <a:gd name="connsiteX3474" fmla="*/ 2089404 w 8140614"/>
                <a:gd name="connsiteY3474" fmla="*/ 1726824 h 4020696"/>
                <a:gd name="connsiteX3475" fmla="*/ 2085303 w 8140614"/>
                <a:gd name="connsiteY3475" fmla="*/ 1740151 h 4020696"/>
                <a:gd name="connsiteX3476" fmla="*/ 2097093 w 8140614"/>
                <a:gd name="connsiteY3476" fmla="*/ 1742714 h 4020696"/>
                <a:gd name="connsiteX3477" fmla="*/ 2091967 w 8140614"/>
                <a:gd name="connsiteY3477" fmla="*/ 1749378 h 4020696"/>
                <a:gd name="connsiteX3478" fmla="*/ 2085303 w 8140614"/>
                <a:gd name="connsiteY3478" fmla="*/ 1753479 h 4020696"/>
                <a:gd name="connsiteX3479" fmla="*/ 2070950 w 8140614"/>
                <a:gd name="connsiteY3479" fmla="*/ 1748353 h 4020696"/>
                <a:gd name="connsiteX3480" fmla="*/ 2066849 w 8140614"/>
                <a:gd name="connsiteY3480" fmla="*/ 1753479 h 4020696"/>
                <a:gd name="connsiteX3481" fmla="*/ 2070950 w 8140614"/>
                <a:gd name="connsiteY3481" fmla="*/ 1771932 h 4020696"/>
                <a:gd name="connsiteX3482" fmla="*/ 1962279 w 8140614"/>
                <a:gd name="connsiteY3482" fmla="*/ 1866250 h 4020696"/>
                <a:gd name="connsiteX3483" fmla="*/ 1978170 w 8140614"/>
                <a:gd name="connsiteY3483" fmla="*/ 1923148 h 4020696"/>
                <a:gd name="connsiteX3484" fmla="*/ 1982271 w 8140614"/>
                <a:gd name="connsiteY3484" fmla="*/ 2013365 h 4020696"/>
                <a:gd name="connsiteX3485" fmla="*/ 1977145 w 8140614"/>
                <a:gd name="connsiteY3485" fmla="*/ 2013365 h 4020696"/>
                <a:gd name="connsiteX3486" fmla="*/ 1936137 w 8140614"/>
                <a:gd name="connsiteY3486" fmla="*/ 1941602 h 4020696"/>
                <a:gd name="connsiteX3487" fmla="*/ 1937675 w 8140614"/>
                <a:gd name="connsiteY3487" fmla="*/ 1919048 h 4020696"/>
                <a:gd name="connsiteX3488" fmla="*/ 1901793 w 8140614"/>
                <a:gd name="connsiteY3488" fmla="*/ 1887267 h 4020696"/>
                <a:gd name="connsiteX3489" fmla="*/ 1880776 w 8140614"/>
                <a:gd name="connsiteY3489" fmla="*/ 1900594 h 4020696"/>
                <a:gd name="connsiteX3490" fmla="*/ 1826441 w 8140614"/>
                <a:gd name="connsiteY3490" fmla="*/ 1884704 h 4020696"/>
                <a:gd name="connsiteX3491" fmla="*/ 1821315 w 8140614"/>
                <a:gd name="connsiteY3491" fmla="*/ 1873939 h 4020696"/>
                <a:gd name="connsiteX3492" fmla="*/ 1776207 w 8140614"/>
                <a:gd name="connsiteY3492" fmla="*/ 1888804 h 4020696"/>
                <a:gd name="connsiteX3493" fmla="*/ 1790559 w 8140614"/>
                <a:gd name="connsiteY3493" fmla="*/ 1913922 h 4020696"/>
                <a:gd name="connsiteX3494" fmla="*/ 1768005 w 8140614"/>
                <a:gd name="connsiteY3494" fmla="*/ 1899569 h 4020696"/>
                <a:gd name="connsiteX3495" fmla="*/ 1765442 w 8140614"/>
                <a:gd name="connsiteY3495" fmla="*/ 1908796 h 4020696"/>
                <a:gd name="connsiteX3496" fmla="*/ 1725460 w 8140614"/>
                <a:gd name="connsiteY3496" fmla="*/ 1892905 h 4020696"/>
                <a:gd name="connsiteX3497" fmla="*/ 1720334 w 8140614"/>
                <a:gd name="connsiteY3497" fmla="*/ 1901107 h 4020696"/>
                <a:gd name="connsiteX3498" fmla="*/ 1680351 w 8140614"/>
                <a:gd name="connsiteY3498" fmla="*/ 1891880 h 4020696"/>
                <a:gd name="connsiteX3499" fmla="*/ 1673687 w 8140614"/>
                <a:gd name="connsiteY3499" fmla="*/ 1901107 h 4020696"/>
                <a:gd name="connsiteX3500" fmla="*/ 1655746 w 8140614"/>
                <a:gd name="connsiteY3500" fmla="*/ 1901107 h 4020696"/>
                <a:gd name="connsiteX3501" fmla="*/ 1653183 w 8140614"/>
                <a:gd name="connsiteY3501" fmla="*/ 1912896 h 4020696"/>
                <a:gd name="connsiteX3502" fmla="*/ 1621402 w 8140614"/>
                <a:gd name="connsiteY3502" fmla="*/ 1924686 h 4020696"/>
                <a:gd name="connsiteX3503" fmla="*/ 1601411 w 8140614"/>
                <a:gd name="connsiteY3503" fmla="*/ 1945703 h 4020696"/>
                <a:gd name="connsiteX3504" fmla="*/ 1593209 w 8140614"/>
                <a:gd name="connsiteY3504" fmla="*/ 1970820 h 4020696"/>
                <a:gd name="connsiteX3505" fmla="*/ 1602436 w 8140614"/>
                <a:gd name="connsiteY3505" fmla="*/ 1991836 h 4020696"/>
                <a:gd name="connsiteX3506" fmla="*/ 1563991 w 8140614"/>
                <a:gd name="connsiteY3506" fmla="*/ 1978509 h 4020696"/>
                <a:gd name="connsiteX3507" fmla="*/ 1488127 w 8140614"/>
                <a:gd name="connsiteY3507" fmla="*/ 1893418 h 4020696"/>
                <a:gd name="connsiteX3508" fmla="*/ 1472237 w 8140614"/>
                <a:gd name="connsiteY3508" fmla="*/ 1914434 h 4020696"/>
                <a:gd name="connsiteX3509" fmla="*/ 1470699 w 8140614"/>
                <a:gd name="connsiteY3509" fmla="*/ 1914434 h 4020696"/>
                <a:gd name="connsiteX3510" fmla="*/ 1444044 w 8140614"/>
                <a:gd name="connsiteY3510" fmla="*/ 1899569 h 4020696"/>
                <a:gd name="connsiteX3511" fmla="*/ 1437380 w 8140614"/>
                <a:gd name="connsiteY3511" fmla="*/ 1879578 h 4020696"/>
                <a:gd name="connsiteX3512" fmla="*/ 1397397 w 8140614"/>
                <a:gd name="connsiteY3512" fmla="*/ 1845234 h 4020696"/>
                <a:gd name="connsiteX3513" fmla="*/ 1289752 w 8140614"/>
                <a:gd name="connsiteY3513" fmla="*/ 1855998 h 4020696"/>
                <a:gd name="connsiteX3514" fmla="*/ 1210299 w 8140614"/>
                <a:gd name="connsiteY3514" fmla="*/ 1822679 h 4020696"/>
                <a:gd name="connsiteX3515" fmla="*/ 1155964 w 8140614"/>
                <a:gd name="connsiteY3515" fmla="*/ 1826780 h 4020696"/>
                <a:gd name="connsiteX3516" fmla="*/ 1130847 w 8140614"/>
                <a:gd name="connsiteY3516" fmla="*/ 1789360 h 4020696"/>
                <a:gd name="connsiteX3517" fmla="*/ 1113418 w 8140614"/>
                <a:gd name="connsiteY3517" fmla="*/ 1787823 h 4020696"/>
                <a:gd name="connsiteX3518" fmla="*/ 1080100 w 8140614"/>
                <a:gd name="connsiteY3518" fmla="*/ 1776033 h 4020696"/>
                <a:gd name="connsiteX3519" fmla="*/ 4239749 w 8140614"/>
                <a:gd name="connsiteY3519" fmla="*/ 1365442 h 4020696"/>
                <a:gd name="connsiteX3520" fmla="*/ 4303312 w 8140614"/>
                <a:gd name="connsiteY3520" fmla="*/ 1369543 h 4020696"/>
                <a:gd name="connsiteX3521" fmla="*/ 4323303 w 8140614"/>
                <a:gd name="connsiteY3521" fmla="*/ 1376207 h 4020696"/>
                <a:gd name="connsiteX3522" fmla="*/ 4315101 w 8140614"/>
                <a:gd name="connsiteY3522" fmla="*/ 1396198 h 4020696"/>
                <a:gd name="connsiteX3523" fmla="*/ 4283320 w 8140614"/>
                <a:gd name="connsiteY3523" fmla="*/ 1387997 h 4020696"/>
                <a:gd name="connsiteX3524" fmla="*/ 4213095 w 8140614"/>
                <a:gd name="connsiteY3524" fmla="*/ 1409013 h 4020696"/>
                <a:gd name="connsiteX3525" fmla="*/ 4202330 w 8140614"/>
                <a:gd name="connsiteY3525" fmla="*/ 1391585 h 4020696"/>
                <a:gd name="connsiteX3526" fmla="*/ 4239749 w 8140614"/>
                <a:gd name="connsiteY3526" fmla="*/ 1365442 h 4020696"/>
                <a:gd name="connsiteX3527" fmla="*/ 2356467 w 8140614"/>
                <a:gd name="connsiteY3527" fmla="*/ 1357754 h 4020696"/>
                <a:gd name="connsiteX3528" fmla="*/ 2413365 w 8140614"/>
                <a:gd name="connsiteY3528" fmla="*/ 1377745 h 4020696"/>
                <a:gd name="connsiteX3529" fmla="*/ 2413365 w 8140614"/>
                <a:gd name="connsiteY3529" fmla="*/ 1379283 h 4020696"/>
                <a:gd name="connsiteX3530" fmla="*/ 2404138 w 8140614"/>
                <a:gd name="connsiteY3530" fmla="*/ 1379283 h 4020696"/>
                <a:gd name="connsiteX3531" fmla="*/ 2356467 w 8140614"/>
                <a:gd name="connsiteY3531" fmla="*/ 1357754 h 4020696"/>
                <a:gd name="connsiteX3532" fmla="*/ 3959871 w 8140614"/>
                <a:gd name="connsiteY3532" fmla="*/ 1351090 h 4020696"/>
                <a:gd name="connsiteX3533" fmla="*/ 3966535 w 8140614"/>
                <a:gd name="connsiteY3533" fmla="*/ 1364417 h 4020696"/>
                <a:gd name="connsiteX3534" fmla="*/ 3955771 w 8140614"/>
                <a:gd name="connsiteY3534" fmla="*/ 1364417 h 4020696"/>
                <a:gd name="connsiteX3535" fmla="*/ 3955771 w 8140614"/>
                <a:gd name="connsiteY3535" fmla="*/ 1360317 h 4020696"/>
                <a:gd name="connsiteX3536" fmla="*/ 3959871 w 8140614"/>
                <a:gd name="connsiteY3536" fmla="*/ 1351090 h 4020696"/>
                <a:gd name="connsiteX3537" fmla="*/ 903766 w 8140614"/>
                <a:gd name="connsiteY3537" fmla="*/ 1329561 h 4020696"/>
                <a:gd name="connsiteX3538" fmla="*/ 958101 w 8140614"/>
                <a:gd name="connsiteY3538" fmla="*/ 1342888 h 4020696"/>
                <a:gd name="connsiteX3539" fmla="*/ 1019100 w 8140614"/>
                <a:gd name="connsiteY3539" fmla="*/ 1387997 h 4020696"/>
                <a:gd name="connsiteX3540" fmla="*/ 1016537 w 8140614"/>
                <a:gd name="connsiteY3540" fmla="*/ 1398761 h 4020696"/>
                <a:gd name="connsiteX3541" fmla="*/ 983219 w 8140614"/>
                <a:gd name="connsiteY3541" fmla="*/ 1398761 h 4020696"/>
                <a:gd name="connsiteX3542" fmla="*/ 903766 w 8140614"/>
                <a:gd name="connsiteY3542" fmla="*/ 1329561 h 4020696"/>
                <a:gd name="connsiteX3543" fmla="*/ 4147995 w 8140614"/>
                <a:gd name="connsiteY3543" fmla="*/ 1322897 h 4020696"/>
                <a:gd name="connsiteX3544" fmla="*/ 4193103 w 8140614"/>
                <a:gd name="connsiteY3544" fmla="*/ 1345451 h 4020696"/>
                <a:gd name="connsiteX3545" fmla="*/ 4215658 w 8140614"/>
                <a:gd name="connsiteY3545" fmla="*/ 1342888 h 4020696"/>
                <a:gd name="connsiteX3546" fmla="*/ 4238212 w 8140614"/>
                <a:gd name="connsiteY3546" fmla="*/ 1362879 h 4020696"/>
                <a:gd name="connsiteX3547" fmla="*/ 4235649 w 8140614"/>
                <a:gd name="connsiteY3547" fmla="*/ 1362879 h 4020696"/>
                <a:gd name="connsiteX3548" fmla="*/ 4158759 w 8140614"/>
                <a:gd name="connsiteY3548" fmla="*/ 1376207 h 4020696"/>
                <a:gd name="connsiteX3549" fmla="*/ 4152095 w 8140614"/>
                <a:gd name="connsiteY3549" fmla="*/ 1387997 h 4020696"/>
                <a:gd name="connsiteX3550" fmla="*/ 4141331 w 8140614"/>
                <a:gd name="connsiteY3550" fmla="*/ 1387997 h 4020696"/>
                <a:gd name="connsiteX3551" fmla="*/ 4104424 w 8140614"/>
                <a:gd name="connsiteY3551" fmla="*/ 1341350 h 4020696"/>
                <a:gd name="connsiteX3552" fmla="*/ 4147995 w 8140614"/>
                <a:gd name="connsiteY3552" fmla="*/ 1322897 h 4020696"/>
                <a:gd name="connsiteX3553" fmla="*/ 3872217 w 8140614"/>
                <a:gd name="connsiteY3553" fmla="*/ 1320334 h 4020696"/>
                <a:gd name="connsiteX3554" fmla="*/ 3880419 w 8140614"/>
                <a:gd name="connsiteY3554" fmla="*/ 1320334 h 4020696"/>
                <a:gd name="connsiteX3555" fmla="*/ 3918863 w 8140614"/>
                <a:gd name="connsiteY3555" fmla="*/ 1354678 h 4020696"/>
                <a:gd name="connsiteX3556" fmla="*/ 3930653 w 8140614"/>
                <a:gd name="connsiteY3556" fmla="*/ 1349552 h 4020696"/>
                <a:gd name="connsiteX3557" fmla="*/ 4006005 w 8140614"/>
                <a:gd name="connsiteY3557" fmla="*/ 1383896 h 4020696"/>
                <a:gd name="connsiteX3558" fmla="*/ 3991652 w 8140614"/>
                <a:gd name="connsiteY3558" fmla="*/ 1422341 h 4020696"/>
                <a:gd name="connsiteX3559" fmla="*/ 3960897 w 8140614"/>
                <a:gd name="connsiteY3559" fmla="*/ 1460786 h 4020696"/>
                <a:gd name="connsiteX3560" fmla="*/ 3962434 w 8140614"/>
                <a:gd name="connsiteY3560" fmla="*/ 1463349 h 4020696"/>
                <a:gd name="connsiteX3561" fmla="*/ 3975762 w 8140614"/>
                <a:gd name="connsiteY3561" fmla="*/ 1458223 h 4020696"/>
                <a:gd name="connsiteX3562" fmla="*/ 3983963 w 8140614"/>
                <a:gd name="connsiteY3562" fmla="*/ 1484878 h 4020696"/>
                <a:gd name="connsiteX3563" fmla="*/ 3973199 w 8140614"/>
                <a:gd name="connsiteY3563" fmla="*/ 1493079 h 4020696"/>
                <a:gd name="connsiteX3564" fmla="*/ 3982426 w 8140614"/>
                <a:gd name="connsiteY3564" fmla="*/ 1520760 h 4020696"/>
                <a:gd name="connsiteX3565" fmla="*/ 3995753 w 8140614"/>
                <a:gd name="connsiteY3565" fmla="*/ 1523323 h 4020696"/>
                <a:gd name="connsiteX3566" fmla="*/ 3993190 w 8140614"/>
                <a:gd name="connsiteY3566" fmla="*/ 1529986 h 4020696"/>
                <a:gd name="connsiteX3567" fmla="*/ 3959871 w 8140614"/>
                <a:gd name="connsiteY3567" fmla="*/ 1548440 h 4020696"/>
                <a:gd name="connsiteX3568" fmla="*/ 3893746 w 8140614"/>
                <a:gd name="connsiteY3568" fmla="*/ 1551003 h 4020696"/>
                <a:gd name="connsiteX3569" fmla="*/ 3893746 w 8140614"/>
                <a:gd name="connsiteY3569" fmla="*/ 1565355 h 4020696"/>
                <a:gd name="connsiteX3570" fmla="*/ 3875293 w 8140614"/>
                <a:gd name="connsiteY3570" fmla="*/ 1565355 h 4020696"/>
                <a:gd name="connsiteX3571" fmla="*/ 3839411 w 8140614"/>
                <a:gd name="connsiteY3571" fmla="*/ 1553566 h 4020696"/>
                <a:gd name="connsiteX3572" fmla="*/ 3825058 w 8140614"/>
                <a:gd name="connsiteY3572" fmla="*/ 1560229 h 4020696"/>
                <a:gd name="connsiteX3573" fmla="*/ 3788151 w 8140614"/>
                <a:gd name="connsiteY3573" fmla="*/ 1541776 h 4020696"/>
                <a:gd name="connsiteX3574" fmla="*/ 3797378 w 8140614"/>
                <a:gd name="connsiteY3574" fmla="*/ 1455660 h 4020696"/>
                <a:gd name="connsiteX3575" fmla="*/ 3773286 w 8140614"/>
                <a:gd name="connsiteY3575" fmla="*/ 1427979 h 4020696"/>
                <a:gd name="connsiteX3576" fmla="*/ 3718951 w 8140614"/>
                <a:gd name="connsiteY3576" fmla="*/ 1412089 h 4020696"/>
                <a:gd name="connsiteX3577" fmla="*/ 3716388 w 8140614"/>
                <a:gd name="connsiteY3577" fmla="*/ 1393635 h 4020696"/>
                <a:gd name="connsiteX3578" fmla="*/ 3785588 w 8140614"/>
                <a:gd name="connsiteY3578" fmla="*/ 1396198 h 4020696"/>
                <a:gd name="connsiteX3579" fmla="*/ 3781487 w 8140614"/>
                <a:gd name="connsiteY3579" fmla="*/ 1364417 h 4020696"/>
                <a:gd name="connsiteX3580" fmla="*/ 3789689 w 8140614"/>
                <a:gd name="connsiteY3580" fmla="*/ 1359291 h 4020696"/>
                <a:gd name="connsiteX3581" fmla="*/ 3825571 w 8140614"/>
                <a:gd name="connsiteY3581" fmla="*/ 1372619 h 4020696"/>
                <a:gd name="connsiteX3582" fmla="*/ 3832234 w 8140614"/>
                <a:gd name="connsiteY3582" fmla="*/ 1358266 h 4020696"/>
                <a:gd name="connsiteX3583" fmla="*/ 3862990 w 8140614"/>
                <a:gd name="connsiteY3583" fmla="*/ 1349039 h 4020696"/>
                <a:gd name="connsiteX3584" fmla="*/ 3872217 w 8140614"/>
                <a:gd name="connsiteY3584" fmla="*/ 1320334 h 4020696"/>
                <a:gd name="connsiteX3585" fmla="*/ 2540489 w 8140614"/>
                <a:gd name="connsiteY3585" fmla="*/ 1308544 h 4020696"/>
                <a:gd name="connsiteX3586" fmla="*/ 2552279 w 8140614"/>
                <a:gd name="connsiteY3586" fmla="*/ 1310082 h 4020696"/>
                <a:gd name="connsiteX3587" fmla="*/ 2549716 w 8140614"/>
                <a:gd name="connsiteY3587" fmla="*/ 1314183 h 4020696"/>
                <a:gd name="connsiteX3588" fmla="*/ 2528700 w 8140614"/>
                <a:gd name="connsiteY3588" fmla="*/ 1360829 h 4020696"/>
                <a:gd name="connsiteX3589" fmla="*/ 2530237 w 8140614"/>
                <a:gd name="connsiteY3589" fmla="*/ 1360829 h 4020696"/>
                <a:gd name="connsiteX3590" fmla="*/ 2548691 w 8140614"/>
                <a:gd name="connsiteY3590" fmla="*/ 1354165 h 4020696"/>
                <a:gd name="connsiteX3591" fmla="*/ 2572783 w 8140614"/>
                <a:gd name="connsiteY3591" fmla="*/ 1379283 h 4020696"/>
                <a:gd name="connsiteX3592" fmla="*/ 2590211 w 8140614"/>
                <a:gd name="connsiteY3592" fmla="*/ 1372619 h 4020696"/>
                <a:gd name="connsiteX3593" fmla="*/ 2598413 w 8140614"/>
                <a:gd name="connsiteY3593" fmla="*/ 1375182 h 4020696"/>
                <a:gd name="connsiteX3594" fmla="*/ 2591749 w 8140614"/>
                <a:gd name="connsiteY3594" fmla="*/ 1400299 h 4020696"/>
                <a:gd name="connsiteX3595" fmla="*/ 2607640 w 8140614"/>
                <a:gd name="connsiteY3595" fmla="*/ 1401837 h 4020696"/>
                <a:gd name="connsiteX3596" fmla="*/ 2603539 w 8140614"/>
                <a:gd name="connsiteY3596" fmla="*/ 1421828 h 4020696"/>
                <a:gd name="connsiteX3597" fmla="*/ 2614303 w 8140614"/>
                <a:gd name="connsiteY3597" fmla="*/ 1419265 h 4020696"/>
                <a:gd name="connsiteX3598" fmla="*/ 2618404 w 8140614"/>
                <a:gd name="connsiteY3598" fmla="*/ 1428492 h 4020696"/>
                <a:gd name="connsiteX3599" fmla="*/ 2613278 w 8140614"/>
                <a:gd name="connsiteY3599" fmla="*/ 1440282 h 4020696"/>
                <a:gd name="connsiteX3600" fmla="*/ 2594825 w 8140614"/>
                <a:gd name="connsiteY3600" fmla="*/ 1437719 h 4020696"/>
                <a:gd name="connsiteX3601" fmla="*/ 2592262 w 8140614"/>
                <a:gd name="connsiteY3601" fmla="*/ 1426954 h 4020696"/>
                <a:gd name="connsiteX3602" fmla="*/ 2588161 w 8140614"/>
                <a:gd name="connsiteY3602" fmla="*/ 1425416 h 4020696"/>
                <a:gd name="connsiteX3603" fmla="*/ 2558943 w 8140614"/>
                <a:gd name="connsiteY3603" fmla="*/ 1436181 h 4020696"/>
                <a:gd name="connsiteX3604" fmla="*/ 2558943 w 8140614"/>
                <a:gd name="connsiteY3604" fmla="*/ 1434643 h 4020696"/>
                <a:gd name="connsiteX3605" fmla="*/ 2568170 w 8140614"/>
                <a:gd name="connsiteY3605" fmla="*/ 1421316 h 4020696"/>
                <a:gd name="connsiteX3606" fmla="*/ 2566632 w 8140614"/>
                <a:gd name="connsiteY3606" fmla="*/ 1417215 h 4020696"/>
                <a:gd name="connsiteX3607" fmla="*/ 2542540 w 8140614"/>
                <a:gd name="connsiteY3607" fmla="*/ 1410551 h 4020696"/>
                <a:gd name="connsiteX3608" fmla="*/ 2474877 w 8140614"/>
                <a:gd name="connsiteY3608" fmla="*/ 1418753 h 4020696"/>
                <a:gd name="connsiteX3609" fmla="*/ 2473339 w 8140614"/>
                <a:gd name="connsiteY3609" fmla="*/ 1416190 h 4020696"/>
                <a:gd name="connsiteX3610" fmla="*/ 2484104 w 8140614"/>
                <a:gd name="connsiteY3610" fmla="*/ 1397736 h 4020696"/>
                <a:gd name="connsiteX3611" fmla="*/ 2481541 w 8140614"/>
                <a:gd name="connsiteY3611" fmla="*/ 1385946 h 4020696"/>
                <a:gd name="connsiteX3612" fmla="*/ 2504095 w 8140614"/>
                <a:gd name="connsiteY3612" fmla="*/ 1376720 h 4020696"/>
                <a:gd name="connsiteX3613" fmla="*/ 2540489 w 8140614"/>
                <a:gd name="connsiteY3613" fmla="*/ 1308544 h 4020696"/>
                <a:gd name="connsiteX3614" fmla="*/ 3928090 w 8140614"/>
                <a:gd name="connsiteY3614" fmla="*/ 1307006 h 4020696"/>
                <a:gd name="connsiteX3615" fmla="*/ 3964997 w 8140614"/>
                <a:gd name="connsiteY3615" fmla="*/ 1338788 h 4020696"/>
                <a:gd name="connsiteX3616" fmla="*/ 3950645 w 8140614"/>
                <a:gd name="connsiteY3616" fmla="*/ 1363905 h 4020696"/>
                <a:gd name="connsiteX3617" fmla="*/ 3942443 w 8140614"/>
                <a:gd name="connsiteY3617" fmla="*/ 1355703 h 4020696"/>
                <a:gd name="connsiteX3618" fmla="*/ 3931678 w 8140614"/>
                <a:gd name="connsiteY3618" fmla="*/ 1343913 h 4020696"/>
                <a:gd name="connsiteX3619" fmla="*/ 3920914 w 8140614"/>
                <a:gd name="connsiteY3619" fmla="*/ 1350577 h 4020696"/>
                <a:gd name="connsiteX3620" fmla="*/ 3885032 w 8140614"/>
                <a:gd name="connsiteY3620" fmla="*/ 1325460 h 4020696"/>
                <a:gd name="connsiteX3621" fmla="*/ 3885032 w 8140614"/>
                <a:gd name="connsiteY3621" fmla="*/ 1317258 h 4020696"/>
                <a:gd name="connsiteX3622" fmla="*/ 3928090 w 8140614"/>
                <a:gd name="connsiteY3622" fmla="*/ 1307006 h 4020696"/>
                <a:gd name="connsiteX3623" fmla="*/ 6034352 w 8140614"/>
                <a:gd name="connsiteY3623" fmla="*/ 1293679 h 4020696"/>
                <a:gd name="connsiteX3624" fmla="*/ 6103553 w 8140614"/>
                <a:gd name="connsiteY3624" fmla="*/ 1316233 h 4020696"/>
                <a:gd name="connsiteX3625" fmla="*/ 6209661 w 8140614"/>
                <a:gd name="connsiteY3625" fmla="*/ 1348014 h 4020696"/>
                <a:gd name="connsiteX3626" fmla="*/ 6248106 w 8140614"/>
                <a:gd name="connsiteY3626" fmla="*/ 1375694 h 4020696"/>
                <a:gd name="connsiteX3627" fmla="*/ 6279887 w 8140614"/>
                <a:gd name="connsiteY3627" fmla="*/ 1380820 h 4020696"/>
                <a:gd name="connsiteX3628" fmla="*/ 6377793 w 8140614"/>
                <a:gd name="connsiteY3628" fmla="*/ 1350065 h 4020696"/>
                <a:gd name="connsiteX3629" fmla="*/ 6404448 w 8140614"/>
                <a:gd name="connsiteY3629" fmla="*/ 1358266 h 4020696"/>
                <a:gd name="connsiteX3630" fmla="*/ 6433666 w 8140614"/>
                <a:gd name="connsiteY3630" fmla="*/ 1358266 h 4020696"/>
                <a:gd name="connsiteX3631" fmla="*/ 6408548 w 8140614"/>
                <a:gd name="connsiteY3631" fmla="*/ 1415164 h 4020696"/>
                <a:gd name="connsiteX3632" fmla="*/ 6417775 w 8140614"/>
                <a:gd name="connsiteY3632" fmla="*/ 1423366 h 4020696"/>
                <a:gd name="connsiteX3633" fmla="*/ 6458783 w 8140614"/>
                <a:gd name="connsiteY3633" fmla="*/ 1425929 h 4020696"/>
                <a:gd name="connsiteX3634" fmla="*/ 6470573 w 8140614"/>
                <a:gd name="connsiteY3634" fmla="*/ 1415164 h 4020696"/>
                <a:gd name="connsiteX3635" fmla="*/ 6507480 w 8140614"/>
                <a:gd name="connsiteY3635" fmla="*/ 1448483 h 4020696"/>
                <a:gd name="connsiteX3636" fmla="*/ 6503379 w 8140614"/>
                <a:gd name="connsiteY3636" fmla="*/ 1451046 h 4020696"/>
                <a:gd name="connsiteX3637" fmla="*/ 6442380 w 8140614"/>
                <a:gd name="connsiteY3637" fmla="*/ 1457710 h 4020696"/>
                <a:gd name="connsiteX3638" fmla="*/ 6414700 w 8140614"/>
                <a:gd name="connsiteY3638" fmla="*/ 1485390 h 4020696"/>
                <a:gd name="connsiteX3639" fmla="*/ 6389583 w 8140614"/>
                <a:gd name="connsiteY3639" fmla="*/ 1487953 h 4020696"/>
                <a:gd name="connsiteX3640" fmla="*/ 6367028 w 8140614"/>
                <a:gd name="connsiteY3640" fmla="*/ 1501281 h 4020696"/>
                <a:gd name="connsiteX3641" fmla="*/ 6316794 w 8140614"/>
                <a:gd name="connsiteY3641" fmla="*/ 1502819 h 4020696"/>
                <a:gd name="connsiteX3642" fmla="*/ 6319357 w 8140614"/>
                <a:gd name="connsiteY3642" fmla="*/ 1536137 h 4020696"/>
                <a:gd name="connsiteX3643" fmla="*/ 6256820 w 8140614"/>
                <a:gd name="connsiteY3643" fmla="*/ 1572019 h 4020696"/>
                <a:gd name="connsiteX3644" fmla="*/ 6210174 w 8140614"/>
                <a:gd name="connsiteY3644" fmla="*/ 1569456 h 4020696"/>
                <a:gd name="connsiteX3645" fmla="*/ 6166603 w 8140614"/>
                <a:gd name="connsiteY3645" fmla="*/ 1593548 h 4020696"/>
                <a:gd name="connsiteX3646" fmla="*/ 6067159 w 8140614"/>
                <a:gd name="connsiteY3646" fmla="*/ 1564330 h 4020696"/>
                <a:gd name="connsiteX3647" fmla="*/ 5975404 w 8140614"/>
                <a:gd name="connsiteY3647" fmla="*/ 1560229 h 4020696"/>
                <a:gd name="connsiteX3648" fmla="*/ 5864170 w 8140614"/>
                <a:gd name="connsiteY3648" fmla="*/ 1487441 h 4020696"/>
                <a:gd name="connsiteX3649" fmla="*/ 5862632 w 8140614"/>
                <a:gd name="connsiteY3649" fmla="*/ 1480777 h 4020696"/>
                <a:gd name="connsiteX3650" fmla="*/ 5870834 w 8140614"/>
                <a:gd name="connsiteY3650" fmla="*/ 1447458 h 4020696"/>
                <a:gd name="connsiteX3651" fmla="*/ 5848280 w 8140614"/>
                <a:gd name="connsiteY3651" fmla="*/ 1414139 h 4020696"/>
                <a:gd name="connsiteX3652" fmla="*/ 5801634 w 8140614"/>
                <a:gd name="connsiteY3652" fmla="*/ 1380820 h 4020696"/>
                <a:gd name="connsiteX3653" fmla="*/ 5835978 w 8140614"/>
                <a:gd name="connsiteY3653" fmla="*/ 1367493 h 4020696"/>
                <a:gd name="connsiteX3654" fmla="*/ 5890313 w 8140614"/>
                <a:gd name="connsiteY3654" fmla="*/ 1333149 h 4020696"/>
                <a:gd name="connsiteX3655" fmla="*/ 5933883 w 8140614"/>
                <a:gd name="connsiteY3655" fmla="*/ 1338275 h 4020696"/>
                <a:gd name="connsiteX3656" fmla="*/ 5974891 w 8140614"/>
                <a:gd name="connsiteY3656" fmla="*/ 1355703 h 4020696"/>
                <a:gd name="connsiteX3657" fmla="*/ 5993345 w 8140614"/>
                <a:gd name="connsiteY3657" fmla="*/ 1363905 h 4020696"/>
                <a:gd name="connsiteX3658" fmla="*/ 6014362 w 8140614"/>
                <a:gd name="connsiteY3658" fmla="*/ 1350577 h 4020696"/>
                <a:gd name="connsiteX3659" fmla="*/ 6006160 w 8140614"/>
                <a:gd name="connsiteY3659" fmla="*/ 1317258 h 4020696"/>
                <a:gd name="connsiteX3660" fmla="*/ 6034352 w 8140614"/>
                <a:gd name="connsiteY3660" fmla="*/ 1293679 h 4020696"/>
                <a:gd name="connsiteX3661" fmla="*/ 4491947 w 8140614"/>
                <a:gd name="connsiteY3661" fmla="*/ 1456172 h 4020696"/>
                <a:gd name="connsiteX3662" fmla="*/ 4476057 w 8140614"/>
                <a:gd name="connsiteY3662" fmla="*/ 1424391 h 4020696"/>
                <a:gd name="connsiteX3663" fmla="*/ 4413520 w 8140614"/>
                <a:gd name="connsiteY3663" fmla="*/ 1397736 h 4020696"/>
                <a:gd name="connsiteX3664" fmla="*/ 4399167 w 8140614"/>
                <a:gd name="connsiteY3664" fmla="*/ 1408501 h 4020696"/>
                <a:gd name="connsiteX3665" fmla="*/ 4319715 w 8140614"/>
                <a:gd name="connsiteY3665" fmla="*/ 1396711 h 4020696"/>
                <a:gd name="connsiteX3666" fmla="*/ 4319715 w 8140614"/>
                <a:gd name="connsiteY3666" fmla="*/ 1390047 h 4020696"/>
                <a:gd name="connsiteX3667" fmla="*/ 4328941 w 8140614"/>
                <a:gd name="connsiteY3667" fmla="*/ 1360829 h 4020696"/>
                <a:gd name="connsiteX3668" fmla="*/ 4359697 w 8140614"/>
                <a:gd name="connsiteY3668" fmla="*/ 1333149 h 4020696"/>
                <a:gd name="connsiteX3669" fmla="*/ 4348933 w 8140614"/>
                <a:gd name="connsiteY3669" fmla="*/ 1305469 h 4020696"/>
                <a:gd name="connsiteX3670" fmla="*/ 4373025 w 8140614"/>
                <a:gd name="connsiteY3670" fmla="*/ 1292141 h 4020696"/>
                <a:gd name="connsiteX3671" fmla="*/ 4415571 w 8140614"/>
                <a:gd name="connsiteY3671" fmla="*/ 1300343 h 4020696"/>
                <a:gd name="connsiteX3672" fmla="*/ 4503225 w 8140614"/>
                <a:gd name="connsiteY3672" fmla="*/ 1311107 h 4020696"/>
                <a:gd name="connsiteX3673" fmla="*/ 4516552 w 8140614"/>
                <a:gd name="connsiteY3673" fmla="*/ 1288553 h 4020696"/>
                <a:gd name="connsiteX3674" fmla="*/ 4580114 w 8140614"/>
                <a:gd name="connsiteY3674" fmla="*/ 1285990 h 4020696"/>
                <a:gd name="connsiteX3675" fmla="*/ 4590879 w 8140614"/>
                <a:gd name="connsiteY3675" fmla="*/ 1315208 h 4020696"/>
                <a:gd name="connsiteX3676" fmla="*/ 4608307 w 8140614"/>
                <a:gd name="connsiteY3676" fmla="*/ 1319309 h 4020696"/>
                <a:gd name="connsiteX3677" fmla="*/ 4658541 w 8140614"/>
                <a:gd name="connsiteY3677" fmla="*/ 1341863 h 4020696"/>
                <a:gd name="connsiteX3678" fmla="*/ 4718003 w 8140614"/>
                <a:gd name="connsiteY3678" fmla="*/ 1369543 h 4020696"/>
                <a:gd name="connsiteX3679" fmla="*/ 4711339 w 8140614"/>
                <a:gd name="connsiteY3679" fmla="*/ 1377745 h 4020696"/>
                <a:gd name="connsiteX3680" fmla="*/ 4716465 w 8140614"/>
                <a:gd name="connsiteY3680" fmla="*/ 1385946 h 4020696"/>
                <a:gd name="connsiteX3681" fmla="*/ 4708263 w 8140614"/>
                <a:gd name="connsiteY3681" fmla="*/ 1391072 h 4020696"/>
                <a:gd name="connsiteX3682" fmla="*/ 4687247 w 8140614"/>
                <a:gd name="connsiteY3682" fmla="*/ 1412089 h 4020696"/>
                <a:gd name="connsiteX3683" fmla="*/ 4669819 w 8140614"/>
                <a:gd name="connsiteY3683" fmla="*/ 1433105 h 4020696"/>
                <a:gd name="connsiteX3684" fmla="*/ 4597030 w 8140614"/>
                <a:gd name="connsiteY3684" fmla="*/ 1466424 h 4020696"/>
                <a:gd name="connsiteX3685" fmla="*/ 4607794 w 8140614"/>
                <a:gd name="connsiteY3685" fmla="*/ 1484878 h 4020696"/>
                <a:gd name="connsiteX3686" fmla="*/ 4639575 w 8140614"/>
                <a:gd name="connsiteY3686" fmla="*/ 1488978 h 4020696"/>
                <a:gd name="connsiteX3687" fmla="*/ 4639575 w 8140614"/>
                <a:gd name="connsiteY3687" fmla="*/ 1490516 h 4020696"/>
                <a:gd name="connsiteX3688" fmla="*/ 4571913 w 8140614"/>
                <a:gd name="connsiteY3688" fmla="*/ 1508970 h 4020696"/>
                <a:gd name="connsiteX3689" fmla="*/ 4573450 w 8140614"/>
                <a:gd name="connsiteY3689" fmla="*/ 1491541 h 4020696"/>
                <a:gd name="connsiteX3690" fmla="*/ 4549358 w 8140614"/>
                <a:gd name="connsiteY3690" fmla="*/ 1480777 h 4020696"/>
                <a:gd name="connsiteX3691" fmla="*/ 4578576 w 8140614"/>
                <a:gd name="connsiteY3691" fmla="*/ 1466424 h 4020696"/>
                <a:gd name="connsiteX3692" fmla="*/ 4574476 w 8140614"/>
                <a:gd name="connsiteY3692" fmla="*/ 1461298 h 4020696"/>
                <a:gd name="connsiteX3693" fmla="*/ 4540132 w 8140614"/>
                <a:gd name="connsiteY3693" fmla="*/ 1456172 h 4020696"/>
                <a:gd name="connsiteX3694" fmla="*/ 4544232 w 8140614"/>
                <a:gd name="connsiteY3694" fmla="*/ 1445408 h 4020696"/>
                <a:gd name="connsiteX3695" fmla="*/ 4540132 w 8140614"/>
                <a:gd name="connsiteY3695" fmla="*/ 1443870 h 4020696"/>
                <a:gd name="connsiteX3696" fmla="*/ 4480670 w 8140614"/>
                <a:gd name="connsiteY3696" fmla="*/ 1483852 h 4020696"/>
                <a:gd name="connsiteX3697" fmla="*/ 4462217 w 8140614"/>
                <a:gd name="connsiteY3697" fmla="*/ 1486415 h 4020696"/>
                <a:gd name="connsiteX3698" fmla="*/ 4455553 w 8140614"/>
                <a:gd name="connsiteY3698" fmla="*/ 1482315 h 4020696"/>
                <a:gd name="connsiteX3699" fmla="*/ 4469906 w 8140614"/>
                <a:gd name="connsiteY3699" fmla="*/ 1454634 h 4020696"/>
                <a:gd name="connsiteX3700" fmla="*/ 4472469 w 8140614"/>
                <a:gd name="connsiteY3700" fmla="*/ 1453097 h 4020696"/>
                <a:gd name="connsiteX3701" fmla="*/ 4491947 w 8140614"/>
                <a:gd name="connsiteY3701" fmla="*/ 1456172 h 4020696"/>
                <a:gd name="connsiteX3702" fmla="*/ 6041016 w 8140614"/>
                <a:gd name="connsiteY3702" fmla="*/ 2088205 h 4020696"/>
                <a:gd name="connsiteX3703" fmla="*/ 6039478 w 8140614"/>
                <a:gd name="connsiteY3703" fmla="*/ 2064113 h 4020696"/>
                <a:gd name="connsiteX3704" fmla="*/ 6028714 w 8140614"/>
                <a:gd name="connsiteY3704" fmla="*/ 2060012 h 4020696"/>
                <a:gd name="connsiteX3705" fmla="*/ 6023588 w 8140614"/>
                <a:gd name="connsiteY3705" fmla="*/ 2041558 h 4020696"/>
                <a:gd name="connsiteX3706" fmla="*/ 6003597 w 8140614"/>
                <a:gd name="connsiteY3706" fmla="*/ 2040021 h 4020696"/>
                <a:gd name="connsiteX3707" fmla="*/ 6002059 w 8140614"/>
                <a:gd name="connsiteY3707" fmla="*/ 2030794 h 4020696"/>
                <a:gd name="connsiteX3708" fmla="*/ 6024614 w 8140614"/>
                <a:gd name="connsiteY3708" fmla="*/ 1954929 h 4020696"/>
                <a:gd name="connsiteX3709" fmla="*/ 6013849 w 8140614"/>
                <a:gd name="connsiteY3709" fmla="*/ 1949803 h 4020696"/>
                <a:gd name="connsiteX3710" fmla="*/ 5988732 w 8140614"/>
                <a:gd name="connsiteY3710" fmla="*/ 1934938 h 4020696"/>
                <a:gd name="connsiteX3711" fmla="*/ 5967715 w 8140614"/>
                <a:gd name="connsiteY3711" fmla="*/ 1910846 h 4020696"/>
                <a:gd name="connsiteX3712" fmla="*/ 5930808 w 8140614"/>
                <a:gd name="connsiteY3712" fmla="*/ 1915972 h 4020696"/>
                <a:gd name="connsiteX3713" fmla="*/ 5888262 w 8140614"/>
                <a:gd name="connsiteY3713" fmla="*/ 1949291 h 4020696"/>
                <a:gd name="connsiteX3714" fmla="*/ 5843154 w 8140614"/>
                <a:gd name="connsiteY3714" fmla="*/ 1938526 h 4020696"/>
                <a:gd name="connsiteX3715" fmla="*/ 5820600 w 8140614"/>
                <a:gd name="connsiteY3715" fmla="*/ 1961081 h 4020696"/>
                <a:gd name="connsiteX3716" fmla="*/ 5819062 w 8140614"/>
                <a:gd name="connsiteY3716" fmla="*/ 1961081 h 4020696"/>
                <a:gd name="connsiteX3717" fmla="*/ 5813936 w 8140614"/>
                <a:gd name="connsiteY3717" fmla="*/ 1941089 h 4020696"/>
                <a:gd name="connsiteX3718" fmla="*/ 5662719 w 8140614"/>
                <a:gd name="connsiteY3718" fmla="*/ 1885216 h 4020696"/>
                <a:gd name="connsiteX3719" fmla="*/ 5649392 w 8140614"/>
                <a:gd name="connsiteY3719" fmla="*/ 1891880 h 4020696"/>
                <a:gd name="connsiteX3720" fmla="*/ 5597620 w 8140614"/>
                <a:gd name="connsiteY3720" fmla="*/ 1830881 h 4020696"/>
                <a:gd name="connsiteX3721" fmla="*/ 5616073 w 8140614"/>
                <a:gd name="connsiteY3721" fmla="*/ 1832419 h 4020696"/>
                <a:gd name="connsiteX3722" fmla="*/ 5618636 w 8140614"/>
                <a:gd name="connsiteY3722" fmla="*/ 1827293 h 4020696"/>
                <a:gd name="connsiteX3723" fmla="*/ 5605309 w 8140614"/>
                <a:gd name="connsiteY3723" fmla="*/ 1796537 h 4020696"/>
                <a:gd name="connsiteX3724" fmla="*/ 5638628 w 8140614"/>
                <a:gd name="connsiteY3724" fmla="*/ 1767319 h 4020696"/>
                <a:gd name="connsiteX3725" fmla="*/ 5611973 w 8140614"/>
                <a:gd name="connsiteY3725" fmla="*/ 1742201 h 4020696"/>
                <a:gd name="connsiteX3726" fmla="*/ 5584292 w 8140614"/>
                <a:gd name="connsiteY3726" fmla="*/ 1755529 h 4020696"/>
                <a:gd name="connsiteX3727" fmla="*/ 5544310 w 8140614"/>
                <a:gd name="connsiteY3727" fmla="*/ 1739638 h 4020696"/>
                <a:gd name="connsiteX3728" fmla="*/ 5539184 w 8140614"/>
                <a:gd name="connsiteY3728" fmla="*/ 1724773 h 4020696"/>
                <a:gd name="connsiteX3729" fmla="*/ 5523293 w 8140614"/>
                <a:gd name="connsiteY3729" fmla="*/ 1714009 h 4020696"/>
                <a:gd name="connsiteX3730" fmla="*/ 5495613 w 8140614"/>
                <a:gd name="connsiteY3730" fmla="*/ 1667362 h 4020696"/>
                <a:gd name="connsiteX3731" fmla="*/ 5498176 w 8140614"/>
                <a:gd name="connsiteY3731" fmla="*/ 1635581 h 4020696"/>
                <a:gd name="connsiteX3732" fmla="*/ 5525856 w 8140614"/>
                <a:gd name="connsiteY3732" fmla="*/ 1622254 h 4020696"/>
                <a:gd name="connsiteX3733" fmla="*/ 5544310 w 8140614"/>
                <a:gd name="connsiteY3733" fmla="*/ 1627380 h 4020696"/>
                <a:gd name="connsiteX3734" fmla="*/ 5564301 w 8140614"/>
                <a:gd name="connsiteY3734" fmla="*/ 1611489 h 4020696"/>
                <a:gd name="connsiteX3735" fmla="*/ 5586855 w 8140614"/>
                <a:gd name="connsiteY3735" fmla="*/ 1611489 h 4020696"/>
                <a:gd name="connsiteX3736" fmla="*/ 5637090 w 8140614"/>
                <a:gd name="connsiteY3736" fmla="*/ 1578170 h 4020696"/>
                <a:gd name="connsiteX3737" fmla="*/ 5650418 w 8140614"/>
                <a:gd name="connsiteY3737" fmla="*/ 1548952 h 4020696"/>
                <a:gd name="connsiteX3738" fmla="*/ 5637090 w 8140614"/>
                <a:gd name="connsiteY3738" fmla="*/ 1499743 h 4020696"/>
                <a:gd name="connsiteX3739" fmla="*/ 5662207 w 8140614"/>
                <a:gd name="connsiteY3739" fmla="*/ 1491541 h 4020696"/>
                <a:gd name="connsiteX3740" fmla="*/ 5689887 w 8140614"/>
                <a:gd name="connsiteY3740" fmla="*/ 1494104 h 4020696"/>
                <a:gd name="connsiteX3741" fmla="*/ 5701677 w 8140614"/>
                <a:gd name="connsiteY3741" fmla="*/ 1437206 h 4020696"/>
                <a:gd name="connsiteX3742" fmla="*/ 5757550 w 8140614"/>
                <a:gd name="connsiteY3742" fmla="*/ 1435668 h 4020696"/>
                <a:gd name="connsiteX3743" fmla="*/ 5756012 w 8140614"/>
                <a:gd name="connsiteY3743" fmla="*/ 1406450 h 4020696"/>
                <a:gd name="connsiteX3744" fmla="*/ 5783693 w 8140614"/>
                <a:gd name="connsiteY3744" fmla="*/ 1375694 h 4020696"/>
                <a:gd name="connsiteX3745" fmla="*/ 5794457 w 8140614"/>
                <a:gd name="connsiteY3745" fmla="*/ 1378257 h 4020696"/>
                <a:gd name="connsiteX3746" fmla="*/ 5806247 w 8140614"/>
                <a:gd name="connsiteY3746" fmla="*/ 1396711 h 4020696"/>
                <a:gd name="connsiteX3747" fmla="*/ 5846229 w 8140614"/>
                <a:gd name="connsiteY3747" fmla="*/ 1416702 h 4020696"/>
                <a:gd name="connsiteX3748" fmla="*/ 5867246 w 8140614"/>
                <a:gd name="connsiteY3748" fmla="*/ 1447458 h 4020696"/>
                <a:gd name="connsiteX3749" fmla="*/ 5862120 w 8140614"/>
                <a:gd name="connsiteY3749" fmla="*/ 1490004 h 4020696"/>
                <a:gd name="connsiteX3750" fmla="*/ 5949774 w 8140614"/>
                <a:gd name="connsiteY3750" fmla="*/ 1521785 h 4020696"/>
                <a:gd name="connsiteX3751" fmla="*/ 5976429 w 8140614"/>
                <a:gd name="connsiteY3751" fmla="*/ 1564330 h 4020696"/>
                <a:gd name="connsiteX3752" fmla="*/ 6066646 w 8140614"/>
                <a:gd name="connsiteY3752" fmla="*/ 1566893 h 4020696"/>
                <a:gd name="connsiteX3753" fmla="*/ 6163527 w 8140614"/>
                <a:gd name="connsiteY3753" fmla="*/ 1596111 h 4020696"/>
                <a:gd name="connsiteX3754" fmla="*/ 6210174 w 8140614"/>
                <a:gd name="connsiteY3754" fmla="*/ 1572019 h 4020696"/>
                <a:gd name="connsiteX3755" fmla="*/ 6256820 w 8140614"/>
                <a:gd name="connsiteY3755" fmla="*/ 1574582 h 4020696"/>
                <a:gd name="connsiteX3756" fmla="*/ 6324483 w 8140614"/>
                <a:gd name="connsiteY3756" fmla="*/ 1536137 h 4020696"/>
                <a:gd name="connsiteX3757" fmla="*/ 6317819 w 8140614"/>
                <a:gd name="connsiteY3757" fmla="*/ 1508457 h 4020696"/>
                <a:gd name="connsiteX3758" fmla="*/ 6326020 w 8140614"/>
                <a:gd name="connsiteY3758" fmla="*/ 1500256 h 4020696"/>
                <a:gd name="connsiteX3759" fmla="*/ 6368566 w 8140614"/>
                <a:gd name="connsiteY3759" fmla="*/ 1504356 h 4020696"/>
                <a:gd name="connsiteX3760" fmla="*/ 6391121 w 8140614"/>
                <a:gd name="connsiteY3760" fmla="*/ 1491029 h 4020696"/>
                <a:gd name="connsiteX3761" fmla="*/ 6420338 w 8140614"/>
                <a:gd name="connsiteY3761" fmla="*/ 1485903 h 4020696"/>
                <a:gd name="connsiteX3762" fmla="*/ 6444430 w 8140614"/>
                <a:gd name="connsiteY3762" fmla="*/ 1460786 h 4020696"/>
                <a:gd name="connsiteX3763" fmla="*/ 6476212 w 8140614"/>
                <a:gd name="connsiteY3763" fmla="*/ 1452584 h 4020696"/>
                <a:gd name="connsiteX3764" fmla="*/ 6505429 w 8140614"/>
                <a:gd name="connsiteY3764" fmla="*/ 1454122 h 4020696"/>
                <a:gd name="connsiteX3765" fmla="*/ 6512093 w 8140614"/>
                <a:gd name="connsiteY3765" fmla="*/ 1444895 h 4020696"/>
                <a:gd name="connsiteX3766" fmla="*/ 6455195 w 8140614"/>
                <a:gd name="connsiteY3766" fmla="*/ 1420803 h 4020696"/>
                <a:gd name="connsiteX3767" fmla="*/ 6419313 w 8140614"/>
                <a:gd name="connsiteY3767" fmla="*/ 1416702 h 4020696"/>
                <a:gd name="connsiteX3768" fmla="*/ 6412649 w 8140614"/>
                <a:gd name="connsiteY3768" fmla="*/ 1411576 h 4020696"/>
                <a:gd name="connsiteX3769" fmla="*/ 6437767 w 8140614"/>
                <a:gd name="connsiteY3769" fmla="*/ 1359804 h 4020696"/>
                <a:gd name="connsiteX3770" fmla="*/ 6496203 w 8140614"/>
                <a:gd name="connsiteY3770" fmla="*/ 1350577 h 4020696"/>
                <a:gd name="connsiteX3771" fmla="*/ 6510555 w 8140614"/>
                <a:gd name="connsiteY3771" fmla="*/ 1313158 h 4020696"/>
                <a:gd name="connsiteX3772" fmla="*/ 6531572 w 8140614"/>
                <a:gd name="connsiteY3772" fmla="*/ 1289066 h 4020696"/>
                <a:gd name="connsiteX3773" fmla="*/ 6524908 w 8140614"/>
                <a:gd name="connsiteY3773" fmla="*/ 1270612 h 4020696"/>
                <a:gd name="connsiteX3774" fmla="*/ 6518244 w 8140614"/>
                <a:gd name="connsiteY3774" fmla="*/ 1270612 h 4020696"/>
                <a:gd name="connsiteX3775" fmla="*/ 6632554 w 8140614"/>
                <a:gd name="connsiteY3775" fmla="*/ 1259847 h 4020696"/>
                <a:gd name="connsiteX3776" fmla="*/ 6684326 w 8140614"/>
                <a:gd name="connsiteY3776" fmla="*/ 1363392 h 4020696"/>
                <a:gd name="connsiteX3777" fmla="*/ 6753527 w 8140614"/>
                <a:gd name="connsiteY3777" fmla="*/ 1391072 h 4020696"/>
                <a:gd name="connsiteX3778" fmla="*/ 6760191 w 8140614"/>
                <a:gd name="connsiteY3778" fmla="*/ 1418753 h 4020696"/>
                <a:gd name="connsiteX3779" fmla="*/ 6839643 w 8140614"/>
                <a:gd name="connsiteY3779" fmla="*/ 1407988 h 4020696"/>
                <a:gd name="connsiteX3780" fmla="*/ 6843744 w 8140614"/>
                <a:gd name="connsiteY3780" fmla="*/ 1427979 h 4020696"/>
                <a:gd name="connsiteX3781" fmla="*/ 6827853 w 8140614"/>
                <a:gd name="connsiteY3781" fmla="*/ 1463861 h 4020696"/>
                <a:gd name="connsiteX3782" fmla="*/ 6803761 w 8140614"/>
                <a:gd name="connsiteY3782" fmla="*/ 1494617 h 4020696"/>
                <a:gd name="connsiteX3783" fmla="*/ 6783770 w 8140614"/>
                <a:gd name="connsiteY3783" fmla="*/ 1489491 h 4020696"/>
                <a:gd name="connsiteX3784" fmla="*/ 6762754 w 8140614"/>
                <a:gd name="connsiteY3784" fmla="*/ 1505382 h 4020696"/>
                <a:gd name="connsiteX3785" fmla="*/ 6762754 w 8140614"/>
                <a:gd name="connsiteY3785" fmla="*/ 1558692 h 4020696"/>
                <a:gd name="connsiteX3786" fmla="*/ 6735073 w 8140614"/>
                <a:gd name="connsiteY3786" fmla="*/ 1553566 h 4020696"/>
                <a:gd name="connsiteX3787" fmla="*/ 6726872 w 8140614"/>
                <a:gd name="connsiteY3787" fmla="*/ 1568431 h 4020696"/>
                <a:gd name="connsiteX3788" fmla="*/ 6695090 w 8140614"/>
                <a:gd name="connsiteY3788" fmla="*/ 1585859 h 4020696"/>
                <a:gd name="connsiteX3789" fmla="*/ 6697653 w 8140614"/>
                <a:gd name="connsiteY3789" fmla="*/ 1595086 h 4020696"/>
                <a:gd name="connsiteX3790" fmla="*/ 6659209 w 8140614"/>
                <a:gd name="connsiteY3790" fmla="*/ 1596624 h 4020696"/>
                <a:gd name="connsiteX3791" fmla="*/ 6538748 w 8140614"/>
                <a:gd name="connsiteY3791" fmla="*/ 1669413 h 4020696"/>
                <a:gd name="connsiteX3792" fmla="*/ 6542849 w 8140614"/>
                <a:gd name="connsiteY3792" fmla="*/ 1649421 h 4020696"/>
                <a:gd name="connsiteX3793" fmla="*/ 6561303 w 8140614"/>
                <a:gd name="connsiteY3793" fmla="*/ 1621741 h 4020696"/>
                <a:gd name="connsiteX3794" fmla="*/ 6558740 w 8140614"/>
                <a:gd name="connsiteY3794" fmla="*/ 1615077 h 4020696"/>
                <a:gd name="connsiteX3795" fmla="*/ 6484413 w 8140614"/>
                <a:gd name="connsiteY3795" fmla="*/ 1657623 h 4020696"/>
                <a:gd name="connsiteX3796" fmla="*/ 6456733 w 8140614"/>
                <a:gd name="connsiteY3796" fmla="*/ 1662749 h 4020696"/>
                <a:gd name="connsiteX3797" fmla="*/ 6455195 w 8140614"/>
                <a:gd name="connsiteY3797" fmla="*/ 1682740 h 4020696"/>
                <a:gd name="connsiteX3798" fmla="*/ 6457758 w 8140614"/>
                <a:gd name="connsiteY3798" fmla="*/ 1687866 h 4020696"/>
                <a:gd name="connsiteX3799" fmla="*/ 6485438 w 8140614"/>
                <a:gd name="connsiteY3799" fmla="*/ 1690429 h 4020696"/>
                <a:gd name="connsiteX3800" fmla="*/ 6530547 w 8140614"/>
                <a:gd name="connsiteY3800" fmla="*/ 1694530 h 4020696"/>
                <a:gd name="connsiteX3801" fmla="*/ 6564891 w 8140614"/>
                <a:gd name="connsiteY3801" fmla="*/ 1709395 h 4020696"/>
                <a:gd name="connsiteX3802" fmla="*/ 6566429 w 8140614"/>
                <a:gd name="connsiteY3802" fmla="*/ 1716059 h 4020696"/>
                <a:gd name="connsiteX3803" fmla="*/ 6490564 w 8140614"/>
                <a:gd name="connsiteY3803" fmla="*/ 1771932 h 4020696"/>
                <a:gd name="connsiteX3804" fmla="*/ 6511581 w 8140614"/>
                <a:gd name="connsiteY3804" fmla="*/ 1787823 h 4020696"/>
                <a:gd name="connsiteX3805" fmla="*/ 6529009 w 8140614"/>
                <a:gd name="connsiteY3805" fmla="*/ 1830368 h 4020696"/>
                <a:gd name="connsiteX3806" fmla="*/ 6549000 w 8140614"/>
                <a:gd name="connsiteY3806" fmla="*/ 1848822 h 4020696"/>
                <a:gd name="connsiteX3807" fmla="*/ 6549000 w 8140614"/>
                <a:gd name="connsiteY3807" fmla="*/ 1850360 h 4020696"/>
                <a:gd name="connsiteX3808" fmla="*/ 6514656 w 8140614"/>
                <a:gd name="connsiteY3808" fmla="*/ 1845234 h 4020696"/>
                <a:gd name="connsiteX3809" fmla="*/ 6514656 w 8140614"/>
                <a:gd name="connsiteY3809" fmla="*/ 1849334 h 4020696"/>
                <a:gd name="connsiteX3810" fmla="*/ 6551563 w 8140614"/>
                <a:gd name="connsiteY3810" fmla="*/ 1873426 h 4020696"/>
                <a:gd name="connsiteX3811" fmla="*/ 6523883 w 8140614"/>
                <a:gd name="connsiteY3811" fmla="*/ 1887779 h 4020696"/>
                <a:gd name="connsiteX3812" fmla="*/ 6555664 w 8140614"/>
                <a:gd name="connsiteY3812" fmla="*/ 1898544 h 4020696"/>
                <a:gd name="connsiteX3813" fmla="*/ 6543874 w 8140614"/>
                <a:gd name="connsiteY3813" fmla="*/ 1932888 h 4020696"/>
                <a:gd name="connsiteX3814" fmla="*/ 6542337 w 8140614"/>
                <a:gd name="connsiteY3814" fmla="*/ 1935451 h 4020696"/>
                <a:gd name="connsiteX3815" fmla="*/ 6526446 w 8140614"/>
                <a:gd name="connsiteY3815" fmla="*/ 1946215 h 4020696"/>
                <a:gd name="connsiteX3816" fmla="*/ 6515681 w 8140614"/>
                <a:gd name="connsiteY3816" fmla="*/ 1967232 h 4020696"/>
                <a:gd name="connsiteX3817" fmla="*/ 6498253 w 8140614"/>
                <a:gd name="connsiteY3817" fmla="*/ 1977996 h 4020696"/>
                <a:gd name="connsiteX3818" fmla="*/ 6498253 w 8140614"/>
                <a:gd name="connsiteY3818" fmla="*/ 2004651 h 4020696"/>
                <a:gd name="connsiteX3819" fmla="*/ 6455708 w 8140614"/>
                <a:gd name="connsiteY3819" fmla="*/ 2043096 h 4020696"/>
                <a:gd name="connsiteX3820" fmla="*/ 6441355 w 8140614"/>
                <a:gd name="connsiteY3820" fmla="*/ 2049760 h 4020696"/>
                <a:gd name="connsiteX3821" fmla="*/ 6425464 w 8140614"/>
                <a:gd name="connsiteY3821" fmla="*/ 2068213 h 4020696"/>
                <a:gd name="connsiteX3822" fmla="*/ 6396247 w 8140614"/>
                <a:gd name="connsiteY3822" fmla="*/ 2069751 h 4020696"/>
                <a:gd name="connsiteX3823" fmla="*/ 6362928 w 8140614"/>
                <a:gd name="connsiteY3823" fmla="*/ 2072314 h 4020696"/>
                <a:gd name="connsiteX3824" fmla="*/ 6284500 w 8140614"/>
                <a:gd name="connsiteY3824" fmla="*/ 2115885 h 4020696"/>
                <a:gd name="connsiteX3825" fmla="*/ 6282962 w 8140614"/>
                <a:gd name="connsiteY3825" fmla="*/ 2129212 h 4020696"/>
                <a:gd name="connsiteX3826" fmla="*/ 6278862 w 8140614"/>
                <a:gd name="connsiteY3826" fmla="*/ 2126649 h 4020696"/>
                <a:gd name="connsiteX3827" fmla="*/ 6278862 w 8140614"/>
                <a:gd name="connsiteY3827" fmla="*/ 2102557 h 4020696"/>
                <a:gd name="connsiteX3828" fmla="*/ 6274761 w 8140614"/>
                <a:gd name="connsiteY3828" fmla="*/ 2097432 h 4020696"/>
                <a:gd name="connsiteX3829" fmla="*/ 6260408 w 8140614"/>
                <a:gd name="connsiteY3829" fmla="*/ 2102557 h 4020696"/>
                <a:gd name="connsiteX3830" fmla="*/ 6246055 w 8140614"/>
                <a:gd name="connsiteY3830" fmla="*/ 2094356 h 4020696"/>
                <a:gd name="connsiteX3831" fmla="*/ 6231702 w 8140614"/>
                <a:gd name="connsiteY3831" fmla="*/ 2101020 h 4020696"/>
                <a:gd name="connsiteX3832" fmla="*/ 6205048 w 8140614"/>
                <a:gd name="connsiteY3832" fmla="*/ 2082566 h 4020696"/>
                <a:gd name="connsiteX3833" fmla="*/ 6206586 w 8140614"/>
                <a:gd name="connsiteY3833" fmla="*/ 2070776 h 4020696"/>
                <a:gd name="connsiteX3834" fmla="*/ 6178905 w 8140614"/>
                <a:gd name="connsiteY3834" fmla="*/ 2057449 h 4020696"/>
                <a:gd name="connsiteX3835" fmla="*/ 6157889 w 8140614"/>
                <a:gd name="connsiteY3835" fmla="*/ 2072314 h 4020696"/>
                <a:gd name="connsiteX3836" fmla="*/ 6126107 w 8140614"/>
                <a:gd name="connsiteY3836" fmla="*/ 2070776 h 4020696"/>
                <a:gd name="connsiteX3837" fmla="*/ 6089201 w 8140614"/>
                <a:gd name="connsiteY3837" fmla="*/ 2081541 h 4020696"/>
                <a:gd name="connsiteX3838" fmla="*/ 6091764 w 8140614"/>
                <a:gd name="connsiteY3838" fmla="*/ 2109221 h 4020696"/>
                <a:gd name="connsiteX3839" fmla="*/ 6090226 w 8140614"/>
                <a:gd name="connsiteY3839" fmla="*/ 2109221 h 4020696"/>
                <a:gd name="connsiteX3840" fmla="*/ 6085100 w 8140614"/>
                <a:gd name="connsiteY3840" fmla="*/ 2105120 h 4020696"/>
                <a:gd name="connsiteX3841" fmla="*/ 6078436 w 8140614"/>
                <a:gd name="connsiteY3841" fmla="*/ 2096919 h 4020696"/>
                <a:gd name="connsiteX3842" fmla="*/ 6055882 w 8140614"/>
                <a:gd name="connsiteY3842" fmla="*/ 2098457 h 4020696"/>
                <a:gd name="connsiteX3843" fmla="*/ 6041016 w 8140614"/>
                <a:gd name="connsiteY3843" fmla="*/ 2088205 h 4020696"/>
                <a:gd name="connsiteX3844" fmla="*/ 3984989 w 8140614"/>
                <a:gd name="connsiteY3844" fmla="*/ 1250108 h 4020696"/>
                <a:gd name="connsiteX3845" fmla="*/ 3983451 w 8140614"/>
                <a:gd name="connsiteY3845" fmla="*/ 1259335 h 4020696"/>
                <a:gd name="connsiteX3846" fmla="*/ 3972686 w 8140614"/>
                <a:gd name="connsiteY3846" fmla="*/ 1272662 h 4020696"/>
                <a:gd name="connsiteX3847" fmla="*/ 3979350 w 8140614"/>
                <a:gd name="connsiteY3847" fmla="*/ 1284452 h 4020696"/>
                <a:gd name="connsiteX3848" fmla="*/ 3971148 w 8140614"/>
                <a:gd name="connsiteY3848" fmla="*/ 1293679 h 4020696"/>
                <a:gd name="connsiteX3849" fmla="*/ 3960384 w 8140614"/>
                <a:gd name="connsiteY3849" fmla="*/ 1296242 h 4020696"/>
                <a:gd name="connsiteX3850" fmla="*/ 3957821 w 8140614"/>
                <a:gd name="connsiteY3850" fmla="*/ 1320334 h 4020696"/>
                <a:gd name="connsiteX3851" fmla="*/ 3952695 w 8140614"/>
                <a:gd name="connsiteY3851" fmla="*/ 1315208 h 4020696"/>
                <a:gd name="connsiteX3852" fmla="*/ 3931678 w 8140614"/>
                <a:gd name="connsiteY3852" fmla="*/ 1303418 h 4020696"/>
                <a:gd name="connsiteX3853" fmla="*/ 3898360 w 8140614"/>
                <a:gd name="connsiteY3853" fmla="*/ 1311620 h 4020696"/>
                <a:gd name="connsiteX3854" fmla="*/ 3931678 w 8140614"/>
                <a:gd name="connsiteY3854" fmla="*/ 1264973 h 4020696"/>
                <a:gd name="connsiteX3855" fmla="*/ 3950132 w 8140614"/>
                <a:gd name="connsiteY3855" fmla="*/ 1266511 h 4020696"/>
                <a:gd name="connsiteX3856" fmla="*/ 3948594 w 8140614"/>
                <a:gd name="connsiteY3856" fmla="*/ 1258310 h 4020696"/>
                <a:gd name="connsiteX3857" fmla="*/ 3984989 w 8140614"/>
                <a:gd name="connsiteY3857" fmla="*/ 1250108 h 4020696"/>
                <a:gd name="connsiteX3858" fmla="*/ 20561 w 8140614"/>
                <a:gd name="connsiteY3858" fmla="*/ 1235243 h 4020696"/>
                <a:gd name="connsiteX3859" fmla="*/ 24662 w 8140614"/>
                <a:gd name="connsiteY3859" fmla="*/ 1235243 h 4020696"/>
                <a:gd name="connsiteX3860" fmla="*/ 24662 w 8140614"/>
                <a:gd name="connsiteY3860" fmla="*/ 1240369 h 4020696"/>
                <a:gd name="connsiteX3861" fmla="*/ 12872 w 8140614"/>
                <a:gd name="connsiteY3861" fmla="*/ 1248570 h 4020696"/>
                <a:gd name="connsiteX3862" fmla="*/ 20561 w 8140614"/>
                <a:gd name="connsiteY3862" fmla="*/ 1235243 h 4020696"/>
                <a:gd name="connsiteX3863" fmla="*/ 800221 w 8140614"/>
                <a:gd name="connsiteY3863" fmla="*/ 1231655 h 4020696"/>
                <a:gd name="connsiteX3864" fmla="*/ 813549 w 8140614"/>
                <a:gd name="connsiteY3864" fmla="*/ 1234218 h 4020696"/>
                <a:gd name="connsiteX3865" fmla="*/ 827902 w 8140614"/>
                <a:gd name="connsiteY3865" fmla="*/ 1280864 h 4020696"/>
                <a:gd name="connsiteX3866" fmla="*/ 794583 w 8140614"/>
                <a:gd name="connsiteY3866" fmla="*/ 1234218 h 4020696"/>
                <a:gd name="connsiteX3867" fmla="*/ 800221 w 8140614"/>
                <a:gd name="connsiteY3867" fmla="*/ 1231655 h 4020696"/>
                <a:gd name="connsiteX3868" fmla="*/ 1578857 w 8140614"/>
                <a:gd name="connsiteY3868" fmla="*/ 1230117 h 4020696"/>
                <a:gd name="connsiteX3869" fmla="*/ 1567067 w 8140614"/>
                <a:gd name="connsiteY3869" fmla="*/ 1235243 h 4020696"/>
                <a:gd name="connsiteX3870" fmla="*/ 1605512 w 8140614"/>
                <a:gd name="connsiteY3870" fmla="*/ 1304443 h 4020696"/>
                <a:gd name="connsiteX3871" fmla="*/ 1614739 w 8140614"/>
                <a:gd name="connsiteY3871" fmla="*/ 1338788 h 4020696"/>
                <a:gd name="connsiteX3872" fmla="*/ 1622940 w 8140614"/>
                <a:gd name="connsiteY3872" fmla="*/ 1337250 h 4020696"/>
                <a:gd name="connsiteX3873" fmla="*/ 1591159 w 8140614"/>
                <a:gd name="connsiteY3873" fmla="*/ 1233705 h 4020696"/>
                <a:gd name="connsiteX3874" fmla="*/ 1578857 w 8140614"/>
                <a:gd name="connsiteY3874" fmla="*/ 1230117 h 4020696"/>
                <a:gd name="connsiteX3875" fmla="*/ 7026741 w 8140614"/>
                <a:gd name="connsiteY3875" fmla="*/ 1229092 h 4020696"/>
                <a:gd name="connsiteX3876" fmla="*/ 7044169 w 8140614"/>
                <a:gd name="connsiteY3876" fmla="*/ 1272662 h 4020696"/>
                <a:gd name="connsiteX3877" fmla="*/ 7041606 w 8140614"/>
                <a:gd name="connsiteY3877" fmla="*/ 1301880 h 4020696"/>
                <a:gd name="connsiteX3878" fmla="*/ 7068262 w 8140614"/>
                <a:gd name="connsiteY3878" fmla="*/ 1387997 h 4020696"/>
                <a:gd name="connsiteX3879" fmla="*/ 7066724 w 8140614"/>
                <a:gd name="connsiteY3879" fmla="*/ 1387997 h 4020696"/>
                <a:gd name="connsiteX3880" fmla="*/ 7060060 w 8140614"/>
                <a:gd name="connsiteY3880" fmla="*/ 1381333 h 4020696"/>
                <a:gd name="connsiteX3881" fmla="*/ 7033405 w 8140614"/>
                <a:gd name="connsiteY3881" fmla="*/ 1381333 h 4020696"/>
                <a:gd name="connsiteX3882" fmla="*/ 7047758 w 8140614"/>
                <a:gd name="connsiteY3882" fmla="*/ 1459760 h 4020696"/>
                <a:gd name="connsiteX3883" fmla="*/ 7047758 w 8140614"/>
                <a:gd name="connsiteY3883" fmla="*/ 1470525 h 4020696"/>
                <a:gd name="connsiteX3884" fmla="*/ 7030329 w 8140614"/>
                <a:gd name="connsiteY3884" fmla="*/ 1453097 h 4020696"/>
                <a:gd name="connsiteX3885" fmla="*/ 7026228 w 8140614"/>
                <a:gd name="connsiteY3885" fmla="*/ 1453097 h 4020696"/>
                <a:gd name="connsiteX3886" fmla="*/ 7015464 w 8140614"/>
                <a:gd name="connsiteY3886" fmla="*/ 1470525 h 4020696"/>
                <a:gd name="connsiteX3887" fmla="*/ 7012901 w 8140614"/>
                <a:gd name="connsiteY3887" fmla="*/ 1468987 h 4020696"/>
                <a:gd name="connsiteX3888" fmla="*/ 7022128 w 8140614"/>
                <a:gd name="connsiteY3888" fmla="*/ 1329561 h 4020696"/>
                <a:gd name="connsiteX3889" fmla="*/ 7011363 w 8140614"/>
                <a:gd name="connsiteY3889" fmla="*/ 1293679 h 4020696"/>
                <a:gd name="connsiteX3890" fmla="*/ 7013926 w 8140614"/>
                <a:gd name="connsiteY3890" fmla="*/ 1265999 h 4020696"/>
                <a:gd name="connsiteX3891" fmla="*/ 7012388 w 8140614"/>
                <a:gd name="connsiteY3891" fmla="*/ 1252671 h 4020696"/>
                <a:gd name="connsiteX3892" fmla="*/ 7026741 w 8140614"/>
                <a:gd name="connsiteY3892" fmla="*/ 1229092 h 4020696"/>
                <a:gd name="connsiteX3893" fmla="*/ 3634884 w 8140614"/>
                <a:gd name="connsiteY3893" fmla="*/ 1215764 h 4020696"/>
                <a:gd name="connsiteX3894" fmla="*/ 3641548 w 8140614"/>
                <a:gd name="connsiteY3894" fmla="*/ 1223966 h 4020696"/>
                <a:gd name="connsiteX3895" fmla="*/ 3655901 w 8140614"/>
                <a:gd name="connsiteY3895" fmla="*/ 1229092 h 4020696"/>
                <a:gd name="connsiteX3896" fmla="*/ 3661027 w 8140614"/>
                <a:gd name="connsiteY3896" fmla="*/ 1218327 h 4020696"/>
                <a:gd name="connsiteX3897" fmla="*/ 3676917 w 8140614"/>
                <a:gd name="connsiteY3897" fmla="*/ 1280864 h 4020696"/>
                <a:gd name="connsiteX3898" fmla="*/ 3651800 w 8140614"/>
                <a:gd name="connsiteY3898" fmla="*/ 1283427 h 4020696"/>
                <a:gd name="connsiteX3899" fmla="*/ 3588238 w 8140614"/>
                <a:gd name="connsiteY3899" fmla="*/ 1291629 h 4020696"/>
                <a:gd name="connsiteX3900" fmla="*/ 3588238 w 8140614"/>
                <a:gd name="connsiteY3900" fmla="*/ 1287528 h 4020696"/>
                <a:gd name="connsiteX3901" fmla="*/ 3613356 w 8140614"/>
                <a:gd name="connsiteY3901" fmla="*/ 1258310 h 4020696"/>
                <a:gd name="connsiteX3902" fmla="*/ 3597465 w 8140614"/>
                <a:gd name="connsiteY3902" fmla="*/ 1244982 h 4020696"/>
                <a:gd name="connsiteX3903" fmla="*/ 3594902 w 8140614"/>
                <a:gd name="connsiteY3903" fmla="*/ 1222428 h 4020696"/>
                <a:gd name="connsiteX3904" fmla="*/ 3597465 w 8140614"/>
                <a:gd name="connsiteY3904" fmla="*/ 1222428 h 4020696"/>
                <a:gd name="connsiteX3905" fmla="*/ 3634884 w 8140614"/>
                <a:gd name="connsiteY3905" fmla="*/ 1215764 h 4020696"/>
                <a:gd name="connsiteX3906" fmla="*/ 86686 w 8140614"/>
                <a:gd name="connsiteY3906" fmla="*/ 1207563 h 4020696"/>
                <a:gd name="connsiteX3907" fmla="*/ 98476 w 8140614"/>
                <a:gd name="connsiteY3907" fmla="*/ 1209100 h 4020696"/>
                <a:gd name="connsiteX3908" fmla="*/ 98476 w 8140614"/>
                <a:gd name="connsiteY3908" fmla="*/ 1210638 h 4020696"/>
                <a:gd name="connsiteX3909" fmla="*/ 69258 w 8140614"/>
                <a:gd name="connsiteY3909" fmla="*/ 1218840 h 4020696"/>
                <a:gd name="connsiteX3910" fmla="*/ 71821 w 8140614"/>
                <a:gd name="connsiteY3910" fmla="*/ 1214739 h 4020696"/>
                <a:gd name="connsiteX3911" fmla="*/ 86686 w 8140614"/>
                <a:gd name="connsiteY3911" fmla="*/ 1207563 h 4020696"/>
                <a:gd name="connsiteX3912" fmla="*/ 4023433 w 8140614"/>
                <a:gd name="connsiteY3912" fmla="*/ 1203462 h 4020696"/>
                <a:gd name="connsiteX3913" fmla="*/ 4047525 w 8140614"/>
                <a:gd name="connsiteY3913" fmla="*/ 1205000 h 4020696"/>
                <a:gd name="connsiteX3914" fmla="*/ 4055727 w 8140614"/>
                <a:gd name="connsiteY3914" fmla="*/ 1219865 h 4020696"/>
                <a:gd name="connsiteX3915" fmla="*/ 4074180 w 8140614"/>
                <a:gd name="connsiteY3915" fmla="*/ 1217302 h 4020696"/>
                <a:gd name="connsiteX3916" fmla="*/ 4074180 w 8140614"/>
                <a:gd name="connsiteY3916" fmla="*/ 1218840 h 4020696"/>
                <a:gd name="connsiteX3917" fmla="*/ 4075718 w 8140614"/>
                <a:gd name="connsiteY3917" fmla="*/ 1233705 h 4020696"/>
                <a:gd name="connsiteX3918" fmla="*/ 4130054 w 8140614"/>
                <a:gd name="connsiteY3918" fmla="*/ 1211151 h 4020696"/>
                <a:gd name="connsiteX3919" fmla="*/ 4125953 w 8140614"/>
                <a:gd name="connsiteY3919" fmla="*/ 1224478 h 4020696"/>
                <a:gd name="connsiteX3920" fmla="*/ 4140306 w 8140614"/>
                <a:gd name="connsiteY3920" fmla="*/ 1229604 h 4020696"/>
                <a:gd name="connsiteX3921" fmla="*/ 4140306 w 8140614"/>
                <a:gd name="connsiteY3921" fmla="*/ 1263948 h 4020696"/>
                <a:gd name="connsiteX3922" fmla="*/ 4157734 w 8140614"/>
                <a:gd name="connsiteY3922" fmla="*/ 1320847 h 4020696"/>
                <a:gd name="connsiteX3923" fmla="*/ 4100836 w 8140614"/>
                <a:gd name="connsiteY3923" fmla="*/ 1339300 h 4020696"/>
                <a:gd name="connsiteX3924" fmla="*/ 4100836 w 8140614"/>
                <a:gd name="connsiteY3924" fmla="*/ 1345964 h 4020696"/>
                <a:gd name="connsiteX3925" fmla="*/ 4135180 w 8140614"/>
                <a:gd name="connsiteY3925" fmla="*/ 1388509 h 4020696"/>
                <a:gd name="connsiteX3926" fmla="*/ 4133642 w 8140614"/>
                <a:gd name="connsiteY3926" fmla="*/ 1391072 h 4020696"/>
                <a:gd name="connsiteX3927" fmla="*/ 4113650 w 8140614"/>
                <a:gd name="connsiteY3927" fmla="*/ 1404400 h 4020696"/>
                <a:gd name="connsiteX3928" fmla="*/ 4115188 w 8140614"/>
                <a:gd name="connsiteY3928" fmla="*/ 1418753 h 4020696"/>
                <a:gd name="connsiteX3929" fmla="*/ 4056752 w 8140614"/>
                <a:gd name="connsiteY3929" fmla="*/ 1425416 h 4020696"/>
                <a:gd name="connsiteX3930" fmla="*/ 4024971 w 8140614"/>
                <a:gd name="connsiteY3930" fmla="*/ 1416190 h 4020696"/>
                <a:gd name="connsiteX3931" fmla="*/ 3997291 w 8140614"/>
                <a:gd name="connsiteY3931" fmla="*/ 1418753 h 4020696"/>
                <a:gd name="connsiteX3932" fmla="*/ 4010619 w 8140614"/>
                <a:gd name="connsiteY3932" fmla="*/ 1384409 h 4020696"/>
                <a:gd name="connsiteX3933" fmla="*/ 3979863 w 8140614"/>
                <a:gd name="connsiteY3933" fmla="*/ 1373644 h 4020696"/>
                <a:gd name="connsiteX3934" fmla="*/ 3965510 w 8140614"/>
                <a:gd name="connsiteY3934" fmla="*/ 1299317 h 4020696"/>
                <a:gd name="connsiteX3935" fmla="*/ 3983963 w 8140614"/>
                <a:gd name="connsiteY3935" fmla="*/ 1280864 h 4020696"/>
                <a:gd name="connsiteX3936" fmla="*/ 3977300 w 8140614"/>
                <a:gd name="connsiteY3936" fmla="*/ 1271637 h 4020696"/>
                <a:gd name="connsiteX3937" fmla="*/ 3989089 w 8140614"/>
                <a:gd name="connsiteY3937" fmla="*/ 1260873 h 4020696"/>
                <a:gd name="connsiteX3938" fmla="*/ 3990627 w 8140614"/>
                <a:gd name="connsiteY3938" fmla="*/ 1240881 h 4020696"/>
                <a:gd name="connsiteX3939" fmla="*/ 4033173 w 8140614"/>
                <a:gd name="connsiteY3939" fmla="*/ 1234218 h 4020696"/>
                <a:gd name="connsiteX3940" fmla="*/ 4023433 w 8140614"/>
                <a:gd name="connsiteY3940" fmla="*/ 1203462 h 4020696"/>
                <a:gd name="connsiteX3941" fmla="*/ 4223859 w 8140614"/>
                <a:gd name="connsiteY3941" fmla="*/ 1202437 h 4020696"/>
                <a:gd name="connsiteX3942" fmla="*/ 4234623 w 8140614"/>
                <a:gd name="connsiteY3942" fmla="*/ 1202437 h 4020696"/>
                <a:gd name="connsiteX3943" fmla="*/ 4242825 w 8140614"/>
                <a:gd name="connsiteY3943" fmla="*/ 1217302 h 4020696"/>
                <a:gd name="connsiteX3944" fmla="*/ 4346370 w 8140614"/>
                <a:gd name="connsiteY3944" fmla="*/ 1226529 h 4020696"/>
                <a:gd name="connsiteX3945" fmla="*/ 4353034 w 8140614"/>
                <a:gd name="connsiteY3945" fmla="*/ 1263948 h 4020696"/>
                <a:gd name="connsiteX3946" fmla="*/ 4338681 w 8140614"/>
                <a:gd name="connsiteY3946" fmla="*/ 1275738 h 4020696"/>
                <a:gd name="connsiteX3947" fmla="*/ 4356109 w 8140614"/>
                <a:gd name="connsiteY3947" fmla="*/ 1331611 h 4020696"/>
                <a:gd name="connsiteX3948" fmla="*/ 4325353 w 8140614"/>
                <a:gd name="connsiteY3948" fmla="*/ 1374157 h 4020696"/>
                <a:gd name="connsiteX3949" fmla="*/ 4241800 w 8140614"/>
                <a:gd name="connsiteY3949" fmla="*/ 1360829 h 4020696"/>
                <a:gd name="connsiteX3950" fmla="*/ 4215145 w 8140614"/>
                <a:gd name="connsiteY3950" fmla="*/ 1338275 h 4020696"/>
                <a:gd name="connsiteX3951" fmla="*/ 4195154 w 8140614"/>
                <a:gd name="connsiteY3951" fmla="*/ 1342376 h 4020696"/>
                <a:gd name="connsiteX3952" fmla="*/ 4163372 w 8140614"/>
                <a:gd name="connsiteY3952" fmla="*/ 1319821 h 4020696"/>
                <a:gd name="connsiteX3953" fmla="*/ 4144919 w 8140614"/>
                <a:gd name="connsiteY3953" fmla="*/ 1265486 h 4020696"/>
                <a:gd name="connsiteX3954" fmla="*/ 4147482 w 8140614"/>
                <a:gd name="connsiteY3954" fmla="*/ 1234730 h 4020696"/>
                <a:gd name="connsiteX3955" fmla="*/ 4223859 w 8140614"/>
                <a:gd name="connsiteY3955" fmla="*/ 1202437 h 4020696"/>
                <a:gd name="connsiteX3956" fmla="*/ 3634884 w 8140614"/>
                <a:gd name="connsiteY3956" fmla="*/ 1194235 h 4020696"/>
                <a:gd name="connsiteX3957" fmla="*/ 3649237 w 8140614"/>
                <a:gd name="connsiteY3957" fmla="*/ 1196798 h 4020696"/>
                <a:gd name="connsiteX3958" fmla="*/ 3649237 w 8140614"/>
                <a:gd name="connsiteY3958" fmla="*/ 1198336 h 4020696"/>
                <a:gd name="connsiteX3959" fmla="*/ 3638473 w 8140614"/>
                <a:gd name="connsiteY3959" fmla="*/ 1213201 h 4020696"/>
                <a:gd name="connsiteX3960" fmla="*/ 3627708 w 8140614"/>
                <a:gd name="connsiteY3960" fmla="*/ 1202437 h 4020696"/>
                <a:gd name="connsiteX3961" fmla="*/ 3627708 w 8140614"/>
                <a:gd name="connsiteY3961" fmla="*/ 1198336 h 4020696"/>
                <a:gd name="connsiteX3962" fmla="*/ 3634884 w 8140614"/>
                <a:gd name="connsiteY3962" fmla="*/ 1194235 h 4020696"/>
                <a:gd name="connsiteX3963" fmla="*/ 5386942 w 8140614"/>
                <a:gd name="connsiteY3963" fmla="*/ 1191672 h 4020696"/>
                <a:gd name="connsiteX3964" fmla="*/ 5432051 w 8140614"/>
                <a:gd name="connsiteY3964" fmla="*/ 1199874 h 4020696"/>
                <a:gd name="connsiteX3965" fmla="*/ 5434614 w 8140614"/>
                <a:gd name="connsiteY3965" fmla="*/ 1230629 h 4020696"/>
                <a:gd name="connsiteX3966" fmla="*/ 5462294 w 8140614"/>
                <a:gd name="connsiteY3966" fmla="*/ 1228066 h 4020696"/>
                <a:gd name="connsiteX3967" fmla="*/ 5466395 w 8140614"/>
                <a:gd name="connsiteY3967" fmla="*/ 1234730 h 4020696"/>
                <a:gd name="connsiteX3968" fmla="*/ 5470495 w 8140614"/>
                <a:gd name="connsiteY3968" fmla="*/ 1236268 h 4020696"/>
                <a:gd name="connsiteX3969" fmla="*/ 5474596 w 8140614"/>
                <a:gd name="connsiteY3969" fmla="*/ 1231142 h 4020696"/>
                <a:gd name="connsiteX3970" fmla="*/ 5490487 w 8140614"/>
                <a:gd name="connsiteY3970" fmla="*/ 1235243 h 4020696"/>
                <a:gd name="connsiteX3971" fmla="*/ 5482285 w 8140614"/>
                <a:gd name="connsiteY3971" fmla="*/ 1250108 h 4020696"/>
                <a:gd name="connsiteX3972" fmla="*/ 5486386 w 8140614"/>
                <a:gd name="connsiteY3972" fmla="*/ 1252671 h 4020696"/>
                <a:gd name="connsiteX3973" fmla="*/ 5560713 w 8140614"/>
                <a:gd name="connsiteY3973" fmla="*/ 1223453 h 4020696"/>
                <a:gd name="connsiteX3974" fmla="*/ 5562250 w 8140614"/>
                <a:gd name="connsiteY3974" fmla="*/ 1241907 h 4020696"/>
                <a:gd name="connsiteX3975" fmla="*/ 5632477 w 8140614"/>
                <a:gd name="connsiteY3975" fmla="*/ 1333662 h 4020696"/>
                <a:gd name="connsiteX3976" fmla="*/ 5637603 w 8140614"/>
                <a:gd name="connsiteY3976" fmla="*/ 1333662 h 4020696"/>
                <a:gd name="connsiteX3977" fmla="*/ 5645804 w 8140614"/>
                <a:gd name="connsiteY3977" fmla="*/ 1320334 h 4020696"/>
                <a:gd name="connsiteX3978" fmla="*/ 5650930 w 8140614"/>
                <a:gd name="connsiteY3978" fmla="*/ 1320334 h 4020696"/>
                <a:gd name="connsiteX3979" fmla="*/ 5706803 w 8140614"/>
                <a:gd name="connsiteY3979" fmla="*/ 1328536 h 4020696"/>
                <a:gd name="connsiteX3980" fmla="*/ 5750374 w 8140614"/>
                <a:gd name="connsiteY3980" fmla="*/ 1371081 h 4020696"/>
                <a:gd name="connsiteX3981" fmla="*/ 5778054 w 8140614"/>
                <a:gd name="connsiteY3981" fmla="*/ 1365955 h 4020696"/>
                <a:gd name="connsiteX3982" fmla="*/ 5782155 w 8140614"/>
                <a:gd name="connsiteY3982" fmla="*/ 1375182 h 4020696"/>
                <a:gd name="connsiteX3983" fmla="*/ 5771390 w 8140614"/>
                <a:gd name="connsiteY3983" fmla="*/ 1399274 h 4020696"/>
                <a:gd name="connsiteX3984" fmla="*/ 5753962 w 8140614"/>
                <a:gd name="connsiteY3984" fmla="*/ 1405938 h 4020696"/>
                <a:gd name="connsiteX3985" fmla="*/ 5753962 w 8140614"/>
                <a:gd name="connsiteY3985" fmla="*/ 1436693 h 4020696"/>
                <a:gd name="connsiteX3986" fmla="*/ 5699627 w 8140614"/>
                <a:gd name="connsiteY3986" fmla="*/ 1436693 h 4020696"/>
                <a:gd name="connsiteX3987" fmla="*/ 5697064 w 8140614"/>
                <a:gd name="connsiteY3987" fmla="*/ 1439256 h 4020696"/>
                <a:gd name="connsiteX3988" fmla="*/ 5686299 w 8140614"/>
                <a:gd name="connsiteY3988" fmla="*/ 1493592 h 4020696"/>
                <a:gd name="connsiteX3989" fmla="*/ 5683736 w 8140614"/>
                <a:gd name="connsiteY3989" fmla="*/ 1496155 h 4020696"/>
                <a:gd name="connsiteX3990" fmla="*/ 5630426 w 8140614"/>
                <a:gd name="connsiteY3990" fmla="*/ 1502819 h 4020696"/>
                <a:gd name="connsiteX3991" fmla="*/ 5630426 w 8140614"/>
                <a:gd name="connsiteY3991" fmla="*/ 1504356 h 4020696"/>
                <a:gd name="connsiteX3992" fmla="*/ 5646317 w 8140614"/>
                <a:gd name="connsiteY3992" fmla="*/ 1549465 h 4020696"/>
                <a:gd name="connsiteX3993" fmla="*/ 5634527 w 8140614"/>
                <a:gd name="connsiteY3993" fmla="*/ 1573557 h 4020696"/>
                <a:gd name="connsiteX3994" fmla="*/ 5611973 w 8140614"/>
                <a:gd name="connsiteY3994" fmla="*/ 1562792 h 4020696"/>
                <a:gd name="connsiteX3995" fmla="*/ 5530982 w 8140614"/>
                <a:gd name="connsiteY3995" fmla="*/ 1560229 h 4020696"/>
                <a:gd name="connsiteX3996" fmla="*/ 5497663 w 8140614"/>
                <a:gd name="connsiteY3996" fmla="*/ 1549465 h 4020696"/>
                <a:gd name="connsiteX3997" fmla="*/ 5495100 w 8140614"/>
                <a:gd name="connsiteY3997" fmla="*/ 1549465 h 4020696"/>
                <a:gd name="connsiteX3998" fmla="*/ 5483310 w 8140614"/>
                <a:gd name="connsiteY3998" fmla="*/ 1556129 h 4020696"/>
                <a:gd name="connsiteX3999" fmla="*/ 5480747 w 8140614"/>
                <a:gd name="connsiteY3999" fmla="*/ 1566893 h 4020696"/>
                <a:gd name="connsiteX4000" fmla="*/ 5435639 w 8140614"/>
                <a:gd name="connsiteY4000" fmla="*/ 1560229 h 4020696"/>
                <a:gd name="connsiteX4001" fmla="*/ 5411547 w 8140614"/>
                <a:gd name="connsiteY4001" fmla="*/ 1590985 h 4020696"/>
                <a:gd name="connsiteX4002" fmla="*/ 5383867 w 8140614"/>
                <a:gd name="connsiteY4002" fmla="*/ 1600212 h 4020696"/>
                <a:gd name="connsiteX4003" fmla="*/ 5367976 w 8140614"/>
                <a:gd name="connsiteY4003" fmla="*/ 1617640 h 4020696"/>
                <a:gd name="connsiteX4004" fmla="*/ 5329531 w 8140614"/>
                <a:gd name="connsiteY4004" fmla="*/ 1601750 h 4020696"/>
                <a:gd name="connsiteX4005" fmla="*/ 5317742 w 8140614"/>
                <a:gd name="connsiteY4005" fmla="*/ 1580733 h 4020696"/>
                <a:gd name="connsiteX4006" fmla="*/ 5315179 w 8140614"/>
                <a:gd name="connsiteY4006" fmla="*/ 1555616 h 4020696"/>
                <a:gd name="connsiteX4007" fmla="*/ 5294162 w 8140614"/>
                <a:gd name="connsiteY4007" fmla="*/ 1539726 h 4020696"/>
                <a:gd name="connsiteX4008" fmla="*/ 5217273 w 8140614"/>
                <a:gd name="connsiteY4008" fmla="*/ 1539726 h 4020696"/>
                <a:gd name="connsiteX4009" fmla="*/ 5193180 w 8140614"/>
                <a:gd name="connsiteY4009" fmla="*/ 1513071 h 4020696"/>
                <a:gd name="connsiteX4010" fmla="*/ 5174727 w 8140614"/>
                <a:gd name="connsiteY4010" fmla="*/ 1467962 h 4020696"/>
                <a:gd name="connsiteX4011" fmla="*/ 5169601 w 8140614"/>
                <a:gd name="connsiteY4011" fmla="*/ 1467962 h 4020696"/>
                <a:gd name="connsiteX4012" fmla="*/ 5162937 w 8140614"/>
                <a:gd name="connsiteY4012" fmla="*/ 1477189 h 4020696"/>
                <a:gd name="connsiteX4013" fmla="*/ 5081947 w 8140614"/>
                <a:gd name="connsiteY4013" fmla="*/ 1497180 h 4020696"/>
                <a:gd name="connsiteX4014" fmla="*/ 5077846 w 8140614"/>
                <a:gd name="connsiteY4014" fmla="*/ 1599187 h 4020696"/>
                <a:gd name="connsiteX4015" fmla="*/ 5071182 w 8140614"/>
                <a:gd name="connsiteY4015" fmla="*/ 1599187 h 4020696"/>
                <a:gd name="connsiteX4016" fmla="*/ 5011721 w 8140614"/>
                <a:gd name="connsiteY4016" fmla="*/ 1579196 h 4020696"/>
                <a:gd name="connsiteX4017" fmla="*/ 5010183 w 8140614"/>
                <a:gd name="connsiteY4017" fmla="*/ 1599187 h 4020696"/>
                <a:gd name="connsiteX4018" fmla="*/ 5007620 w 8140614"/>
                <a:gd name="connsiteY4018" fmla="*/ 1597649 h 4020696"/>
                <a:gd name="connsiteX4019" fmla="*/ 5009158 w 8140614"/>
                <a:gd name="connsiteY4019" fmla="*/ 1565868 h 4020696"/>
                <a:gd name="connsiteX4020" fmla="*/ 4974814 w 8140614"/>
                <a:gd name="connsiteY4020" fmla="*/ 1548440 h 4020696"/>
                <a:gd name="connsiteX4021" fmla="*/ 4952260 w 8140614"/>
                <a:gd name="connsiteY4021" fmla="*/ 1519222 h 4020696"/>
                <a:gd name="connsiteX4022" fmla="*/ 4953798 w 8140614"/>
                <a:gd name="connsiteY4022" fmla="*/ 1514096 h 4020696"/>
                <a:gd name="connsiteX4023" fmla="*/ 4972251 w 8140614"/>
                <a:gd name="connsiteY4023" fmla="*/ 1518197 h 4020696"/>
                <a:gd name="connsiteX4024" fmla="*/ 4973789 w 8140614"/>
                <a:gd name="connsiteY4024" fmla="*/ 1516659 h 4020696"/>
                <a:gd name="connsiteX4025" fmla="*/ 4969688 w 8140614"/>
                <a:gd name="connsiteY4025" fmla="*/ 1500768 h 4020696"/>
                <a:gd name="connsiteX4026" fmla="*/ 4972251 w 8140614"/>
                <a:gd name="connsiteY4026" fmla="*/ 1496667 h 4020696"/>
                <a:gd name="connsiteX4027" fmla="*/ 5019923 w 8140614"/>
                <a:gd name="connsiteY4027" fmla="*/ 1488466 h 4020696"/>
                <a:gd name="connsiteX4028" fmla="*/ 5018385 w 8140614"/>
                <a:gd name="connsiteY4028" fmla="*/ 1452584 h 4020696"/>
                <a:gd name="connsiteX4029" fmla="*/ 4928168 w 8140614"/>
                <a:gd name="connsiteY4029" fmla="*/ 1460786 h 4020696"/>
                <a:gd name="connsiteX4030" fmla="*/ 4914840 w 8140614"/>
                <a:gd name="connsiteY4030" fmla="*/ 1451559 h 4020696"/>
                <a:gd name="connsiteX4031" fmla="*/ 4923042 w 8140614"/>
                <a:gd name="connsiteY4031" fmla="*/ 1444895 h 4020696"/>
                <a:gd name="connsiteX4032" fmla="*/ 4903050 w 8140614"/>
                <a:gd name="connsiteY4032" fmla="*/ 1417215 h 4020696"/>
                <a:gd name="connsiteX4033" fmla="*/ 4880496 w 8140614"/>
                <a:gd name="connsiteY4033" fmla="*/ 1418753 h 4020696"/>
                <a:gd name="connsiteX4034" fmla="*/ 4880496 w 8140614"/>
                <a:gd name="connsiteY4034" fmla="*/ 1402862 h 4020696"/>
                <a:gd name="connsiteX4035" fmla="*/ 4867169 w 8140614"/>
                <a:gd name="connsiteY4035" fmla="*/ 1396198 h 4020696"/>
                <a:gd name="connsiteX4036" fmla="*/ 4881521 w 8140614"/>
                <a:gd name="connsiteY4036" fmla="*/ 1377745 h 4020696"/>
                <a:gd name="connsiteX4037" fmla="*/ 4873320 w 8140614"/>
                <a:gd name="connsiteY4037" fmla="*/ 1366980 h 4020696"/>
                <a:gd name="connsiteX4038" fmla="*/ 4891773 w 8140614"/>
                <a:gd name="connsiteY4038" fmla="*/ 1344426 h 4020696"/>
                <a:gd name="connsiteX4039" fmla="*/ 4909202 w 8140614"/>
                <a:gd name="connsiteY4039" fmla="*/ 1361854 h 4020696"/>
                <a:gd name="connsiteX4040" fmla="*/ 4917403 w 8140614"/>
                <a:gd name="connsiteY4040" fmla="*/ 1360317 h 4020696"/>
                <a:gd name="connsiteX4041" fmla="*/ 4921504 w 8140614"/>
                <a:gd name="connsiteY4041" fmla="*/ 1357754 h 4020696"/>
                <a:gd name="connsiteX4042" fmla="*/ 4919966 w 8140614"/>
                <a:gd name="connsiteY4042" fmla="*/ 1336737 h 4020696"/>
                <a:gd name="connsiteX4043" fmla="*/ 4933294 w 8140614"/>
                <a:gd name="connsiteY4043" fmla="*/ 1324947 h 4020696"/>
                <a:gd name="connsiteX4044" fmla="*/ 4969176 w 8140614"/>
                <a:gd name="connsiteY4044" fmla="*/ 1309057 h 4020696"/>
                <a:gd name="connsiteX4045" fmla="*/ 4986604 w 8140614"/>
                <a:gd name="connsiteY4045" fmla="*/ 1313158 h 4020696"/>
                <a:gd name="connsiteX4046" fmla="*/ 4998393 w 8140614"/>
                <a:gd name="connsiteY4046" fmla="*/ 1304956 h 4020696"/>
                <a:gd name="connsiteX4047" fmla="*/ 5029149 w 8140614"/>
                <a:gd name="connsiteY4047" fmla="*/ 1315721 h 4020696"/>
                <a:gd name="connsiteX4048" fmla="*/ 5053241 w 8140614"/>
                <a:gd name="connsiteY4048" fmla="*/ 1339813 h 4020696"/>
                <a:gd name="connsiteX4049" fmla="*/ 5055804 w 8140614"/>
                <a:gd name="connsiteY4049" fmla="*/ 1339813 h 4020696"/>
                <a:gd name="connsiteX4050" fmla="*/ 5059905 w 8140614"/>
                <a:gd name="connsiteY4050" fmla="*/ 1331611 h 4020696"/>
                <a:gd name="connsiteX4051" fmla="*/ 5102451 w 8140614"/>
                <a:gd name="connsiteY4051" fmla="*/ 1326485 h 4020696"/>
                <a:gd name="connsiteX4052" fmla="*/ 5122442 w 8140614"/>
                <a:gd name="connsiteY4052" fmla="*/ 1331611 h 4020696"/>
                <a:gd name="connsiteX4053" fmla="*/ 5139870 w 8140614"/>
                <a:gd name="connsiteY4053" fmla="*/ 1323410 h 4020696"/>
                <a:gd name="connsiteX4054" fmla="*/ 5176778 w 8140614"/>
                <a:gd name="connsiteY4054" fmla="*/ 1341863 h 4020696"/>
                <a:gd name="connsiteX4055" fmla="*/ 5180878 w 8140614"/>
                <a:gd name="connsiteY4055" fmla="*/ 1331099 h 4020696"/>
                <a:gd name="connsiteX4056" fmla="*/ 5215222 w 8140614"/>
                <a:gd name="connsiteY4056" fmla="*/ 1329561 h 4020696"/>
                <a:gd name="connsiteX4057" fmla="*/ 5210096 w 8140614"/>
                <a:gd name="connsiteY4057" fmla="*/ 1311107 h 4020696"/>
                <a:gd name="connsiteX4058" fmla="*/ 5184979 w 8140614"/>
                <a:gd name="connsiteY4058" fmla="*/ 1300343 h 4020696"/>
                <a:gd name="connsiteX4059" fmla="*/ 5186517 w 8140614"/>
                <a:gd name="connsiteY4059" fmla="*/ 1296242 h 4020696"/>
                <a:gd name="connsiteX4060" fmla="*/ 5200869 w 8140614"/>
                <a:gd name="connsiteY4060" fmla="*/ 1288040 h 4020696"/>
                <a:gd name="connsiteX4061" fmla="*/ 5200869 w 8140614"/>
                <a:gd name="connsiteY4061" fmla="*/ 1269587 h 4020696"/>
                <a:gd name="connsiteX4062" fmla="*/ 5228550 w 8140614"/>
                <a:gd name="connsiteY4062" fmla="*/ 1265486 h 4020696"/>
                <a:gd name="connsiteX4063" fmla="*/ 5228550 w 8140614"/>
                <a:gd name="connsiteY4063" fmla="*/ 1260360 h 4020696"/>
                <a:gd name="connsiteX4064" fmla="*/ 5207533 w 8140614"/>
                <a:gd name="connsiteY4064" fmla="*/ 1248570 h 4020696"/>
                <a:gd name="connsiteX4065" fmla="*/ 5207533 w 8140614"/>
                <a:gd name="connsiteY4065" fmla="*/ 1235243 h 4020696"/>
                <a:gd name="connsiteX4066" fmla="*/ 5386942 w 8140614"/>
                <a:gd name="connsiteY4066" fmla="*/ 1191672 h 4020696"/>
                <a:gd name="connsiteX4067" fmla="*/ 3670766 w 8140614"/>
                <a:gd name="connsiteY4067" fmla="*/ 1190134 h 4020696"/>
                <a:gd name="connsiteX4068" fmla="*/ 3690758 w 8140614"/>
                <a:gd name="connsiteY4068" fmla="*/ 1203462 h 4020696"/>
                <a:gd name="connsiteX4069" fmla="*/ 3693321 w 8140614"/>
                <a:gd name="connsiteY4069" fmla="*/ 1210126 h 4020696"/>
                <a:gd name="connsiteX4070" fmla="*/ 3690758 w 8140614"/>
                <a:gd name="connsiteY4070" fmla="*/ 1216789 h 4020696"/>
                <a:gd name="connsiteX4071" fmla="*/ 3666666 w 8140614"/>
                <a:gd name="connsiteY4071" fmla="*/ 1215252 h 4020696"/>
                <a:gd name="connsiteX4072" fmla="*/ 3657439 w 8140614"/>
                <a:gd name="connsiteY4072" fmla="*/ 1213714 h 4020696"/>
                <a:gd name="connsiteX4073" fmla="*/ 3652313 w 8140614"/>
                <a:gd name="connsiteY4073" fmla="*/ 1224478 h 4020696"/>
                <a:gd name="connsiteX4074" fmla="*/ 3641548 w 8140614"/>
                <a:gd name="connsiteY4074" fmla="*/ 1217815 h 4020696"/>
                <a:gd name="connsiteX4075" fmla="*/ 3670766 w 8140614"/>
                <a:gd name="connsiteY4075" fmla="*/ 1190134 h 4020696"/>
                <a:gd name="connsiteX4076" fmla="*/ 4327404 w 8140614"/>
                <a:gd name="connsiteY4076" fmla="*/ 1214226 h 4020696"/>
                <a:gd name="connsiteX4077" fmla="*/ 4263842 w 8140614"/>
                <a:gd name="connsiteY4077" fmla="*/ 1209100 h 4020696"/>
                <a:gd name="connsiteX4078" fmla="*/ 4262304 w 8140614"/>
                <a:gd name="connsiteY4078" fmla="*/ 1202437 h 4020696"/>
                <a:gd name="connsiteX4079" fmla="*/ 4264867 w 8140614"/>
                <a:gd name="connsiteY4079" fmla="*/ 1202437 h 4020696"/>
                <a:gd name="connsiteX4080" fmla="*/ 4271530 w 8140614"/>
                <a:gd name="connsiteY4080" fmla="*/ 1200899 h 4020696"/>
                <a:gd name="connsiteX4081" fmla="*/ 4285883 w 8140614"/>
                <a:gd name="connsiteY4081" fmla="*/ 1209100 h 4020696"/>
                <a:gd name="connsiteX4082" fmla="*/ 4288446 w 8140614"/>
                <a:gd name="connsiteY4082" fmla="*/ 1207563 h 4020696"/>
                <a:gd name="connsiteX4083" fmla="*/ 4295110 w 8140614"/>
                <a:gd name="connsiteY4083" fmla="*/ 1187571 h 4020696"/>
                <a:gd name="connsiteX4084" fmla="*/ 4328429 w 8140614"/>
                <a:gd name="connsiteY4084" fmla="*/ 1199361 h 4020696"/>
                <a:gd name="connsiteX4085" fmla="*/ 4327404 w 8140614"/>
                <a:gd name="connsiteY4085" fmla="*/ 1214226 h 4020696"/>
                <a:gd name="connsiteX4086" fmla="*/ 6271685 w 8140614"/>
                <a:gd name="connsiteY4086" fmla="*/ 1177319 h 4020696"/>
                <a:gd name="connsiteX4087" fmla="*/ 6242467 w 8140614"/>
                <a:gd name="connsiteY4087" fmla="*/ 1229092 h 4020696"/>
                <a:gd name="connsiteX4088" fmla="*/ 6204023 w 8140614"/>
                <a:gd name="connsiteY4088" fmla="*/ 1259847 h 4020696"/>
                <a:gd name="connsiteX4089" fmla="*/ 6178905 w 8140614"/>
                <a:gd name="connsiteY4089" fmla="*/ 1290603 h 4020696"/>
                <a:gd name="connsiteX4090" fmla="*/ 6141998 w 8140614"/>
                <a:gd name="connsiteY4090" fmla="*/ 1306494 h 4020696"/>
                <a:gd name="connsiteX4091" fmla="*/ 6141998 w 8140614"/>
                <a:gd name="connsiteY4091" fmla="*/ 1311620 h 4020696"/>
                <a:gd name="connsiteX4092" fmla="*/ 6144561 w 8140614"/>
                <a:gd name="connsiteY4092" fmla="*/ 1311620 h 4020696"/>
                <a:gd name="connsiteX4093" fmla="*/ 6194796 w 8140614"/>
                <a:gd name="connsiteY4093" fmla="*/ 1299830 h 4020696"/>
                <a:gd name="connsiteX4094" fmla="*/ 6198897 w 8140614"/>
                <a:gd name="connsiteY4094" fmla="*/ 1288040 h 4020696"/>
                <a:gd name="connsiteX4095" fmla="*/ 6228114 w 8140614"/>
                <a:gd name="connsiteY4095" fmla="*/ 1276251 h 4020696"/>
                <a:gd name="connsiteX4096" fmla="*/ 6273223 w 8140614"/>
                <a:gd name="connsiteY4096" fmla="*/ 1219352 h 4020696"/>
                <a:gd name="connsiteX4097" fmla="*/ 6278349 w 8140614"/>
                <a:gd name="connsiteY4097" fmla="*/ 1178344 h 4020696"/>
                <a:gd name="connsiteX4098" fmla="*/ 6271685 w 8140614"/>
                <a:gd name="connsiteY4098" fmla="*/ 1178344 h 4020696"/>
                <a:gd name="connsiteX4099" fmla="*/ 3675892 w 8140614"/>
                <a:gd name="connsiteY4099" fmla="*/ 1170656 h 4020696"/>
                <a:gd name="connsiteX4100" fmla="*/ 3678455 w 8140614"/>
                <a:gd name="connsiteY4100" fmla="*/ 1170656 h 4020696"/>
                <a:gd name="connsiteX4101" fmla="*/ 3675892 w 8140614"/>
                <a:gd name="connsiteY4101" fmla="*/ 1170656 h 4020696"/>
                <a:gd name="connsiteX4102" fmla="*/ 3678455 w 8140614"/>
                <a:gd name="connsiteY4102" fmla="*/ 1169118 h 4020696"/>
                <a:gd name="connsiteX4103" fmla="*/ 3681018 w 8140614"/>
                <a:gd name="connsiteY4103" fmla="*/ 1169118 h 4020696"/>
                <a:gd name="connsiteX4104" fmla="*/ 3678455 w 8140614"/>
                <a:gd name="connsiteY4104" fmla="*/ 1169118 h 4020696"/>
                <a:gd name="connsiteX4105" fmla="*/ 4095197 w 8140614"/>
                <a:gd name="connsiteY4105" fmla="*/ 1167580 h 4020696"/>
                <a:gd name="connsiteX4106" fmla="*/ 4099298 w 8140614"/>
                <a:gd name="connsiteY4106" fmla="*/ 1172706 h 4020696"/>
                <a:gd name="connsiteX4107" fmla="*/ 4107499 w 8140614"/>
                <a:gd name="connsiteY4107" fmla="*/ 1170143 h 4020696"/>
                <a:gd name="connsiteX4108" fmla="*/ 4090071 w 8140614"/>
                <a:gd name="connsiteY4108" fmla="*/ 1207563 h 4020696"/>
                <a:gd name="connsiteX4109" fmla="*/ 4088533 w 8140614"/>
                <a:gd name="connsiteY4109" fmla="*/ 1207563 h 4020696"/>
                <a:gd name="connsiteX4110" fmla="*/ 4080332 w 8140614"/>
                <a:gd name="connsiteY4110" fmla="*/ 1200899 h 4020696"/>
                <a:gd name="connsiteX4111" fmla="*/ 4091096 w 8140614"/>
                <a:gd name="connsiteY4111" fmla="*/ 1198336 h 4020696"/>
                <a:gd name="connsiteX4112" fmla="*/ 4091096 w 8140614"/>
                <a:gd name="connsiteY4112" fmla="*/ 1191672 h 4020696"/>
                <a:gd name="connsiteX4113" fmla="*/ 4079306 w 8140614"/>
                <a:gd name="connsiteY4113" fmla="*/ 1179882 h 4020696"/>
                <a:gd name="connsiteX4114" fmla="*/ 4095197 w 8140614"/>
                <a:gd name="connsiteY4114" fmla="*/ 1167580 h 4020696"/>
                <a:gd name="connsiteX4115" fmla="*/ 4348420 w 8140614"/>
                <a:gd name="connsiteY4115" fmla="*/ 1299317 h 4020696"/>
                <a:gd name="connsiteX4116" fmla="*/ 4341756 w 8140614"/>
                <a:gd name="connsiteY4116" fmla="*/ 1275225 h 4020696"/>
                <a:gd name="connsiteX4117" fmla="*/ 4356109 w 8140614"/>
                <a:gd name="connsiteY4117" fmla="*/ 1263436 h 4020696"/>
                <a:gd name="connsiteX4118" fmla="*/ 4349445 w 8140614"/>
                <a:gd name="connsiteY4118" fmla="*/ 1229092 h 4020696"/>
                <a:gd name="connsiteX4119" fmla="*/ 4393016 w 8140614"/>
                <a:gd name="connsiteY4119" fmla="*/ 1219865 h 4020696"/>
                <a:gd name="connsiteX4120" fmla="*/ 4417108 w 8140614"/>
                <a:gd name="connsiteY4120" fmla="*/ 1190647 h 4020696"/>
                <a:gd name="connsiteX4121" fmla="*/ 4421209 w 8140614"/>
                <a:gd name="connsiteY4121" fmla="*/ 1172193 h 4020696"/>
                <a:gd name="connsiteX4122" fmla="*/ 4450427 w 8140614"/>
                <a:gd name="connsiteY4122" fmla="*/ 1160404 h 4020696"/>
                <a:gd name="connsiteX4123" fmla="*/ 4507325 w 8140614"/>
                <a:gd name="connsiteY4123" fmla="*/ 1175269 h 4020696"/>
                <a:gd name="connsiteX4124" fmla="*/ 4509888 w 8140614"/>
                <a:gd name="connsiteY4124" fmla="*/ 1206025 h 4020696"/>
                <a:gd name="connsiteX4125" fmla="*/ 4548333 w 8140614"/>
                <a:gd name="connsiteY4125" fmla="*/ 1244469 h 4020696"/>
                <a:gd name="connsiteX4126" fmla="*/ 4519115 w 8140614"/>
                <a:gd name="connsiteY4126" fmla="*/ 1256259 h 4020696"/>
                <a:gd name="connsiteX4127" fmla="*/ 4527317 w 8140614"/>
                <a:gd name="connsiteY4127" fmla="*/ 1282914 h 4020696"/>
                <a:gd name="connsiteX4128" fmla="*/ 4499636 w 8140614"/>
                <a:gd name="connsiteY4128" fmla="*/ 1307006 h 4020696"/>
                <a:gd name="connsiteX4129" fmla="*/ 4440175 w 8140614"/>
                <a:gd name="connsiteY4129" fmla="*/ 1300343 h 4020696"/>
                <a:gd name="connsiteX4130" fmla="*/ 4372512 w 8140614"/>
                <a:gd name="connsiteY4130" fmla="*/ 1288553 h 4020696"/>
                <a:gd name="connsiteX4131" fmla="*/ 4348420 w 8140614"/>
                <a:gd name="connsiteY4131" fmla="*/ 1299317 h 4020696"/>
                <a:gd name="connsiteX4132" fmla="*/ 793558 w 8140614"/>
                <a:gd name="connsiteY4132" fmla="*/ 1157328 h 4020696"/>
                <a:gd name="connsiteX4133" fmla="*/ 806885 w 8140614"/>
                <a:gd name="connsiteY4133" fmla="*/ 1163992 h 4020696"/>
                <a:gd name="connsiteX4134" fmla="*/ 806885 w 8140614"/>
                <a:gd name="connsiteY4134" fmla="*/ 1165530 h 4020696"/>
                <a:gd name="connsiteX4135" fmla="*/ 793558 w 8140614"/>
                <a:gd name="connsiteY4135" fmla="*/ 1157328 h 4020696"/>
                <a:gd name="connsiteX4136" fmla="*/ 4315101 w 8140614"/>
                <a:gd name="connsiteY4136" fmla="*/ 1150664 h 4020696"/>
                <a:gd name="connsiteX4137" fmla="*/ 4376100 w 8140614"/>
                <a:gd name="connsiteY4137" fmla="*/ 1153227 h 4020696"/>
                <a:gd name="connsiteX4138" fmla="*/ 4413008 w 8140614"/>
                <a:gd name="connsiteY4138" fmla="*/ 1174244 h 4020696"/>
                <a:gd name="connsiteX4139" fmla="*/ 4413008 w 8140614"/>
                <a:gd name="connsiteY4139" fmla="*/ 1188596 h 4020696"/>
                <a:gd name="connsiteX4140" fmla="*/ 4388915 w 8140614"/>
                <a:gd name="connsiteY4140" fmla="*/ 1216277 h 4020696"/>
                <a:gd name="connsiteX4141" fmla="*/ 4368924 w 8140614"/>
                <a:gd name="connsiteY4141" fmla="*/ 1225503 h 4020696"/>
                <a:gd name="connsiteX4142" fmla="*/ 4330479 w 8140614"/>
                <a:gd name="connsiteY4142" fmla="*/ 1213714 h 4020696"/>
                <a:gd name="connsiteX4143" fmla="*/ 4326378 w 8140614"/>
                <a:gd name="connsiteY4143" fmla="*/ 1192697 h 4020696"/>
                <a:gd name="connsiteX4144" fmla="*/ 4289471 w 8140614"/>
                <a:gd name="connsiteY4144" fmla="*/ 1184496 h 4020696"/>
                <a:gd name="connsiteX4145" fmla="*/ 4289471 w 8140614"/>
                <a:gd name="connsiteY4145" fmla="*/ 1182958 h 4020696"/>
                <a:gd name="connsiteX4146" fmla="*/ 4293572 w 8140614"/>
                <a:gd name="connsiteY4146" fmla="*/ 1156303 h 4020696"/>
                <a:gd name="connsiteX4147" fmla="*/ 4315101 w 8140614"/>
                <a:gd name="connsiteY4147" fmla="*/ 1150664 h 4020696"/>
                <a:gd name="connsiteX4148" fmla="*/ 4054189 w 8140614"/>
                <a:gd name="connsiteY4148" fmla="*/ 1110682 h 4020696"/>
                <a:gd name="connsiteX4149" fmla="*/ 4059315 w 8140614"/>
                <a:gd name="connsiteY4149" fmla="*/ 1110682 h 4020696"/>
                <a:gd name="connsiteX4150" fmla="*/ 4059315 w 8140614"/>
                <a:gd name="connsiteY4150" fmla="*/ 1113245 h 4020696"/>
                <a:gd name="connsiteX4151" fmla="*/ 4055214 w 8140614"/>
                <a:gd name="connsiteY4151" fmla="*/ 1142463 h 4020696"/>
                <a:gd name="connsiteX4152" fmla="*/ 4067004 w 8140614"/>
                <a:gd name="connsiteY4152" fmla="*/ 1154252 h 4020696"/>
                <a:gd name="connsiteX4153" fmla="*/ 4045988 w 8140614"/>
                <a:gd name="connsiteY4153" fmla="*/ 1178344 h 4020696"/>
                <a:gd name="connsiteX4154" fmla="*/ 4050088 w 8140614"/>
                <a:gd name="connsiteY4154" fmla="*/ 1182445 h 4020696"/>
                <a:gd name="connsiteX4155" fmla="*/ 4064441 w 8140614"/>
                <a:gd name="connsiteY4155" fmla="*/ 1183983 h 4020696"/>
                <a:gd name="connsiteX4156" fmla="*/ 4065979 w 8140614"/>
                <a:gd name="connsiteY4156" fmla="*/ 1192185 h 4020696"/>
                <a:gd name="connsiteX4157" fmla="*/ 4064441 w 8140614"/>
                <a:gd name="connsiteY4157" fmla="*/ 1194748 h 4020696"/>
                <a:gd name="connsiteX4158" fmla="*/ 4041887 w 8140614"/>
                <a:gd name="connsiteY4158" fmla="*/ 1186546 h 4020696"/>
                <a:gd name="connsiteX4159" fmla="*/ 4037786 w 8140614"/>
                <a:gd name="connsiteY4159" fmla="*/ 1188084 h 4020696"/>
                <a:gd name="connsiteX4160" fmla="*/ 4037786 w 8140614"/>
                <a:gd name="connsiteY4160" fmla="*/ 1194748 h 4020696"/>
                <a:gd name="connsiteX4161" fmla="*/ 4044450 w 8140614"/>
                <a:gd name="connsiteY4161" fmla="*/ 1202949 h 4020696"/>
                <a:gd name="connsiteX4162" fmla="*/ 4017795 w 8140614"/>
                <a:gd name="connsiteY4162" fmla="*/ 1197823 h 4020696"/>
                <a:gd name="connsiteX4163" fmla="*/ 4015232 w 8140614"/>
                <a:gd name="connsiteY4163" fmla="*/ 1135286 h 4020696"/>
                <a:gd name="connsiteX4164" fmla="*/ 4020358 w 8140614"/>
                <a:gd name="connsiteY4164" fmla="*/ 1132723 h 4020696"/>
                <a:gd name="connsiteX4165" fmla="*/ 4032147 w 8140614"/>
                <a:gd name="connsiteY4165" fmla="*/ 1139387 h 4020696"/>
                <a:gd name="connsiteX4166" fmla="*/ 4034710 w 8140614"/>
                <a:gd name="connsiteY4166" fmla="*/ 1136824 h 4020696"/>
                <a:gd name="connsiteX4167" fmla="*/ 4032147 w 8140614"/>
                <a:gd name="connsiteY4167" fmla="*/ 1128623 h 4020696"/>
                <a:gd name="connsiteX4168" fmla="*/ 4054189 w 8140614"/>
                <a:gd name="connsiteY4168" fmla="*/ 1110682 h 4020696"/>
                <a:gd name="connsiteX4169" fmla="*/ 4239749 w 8140614"/>
                <a:gd name="connsiteY4169" fmla="*/ 1106581 h 4020696"/>
                <a:gd name="connsiteX4170" fmla="*/ 4244875 w 8140614"/>
                <a:gd name="connsiteY4170" fmla="*/ 1106581 h 4020696"/>
                <a:gd name="connsiteX4171" fmla="*/ 4230523 w 8140614"/>
                <a:gd name="connsiteY4171" fmla="*/ 1130673 h 4020696"/>
                <a:gd name="connsiteX4172" fmla="*/ 4228985 w 8140614"/>
                <a:gd name="connsiteY4172" fmla="*/ 1130673 h 4020696"/>
                <a:gd name="connsiteX4173" fmla="*/ 4239749 w 8140614"/>
                <a:gd name="connsiteY4173" fmla="*/ 1106581 h 4020696"/>
                <a:gd name="connsiteX4174" fmla="*/ 4366874 w 8140614"/>
                <a:gd name="connsiteY4174" fmla="*/ 1098892 h 4020696"/>
                <a:gd name="connsiteX4175" fmla="*/ 4406856 w 8140614"/>
                <a:gd name="connsiteY4175" fmla="*/ 1112219 h 4020696"/>
                <a:gd name="connsiteX4176" fmla="*/ 4434536 w 8140614"/>
                <a:gd name="connsiteY4176" fmla="*/ 1116320 h 4020696"/>
                <a:gd name="connsiteX4177" fmla="*/ 4448889 w 8140614"/>
                <a:gd name="connsiteY4177" fmla="*/ 1156303 h 4020696"/>
                <a:gd name="connsiteX4178" fmla="*/ 4415571 w 8140614"/>
                <a:gd name="connsiteY4178" fmla="*/ 1172193 h 4020696"/>
                <a:gd name="connsiteX4179" fmla="*/ 4377126 w 8140614"/>
                <a:gd name="connsiteY4179" fmla="*/ 1149639 h 4020696"/>
                <a:gd name="connsiteX4180" fmla="*/ 4357134 w 8140614"/>
                <a:gd name="connsiteY4180" fmla="*/ 1151177 h 4020696"/>
                <a:gd name="connsiteX4181" fmla="*/ 4314589 w 8140614"/>
                <a:gd name="connsiteY4181" fmla="*/ 1147076 h 4020696"/>
                <a:gd name="connsiteX4182" fmla="*/ 4290497 w 8140614"/>
                <a:gd name="connsiteY4182" fmla="*/ 1153740 h 4020696"/>
                <a:gd name="connsiteX4183" fmla="*/ 4319715 w 8140614"/>
                <a:gd name="connsiteY4183" fmla="*/ 1107093 h 4020696"/>
                <a:gd name="connsiteX4184" fmla="*/ 4323815 w 8140614"/>
                <a:gd name="connsiteY4184" fmla="*/ 1109656 h 4020696"/>
                <a:gd name="connsiteX4185" fmla="*/ 4342269 w 8140614"/>
                <a:gd name="connsiteY4185" fmla="*/ 1130673 h 4020696"/>
                <a:gd name="connsiteX4186" fmla="*/ 4362260 w 8140614"/>
                <a:gd name="connsiteY4186" fmla="*/ 1125547 h 4020696"/>
                <a:gd name="connsiteX4187" fmla="*/ 4366874 w 8140614"/>
                <a:gd name="connsiteY4187" fmla="*/ 1098892 h 4020696"/>
                <a:gd name="connsiteX4188" fmla="*/ 3673329 w 8140614"/>
                <a:gd name="connsiteY4188" fmla="*/ 1088127 h 4020696"/>
                <a:gd name="connsiteX4189" fmla="*/ 3675892 w 8140614"/>
                <a:gd name="connsiteY4189" fmla="*/ 1093253 h 4020696"/>
                <a:gd name="connsiteX4190" fmla="*/ 3662565 w 8140614"/>
                <a:gd name="connsiteY4190" fmla="*/ 1104018 h 4020696"/>
                <a:gd name="connsiteX4191" fmla="*/ 3673329 w 8140614"/>
                <a:gd name="connsiteY4191" fmla="*/ 1088127 h 4020696"/>
                <a:gd name="connsiteX4192" fmla="*/ 345548 w 8140614"/>
                <a:gd name="connsiteY4192" fmla="*/ 1086590 h 4020696"/>
                <a:gd name="connsiteX4193" fmla="*/ 356312 w 8140614"/>
                <a:gd name="connsiteY4193" fmla="*/ 1097354 h 4020696"/>
                <a:gd name="connsiteX4194" fmla="*/ 338884 w 8140614"/>
                <a:gd name="connsiteY4194" fmla="*/ 1104018 h 4020696"/>
                <a:gd name="connsiteX4195" fmla="*/ 348111 w 8140614"/>
                <a:gd name="connsiteY4195" fmla="*/ 1117345 h 4020696"/>
                <a:gd name="connsiteX4196" fmla="*/ 300439 w 8140614"/>
                <a:gd name="connsiteY4196" fmla="*/ 1137337 h 4020696"/>
                <a:gd name="connsiteX4197" fmla="*/ 303002 w 8140614"/>
                <a:gd name="connsiteY4197" fmla="*/ 1122984 h 4020696"/>
                <a:gd name="connsiteX4198" fmla="*/ 316329 w 8140614"/>
                <a:gd name="connsiteY4198" fmla="*/ 1120421 h 4020696"/>
                <a:gd name="connsiteX4199" fmla="*/ 345548 w 8140614"/>
                <a:gd name="connsiteY4199" fmla="*/ 1086590 h 4020696"/>
                <a:gd name="connsiteX4200" fmla="*/ 4324841 w 8140614"/>
                <a:gd name="connsiteY4200" fmla="*/ 1078901 h 4020696"/>
                <a:gd name="connsiteX4201" fmla="*/ 4336630 w 8140614"/>
                <a:gd name="connsiteY4201" fmla="*/ 1080438 h 4020696"/>
                <a:gd name="connsiteX4202" fmla="*/ 4332530 w 8140614"/>
                <a:gd name="connsiteY4202" fmla="*/ 1085564 h 4020696"/>
                <a:gd name="connsiteX4203" fmla="*/ 4314076 w 8140614"/>
                <a:gd name="connsiteY4203" fmla="*/ 1094791 h 4020696"/>
                <a:gd name="connsiteX4204" fmla="*/ 4314076 w 8140614"/>
                <a:gd name="connsiteY4204" fmla="*/ 1090690 h 4020696"/>
                <a:gd name="connsiteX4205" fmla="*/ 4319202 w 8140614"/>
                <a:gd name="connsiteY4205" fmla="*/ 1081464 h 4020696"/>
                <a:gd name="connsiteX4206" fmla="*/ 4324841 w 8140614"/>
                <a:gd name="connsiteY4206" fmla="*/ 1078901 h 4020696"/>
                <a:gd name="connsiteX4207" fmla="*/ 3746118 w 8140614"/>
                <a:gd name="connsiteY4207" fmla="*/ 1072237 h 4020696"/>
                <a:gd name="connsiteX4208" fmla="*/ 3748681 w 8140614"/>
                <a:gd name="connsiteY4208" fmla="*/ 1072237 h 4020696"/>
                <a:gd name="connsiteX4209" fmla="*/ 3724589 w 8140614"/>
                <a:gd name="connsiteY4209" fmla="*/ 1105556 h 4020696"/>
                <a:gd name="connsiteX4210" fmla="*/ 3729715 w 8140614"/>
                <a:gd name="connsiteY4210" fmla="*/ 1112219 h 4020696"/>
                <a:gd name="connsiteX4211" fmla="*/ 3776361 w 8140614"/>
                <a:gd name="connsiteY4211" fmla="*/ 1112219 h 4020696"/>
                <a:gd name="connsiteX4212" fmla="*/ 3751244 w 8140614"/>
                <a:gd name="connsiteY4212" fmla="*/ 1169118 h 4020696"/>
                <a:gd name="connsiteX4213" fmla="*/ 3785588 w 8140614"/>
                <a:gd name="connsiteY4213" fmla="*/ 1180907 h 4020696"/>
                <a:gd name="connsiteX4214" fmla="*/ 3792252 w 8140614"/>
                <a:gd name="connsiteY4214" fmla="*/ 1203462 h 4020696"/>
                <a:gd name="connsiteX4215" fmla="*/ 3813269 w 8140614"/>
                <a:gd name="connsiteY4215" fmla="*/ 1219352 h 4020696"/>
                <a:gd name="connsiteX4216" fmla="*/ 3830697 w 8140614"/>
                <a:gd name="connsiteY4216" fmla="*/ 1267024 h 4020696"/>
                <a:gd name="connsiteX4217" fmla="*/ 3844024 w 8140614"/>
                <a:gd name="connsiteY4217" fmla="*/ 1261898 h 4020696"/>
                <a:gd name="connsiteX4218" fmla="*/ 3861453 w 8140614"/>
                <a:gd name="connsiteY4218" fmla="*/ 1271125 h 4020696"/>
                <a:gd name="connsiteX4219" fmla="*/ 3861453 w 8140614"/>
                <a:gd name="connsiteY4219" fmla="*/ 1276251 h 4020696"/>
                <a:gd name="connsiteX4220" fmla="*/ 3836335 w 8140614"/>
                <a:gd name="connsiteY4220" fmla="*/ 1303931 h 4020696"/>
                <a:gd name="connsiteX4221" fmla="*/ 3838898 w 8140614"/>
                <a:gd name="connsiteY4221" fmla="*/ 1310595 h 4020696"/>
                <a:gd name="connsiteX4222" fmla="*/ 3852226 w 8140614"/>
                <a:gd name="connsiteY4222" fmla="*/ 1310595 h 4020696"/>
                <a:gd name="connsiteX4223" fmla="*/ 3850688 w 8140614"/>
                <a:gd name="connsiteY4223" fmla="*/ 1313158 h 4020696"/>
                <a:gd name="connsiteX4224" fmla="*/ 3796353 w 8140614"/>
                <a:gd name="connsiteY4224" fmla="*/ 1329048 h 4020696"/>
                <a:gd name="connsiteX4225" fmla="*/ 3782000 w 8140614"/>
                <a:gd name="connsiteY4225" fmla="*/ 1323922 h 4020696"/>
                <a:gd name="connsiteX4226" fmla="*/ 3734328 w 8140614"/>
                <a:gd name="connsiteY4226" fmla="*/ 1342376 h 4020696"/>
                <a:gd name="connsiteX4227" fmla="*/ 3701010 w 8140614"/>
                <a:gd name="connsiteY4227" fmla="*/ 1349039 h 4020696"/>
                <a:gd name="connsiteX4228" fmla="*/ 3760471 w 8140614"/>
                <a:gd name="connsiteY4228" fmla="*/ 1306494 h 4020696"/>
                <a:gd name="connsiteX4229" fmla="*/ 3760471 w 8140614"/>
                <a:gd name="connsiteY4229" fmla="*/ 1302393 h 4020696"/>
                <a:gd name="connsiteX4230" fmla="*/ 3753807 w 8140614"/>
                <a:gd name="connsiteY4230" fmla="*/ 1302393 h 4020696"/>
                <a:gd name="connsiteX4231" fmla="*/ 3704598 w 8140614"/>
                <a:gd name="connsiteY4231" fmla="*/ 1297267 h 4020696"/>
                <a:gd name="connsiteX4232" fmla="*/ 3703060 w 8140614"/>
                <a:gd name="connsiteY4232" fmla="*/ 1294704 h 4020696"/>
                <a:gd name="connsiteX4233" fmla="*/ 3729715 w 8140614"/>
                <a:gd name="connsiteY4233" fmla="*/ 1274713 h 4020696"/>
                <a:gd name="connsiteX4234" fmla="*/ 3728177 w 8140614"/>
                <a:gd name="connsiteY4234" fmla="*/ 1270612 h 4020696"/>
                <a:gd name="connsiteX4235" fmla="*/ 3716388 w 8140614"/>
                <a:gd name="connsiteY4235" fmla="*/ 1266511 h 4020696"/>
                <a:gd name="connsiteX4236" fmla="*/ 3724589 w 8140614"/>
                <a:gd name="connsiteY4236" fmla="*/ 1248058 h 4020696"/>
                <a:gd name="connsiteX4237" fmla="*/ 3751244 w 8140614"/>
                <a:gd name="connsiteY4237" fmla="*/ 1250621 h 4020696"/>
                <a:gd name="connsiteX4238" fmla="*/ 3752782 w 8140614"/>
                <a:gd name="connsiteY4238" fmla="*/ 1246520 h 4020696"/>
                <a:gd name="connsiteX4239" fmla="*/ 3755345 w 8140614"/>
                <a:gd name="connsiteY4239" fmla="*/ 1221403 h 4020696"/>
                <a:gd name="connsiteX4240" fmla="*/ 3742017 w 8140614"/>
                <a:gd name="connsiteY4240" fmla="*/ 1210638 h 4020696"/>
                <a:gd name="connsiteX4241" fmla="*/ 3746118 w 8140614"/>
                <a:gd name="connsiteY4241" fmla="*/ 1192185 h 4020696"/>
                <a:gd name="connsiteX4242" fmla="*/ 3707673 w 8140614"/>
                <a:gd name="connsiteY4242" fmla="*/ 1200386 h 4020696"/>
                <a:gd name="connsiteX4243" fmla="*/ 3715875 w 8140614"/>
                <a:gd name="connsiteY4243" fmla="*/ 1184496 h 4020696"/>
                <a:gd name="connsiteX4244" fmla="*/ 3715875 w 8140614"/>
                <a:gd name="connsiteY4244" fmla="*/ 1163479 h 4020696"/>
                <a:gd name="connsiteX4245" fmla="*/ 3714337 w 8140614"/>
                <a:gd name="connsiteY4245" fmla="*/ 1160916 h 4020696"/>
                <a:gd name="connsiteX4246" fmla="*/ 3707673 w 8140614"/>
                <a:gd name="connsiteY4246" fmla="*/ 1162454 h 4020696"/>
                <a:gd name="connsiteX4247" fmla="*/ 3699472 w 8140614"/>
                <a:gd name="connsiteY4247" fmla="*/ 1178344 h 4020696"/>
                <a:gd name="connsiteX4248" fmla="*/ 3692808 w 8140614"/>
                <a:gd name="connsiteY4248" fmla="*/ 1176807 h 4020696"/>
                <a:gd name="connsiteX4249" fmla="*/ 3692808 w 8140614"/>
                <a:gd name="connsiteY4249" fmla="*/ 1154252 h 4020696"/>
                <a:gd name="connsiteX4250" fmla="*/ 3681018 w 8140614"/>
                <a:gd name="connsiteY4250" fmla="*/ 1147589 h 4020696"/>
                <a:gd name="connsiteX4251" fmla="*/ 3692808 w 8140614"/>
                <a:gd name="connsiteY4251" fmla="*/ 1130160 h 4020696"/>
                <a:gd name="connsiteX4252" fmla="*/ 3671792 w 8140614"/>
                <a:gd name="connsiteY4252" fmla="*/ 1119396 h 4020696"/>
                <a:gd name="connsiteX4253" fmla="*/ 3675892 w 8140614"/>
                <a:gd name="connsiteY4253" fmla="*/ 1115295 h 4020696"/>
                <a:gd name="connsiteX4254" fmla="*/ 3686657 w 8140614"/>
                <a:gd name="connsiteY4254" fmla="*/ 1123497 h 4020696"/>
                <a:gd name="connsiteX4255" fmla="*/ 3693321 w 8140614"/>
                <a:gd name="connsiteY4255" fmla="*/ 1120934 h 4020696"/>
                <a:gd name="connsiteX4256" fmla="*/ 3709211 w 8140614"/>
                <a:gd name="connsiteY4256" fmla="*/ 1082489 h 4020696"/>
                <a:gd name="connsiteX4257" fmla="*/ 3742530 w 8140614"/>
                <a:gd name="connsiteY4257" fmla="*/ 1080951 h 4020696"/>
                <a:gd name="connsiteX4258" fmla="*/ 3746118 w 8140614"/>
                <a:gd name="connsiteY4258" fmla="*/ 1072237 h 4020696"/>
                <a:gd name="connsiteX4259" fmla="*/ 4324841 w 8140614"/>
                <a:gd name="connsiteY4259" fmla="*/ 1067111 h 4020696"/>
                <a:gd name="connsiteX4260" fmla="*/ 4331504 w 8140614"/>
                <a:gd name="connsiteY4260" fmla="*/ 1067111 h 4020696"/>
                <a:gd name="connsiteX4261" fmla="*/ 4329967 w 8140614"/>
                <a:gd name="connsiteY4261" fmla="*/ 1069674 h 4020696"/>
                <a:gd name="connsiteX4262" fmla="*/ 4321765 w 8140614"/>
                <a:gd name="connsiteY4262" fmla="*/ 1069674 h 4020696"/>
                <a:gd name="connsiteX4263" fmla="*/ 4324841 w 8140614"/>
                <a:gd name="connsiteY4263" fmla="*/ 1067111 h 4020696"/>
                <a:gd name="connsiteX4264" fmla="*/ 4401730 w 8140614"/>
                <a:gd name="connsiteY4264" fmla="*/ 1045582 h 4020696"/>
                <a:gd name="connsiteX4265" fmla="*/ 4446839 w 8140614"/>
                <a:gd name="connsiteY4265" fmla="*/ 1049683 h 4020696"/>
                <a:gd name="connsiteX4266" fmla="*/ 4432486 w 8140614"/>
                <a:gd name="connsiteY4266" fmla="*/ 1073775 h 4020696"/>
                <a:gd name="connsiteX4267" fmla="*/ 4440688 w 8140614"/>
                <a:gd name="connsiteY4267" fmla="*/ 1101455 h 4020696"/>
                <a:gd name="connsiteX4268" fmla="*/ 4424797 w 8140614"/>
                <a:gd name="connsiteY4268" fmla="*/ 1109656 h 4020696"/>
                <a:gd name="connsiteX4269" fmla="*/ 4370462 w 8140614"/>
                <a:gd name="connsiteY4269" fmla="*/ 1094791 h 4020696"/>
                <a:gd name="connsiteX4270" fmla="*/ 4370462 w 8140614"/>
                <a:gd name="connsiteY4270" fmla="*/ 1086590 h 4020696"/>
                <a:gd name="connsiteX4271" fmla="*/ 4352008 w 8140614"/>
                <a:gd name="connsiteY4271" fmla="*/ 1082489 h 4020696"/>
                <a:gd name="connsiteX4272" fmla="*/ 4345345 w 8140614"/>
                <a:gd name="connsiteY4272" fmla="*/ 1061472 h 4020696"/>
                <a:gd name="connsiteX4273" fmla="*/ 4370462 w 8140614"/>
                <a:gd name="connsiteY4273" fmla="*/ 1049683 h 4020696"/>
                <a:gd name="connsiteX4274" fmla="*/ 4401730 w 8140614"/>
                <a:gd name="connsiteY4274" fmla="*/ 1045582 h 4020696"/>
                <a:gd name="connsiteX4275" fmla="*/ 23124 w 8140614"/>
                <a:gd name="connsiteY4275" fmla="*/ 1027128 h 4020696"/>
                <a:gd name="connsiteX4276" fmla="*/ 33888 w 8140614"/>
                <a:gd name="connsiteY4276" fmla="*/ 1033792 h 4020696"/>
                <a:gd name="connsiteX4277" fmla="*/ 48241 w 8140614"/>
                <a:gd name="connsiteY4277" fmla="*/ 1031229 h 4020696"/>
                <a:gd name="connsiteX4278" fmla="*/ 48241 w 8140614"/>
                <a:gd name="connsiteY4278" fmla="*/ 1033792 h 4020696"/>
                <a:gd name="connsiteX4279" fmla="*/ 45678 w 8140614"/>
                <a:gd name="connsiteY4279" fmla="*/ 1043019 h 4020696"/>
                <a:gd name="connsiteX4280" fmla="*/ 13897 w 8140614"/>
                <a:gd name="connsiteY4280" fmla="*/ 1034817 h 4020696"/>
                <a:gd name="connsiteX4281" fmla="*/ 15435 w 8140614"/>
                <a:gd name="connsiteY4281" fmla="*/ 1030716 h 4020696"/>
                <a:gd name="connsiteX4282" fmla="*/ 23124 w 8140614"/>
                <a:gd name="connsiteY4282" fmla="*/ 1027128 h 4020696"/>
                <a:gd name="connsiteX4283" fmla="*/ 485999 w 8140614"/>
                <a:gd name="connsiteY4283" fmla="*/ 1018927 h 4020696"/>
                <a:gd name="connsiteX4284" fmla="*/ 491125 w 8140614"/>
                <a:gd name="connsiteY4284" fmla="*/ 1018927 h 4020696"/>
                <a:gd name="connsiteX4285" fmla="*/ 488562 w 8140614"/>
                <a:gd name="connsiteY4285" fmla="*/ 1020465 h 4020696"/>
                <a:gd name="connsiteX4286" fmla="*/ 481898 w 8140614"/>
                <a:gd name="connsiteY4286" fmla="*/ 1025591 h 4020696"/>
                <a:gd name="connsiteX4287" fmla="*/ 480361 w 8140614"/>
                <a:gd name="connsiteY4287" fmla="*/ 1025591 h 4020696"/>
                <a:gd name="connsiteX4288" fmla="*/ 485999 w 8140614"/>
                <a:gd name="connsiteY4288" fmla="*/ 1018927 h 4020696"/>
                <a:gd name="connsiteX4289" fmla="*/ 7431180 w 8140614"/>
                <a:gd name="connsiteY4289" fmla="*/ 1012263 h 4020696"/>
                <a:gd name="connsiteX4290" fmla="*/ 7433743 w 8140614"/>
                <a:gd name="connsiteY4290" fmla="*/ 1012263 h 4020696"/>
                <a:gd name="connsiteX4291" fmla="*/ 7431180 w 8140614"/>
                <a:gd name="connsiteY4291" fmla="*/ 1012263 h 4020696"/>
                <a:gd name="connsiteX4292" fmla="*/ 3795328 w 8140614"/>
                <a:gd name="connsiteY4292" fmla="*/ 1009700 h 4020696"/>
                <a:gd name="connsiteX4293" fmla="*/ 3797891 w 8140614"/>
                <a:gd name="connsiteY4293" fmla="*/ 1011238 h 4020696"/>
                <a:gd name="connsiteX4294" fmla="*/ 3791227 w 8140614"/>
                <a:gd name="connsiteY4294" fmla="*/ 1029691 h 4020696"/>
                <a:gd name="connsiteX4295" fmla="*/ 3795328 w 8140614"/>
                <a:gd name="connsiteY4295" fmla="*/ 1009700 h 4020696"/>
                <a:gd name="connsiteX4296" fmla="*/ 2004825 w 8140614"/>
                <a:gd name="connsiteY4296" fmla="*/ 953827 h 4020696"/>
                <a:gd name="connsiteX4297" fmla="*/ 2011489 w 8140614"/>
                <a:gd name="connsiteY4297" fmla="*/ 955365 h 4020696"/>
                <a:gd name="connsiteX4298" fmla="*/ 2011489 w 8140614"/>
                <a:gd name="connsiteY4298" fmla="*/ 963566 h 4020696"/>
                <a:gd name="connsiteX4299" fmla="*/ 2003287 w 8140614"/>
                <a:gd name="connsiteY4299" fmla="*/ 975356 h 4020696"/>
                <a:gd name="connsiteX4300" fmla="*/ 1999187 w 8140614"/>
                <a:gd name="connsiteY4300" fmla="*/ 975356 h 4020696"/>
                <a:gd name="connsiteX4301" fmla="*/ 1996624 w 8140614"/>
                <a:gd name="connsiteY4301" fmla="*/ 971255 h 4020696"/>
                <a:gd name="connsiteX4302" fmla="*/ 1996624 w 8140614"/>
                <a:gd name="connsiteY4302" fmla="*/ 960491 h 4020696"/>
                <a:gd name="connsiteX4303" fmla="*/ 2004825 w 8140614"/>
                <a:gd name="connsiteY4303" fmla="*/ 953827 h 4020696"/>
                <a:gd name="connsiteX4304" fmla="*/ 1310768 w 8140614"/>
                <a:gd name="connsiteY4304" fmla="*/ 933836 h 4020696"/>
                <a:gd name="connsiteX4305" fmla="*/ 1249769 w 8140614"/>
                <a:gd name="connsiteY4305" fmla="*/ 963054 h 4020696"/>
                <a:gd name="connsiteX4306" fmla="*/ 1188770 w 8140614"/>
                <a:gd name="connsiteY4306" fmla="*/ 943062 h 4020696"/>
                <a:gd name="connsiteX4307" fmla="*/ 1188770 w 8140614"/>
                <a:gd name="connsiteY4307" fmla="*/ 947163 h 4020696"/>
                <a:gd name="connsiteX4308" fmla="*/ 1206198 w 8140614"/>
                <a:gd name="connsiteY4308" fmla="*/ 963054 h 4020696"/>
                <a:gd name="connsiteX4309" fmla="*/ 1206198 w 8140614"/>
                <a:gd name="connsiteY4309" fmla="*/ 967154 h 4020696"/>
                <a:gd name="connsiteX4310" fmla="*/ 1179543 w 8140614"/>
                <a:gd name="connsiteY4310" fmla="*/ 989709 h 4020696"/>
                <a:gd name="connsiteX4311" fmla="*/ 1158527 w 8140614"/>
                <a:gd name="connsiteY4311" fmla="*/ 994835 h 4020696"/>
                <a:gd name="connsiteX4312" fmla="*/ 1162628 w 8140614"/>
                <a:gd name="connsiteY4312" fmla="*/ 999961 h 4020696"/>
                <a:gd name="connsiteX4313" fmla="*/ 1230291 w 8140614"/>
                <a:gd name="connsiteY4313" fmla="*/ 1001498 h 4020696"/>
                <a:gd name="connsiteX4314" fmla="*/ 1325634 w 8140614"/>
                <a:gd name="connsiteY4314" fmla="*/ 940499 h 4020696"/>
                <a:gd name="connsiteX4315" fmla="*/ 1325634 w 8140614"/>
                <a:gd name="connsiteY4315" fmla="*/ 936399 h 4020696"/>
                <a:gd name="connsiteX4316" fmla="*/ 1323071 w 8140614"/>
                <a:gd name="connsiteY4316" fmla="*/ 933836 h 4020696"/>
                <a:gd name="connsiteX4317" fmla="*/ 1310768 w 8140614"/>
                <a:gd name="connsiteY4317" fmla="*/ 933836 h 4020696"/>
                <a:gd name="connsiteX4318" fmla="*/ 1946389 w 8140614"/>
                <a:gd name="connsiteY4318" fmla="*/ 930247 h 4020696"/>
                <a:gd name="connsiteX4319" fmla="*/ 1950490 w 8140614"/>
                <a:gd name="connsiteY4319" fmla="*/ 932810 h 4020696"/>
                <a:gd name="connsiteX4320" fmla="*/ 1912045 w 8140614"/>
                <a:gd name="connsiteY4320" fmla="*/ 950239 h 4020696"/>
                <a:gd name="connsiteX4321" fmla="*/ 1912045 w 8140614"/>
                <a:gd name="connsiteY4321" fmla="*/ 947676 h 4020696"/>
                <a:gd name="connsiteX4322" fmla="*/ 1946389 w 8140614"/>
                <a:gd name="connsiteY4322" fmla="*/ 930247 h 4020696"/>
                <a:gd name="connsiteX4323" fmla="*/ 8102170 w 8140614"/>
                <a:gd name="connsiteY4323" fmla="*/ 915382 h 4020696"/>
                <a:gd name="connsiteX4324" fmla="*/ 8140615 w 8140614"/>
                <a:gd name="connsiteY4324" fmla="*/ 928710 h 4020696"/>
                <a:gd name="connsiteX4325" fmla="*/ 8136514 w 8140614"/>
                <a:gd name="connsiteY4325" fmla="*/ 931273 h 4020696"/>
                <a:gd name="connsiteX4326" fmla="*/ 8073977 w 8140614"/>
                <a:gd name="connsiteY4326" fmla="*/ 920508 h 4020696"/>
                <a:gd name="connsiteX4327" fmla="*/ 8102170 w 8140614"/>
                <a:gd name="connsiteY4327" fmla="*/ 915382 h 4020696"/>
                <a:gd name="connsiteX4328" fmla="*/ 1872062 w 8140614"/>
                <a:gd name="connsiteY4328" fmla="*/ 825165 h 4020696"/>
                <a:gd name="connsiteX4329" fmla="*/ 1881289 w 8140614"/>
                <a:gd name="connsiteY4329" fmla="*/ 826703 h 4020696"/>
                <a:gd name="connsiteX4330" fmla="*/ 1948952 w 8140614"/>
                <a:gd name="connsiteY4330" fmla="*/ 867711 h 4020696"/>
                <a:gd name="connsiteX4331" fmla="*/ 1953053 w 8140614"/>
                <a:gd name="connsiteY4331" fmla="*/ 879500 h 4020696"/>
                <a:gd name="connsiteX4332" fmla="*/ 1983809 w 8140614"/>
                <a:gd name="connsiteY4332" fmla="*/ 896929 h 4020696"/>
                <a:gd name="connsiteX4333" fmla="*/ 1982271 w 8140614"/>
                <a:gd name="connsiteY4333" fmla="*/ 903592 h 4020696"/>
                <a:gd name="connsiteX4334" fmla="*/ 1917171 w 8140614"/>
                <a:gd name="connsiteY4334" fmla="*/ 892828 h 4020696"/>
                <a:gd name="connsiteX4335" fmla="*/ 1870525 w 8140614"/>
                <a:gd name="connsiteY4335" fmla="*/ 919483 h 4020696"/>
                <a:gd name="connsiteX4336" fmla="*/ 1866424 w 8140614"/>
                <a:gd name="connsiteY4336" fmla="*/ 914357 h 4020696"/>
                <a:gd name="connsiteX4337" fmla="*/ 1864886 w 8140614"/>
                <a:gd name="connsiteY4337" fmla="*/ 902567 h 4020696"/>
                <a:gd name="connsiteX4338" fmla="*/ 1835668 w 8140614"/>
                <a:gd name="connsiteY4338" fmla="*/ 906668 h 4020696"/>
                <a:gd name="connsiteX4339" fmla="*/ 1834130 w 8140614"/>
                <a:gd name="connsiteY4339" fmla="*/ 905130 h 4020696"/>
                <a:gd name="connsiteX4340" fmla="*/ 1834130 w 8140614"/>
                <a:gd name="connsiteY4340" fmla="*/ 901029 h 4020696"/>
                <a:gd name="connsiteX4341" fmla="*/ 1872062 w 8140614"/>
                <a:gd name="connsiteY4341" fmla="*/ 825165 h 4020696"/>
                <a:gd name="connsiteX4342" fmla="*/ 3446761 w 8140614"/>
                <a:gd name="connsiteY4342" fmla="*/ 800048 h 4020696"/>
                <a:gd name="connsiteX4343" fmla="*/ 3482643 w 8140614"/>
                <a:gd name="connsiteY4343" fmla="*/ 808249 h 4020696"/>
                <a:gd name="connsiteX4344" fmla="*/ 3490845 w 8140614"/>
                <a:gd name="connsiteY4344" fmla="*/ 832341 h 4020696"/>
                <a:gd name="connsiteX4345" fmla="*/ 3511861 w 8140614"/>
                <a:gd name="connsiteY4345" fmla="*/ 848232 h 4020696"/>
                <a:gd name="connsiteX4346" fmla="*/ 3423182 w 8140614"/>
                <a:gd name="connsiteY4346" fmla="*/ 897441 h 4020696"/>
                <a:gd name="connsiteX4347" fmla="*/ 3393964 w 8140614"/>
                <a:gd name="connsiteY4347" fmla="*/ 913332 h 4020696"/>
                <a:gd name="connsiteX4348" fmla="*/ 3348855 w 8140614"/>
                <a:gd name="connsiteY4348" fmla="*/ 894878 h 4020696"/>
                <a:gd name="connsiteX4349" fmla="*/ 3311948 w 8140614"/>
                <a:gd name="connsiteY4349" fmla="*/ 897441 h 4020696"/>
                <a:gd name="connsiteX4350" fmla="*/ 3310410 w 8140614"/>
                <a:gd name="connsiteY4350" fmla="*/ 894878 h 4020696"/>
                <a:gd name="connsiteX4351" fmla="*/ 3331427 w 8140614"/>
                <a:gd name="connsiteY4351" fmla="*/ 888214 h 4020696"/>
                <a:gd name="connsiteX4352" fmla="*/ 3332965 w 8140614"/>
                <a:gd name="connsiteY4352" fmla="*/ 885651 h 4020696"/>
                <a:gd name="connsiteX4353" fmla="*/ 3327839 w 8140614"/>
                <a:gd name="connsiteY4353" fmla="*/ 869761 h 4020696"/>
                <a:gd name="connsiteX4354" fmla="*/ 3317074 w 8140614"/>
                <a:gd name="connsiteY4354" fmla="*/ 868223 h 4020696"/>
                <a:gd name="connsiteX4355" fmla="*/ 3312973 w 8140614"/>
                <a:gd name="connsiteY4355" fmla="*/ 861559 h 4020696"/>
                <a:gd name="connsiteX4356" fmla="*/ 3283755 w 8140614"/>
                <a:gd name="connsiteY4356" fmla="*/ 863097 h 4020696"/>
                <a:gd name="connsiteX4357" fmla="*/ 3285293 w 8140614"/>
                <a:gd name="connsiteY4357" fmla="*/ 860534 h 4020696"/>
                <a:gd name="connsiteX4358" fmla="*/ 3322200 w 8140614"/>
                <a:gd name="connsiteY4358" fmla="*/ 856433 h 4020696"/>
                <a:gd name="connsiteX4359" fmla="*/ 3326301 w 8140614"/>
                <a:gd name="connsiteY4359" fmla="*/ 839005 h 4020696"/>
                <a:gd name="connsiteX4360" fmla="*/ 3319637 w 8140614"/>
                <a:gd name="connsiteY4360" fmla="*/ 833879 h 4020696"/>
                <a:gd name="connsiteX4361" fmla="*/ 3277092 w 8140614"/>
                <a:gd name="connsiteY4361" fmla="*/ 836442 h 4020696"/>
                <a:gd name="connsiteX4362" fmla="*/ 3275554 w 8140614"/>
                <a:gd name="connsiteY4362" fmla="*/ 833879 h 4020696"/>
                <a:gd name="connsiteX4363" fmla="*/ 3292982 w 8140614"/>
                <a:gd name="connsiteY4363" fmla="*/ 812863 h 4020696"/>
                <a:gd name="connsiteX4364" fmla="*/ 3310410 w 8140614"/>
                <a:gd name="connsiteY4364" fmla="*/ 819526 h 4020696"/>
                <a:gd name="connsiteX4365" fmla="*/ 3311948 w 8140614"/>
                <a:gd name="connsiteY4365" fmla="*/ 817989 h 4020696"/>
                <a:gd name="connsiteX4366" fmla="*/ 3311948 w 8140614"/>
                <a:gd name="connsiteY4366" fmla="*/ 812863 h 4020696"/>
                <a:gd name="connsiteX4367" fmla="*/ 3302721 w 8140614"/>
                <a:gd name="connsiteY4367" fmla="*/ 804661 h 4020696"/>
                <a:gd name="connsiteX4368" fmla="*/ 3302721 w 8140614"/>
                <a:gd name="connsiteY4368" fmla="*/ 803123 h 4020696"/>
                <a:gd name="connsiteX4369" fmla="*/ 3309385 w 8140614"/>
                <a:gd name="connsiteY4369" fmla="*/ 803123 h 4020696"/>
                <a:gd name="connsiteX4370" fmla="*/ 3337066 w 8140614"/>
                <a:gd name="connsiteY4370" fmla="*/ 839005 h 4020696"/>
                <a:gd name="connsiteX4371" fmla="*/ 3346292 w 8140614"/>
                <a:gd name="connsiteY4371" fmla="*/ 844131 h 4020696"/>
                <a:gd name="connsiteX4372" fmla="*/ 3366284 w 8140614"/>
                <a:gd name="connsiteY4372" fmla="*/ 835930 h 4020696"/>
                <a:gd name="connsiteX4373" fmla="*/ 3366284 w 8140614"/>
                <a:gd name="connsiteY4373" fmla="*/ 814913 h 4020696"/>
                <a:gd name="connsiteX4374" fmla="*/ 3367821 w 8140614"/>
                <a:gd name="connsiteY4374" fmla="*/ 814913 h 4020696"/>
                <a:gd name="connsiteX4375" fmla="*/ 3379611 w 8140614"/>
                <a:gd name="connsiteY4375" fmla="*/ 826703 h 4020696"/>
                <a:gd name="connsiteX4376" fmla="*/ 3384737 w 8140614"/>
                <a:gd name="connsiteY4376" fmla="*/ 825165 h 4020696"/>
                <a:gd name="connsiteX4377" fmla="*/ 3391401 w 8140614"/>
                <a:gd name="connsiteY4377" fmla="*/ 811837 h 4020696"/>
                <a:gd name="connsiteX4378" fmla="*/ 3408829 w 8140614"/>
                <a:gd name="connsiteY4378" fmla="*/ 818501 h 4020696"/>
                <a:gd name="connsiteX4379" fmla="*/ 3417031 w 8140614"/>
                <a:gd name="connsiteY4379" fmla="*/ 811837 h 4020696"/>
                <a:gd name="connsiteX4380" fmla="*/ 3427795 w 8140614"/>
                <a:gd name="connsiteY4380" fmla="*/ 818501 h 4020696"/>
                <a:gd name="connsiteX4381" fmla="*/ 3447786 w 8140614"/>
                <a:gd name="connsiteY4381" fmla="*/ 813375 h 4020696"/>
                <a:gd name="connsiteX4382" fmla="*/ 3447786 w 8140614"/>
                <a:gd name="connsiteY4382" fmla="*/ 800048 h 4020696"/>
                <a:gd name="connsiteX4383" fmla="*/ 1081637 w 8140614"/>
                <a:gd name="connsiteY4383" fmla="*/ 781594 h 4020696"/>
                <a:gd name="connsiteX4384" fmla="*/ 984756 w 8140614"/>
                <a:gd name="connsiteY4384" fmla="*/ 815938 h 4020696"/>
                <a:gd name="connsiteX4385" fmla="*/ 987319 w 8140614"/>
                <a:gd name="connsiteY4385" fmla="*/ 815938 h 4020696"/>
                <a:gd name="connsiteX4386" fmla="*/ 1056520 w 8140614"/>
                <a:gd name="connsiteY4386" fmla="*/ 818501 h 4020696"/>
                <a:gd name="connsiteX4387" fmla="*/ 1031403 w 8140614"/>
                <a:gd name="connsiteY4387" fmla="*/ 821064 h 4020696"/>
                <a:gd name="connsiteX4388" fmla="*/ 1035504 w 8140614"/>
                <a:gd name="connsiteY4388" fmla="*/ 831829 h 4020696"/>
                <a:gd name="connsiteX4389" fmla="*/ 1015512 w 8140614"/>
                <a:gd name="connsiteY4389" fmla="*/ 849257 h 4020696"/>
                <a:gd name="connsiteX4390" fmla="*/ 1019613 w 8140614"/>
                <a:gd name="connsiteY4390" fmla="*/ 855921 h 4020696"/>
                <a:gd name="connsiteX4391" fmla="*/ 1050369 w 8140614"/>
                <a:gd name="connsiteY4391" fmla="*/ 855921 h 4020696"/>
                <a:gd name="connsiteX4392" fmla="*/ 1077024 w 8140614"/>
                <a:gd name="connsiteY4392" fmla="*/ 834904 h 4020696"/>
                <a:gd name="connsiteX4393" fmla="*/ 1074461 w 8140614"/>
                <a:gd name="connsiteY4393" fmla="*/ 840030 h 4020696"/>
                <a:gd name="connsiteX4394" fmla="*/ 1058570 w 8140614"/>
                <a:gd name="connsiteY4394" fmla="*/ 862585 h 4020696"/>
                <a:gd name="connsiteX4395" fmla="*/ 1061133 w 8140614"/>
                <a:gd name="connsiteY4395" fmla="*/ 864122 h 4020696"/>
                <a:gd name="connsiteX4396" fmla="*/ 1103679 w 8140614"/>
                <a:gd name="connsiteY4396" fmla="*/ 844131 h 4020696"/>
                <a:gd name="connsiteX4397" fmla="*/ 1103679 w 8140614"/>
                <a:gd name="connsiteY4397" fmla="*/ 840030 h 4020696"/>
                <a:gd name="connsiteX4398" fmla="*/ 1099578 w 8140614"/>
                <a:gd name="connsiteY4398" fmla="*/ 829266 h 4020696"/>
                <a:gd name="connsiteX4399" fmla="*/ 1149813 w 8140614"/>
                <a:gd name="connsiteY4399" fmla="*/ 801585 h 4020696"/>
                <a:gd name="connsiteX4400" fmla="*/ 1144687 w 8140614"/>
                <a:gd name="connsiteY4400" fmla="*/ 796459 h 4020696"/>
                <a:gd name="connsiteX4401" fmla="*/ 1094452 w 8140614"/>
                <a:gd name="connsiteY4401" fmla="*/ 804661 h 4020696"/>
                <a:gd name="connsiteX4402" fmla="*/ 1091889 w 8140614"/>
                <a:gd name="connsiteY4402" fmla="*/ 804661 h 4020696"/>
                <a:gd name="connsiteX4403" fmla="*/ 1101116 w 8140614"/>
                <a:gd name="connsiteY4403" fmla="*/ 783645 h 4020696"/>
                <a:gd name="connsiteX4404" fmla="*/ 1081637 w 8140614"/>
                <a:gd name="connsiteY4404" fmla="*/ 781594 h 4020696"/>
                <a:gd name="connsiteX4405" fmla="*/ 2075051 w 8140614"/>
                <a:gd name="connsiteY4405" fmla="*/ 728284 h 4020696"/>
                <a:gd name="connsiteX4406" fmla="*/ 2099143 w 8140614"/>
                <a:gd name="connsiteY4406" fmla="*/ 730847 h 4020696"/>
                <a:gd name="connsiteX4407" fmla="*/ 2107345 w 8140614"/>
                <a:gd name="connsiteY4407" fmla="*/ 760065 h 4020696"/>
                <a:gd name="connsiteX4408" fmla="*/ 2066337 w 8140614"/>
                <a:gd name="connsiteY4408" fmla="*/ 766729 h 4020696"/>
                <a:gd name="connsiteX4409" fmla="*/ 2055572 w 8140614"/>
                <a:gd name="connsiteY4409" fmla="*/ 748275 h 4020696"/>
                <a:gd name="connsiteX4410" fmla="*/ 2075051 w 8140614"/>
                <a:gd name="connsiteY4410" fmla="*/ 728284 h 4020696"/>
                <a:gd name="connsiteX4411" fmla="*/ 1673175 w 8140614"/>
                <a:gd name="connsiteY4411" fmla="*/ 704192 h 4020696"/>
                <a:gd name="connsiteX4412" fmla="*/ 1669074 w 8140614"/>
                <a:gd name="connsiteY4412" fmla="*/ 710856 h 4020696"/>
                <a:gd name="connsiteX4413" fmla="*/ 1673175 w 8140614"/>
                <a:gd name="connsiteY4413" fmla="*/ 704192 h 4020696"/>
                <a:gd name="connsiteX4414" fmla="*/ 1675738 w 8140614"/>
                <a:gd name="connsiteY4414" fmla="*/ 700604 h 4020696"/>
                <a:gd name="connsiteX4415" fmla="*/ 1677275 w 8140614"/>
                <a:gd name="connsiteY4415" fmla="*/ 703167 h 4020696"/>
                <a:gd name="connsiteX4416" fmla="*/ 1675738 w 8140614"/>
                <a:gd name="connsiteY4416" fmla="*/ 700604 h 4020696"/>
                <a:gd name="connsiteX4417" fmla="*/ 4095197 w 8140614"/>
                <a:gd name="connsiteY4417" fmla="*/ 1034817 h 4020696"/>
                <a:gd name="connsiteX4418" fmla="*/ 4111087 w 8140614"/>
                <a:gd name="connsiteY4418" fmla="*/ 1030716 h 4020696"/>
                <a:gd name="connsiteX4419" fmla="*/ 4105961 w 8140614"/>
                <a:gd name="connsiteY4419" fmla="*/ 999961 h 4020696"/>
                <a:gd name="connsiteX4420" fmla="*/ 4116726 w 8140614"/>
                <a:gd name="connsiteY4420" fmla="*/ 991759 h 4020696"/>
                <a:gd name="connsiteX4421" fmla="*/ 4116726 w 8140614"/>
                <a:gd name="connsiteY4421" fmla="*/ 982532 h 4020696"/>
                <a:gd name="connsiteX4422" fmla="*/ 4102373 w 8140614"/>
                <a:gd name="connsiteY4422" fmla="*/ 969205 h 4020696"/>
                <a:gd name="connsiteX4423" fmla="*/ 4118264 w 8140614"/>
                <a:gd name="connsiteY4423" fmla="*/ 890777 h 4020696"/>
                <a:gd name="connsiteX4424" fmla="*/ 4143381 w 8140614"/>
                <a:gd name="connsiteY4424" fmla="*/ 888214 h 4020696"/>
                <a:gd name="connsiteX4425" fmla="*/ 4144919 w 8140614"/>
                <a:gd name="connsiteY4425" fmla="*/ 874887 h 4020696"/>
                <a:gd name="connsiteX4426" fmla="*/ 4135692 w 8140614"/>
                <a:gd name="connsiteY4426" fmla="*/ 866685 h 4020696"/>
                <a:gd name="connsiteX4427" fmla="*/ 4153120 w 8140614"/>
                <a:gd name="connsiteY4427" fmla="*/ 837467 h 4020696"/>
                <a:gd name="connsiteX4428" fmla="*/ 4154658 w 8140614"/>
                <a:gd name="connsiteY4428" fmla="*/ 812350 h 4020696"/>
                <a:gd name="connsiteX4429" fmla="*/ 4174650 w 8140614"/>
                <a:gd name="connsiteY4429" fmla="*/ 799022 h 4020696"/>
                <a:gd name="connsiteX4430" fmla="*/ 4193103 w 8140614"/>
                <a:gd name="connsiteY4430" fmla="*/ 774930 h 4020696"/>
                <a:gd name="connsiteX4431" fmla="*/ 4204893 w 8140614"/>
                <a:gd name="connsiteY4431" fmla="*/ 743149 h 4020696"/>
                <a:gd name="connsiteX4432" fmla="*/ 4234111 w 8140614"/>
                <a:gd name="connsiteY4432" fmla="*/ 733923 h 4020696"/>
                <a:gd name="connsiteX4433" fmla="*/ 4235649 w 8140614"/>
                <a:gd name="connsiteY4433" fmla="*/ 715469 h 4020696"/>
                <a:gd name="connsiteX4434" fmla="*/ 4278194 w 8140614"/>
                <a:gd name="connsiteY4434" fmla="*/ 719570 h 4020696"/>
                <a:gd name="connsiteX4435" fmla="*/ 4283320 w 8140614"/>
                <a:gd name="connsiteY4435" fmla="*/ 698553 h 4020696"/>
                <a:gd name="connsiteX4436" fmla="*/ 4284858 w 8140614"/>
                <a:gd name="connsiteY4436" fmla="*/ 698553 h 4020696"/>
                <a:gd name="connsiteX4437" fmla="*/ 4345857 w 8140614"/>
                <a:gd name="connsiteY4437" fmla="*/ 732897 h 4020696"/>
                <a:gd name="connsiteX4438" fmla="*/ 4356622 w 8140614"/>
                <a:gd name="connsiteY4438" fmla="*/ 792871 h 4020696"/>
                <a:gd name="connsiteX4439" fmla="*/ 4349958 w 8140614"/>
                <a:gd name="connsiteY4439" fmla="*/ 802098 h 4020696"/>
                <a:gd name="connsiteX4440" fmla="*/ 4359185 w 8140614"/>
                <a:gd name="connsiteY4440" fmla="*/ 817989 h 4020696"/>
                <a:gd name="connsiteX4441" fmla="*/ 4296648 w 8140614"/>
                <a:gd name="connsiteY4441" fmla="*/ 855408 h 4020696"/>
                <a:gd name="connsiteX4442" fmla="*/ 4303312 w 8140614"/>
                <a:gd name="connsiteY4442" fmla="*/ 872837 h 4020696"/>
                <a:gd name="connsiteX4443" fmla="*/ 4208994 w 8140614"/>
                <a:gd name="connsiteY4443" fmla="*/ 1009700 h 4020696"/>
                <a:gd name="connsiteX4444" fmla="*/ 4244875 w 8140614"/>
                <a:gd name="connsiteY4444" fmla="*/ 1036355 h 4020696"/>
                <a:gd name="connsiteX4445" fmla="*/ 4223859 w 8140614"/>
                <a:gd name="connsiteY4445" fmla="*/ 1065573 h 4020696"/>
                <a:gd name="connsiteX4446" fmla="*/ 4202843 w 8140614"/>
                <a:gd name="connsiteY4446" fmla="*/ 1076338 h 4020696"/>
                <a:gd name="connsiteX4447" fmla="*/ 4202843 w 8140614"/>
                <a:gd name="connsiteY4447" fmla="*/ 1077875 h 4020696"/>
                <a:gd name="connsiteX4448" fmla="*/ 4192078 w 8140614"/>
                <a:gd name="connsiteY4448" fmla="*/ 1137849 h 4020696"/>
                <a:gd name="connsiteX4449" fmla="*/ 4202843 w 8140614"/>
                <a:gd name="connsiteY4449" fmla="*/ 1132723 h 4020696"/>
                <a:gd name="connsiteX4450" fmla="*/ 4193615 w 8140614"/>
                <a:gd name="connsiteY4450" fmla="*/ 1151177 h 4020696"/>
                <a:gd name="connsiteX4451" fmla="*/ 4188490 w 8140614"/>
                <a:gd name="connsiteY4451" fmla="*/ 1146051 h 4020696"/>
                <a:gd name="connsiteX4452" fmla="*/ 4182851 w 8140614"/>
                <a:gd name="connsiteY4452" fmla="*/ 1146051 h 4020696"/>
                <a:gd name="connsiteX4453" fmla="*/ 4174650 w 8140614"/>
                <a:gd name="connsiteY4453" fmla="*/ 1160404 h 4020696"/>
                <a:gd name="connsiteX4454" fmla="*/ 4153633 w 8140614"/>
                <a:gd name="connsiteY4454" fmla="*/ 1158866 h 4020696"/>
                <a:gd name="connsiteX4455" fmla="*/ 4139280 w 8140614"/>
                <a:gd name="connsiteY4455" fmla="*/ 1179882 h 4020696"/>
                <a:gd name="connsiteX4456" fmla="*/ 4120827 w 8140614"/>
                <a:gd name="connsiteY4456" fmla="*/ 1182445 h 4020696"/>
                <a:gd name="connsiteX4457" fmla="*/ 4080844 w 8140614"/>
                <a:gd name="connsiteY4457" fmla="*/ 1069674 h 4020696"/>
                <a:gd name="connsiteX4458" fmla="*/ 4082382 w 8140614"/>
                <a:gd name="connsiteY4458" fmla="*/ 1069674 h 4020696"/>
                <a:gd name="connsiteX4459" fmla="*/ 4091609 w 8140614"/>
                <a:gd name="connsiteY4459" fmla="*/ 1068136 h 4020696"/>
                <a:gd name="connsiteX4460" fmla="*/ 4095197 w 8140614"/>
                <a:gd name="connsiteY4460" fmla="*/ 1034817 h 4020696"/>
                <a:gd name="connsiteX4461" fmla="*/ 4926630 w 8140614"/>
                <a:gd name="connsiteY4461" fmla="*/ 683176 h 4020696"/>
                <a:gd name="connsiteX4462" fmla="*/ 4954310 w 8140614"/>
                <a:gd name="connsiteY4462" fmla="*/ 694965 h 4020696"/>
                <a:gd name="connsiteX4463" fmla="*/ 4922529 w 8140614"/>
                <a:gd name="connsiteY4463" fmla="*/ 709831 h 4020696"/>
                <a:gd name="connsiteX4464" fmla="*/ 4910739 w 8140614"/>
                <a:gd name="connsiteY4464" fmla="*/ 701629 h 4020696"/>
                <a:gd name="connsiteX4465" fmla="*/ 4915865 w 8140614"/>
                <a:gd name="connsiteY4465" fmla="*/ 687276 h 4020696"/>
                <a:gd name="connsiteX4466" fmla="*/ 4926630 w 8140614"/>
                <a:gd name="connsiteY4466" fmla="*/ 683176 h 4020696"/>
                <a:gd name="connsiteX4467" fmla="*/ 3315024 w 8140614"/>
                <a:gd name="connsiteY4467" fmla="*/ 658058 h 4020696"/>
                <a:gd name="connsiteX4468" fmla="*/ 3317587 w 8140614"/>
                <a:gd name="connsiteY4468" fmla="*/ 658058 h 4020696"/>
                <a:gd name="connsiteX4469" fmla="*/ 3315024 w 8140614"/>
                <a:gd name="connsiteY4469" fmla="*/ 658058 h 4020696"/>
                <a:gd name="connsiteX4470" fmla="*/ 4442738 w 8140614"/>
                <a:gd name="connsiteY4470" fmla="*/ 656520 h 4020696"/>
                <a:gd name="connsiteX4471" fmla="*/ 4474519 w 8140614"/>
                <a:gd name="connsiteY4471" fmla="*/ 676512 h 4020696"/>
                <a:gd name="connsiteX4472" fmla="*/ 4457091 w 8140614"/>
                <a:gd name="connsiteY4472" fmla="*/ 721620 h 4020696"/>
                <a:gd name="connsiteX4473" fmla="*/ 4491435 w 8140614"/>
                <a:gd name="connsiteY4473" fmla="*/ 752376 h 4020696"/>
                <a:gd name="connsiteX4474" fmla="*/ 4489897 w 8140614"/>
                <a:gd name="connsiteY4474" fmla="*/ 756477 h 4020696"/>
                <a:gd name="connsiteX4475" fmla="*/ 4469906 w 8140614"/>
                <a:gd name="connsiteY4475" fmla="*/ 783132 h 4020696"/>
                <a:gd name="connsiteX4476" fmla="*/ 4493998 w 8140614"/>
                <a:gd name="connsiteY4476" fmla="*/ 823115 h 4020696"/>
                <a:gd name="connsiteX4477" fmla="*/ 4483233 w 8140614"/>
                <a:gd name="connsiteY4477" fmla="*/ 829778 h 4020696"/>
                <a:gd name="connsiteX4478" fmla="*/ 4481695 w 8140614"/>
                <a:gd name="connsiteY4478" fmla="*/ 856433 h 4020696"/>
                <a:gd name="connsiteX4479" fmla="*/ 4492460 w 8140614"/>
                <a:gd name="connsiteY4479" fmla="*/ 863097 h 4020696"/>
                <a:gd name="connsiteX4480" fmla="*/ 4489897 w 8140614"/>
                <a:gd name="connsiteY4480" fmla="*/ 874887 h 4020696"/>
                <a:gd name="connsiteX4481" fmla="*/ 4501687 w 8140614"/>
                <a:gd name="connsiteY4481" fmla="*/ 883088 h 4020696"/>
                <a:gd name="connsiteX4482" fmla="*/ 4501687 w 8140614"/>
                <a:gd name="connsiteY4482" fmla="*/ 888214 h 4020696"/>
                <a:gd name="connsiteX4483" fmla="*/ 4488359 w 8140614"/>
                <a:gd name="connsiteY4483" fmla="*/ 896416 h 4020696"/>
                <a:gd name="connsiteX4484" fmla="*/ 4488359 w 8140614"/>
                <a:gd name="connsiteY4484" fmla="*/ 901542 h 4020696"/>
                <a:gd name="connsiteX4485" fmla="*/ 4524241 w 8140614"/>
                <a:gd name="connsiteY4485" fmla="*/ 935886 h 4020696"/>
                <a:gd name="connsiteX4486" fmla="*/ 4460679 w 8140614"/>
                <a:gd name="connsiteY4486" fmla="*/ 991759 h 4020696"/>
                <a:gd name="connsiteX4487" fmla="*/ 4443251 w 8140614"/>
                <a:gd name="connsiteY4487" fmla="*/ 1011750 h 4020696"/>
                <a:gd name="connsiteX4488" fmla="*/ 4346370 w 8140614"/>
                <a:gd name="connsiteY4488" fmla="*/ 1029179 h 4020696"/>
                <a:gd name="connsiteX4489" fmla="*/ 4296135 w 8140614"/>
                <a:gd name="connsiteY4489" fmla="*/ 1008162 h 4020696"/>
                <a:gd name="connsiteX4490" fmla="*/ 4296135 w 8140614"/>
                <a:gd name="connsiteY4490" fmla="*/ 1006624 h 4020696"/>
                <a:gd name="connsiteX4491" fmla="*/ 4293572 w 8140614"/>
                <a:gd name="connsiteY4491" fmla="*/ 937424 h 4020696"/>
                <a:gd name="connsiteX4492" fmla="*/ 4358672 w 8140614"/>
                <a:gd name="connsiteY4492" fmla="*/ 884114 h 4020696"/>
                <a:gd name="connsiteX4493" fmla="*/ 4378663 w 8140614"/>
                <a:gd name="connsiteY4493" fmla="*/ 854896 h 4020696"/>
                <a:gd name="connsiteX4494" fmla="*/ 4386865 w 8140614"/>
                <a:gd name="connsiteY4494" fmla="*/ 854896 h 4020696"/>
                <a:gd name="connsiteX4495" fmla="*/ 4382764 w 8140614"/>
                <a:gd name="connsiteY4495" fmla="*/ 828241 h 4020696"/>
                <a:gd name="connsiteX4496" fmla="*/ 4352008 w 8140614"/>
                <a:gd name="connsiteY4496" fmla="*/ 800560 h 4020696"/>
                <a:gd name="connsiteX4497" fmla="*/ 4342782 w 8140614"/>
                <a:gd name="connsiteY4497" fmla="*/ 727771 h 4020696"/>
                <a:gd name="connsiteX4498" fmla="*/ 4292547 w 8140614"/>
                <a:gd name="connsiteY4498" fmla="*/ 700091 h 4020696"/>
                <a:gd name="connsiteX4499" fmla="*/ 4295110 w 8140614"/>
                <a:gd name="connsiteY4499" fmla="*/ 697528 h 4020696"/>
                <a:gd name="connsiteX4500" fmla="*/ 4301774 w 8140614"/>
                <a:gd name="connsiteY4500" fmla="*/ 690864 h 4020696"/>
                <a:gd name="connsiteX4501" fmla="*/ 4325866 w 8140614"/>
                <a:gd name="connsiteY4501" fmla="*/ 709318 h 4020696"/>
                <a:gd name="connsiteX4502" fmla="*/ 4361748 w 8140614"/>
                <a:gd name="connsiteY4502" fmla="*/ 709318 h 4020696"/>
                <a:gd name="connsiteX4503" fmla="*/ 4384302 w 8140614"/>
                <a:gd name="connsiteY4503" fmla="*/ 717520 h 4020696"/>
                <a:gd name="connsiteX4504" fmla="*/ 4392504 w 8140614"/>
                <a:gd name="connsiteY4504" fmla="*/ 701629 h 4020696"/>
                <a:gd name="connsiteX4505" fmla="*/ 4401730 w 8140614"/>
                <a:gd name="connsiteY4505" fmla="*/ 697528 h 4020696"/>
                <a:gd name="connsiteX4506" fmla="*/ 4401730 w 8140614"/>
                <a:gd name="connsiteY4506" fmla="*/ 676512 h 4020696"/>
                <a:gd name="connsiteX4507" fmla="*/ 4416083 w 8140614"/>
                <a:gd name="connsiteY4507" fmla="*/ 663184 h 4020696"/>
                <a:gd name="connsiteX4508" fmla="*/ 4442738 w 8140614"/>
                <a:gd name="connsiteY4508" fmla="*/ 656520 h 4020696"/>
                <a:gd name="connsiteX4509" fmla="*/ 4283320 w 8140614"/>
                <a:gd name="connsiteY4509" fmla="*/ 651395 h 4020696"/>
                <a:gd name="connsiteX4510" fmla="*/ 4288446 w 8140614"/>
                <a:gd name="connsiteY4510" fmla="*/ 656520 h 4020696"/>
                <a:gd name="connsiteX4511" fmla="*/ 4283320 w 8140614"/>
                <a:gd name="connsiteY4511" fmla="*/ 651395 h 4020696"/>
                <a:gd name="connsiteX4512" fmla="*/ 2583035 w 8140614"/>
                <a:gd name="connsiteY4512" fmla="*/ 651395 h 4020696"/>
                <a:gd name="connsiteX4513" fmla="*/ 2636345 w 8140614"/>
                <a:gd name="connsiteY4513" fmla="*/ 678050 h 4020696"/>
                <a:gd name="connsiteX4514" fmla="*/ 2634807 w 8140614"/>
                <a:gd name="connsiteY4514" fmla="*/ 683176 h 4020696"/>
                <a:gd name="connsiteX4515" fmla="*/ 2571245 w 8140614"/>
                <a:gd name="connsiteY4515" fmla="*/ 669848 h 4020696"/>
                <a:gd name="connsiteX4516" fmla="*/ 2571245 w 8140614"/>
                <a:gd name="connsiteY4516" fmla="*/ 664722 h 4020696"/>
                <a:gd name="connsiteX4517" fmla="*/ 2583035 w 8140614"/>
                <a:gd name="connsiteY4517" fmla="*/ 651395 h 4020696"/>
                <a:gd name="connsiteX4518" fmla="*/ 4343294 w 8140614"/>
                <a:gd name="connsiteY4518" fmla="*/ 622176 h 4020696"/>
                <a:gd name="connsiteX4519" fmla="*/ 4345857 w 8140614"/>
                <a:gd name="connsiteY4519" fmla="*/ 622176 h 4020696"/>
                <a:gd name="connsiteX4520" fmla="*/ 4325866 w 8140614"/>
                <a:gd name="connsiteY4520" fmla="*/ 643193 h 4020696"/>
                <a:gd name="connsiteX4521" fmla="*/ 4323303 w 8140614"/>
                <a:gd name="connsiteY4521" fmla="*/ 640630 h 4020696"/>
                <a:gd name="connsiteX4522" fmla="*/ 4319202 w 8140614"/>
                <a:gd name="connsiteY4522" fmla="*/ 629865 h 4020696"/>
                <a:gd name="connsiteX4523" fmla="*/ 4340219 w 8140614"/>
                <a:gd name="connsiteY4523" fmla="*/ 628328 h 4020696"/>
                <a:gd name="connsiteX4524" fmla="*/ 4343294 w 8140614"/>
                <a:gd name="connsiteY4524" fmla="*/ 622176 h 4020696"/>
                <a:gd name="connsiteX4525" fmla="*/ 4106987 w 8140614"/>
                <a:gd name="connsiteY4525" fmla="*/ 813375 h 4020696"/>
                <a:gd name="connsiteX4526" fmla="*/ 4125440 w 8140614"/>
                <a:gd name="connsiteY4526" fmla="*/ 810812 h 4020696"/>
                <a:gd name="connsiteX4527" fmla="*/ 4179776 w 8140614"/>
                <a:gd name="connsiteY4527" fmla="*/ 731360 h 4020696"/>
                <a:gd name="connsiteX4528" fmla="*/ 4191565 w 8140614"/>
                <a:gd name="connsiteY4528" fmla="*/ 739561 h 4020696"/>
                <a:gd name="connsiteX4529" fmla="*/ 4194128 w 8140614"/>
                <a:gd name="connsiteY4529" fmla="*/ 738023 h 4020696"/>
                <a:gd name="connsiteX4530" fmla="*/ 4196691 w 8140614"/>
                <a:gd name="connsiteY4530" fmla="*/ 722133 h 4020696"/>
                <a:gd name="connsiteX4531" fmla="*/ 4185927 w 8140614"/>
                <a:gd name="connsiteY4531" fmla="*/ 713931 h 4020696"/>
                <a:gd name="connsiteX4532" fmla="*/ 4149020 w 8140614"/>
                <a:gd name="connsiteY4532" fmla="*/ 724696 h 4020696"/>
                <a:gd name="connsiteX4533" fmla="*/ 4150558 w 8140614"/>
                <a:gd name="connsiteY4533" fmla="*/ 720595 h 4020696"/>
                <a:gd name="connsiteX4534" fmla="*/ 4183876 w 8140614"/>
                <a:gd name="connsiteY4534" fmla="*/ 689839 h 4020696"/>
                <a:gd name="connsiteX4535" fmla="*/ 4178750 w 8140614"/>
                <a:gd name="connsiteY4535" fmla="*/ 709831 h 4020696"/>
                <a:gd name="connsiteX4536" fmla="*/ 4192078 w 8140614"/>
                <a:gd name="connsiteY4536" fmla="*/ 703167 h 4020696"/>
                <a:gd name="connsiteX4537" fmla="*/ 4202843 w 8140614"/>
                <a:gd name="connsiteY4537" fmla="*/ 712394 h 4020696"/>
                <a:gd name="connsiteX4538" fmla="*/ 4206943 w 8140614"/>
                <a:gd name="connsiteY4538" fmla="*/ 704192 h 4020696"/>
                <a:gd name="connsiteX4539" fmla="*/ 4218733 w 8140614"/>
                <a:gd name="connsiteY4539" fmla="*/ 709318 h 4020696"/>
                <a:gd name="connsiteX4540" fmla="*/ 4220271 w 8140614"/>
                <a:gd name="connsiteY4540" fmla="*/ 707780 h 4020696"/>
                <a:gd name="connsiteX4541" fmla="*/ 4213607 w 8140614"/>
                <a:gd name="connsiteY4541" fmla="*/ 690352 h 4020696"/>
                <a:gd name="connsiteX4542" fmla="*/ 4200280 w 8140614"/>
                <a:gd name="connsiteY4542" fmla="*/ 691890 h 4020696"/>
                <a:gd name="connsiteX4543" fmla="*/ 4212069 w 8140614"/>
                <a:gd name="connsiteY4543" fmla="*/ 680100 h 4020696"/>
                <a:gd name="connsiteX4544" fmla="*/ 4233086 w 8140614"/>
                <a:gd name="connsiteY4544" fmla="*/ 680100 h 4020696"/>
                <a:gd name="connsiteX4545" fmla="*/ 4235649 w 8140614"/>
                <a:gd name="connsiteY4545" fmla="*/ 677537 h 4020696"/>
                <a:gd name="connsiteX4546" fmla="*/ 4235649 w 8140614"/>
                <a:gd name="connsiteY4546" fmla="*/ 671386 h 4020696"/>
                <a:gd name="connsiteX4547" fmla="*/ 4247438 w 8140614"/>
                <a:gd name="connsiteY4547" fmla="*/ 668823 h 4020696"/>
                <a:gd name="connsiteX4548" fmla="*/ 4243338 w 8140614"/>
                <a:gd name="connsiteY4548" fmla="*/ 655495 h 4020696"/>
                <a:gd name="connsiteX4549" fmla="*/ 4263329 w 8140614"/>
                <a:gd name="connsiteY4549" fmla="*/ 651395 h 4020696"/>
                <a:gd name="connsiteX4550" fmla="*/ 4261791 w 8140614"/>
                <a:gd name="connsiteY4550" fmla="*/ 667285 h 4020696"/>
                <a:gd name="connsiteX4551" fmla="*/ 4277682 w 8140614"/>
                <a:gd name="connsiteY4551" fmla="*/ 663184 h 4020696"/>
                <a:gd name="connsiteX4552" fmla="*/ 4280245 w 8140614"/>
                <a:gd name="connsiteY4552" fmla="*/ 674974 h 4020696"/>
                <a:gd name="connsiteX4553" fmla="*/ 4288446 w 8140614"/>
                <a:gd name="connsiteY4553" fmla="*/ 673436 h 4020696"/>
                <a:gd name="connsiteX4554" fmla="*/ 4288446 w 8140614"/>
                <a:gd name="connsiteY4554" fmla="*/ 656008 h 4020696"/>
                <a:gd name="connsiteX4555" fmla="*/ 4313564 w 8140614"/>
                <a:gd name="connsiteY4555" fmla="*/ 661134 h 4020696"/>
                <a:gd name="connsiteX4556" fmla="*/ 4301774 w 8140614"/>
                <a:gd name="connsiteY4556" fmla="*/ 649344 h 4020696"/>
                <a:gd name="connsiteX4557" fmla="*/ 4305875 w 8140614"/>
                <a:gd name="connsiteY4557" fmla="*/ 647806 h 4020696"/>
                <a:gd name="connsiteX4558" fmla="*/ 4328429 w 8140614"/>
                <a:gd name="connsiteY4558" fmla="*/ 646269 h 4020696"/>
                <a:gd name="connsiteX4559" fmla="*/ 4330992 w 8140614"/>
                <a:gd name="connsiteY4559" fmla="*/ 643706 h 4020696"/>
                <a:gd name="connsiteX4560" fmla="*/ 4340219 w 8140614"/>
                <a:gd name="connsiteY4560" fmla="*/ 658058 h 4020696"/>
                <a:gd name="connsiteX4561" fmla="*/ 4354571 w 8140614"/>
                <a:gd name="connsiteY4561" fmla="*/ 628840 h 4020696"/>
                <a:gd name="connsiteX4562" fmla="*/ 4368924 w 8140614"/>
                <a:gd name="connsiteY4562" fmla="*/ 633966 h 4020696"/>
                <a:gd name="connsiteX4563" fmla="*/ 4368924 w 8140614"/>
                <a:gd name="connsiteY4563" fmla="*/ 631403 h 4020696"/>
                <a:gd name="connsiteX4564" fmla="*/ 4371487 w 8140614"/>
                <a:gd name="connsiteY4564" fmla="*/ 619613 h 4020696"/>
                <a:gd name="connsiteX4565" fmla="*/ 4395579 w 8140614"/>
                <a:gd name="connsiteY4565" fmla="*/ 611412 h 4020696"/>
                <a:gd name="connsiteX4566" fmla="*/ 4403781 w 8140614"/>
                <a:gd name="connsiteY4566" fmla="*/ 612950 h 4020696"/>
                <a:gd name="connsiteX4567" fmla="*/ 4403781 w 8140614"/>
                <a:gd name="connsiteY4567" fmla="*/ 614487 h 4020696"/>
                <a:gd name="connsiteX4568" fmla="*/ 4379689 w 8140614"/>
                <a:gd name="connsiteY4568" fmla="*/ 651907 h 4020696"/>
                <a:gd name="connsiteX4569" fmla="*/ 4381226 w 8140614"/>
                <a:gd name="connsiteY4569" fmla="*/ 651907 h 4020696"/>
                <a:gd name="connsiteX4570" fmla="*/ 4418133 w 8140614"/>
                <a:gd name="connsiteY4570" fmla="*/ 620126 h 4020696"/>
                <a:gd name="connsiteX4571" fmla="*/ 4416595 w 8140614"/>
                <a:gd name="connsiteY4571" fmla="*/ 642680 h 4020696"/>
                <a:gd name="connsiteX4572" fmla="*/ 4418133 w 8140614"/>
                <a:gd name="connsiteY4572" fmla="*/ 642680 h 4020696"/>
                <a:gd name="connsiteX4573" fmla="*/ 4439150 w 8140614"/>
                <a:gd name="connsiteY4573" fmla="*/ 611924 h 4020696"/>
                <a:gd name="connsiteX4574" fmla="*/ 4440688 w 8140614"/>
                <a:gd name="connsiteY4574" fmla="*/ 611924 h 4020696"/>
                <a:gd name="connsiteX4575" fmla="*/ 4451452 w 8140614"/>
                <a:gd name="connsiteY4575" fmla="*/ 639605 h 4020696"/>
                <a:gd name="connsiteX4576" fmla="*/ 4452990 w 8140614"/>
                <a:gd name="connsiteY4576" fmla="*/ 641143 h 4020696"/>
                <a:gd name="connsiteX4577" fmla="*/ 4459654 w 8140614"/>
                <a:gd name="connsiteY4577" fmla="*/ 639605 h 4020696"/>
                <a:gd name="connsiteX4578" fmla="*/ 4468880 w 8140614"/>
                <a:gd name="connsiteY4578" fmla="*/ 622176 h 4020696"/>
                <a:gd name="connsiteX4579" fmla="*/ 4515527 w 8140614"/>
                <a:gd name="connsiteY4579" fmla="*/ 642168 h 4020696"/>
                <a:gd name="connsiteX4580" fmla="*/ 4494510 w 8140614"/>
                <a:gd name="connsiteY4580" fmla="*/ 653958 h 4020696"/>
                <a:gd name="connsiteX4581" fmla="*/ 4474519 w 8140614"/>
                <a:gd name="connsiteY4581" fmla="*/ 649857 h 4020696"/>
                <a:gd name="connsiteX4582" fmla="*/ 4476057 w 8140614"/>
                <a:gd name="connsiteY4582" fmla="*/ 656520 h 4020696"/>
                <a:gd name="connsiteX4583" fmla="*/ 4494510 w 8140614"/>
                <a:gd name="connsiteY4583" fmla="*/ 670873 h 4020696"/>
                <a:gd name="connsiteX4584" fmla="*/ 4512964 w 8140614"/>
                <a:gd name="connsiteY4584" fmla="*/ 664209 h 4020696"/>
                <a:gd name="connsiteX4585" fmla="*/ 4515527 w 8140614"/>
                <a:gd name="connsiteY4585" fmla="*/ 665747 h 4020696"/>
                <a:gd name="connsiteX4586" fmla="*/ 4515527 w 8140614"/>
                <a:gd name="connsiteY4586" fmla="*/ 667285 h 4020696"/>
                <a:gd name="connsiteX4587" fmla="*/ 4511426 w 8140614"/>
                <a:gd name="connsiteY4587" fmla="*/ 669848 h 4020696"/>
                <a:gd name="connsiteX4588" fmla="*/ 4479645 w 8140614"/>
                <a:gd name="connsiteY4588" fmla="*/ 681638 h 4020696"/>
                <a:gd name="connsiteX4589" fmla="*/ 4448889 w 8140614"/>
                <a:gd name="connsiteY4589" fmla="*/ 650882 h 4020696"/>
                <a:gd name="connsiteX4590" fmla="*/ 4411982 w 8140614"/>
                <a:gd name="connsiteY4590" fmla="*/ 659083 h 4020696"/>
                <a:gd name="connsiteX4591" fmla="*/ 4396092 w 8140614"/>
                <a:gd name="connsiteY4591" fmla="*/ 676512 h 4020696"/>
                <a:gd name="connsiteX4592" fmla="*/ 4394554 w 8140614"/>
                <a:gd name="connsiteY4592" fmla="*/ 696503 h 4020696"/>
                <a:gd name="connsiteX4593" fmla="*/ 4386352 w 8140614"/>
                <a:gd name="connsiteY4593" fmla="*/ 696503 h 4020696"/>
                <a:gd name="connsiteX4594" fmla="*/ 4381226 w 8140614"/>
                <a:gd name="connsiteY4594" fmla="*/ 711368 h 4020696"/>
                <a:gd name="connsiteX4595" fmla="*/ 4326891 w 8140614"/>
                <a:gd name="connsiteY4595" fmla="*/ 703167 h 4020696"/>
                <a:gd name="connsiteX4596" fmla="*/ 4305875 w 8140614"/>
                <a:gd name="connsiteY4596" fmla="*/ 684713 h 4020696"/>
                <a:gd name="connsiteX4597" fmla="*/ 4278194 w 8140614"/>
                <a:gd name="connsiteY4597" fmla="*/ 695478 h 4020696"/>
                <a:gd name="connsiteX4598" fmla="*/ 4271530 w 8140614"/>
                <a:gd name="connsiteY4598" fmla="*/ 719570 h 4020696"/>
                <a:gd name="connsiteX4599" fmla="*/ 4228985 w 8140614"/>
                <a:gd name="connsiteY4599" fmla="*/ 712906 h 4020696"/>
                <a:gd name="connsiteX4600" fmla="*/ 4226422 w 8140614"/>
                <a:gd name="connsiteY4600" fmla="*/ 732897 h 4020696"/>
                <a:gd name="connsiteX4601" fmla="*/ 4195666 w 8140614"/>
                <a:gd name="connsiteY4601" fmla="*/ 743662 h 4020696"/>
                <a:gd name="connsiteX4602" fmla="*/ 4169011 w 8140614"/>
                <a:gd name="connsiteY4602" fmla="*/ 806199 h 4020696"/>
                <a:gd name="connsiteX4603" fmla="*/ 4147995 w 8140614"/>
                <a:gd name="connsiteY4603" fmla="*/ 812863 h 4020696"/>
                <a:gd name="connsiteX4604" fmla="*/ 4147995 w 8140614"/>
                <a:gd name="connsiteY4604" fmla="*/ 837980 h 4020696"/>
                <a:gd name="connsiteX4605" fmla="*/ 4132104 w 8140614"/>
                <a:gd name="connsiteY4605" fmla="*/ 863097 h 4020696"/>
                <a:gd name="connsiteX4606" fmla="*/ 4132104 w 8140614"/>
                <a:gd name="connsiteY4606" fmla="*/ 869761 h 4020696"/>
                <a:gd name="connsiteX4607" fmla="*/ 4141331 w 8140614"/>
                <a:gd name="connsiteY4607" fmla="*/ 877962 h 4020696"/>
                <a:gd name="connsiteX4608" fmla="*/ 4141331 w 8140614"/>
                <a:gd name="connsiteY4608" fmla="*/ 882063 h 4020696"/>
                <a:gd name="connsiteX4609" fmla="*/ 4137230 w 8140614"/>
                <a:gd name="connsiteY4609" fmla="*/ 888727 h 4020696"/>
                <a:gd name="connsiteX4610" fmla="*/ 4098785 w 8140614"/>
                <a:gd name="connsiteY4610" fmla="*/ 973818 h 4020696"/>
                <a:gd name="connsiteX4611" fmla="*/ 4112113 w 8140614"/>
                <a:gd name="connsiteY4611" fmla="*/ 985608 h 4020696"/>
                <a:gd name="connsiteX4612" fmla="*/ 4112113 w 8140614"/>
                <a:gd name="connsiteY4612" fmla="*/ 989709 h 4020696"/>
                <a:gd name="connsiteX4613" fmla="*/ 4102886 w 8140614"/>
                <a:gd name="connsiteY4613" fmla="*/ 998935 h 4020696"/>
                <a:gd name="connsiteX4614" fmla="*/ 4106987 w 8140614"/>
                <a:gd name="connsiteY4614" fmla="*/ 1026616 h 4020696"/>
                <a:gd name="connsiteX4615" fmla="*/ 4106987 w 8140614"/>
                <a:gd name="connsiteY4615" fmla="*/ 1029179 h 4020696"/>
                <a:gd name="connsiteX4616" fmla="*/ 4086995 w 8140614"/>
                <a:gd name="connsiteY4616" fmla="*/ 1066598 h 4020696"/>
                <a:gd name="connsiteX4617" fmla="*/ 4065979 w 8140614"/>
                <a:gd name="connsiteY4617" fmla="*/ 1042506 h 4020696"/>
                <a:gd name="connsiteX4618" fmla="*/ 4061878 w 8140614"/>
                <a:gd name="connsiteY4618" fmla="*/ 1042506 h 4020696"/>
                <a:gd name="connsiteX4619" fmla="*/ 4060340 w 8140614"/>
                <a:gd name="connsiteY4619" fmla="*/ 1046607 h 4020696"/>
                <a:gd name="connsiteX4620" fmla="*/ 4055214 w 8140614"/>
                <a:gd name="connsiteY4620" fmla="*/ 1060960 h 4020696"/>
                <a:gd name="connsiteX4621" fmla="*/ 3978325 w 8140614"/>
                <a:gd name="connsiteY4621" fmla="*/ 1087615 h 4020696"/>
                <a:gd name="connsiteX4622" fmla="*/ 3951670 w 8140614"/>
                <a:gd name="connsiteY4622" fmla="*/ 1073262 h 4020696"/>
                <a:gd name="connsiteX4623" fmla="*/ 3967560 w 8140614"/>
                <a:gd name="connsiteY4623" fmla="*/ 1055834 h 4020696"/>
                <a:gd name="connsiteX4624" fmla="*/ 3960897 w 8140614"/>
                <a:gd name="connsiteY4624" fmla="*/ 1047632 h 4020696"/>
                <a:gd name="connsiteX4625" fmla="*/ 3942443 w 8140614"/>
                <a:gd name="connsiteY4625" fmla="*/ 1055834 h 4020696"/>
                <a:gd name="connsiteX4626" fmla="*/ 3942443 w 8140614"/>
                <a:gd name="connsiteY4626" fmla="*/ 1038405 h 4020696"/>
                <a:gd name="connsiteX4627" fmla="*/ 3947569 w 8140614"/>
                <a:gd name="connsiteY4627" fmla="*/ 1033279 h 4020696"/>
                <a:gd name="connsiteX4628" fmla="*/ 3956796 w 8140614"/>
                <a:gd name="connsiteY4628" fmla="*/ 1042506 h 4020696"/>
                <a:gd name="connsiteX4629" fmla="*/ 3959359 w 8140614"/>
                <a:gd name="connsiteY4629" fmla="*/ 1040968 h 4020696"/>
                <a:gd name="connsiteX4630" fmla="*/ 3960897 w 8140614"/>
                <a:gd name="connsiteY4630" fmla="*/ 1031742 h 4020696"/>
                <a:gd name="connsiteX4631" fmla="*/ 3974224 w 8140614"/>
                <a:gd name="connsiteY4631" fmla="*/ 1025078 h 4020696"/>
                <a:gd name="connsiteX4632" fmla="*/ 3975762 w 8140614"/>
                <a:gd name="connsiteY4632" fmla="*/ 1019952 h 4020696"/>
                <a:gd name="connsiteX4633" fmla="*/ 3970636 w 8140614"/>
                <a:gd name="connsiteY4633" fmla="*/ 1015851 h 4020696"/>
                <a:gd name="connsiteX4634" fmla="*/ 3952182 w 8140614"/>
                <a:gd name="connsiteY4634" fmla="*/ 1026616 h 4020696"/>
                <a:gd name="connsiteX4635" fmla="*/ 3938855 w 8140614"/>
                <a:gd name="connsiteY4635" fmla="*/ 1018414 h 4020696"/>
                <a:gd name="connsiteX4636" fmla="*/ 3941418 w 8140614"/>
                <a:gd name="connsiteY4636" fmla="*/ 998423 h 4020696"/>
                <a:gd name="connsiteX4637" fmla="*/ 3948082 w 8140614"/>
                <a:gd name="connsiteY4637" fmla="*/ 991759 h 4020696"/>
                <a:gd name="connsiteX4638" fmla="*/ 3938855 w 8140614"/>
                <a:gd name="connsiteY4638" fmla="*/ 967667 h 4020696"/>
                <a:gd name="connsiteX4639" fmla="*/ 3942956 w 8140614"/>
                <a:gd name="connsiteY4639" fmla="*/ 961003 h 4020696"/>
                <a:gd name="connsiteX4640" fmla="*/ 3957308 w 8140614"/>
                <a:gd name="connsiteY4640" fmla="*/ 962541 h 4020696"/>
                <a:gd name="connsiteX4641" fmla="*/ 3958846 w 8140614"/>
                <a:gd name="connsiteY4641" fmla="*/ 961003 h 4020696"/>
                <a:gd name="connsiteX4642" fmla="*/ 3957308 w 8140614"/>
                <a:gd name="connsiteY4642" fmla="*/ 950239 h 4020696"/>
                <a:gd name="connsiteX4643" fmla="*/ 3999854 w 8140614"/>
                <a:gd name="connsiteY4643" fmla="*/ 938449 h 4020696"/>
                <a:gd name="connsiteX4644" fmla="*/ 3997291 w 8140614"/>
                <a:gd name="connsiteY4644" fmla="*/ 934348 h 4020696"/>
                <a:gd name="connsiteX4645" fmla="*/ 3988064 w 8140614"/>
                <a:gd name="connsiteY4645" fmla="*/ 930247 h 4020696"/>
                <a:gd name="connsiteX4646" fmla="*/ 3988064 w 8140614"/>
                <a:gd name="connsiteY4646" fmla="*/ 928710 h 4020696"/>
                <a:gd name="connsiteX4647" fmla="*/ 4022408 w 8140614"/>
                <a:gd name="connsiteY4647" fmla="*/ 917945 h 4020696"/>
                <a:gd name="connsiteX4648" fmla="*/ 4017282 w 8140614"/>
                <a:gd name="connsiteY4648" fmla="*/ 903080 h 4020696"/>
                <a:gd name="connsiteX4649" fmla="*/ 4019845 w 8140614"/>
                <a:gd name="connsiteY4649" fmla="*/ 901542 h 4020696"/>
                <a:gd name="connsiteX4650" fmla="*/ 4023946 w 8140614"/>
                <a:gd name="connsiteY4650" fmla="*/ 901542 h 4020696"/>
                <a:gd name="connsiteX4651" fmla="*/ 4032147 w 8140614"/>
                <a:gd name="connsiteY4651" fmla="*/ 912306 h 4020696"/>
                <a:gd name="connsiteX4652" fmla="*/ 4034710 w 8140614"/>
                <a:gd name="connsiteY4652" fmla="*/ 910769 h 4020696"/>
                <a:gd name="connsiteX4653" fmla="*/ 4078281 w 8140614"/>
                <a:gd name="connsiteY4653" fmla="*/ 869761 h 4020696"/>
                <a:gd name="connsiteX4654" fmla="*/ 4089046 w 8140614"/>
                <a:gd name="connsiteY4654" fmla="*/ 873862 h 4020696"/>
                <a:gd name="connsiteX4655" fmla="*/ 4090584 w 8140614"/>
                <a:gd name="connsiteY4655" fmla="*/ 867198 h 4020696"/>
                <a:gd name="connsiteX4656" fmla="*/ 4076231 w 8140614"/>
                <a:gd name="connsiteY4656" fmla="*/ 853870 h 4020696"/>
                <a:gd name="connsiteX4657" fmla="*/ 4106987 w 8140614"/>
                <a:gd name="connsiteY4657" fmla="*/ 847207 h 4020696"/>
                <a:gd name="connsiteX4658" fmla="*/ 4106987 w 8140614"/>
                <a:gd name="connsiteY4658" fmla="*/ 813375 h 4020696"/>
                <a:gd name="connsiteX4659" fmla="*/ 710004 w 8140614"/>
                <a:gd name="connsiteY4659" fmla="*/ 1078901 h 4020696"/>
                <a:gd name="connsiteX4660" fmla="*/ 710004 w 8140614"/>
                <a:gd name="connsiteY4660" fmla="*/ 1092228 h 4020696"/>
                <a:gd name="connsiteX4661" fmla="*/ 674122 w 8140614"/>
                <a:gd name="connsiteY4661" fmla="*/ 1065573 h 4020696"/>
                <a:gd name="connsiteX4662" fmla="*/ 640804 w 8140614"/>
                <a:gd name="connsiteY4662" fmla="*/ 1052246 h 4020696"/>
                <a:gd name="connsiteX4663" fmla="*/ 643367 w 8140614"/>
                <a:gd name="connsiteY4663" fmla="*/ 1048145 h 4020696"/>
                <a:gd name="connsiteX4664" fmla="*/ 648493 w 8140614"/>
                <a:gd name="connsiteY4664" fmla="*/ 1044044 h 4020696"/>
                <a:gd name="connsiteX4665" fmla="*/ 644392 w 8140614"/>
                <a:gd name="connsiteY4665" fmla="*/ 1033279 h 4020696"/>
                <a:gd name="connsiteX4666" fmla="*/ 637728 w 8140614"/>
                <a:gd name="connsiteY4666" fmla="*/ 1033279 h 4020696"/>
                <a:gd name="connsiteX4667" fmla="*/ 621838 w 8140614"/>
                <a:gd name="connsiteY4667" fmla="*/ 1044044 h 4020696"/>
                <a:gd name="connsiteX4668" fmla="*/ 599283 w 8140614"/>
                <a:gd name="connsiteY4668" fmla="*/ 1029691 h 4020696"/>
                <a:gd name="connsiteX4669" fmla="*/ 575191 w 8140614"/>
                <a:gd name="connsiteY4669" fmla="*/ 1032254 h 4020696"/>
                <a:gd name="connsiteX4670" fmla="*/ 524957 w 8140614"/>
                <a:gd name="connsiteY4670" fmla="*/ 1027128 h 4020696"/>
                <a:gd name="connsiteX4671" fmla="*/ 519831 w 8140614"/>
                <a:gd name="connsiteY4671" fmla="*/ 1016364 h 4020696"/>
                <a:gd name="connsiteX4672" fmla="*/ 508041 w 8140614"/>
                <a:gd name="connsiteY4672" fmla="*/ 1024565 h 4020696"/>
                <a:gd name="connsiteX4673" fmla="*/ 447042 w 8140614"/>
                <a:gd name="connsiteY4673" fmla="*/ 995347 h 4020696"/>
                <a:gd name="connsiteX4674" fmla="*/ 435252 w 8140614"/>
                <a:gd name="connsiteY4674" fmla="*/ 1008675 h 4020696"/>
                <a:gd name="connsiteX4675" fmla="*/ 447042 w 8140614"/>
                <a:gd name="connsiteY4675" fmla="*/ 1024565 h 4020696"/>
                <a:gd name="connsiteX4676" fmla="*/ 447042 w 8140614"/>
                <a:gd name="connsiteY4676" fmla="*/ 1036355 h 4020696"/>
                <a:gd name="connsiteX4677" fmla="*/ 359388 w 8140614"/>
                <a:gd name="connsiteY4677" fmla="*/ 1058909 h 4020696"/>
                <a:gd name="connsiteX4678" fmla="*/ 375278 w 8140614"/>
                <a:gd name="connsiteY4678" fmla="*/ 1049683 h 4020696"/>
                <a:gd name="connsiteX4679" fmla="*/ 372715 w 8140614"/>
                <a:gd name="connsiteY4679" fmla="*/ 1044557 h 4020696"/>
                <a:gd name="connsiteX4680" fmla="*/ 364514 w 8140614"/>
                <a:gd name="connsiteY4680" fmla="*/ 1041994 h 4020696"/>
                <a:gd name="connsiteX4681" fmla="*/ 385530 w 8140614"/>
                <a:gd name="connsiteY4681" fmla="*/ 1004574 h 4020696"/>
                <a:gd name="connsiteX4682" fmla="*/ 410647 w 8140614"/>
                <a:gd name="connsiteY4682" fmla="*/ 1004574 h 4020696"/>
                <a:gd name="connsiteX4683" fmla="*/ 410647 w 8140614"/>
                <a:gd name="connsiteY4683" fmla="*/ 1003036 h 4020696"/>
                <a:gd name="connsiteX4684" fmla="*/ 410647 w 8140614"/>
                <a:gd name="connsiteY4684" fmla="*/ 998935 h 4020696"/>
                <a:gd name="connsiteX4685" fmla="*/ 388093 w 8140614"/>
                <a:gd name="connsiteY4685" fmla="*/ 987146 h 4020696"/>
                <a:gd name="connsiteX4686" fmla="*/ 338884 w 8140614"/>
                <a:gd name="connsiteY4686" fmla="*/ 1028154 h 4020696"/>
                <a:gd name="connsiteX4687" fmla="*/ 332220 w 8140614"/>
                <a:gd name="connsiteY4687" fmla="*/ 1044044 h 4020696"/>
                <a:gd name="connsiteX4688" fmla="*/ 304540 w 8140614"/>
                <a:gd name="connsiteY4688" fmla="*/ 1059935 h 4020696"/>
                <a:gd name="connsiteX4689" fmla="*/ 307103 w 8140614"/>
                <a:gd name="connsiteY4689" fmla="*/ 1068136 h 4020696"/>
                <a:gd name="connsiteX4690" fmla="*/ 321455 w 8140614"/>
                <a:gd name="connsiteY4690" fmla="*/ 1072237 h 4020696"/>
                <a:gd name="connsiteX4691" fmla="*/ 317355 w 8140614"/>
                <a:gd name="connsiteY4691" fmla="*/ 1081464 h 4020696"/>
                <a:gd name="connsiteX4692" fmla="*/ 305565 w 8140614"/>
                <a:gd name="connsiteY4692" fmla="*/ 1098892 h 4020696"/>
                <a:gd name="connsiteX4693" fmla="*/ 258919 w 8140614"/>
                <a:gd name="connsiteY4693" fmla="*/ 1121446 h 4020696"/>
                <a:gd name="connsiteX4694" fmla="*/ 253793 w 8140614"/>
                <a:gd name="connsiteY4694" fmla="*/ 1133236 h 4020696"/>
                <a:gd name="connsiteX4695" fmla="*/ 215348 w 8140614"/>
                <a:gd name="connsiteY4695" fmla="*/ 1151690 h 4020696"/>
                <a:gd name="connsiteX4696" fmla="*/ 207146 w 8140614"/>
                <a:gd name="connsiteY4696" fmla="*/ 1167580 h 4020696"/>
                <a:gd name="connsiteX4697" fmla="*/ 205608 w 8140614"/>
                <a:gd name="connsiteY4697" fmla="*/ 1167580 h 4020696"/>
                <a:gd name="connsiteX4698" fmla="*/ 163063 w 8140614"/>
                <a:gd name="connsiteY4698" fmla="*/ 1178344 h 4020696"/>
                <a:gd name="connsiteX4699" fmla="*/ 151273 w 8140614"/>
                <a:gd name="connsiteY4699" fmla="*/ 1187571 h 4020696"/>
                <a:gd name="connsiteX4700" fmla="*/ 133845 w 8140614"/>
                <a:gd name="connsiteY4700" fmla="*/ 1185008 h 4020696"/>
                <a:gd name="connsiteX4701" fmla="*/ 108728 w 8140614"/>
                <a:gd name="connsiteY4701" fmla="*/ 1202437 h 4020696"/>
                <a:gd name="connsiteX4702" fmla="*/ 119492 w 8140614"/>
                <a:gd name="connsiteY4702" fmla="*/ 1191672 h 4020696"/>
                <a:gd name="connsiteX4703" fmla="*/ 130257 w 8140614"/>
                <a:gd name="connsiteY4703" fmla="*/ 1175781 h 4020696"/>
                <a:gd name="connsiteX4704" fmla="*/ 159475 w 8140614"/>
                <a:gd name="connsiteY4704" fmla="*/ 1178344 h 4020696"/>
                <a:gd name="connsiteX4705" fmla="*/ 229701 w 8140614"/>
                <a:gd name="connsiteY4705" fmla="*/ 1118371 h 4020696"/>
                <a:gd name="connsiteX4706" fmla="*/ 231238 w 8140614"/>
                <a:gd name="connsiteY4706" fmla="*/ 1093253 h 4020696"/>
                <a:gd name="connsiteX4707" fmla="*/ 244566 w 8140614"/>
                <a:gd name="connsiteY4707" fmla="*/ 1070699 h 4020696"/>
                <a:gd name="connsiteX4708" fmla="*/ 242003 w 8140614"/>
                <a:gd name="connsiteY4708" fmla="*/ 1069161 h 4020696"/>
                <a:gd name="connsiteX4709" fmla="*/ 216886 w 8140614"/>
                <a:gd name="connsiteY4709" fmla="*/ 1077363 h 4020696"/>
                <a:gd name="connsiteX4710" fmla="*/ 207659 w 8140614"/>
                <a:gd name="connsiteY4710" fmla="*/ 1066598 h 4020696"/>
                <a:gd name="connsiteX4711" fmla="*/ 203558 w 8140614"/>
                <a:gd name="connsiteY4711" fmla="*/ 1068136 h 4020696"/>
                <a:gd name="connsiteX4712" fmla="*/ 196894 w 8140614"/>
                <a:gd name="connsiteY4712" fmla="*/ 1086590 h 4020696"/>
                <a:gd name="connsiteX4713" fmla="*/ 134357 w 8140614"/>
                <a:gd name="connsiteY4713" fmla="*/ 1081464 h 4020696"/>
                <a:gd name="connsiteX4714" fmla="*/ 131794 w 8140614"/>
                <a:gd name="connsiteY4714" fmla="*/ 1079926 h 4020696"/>
                <a:gd name="connsiteX4715" fmla="*/ 122568 w 8140614"/>
                <a:gd name="connsiteY4715" fmla="*/ 1028154 h 4020696"/>
                <a:gd name="connsiteX4716" fmla="*/ 118467 w 8140614"/>
                <a:gd name="connsiteY4716" fmla="*/ 1028154 h 4020696"/>
                <a:gd name="connsiteX4717" fmla="*/ 87711 w 8140614"/>
                <a:gd name="connsiteY4717" fmla="*/ 1044044 h 4020696"/>
                <a:gd name="connsiteX4718" fmla="*/ 55930 w 8140614"/>
                <a:gd name="connsiteY4718" fmla="*/ 1014826 h 4020696"/>
                <a:gd name="connsiteX4719" fmla="*/ 57468 w 8140614"/>
                <a:gd name="connsiteY4719" fmla="*/ 993809 h 4020696"/>
                <a:gd name="connsiteX4720" fmla="*/ 34914 w 8140614"/>
                <a:gd name="connsiteY4720" fmla="*/ 976381 h 4020696"/>
                <a:gd name="connsiteX4721" fmla="*/ 71821 w 8140614"/>
                <a:gd name="connsiteY4721" fmla="*/ 949726 h 4020696"/>
                <a:gd name="connsiteX4722" fmla="*/ 73358 w 8140614"/>
                <a:gd name="connsiteY4722" fmla="*/ 927172 h 4020696"/>
                <a:gd name="connsiteX4723" fmla="*/ 75921 w 8140614"/>
                <a:gd name="connsiteY4723" fmla="*/ 925634 h 4020696"/>
                <a:gd name="connsiteX4724" fmla="*/ 106677 w 8140614"/>
                <a:gd name="connsiteY4724" fmla="*/ 933836 h 4020696"/>
                <a:gd name="connsiteX4725" fmla="*/ 118467 w 8140614"/>
                <a:gd name="connsiteY4725" fmla="*/ 915382 h 4020696"/>
                <a:gd name="connsiteX4726" fmla="*/ 147685 w 8140614"/>
                <a:gd name="connsiteY4726" fmla="*/ 913844 h 4020696"/>
                <a:gd name="connsiteX4727" fmla="*/ 146147 w 8140614"/>
                <a:gd name="connsiteY4727" fmla="*/ 877962 h 4020696"/>
                <a:gd name="connsiteX4728" fmla="*/ 156912 w 8140614"/>
                <a:gd name="connsiteY4728" fmla="*/ 867198 h 4020696"/>
                <a:gd name="connsiteX4729" fmla="*/ 147685 w 8140614"/>
                <a:gd name="connsiteY4729" fmla="*/ 860534 h 4020696"/>
                <a:gd name="connsiteX4730" fmla="*/ 107702 w 8140614"/>
                <a:gd name="connsiteY4730" fmla="*/ 878988 h 4020696"/>
                <a:gd name="connsiteX4731" fmla="*/ 26712 w 8140614"/>
                <a:gd name="connsiteY4731" fmla="*/ 856433 h 4020696"/>
                <a:gd name="connsiteX4732" fmla="*/ 33376 w 8140614"/>
                <a:gd name="connsiteY4732" fmla="*/ 851307 h 4020696"/>
                <a:gd name="connsiteX4733" fmla="*/ 33376 w 8140614"/>
                <a:gd name="connsiteY4733" fmla="*/ 847207 h 4020696"/>
                <a:gd name="connsiteX4734" fmla="*/ 57 w 8140614"/>
                <a:gd name="connsiteY4734" fmla="*/ 839005 h 4020696"/>
                <a:gd name="connsiteX4735" fmla="*/ 1595 w 8140614"/>
                <a:gd name="connsiteY4735" fmla="*/ 832341 h 4020696"/>
                <a:gd name="connsiteX4736" fmla="*/ 30813 w 8140614"/>
                <a:gd name="connsiteY4736" fmla="*/ 817989 h 4020696"/>
                <a:gd name="connsiteX4737" fmla="*/ 49266 w 8140614"/>
                <a:gd name="connsiteY4737" fmla="*/ 817989 h 4020696"/>
                <a:gd name="connsiteX4738" fmla="*/ 85148 w 8140614"/>
                <a:gd name="connsiteY4738" fmla="*/ 799535 h 4020696"/>
                <a:gd name="connsiteX4739" fmla="*/ 82585 w 8140614"/>
                <a:gd name="connsiteY4739" fmla="*/ 817989 h 4020696"/>
                <a:gd name="connsiteX4740" fmla="*/ 85148 w 8140614"/>
                <a:gd name="connsiteY4740" fmla="*/ 819526 h 4020696"/>
                <a:gd name="connsiteX4741" fmla="*/ 111803 w 8140614"/>
                <a:gd name="connsiteY4741" fmla="*/ 816963 h 4020696"/>
                <a:gd name="connsiteX4742" fmla="*/ 126156 w 8140614"/>
                <a:gd name="connsiteY4742" fmla="*/ 822089 h 4020696"/>
                <a:gd name="connsiteX4743" fmla="*/ 140509 w 8140614"/>
                <a:gd name="connsiteY4743" fmla="*/ 811325 h 4020696"/>
                <a:gd name="connsiteX4744" fmla="*/ 164601 w 8140614"/>
                <a:gd name="connsiteY4744" fmla="*/ 808762 h 4020696"/>
                <a:gd name="connsiteX4745" fmla="*/ 164601 w 8140614"/>
                <a:gd name="connsiteY4745" fmla="*/ 803636 h 4020696"/>
                <a:gd name="connsiteX4746" fmla="*/ 160500 w 8140614"/>
                <a:gd name="connsiteY4746" fmla="*/ 801073 h 4020696"/>
                <a:gd name="connsiteX4747" fmla="*/ 137946 w 8140614"/>
                <a:gd name="connsiteY4747" fmla="*/ 795947 h 4020696"/>
                <a:gd name="connsiteX4748" fmla="*/ 132820 w 8140614"/>
                <a:gd name="connsiteY4748" fmla="*/ 780056 h 4020696"/>
                <a:gd name="connsiteX4749" fmla="*/ 96938 w 8140614"/>
                <a:gd name="connsiteY4749" fmla="*/ 780056 h 4020696"/>
                <a:gd name="connsiteX4750" fmla="*/ 69258 w 8140614"/>
                <a:gd name="connsiteY4750" fmla="*/ 744175 h 4020696"/>
                <a:gd name="connsiteX4751" fmla="*/ 32351 w 8140614"/>
                <a:gd name="connsiteY4751" fmla="*/ 726746 h 4020696"/>
                <a:gd name="connsiteX4752" fmla="*/ 36451 w 8140614"/>
                <a:gd name="connsiteY4752" fmla="*/ 711881 h 4020696"/>
                <a:gd name="connsiteX4753" fmla="*/ 128206 w 8140614"/>
                <a:gd name="connsiteY4753" fmla="*/ 654983 h 4020696"/>
                <a:gd name="connsiteX4754" fmla="*/ 185105 w 8140614"/>
                <a:gd name="connsiteY4754" fmla="*/ 644218 h 4020696"/>
                <a:gd name="connsiteX4755" fmla="*/ 176903 w 8140614"/>
                <a:gd name="connsiteY4755" fmla="*/ 636017 h 4020696"/>
                <a:gd name="connsiteX4756" fmla="*/ 179466 w 8140614"/>
                <a:gd name="connsiteY4756" fmla="*/ 633454 h 4020696"/>
                <a:gd name="connsiteX4757" fmla="*/ 226112 w 8140614"/>
                <a:gd name="connsiteY4757" fmla="*/ 629353 h 4020696"/>
                <a:gd name="connsiteX4758" fmla="*/ 252767 w 8140614"/>
                <a:gd name="connsiteY4758" fmla="*/ 609361 h 4020696"/>
                <a:gd name="connsiteX4759" fmla="*/ 271221 w 8140614"/>
                <a:gd name="connsiteY4759" fmla="*/ 616025 h 4020696"/>
                <a:gd name="connsiteX4760" fmla="*/ 271221 w 8140614"/>
                <a:gd name="connsiteY4760" fmla="*/ 617563 h 4020696"/>
                <a:gd name="connsiteX4761" fmla="*/ 261994 w 8140614"/>
                <a:gd name="connsiteY4761" fmla="*/ 624227 h 4020696"/>
                <a:gd name="connsiteX4762" fmla="*/ 267120 w 8140614"/>
                <a:gd name="connsiteY4762" fmla="*/ 630891 h 4020696"/>
                <a:gd name="connsiteX4763" fmla="*/ 291212 w 8140614"/>
                <a:gd name="connsiteY4763" fmla="*/ 620126 h 4020696"/>
                <a:gd name="connsiteX4764" fmla="*/ 297876 w 8140614"/>
                <a:gd name="connsiteY4764" fmla="*/ 630891 h 4020696"/>
                <a:gd name="connsiteX4765" fmla="*/ 342985 w 8140614"/>
                <a:gd name="connsiteY4765" fmla="*/ 629353 h 4020696"/>
                <a:gd name="connsiteX4766" fmla="*/ 347085 w 8140614"/>
                <a:gd name="connsiteY4766" fmla="*/ 641143 h 4020696"/>
                <a:gd name="connsiteX4767" fmla="*/ 414748 w 8140614"/>
                <a:gd name="connsiteY4767" fmla="*/ 642680 h 4020696"/>
                <a:gd name="connsiteX4768" fmla="*/ 458319 w 8140614"/>
                <a:gd name="connsiteY4768" fmla="*/ 658571 h 4020696"/>
                <a:gd name="connsiteX4769" fmla="*/ 494201 w 8140614"/>
                <a:gd name="connsiteY4769" fmla="*/ 658571 h 4020696"/>
                <a:gd name="connsiteX4770" fmla="*/ 536746 w 8140614"/>
                <a:gd name="connsiteY4770" fmla="*/ 665235 h 4020696"/>
                <a:gd name="connsiteX4771" fmla="*/ 563401 w 8140614"/>
                <a:gd name="connsiteY4771" fmla="*/ 662672 h 4020696"/>
                <a:gd name="connsiteX4772" fmla="*/ 605947 w 8140614"/>
                <a:gd name="connsiteY4772" fmla="*/ 677537 h 4020696"/>
                <a:gd name="connsiteX4773" fmla="*/ 605947 w 8140614"/>
                <a:gd name="connsiteY4773" fmla="*/ 923071 h 4020696"/>
                <a:gd name="connsiteX4774" fmla="*/ 608510 w 8140614"/>
                <a:gd name="connsiteY4774" fmla="*/ 1026616 h 4020696"/>
                <a:gd name="connsiteX4775" fmla="*/ 648493 w 8140614"/>
                <a:gd name="connsiteY4775" fmla="*/ 1021490 h 4020696"/>
                <a:gd name="connsiteX4776" fmla="*/ 693601 w 8140614"/>
                <a:gd name="connsiteY4776" fmla="*/ 1069161 h 4020696"/>
                <a:gd name="connsiteX4777" fmla="*/ 722819 w 8140614"/>
                <a:gd name="connsiteY4777" fmla="*/ 1048145 h 4020696"/>
                <a:gd name="connsiteX4778" fmla="*/ 743836 w 8140614"/>
                <a:gd name="connsiteY4778" fmla="*/ 1048145 h 4020696"/>
                <a:gd name="connsiteX4779" fmla="*/ 788944 w 8140614"/>
                <a:gd name="connsiteY4779" fmla="*/ 1098379 h 4020696"/>
                <a:gd name="connsiteX4780" fmla="*/ 815599 w 8140614"/>
                <a:gd name="connsiteY4780" fmla="*/ 1146051 h 4020696"/>
                <a:gd name="connsiteX4781" fmla="*/ 858145 w 8140614"/>
                <a:gd name="connsiteY4781" fmla="*/ 1171168 h 4020696"/>
                <a:gd name="connsiteX4782" fmla="*/ 863271 w 8140614"/>
                <a:gd name="connsiteY4782" fmla="*/ 1196285 h 4020696"/>
                <a:gd name="connsiteX4783" fmla="*/ 848918 w 8140614"/>
                <a:gd name="connsiteY4783" fmla="*/ 1207050 h 4020696"/>
                <a:gd name="connsiteX4784" fmla="*/ 839691 w 8140614"/>
                <a:gd name="connsiteY4784" fmla="*/ 1205512 h 4020696"/>
                <a:gd name="connsiteX4785" fmla="*/ 838154 w 8140614"/>
                <a:gd name="connsiteY4785" fmla="*/ 1188084 h 4020696"/>
                <a:gd name="connsiteX4786" fmla="*/ 833028 w 8140614"/>
                <a:gd name="connsiteY4786" fmla="*/ 1188084 h 4020696"/>
                <a:gd name="connsiteX4787" fmla="*/ 827902 w 8140614"/>
                <a:gd name="connsiteY4787" fmla="*/ 1194748 h 4020696"/>
                <a:gd name="connsiteX4788" fmla="*/ 813549 w 8140614"/>
                <a:gd name="connsiteY4788" fmla="*/ 1188084 h 4020696"/>
                <a:gd name="connsiteX4789" fmla="*/ 810986 w 8140614"/>
                <a:gd name="connsiteY4789" fmla="*/ 1202949 h 4020696"/>
                <a:gd name="connsiteX4790" fmla="*/ 795095 w 8140614"/>
                <a:gd name="connsiteY4790" fmla="*/ 1197823 h 4020696"/>
                <a:gd name="connsiteX4791" fmla="*/ 792532 w 8140614"/>
                <a:gd name="connsiteY4791" fmla="*/ 1207050 h 4020696"/>
                <a:gd name="connsiteX4792" fmla="*/ 788432 w 8140614"/>
                <a:gd name="connsiteY4792" fmla="*/ 1204487 h 4020696"/>
                <a:gd name="connsiteX4793" fmla="*/ 784331 w 8140614"/>
                <a:gd name="connsiteY4793" fmla="*/ 1171168 h 4020696"/>
                <a:gd name="connsiteX4794" fmla="*/ 784331 w 8140614"/>
                <a:gd name="connsiteY4794" fmla="*/ 1169630 h 4020696"/>
                <a:gd name="connsiteX4795" fmla="*/ 805347 w 8140614"/>
                <a:gd name="connsiteY4795" fmla="*/ 1180395 h 4020696"/>
                <a:gd name="connsiteX4796" fmla="*/ 818675 w 8140614"/>
                <a:gd name="connsiteY4796" fmla="*/ 1167067 h 4020696"/>
                <a:gd name="connsiteX4797" fmla="*/ 804322 w 8140614"/>
                <a:gd name="connsiteY4797" fmla="*/ 1141950 h 4020696"/>
                <a:gd name="connsiteX4798" fmla="*/ 796121 w 8140614"/>
                <a:gd name="connsiteY4798" fmla="*/ 1141950 h 4020696"/>
                <a:gd name="connsiteX4799" fmla="*/ 793558 w 8140614"/>
                <a:gd name="connsiteY4799" fmla="*/ 1146051 h 4020696"/>
                <a:gd name="connsiteX4800" fmla="*/ 790995 w 8140614"/>
                <a:gd name="connsiteY4800" fmla="*/ 1154252 h 4020696"/>
                <a:gd name="connsiteX4801" fmla="*/ 785869 w 8140614"/>
                <a:gd name="connsiteY4801" fmla="*/ 1147589 h 4020696"/>
                <a:gd name="connsiteX4802" fmla="*/ 775104 w 8140614"/>
                <a:gd name="connsiteY4802" fmla="*/ 1154252 h 4020696"/>
                <a:gd name="connsiteX4803" fmla="*/ 769978 w 8140614"/>
                <a:gd name="connsiteY4803" fmla="*/ 1151690 h 4020696"/>
                <a:gd name="connsiteX4804" fmla="*/ 764852 w 8140614"/>
                <a:gd name="connsiteY4804" fmla="*/ 1160916 h 4020696"/>
                <a:gd name="connsiteX4805" fmla="*/ 763314 w 8140614"/>
                <a:gd name="connsiteY4805" fmla="*/ 1140925 h 4020696"/>
                <a:gd name="connsiteX4806" fmla="*/ 785869 w 8140614"/>
                <a:gd name="connsiteY4806" fmla="*/ 1123497 h 4020696"/>
                <a:gd name="connsiteX4807" fmla="*/ 771516 w 8140614"/>
                <a:gd name="connsiteY4807" fmla="*/ 1098379 h 4020696"/>
                <a:gd name="connsiteX4808" fmla="*/ 767415 w 8140614"/>
                <a:gd name="connsiteY4808" fmla="*/ 1100942 h 4020696"/>
                <a:gd name="connsiteX4809" fmla="*/ 767415 w 8140614"/>
                <a:gd name="connsiteY4809" fmla="*/ 1121959 h 4020696"/>
                <a:gd name="connsiteX4810" fmla="*/ 758188 w 8140614"/>
                <a:gd name="connsiteY4810" fmla="*/ 1130160 h 4020696"/>
                <a:gd name="connsiteX4811" fmla="*/ 756651 w 8140614"/>
                <a:gd name="connsiteY4811" fmla="*/ 1114270 h 4020696"/>
                <a:gd name="connsiteX4812" fmla="*/ 752550 w 8140614"/>
                <a:gd name="connsiteY4812" fmla="*/ 1112732 h 4020696"/>
                <a:gd name="connsiteX4813" fmla="*/ 747424 w 8140614"/>
                <a:gd name="connsiteY4813" fmla="*/ 1114270 h 4020696"/>
                <a:gd name="connsiteX4814" fmla="*/ 751525 w 8140614"/>
                <a:gd name="connsiteY4814" fmla="*/ 1152715 h 4020696"/>
                <a:gd name="connsiteX4815" fmla="*/ 749987 w 8140614"/>
                <a:gd name="connsiteY4815" fmla="*/ 1152715 h 4020696"/>
                <a:gd name="connsiteX4816" fmla="*/ 718206 w 8140614"/>
                <a:gd name="connsiteY4816" fmla="*/ 1103505 h 4020696"/>
                <a:gd name="connsiteX4817" fmla="*/ 722307 w 8140614"/>
                <a:gd name="connsiteY4817" fmla="*/ 1100942 h 4020696"/>
                <a:gd name="connsiteX4818" fmla="*/ 728970 w 8140614"/>
                <a:gd name="connsiteY4818" fmla="*/ 1099405 h 4020696"/>
                <a:gd name="connsiteX4819" fmla="*/ 744861 w 8140614"/>
                <a:gd name="connsiteY4819" fmla="*/ 1110169 h 4020696"/>
                <a:gd name="connsiteX4820" fmla="*/ 748962 w 8140614"/>
                <a:gd name="connsiteY4820" fmla="*/ 1105043 h 4020696"/>
                <a:gd name="connsiteX4821" fmla="*/ 739735 w 8140614"/>
                <a:gd name="connsiteY4821" fmla="*/ 1062498 h 4020696"/>
                <a:gd name="connsiteX4822" fmla="*/ 735634 w 8140614"/>
                <a:gd name="connsiteY4822" fmla="*/ 1062498 h 4020696"/>
                <a:gd name="connsiteX4823" fmla="*/ 734096 w 8140614"/>
                <a:gd name="connsiteY4823" fmla="*/ 1064035 h 4020696"/>
                <a:gd name="connsiteX4824" fmla="*/ 739222 w 8140614"/>
                <a:gd name="connsiteY4824" fmla="*/ 1091716 h 4020696"/>
                <a:gd name="connsiteX4825" fmla="*/ 710004 w 8140614"/>
                <a:gd name="connsiteY4825" fmla="*/ 1078901 h 4020696"/>
                <a:gd name="connsiteX4826" fmla="*/ 7896619 w 8140614"/>
                <a:gd name="connsiteY4826" fmla="*/ 606286 h 4020696"/>
                <a:gd name="connsiteX4827" fmla="*/ 7940189 w 8140614"/>
                <a:gd name="connsiteY4827" fmla="*/ 617050 h 4020696"/>
                <a:gd name="connsiteX4828" fmla="*/ 7940189 w 8140614"/>
                <a:gd name="connsiteY4828" fmla="*/ 621151 h 4020696"/>
                <a:gd name="connsiteX4829" fmla="*/ 7859199 w 8140614"/>
                <a:gd name="connsiteY4829" fmla="*/ 627815 h 4020696"/>
                <a:gd name="connsiteX4830" fmla="*/ 7856636 w 8140614"/>
                <a:gd name="connsiteY4830" fmla="*/ 626277 h 4020696"/>
                <a:gd name="connsiteX4831" fmla="*/ 7864838 w 8140614"/>
                <a:gd name="connsiteY4831" fmla="*/ 617050 h 4020696"/>
                <a:gd name="connsiteX4832" fmla="*/ 7896619 w 8140614"/>
                <a:gd name="connsiteY4832" fmla="*/ 606286 h 4020696"/>
                <a:gd name="connsiteX4833" fmla="*/ 5620687 w 8140614"/>
                <a:gd name="connsiteY4833" fmla="*/ 534522 h 4020696"/>
                <a:gd name="connsiteX4834" fmla="*/ 5624788 w 8140614"/>
                <a:gd name="connsiteY4834" fmla="*/ 542724 h 4020696"/>
                <a:gd name="connsiteX4835" fmla="*/ 5623250 w 8140614"/>
                <a:gd name="connsiteY4835" fmla="*/ 545287 h 4020696"/>
                <a:gd name="connsiteX4836" fmla="*/ 5609922 w 8140614"/>
                <a:gd name="connsiteY4836" fmla="*/ 541186 h 4020696"/>
                <a:gd name="connsiteX4837" fmla="*/ 5611460 w 8140614"/>
                <a:gd name="connsiteY4837" fmla="*/ 538623 h 4020696"/>
                <a:gd name="connsiteX4838" fmla="*/ 5620687 w 8140614"/>
                <a:gd name="connsiteY4838" fmla="*/ 534522 h 4020696"/>
                <a:gd name="connsiteX4839" fmla="*/ 5418723 w 8140614"/>
                <a:gd name="connsiteY4839" fmla="*/ 518632 h 4020696"/>
                <a:gd name="connsiteX4840" fmla="*/ 5446404 w 8140614"/>
                <a:gd name="connsiteY4840" fmla="*/ 525296 h 4020696"/>
                <a:gd name="connsiteX4841" fmla="*/ 5446404 w 8140614"/>
                <a:gd name="connsiteY4841" fmla="*/ 526833 h 4020696"/>
                <a:gd name="connsiteX4842" fmla="*/ 5443841 w 8140614"/>
                <a:gd name="connsiteY4842" fmla="*/ 528371 h 4020696"/>
                <a:gd name="connsiteX4843" fmla="*/ 5412060 w 8140614"/>
                <a:gd name="connsiteY4843" fmla="*/ 532472 h 4020696"/>
                <a:gd name="connsiteX4844" fmla="*/ 5412060 w 8140614"/>
                <a:gd name="connsiteY4844" fmla="*/ 525808 h 4020696"/>
                <a:gd name="connsiteX4845" fmla="*/ 5416160 w 8140614"/>
                <a:gd name="connsiteY4845" fmla="*/ 520682 h 4020696"/>
                <a:gd name="connsiteX4846" fmla="*/ 5418723 w 8140614"/>
                <a:gd name="connsiteY4846" fmla="*/ 518632 h 4020696"/>
                <a:gd name="connsiteX4847" fmla="*/ 7006750 w 8140614"/>
                <a:gd name="connsiteY4847" fmla="*/ 502741 h 4020696"/>
                <a:gd name="connsiteX4848" fmla="*/ 7050321 w 8140614"/>
                <a:gd name="connsiteY4848" fmla="*/ 526833 h 4020696"/>
                <a:gd name="connsiteX4849" fmla="*/ 7048783 w 8140614"/>
                <a:gd name="connsiteY4849" fmla="*/ 528371 h 4020696"/>
                <a:gd name="connsiteX4850" fmla="*/ 6983683 w 8140614"/>
                <a:gd name="connsiteY4850" fmla="*/ 517607 h 4020696"/>
                <a:gd name="connsiteX4851" fmla="*/ 6988809 w 8140614"/>
                <a:gd name="connsiteY4851" fmla="*/ 510943 h 4020696"/>
                <a:gd name="connsiteX4852" fmla="*/ 7006750 w 8140614"/>
                <a:gd name="connsiteY4852" fmla="*/ 502741 h 4020696"/>
                <a:gd name="connsiteX4853" fmla="*/ 1520421 w 8140614"/>
                <a:gd name="connsiteY4853" fmla="*/ 668310 h 4020696"/>
                <a:gd name="connsiteX4854" fmla="*/ 1466085 w 8140614"/>
                <a:gd name="connsiteY4854" fmla="*/ 680100 h 4020696"/>
                <a:gd name="connsiteX4855" fmla="*/ 1479413 w 8140614"/>
                <a:gd name="connsiteY4855" fmla="*/ 689327 h 4020696"/>
                <a:gd name="connsiteX4856" fmla="*/ 1493766 w 8140614"/>
                <a:gd name="connsiteY4856" fmla="*/ 681125 h 4020696"/>
                <a:gd name="connsiteX4857" fmla="*/ 1504530 w 8140614"/>
                <a:gd name="connsiteY4857" fmla="*/ 691890 h 4020696"/>
                <a:gd name="connsiteX4858" fmla="*/ 1502992 w 8140614"/>
                <a:gd name="connsiteY4858" fmla="*/ 698553 h 4020696"/>
                <a:gd name="connsiteX4859" fmla="*/ 1424565 w 8140614"/>
                <a:gd name="connsiteY4859" fmla="*/ 695990 h 4020696"/>
                <a:gd name="connsiteX4860" fmla="*/ 1402011 w 8140614"/>
                <a:gd name="connsiteY4860" fmla="*/ 691890 h 4020696"/>
                <a:gd name="connsiteX4861" fmla="*/ 1388683 w 8140614"/>
                <a:gd name="connsiteY4861" fmla="*/ 681125 h 4020696"/>
                <a:gd name="connsiteX4862" fmla="*/ 1371255 w 8140614"/>
                <a:gd name="connsiteY4862" fmla="*/ 699579 h 4020696"/>
                <a:gd name="connsiteX4863" fmla="*/ 1339474 w 8140614"/>
                <a:gd name="connsiteY4863" fmla="*/ 702142 h 4020696"/>
                <a:gd name="connsiteX4864" fmla="*/ 1240030 w 8140614"/>
                <a:gd name="connsiteY4864" fmla="*/ 708805 h 4020696"/>
                <a:gd name="connsiteX4865" fmla="*/ 1230803 w 8140614"/>
                <a:gd name="connsiteY4865" fmla="*/ 687789 h 4020696"/>
                <a:gd name="connsiteX4866" fmla="*/ 1151351 w 8140614"/>
                <a:gd name="connsiteY4866" fmla="*/ 665235 h 4020696"/>
                <a:gd name="connsiteX4867" fmla="*/ 1275912 w 8140614"/>
                <a:gd name="connsiteY4867" fmla="*/ 646781 h 4020696"/>
                <a:gd name="connsiteX4868" fmla="*/ 1275912 w 8140614"/>
                <a:gd name="connsiteY4868" fmla="*/ 645756 h 4020696"/>
                <a:gd name="connsiteX4869" fmla="*/ 1274374 w 8140614"/>
                <a:gd name="connsiteY4869" fmla="*/ 643193 h 4020696"/>
                <a:gd name="connsiteX4870" fmla="*/ 1132384 w 8140614"/>
                <a:gd name="connsiteY4870" fmla="*/ 623202 h 4020696"/>
                <a:gd name="connsiteX4871" fmla="*/ 1132384 w 8140614"/>
                <a:gd name="connsiteY4871" fmla="*/ 619101 h 4020696"/>
                <a:gd name="connsiteX4872" fmla="*/ 1191846 w 8140614"/>
                <a:gd name="connsiteY4872" fmla="*/ 599110 h 4020696"/>
                <a:gd name="connsiteX4873" fmla="*/ 1189283 w 8140614"/>
                <a:gd name="connsiteY4873" fmla="*/ 595009 h 4020696"/>
                <a:gd name="connsiteX4874" fmla="*/ 1186720 w 8140614"/>
                <a:gd name="connsiteY4874" fmla="*/ 595009 h 4020696"/>
                <a:gd name="connsiteX4875" fmla="*/ 1134947 w 8140614"/>
                <a:gd name="connsiteY4875" fmla="*/ 603210 h 4020696"/>
                <a:gd name="connsiteX4876" fmla="*/ 1133410 w 8140614"/>
                <a:gd name="connsiteY4876" fmla="*/ 593984 h 4020696"/>
                <a:gd name="connsiteX4877" fmla="*/ 1113418 w 8140614"/>
                <a:gd name="connsiteY4877" fmla="*/ 587320 h 4020696"/>
                <a:gd name="connsiteX4878" fmla="*/ 1111881 w 8140614"/>
                <a:gd name="connsiteY4878" fmla="*/ 583219 h 4020696"/>
                <a:gd name="connsiteX4879" fmla="*/ 1125208 w 8140614"/>
                <a:gd name="connsiteY4879" fmla="*/ 555539 h 4020696"/>
                <a:gd name="connsiteX4880" fmla="*/ 1217988 w 8140614"/>
                <a:gd name="connsiteY4880" fmla="*/ 521195 h 4020696"/>
                <a:gd name="connsiteX4881" fmla="*/ 1226190 w 8140614"/>
                <a:gd name="connsiteY4881" fmla="*/ 541186 h 4020696"/>
                <a:gd name="connsiteX4882" fmla="*/ 1208761 w 8140614"/>
                <a:gd name="connsiteY4882" fmla="*/ 549388 h 4020696"/>
                <a:gd name="connsiteX4883" fmla="*/ 1210299 w 8140614"/>
                <a:gd name="connsiteY4883" fmla="*/ 556051 h 4020696"/>
                <a:gd name="connsiteX4884" fmla="*/ 1235417 w 8140614"/>
                <a:gd name="connsiteY4884" fmla="*/ 557589 h 4020696"/>
                <a:gd name="connsiteX4885" fmla="*/ 1242080 w 8140614"/>
                <a:gd name="connsiteY4885" fmla="*/ 539136 h 4020696"/>
                <a:gd name="connsiteX4886" fmla="*/ 1282063 w 8140614"/>
                <a:gd name="connsiteY4886" fmla="*/ 545799 h 4020696"/>
                <a:gd name="connsiteX4887" fmla="*/ 1283601 w 8140614"/>
                <a:gd name="connsiteY4887" fmla="*/ 564253 h 4020696"/>
                <a:gd name="connsiteX4888" fmla="*/ 1285139 w 8140614"/>
                <a:gd name="connsiteY4888" fmla="*/ 564253 h 4020696"/>
                <a:gd name="connsiteX4889" fmla="*/ 1319482 w 8140614"/>
                <a:gd name="connsiteY4889" fmla="*/ 559127 h 4020696"/>
                <a:gd name="connsiteX4890" fmla="*/ 1321020 w 8140614"/>
                <a:gd name="connsiteY4890" fmla="*/ 550925 h 4020696"/>
                <a:gd name="connsiteX4891" fmla="*/ 1303592 w 8140614"/>
                <a:gd name="connsiteY4891" fmla="*/ 537598 h 4020696"/>
                <a:gd name="connsiteX4892" fmla="*/ 1303592 w 8140614"/>
                <a:gd name="connsiteY4892" fmla="*/ 536060 h 4020696"/>
                <a:gd name="connsiteX4893" fmla="*/ 1311793 w 8140614"/>
                <a:gd name="connsiteY4893" fmla="*/ 536060 h 4020696"/>
                <a:gd name="connsiteX4894" fmla="*/ 1356902 w 8140614"/>
                <a:gd name="connsiteY4894" fmla="*/ 592958 h 4020696"/>
                <a:gd name="connsiteX4895" fmla="*/ 1377919 w 8140614"/>
                <a:gd name="connsiteY4895" fmla="*/ 587832 h 4020696"/>
                <a:gd name="connsiteX4896" fmla="*/ 1360490 w 8140614"/>
                <a:gd name="connsiteY4896" fmla="*/ 526833 h 4020696"/>
                <a:gd name="connsiteX4897" fmla="*/ 1363053 w 8140614"/>
                <a:gd name="connsiteY4897" fmla="*/ 522733 h 4020696"/>
                <a:gd name="connsiteX4898" fmla="*/ 1415851 w 8140614"/>
                <a:gd name="connsiteY4898" fmla="*/ 538623 h 4020696"/>
                <a:gd name="connsiteX4899" fmla="*/ 1415851 w 8140614"/>
                <a:gd name="connsiteY4899" fmla="*/ 534522 h 4020696"/>
                <a:gd name="connsiteX4900" fmla="*/ 1388170 w 8140614"/>
                <a:gd name="connsiteY4900" fmla="*/ 511968 h 4020696"/>
                <a:gd name="connsiteX4901" fmla="*/ 1389708 w 8140614"/>
                <a:gd name="connsiteY4901" fmla="*/ 509405 h 4020696"/>
                <a:gd name="connsiteX4902" fmla="*/ 1438918 w 8140614"/>
                <a:gd name="connsiteY4902" fmla="*/ 513506 h 4020696"/>
                <a:gd name="connsiteX4903" fmla="*/ 1425590 w 8140614"/>
                <a:gd name="connsiteY4903" fmla="*/ 576043 h 4020696"/>
                <a:gd name="connsiteX4904" fmla="*/ 1438918 w 8140614"/>
                <a:gd name="connsiteY4904" fmla="*/ 589370 h 4020696"/>
                <a:gd name="connsiteX4905" fmla="*/ 1437380 w 8140614"/>
                <a:gd name="connsiteY4905" fmla="*/ 610387 h 4020696"/>
                <a:gd name="connsiteX4906" fmla="*/ 1516832 w 8140614"/>
                <a:gd name="connsiteY4906" fmla="*/ 659596 h 4020696"/>
                <a:gd name="connsiteX4907" fmla="*/ 1520421 w 8140614"/>
                <a:gd name="connsiteY4907" fmla="*/ 668310 h 4020696"/>
                <a:gd name="connsiteX4908" fmla="*/ 1982271 w 8140614"/>
                <a:gd name="connsiteY4908" fmla="*/ 499666 h 4020696"/>
                <a:gd name="connsiteX4909" fmla="*/ 2077614 w 8140614"/>
                <a:gd name="connsiteY4909" fmla="*/ 532985 h 4020696"/>
                <a:gd name="connsiteX4910" fmla="*/ 2076076 w 8140614"/>
                <a:gd name="connsiteY4910" fmla="*/ 535548 h 4020696"/>
                <a:gd name="connsiteX4911" fmla="*/ 1999187 w 8140614"/>
                <a:gd name="connsiteY4911" fmla="*/ 542211 h 4020696"/>
                <a:gd name="connsiteX4912" fmla="*/ 1989960 w 8140614"/>
                <a:gd name="connsiteY4912" fmla="*/ 521195 h 4020696"/>
                <a:gd name="connsiteX4913" fmla="*/ 1978170 w 8140614"/>
                <a:gd name="connsiteY4913" fmla="*/ 503766 h 4020696"/>
                <a:gd name="connsiteX4914" fmla="*/ 1982271 w 8140614"/>
                <a:gd name="connsiteY4914" fmla="*/ 499666 h 4020696"/>
                <a:gd name="connsiteX4915" fmla="*/ 1852071 w 8140614"/>
                <a:gd name="connsiteY4915" fmla="*/ 499666 h 4020696"/>
                <a:gd name="connsiteX4916" fmla="*/ 1881289 w 8140614"/>
                <a:gd name="connsiteY4916" fmla="*/ 501203 h 4020696"/>
                <a:gd name="connsiteX4917" fmla="*/ 1879751 w 8140614"/>
                <a:gd name="connsiteY4917" fmla="*/ 506329 h 4020696"/>
                <a:gd name="connsiteX4918" fmla="*/ 1893079 w 8140614"/>
                <a:gd name="connsiteY4918" fmla="*/ 602185 h 4020696"/>
                <a:gd name="connsiteX4919" fmla="*/ 1893079 w 8140614"/>
                <a:gd name="connsiteY4919" fmla="*/ 593984 h 4020696"/>
                <a:gd name="connsiteX4920" fmla="*/ 1867962 w 8140614"/>
                <a:gd name="connsiteY4920" fmla="*/ 579631 h 4020696"/>
                <a:gd name="connsiteX4921" fmla="*/ 1867962 w 8140614"/>
                <a:gd name="connsiteY4921" fmla="*/ 575530 h 4020696"/>
                <a:gd name="connsiteX4922" fmla="*/ 1882314 w 8140614"/>
                <a:gd name="connsiteY4922" fmla="*/ 559640 h 4020696"/>
                <a:gd name="connsiteX4923" fmla="*/ 1870525 w 8140614"/>
                <a:gd name="connsiteY4923" fmla="*/ 534522 h 4020696"/>
                <a:gd name="connsiteX4924" fmla="*/ 1955616 w 8140614"/>
                <a:gd name="connsiteY4924" fmla="*/ 502741 h 4020696"/>
                <a:gd name="connsiteX4925" fmla="*/ 1979708 w 8140614"/>
                <a:gd name="connsiteY4925" fmla="*/ 575530 h 4020696"/>
                <a:gd name="connsiteX4926" fmla="*/ 2015590 w 8140614"/>
                <a:gd name="connsiteY4926" fmla="*/ 560665 h 4020696"/>
                <a:gd name="connsiteX4927" fmla="*/ 2029942 w 8140614"/>
                <a:gd name="connsiteY4927" fmla="*/ 573992 h 4020696"/>
                <a:gd name="connsiteX4928" fmla="*/ 2039169 w 8140614"/>
                <a:gd name="connsiteY4928" fmla="*/ 554001 h 4020696"/>
                <a:gd name="connsiteX4929" fmla="*/ 2101706 w 8140614"/>
                <a:gd name="connsiteY4929" fmla="*/ 562203 h 4020696"/>
                <a:gd name="connsiteX4930" fmla="*/ 2105807 w 8140614"/>
                <a:gd name="connsiteY4930" fmla="*/ 575530 h 4020696"/>
                <a:gd name="connsiteX4931" fmla="*/ 2130924 w 8140614"/>
                <a:gd name="connsiteY4931" fmla="*/ 580656 h 4020696"/>
                <a:gd name="connsiteX4932" fmla="*/ 2149378 w 8140614"/>
                <a:gd name="connsiteY4932" fmla="*/ 607311 h 4020696"/>
                <a:gd name="connsiteX4933" fmla="*/ 2190385 w 8140614"/>
                <a:gd name="connsiteY4933" fmla="*/ 600647 h 4020696"/>
                <a:gd name="connsiteX4934" fmla="*/ 2191923 w 8140614"/>
                <a:gd name="connsiteY4934" fmla="*/ 604748 h 4020696"/>
                <a:gd name="connsiteX4935" fmla="*/ 2167831 w 8140614"/>
                <a:gd name="connsiteY4935" fmla="*/ 622176 h 4020696"/>
                <a:gd name="connsiteX4936" fmla="*/ 2167831 w 8140614"/>
                <a:gd name="connsiteY4936" fmla="*/ 627302 h 4020696"/>
                <a:gd name="connsiteX4937" fmla="*/ 2174495 w 8140614"/>
                <a:gd name="connsiteY4937" fmla="*/ 631403 h 4020696"/>
                <a:gd name="connsiteX4938" fmla="*/ 2207814 w 8140614"/>
                <a:gd name="connsiteY4938" fmla="*/ 619613 h 4020696"/>
                <a:gd name="connsiteX4939" fmla="*/ 2216015 w 8140614"/>
                <a:gd name="connsiteY4939" fmla="*/ 634479 h 4020696"/>
                <a:gd name="connsiteX4940" fmla="*/ 2261124 w 8140614"/>
                <a:gd name="connsiteY4940" fmla="*/ 641143 h 4020696"/>
                <a:gd name="connsiteX4941" fmla="*/ 2252922 w 8140614"/>
                <a:gd name="connsiteY4941" fmla="*/ 662159 h 4020696"/>
                <a:gd name="connsiteX4942" fmla="*/ 2254460 w 8140614"/>
                <a:gd name="connsiteY4942" fmla="*/ 663697 h 4020696"/>
                <a:gd name="connsiteX4943" fmla="*/ 2274451 w 8140614"/>
                <a:gd name="connsiteY4943" fmla="*/ 655495 h 4020696"/>
                <a:gd name="connsiteX4944" fmla="*/ 2286241 w 8140614"/>
                <a:gd name="connsiteY4944" fmla="*/ 668823 h 4020696"/>
                <a:gd name="connsiteX4945" fmla="*/ 2283678 w 8140614"/>
                <a:gd name="connsiteY4945" fmla="*/ 672924 h 4020696"/>
                <a:gd name="connsiteX4946" fmla="*/ 2271888 w 8140614"/>
                <a:gd name="connsiteY4946" fmla="*/ 678050 h 4020696"/>
                <a:gd name="connsiteX4947" fmla="*/ 2271888 w 8140614"/>
                <a:gd name="connsiteY4947" fmla="*/ 684713 h 4020696"/>
                <a:gd name="connsiteX4948" fmla="*/ 2275989 w 8140614"/>
                <a:gd name="connsiteY4948" fmla="*/ 687276 h 4020696"/>
                <a:gd name="connsiteX4949" fmla="*/ 2298543 w 8140614"/>
                <a:gd name="connsiteY4949" fmla="*/ 693940 h 4020696"/>
                <a:gd name="connsiteX4950" fmla="*/ 2294443 w 8140614"/>
                <a:gd name="connsiteY4950" fmla="*/ 696503 h 4020696"/>
                <a:gd name="connsiteX4951" fmla="*/ 2266762 w 8140614"/>
                <a:gd name="connsiteY4951" fmla="*/ 699066 h 4020696"/>
                <a:gd name="connsiteX4952" fmla="*/ 2366206 w 8140614"/>
                <a:gd name="connsiteY4952" fmla="*/ 752376 h 4020696"/>
                <a:gd name="connsiteX4953" fmla="*/ 2387223 w 8140614"/>
                <a:gd name="connsiteY4953" fmla="*/ 780056 h 4020696"/>
                <a:gd name="connsiteX4954" fmla="*/ 2425668 w 8140614"/>
                <a:gd name="connsiteY4954" fmla="*/ 793384 h 4020696"/>
                <a:gd name="connsiteX4955" fmla="*/ 2391324 w 8140614"/>
                <a:gd name="connsiteY4955" fmla="*/ 829266 h 4020696"/>
                <a:gd name="connsiteX4956" fmla="*/ 2364668 w 8140614"/>
                <a:gd name="connsiteY4956" fmla="*/ 850282 h 4020696"/>
                <a:gd name="connsiteX4957" fmla="*/ 2359542 w 8140614"/>
                <a:gd name="connsiteY4957" fmla="*/ 850282 h 4020696"/>
                <a:gd name="connsiteX4958" fmla="*/ 2285216 w 8140614"/>
                <a:gd name="connsiteY4958" fmla="*/ 796972 h 4020696"/>
                <a:gd name="connsiteX4959" fmla="*/ 2280090 w 8140614"/>
                <a:gd name="connsiteY4959" fmla="*/ 799535 h 4020696"/>
                <a:gd name="connsiteX4960" fmla="*/ 2271888 w 8140614"/>
                <a:gd name="connsiteY4960" fmla="*/ 827215 h 4020696"/>
                <a:gd name="connsiteX4961" fmla="*/ 2323661 w 8140614"/>
                <a:gd name="connsiteY4961" fmla="*/ 864635 h 4020696"/>
                <a:gd name="connsiteX4962" fmla="*/ 2335450 w 8140614"/>
                <a:gd name="connsiteY4962" fmla="*/ 896416 h 4020696"/>
                <a:gd name="connsiteX4963" fmla="*/ 2349803 w 8140614"/>
                <a:gd name="connsiteY4963" fmla="*/ 907181 h 4020696"/>
                <a:gd name="connsiteX4964" fmla="*/ 2247796 w 8140614"/>
                <a:gd name="connsiteY4964" fmla="*/ 902055 h 4020696"/>
                <a:gd name="connsiteX4965" fmla="*/ 2247796 w 8140614"/>
                <a:gd name="connsiteY4965" fmla="*/ 906155 h 4020696"/>
                <a:gd name="connsiteX4966" fmla="*/ 2249334 w 8140614"/>
                <a:gd name="connsiteY4966" fmla="*/ 908718 h 4020696"/>
                <a:gd name="connsiteX4967" fmla="*/ 2311871 w 8140614"/>
                <a:gd name="connsiteY4967" fmla="*/ 964591 h 4020696"/>
                <a:gd name="connsiteX4968" fmla="*/ 2310333 w 8140614"/>
                <a:gd name="connsiteY4968" fmla="*/ 967154 h 4020696"/>
                <a:gd name="connsiteX4969" fmla="*/ 2237544 w 8140614"/>
                <a:gd name="connsiteY4969" fmla="*/ 933836 h 4020696"/>
                <a:gd name="connsiteX4970" fmla="*/ 2187310 w 8140614"/>
                <a:gd name="connsiteY4970" fmla="*/ 919483 h 4020696"/>
                <a:gd name="connsiteX4971" fmla="*/ 2180646 w 8140614"/>
                <a:gd name="connsiteY4971" fmla="*/ 892828 h 4020696"/>
                <a:gd name="connsiteX4972" fmla="*/ 2115546 w 8140614"/>
                <a:gd name="connsiteY4972" fmla="*/ 867711 h 4020696"/>
                <a:gd name="connsiteX4973" fmla="*/ 2103756 w 8140614"/>
                <a:gd name="connsiteY4973" fmla="*/ 876937 h 4020696"/>
                <a:gd name="connsiteX4974" fmla="*/ 2042757 w 8140614"/>
                <a:gd name="connsiteY4974" fmla="*/ 872837 h 4020696"/>
                <a:gd name="connsiteX4975" fmla="*/ 2041220 w 8140614"/>
                <a:gd name="connsiteY4975" fmla="*/ 862072 h 4020696"/>
                <a:gd name="connsiteX4976" fmla="*/ 2142201 w 8140614"/>
                <a:gd name="connsiteY4976" fmla="*/ 831316 h 4020696"/>
                <a:gd name="connsiteX4977" fmla="*/ 2131437 w 8140614"/>
                <a:gd name="connsiteY4977" fmla="*/ 804661 h 4020696"/>
                <a:gd name="connsiteX4978" fmla="*/ 2201663 w 8140614"/>
                <a:gd name="connsiteY4978" fmla="*/ 816451 h 4020696"/>
                <a:gd name="connsiteX4979" fmla="*/ 2238570 w 8140614"/>
                <a:gd name="connsiteY4979" fmla="*/ 800560 h 4020696"/>
                <a:gd name="connsiteX4980" fmla="*/ 2238570 w 8140614"/>
                <a:gd name="connsiteY4980" fmla="*/ 796459 h 4020696"/>
                <a:gd name="connsiteX4981" fmla="*/ 2210889 w 8140614"/>
                <a:gd name="connsiteY4981" fmla="*/ 775443 h 4020696"/>
                <a:gd name="connsiteX4982" fmla="*/ 2164243 w 8140614"/>
                <a:gd name="connsiteY4982" fmla="*/ 782107 h 4020696"/>
                <a:gd name="connsiteX4983" fmla="*/ 2164243 w 8140614"/>
                <a:gd name="connsiteY4983" fmla="*/ 780569 h 4020696"/>
                <a:gd name="connsiteX4984" fmla="*/ 2124260 w 8140614"/>
                <a:gd name="connsiteY4984" fmla="*/ 718032 h 4020696"/>
                <a:gd name="connsiteX4985" fmla="*/ 2074026 w 8140614"/>
                <a:gd name="connsiteY4985" fmla="*/ 706242 h 4020696"/>
                <a:gd name="connsiteX4986" fmla="*/ 2075563 w 8140614"/>
                <a:gd name="connsiteY4986" fmla="*/ 703679 h 4020696"/>
                <a:gd name="connsiteX4987" fmla="*/ 2096580 w 8140614"/>
                <a:gd name="connsiteY4987" fmla="*/ 691890 h 4020696"/>
                <a:gd name="connsiteX4988" fmla="*/ 2011489 w 8140614"/>
                <a:gd name="connsiteY4988" fmla="*/ 638580 h 4020696"/>
                <a:gd name="connsiteX4989" fmla="*/ 2009951 w 8140614"/>
                <a:gd name="connsiteY4989" fmla="*/ 646781 h 4020696"/>
                <a:gd name="connsiteX4990" fmla="*/ 2023279 w 8140614"/>
                <a:gd name="connsiteY4990" fmla="*/ 658571 h 4020696"/>
                <a:gd name="connsiteX4991" fmla="*/ 2021741 w 8140614"/>
                <a:gd name="connsiteY4991" fmla="*/ 661134 h 4020696"/>
                <a:gd name="connsiteX4992" fmla="*/ 1975094 w 8140614"/>
                <a:gd name="connsiteY4992" fmla="*/ 652932 h 4020696"/>
                <a:gd name="connsiteX4993" fmla="*/ 1949977 w 8140614"/>
                <a:gd name="connsiteY4993" fmla="*/ 664722 h 4020696"/>
                <a:gd name="connsiteX4994" fmla="*/ 1854634 w 8140614"/>
                <a:gd name="connsiteY4994" fmla="*/ 652932 h 4020696"/>
                <a:gd name="connsiteX4995" fmla="*/ 1843870 w 8140614"/>
                <a:gd name="connsiteY4995" fmla="*/ 641143 h 4020696"/>
                <a:gd name="connsiteX4996" fmla="*/ 1784408 w 8140614"/>
                <a:gd name="connsiteY4996" fmla="*/ 621151 h 4020696"/>
                <a:gd name="connsiteX4997" fmla="*/ 1786971 w 8140614"/>
                <a:gd name="connsiteY4997" fmla="*/ 621151 h 4020696"/>
                <a:gd name="connsiteX4998" fmla="*/ 1830542 w 8140614"/>
                <a:gd name="connsiteY4998" fmla="*/ 621151 h 4020696"/>
                <a:gd name="connsiteX4999" fmla="*/ 1832080 w 8140614"/>
                <a:gd name="connsiteY4999" fmla="*/ 614487 h 4020696"/>
                <a:gd name="connsiteX5000" fmla="*/ 1827979 w 8140614"/>
                <a:gd name="connsiteY5000" fmla="*/ 611924 h 4020696"/>
                <a:gd name="connsiteX5001" fmla="*/ 1776207 w 8140614"/>
                <a:gd name="connsiteY5001" fmla="*/ 602698 h 4020696"/>
                <a:gd name="connsiteX5002" fmla="*/ 1852071 w 8140614"/>
                <a:gd name="connsiteY5002" fmla="*/ 499666 h 4020696"/>
                <a:gd name="connsiteX5003" fmla="*/ 1767492 w 8140614"/>
                <a:gd name="connsiteY5003" fmla="*/ 901029 h 4020696"/>
                <a:gd name="connsiteX5004" fmla="*/ 1685477 w 8140614"/>
                <a:gd name="connsiteY5004" fmla="*/ 887702 h 4020696"/>
                <a:gd name="connsiteX5005" fmla="*/ 1688040 w 8140614"/>
                <a:gd name="connsiteY5005" fmla="*/ 894366 h 4020696"/>
                <a:gd name="connsiteX5006" fmla="*/ 1750577 w 8140614"/>
                <a:gd name="connsiteY5006" fmla="*/ 915382 h 4020696"/>
                <a:gd name="connsiteX5007" fmla="*/ 1753140 w 8140614"/>
                <a:gd name="connsiteY5007" fmla="*/ 920508 h 4020696"/>
                <a:gd name="connsiteX5008" fmla="*/ 1713157 w 8140614"/>
                <a:gd name="connsiteY5008" fmla="*/ 936399 h 4020696"/>
                <a:gd name="connsiteX5009" fmla="*/ 1697267 w 8140614"/>
                <a:gd name="connsiteY5009" fmla="*/ 957415 h 4020696"/>
                <a:gd name="connsiteX5010" fmla="*/ 1693166 w 8140614"/>
                <a:gd name="connsiteY5010" fmla="*/ 973306 h 4020696"/>
                <a:gd name="connsiteX5011" fmla="*/ 1677275 w 8140614"/>
                <a:gd name="connsiteY5011" fmla="*/ 979969 h 4020696"/>
                <a:gd name="connsiteX5012" fmla="*/ 1659847 w 8140614"/>
                <a:gd name="connsiteY5012" fmla="*/ 1067624 h 4020696"/>
                <a:gd name="connsiteX5013" fmla="*/ 1698292 w 8140614"/>
                <a:gd name="connsiteY5013" fmla="*/ 1080951 h 4020696"/>
                <a:gd name="connsiteX5014" fmla="*/ 1707519 w 8140614"/>
                <a:gd name="connsiteY5014" fmla="*/ 1134261 h 4020696"/>
                <a:gd name="connsiteX5015" fmla="*/ 1710082 w 8140614"/>
                <a:gd name="connsiteY5015" fmla="*/ 1135799 h 4020696"/>
                <a:gd name="connsiteX5016" fmla="*/ 1746989 w 8140614"/>
                <a:gd name="connsiteY5016" fmla="*/ 1125034 h 4020696"/>
                <a:gd name="connsiteX5017" fmla="*/ 1765442 w 8140614"/>
                <a:gd name="connsiteY5017" fmla="*/ 1135799 h 4020696"/>
                <a:gd name="connsiteX5018" fmla="*/ 1796198 w 8140614"/>
                <a:gd name="connsiteY5018" fmla="*/ 1140925 h 4020696"/>
                <a:gd name="connsiteX5019" fmla="*/ 1879751 w 8140614"/>
                <a:gd name="connsiteY5019" fmla="*/ 1191159 h 4020696"/>
                <a:gd name="connsiteX5020" fmla="*/ 1938187 w 8140614"/>
                <a:gd name="connsiteY5020" fmla="*/ 1195260 h 4020696"/>
                <a:gd name="connsiteX5021" fmla="*/ 1943313 w 8140614"/>
                <a:gd name="connsiteY5021" fmla="*/ 1200386 h 4020696"/>
                <a:gd name="connsiteX5022" fmla="*/ 1941776 w 8140614"/>
                <a:gd name="connsiteY5022" fmla="*/ 1261385 h 4020696"/>
                <a:gd name="connsiteX5023" fmla="*/ 2004312 w 8140614"/>
                <a:gd name="connsiteY5023" fmla="*/ 1319821 h 4020696"/>
                <a:gd name="connsiteX5024" fmla="*/ 2012514 w 8140614"/>
                <a:gd name="connsiteY5024" fmla="*/ 1303931 h 4020696"/>
                <a:gd name="connsiteX5025" fmla="*/ 2025842 w 8140614"/>
                <a:gd name="connsiteY5025" fmla="*/ 1310595 h 4020696"/>
                <a:gd name="connsiteX5026" fmla="*/ 2027379 w 8140614"/>
                <a:gd name="connsiteY5026" fmla="*/ 1309057 h 4020696"/>
                <a:gd name="connsiteX5027" fmla="*/ 2031480 w 8140614"/>
                <a:gd name="connsiteY5027" fmla="*/ 1286503 h 4020696"/>
                <a:gd name="connsiteX5028" fmla="*/ 2033018 w 8140614"/>
                <a:gd name="connsiteY5028" fmla="*/ 1282402 h 4020696"/>
                <a:gd name="connsiteX5029" fmla="*/ 2008926 w 8140614"/>
                <a:gd name="connsiteY5029" fmla="*/ 1202949 h 4020696"/>
                <a:gd name="connsiteX5030" fmla="*/ 2072488 w 8140614"/>
                <a:gd name="connsiteY5030" fmla="*/ 1112732 h 4020696"/>
                <a:gd name="connsiteX5031" fmla="*/ 2032505 w 8140614"/>
                <a:gd name="connsiteY5031" fmla="*/ 1076850 h 4020696"/>
                <a:gd name="connsiteX5032" fmla="*/ 2059160 w 8140614"/>
                <a:gd name="connsiteY5032" fmla="*/ 1036868 h 4020696"/>
                <a:gd name="connsiteX5033" fmla="*/ 2048396 w 8140614"/>
                <a:gd name="connsiteY5033" fmla="*/ 994322 h 4020696"/>
                <a:gd name="connsiteX5034" fmla="*/ 2055060 w 8140614"/>
                <a:gd name="connsiteY5034" fmla="*/ 978432 h 4020696"/>
                <a:gd name="connsiteX5035" fmla="*/ 2053522 w 8140614"/>
                <a:gd name="connsiteY5035" fmla="*/ 974331 h 4020696"/>
                <a:gd name="connsiteX5036" fmla="*/ 2041732 w 8140614"/>
                <a:gd name="connsiteY5036" fmla="*/ 965104 h 4020696"/>
                <a:gd name="connsiteX5037" fmla="*/ 2045833 w 8140614"/>
                <a:gd name="connsiteY5037" fmla="*/ 950751 h 4020696"/>
                <a:gd name="connsiteX5038" fmla="*/ 2050959 w 8140614"/>
                <a:gd name="connsiteY5038" fmla="*/ 945625 h 4020696"/>
                <a:gd name="connsiteX5039" fmla="*/ 2113496 w 8140614"/>
                <a:gd name="connsiteY5039" fmla="*/ 958953 h 4020696"/>
                <a:gd name="connsiteX5040" fmla="*/ 2141176 w 8140614"/>
                <a:gd name="connsiteY5040" fmla="*/ 950751 h 4020696"/>
                <a:gd name="connsiteX5041" fmla="*/ 2235494 w 8140614"/>
                <a:gd name="connsiteY5041" fmla="*/ 999961 h 4020696"/>
                <a:gd name="connsiteX5042" fmla="*/ 2242158 w 8140614"/>
                <a:gd name="connsiteY5042" fmla="*/ 1071724 h 4020696"/>
                <a:gd name="connsiteX5043" fmla="*/ 2279065 w 8140614"/>
                <a:gd name="connsiteY5043" fmla="*/ 1094279 h 4020696"/>
                <a:gd name="connsiteX5044" fmla="*/ 2305720 w 8140614"/>
                <a:gd name="connsiteY5044" fmla="*/ 1074287 h 4020696"/>
                <a:gd name="connsiteX5045" fmla="*/ 2319047 w 8140614"/>
                <a:gd name="connsiteY5045" fmla="*/ 1079413 h 4020696"/>
                <a:gd name="connsiteX5046" fmla="*/ 2346727 w 8140614"/>
                <a:gd name="connsiteY5046" fmla="*/ 1015851 h 4020696"/>
                <a:gd name="connsiteX5047" fmla="*/ 2348265 w 8140614"/>
                <a:gd name="connsiteY5047" fmla="*/ 1015851 h 4020696"/>
                <a:gd name="connsiteX5048" fmla="*/ 2420029 w 8140614"/>
                <a:gd name="connsiteY5048" fmla="*/ 1128623 h 4020696"/>
                <a:gd name="connsiteX5049" fmla="*/ 2420029 w 8140614"/>
                <a:gd name="connsiteY5049" fmla="*/ 1133749 h 4020696"/>
                <a:gd name="connsiteX5050" fmla="*/ 2411827 w 8140614"/>
                <a:gd name="connsiteY5050" fmla="*/ 1141950 h 4020696"/>
                <a:gd name="connsiteX5051" fmla="*/ 2395937 w 8140614"/>
                <a:gd name="connsiteY5051" fmla="*/ 1140412 h 4020696"/>
                <a:gd name="connsiteX5052" fmla="*/ 2391836 w 8140614"/>
                <a:gd name="connsiteY5052" fmla="*/ 1144513 h 4020696"/>
                <a:gd name="connsiteX5053" fmla="*/ 2423617 w 8140614"/>
                <a:gd name="connsiteY5053" fmla="*/ 1162967 h 4020696"/>
                <a:gd name="connsiteX5054" fmla="*/ 2448734 w 8140614"/>
                <a:gd name="connsiteY5054" fmla="*/ 1193722 h 4020696"/>
                <a:gd name="connsiteX5055" fmla="*/ 2509734 w 8140614"/>
                <a:gd name="connsiteY5055" fmla="*/ 1209613 h 4020696"/>
                <a:gd name="connsiteX5056" fmla="*/ 2507171 w 8140614"/>
                <a:gd name="connsiteY5056" fmla="*/ 1213714 h 4020696"/>
                <a:gd name="connsiteX5057" fmla="*/ 2448734 w 8140614"/>
                <a:gd name="connsiteY5057" fmla="*/ 1234730 h 4020696"/>
                <a:gd name="connsiteX5058" fmla="*/ 2448734 w 8140614"/>
                <a:gd name="connsiteY5058" fmla="*/ 1249595 h 4020696"/>
                <a:gd name="connsiteX5059" fmla="*/ 2514859 w 8140614"/>
                <a:gd name="connsiteY5059" fmla="*/ 1229604 h 4020696"/>
                <a:gd name="connsiteX5060" fmla="*/ 2512296 w 8140614"/>
                <a:gd name="connsiteY5060" fmla="*/ 1245495 h 4020696"/>
                <a:gd name="connsiteX5061" fmla="*/ 2534851 w 8140614"/>
                <a:gd name="connsiteY5061" fmla="*/ 1238831 h 4020696"/>
                <a:gd name="connsiteX5062" fmla="*/ 2550741 w 8140614"/>
                <a:gd name="connsiteY5062" fmla="*/ 1254721 h 4020696"/>
                <a:gd name="connsiteX5063" fmla="*/ 2533313 w 8140614"/>
                <a:gd name="connsiteY5063" fmla="*/ 1273175 h 4020696"/>
                <a:gd name="connsiteX5064" fmla="*/ 2534851 w 8140614"/>
                <a:gd name="connsiteY5064" fmla="*/ 1277276 h 4020696"/>
                <a:gd name="connsiteX5065" fmla="*/ 2549203 w 8140614"/>
                <a:gd name="connsiteY5065" fmla="*/ 1282402 h 4020696"/>
                <a:gd name="connsiteX5066" fmla="*/ 2546640 w 8140614"/>
                <a:gd name="connsiteY5066" fmla="*/ 1286503 h 4020696"/>
                <a:gd name="connsiteX5067" fmla="*/ 2522548 w 8140614"/>
                <a:gd name="connsiteY5067" fmla="*/ 1304956 h 4020696"/>
                <a:gd name="connsiteX5068" fmla="*/ 2488204 w 8140614"/>
                <a:gd name="connsiteY5068" fmla="*/ 1307519 h 4020696"/>
                <a:gd name="connsiteX5069" fmla="*/ 2447197 w 8140614"/>
                <a:gd name="connsiteY5069" fmla="*/ 1339300 h 4020696"/>
                <a:gd name="connsiteX5070" fmla="*/ 2284191 w 8140614"/>
                <a:gd name="connsiteY5070" fmla="*/ 1368518 h 4020696"/>
                <a:gd name="connsiteX5071" fmla="*/ 2225755 w 8140614"/>
                <a:gd name="connsiteY5071" fmla="*/ 1402862 h 4020696"/>
                <a:gd name="connsiteX5072" fmla="*/ 2201663 w 8140614"/>
                <a:gd name="connsiteY5072" fmla="*/ 1440282 h 4020696"/>
                <a:gd name="connsiteX5073" fmla="*/ 2208326 w 8140614"/>
                <a:gd name="connsiteY5073" fmla="*/ 1440282 h 4020696"/>
                <a:gd name="connsiteX5074" fmla="*/ 2244208 w 8140614"/>
                <a:gd name="connsiteY5074" fmla="*/ 1405938 h 4020696"/>
                <a:gd name="connsiteX5075" fmla="*/ 2303669 w 8140614"/>
                <a:gd name="connsiteY5075" fmla="*/ 1379283 h 4020696"/>
                <a:gd name="connsiteX5076" fmla="*/ 2346215 w 8140614"/>
                <a:gd name="connsiteY5076" fmla="*/ 1401837 h 4020696"/>
                <a:gd name="connsiteX5077" fmla="*/ 2321098 w 8140614"/>
                <a:gd name="connsiteY5077" fmla="*/ 1416190 h 4020696"/>
                <a:gd name="connsiteX5078" fmla="*/ 2323661 w 8140614"/>
                <a:gd name="connsiteY5078" fmla="*/ 1422853 h 4020696"/>
                <a:gd name="connsiteX5079" fmla="*/ 2325198 w 8140614"/>
                <a:gd name="connsiteY5079" fmla="*/ 1422853 h 4020696"/>
                <a:gd name="connsiteX5080" fmla="*/ 2341089 w 8140614"/>
                <a:gd name="connsiteY5080" fmla="*/ 1416190 h 4020696"/>
                <a:gd name="connsiteX5081" fmla="*/ 2343652 w 8140614"/>
                <a:gd name="connsiteY5081" fmla="*/ 1417727 h 4020696"/>
                <a:gd name="connsiteX5082" fmla="*/ 2336988 w 8140614"/>
                <a:gd name="connsiteY5082" fmla="*/ 1437719 h 4020696"/>
                <a:gd name="connsiteX5083" fmla="*/ 2419004 w 8140614"/>
                <a:gd name="connsiteY5083" fmla="*/ 1476164 h 4020696"/>
                <a:gd name="connsiteX5084" fmla="*/ 2444121 w 8140614"/>
                <a:gd name="connsiteY5084" fmla="*/ 1445408 h 4020696"/>
                <a:gd name="connsiteX5085" fmla="*/ 2441558 w 8140614"/>
                <a:gd name="connsiteY5085" fmla="*/ 1461298 h 4020696"/>
                <a:gd name="connsiteX5086" fmla="*/ 2444121 w 8140614"/>
                <a:gd name="connsiteY5086" fmla="*/ 1461298 h 4020696"/>
                <a:gd name="connsiteX5087" fmla="*/ 2455911 w 8140614"/>
                <a:gd name="connsiteY5087" fmla="*/ 1463861 h 4020696"/>
                <a:gd name="connsiteX5088" fmla="*/ 2455911 w 8140614"/>
                <a:gd name="connsiteY5088" fmla="*/ 1465399 h 4020696"/>
                <a:gd name="connsiteX5089" fmla="*/ 2454373 w 8140614"/>
                <a:gd name="connsiteY5089" fmla="*/ 1467962 h 4020696"/>
                <a:gd name="connsiteX5090" fmla="*/ 2422592 w 8140614"/>
                <a:gd name="connsiteY5090" fmla="*/ 1478727 h 4020696"/>
                <a:gd name="connsiteX5091" fmla="*/ 2422592 w 8140614"/>
                <a:gd name="connsiteY5091" fmla="*/ 1487953 h 4020696"/>
                <a:gd name="connsiteX5092" fmla="*/ 2363131 w 8140614"/>
                <a:gd name="connsiteY5092" fmla="*/ 1503844 h 4020696"/>
                <a:gd name="connsiteX5093" fmla="*/ 2332375 w 8140614"/>
                <a:gd name="connsiteY5093" fmla="*/ 1530499 h 4020696"/>
                <a:gd name="connsiteX5094" fmla="*/ 2321610 w 8140614"/>
                <a:gd name="connsiteY5094" fmla="*/ 1530499 h 4020696"/>
                <a:gd name="connsiteX5095" fmla="*/ 2310846 w 8140614"/>
                <a:gd name="connsiteY5095" fmla="*/ 1519734 h 4020696"/>
                <a:gd name="connsiteX5096" fmla="*/ 2338526 w 8140614"/>
                <a:gd name="connsiteY5096" fmla="*/ 1492054 h 4020696"/>
                <a:gd name="connsiteX5097" fmla="*/ 2371845 w 8140614"/>
                <a:gd name="connsiteY5097" fmla="*/ 1483852 h 4020696"/>
                <a:gd name="connsiteX5098" fmla="*/ 2345190 w 8140614"/>
                <a:gd name="connsiteY5098" fmla="*/ 1478727 h 4020696"/>
                <a:gd name="connsiteX5099" fmla="*/ 2349290 w 8140614"/>
                <a:gd name="connsiteY5099" fmla="*/ 1465399 h 4020696"/>
                <a:gd name="connsiteX5100" fmla="*/ 2341089 w 8140614"/>
                <a:gd name="connsiteY5100" fmla="*/ 1465399 h 4020696"/>
                <a:gd name="connsiteX5101" fmla="*/ 2291880 w 8140614"/>
                <a:gd name="connsiteY5101" fmla="*/ 1493079 h 4020696"/>
                <a:gd name="connsiteX5102" fmla="*/ 2280090 w 8140614"/>
                <a:gd name="connsiteY5102" fmla="*/ 1473088 h 4020696"/>
                <a:gd name="connsiteX5103" fmla="*/ 2270863 w 8140614"/>
                <a:gd name="connsiteY5103" fmla="*/ 1429517 h 4020696"/>
                <a:gd name="connsiteX5104" fmla="*/ 2233956 w 8140614"/>
                <a:gd name="connsiteY5104" fmla="*/ 1424391 h 4020696"/>
                <a:gd name="connsiteX5105" fmla="*/ 2186285 w 8140614"/>
                <a:gd name="connsiteY5105" fmla="*/ 1493592 h 4020696"/>
                <a:gd name="connsiteX5106" fmla="*/ 2106832 w 8140614"/>
                <a:gd name="connsiteY5106" fmla="*/ 1493592 h 4020696"/>
                <a:gd name="connsiteX5107" fmla="*/ 2080177 w 8140614"/>
                <a:gd name="connsiteY5107" fmla="*/ 1516146 h 4020696"/>
                <a:gd name="connsiteX5108" fmla="*/ 2000724 w 8140614"/>
                <a:gd name="connsiteY5108" fmla="*/ 1532037 h 4020696"/>
                <a:gd name="connsiteX5109" fmla="*/ 1999187 w 8140614"/>
                <a:gd name="connsiteY5109" fmla="*/ 1540238 h 4020696"/>
                <a:gd name="connsiteX5110" fmla="*/ 2004312 w 8140614"/>
                <a:gd name="connsiteY5110" fmla="*/ 1546902 h 4020696"/>
                <a:gd name="connsiteX5111" fmla="*/ 2016102 w 8140614"/>
                <a:gd name="connsiteY5111" fmla="*/ 1545364 h 4020696"/>
                <a:gd name="connsiteX5112" fmla="*/ 2014564 w 8140614"/>
                <a:gd name="connsiteY5112" fmla="*/ 1554591 h 4020696"/>
                <a:gd name="connsiteX5113" fmla="*/ 1994573 w 8140614"/>
                <a:gd name="connsiteY5113" fmla="*/ 1561255 h 4020696"/>
                <a:gd name="connsiteX5114" fmla="*/ 1973557 w 8140614"/>
                <a:gd name="connsiteY5114" fmla="*/ 1556129 h 4020696"/>
                <a:gd name="connsiteX5115" fmla="*/ 1940238 w 8140614"/>
                <a:gd name="connsiteY5115" fmla="*/ 1569456 h 4020696"/>
                <a:gd name="connsiteX5116" fmla="*/ 1940238 w 8140614"/>
                <a:gd name="connsiteY5116" fmla="*/ 1566893 h 4020696"/>
                <a:gd name="connsiteX5117" fmla="*/ 1938700 w 8140614"/>
                <a:gd name="connsiteY5117" fmla="*/ 1558692 h 4020696"/>
                <a:gd name="connsiteX5118" fmla="*/ 1963817 w 8140614"/>
                <a:gd name="connsiteY5118" fmla="*/ 1498718 h 4020696"/>
                <a:gd name="connsiteX5119" fmla="*/ 1997136 w 8140614"/>
                <a:gd name="connsiteY5119" fmla="*/ 1503844 h 4020696"/>
                <a:gd name="connsiteX5120" fmla="*/ 1998674 w 8140614"/>
                <a:gd name="connsiteY5120" fmla="*/ 1499743 h 4020696"/>
                <a:gd name="connsiteX5121" fmla="*/ 1978683 w 8140614"/>
                <a:gd name="connsiteY5121" fmla="*/ 1466424 h 4020696"/>
                <a:gd name="connsiteX5122" fmla="*/ 1895129 w 8140614"/>
                <a:gd name="connsiteY5122" fmla="*/ 1450534 h 4020696"/>
                <a:gd name="connsiteX5123" fmla="*/ 1877701 w 8140614"/>
                <a:gd name="connsiteY5123" fmla="*/ 1410551 h 4020696"/>
                <a:gd name="connsiteX5124" fmla="*/ 1803374 w 8140614"/>
                <a:gd name="connsiteY5124" fmla="*/ 1379795 h 4020696"/>
                <a:gd name="connsiteX5125" fmla="*/ 1776719 w 8140614"/>
                <a:gd name="connsiteY5125" fmla="*/ 1406450 h 4020696"/>
                <a:gd name="connsiteX5126" fmla="*/ 1735712 w 8140614"/>
                <a:gd name="connsiteY5126" fmla="*/ 1406450 h 4020696"/>
                <a:gd name="connsiteX5127" fmla="*/ 1699830 w 8140614"/>
                <a:gd name="connsiteY5127" fmla="*/ 1386459 h 4020696"/>
                <a:gd name="connsiteX5128" fmla="*/ 1665486 w 8140614"/>
                <a:gd name="connsiteY5128" fmla="*/ 1383896 h 4020696"/>
                <a:gd name="connsiteX5129" fmla="*/ 1657284 w 8140614"/>
                <a:gd name="connsiteY5129" fmla="*/ 1366468 h 4020696"/>
                <a:gd name="connsiteX5130" fmla="*/ 1652158 w 8140614"/>
                <a:gd name="connsiteY5130" fmla="*/ 1366468 h 4020696"/>
                <a:gd name="connsiteX5131" fmla="*/ 1648057 w 8140614"/>
                <a:gd name="connsiteY5131" fmla="*/ 1377232 h 4020696"/>
                <a:gd name="connsiteX5132" fmla="*/ 1027302 w 8140614"/>
                <a:gd name="connsiteY5132" fmla="*/ 1381333 h 4020696"/>
                <a:gd name="connsiteX5133" fmla="*/ 1011411 w 8140614"/>
                <a:gd name="connsiteY5133" fmla="*/ 1358779 h 4020696"/>
                <a:gd name="connsiteX5134" fmla="*/ 980656 w 8140614"/>
                <a:gd name="connsiteY5134" fmla="*/ 1353653 h 4020696"/>
                <a:gd name="connsiteX5135" fmla="*/ 973992 w 8140614"/>
                <a:gd name="connsiteY5135" fmla="*/ 1336225 h 4020696"/>
                <a:gd name="connsiteX5136" fmla="*/ 942211 w 8140614"/>
                <a:gd name="connsiteY5136" fmla="*/ 1321359 h 4020696"/>
                <a:gd name="connsiteX5137" fmla="*/ 912993 w 8140614"/>
                <a:gd name="connsiteY5137" fmla="*/ 1314695 h 4020696"/>
                <a:gd name="connsiteX5138" fmla="*/ 912993 w 8140614"/>
                <a:gd name="connsiteY5138" fmla="*/ 1287015 h 4020696"/>
                <a:gd name="connsiteX5139" fmla="*/ 878649 w 8140614"/>
                <a:gd name="connsiteY5139" fmla="*/ 1265999 h 4020696"/>
                <a:gd name="connsiteX5140" fmla="*/ 876086 w 8140614"/>
                <a:gd name="connsiteY5140" fmla="*/ 1243444 h 4020696"/>
                <a:gd name="connsiteX5141" fmla="*/ 853531 w 8140614"/>
                <a:gd name="connsiteY5141" fmla="*/ 1246007 h 4020696"/>
                <a:gd name="connsiteX5142" fmla="*/ 850969 w 8140614"/>
                <a:gd name="connsiteY5142" fmla="*/ 1228579 h 4020696"/>
                <a:gd name="connsiteX5143" fmla="*/ 857632 w 8140614"/>
                <a:gd name="connsiteY5143" fmla="*/ 1224478 h 4020696"/>
                <a:gd name="connsiteX5144" fmla="*/ 850969 w 8140614"/>
                <a:gd name="connsiteY5144" fmla="*/ 1207050 h 4020696"/>
                <a:gd name="connsiteX5145" fmla="*/ 865321 w 8140614"/>
                <a:gd name="connsiteY5145" fmla="*/ 1197823 h 4020696"/>
                <a:gd name="connsiteX5146" fmla="*/ 854557 w 8140614"/>
                <a:gd name="connsiteY5146" fmla="*/ 1160404 h 4020696"/>
                <a:gd name="connsiteX5147" fmla="*/ 790995 w 8140614"/>
                <a:gd name="connsiteY5147" fmla="*/ 1095304 h 4020696"/>
                <a:gd name="connsiteX5148" fmla="*/ 756651 w 8140614"/>
                <a:gd name="connsiteY5148" fmla="*/ 1061985 h 4020696"/>
                <a:gd name="connsiteX5149" fmla="*/ 740760 w 8140614"/>
                <a:gd name="connsiteY5149" fmla="*/ 1041994 h 4020696"/>
                <a:gd name="connsiteX5150" fmla="*/ 719744 w 8140614"/>
                <a:gd name="connsiteY5150" fmla="*/ 1041994 h 4020696"/>
                <a:gd name="connsiteX5151" fmla="*/ 690526 w 8140614"/>
                <a:gd name="connsiteY5151" fmla="*/ 1064548 h 4020696"/>
                <a:gd name="connsiteX5152" fmla="*/ 645417 w 8140614"/>
                <a:gd name="connsiteY5152" fmla="*/ 1015339 h 4020696"/>
                <a:gd name="connsiteX5153" fmla="*/ 608510 w 8140614"/>
                <a:gd name="connsiteY5153" fmla="*/ 1020465 h 4020696"/>
                <a:gd name="connsiteX5154" fmla="*/ 608510 w 8140614"/>
                <a:gd name="connsiteY5154" fmla="*/ 675487 h 4020696"/>
                <a:gd name="connsiteX5155" fmla="*/ 610048 w 8140614"/>
                <a:gd name="connsiteY5155" fmla="*/ 675487 h 4020696"/>
                <a:gd name="connsiteX5156" fmla="*/ 645930 w 8140614"/>
                <a:gd name="connsiteY5156" fmla="*/ 677024 h 4020696"/>
                <a:gd name="connsiteX5157" fmla="*/ 733584 w 8140614"/>
                <a:gd name="connsiteY5157" fmla="*/ 714444 h 4020696"/>
                <a:gd name="connsiteX5158" fmla="*/ 737684 w 8140614"/>
                <a:gd name="connsiteY5158" fmla="*/ 706242 h 4020696"/>
                <a:gd name="connsiteX5159" fmla="*/ 725895 w 8140614"/>
                <a:gd name="connsiteY5159" fmla="*/ 691890 h 4020696"/>
                <a:gd name="connsiteX5160" fmla="*/ 760239 w 8140614"/>
                <a:gd name="connsiteY5160" fmla="*/ 675999 h 4020696"/>
                <a:gd name="connsiteX5161" fmla="*/ 768440 w 8140614"/>
                <a:gd name="connsiteY5161" fmla="*/ 678562 h 4020696"/>
                <a:gd name="connsiteX5162" fmla="*/ 768440 w 8140614"/>
                <a:gd name="connsiteY5162" fmla="*/ 687789 h 4020696"/>
                <a:gd name="connsiteX5163" fmla="*/ 769978 w 8140614"/>
                <a:gd name="connsiteY5163" fmla="*/ 687789 h 4020696"/>
                <a:gd name="connsiteX5164" fmla="*/ 792532 w 8140614"/>
                <a:gd name="connsiteY5164" fmla="*/ 675999 h 4020696"/>
                <a:gd name="connsiteX5165" fmla="*/ 869422 w 8140614"/>
                <a:gd name="connsiteY5165" fmla="*/ 656008 h 4020696"/>
                <a:gd name="connsiteX5166" fmla="*/ 866859 w 8140614"/>
                <a:gd name="connsiteY5166" fmla="*/ 660109 h 4020696"/>
                <a:gd name="connsiteX5167" fmla="*/ 780743 w 8140614"/>
                <a:gd name="connsiteY5167" fmla="*/ 706755 h 4020696"/>
                <a:gd name="connsiteX5168" fmla="*/ 780743 w 8140614"/>
                <a:gd name="connsiteY5168" fmla="*/ 711881 h 4020696"/>
                <a:gd name="connsiteX5169" fmla="*/ 783306 w 8140614"/>
                <a:gd name="connsiteY5169" fmla="*/ 711881 h 4020696"/>
                <a:gd name="connsiteX5170" fmla="*/ 803297 w 8140614"/>
                <a:gd name="connsiteY5170" fmla="*/ 707780 h 4020696"/>
                <a:gd name="connsiteX5171" fmla="*/ 845843 w 8140614"/>
                <a:gd name="connsiteY5171" fmla="*/ 687789 h 4020696"/>
                <a:gd name="connsiteX5172" fmla="*/ 872498 w 8140614"/>
                <a:gd name="connsiteY5172" fmla="*/ 667798 h 4020696"/>
                <a:gd name="connsiteX5173" fmla="*/ 884287 w 8140614"/>
                <a:gd name="connsiteY5173" fmla="*/ 674461 h 4020696"/>
                <a:gd name="connsiteX5174" fmla="*/ 896077 w 8140614"/>
                <a:gd name="connsiteY5174" fmla="*/ 666260 h 4020696"/>
                <a:gd name="connsiteX5175" fmla="*/ 898640 w 8140614"/>
                <a:gd name="connsiteY5175" fmla="*/ 654470 h 4020696"/>
                <a:gd name="connsiteX5176" fmla="*/ 909405 w 8140614"/>
                <a:gd name="connsiteY5176" fmla="*/ 652932 h 4020696"/>
                <a:gd name="connsiteX5177" fmla="*/ 910942 w 8140614"/>
                <a:gd name="connsiteY5177" fmla="*/ 650369 h 4020696"/>
                <a:gd name="connsiteX5178" fmla="*/ 902741 w 8140614"/>
                <a:gd name="connsiteY5178" fmla="*/ 636017 h 4020696"/>
                <a:gd name="connsiteX5179" fmla="*/ 947849 w 8140614"/>
                <a:gd name="connsiteY5179" fmla="*/ 686251 h 4020696"/>
                <a:gd name="connsiteX5180" fmla="*/ 958614 w 8140614"/>
                <a:gd name="connsiteY5180" fmla="*/ 684713 h 4020696"/>
                <a:gd name="connsiteX5181" fmla="*/ 982706 w 8140614"/>
                <a:gd name="connsiteY5181" fmla="*/ 653958 h 4020696"/>
                <a:gd name="connsiteX5182" fmla="*/ 986807 w 8140614"/>
                <a:gd name="connsiteY5182" fmla="*/ 656520 h 4020696"/>
                <a:gd name="connsiteX5183" fmla="*/ 984244 w 8140614"/>
                <a:gd name="connsiteY5183" fmla="*/ 684201 h 4020696"/>
                <a:gd name="connsiteX5184" fmla="*/ 985782 w 8140614"/>
                <a:gd name="connsiteY5184" fmla="*/ 685739 h 4020696"/>
                <a:gd name="connsiteX5185" fmla="*/ 1054982 w 8140614"/>
                <a:gd name="connsiteY5185" fmla="*/ 668310 h 4020696"/>
                <a:gd name="connsiteX5186" fmla="*/ 1082663 w 8140614"/>
                <a:gd name="connsiteY5186" fmla="*/ 684201 h 4020696"/>
                <a:gd name="connsiteX5187" fmla="*/ 1141099 w 8140614"/>
                <a:gd name="connsiteY5187" fmla="*/ 700091 h 4020696"/>
                <a:gd name="connsiteX5188" fmla="*/ 1203636 w 8140614"/>
                <a:gd name="connsiteY5188" fmla="*/ 705217 h 4020696"/>
                <a:gd name="connsiteX5189" fmla="*/ 1224652 w 8140614"/>
                <a:gd name="connsiteY5189" fmla="*/ 723671 h 4020696"/>
                <a:gd name="connsiteX5190" fmla="*/ 1224652 w 8140614"/>
                <a:gd name="connsiteY5190" fmla="*/ 725208 h 4020696"/>
                <a:gd name="connsiteX5191" fmla="*/ 1193896 w 8140614"/>
                <a:gd name="connsiteY5191" fmla="*/ 743662 h 4020696"/>
                <a:gd name="connsiteX5192" fmla="*/ 1195434 w 8140614"/>
                <a:gd name="connsiteY5192" fmla="*/ 746225 h 4020696"/>
                <a:gd name="connsiteX5193" fmla="*/ 1358440 w 8140614"/>
                <a:gd name="connsiteY5193" fmla="*/ 772880 h 4020696"/>
                <a:gd name="connsiteX5194" fmla="*/ 1350238 w 8140614"/>
                <a:gd name="connsiteY5194" fmla="*/ 779544 h 4020696"/>
                <a:gd name="connsiteX5195" fmla="*/ 1367667 w 8140614"/>
                <a:gd name="connsiteY5195" fmla="*/ 788771 h 4020696"/>
                <a:gd name="connsiteX5196" fmla="*/ 1380994 w 8140614"/>
                <a:gd name="connsiteY5196" fmla="*/ 776981 h 4020696"/>
                <a:gd name="connsiteX5197" fmla="*/ 1365104 w 8140614"/>
                <a:gd name="connsiteY5197" fmla="*/ 741099 h 4020696"/>
                <a:gd name="connsiteX5198" fmla="*/ 1411750 w 8140614"/>
                <a:gd name="connsiteY5198" fmla="*/ 718545 h 4020696"/>
                <a:gd name="connsiteX5199" fmla="*/ 1406624 w 8140614"/>
                <a:gd name="connsiteY5199" fmla="*/ 711881 h 4020696"/>
                <a:gd name="connsiteX5200" fmla="*/ 1349726 w 8140614"/>
                <a:gd name="connsiteY5200" fmla="*/ 729309 h 4020696"/>
                <a:gd name="connsiteX5201" fmla="*/ 1351264 w 8140614"/>
                <a:gd name="connsiteY5201" fmla="*/ 720083 h 4020696"/>
                <a:gd name="connsiteX5202" fmla="*/ 1417389 w 8140614"/>
                <a:gd name="connsiteY5202" fmla="*/ 705217 h 4020696"/>
                <a:gd name="connsiteX5203" fmla="*/ 1419952 w 8140614"/>
                <a:gd name="connsiteY5203" fmla="*/ 722646 h 4020696"/>
                <a:gd name="connsiteX5204" fmla="*/ 1446607 w 8140614"/>
                <a:gd name="connsiteY5204" fmla="*/ 735973 h 4020696"/>
                <a:gd name="connsiteX5205" fmla="*/ 1466598 w 8140614"/>
                <a:gd name="connsiteY5205" fmla="*/ 735973 h 4020696"/>
                <a:gd name="connsiteX5206" fmla="*/ 1486589 w 8140614"/>
                <a:gd name="connsiteY5206" fmla="*/ 749301 h 4020696"/>
                <a:gd name="connsiteX5207" fmla="*/ 1542462 w 8140614"/>
                <a:gd name="connsiteY5207" fmla="*/ 744175 h 4020696"/>
                <a:gd name="connsiteX5208" fmla="*/ 1576806 w 8140614"/>
                <a:gd name="connsiteY5208" fmla="*/ 746738 h 4020696"/>
                <a:gd name="connsiteX5209" fmla="*/ 1576806 w 8140614"/>
                <a:gd name="connsiteY5209" fmla="*/ 724183 h 4020696"/>
                <a:gd name="connsiteX5210" fmla="*/ 1578344 w 8140614"/>
                <a:gd name="connsiteY5210" fmla="*/ 722646 h 4020696"/>
                <a:gd name="connsiteX5211" fmla="*/ 1590134 w 8140614"/>
                <a:gd name="connsiteY5211" fmla="*/ 724183 h 4020696"/>
                <a:gd name="connsiteX5212" fmla="*/ 1600898 w 8140614"/>
                <a:gd name="connsiteY5212" fmla="*/ 715982 h 4020696"/>
                <a:gd name="connsiteX5213" fmla="*/ 1600898 w 8140614"/>
                <a:gd name="connsiteY5213" fmla="*/ 711881 h 4020696"/>
                <a:gd name="connsiteX5214" fmla="*/ 1560916 w 8140614"/>
                <a:gd name="connsiteY5214" fmla="*/ 697528 h 4020696"/>
                <a:gd name="connsiteX5215" fmla="*/ 1563479 w 8140614"/>
                <a:gd name="connsiteY5215" fmla="*/ 692402 h 4020696"/>
                <a:gd name="connsiteX5216" fmla="*/ 1581932 w 8140614"/>
                <a:gd name="connsiteY5216" fmla="*/ 685739 h 4020696"/>
                <a:gd name="connsiteX5217" fmla="*/ 1591159 w 8140614"/>
                <a:gd name="connsiteY5217" fmla="*/ 665747 h 4020696"/>
                <a:gd name="connsiteX5218" fmla="*/ 1592697 w 8140614"/>
                <a:gd name="connsiteY5218" fmla="*/ 664209 h 4020696"/>
                <a:gd name="connsiteX5219" fmla="*/ 1616789 w 8140614"/>
                <a:gd name="connsiteY5219" fmla="*/ 678562 h 4020696"/>
                <a:gd name="connsiteX5220" fmla="*/ 1647545 w 8140614"/>
                <a:gd name="connsiteY5220" fmla="*/ 680100 h 4020696"/>
                <a:gd name="connsiteX5221" fmla="*/ 1647545 w 8140614"/>
                <a:gd name="connsiteY5221" fmla="*/ 681638 h 4020696"/>
                <a:gd name="connsiteX5222" fmla="*/ 1627553 w 8140614"/>
                <a:gd name="connsiteY5222" fmla="*/ 683176 h 4020696"/>
                <a:gd name="connsiteX5223" fmla="*/ 1627553 w 8140614"/>
                <a:gd name="connsiteY5223" fmla="*/ 689839 h 4020696"/>
                <a:gd name="connsiteX5224" fmla="*/ 1630116 w 8140614"/>
                <a:gd name="connsiteY5224" fmla="*/ 693940 h 4020696"/>
                <a:gd name="connsiteX5225" fmla="*/ 1660872 w 8140614"/>
                <a:gd name="connsiteY5225" fmla="*/ 703167 h 4020696"/>
                <a:gd name="connsiteX5226" fmla="*/ 1659335 w 8140614"/>
                <a:gd name="connsiteY5226" fmla="*/ 707268 h 4020696"/>
                <a:gd name="connsiteX5227" fmla="*/ 1630116 w 8140614"/>
                <a:gd name="connsiteY5227" fmla="*/ 708805 h 4020696"/>
                <a:gd name="connsiteX5228" fmla="*/ 1626016 w 8140614"/>
                <a:gd name="connsiteY5228" fmla="*/ 718032 h 4020696"/>
                <a:gd name="connsiteX5229" fmla="*/ 1601924 w 8140614"/>
                <a:gd name="connsiteY5229" fmla="*/ 716494 h 4020696"/>
                <a:gd name="connsiteX5230" fmla="*/ 1600386 w 8140614"/>
                <a:gd name="connsiteY5230" fmla="*/ 719057 h 4020696"/>
                <a:gd name="connsiteX5231" fmla="*/ 1632167 w 8140614"/>
                <a:gd name="connsiteY5231" fmla="*/ 732385 h 4020696"/>
                <a:gd name="connsiteX5232" fmla="*/ 1623965 w 8140614"/>
                <a:gd name="connsiteY5232" fmla="*/ 754939 h 4020696"/>
                <a:gd name="connsiteX5233" fmla="*/ 1646520 w 8140614"/>
                <a:gd name="connsiteY5233" fmla="*/ 769804 h 4020696"/>
                <a:gd name="connsiteX5234" fmla="*/ 1654721 w 8140614"/>
                <a:gd name="connsiteY5234" fmla="*/ 765704 h 4020696"/>
                <a:gd name="connsiteX5235" fmla="*/ 1648057 w 8140614"/>
                <a:gd name="connsiteY5235" fmla="*/ 738023 h 4020696"/>
                <a:gd name="connsiteX5236" fmla="*/ 1689065 w 8140614"/>
                <a:gd name="connsiteY5236" fmla="*/ 717007 h 4020696"/>
                <a:gd name="connsiteX5237" fmla="*/ 1684964 w 8140614"/>
                <a:gd name="connsiteY5237" fmla="*/ 694453 h 4020696"/>
                <a:gd name="connsiteX5238" fmla="*/ 1683427 w 8140614"/>
                <a:gd name="connsiteY5238" fmla="*/ 694453 h 4020696"/>
                <a:gd name="connsiteX5239" fmla="*/ 1676763 w 8140614"/>
                <a:gd name="connsiteY5239" fmla="*/ 698553 h 4020696"/>
                <a:gd name="connsiteX5240" fmla="*/ 1680864 w 8140614"/>
                <a:gd name="connsiteY5240" fmla="*/ 681125 h 4020696"/>
                <a:gd name="connsiteX5241" fmla="*/ 1623965 w 8140614"/>
                <a:gd name="connsiteY5241" fmla="*/ 651907 h 4020696"/>
                <a:gd name="connsiteX5242" fmla="*/ 1632167 w 8140614"/>
                <a:gd name="connsiteY5242" fmla="*/ 630891 h 4020696"/>
                <a:gd name="connsiteX5243" fmla="*/ 1622940 w 8140614"/>
                <a:gd name="connsiteY5243" fmla="*/ 615000 h 4020696"/>
                <a:gd name="connsiteX5244" fmla="*/ 1628066 w 8140614"/>
                <a:gd name="connsiteY5244" fmla="*/ 604236 h 4020696"/>
                <a:gd name="connsiteX5245" fmla="*/ 1629604 w 8140614"/>
                <a:gd name="connsiteY5245" fmla="*/ 604236 h 4020696"/>
                <a:gd name="connsiteX5246" fmla="*/ 1649595 w 8140614"/>
                <a:gd name="connsiteY5246" fmla="*/ 605773 h 4020696"/>
                <a:gd name="connsiteX5247" fmla="*/ 1642931 w 8140614"/>
                <a:gd name="connsiteY5247" fmla="*/ 590908 h 4020696"/>
                <a:gd name="connsiteX5248" fmla="*/ 1656259 w 8140614"/>
                <a:gd name="connsiteY5248" fmla="*/ 582706 h 4020696"/>
                <a:gd name="connsiteX5249" fmla="*/ 1642931 w 8140614"/>
                <a:gd name="connsiteY5249" fmla="*/ 501716 h 4020696"/>
                <a:gd name="connsiteX5250" fmla="*/ 1657284 w 8140614"/>
                <a:gd name="connsiteY5250" fmla="*/ 501716 h 4020696"/>
                <a:gd name="connsiteX5251" fmla="*/ 1652158 w 8140614"/>
                <a:gd name="connsiteY5251" fmla="*/ 489926 h 4020696"/>
                <a:gd name="connsiteX5252" fmla="*/ 1758266 w 8140614"/>
                <a:gd name="connsiteY5252" fmla="*/ 491464 h 4020696"/>
                <a:gd name="connsiteX5253" fmla="*/ 1722384 w 8140614"/>
                <a:gd name="connsiteY5253" fmla="*/ 541699 h 4020696"/>
                <a:gd name="connsiteX5254" fmla="*/ 1682401 w 8140614"/>
                <a:gd name="connsiteY5254" fmla="*/ 539136 h 4020696"/>
                <a:gd name="connsiteX5255" fmla="*/ 1680864 w 8140614"/>
                <a:gd name="connsiteY5255" fmla="*/ 541699 h 4020696"/>
                <a:gd name="connsiteX5256" fmla="*/ 1690090 w 8140614"/>
                <a:gd name="connsiteY5256" fmla="*/ 549900 h 4020696"/>
                <a:gd name="connsiteX5257" fmla="*/ 1663435 w 8140614"/>
                <a:gd name="connsiteY5257" fmla="*/ 577580 h 4020696"/>
                <a:gd name="connsiteX5258" fmla="*/ 1672662 w 8140614"/>
                <a:gd name="connsiteY5258" fmla="*/ 586807 h 4020696"/>
                <a:gd name="connsiteX5259" fmla="*/ 1701880 w 8140614"/>
                <a:gd name="connsiteY5259" fmla="*/ 606798 h 4020696"/>
                <a:gd name="connsiteX5260" fmla="*/ 1699317 w 8140614"/>
                <a:gd name="connsiteY5260" fmla="*/ 625252 h 4020696"/>
                <a:gd name="connsiteX5261" fmla="*/ 1735199 w 8140614"/>
                <a:gd name="connsiteY5261" fmla="*/ 647806 h 4020696"/>
                <a:gd name="connsiteX5262" fmla="*/ 1732636 w 8140614"/>
                <a:gd name="connsiteY5262" fmla="*/ 651907 h 4020696"/>
                <a:gd name="connsiteX5263" fmla="*/ 1721871 w 8140614"/>
                <a:gd name="connsiteY5263" fmla="*/ 654470 h 4020696"/>
                <a:gd name="connsiteX5264" fmla="*/ 1719308 w 8140614"/>
                <a:gd name="connsiteY5264" fmla="*/ 675487 h 4020696"/>
                <a:gd name="connsiteX5265" fmla="*/ 1724434 w 8140614"/>
                <a:gd name="connsiteY5265" fmla="*/ 678050 h 4020696"/>
                <a:gd name="connsiteX5266" fmla="*/ 1737762 w 8140614"/>
                <a:gd name="connsiteY5266" fmla="*/ 671386 h 4020696"/>
                <a:gd name="connsiteX5267" fmla="*/ 1762879 w 8140614"/>
                <a:gd name="connsiteY5267" fmla="*/ 680613 h 4020696"/>
                <a:gd name="connsiteX5268" fmla="*/ 1758778 w 8140614"/>
                <a:gd name="connsiteY5268" fmla="*/ 685739 h 4020696"/>
                <a:gd name="connsiteX5269" fmla="*/ 1748014 w 8140614"/>
                <a:gd name="connsiteY5269" fmla="*/ 690864 h 4020696"/>
                <a:gd name="connsiteX5270" fmla="*/ 1759804 w 8140614"/>
                <a:gd name="connsiteY5270" fmla="*/ 726746 h 4020696"/>
                <a:gd name="connsiteX5271" fmla="*/ 1763904 w 8140614"/>
                <a:gd name="connsiteY5271" fmla="*/ 725208 h 4020696"/>
                <a:gd name="connsiteX5272" fmla="*/ 1782358 w 8140614"/>
                <a:gd name="connsiteY5272" fmla="*/ 689327 h 4020696"/>
                <a:gd name="connsiteX5273" fmla="*/ 1790559 w 8140614"/>
                <a:gd name="connsiteY5273" fmla="*/ 690864 h 4020696"/>
                <a:gd name="connsiteX5274" fmla="*/ 1813114 w 8140614"/>
                <a:gd name="connsiteY5274" fmla="*/ 708293 h 4020696"/>
                <a:gd name="connsiteX5275" fmla="*/ 1815677 w 8140614"/>
                <a:gd name="connsiteY5275" fmla="*/ 724183 h 4020696"/>
                <a:gd name="connsiteX5276" fmla="*/ 1803887 w 8140614"/>
                <a:gd name="connsiteY5276" fmla="*/ 732385 h 4020696"/>
                <a:gd name="connsiteX5277" fmla="*/ 1830542 w 8140614"/>
                <a:gd name="connsiteY5277" fmla="*/ 774930 h 4020696"/>
                <a:gd name="connsiteX5278" fmla="*/ 1833105 w 8140614"/>
                <a:gd name="connsiteY5278" fmla="*/ 774930 h 4020696"/>
                <a:gd name="connsiteX5279" fmla="*/ 1850533 w 8140614"/>
                <a:gd name="connsiteY5279" fmla="*/ 764166 h 4020696"/>
                <a:gd name="connsiteX5280" fmla="*/ 1852071 w 8140614"/>
                <a:gd name="connsiteY5280" fmla="*/ 755964 h 4020696"/>
                <a:gd name="connsiteX5281" fmla="*/ 1840281 w 8140614"/>
                <a:gd name="connsiteY5281" fmla="*/ 740074 h 4020696"/>
                <a:gd name="connsiteX5282" fmla="*/ 1846945 w 8140614"/>
                <a:gd name="connsiteY5282" fmla="*/ 729309 h 4020696"/>
                <a:gd name="connsiteX5283" fmla="*/ 1852071 w 8140614"/>
                <a:gd name="connsiteY5283" fmla="*/ 743662 h 4020696"/>
                <a:gd name="connsiteX5284" fmla="*/ 1872062 w 8140614"/>
                <a:gd name="connsiteY5284" fmla="*/ 709318 h 4020696"/>
                <a:gd name="connsiteX5285" fmla="*/ 1883852 w 8140614"/>
                <a:gd name="connsiteY5285" fmla="*/ 709318 h 4020696"/>
                <a:gd name="connsiteX5286" fmla="*/ 1888978 w 8140614"/>
                <a:gd name="connsiteY5286" fmla="*/ 693427 h 4020696"/>
                <a:gd name="connsiteX5287" fmla="*/ 1874625 w 8140614"/>
                <a:gd name="connsiteY5287" fmla="*/ 682663 h 4020696"/>
                <a:gd name="connsiteX5288" fmla="*/ 1874625 w 8140614"/>
                <a:gd name="connsiteY5288" fmla="*/ 671386 h 4020696"/>
                <a:gd name="connsiteX5289" fmla="*/ 1934087 w 8140614"/>
                <a:gd name="connsiteY5289" fmla="*/ 678050 h 4020696"/>
                <a:gd name="connsiteX5290" fmla="*/ 1963305 w 8140614"/>
                <a:gd name="connsiteY5290" fmla="*/ 695478 h 4020696"/>
                <a:gd name="connsiteX5291" fmla="*/ 1956641 w 8140614"/>
                <a:gd name="connsiteY5291" fmla="*/ 704705 h 4020696"/>
                <a:gd name="connsiteX5292" fmla="*/ 1959204 w 8140614"/>
                <a:gd name="connsiteY5292" fmla="*/ 708805 h 4020696"/>
                <a:gd name="connsiteX5293" fmla="*/ 1965868 w 8140614"/>
                <a:gd name="connsiteY5293" fmla="*/ 711368 h 4020696"/>
                <a:gd name="connsiteX5294" fmla="*/ 1964330 w 8140614"/>
                <a:gd name="connsiteY5294" fmla="*/ 715469 h 4020696"/>
                <a:gd name="connsiteX5295" fmla="*/ 1935112 w 8140614"/>
                <a:gd name="connsiteY5295" fmla="*/ 722133 h 4020696"/>
                <a:gd name="connsiteX5296" fmla="*/ 1935112 w 8140614"/>
                <a:gd name="connsiteY5296" fmla="*/ 728797 h 4020696"/>
                <a:gd name="connsiteX5297" fmla="*/ 1961767 w 8140614"/>
                <a:gd name="connsiteY5297" fmla="*/ 762115 h 4020696"/>
                <a:gd name="connsiteX5298" fmla="*/ 1960229 w 8140614"/>
                <a:gd name="connsiteY5298" fmla="*/ 770317 h 4020696"/>
                <a:gd name="connsiteX5299" fmla="*/ 1913583 w 8140614"/>
                <a:gd name="connsiteY5299" fmla="*/ 801073 h 4020696"/>
                <a:gd name="connsiteX5300" fmla="*/ 1889491 w 8140614"/>
                <a:gd name="connsiteY5300" fmla="*/ 778519 h 4020696"/>
                <a:gd name="connsiteX5301" fmla="*/ 1881289 w 8140614"/>
                <a:gd name="connsiteY5301" fmla="*/ 782619 h 4020696"/>
                <a:gd name="connsiteX5302" fmla="*/ 1881289 w 8140614"/>
                <a:gd name="connsiteY5302" fmla="*/ 784157 h 4020696"/>
                <a:gd name="connsiteX5303" fmla="*/ 1882827 w 8140614"/>
                <a:gd name="connsiteY5303" fmla="*/ 789283 h 4020696"/>
                <a:gd name="connsiteX5304" fmla="*/ 1901280 w 8140614"/>
                <a:gd name="connsiteY5304" fmla="*/ 802611 h 4020696"/>
                <a:gd name="connsiteX5305" fmla="*/ 1901280 w 8140614"/>
                <a:gd name="connsiteY5305" fmla="*/ 804148 h 4020696"/>
                <a:gd name="connsiteX5306" fmla="*/ 1878726 w 8140614"/>
                <a:gd name="connsiteY5306" fmla="*/ 808249 h 4020696"/>
                <a:gd name="connsiteX5307" fmla="*/ 1841819 w 8140614"/>
                <a:gd name="connsiteY5307" fmla="*/ 801585 h 4020696"/>
                <a:gd name="connsiteX5308" fmla="*/ 1841819 w 8140614"/>
                <a:gd name="connsiteY5308" fmla="*/ 805686 h 4020696"/>
                <a:gd name="connsiteX5309" fmla="*/ 1857710 w 8140614"/>
                <a:gd name="connsiteY5309" fmla="*/ 817476 h 4020696"/>
                <a:gd name="connsiteX5310" fmla="*/ 1825929 w 8140614"/>
                <a:gd name="connsiteY5310" fmla="*/ 841568 h 4020696"/>
                <a:gd name="connsiteX5311" fmla="*/ 1770055 w 8140614"/>
                <a:gd name="connsiteY5311" fmla="*/ 820552 h 4020696"/>
                <a:gd name="connsiteX5312" fmla="*/ 1768518 w 8140614"/>
                <a:gd name="connsiteY5312" fmla="*/ 823115 h 4020696"/>
                <a:gd name="connsiteX5313" fmla="*/ 1770055 w 8140614"/>
                <a:gd name="connsiteY5313" fmla="*/ 828241 h 4020696"/>
                <a:gd name="connsiteX5314" fmla="*/ 1835155 w 8140614"/>
                <a:gd name="connsiteY5314" fmla="*/ 850795 h 4020696"/>
                <a:gd name="connsiteX5315" fmla="*/ 1823366 w 8140614"/>
                <a:gd name="connsiteY5315" fmla="*/ 865660 h 4020696"/>
                <a:gd name="connsiteX5316" fmla="*/ 1803374 w 8140614"/>
                <a:gd name="connsiteY5316" fmla="*/ 889752 h 4020696"/>
                <a:gd name="connsiteX5317" fmla="*/ 1766467 w 8140614"/>
                <a:gd name="connsiteY5317" fmla="*/ 884626 h 4020696"/>
                <a:gd name="connsiteX5318" fmla="*/ 1766467 w 8140614"/>
                <a:gd name="connsiteY5318" fmla="*/ 901029 h 4020696"/>
                <a:gd name="connsiteX5319" fmla="*/ 1581420 w 8140614"/>
                <a:gd name="connsiteY5319" fmla="*/ 483775 h 4020696"/>
                <a:gd name="connsiteX5320" fmla="*/ 1594747 w 8140614"/>
                <a:gd name="connsiteY5320" fmla="*/ 483775 h 4020696"/>
                <a:gd name="connsiteX5321" fmla="*/ 1610638 w 8140614"/>
                <a:gd name="connsiteY5321" fmla="*/ 501203 h 4020696"/>
                <a:gd name="connsiteX5322" fmla="*/ 1579882 w 8140614"/>
                <a:gd name="connsiteY5322" fmla="*/ 526321 h 4020696"/>
                <a:gd name="connsiteX5323" fmla="*/ 1579882 w 8140614"/>
                <a:gd name="connsiteY5323" fmla="*/ 531447 h 4020696"/>
                <a:gd name="connsiteX5324" fmla="*/ 1607562 w 8140614"/>
                <a:gd name="connsiteY5324" fmla="*/ 538110 h 4020696"/>
                <a:gd name="connsiteX5325" fmla="*/ 1612688 w 8140614"/>
                <a:gd name="connsiteY5325" fmla="*/ 549900 h 4020696"/>
                <a:gd name="connsiteX5326" fmla="*/ 1614226 w 8140614"/>
                <a:gd name="connsiteY5326" fmla="*/ 549900 h 4020696"/>
                <a:gd name="connsiteX5327" fmla="*/ 1616789 w 8140614"/>
                <a:gd name="connsiteY5327" fmla="*/ 548362 h 4020696"/>
                <a:gd name="connsiteX5328" fmla="*/ 1614226 w 8140614"/>
                <a:gd name="connsiteY5328" fmla="*/ 529909 h 4020696"/>
                <a:gd name="connsiteX5329" fmla="*/ 1616789 w 8140614"/>
                <a:gd name="connsiteY5329" fmla="*/ 525808 h 4020696"/>
                <a:gd name="connsiteX5330" fmla="*/ 1607562 w 8140614"/>
                <a:gd name="connsiteY5330" fmla="*/ 586807 h 4020696"/>
                <a:gd name="connsiteX5331" fmla="*/ 1586546 w 8140614"/>
                <a:gd name="connsiteY5331" fmla="*/ 589370 h 4020696"/>
                <a:gd name="connsiteX5332" fmla="*/ 1572193 w 8140614"/>
                <a:gd name="connsiteY5332" fmla="*/ 602698 h 4020696"/>
                <a:gd name="connsiteX5333" fmla="*/ 1565529 w 8140614"/>
                <a:gd name="connsiteY5333" fmla="*/ 604236 h 4020696"/>
                <a:gd name="connsiteX5334" fmla="*/ 1528622 w 8140614"/>
                <a:gd name="connsiteY5334" fmla="*/ 568354 h 4020696"/>
                <a:gd name="connsiteX5335" fmla="*/ 1487614 w 8140614"/>
                <a:gd name="connsiteY5335" fmla="*/ 544262 h 4020696"/>
                <a:gd name="connsiteX5336" fmla="*/ 1490177 w 8140614"/>
                <a:gd name="connsiteY5336" fmla="*/ 533497 h 4020696"/>
                <a:gd name="connsiteX5337" fmla="*/ 1500942 w 8140614"/>
                <a:gd name="connsiteY5337" fmla="*/ 531959 h 4020696"/>
                <a:gd name="connsiteX5338" fmla="*/ 1531698 w 8140614"/>
                <a:gd name="connsiteY5338" fmla="*/ 543749 h 4020696"/>
                <a:gd name="connsiteX5339" fmla="*/ 1545025 w 8140614"/>
                <a:gd name="connsiteY5339" fmla="*/ 516069 h 4020696"/>
                <a:gd name="connsiteX5340" fmla="*/ 1514269 w 8140614"/>
                <a:gd name="connsiteY5340" fmla="*/ 510943 h 4020696"/>
                <a:gd name="connsiteX5341" fmla="*/ 1514269 w 8140614"/>
                <a:gd name="connsiteY5341" fmla="*/ 509405 h 4020696"/>
                <a:gd name="connsiteX5342" fmla="*/ 1515807 w 8140614"/>
                <a:gd name="connsiteY5342" fmla="*/ 506842 h 4020696"/>
                <a:gd name="connsiteX5343" fmla="*/ 1574243 w 8140614"/>
                <a:gd name="connsiteY5343" fmla="*/ 501716 h 4020696"/>
                <a:gd name="connsiteX5344" fmla="*/ 1575781 w 8140614"/>
                <a:gd name="connsiteY5344" fmla="*/ 495052 h 4020696"/>
                <a:gd name="connsiteX5345" fmla="*/ 1567580 w 8140614"/>
                <a:gd name="connsiteY5345" fmla="*/ 488389 h 4020696"/>
                <a:gd name="connsiteX5346" fmla="*/ 1581420 w 8140614"/>
                <a:gd name="connsiteY5346" fmla="*/ 483775 h 4020696"/>
                <a:gd name="connsiteX5347" fmla="*/ 6989321 w 8140614"/>
                <a:gd name="connsiteY5347" fmla="*/ 482750 h 4020696"/>
                <a:gd name="connsiteX5348" fmla="*/ 6993422 w 8140614"/>
                <a:gd name="connsiteY5348" fmla="*/ 487876 h 4020696"/>
                <a:gd name="connsiteX5349" fmla="*/ 6989321 w 8140614"/>
                <a:gd name="connsiteY5349" fmla="*/ 490439 h 4020696"/>
                <a:gd name="connsiteX5350" fmla="*/ 6973431 w 8140614"/>
                <a:gd name="connsiteY5350" fmla="*/ 490439 h 4020696"/>
                <a:gd name="connsiteX5351" fmla="*/ 6975994 w 8140614"/>
                <a:gd name="connsiteY5351" fmla="*/ 486338 h 4020696"/>
                <a:gd name="connsiteX5352" fmla="*/ 6989321 w 8140614"/>
                <a:gd name="connsiteY5352" fmla="*/ 482750 h 4020696"/>
                <a:gd name="connsiteX5353" fmla="*/ 6343449 w 8140614"/>
                <a:gd name="connsiteY5353" fmla="*/ 470448 h 4020696"/>
                <a:gd name="connsiteX5354" fmla="*/ 6361902 w 8140614"/>
                <a:gd name="connsiteY5354" fmla="*/ 475574 h 4020696"/>
                <a:gd name="connsiteX5355" fmla="*/ 6361902 w 8140614"/>
                <a:gd name="connsiteY5355" fmla="*/ 477111 h 4020696"/>
                <a:gd name="connsiteX5356" fmla="*/ 6323457 w 8140614"/>
                <a:gd name="connsiteY5356" fmla="*/ 481212 h 4020696"/>
                <a:gd name="connsiteX5357" fmla="*/ 6343449 w 8140614"/>
                <a:gd name="connsiteY5357" fmla="*/ 470448 h 4020696"/>
                <a:gd name="connsiteX5358" fmla="*/ 1049856 w 8140614"/>
                <a:gd name="connsiteY5358" fmla="*/ 465322 h 4020696"/>
                <a:gd name="connsiteX5359" fmla="*/ 1106755 w 8140614"/>
                <a:gd name="connsiteY5359" fmla="*/ 478649 h 4020696"/>
                <a:gd name="connsiteX5360" fmla="*/ 1110855 w 8140614"/>
                <a:gd name="connsiteY5360" fmla="*/ 486851 h 4020696"/>
                <a:gd name="connsiteX5361" fmla="*/ 1126746 w 8140614"/>
                <a:gd name="connsiteY5361" fmla="*/ 480187 h 4020696"/>
                <a:gd name="connsiteX5362" fmla="*/ 1191846 w 8140614"/>
                <a:gd name="connsiteY5362" fmla="*/ 509405 h 4020696"/>
                <a:gd name="connsiteX5363" fmla="*/ 1189283 w 8140614"/>
                <a:gd name="connsiteY5363" fmla="*/ 513506 h 4020696"/>
                <a:gd name="connsiteX5364" fmla="*/ 1145712 w 8140614"/>
                <a:gd name="connsiteY5364" fmla="*/ 533497 h 4020696"/>
                <a:gd name="connsiteX5365" fmla="*/ 1113931 w 8140614"/>
                <a:gd name="connsiteY5365" fmla="*/ 542724 h 4020696"/>
                <a:gd name="connsiteX5366" fmla="*/ 1104704 w 8140614"/>
                <a:gd name="connsiteY5366" fmla="*/ 562715 h 4020696"/>
                <a:gd name="connsiteX5367" fmla="*/ 1084713 w 8140614"/>
                <a:gd name="connsiteY5367" fmla="*/ 570917 h 4020696"/>
                <a:gd name="connsiteX5368" fmla="*/ 1072923 w 8140614"/>
                <a:gd name="connsiteY5368" fmla="*/ 601673 h 4020696"/>
                <a:gd name="connsiteX5369" fmla="*/ 1022689 w 8140614"/>
                <a:gd name="connsiteY5369" fmla="*/ 619101 h 4020696"/>
                <a:gd name="connsiteX5370" fmla="*/ 1001672 w 8140614"/>
                <a:gd name="connsiteY5370" fmla="*/ 588345 h 4020696"/>
                <a:gd name="connsiteX5371" fmla="*/ 960664 w 8140614"/>
                <a:gd name="connsiteY5371" fmla="*/ 576555 h 4020696"/>
                <a:gd name="connsiteX5372" fmla="*/ 983219 w 8140614"/>
                <a:gd name="connsiteY5372" fmla="*/ 544774 h 4020696"/>
                <a:gd name="connsiteX5373" fmla="*/ 983219 w 8140614"/>
                <a:gd name="connsiteY5373" fmla="*/ 528884 h 4020696"/>
                <a:gd name="connsiteX5374" fmla="*/ 1001672 w 8140614"/>
                <a:gd name="connsiteY5374" fmla="*/ 503766 h 4020696"/>
                <a:gd name="connsiteX5375" fmla="*/ 984244 w 8140614"/>
                <a:gd name="connsiteY5375" fmla="*/ 479674 h 4020696"/>
                <a:gd name="connsiteX5376" fmla="*/ 985782 w 8140614"/>
                <a:gd name="connsiteY5376" fmla="*/ 478137 h 4020696"/>
                <a:gd name="connsiteX5377" fmla="*/ 1049856 w 8140614"/>
                <a:gd name="connsiteY5377" fmla="*/ 465322 h 4020696"/>
                <a:gd name="connsiteX5378" fmla="*/ 7122084 w 8140614"/>
                <a:gd name="connsiteY5378" fmla="*/ 426877 h 4020696"/>
                <a:gd name="connsiteX5379" fmla="*/ 7137975 w 8140614"/>
                <a:gd name="connsiteY5379" fmla="*/ 437641 h 4020696"/>
                <a:gd name="connsiteX5380" fmla="*/ 7217427 w 8140614"/>
                <a:gd name="connsiteY5380" fmla="*/ 453532 h 4020696"/>
                <a:gd name="connsiteX5381" fmla="*/ 7112857 w 8140614"/>
                <a:gd name="connsiteY5381" fmla="*/ 437641 h 4020696"/>
                <a:gd name="connsiteX5382" fmla="*/ 7112857 w 8140614"/>
                <a:gd name="connsiteY5382" fmla="*/ 436104 h 4020696"/>
                <a:gd name="connsiteX5383" fmla="*/ 7122084 w 8140614"/>
                <a:gd name="connsiteY5383" fmla="*/ 426877 h 4020696"/>
                <a:gd name="connsiteX5384" fmla="*/ 1443531 w 8140614"/>
                <a:gd name="connsiteY5384" fmla="*/ 425339 h 4020696"/>
                <a:gd name="connsiteX5385" fmla="*/ 1451733 w 8140614"/>
                <a:gd name="connsiteY5385" fmla="*/ 426877 h 4020696"/>
                <a:gd name="connsiteX5386" fmla="*/ 1459934 w 8140614"/>
                <a:gd name="connsiteY5386" fmla="*/ 433541 h 4020696"/>
                <a:gd name="connsiteX5387" fmla="*/ 1455833 w 8140614"/>
                <a:gd name="connsiteY5387" fmla="*/ 440204 h 4020696"/>
                <a:gd name="connsiteX5388" fmla="*/ 1446607 w 8140614"/>
                <a:gd name="connsiteY5388" fmla="*/ 440204 h 4020696"/>
                <a:gd name="connsiteX5389" fmla="*/ 1441481 w 8140614"/>
                <a:gd name="connsiteY5389" fmla="*/ 437641 h 4020696"/>
                <a:gd name="connsiteX5390" fmla="*/ 1443531 w 8140614"/>
                <a:gd name="connsiteY5390" fmla="*/ 425339 h 4020696"/>
                <a:gd name="connsiteX5391" fmla="*/ 1654721 w 8140614"/>
                <a:gd name="connsiteY5391" fmla="*/ 421751 h 4020696"/>
                <a:gd name="connsiteX5392" fmla="*/ 1694704 w 8140614"/>
                <a:gd name="connsiteY5392" fmla="*/ 450969 h 4020696"/>
                <a:gd name="connsiteX5393" fmla="*/ 1693166 w 8140614"/>
                <a:gd name="connsiteY5393" fmla="*/ 457633 h 4020696"/>
                <a:gd name="connsiteX5394" fmla="*/ 1689065 w 8140614"/>
                <a:gd name="connsiteY5394" fmla="*/ 459170 h 4020696"/>
                <a:gd name="connsiteX5395" fmla="*/ 1618839 w 8140614"/>
                <a:gd name="connsiteY5395" fmla="*/ 444305 h 4020696"/>
                <a:gd name="connsiteX5396" fmla="*/ 1620377 w 8140614"/>
                <a:gd name="connsiteY5396" fmla="*/ 440204 h 4020696"/>
                <a:gd name="connsiteX5397" fmla="*/ 1654721 w 8140614"/>
                <a:gd name="connsiteY5397" fmla="*/ 421751 h 4020696"/>
                <a:gd name="connsiteX5398" fmla="*/ 1141099 w 8140614"/>
                <a:gd name="connsiteY5398" fmla="*/ 396121 h 4020696"/>
                <a:gd name="connsiteX5399" fmla="*/ 1111881 w 8140614"/>
                <a:gd name="connsiteY5399" fmla="*/ 417138 h 4020696"/>
                <a:gd name="connsiteX5400" fmla="*/ 1120082 w 8140614"/>
                <a:gd name="connsiteY5400" fmla="*/ 407911 h 4020696"/>
                <a:gd name="connsiteX5401" fmla="*/ 1141099 w 8140614"/>
                <a:gd name="connsiteY5401" fmla="*/ 396121 h 4020696"/>
                <a:gd name="connsiteX5402" fmla="*/ 6941650 w 8140614"/>
                <a:gd name="connsiteY5402" fmla="*/ 392533 h 4020696"/>
                <a:gd name="connsiteX5403" fmla="*/ 6988297 w 8140614"/>
                <a:gd name="connsiteY5403" fmla="*/ 417650 h 4020696"/>
                <a:gd name="connsiteX5404" fmla="*/ 6999061 w 8140614"/>
                <a:gd name="connsiteY5404" fmla="*/ 403297 h 4020696"/>
                <a:gd name="connsiteX5405" fmla="*/ 7084152 w 8140614"/>
                <a:gd name="connsiteY5405" fmla="*/ 424314 h 4020696"/>
                <a:gd name="connsiteX5406" fmla="*/ 7084152 w 8140614"/>
                <a:gd name="connsiteY5406" fmla="*/ 425852 h 4020696"/>
                <a:gd name="connsiteX5407" fmla="*/ 7070825 w 8140614"/>
                <a:gd name="connsiteY5407" fmla="*/ 448406 h 4020696"/>
                <a:gd name="connsiteX5408" fmla="*/ 7033917 w 8140614"/>
                <a:gd name="connsiteY5408" fmla="*/ 436616 h 4020696"/>
                <a:gd name="connsiteX5409" fmla="*/ 7032380 w 8140614"/>
                <a:gd name="connsiteY5409" fmla="*/ 422264 h 4020696"/>
                <a:gd name="connsiteX5410" fmla="*/ 7028279 w 8140614"/>
                <a:gd name="connsiteY5410" fmla="*/ 420726 h 4020696"/>
                <a:gd name="connsiteX5411" fmla="*/ 7019052 w 8140614"/>
                <a:gd name="connsiteY5411" fmla="*/ 424826 h 4020696"/>
                <a:gd name="connsiteX5412" fmla="*/ 7019052 w 8140614"/>
                <a:gd name="connsiteY5412" fmla="*/ 426364 h 4020696"/>
                <a:gd name="connsiteX5413" fmla="*/ 7027254 w 8140614"/>
                <a:gd name="connsiteY5413" fmla="*/ 450456 h 4020696"/>
                <a:gd name="connsiteX5414" fmla="*/ 7025716 w 8140614"/>
                <a:gd name="connsiteY5414" fmla="*/ 451994 h 4020696"/>
                <a:gd name="connsiteX5415" fmla="*/ 6973944 w 8140614"/>
                <a:gd name="connsiteY5415" fmla="*/ 458658 h 4020696"/>
                <a:gd name="connsiteX5416" fmla="*/ 6930373 w 8140614"/>
                <a:gd name="connsiteY5416" fmla="*/ 458658 h 4020696"/>
                <a:gd name="connsiteX5417" fmla="*/ 6906281 w 8140614"/>
                <a:gd name="connsiteY5417" fmla="*/ 438667 h 4020696"/>
                <a:gd name="connsiteX5418" fmla="*/ 6941650 w 8140614"/>
                <a:gd name="connsiteY5418" fmla="*/ 392533 h 4020696"/>
                <a:gd name="connsiteX5419" fmla="*/ 1338961 w 8140614"/>
                <a:gd name="connsiteY5419" fmla="*/ 363315 h 4020696"/>
                <a:gd name="connsiteX5420" fmla="*/ 1348188 w 8140614"/>
                <a:gd name="connsiteY5420" fmla="*/ 365878 h 4020696"/>
                <a:gd name="connsiteX5421" fmla="*/ 1375868 w 8140614"/>
                <a:gd name="connsiteY5421" fmla="*/ 408423 h 4020696"/>
                <a:gd name="connsiteX5422" fmla="*/ 1405086 w 8140614"/>
                <a:gd name="connsiteY5422" fmla="*/ 397659 h 4020696"/>
                <a:gd name="connsiteX5423" fmla="*/ 1411750 w 8140614"/>
                <a:gd name="connsiteY5423" fmla="*/ 404323 h 4020696"/>
                <a:gd name="connsiteX5424" fmla="*/ 1402523 w 8140614"/>
                <a:gd name="connsiteY5424" fmla="*/ 440204 h 4020696"/>
                <a:gd name="connsiteX5425" fmla="*/ 1321533 w 8140614"/>
                <a:gd name="connsiteY5425" fmla="*/ 442767 h 4020696"/>
                <a:gd name="connsiteX5426" fmla="*/ 1264635 w 8140614"/>
                <a:gd name="connsiteY5426" fmla="*/ 470448 h 4020696"/>
                <a:gd name="connsiteX5427" fmla="*/ 1221064 w 8140614"/>
                <a:gd name="connsiteY5427" fmla="*/ 459683 h 4020696"/>
                <a:gd name="connsiteX5428" fmla="*/ 1223627 w 8140614"/>
                <a:gd name="connsiteY5428" fmla="*/ 457120 h 4020696"/>
                <a:gd name="connsiteX5429" fmla="*/ 1282063 w 8140614"/>
                <a:gd name="connsiteY5429" fmla="*/ 438667 h 4020696"/>
                <a:gd name="connsiteX5430" fmla="*/ 1283601 w 8140614"/>
                <a:gd name="connsiteY5430" fmla="*/ 437129 h 4020696"/>
                <a:gd name="connsiteX5431" fmla="*/ 1282063 w 8140614"/>
                <a:gd name="connsiteY5431" fmla="*/ 433028 h 4020696"/>
                <a:gd name="connsiteX5432" fmla="*/ 1228753 w 8140614"/>
                <a:gd name="connsiteY5432" fmla="*/ 434566 h 4020696"/>
                <a:gd name="connsiteX5433" fmla="*/ 1230291 w 8140614"/>
                <a:gd name="connsiteY5433" fmla="*/ 422776 h 4020696"/>
                <a:gd name="connsiteX5434" fmla="*/ 1191846 w 8140614"/>
                <a:gd name="connsiteY5434" fmla="*/ 443793 h 4020696"/>
                <a:gd name="connsiteX5435" fmla="*/ 1151863 w 8140614"/>
                <a:gd name="connsiteY5435" fmla="*/ 433028 h 4020696"/>
                <a:gd name="connsiteX5436" fmla="*/ 1153401 w 8140614"/>
                <a:gd name="connsiteY5436" fmla="*/ 430465 h 4020696"/>
                <a:gd name="connsiteX5437" fmla="*/ 1194409 w 8140614"/>
                <a:gd name="connsiteY5437" fmla="*/ 421238 h 4020696"/>
                <a:gd name="connsiteX5438" fmla="*/ 1195947 w 8140614"/>
                <a:gd name="connsiteY5438" fmla="*/ 416112 h 4020696"/>
                <a:gd name="connsiteX5439" fmla="*/ 1189283 w 8140614"/>
                <a:gd name="connsiteY5439" fmla="*/ 414575 h 4020696"/>
                <a:gd name="connsiteX5440" fmla="*/ 1161603 w 8140614"/>
                <a:gd name="connsiteY5440" fmla="*/ 418675 h 4020696"/>
                <a:gd name="connsiteX5441" fmla="*/ 1161603 w 8140614"/>
                <a:gd name="connsiteY5441" fmla="*/ 417138 h 4020696"/>
                <a:gd name="connsiteX5442" fmla="*/ 1166729 w 8140614"/>
                <a:gd name="connsiteY5442" fmla="*/ 410474 h 4020696"/>
                <a:gd name="connsiteX5443" fmla="*/ 1201073 w 8140614"/>
                <a:gd name="connsiteY5443" fmla="*/ 401247 h 4020696"/>
                <a:gd name="connsiteX5444" fmla="*/ 1198510 w 8140614"/>
                <a:gd name="connsiteY5444" fmla="*/ 401247 h 4020696"/>
                <a:gd name="connsiteX5445" fmla="*/ 1177493 w 8140614"/>
                <a:gd name="connsiteY5445" fmla="*/ 397146 h 4020696"/>
                <a:gd name="connsiteX5446" fmla="*/ 1175955 w 8140614"/>
                <a:gd name="connsiteY5446" fmla="*/ 390482 h 4020696"/>
                <a:gd name="connsiteX5447" fmla="*/ 1203636 w 8140614"/>
                <a:gd name="connsiteY5447" fmla="*/ 373054 h 4020696"/>
                <a:gd name="connsiteX5448" fmla="*/ 1223627 w 8140614"/>
                <a:gd name="connsiteY5448" fmla="*/ 387407 h 4020696"/>
                <a:gd name="connsiteX5449" fmla="*/ 1270273 w 8140614"/>
                <a:gd name="connsiteY5449" fmla="*/ 396634 h 4020696"/>
                <a:gd name="connsiteX5450" fmla="*/ 1333835 w 8140614"/>
                <a:gd name="connsiteY5450" fmla="*/ 420726 h 4020696"/>
                <a:gd name="connsiteX5451" fmla="*/ 1338961 w 8140614"/>
                <a:gd name="connsiteY5451" fmla="*/ 416625 h 4020696"/>
                <a:gd name="connsiteX5452" fmla="*/ 1320508 w 8140614"/>
                <a:gd name="connsiteY5452" fmla="*/ 403297 h 4020696"/>
                <a:gd name="connsiteX5453" fmla="*/ 1322045 w 8140614"/>
                <a:gd name="connsiteY5453" fmla="*/ 400734 h 4020696"/>
                <a:gd name="connsiteX5454" fmla="*/ 1330247 w 8140614"/>
                <a:gd name="connsiteY5454" fmla="*/ 394071 h 4020696"/>
                <a:gd name="connsiteX5455" fmla="*/ 1326146 w 8140614"/>
                <a:gd name="connsiteY5455" fmla="*/ 384844 h 4020696"/>
                <a:gd name="connsiteX5456" fmla="*/ 1314356 w 8140614"/>
                <a:gd name="connsiteY5456" fmla="*/ 380743 h 4020696"/>
                <a:gd name="connsiteX5457" fmla="*/ 1315894 w 8140614"/>
                <a:gd name="connsiteY5457" fmla="*/ 378180 h 4020696"/>
                <a:gd name="connsiteX5458" fmla="*/ 1338961 w 8140614"/>
                <a:gd name="connsiteY5458" fmla="*/ 363315 h 4020696"/>
                <a:gd name="connsiteX5459" fmla="*/ 1500429 w 8140614"/>
                <a:gd name="connsiteY5459" fmla="*/ 377668 h 4020696"/>
                <a:gd name="connsiteX5460" fmla="*/ 1545538 w 8140614"/>
                <a:gd name="connsiteY5460" fmla="*/ 392533 h 4020696"/>
                <a:gd name="connsiteX5461" fmla="*/ 1524521 w 8140614"/>
                <a:gd name="connsiteY5461" fmla="*/ 364853 h 4020696"/>
                <a:gd name="connsiteX5462" fmla="*/ 1524521 w 8140614"/>
                <a:gd name="connsiteY5462" fmla="*/ 360752 h 4020696"/>
                <a:gd name="connsiteX5463" fmla="*/ 1526059 w 8140614"/>
                <a:gd name="connsiteY5463" fmla="*/ 360752 h 4020696"/>
                <a:gd name="connsiteX5464" fmla="*/ 1562966 w 8140614"/>
                <a:gd name="connsiteY5464" fmla="*/ 375105 h 4020696"/>
                <a:gd name="connsiteX5465" fmla="*/ 1581420 w 8140614"/>
                <a:gd name="connsiteY5465" fmla="*/ 372542 h 4020696"/>
                <a:gd name="connsiteX5466" fmla="*/ 1602436 w 8140614"/>
                <a:gd name="connsiteY5466" fmla="*/ 422776 h 4020696"/>
                <a:gd name="connsiteX5467" fmla="*/ 1590646 w 8140614"/>
                <a:gd name="connsiteY5467" fmla="*/ 441230 h 4020696"/>
                <a:gd name="connsiteX5468" fmla="*/ 1536311 w 8140614"/>
                <a:gd name="connsiteY5468" fmla="*/ 441230 h 4020696"/>
                <a:gd name="connsiteX5469" fmla="*/ 1536311 w 8140614"/>
                <a:gd name="connsiteY5469" fmla="*/ 434566 h 4020696"/>
                <a:gd name="connsiteX5470" fmla="*/ 1545538 w 8140614"/>
                <a:gd name="connsiteY5470" fmla="*/ 419701 h 4020696"/>
                <a:gd name="connsiteX5471" fmla="*/ 1541437 w 8140614"/>
                <a:gd name="connsiteY5471" fmla="*/ 413037 h 4020696"/>
                <a:gd name="connsiteX5472" fmla="*/ 1510681 w 8140614"/>
                <a:gd name="connsiteY5472" fmla="*/ 415600 h 4020696"/>
                <a:gd name="connsiteX5473" fmla="*/ 1443018 w 8140614"/>
                <a:gd name="connsiteY5473" fmla="*/ 367928 h 4020696"/>
                <a:gd name="connsiteX5474" fmla="*/ 1447119 w 8140614"/>
                <a:gd name="connsiteY5474" fmla="*/ 363827 h 4020696"/>
                <a:gd name="connsiteX5475" fmla="*/ 1498892 w 8140614"/>
                <a:gd name="connsiteY5475" fmla="*/ 406373 h 4020696"/>
                <a:gd name="connsiteX5476" fmla="*/ 1508118 w 8140614"/>
                <a:gd name="connsiteY5476" fmla="*/ 404835 h 4020696"/>
                <a:gd name="connsiteX5477" fmla="*/ 1509656 w 8140614"/>
                <a:gd name="connsiteY5477" fmla="*/ 398171 h 4020696"/>
                <a:gd name="connsiteX5478" fmla="*/ 1500429 w 8140614"/>
                <a:gd name="connsiteY5478" fmla="*/ 377668 h 4020696"/>
                <a:gd name="connsiteX5479" fmla="*/ 5359262 w 8140614"/>
                <a:gd name="connsiteY5479" fmla="*/ 357676 h 4020696"/>
                <a:gd name="connsiteX5480" fmla="*/ 5383354 w 8140614"/>
                <a:gd name="connsiteY5480" fmla="*/ 365878 h 4020696"/>
                <a:gd name="connsiteX5481" fmla="*/ 5381816 w 8140614"/>
                <a:gd name="connsiteY5481" fmla="*/ 371004 h 4020696"/>
                <a:gd name="connsiteX5482" fmla="*/ 5298263 w 8140614"/>
                <a:gd name="connsiteY5482" fmla="*/ 404323 h 4020696"/>
                <a:gd name="connsiteX5483" fmla="*/ 5144484 w 8140614"/>
                <a:gd name="connsiteY5483" fmla="*/ 466859 h 4020696"/>
                <a:gd name="connsiteX5484" fmla="*/ 5124493 w 8140614"/>
                <a:gd name="connsiteY5484" fmla="*/ 493515 h 4020696"/>
                <a:gd name="connsiteX5485" fmla="*/ 5072720 w 8140614"/>
                <a:gd name="connsiteY5485" fmla="*/ 579631 h 4020696"/>
                <a:gd name="connsiteX5486" fmla="*/ 5119367 w 8140614"/>
                <a:gd name="connsiteY5486" fmla="*/ 633966 h 4020696"/>
                <a:gd name="connsiteX5487" fmla="*/ 5116804 w 8140614"/>
                <a:gd name="connsiteY5487" fmla="*/ 633966 h 4020696"/>
                <a:gd name="connsiteX5488" fmla="*/ 5033250 w 8140614"/>
                <a:gd name="connsiteY5488" fmla="*/ 620639 h 4020696"/>
                <a:gd name="connsiteX5489" fmla="*/ 5037351 w 8140614"/>
                <a:gd name="connsiteY5489" fmla="*/ 609874 h 4020696"/>
                <a:gd name="connsiteX5490" fmla="*/ 5016334 w 8140614"/>
                <a:gd name="connsiteY5490" fmla="*/ 598084 h 4020696"/>
                <a:gd name="connsiteX5491" fmla="*/ 5013771 w 8140614"/>
                <a:gd name="connsiteY5491" fmla="*/ 599622 h 4020696"/>
                <a:gd name="connsiteX5492" fmla="*/ 5016334 w 8140614"/>
                <a:gd name="connsiteY5492" fmla="*/ 612950 h 4020696"/>
                <a:gd name="connsiteX5493" fmla="*/ 5011208 w 8140614"/>
                <a:gd name="connsiteY5493" fmla="*/ 610387 h 4020696"/>
                <a:gd name="connsiteX5494" fmla="*/ 5007108 w 8140614"/>
                <a:gd name="connsiteY5494" fmla="*/ 607824 h 4020696"/>
                <a:gd name="connsiteX5495" fmla="*/ 5007108 w 8140614"/>
                <a:gd name="connsiteY5495" fmla="*/ 592958 h 4020696"/>
                <a:gd name="connsiteX5496" fmla="*/ 4984554 w 8140614"/>
                <a:gd name="connsiteY5496" fmla="*/ 590395 h 4020696"/>
                <a:gd name="connsiteX5497" fmla="*/ 4981991 w 8140614"/>
                <a:gd name="connsiteY5497" fmla="*/ 585269 h 4020696"/>
                <a:gd name="connsiteX5498" fmla="*/ 4984554 w 8140614"/>
                <a:gd name="connsiteY5498" fmla="*/ 577068 h 4020696"/>
                <a:gd name="connsiteX5499" fmla="*/ 5009671 w 8140614"/>
                <a:gd name="connsiteY5499" fmla="*/ 571942 h 4020696"/>
                <a:gd name="connsiteX5500" fmla="*/ 5013771 w 8140614"/>
                <a:gd name="connsiteY5500" fmla="*/ 540161 h 4020696"/>
                <a:gd name="connsiteX5501" fmla="*/ 5062981 w 8140614"/>
                <a:gd name="connsiteY5501" fmla="*/ 502741 h 4020696"/>
                <a:gd name="connsiteX5502" fmla="*/ 5052216 w 8140614"/>
                <a:gd name="connsiteY5502" fmla="*/ 500178 h 4020696"/>
                <a:gd name="connsiteX5503" fmla="*/ 5052216 w 8140614"/>
                <a:gd name="connsiteY5503" fmla="*/ 495052 h 4020696"/>
                <a:gd name="connsiteX5504" fmla="*/ 5079896 w 8140614"/>
                <a:gd name="connsiteY5504" fmla="*/ 484288 h 4020696"/>
                <a:gd name="connsiteX5505" fmla="*/ 5088098 w 8140614"/>
                <a:gd name="connsiteY5505" fmla="*/ 461733 h 4020696"/>
                <a:gd name="connsiteX5506" fmla="*/ 5102451 w 8140614"/>
                <a:gd name="connsiteY5506" fmla="*/ 452507 h 4020696"/>
                <a:gd name="connsiteX5507" fmla="*/ 5095787 w 8140614"/>
                <a:gd name="connsiteY5507" fmla="*/ 436616 h 4020696"/>
                <a:gd name="connsiteX5508" fmla="*/ 5116804 w 8140614"/>
                <a:gd name="connsiteY5508" fmla="*/ 436616 h 4020696"/>
                <a:gd name="connsiteX5509" fmla="*/ 5148585 w 8140614"/>
                <a:gd name="connsiteY5509" fmla="*/ 409961 h 4020696"/>
                <a:gd name="connsiteX5510" fmla="*/ 5202920 w 8140614"/>
                <a:gd name="connsiteY5510" fmla="*/ 396634 h 4020696"/>
                <a:gd name="connsiteX5511" fmla="*/ 5218810 w 8140614"/>
                <a:gd name="connsiteY5511" fmla="*/ 387407 h 4020696"/>
                <a:gd name="connsiteX5512" fmla="*/ 5250592 w 8140614"/>
                <a:gd name="connsiteY5512" fmla="*/ 392533 h 4020696"/>
                <a:gd name="connsiteX5513" fmla="*/ 5359262 w 8140614"/>
                <a:gd name="connsiteY5513" fmla="*/ 357676 h 4020696"/>
                <a:gd name="connsiteX5514" fmla="*/ 1638831 w 8140614"/>
                <a:gd name="connsiteY5514" fmla="*/ 351012 h 4020696"/>
                <a:gd name="connsiteX5515" fmla="*/ 1708031 w 8140614"/>
                <a:gd name="connsiteY5515" fmla="*/ 371004 h 4020696"/>
                <a:gd name="connsiteX5516" fmla="*/ 1782358 w 8140614"/>
                <a:gd name="connsiteY5516" fmla="*/ 385869 h 4020696"/>
                <a:gd name="connsiteX5517" fmla="*/ 1764929 w 8140614"/>
                <a:gd name="connsiteY5517" fmla="*/ 406886 h 4020696"/>
                <a:gd name="connsiteX5518" fmla="*/ 1767492 w 8140614"/>
                <a:gd name="connsiteY5518" fmla="*/ 406886 h 4020696"/>
                <a:gd name="connsiteX5519" fmla="*/ 1790047 w 8140614"/>
                <a:gd name="connsiteY5519" fmla="*/ 410986 h 4020696"/>
                <a:gd name="connsiteX5520" fmla="*/ 1807475 w 8140614"/>
                <a:gd name="connsiteY5520" fmla="*/ 422776 h 4020696"/>
                <a:gd name="connsiteX5521" fmla="*/ 1870012 w 8140614"/>
                <a:gd name="connsiteY5521" fmla="*/ 421238 h 4020696"/>
                <a:gd name="connsiteX5522" fmla="*/ 2002775 w 8140614"/>
                <a:gd name="connsiteY5522" fmla="*/ 423801 h 4020696"/>
                <a:gd name="connsiteX5523" fmla="*/ 2005338 w 8140614"/>
                <a:gd name="connsiteY5523" fmla="*/ 428927 h 4020696"/>
                <a:gd name="connsiteX5524" fmla="*/ 1993548 w 8140614"/>
                <a:gd name="connsiteY5524" fmla="*/ 455582 h 4020696"/>
                <a:gd name="connsiteX5525" fmla="*/ 1918196 w 8140614"/>
                <a:gd name="connsiteY5525" fmla="*/ 451482 h 4020696"/>
                <a:gd name="connsiteX5526" fmla="*/ 1798761 w 8140614"/>
                <a:gd name="connsiteY5526" fmla="*/ 447381 h 4020696"/>
                <a:gd name="connsiteX5527" fmla="*/ 1778770 w 8140614"/>
                <a:gd name="connsiteY5527" fmla="*/ 461733 h 4020696"/>
                <a:gd name="connsiteX5528" fmla="*/ 1722897 w 8140614"/>
                <a:gd name="connsiteY5528" fmla="*/ 439179 h 4020696"/>
                <a:gd name="connsiteX5529" fmla="*/ 1725460 w 8140614"/>
                <a:gd name="connsiteY5529" fmla="*/ 418163 h 4020696"/>
                <a:gd name="connsiteX5530" fmla="*/ 1697779 w 8140614"/>
                <a:gd name="connsiteY5530" fmla="*/ 378180 h 4020696"/>
                <a:gd name="connsiteX5531" fmla="*/ 1620890 w 8140614"/>
                <a:gd name="connsiteY5531" fmla="*/ 355626 h 4020696"/>
                <a:gd name="connsiteX5532" fmla="*/ 1638831 w 8140614"/>
                <a:gd name="connsiteY5532" fmla="*/ 351012 h 4020696"/>
                <a:gd name="connsiteX5533" fmla="*/ 1165191 w 8140614"/>
                <a:gd name="connsiteY5533" fmla="*/ 325895 h 4020696"/>
                <a:gd name="connsiteX5534" fmla="*/ 1190308 w 8140614"/>
                <a:gd name="connsiteY5534" fmla="*/ 335122 h 4020696"/>
                <a:gd name="connsiteX5535" fmla="*/ 1188770 w 8140614"/>
                <a:gd name="connsiteY5535" fmla="*/ 337685 h 4020696"/>
                <a:gd name="connsiteX5536" fmla="*/ 1174417 w 8140614"/>
                <a:gd name="connsiteY5536" fmla="*/ 345887 h 4020696"/>
                <a:gd name="connsiteX5537" fmla="*/ 1175955 w 8140614"/>
                <a:gd name="connsiteY5537" fmla="*/ 368441 h 4020696"/>
                <a:gd name="connsiteX5538" fmla="*/ 1149300 w 8140614"/>
                <a:gd name="connsiteY5538" fmla="*/ 384331 h 4020696"/>
                <a:gd name="connsiteX5539" fmla="*/ 1142636 w 8140614"/>
                <a:gd name="connsiteY5539" fmla="*/ 382793 h 4020696"/>
                <a:gd name="connsiteX5540" fmla="*/ 1138536 w 8140614"/>
                <a:gd name="connsiteY5540" fmla="*/ 358701 h 4020696"/>
                <a:gd name="connsiteX5541" fmla="*/ 1135973 w 8140614"/>
                <a:gd name="connsiteY5541" fmla="*/ 357164 h 4020696"/>
                <a:gd name="connsiteX5542" fmla="*/ 1127771 w 8140614"/>
                <a:gd name="connsiteY5542" fmla="*/ 358701 h 4020696"/>
                <a:gd name="connsiteX5543" fmla="*/ 1109318 w 8140614"/>
                <a:gd name="connsiteY5543" fmla="*/ 392020 h 4020696"/>
                <a:gd name="connsiteX5544" fmla="*/ 1097528 w 8140614"/>
                <a:gd name="connsiteY5544" fmla="*/ 387919 h 4020696"/>
                <a:gd name="connsiteX5545" fmla="*/ 1084200 w 8140614"/>
                <a:gd name="connsiteY5545" fmla="*/ 406373 h 4020696"/>
                <a:gd name="connsiteX5546" fmla="*/ 1072411 w 8140614"/>
                <a:gd name="connsiteY5546" fmla="*/ 387919 h 4020696"/>
                <a:gd name="connsiteX5547" fmla="*/ 1064209 w 8140614"/>
                <a:gd name="connsiteY5547" fmla="*/ 390482 h 4020696"/>
                <a:gd name="connsiteX5548" fmla="*/ 1032428 w 8140614"/>
                <a:gd name="connsiteY5548" fmla="*/ 402272 h 4020696"/>
                <a:gd name="connsiteX5549" fmla="*/ 1029865 w 8140614"/>
                <a:gd name="connsiteY5549" fmla="*/ 384844 h 4020696"/>
                <a:gd name="connsiteX5550" fmla="*/ 1068310 w 8140614"/>
                <a:gd name="connsiteY5550" fmla="*/ 374079 h 4020696"/>
                <a:gd name="connsiteX5551" fmla="*/ 1120082 w 8140614"/>
                <a:gd name="connsiteY5551" fmla="*/ 334097 h 4020696"/>
                <a:gd name="connsiteX5552" fmla="*/ 1161090 w 8140614"/>
                <a:gd name="connsiteY5552" fmla="*/ 338198 h 4020696"/>
                <a:gd name="connsiteX5553" fmla="*/ 1165191 w 8140614"/>
                <a:gd name="connsiteY5553" fmla="*/ 325895 h 4020696"/>
                <a:gd name="connsiteX5554" fmla="*/ 1755190 w 8140614"/>
                <a:gd name="connsiteY5554" fmla="*/ 323332 h 4020696"/>
                <a:gd name="connsiteX5555" fmla="*/ 1771081 w 8140614"/>
                <a:gd name="connsiteY5555" fmla="*/ 324870 h 4020696"/>
                <a:gd name="connsiteX5556" fmla="*/ 1776207 w 8140614"/>
                <a:gd name="connsiteY5556" fmla="*/ 329996 h 4020696"/>
                <a:gd name="connsiteX5557" fmla="*/ 1776207 w 8140614"/>
                <a:gd name="connsiteY5557" fmla="*/ 332559 h 4020696"/>
                <a:gd name="connsiteX5558" fmla="*/ 1772106 w 8140614"/>
                <a:gd name="connsiteY5558" fmla="*/ 336660 h 4020696"/>
                <a:gd name="connsiteX5559" fmla="*/ 1751089 w 8140614"/>
                <a:gd name="connsiteY5559" fmla="*/ 338198 h 4020696"/>
                <a:gd name="connsiteX5560" fmla="*/ 1745963 w 8140614"/>
                <a:gd name="connsiteY5560" fmla="*/ 334097 h 4020696"/>
                <a:gd name="connsiteX5561" fmla="*/ 1745963 w 8140614"/>
                <a:gd name="connsiteY5561" fmla="*/ 329996 h 4020696"/>
                <a:gd name="connsiteX5562" fmla="*/ 1755190 w 8140614"/>
                <a:gd name="connsiteY5562" fmla="*/ 323332 h 4020696"/>
                <a:gd name="connsiteX5563" fmla="*/ 6347550 w 8140614"/>
                <a:gd name="connsiteY5563" fmla="*/ 396121 h 4020696"/>
                <a:gd name="connsiteX5564" fmla="*/ 6361902 w 8140614"/>
                <a:gd name="connsiteY5564" fmla="*/ 394583 h 4020696"/>
                <a:gd name="connsiteX5565" fmla="*/ 6361902 w 8140614"/>
                <a:gd name="connsiteY5565" fmla="*/ 397146 h 4020696"/>
                <a:gd name="connsiteX5566" fmla="*/ 6361902 w 8140614"/>
                <a:gd name="connsiteY5566" fmla="*/ 407911 h 4020696"/>
                <a:gd name="connsiteX5567" fmla="*/ 6372667 w 8140614"/>
                <a:gd name="connsiteY5567" fmla="*/ 412012 h 4020696"/>
                <a:gd name="connsiteX5568" fmla="*/ 6358314 w 8140614"/>
                <a:gd name="connsiteY5568" fmla="*/ 417138 h 4020696"/>
                <a:gd name="connsiteX5569" fmla="*/ 6359852 w 8140614"/>
                <a:gd name="connsiteY5569" fmla="*/ 423801 h 4020696"/>
                <a:gd name="connsiteX5570" fmla="*/ 6369079 w 8140614"/>
                <a:gd name="connsiteY5570" fmla="*/ 427902 h 4020696"/>
                <a:gd name="connsiteX5571" fmla="*/ 6367541 w 8140614"/>
                <a:gd name="connsiteY5571" fmla="*/ 432003 h 4020696"/>
                <a:gd name="connsiteX5572" fmla="*/ 6330634 w 8140614"/>
                <a:gd name="connsiteY5572" fmla="*/ 450456 h 4020696"/>
                <a:gd name="connsiteX5573" fmla="*/ 6323970 w 8140614"/>
                <a:gd name="connsiteY5573" fmla="*/ 462246 h 4020696"/>
                <a:gd name="connsiteX5574" fmla="*/ 6285525 w 8140614"/>
                <a:gd name="connsiteY5574" fmla="*/ 474036 h 4020696"/>
                <a:gd name="connsiteX5575" fmla="*/ 6247080 w 8140614"/>
                <a:gd name="connsiteY5575" fmla="*/ 503254 h 4020696"/>
                <a:gd name="connsiteX5576" fmla="*/ 6183519 w 8140614"/>
                <a:gd name="connsiteY5576" fmla="*/ 540673 h 4020696"/>
                <a:gd name="connsiteX5577" fmla="*/ 6183519 w 8140614"/>
                <a:gd name="connsiteY5577" fmla="*/ 544774 h 4020696"/>
                <a:gd name="connsiteX5578" fmla="*/ 6186082 w 8140614"/>
                <a:gd name="connsiteY5578" fmla="*/ 546312 h 4020696"/>
                <a:gd name="connsiteX5579" fmla="*/ 6292189 w 8140614"/>
                <a:gd name="connsiteY5579" fmla="*/ 510430 h 4020696"/>
                <a:gd name="connsiteX5580" fmla="*/ 6289626 w 8140614"/>
                <a:gd name="connsiteY5580" fmla="*/ 506329 h 4020696"/>
                <a:gd name="connsiteX5581" fmla="*/ 6277836 w 8140614"/>
                <a:gd name="connsiteY5581" fmla="*/ 503766 h 4020696"/>
                <a:gd name="connsiteX5582" fmla="*/ 6282962 w 8140614"/>
                <a:gd name="connsiteY5582" fmla="*/ 497103 h 4020696"/>
                <a:gd name="connsiteX5583" fmla="*/ 6301416 w 8140614"/>
                <a:gd name="connsiteY5583" fmla="*/ 493002 h 4020696"/>
                <a:gd name="connsiteX5584" fmla="*/ 6353188 w 8140614"/>
                <a:gd name="connsiteY5584" fmla="*/ 499666 h 4020696"/>
                <a:gd name="connsiteX5585" fmla="*/ 6362415 w 8140614"/>
                <a:gd name="connsiteY5585" fmla="*/ 527346 h 4020696"/>
                <a:gd name="connsiteX5586" fmla="*/ 6363953 w 8140614"/>
                <a:gd name="connsiteY5586" fmla="*/ 527346 h 4020696"/>
                <a:gd name="connsiteX5587" fmla="*/ 6370617 w 8140614"/>
                <a:gd name="connsiteY5587" fmla="*/ 525808 h 4020696"/>
                <a:gd name="connsiteX5588" fmla="*/ 6369079 w 8140614"/>
                <a:gd name="connsiteY5588" fmla="*/ 515044 h 4020696"/>
                <a:gd name="connsiteX5589" fmla="*/ 6484413 w 8140614"/>
                <a:gd name="connsiteY5589" fmla="*/ 516581 h 4020696"/>
                <a:gd name="connsiteX5590" fmla="*/ 6481850 w 8140614"/>
                <a:gd name="connsiteY5590" fmla="*/ 516581 h 4020696"/>
                <a:gd name="connsiteX5591" fmla="*/ 6476724 w 8140614"/>
                <a:gd name="connsiteY5591" fmla="*/ 520682 h 4020696"/>
                <a:gd name="connsiteX5592" fmla="*/ 6512606 w 8140614"/>
                <a:gd name="connsiteY5592" fmla="*/ 531447 h 4020696"/>
                <a:gd name="connsiteX5593" fmla="*/ 6592059 w 8140614"/>
                <a:gd name="connsiteY5593" fmla="*/ 540673 h 4020696"/>
                <a:gd name="connsiteX5594" fmla="*/ 6592059 w 8140614"/>
                <a:gd name="connsiteY5594" fmla="*/ 538110 h 4020696"/>
                <a:gd name="connsiteX5595" fmla="*/ 6592059 w 8140614"/>
                <a:gd name="connsiteY5595" fmla="*/ 514018 h 4020696"/>
                <a:gd name="connsiteX5596" fmla="*/ 6598723 w 8140614"/>
                <a:gd name="connsiteY5596" fmla="*/ 507355 h 4020696"/>
                <a:gd name="connsiteX5597" fmla="*/ 6610512 w 8140614"/>
                <a:gd name="connsiteY5597" fmla="*/ 505817 h 4020696"/>
                <a:gd name="connsiteX5598" fmla="*/ 6613075 w 8140614"/>
                <a:gd name="connsiteY5598" fmla="*/ 497615 h 4020696"/>
                <a:gd name="connsiteX5599" fmla="*/ 6618201 w 8140614"/>
                <a:gd name="connsiteY5599" fmla="*/ 501716 h 4020696"/>
                <a:gd name="connsiteX5600" fmla="*/ 6665873 w 8140614"/>
                <a:gd name="connsiteY5600" fmla="*/ 522733 h 4020696"/>
                <a:gd name="connsiteX5601" fmla="*/ 6717645 w 8140614"/>
                <a:gd name="connsiteY5601" fmla="*/ 533497 h 4020696"/>
                <a:gd name="connsiteX5602" fmla="*/ 6716107 w 8140614"/>
                <a:gd name="connsiteY5602" fmla="*/ 561177 h 4020696"/>
                <a:gd name="connsiteX5603" fmla="*/ 6727897 w 8140614"/>
                <a:gd name="connsiteY5603" fmla="*/ 572967 h 4020696"/>
                <a:gd name="connsiteX5604" fmla="*/ 6725334 w 8140614"/>
                <a:gd name="connsiteY5604" fmla="*/ 575530 h 4020696"/>
                <a:gd name="connsiteX5605" fmla="*/ 6698679 w 8140614"/>
                <a:gd name="connsiteY5605" fmla="*/ 570404 h 4020696"/>
                <a:gd name="connsiteX5606" fmla="*/ 6698679 w 8140614"/>
                <a:gd name="connsiteY5606" fmla="*/ 575530 h 4020696"/>
                <a:gd name="connsiteX5607" fmla="*/ 6725334 w 8140614"/>
                <a:gd name="connsiteY5607" fmla="*/ 607311 h 4020696"/>
                <a:gd name="connsiteX5608" fmla="*/ 6767880 w 8140614"/>
                <a:gd name="connsiteY5608" fmla="*/ 634991 h 4020696"/>
                <a:gd name="connsiteX5609" fmla="*/ 6804786 w 8140614"/>
                <a:gd name="connsiteY5609" fmla="*/ 588345 h 4020696"/>
                <a:gd name="connsiteX5610" fmla="*/ 6873987 w 8140614"/>
                <a:gd name="connsiteY5610" fmla="*/ 597572 h 4020696"/>
                <a:gd name="connsiteX5611" fmla="*/ 6933448 w 8140614"/>
                <a:gd name="connsiteY5611" fmla="*/ 610899 h 4020696"/>
                <a:gd name="connsiteX5612" fmla="*/ 6933448 w 8140614"/>
                <a:gd name="connsiteY5612" fmla="*/ 606798 h 4020696"/>
                <a:gd name="connsiteX5613" fmla="*/ 6922684 w 8140614"/>
                <a:gd name="connsiteY5613" fmla="*/ 600135 h 4020696"/>
                <a:gd name="connsiteX5614" fmla="*/ 6969330 w 8140614"/>
                <a:gd name="connsiteY5614" fmla="*/ 604236 h 4020696"/>
                <a:gd name="connsiteX5615" fmla="*/ 6970868 w 8140614"/>
                <a:gd name="connsiteY5615" fmla="*/ 593471 h 4020696"/>
                <a:gd name="connsiteX5616" fmla="*/ 6962667 w 8140614"/>
                <a:gd name="connsiteY5616" fmla="*/ 580143 h 4020696"/>
                <a:gd name="connsiteX5617" fmla="*/ 6970868 w 8140614"/>
                <a:gd name="connsiteY5617" fmla="*/ 573480 h 4020696"/>
                <a:gd name="connsiteX5618" fmla="*/ 6965742 w 8140614"/>
                <a:gd name="connsiteY5618" fmla="*/ 569379 h 4020696"/>
                <a:gd name="connsiteX5619" fmla="*/ 6953952 w 8140614"/>
                <a:gd name="connsiteY5619" fmla="*/ 562715 h 4020696"/>
                <a:gd name="connsiteX5620" fmla="*/ 6993935 w 8140614"/>
                <a:gd name="connsiteY5620" fmla="*/ 554514 h 4020696"/>
                <a:gd name="connsiteX5621" fmla="*/ 6993935 w 8140614"/>
                <a:gd name="connsiteY5621" fmla="*/ 552976 h 4020696"/>
                <a:gd name="connsiteX5622" fmla="*/ 6989834 w 8140614"/>
                <a:gd name="connsiteY5622" fmla="*/ 544774 h 4020696"/>
                <a:gd name="connsiteX5623" fmla="*/ 6991372 w 8140614"/>
                <a:gd name="connsiteY5623" fmla="*/ 542211 h 4020696"/>
                <a:gd name="connsiteX5624" fmla="*/ 7111832 w 8140614"/>
                <a:gd name="connsiteY5624" fmla="*/ 560665 h 4020696"/>
                <a:gd name="connsiteX5625" fmla="*/ 7111832 w 8140614"/>
                <a:gd name="connsiteY5625" fmla="*/ 562203 h 4020696"/>
                <a:gd name="connsiteX5626" fmla="*/ 7078514 w 8140614"/>
                <a:gd name="connsiteY5626" fmla="*/ 560665 h 4020696"/>
                <a:gd name="connsiteX5627" fmla="*/ 7075951 w 8140614"/>
                <a:gd name="connsiteY5627" fmla="*/ 565791 h 4020696"/>
                <a:gd name="connsiteX5628" fmla="*/ 7080051 w 8140614"/>
                <a:gd name="connsiteY5628" fmla="*/ 569892 h 4020696"/>
                <a:gd name="connsiteX5629" fmla="*/ 7102605 w 8140614"/>
                <a:gd name="connsiteY5629" fmla="*/ 575017 h 4020696"/>
                <a:gd name="connsiteX5630" fmla="*/ 7102605 w 8140614"/>
                <a:gd name="connsiteY5630" fmla="*/ 576555 h 4020696"/>
                <a:gd name="connsiteX5631" fmla="*/ 7085177 w 8140614"/>
                <a:gd name="connsiteY5631" fmla="*/ 585782 h 4020696"/>
                <a:gd name="connsiteX5632" fmla="*/ 7086715 w 8140614"/>
                <a:gd name="connsiteY5632" fmla="*/ 590908 h 4020696"/>
                <a:gd name="connsiteX5633" fmla="*/ 7089278 w 8140614"/>
                <a:gd name="connsiteY5633" fmla="*/ 593471 h 4020696"/>
                <a:gd name="connsiteX5634" fmla="*/ 7123622 w 8140614"/>
                <a:gd name="connsiteY5634" fmla="*/ 568354 h 4020696"/>
                <a:gd name="connsiteX5635" fmla="*/ 7196411 w 8140614"/>
                <a:gd name="connsiteY5635" fmla="*/ 584244 h 4020696"/>
                <a:gd name="connsiteX5636" fmla="*/ 7171293 w 8140614"/>
                <a:gd name="connsiteY5636" fmla="*/ 586807 h 4020696"/>
                <a:gd name="connsiteX5637" fmla="*/ 7171293 w 8140614"/>
                <a:gd name="connsiteY5637" fmla="*/ 591933 h 4020696"/>
                <a:gd name="connsiteX5638" fmla="*/ 7175395 w 8140614"/>
                <a:gd name="connsiteY5638" fmla="*/ 594496 h 4020696"/>
                <a:gd name="connsiteX5639" fmla="*/ 7199486 w 8140614"/>
                <a:gd name="connsiteY5639" fmla="*/ 598597 h 4020696"/>
                <a:gd name="connsiteX5640" fmla="*/ 7211276 w 8140614"/>
                <a:gd name="connsiteY5640" fmla="*/ 610387 h 4020696"/>
                <a:gd name="connsiteX5641" fmla="*/ 7245620 w 8140614"/>
                <a:gd name="connsiteY5641" fmla="*/ 618588 h 4020696"/>
                <a:gd name="connsiteX5642" fmla="*/ 7245620 w 8140614"/>
                <a:gd name="connsiteY5642" fmla="*/ 627815 h 4020696"/>
                <a:gd name="connsiteX5643" fmla="*/ 7427592 w 8140614"/>
                <a:gd name="connsiteY5643" fmla="*/ 651907 h 4020696"/>
                <a:gd name="connsiteX5644" fmla="*/ 7420928 w 8140614"/>
                <a:gd name="connsiteY5644" fmla="*/ 674461 h 4020696"/>
                <a:gd name="connsiteX5645" fmla="*/ 7422466 w 8140614"/>
                <a:gd name="connsiteY5645" fmla="*/ 675999 h 4020696"/>
                <a:gd name="connsiteX5646" fmla="*/ 7451684 w 8140614"/>
                <a:gd name="connsiteY5646" fmla="*/ 680100 h 4020696"/>
                <a:gd name="connsiteX5647" fmla="*/ 7459886 w 8140614"/>
                <a:gd name="connsiteY5647" fmla="*/ 705217 h 4020696"/>
                <a:gd name="connsiteX5648" fmla="*/ 7462449 w 8140614"/>
                <a:gd name="connsiteY5648" fmla="*/ 703679 h 4020696"/>
                <a:gd name="connsiteX5649" fmla="*/ 7465012 w 8140614"/>
                <a:gd name="connsiteY5649" fmla="*/ 682663 h 4020696"/>
                <a:gd name="connsiteX5650" fmla="*/ 7531137 w 8140614"/>
                <a:gd name="connsiteY5650" fmla="*/ 678562 h 4020696"/>
                <a:gd name="connsiteX5651" fmla="*/ 7612127 w 8140614"/>
                <a:gd name="connsiteY5651" fmla="*/ 665235 h 4020696"/>
                <a:gd name="connsiteX5652" fmla="*/ 7642883 w 8140614"/>
                <a:gd name="connsiteY5652" fmla="*/ 673436 h 4020696"/>
                <a:gd name="connsiteX5653" fmla="*/ 7641345 w 8140614"/>
                <a:gd name="connsiteY5653" fmla="*/ 677537 h 4020696"/>
                <a:gd name="connsiteX5654" fmla="*/ 7637245 w 8140614"/>
                <a:gd name="connsiteY5654" fmla="*/ 681638 h 4020696"/>
                <a:gd name="connsiteX5655" fmla="*/ 7617253 w 8140614"/>
                <a:gd name="connsiteY5655" fmla="*/ 677537 h 4020696"/>
                <a:gd name="connsiteX5656" fmla="*/ 7613152 w 8140614"/>
                <a:gd name="connsiteY5656" fmla="*/ 680100 h 4020696"/>
                <a:gd name="connsiteX5657" fmla="*/ 7618278 w 8140614"/>
                <a:gd name="connsiteY5657" fmla="*/ 694453 h 4020696"/>
                <a:gd name="connsiteX5658" fmla="*/ 7668513 w 8140614"/>
                <a:gd name="connsiteY5658" fmla="*/ 715469 h 4020696"/>
                <a:gd name="connsiteX5659" fmla="*/ 7681840 w 8140614"/>
                <a:gd name="connsiteY5659" fmla="*/ 706242 h 4020696"/>
                <a:gd name="connsiteX5660" fmla="*/ 7680303 w 8140614"/>
                <a:gd name="connsiteY5660" fmla="*/ 695478 h 4020696"/>
                <a:gd name="connsiteX5661" fmla="*/ 7664412 w 8140614"/>
                <a:gd name="connsiteY5661" fmla="*/ 675487 h 4020696"/>
                <a:gd name="connsiteX5662" fmla="*/ 7671076 w 8140614"/>
                <a:gd name="connsiteY5662" fmla="*/ 661134 h 4020696"/>
                <a:gd name="connsiteX5663" fmla="*/ 7673639 w 8140614"/>
                <a:gd name="connsiteY5663" fmla="*/ 659596 h 4020696"/>
                <a:gd name="connsiteX5664" fmla="*/ 7722848 w 8140614"/>
                <a:gd name="connsiteY5664" fmla="*/ 672924 h 4020696"/>
                <a:gd name="connsiteX5665" fmla="*/ 7799738 w 8140614"/>
                <a:gd name="connsiteY5665" fmla="*/ 670361 h 4020696"/>
                <a:gd name="connsiteX5666" fmla="*/ 7807939 w 8140614"/>
                <a:gd name="connsiteY5666" fmla="*/ 678562 h 4020696"/>
                <a:gd name="connsiteX5667" fmla="*/ 7858174 w 8140614"/>
                <a:gd name="connsiteY5667" fmla="*/ 691890 h 4020696"/>
                <a:gd name="connsiteX5668" fmla="*/ 7928399 w 8140614"/>
                <a:gd name="connsiteY5668" fmla="*/ 731872 h 4020696"/>
                <a:gd name="connsiteX5669" fmla="*/ 7980172 w 8140614"/>
                <a:gd name="connsiteY5669" fmla="*/ 752889 h 4020696"/>
                <a:gd name="connsiteX5670" fmla="*/ 8001189 w 8140614"/>
                <a:gd name="connsiteY5670" fmla="*/ 772880 h 4020696"/>
                <a:gd name="connsiteX5671" fmla="*/ 7999651 w 8140614"/>
                <a:gd name="connsiteY5671" fmla="*/ 796972 h 4020696"/>
                <a:gd name="connsiteX5672" fmla="*/ 8017079 w 8140614"/>
                <a:gd name="connsiteY5672" fmla="*/ 808762 h 4020696"/>
                <a:gd name="connsiteX5673" fmla="*/ 8019642 w 8140614"/>
                <a:gd name="connsiteY5673" fmla="*/ 807224 h 4020696"/>
                <a:gd name="connsiteX5674" fmla="*/ 8023743 w 8140614"/>
                <a:gd name="connsiteY5674" fmla="*/ 788771 h 4020696"/>
                <a:gd name="connsiteX5675" fmla="*/ 8012978 w 8140614"/>
                <a:gd name="connsiteY5675" fmla="*/ 780569 h 4020696"/>
                <a:gd name="connsiteX5676" fmla="*/ 8012978 w 8140614"/>
                <a:gd name="connsiteY5676" fmla="*/ 779031 h 4020696"/>
                <a:gd name="connsiteX5677" fmla="*/ 8116523 w 8140614"/>
                <a:gd name="connsiteY5677" fmla="*/ 820039 h 4020696"/>
                <a:gd name="connsiteX5678" fmla="*/ 8095507 w 8140614"/>
                <a:gd name="connsiteY5678" fmla="*/ 834392 h 4020696"/>
                <a:gd name="connsiteX5679" fmla="*/ 8079616 w 8140614"/>
                <a:gd name="connsiteY5679" fmla="*/ 830291 h 4020696"/>
                <a:gd name="connsiteX5680" fmla="*/ 8079616 w 8140614"/>
                <a:gd name="connsiteY5680" fmla="*/ 835417 h 4020696"/>
                <a:gd name="connsiteX5681" fmla="*/ 8087818 w 8140614"/>
                <a:gd name="connsiteY5681" fmla="*/ 839518 h 4020696"/>
                <a:gd name="connsiteX5682" fmla="*/ 8053473 w 8140614"/>
                <a:gd name="connsiteY5682" fmla="*/ 832854 h 4020696"/>
                <a:gd name="connsiteX5683" fmla="*/ 8057574 w 8140614"/>
                <a:gd name="connsiteY5683" fmla="*/ 870274 h 4020696"/>
                <a:gd name="connsiteX5684" fmla="*/ 8045784 w 8140614"/>
                <a:gd name="connsiteY5684" fmla="*/ 866173 h 4020696"/>
                <a:gd name="connsiteX5685" fmla="*/ 8044247 w 8140614"/>
                <a:gd name="connsiteY5685" fmla="*/ 870274 h 4020696"/>
                <a:gd name="connsiteX5686" fmla="*/ 8055011 w 8140614"/>
                <a:gd name="connsiteY5686" fmla="*/ 879500 h 4020696"/>
                <a:gd name="connsiteX5687" fmla="*/ 8052448 w 8140614"/>
                <a:gd name="connsiteY5687" fmla="*/ 882063 h 4020696"/>
                <a:gd name="connsiteX5688" fmla="*/ 7992987 w 8140614"/>
                <a:gd name="connsiteY5688" fmla="*/ 864635 h 4020696"/>
                <a:gd name="connsiteX5689" fmla="*/ 7970433 w 8140614"/>
                <a:gd name="connsiteY5689" fmla="*/ 837980 h 4020696"/>
                <a:gd name="connsiteX5690" fmla="*/ 7923787 w 8140614"/>
                <a:gd name="connsiteY5690" fmla="*/ 836442 h 4020696"/>
                <a:gd name="connsiteX5691" fmla="*/ 7914560 w 8140614"/>
                <a:gd name="connsiteY5691" fmla="*/ 824652 h 4020696"/>
                <a:gd name="connsiteX5692" fmla="*/ 7922761 w 8140614"/>
                <a:gd name="connsiteY5692" fmla="*/ 808762 h 4020696"/>
                <a:gd name="connsiteX5693" fmla="*/ 7920198 w 8140614"/>
                <a:gd name="connsiteY5693" fmla="*/ 806199 h 4020696"/>
                <a:gd name="connsiteX5694" fmla="*/ 7900207 w 8140614"/>
                <a:gd name="connsiteY5694" fmla="*/ 810300 h 4020696"/>
                <a:gd name="connsiteX5695" fmla="*/ 7889442 w 8140614"/>
                <a:gd name="connsiteY5695" fmla="*/ 818501 h 4020696"/>
                <a:gd name="connsiteX5696" fmla="*/ 7889442 w 8140614"/>
                <a:gd name="connsiteY5696" fmla="*/ 826703 h 4020696"/>
                <a:gd name="connsiteX5697" fmla="*/ 7900207 w 8140614"/>
                <a:gd name="connsiteY5697" fmla="*/ 837467 h 4020696"/>
                <a:gd name="connsiteX5698" fmla="*/ 7839208 w 8140614"/>
                <a:gd name="connsiteY5698" fmla="*/ 870786 h 4020696"/>
                <a:gd name="connsiteX5699" fmla="*/ 7800763 w 8140614"/>
                <a:gd name="connsiteY5699" fmla="*/ 861559 h 4020696"/>
                <a:gd name="connsiteX5700" fmla="*/ 7803326 w 8140614"/>
                <a:gd name="connsiteY5700" fmla="*/ 872324 h 4020696"/>
                <a:gd name="connsiteX5701" fmla="*/ 7825880 w 8140614"/>
                <a:gd name="connsiteY5701" fmla="*/ 870786 h 4020696"/>
                <a:gd name="connsiteX5702" fmla="*/ 7850997 w 8140614"/>
                <a:gd name="connsiteY5702" fmla="*/ 894878 h 4020696"/>
                <a:gd name="connsiteX5703" fmla="*/ 7855098 w 8140614"/>
                <a:gd name="connsiteY5703" fmla="*/ 913332 h 4020696"/>
                <a:gd name="connsiteX5704" fmla="*/ 7872527 w 8140614"/>
                <a:gd name="connsiteY5704" fmla="*/ 939987 h 4020696"/>
                <a:gd name="connsiteX5705" fmla="*/ 7867401 w 8140614"/>
                <a:gd name="connsiteY5705" fmla="*/ 949213 h 4020696"/>
                <a:gd name="connsiteX5706" fmla="*/ 7864838 w 8140614"/>
                <a:gd name="connsiteY5706" fmla="*/ 950751 h 4020696"/>
                <a:gd name="connsiteX5707" fmla="*/ 7821267 w 8140614"/>
                <a:gd name="connsiteY5707" fmla="*/ 941525 h 4020696"/>
                <a:gd name="connsiteX5708" fmla="*/ 7796150 w 8140614"/>
                <a:gd name="connsiteY5708" fmla="*/ 959978 h 4020696"/>
                <a:gd name="connsiteX5709" fmla="*/ 7749503 w 8140614"/>
                <a:gd name="connsiteY5709" fmla="*/ 973306 h 4020696"/>
                <a:gd name="connsiteX5710" fmla="*/ 7699269 w 8140614"/>
                <a:gd name="connsiteY5710" fmla="*/ 1007650 h 4020696"/>
                <a:gd name="connsiteX5711" fmla="*/ 7665950 w 8140614"/>
                <a:gd name="connsiteY5711" fmla="*/ 1034305 h 4020696"/>
                <a:gd name="connsiteX5712" fmla="*/ 7660824 w 8140614"/>
                <a:gd name="connsiteY5712" fmla="*/ 1034305 h 4020696"/>
                <a:gd name="connsiteX5713" fmla="*/ 7572144 w 8140614"/>
                <a:gd name="connsiteY5713" fmla="*/ 1038405 h 4020696"/>
                <a:gd name="connsiteX5714" fmla="*/ 7572144 w 8140614"/>
                <a:gd name="connsiteY5714" fmla="*/ 1035842 h 4020696"/>
                <a:gd name="connsiteX5715" fmla="*/ 7568044 w 8140614"/>
                <a:gd name="connsiteY5715" fmla="*/ 1017389 h 4020696"/>
                <a:gd name="connsiteX5716" fmla="*/ 7566506 w 8140614"/>
                <a:gd name="connsiteY5716" fmla="*/ 1017389 h 4020696"/>
                <a:gd name="connsiteX5717" fmla="*/ 7541388 w 8140614"/>
                <a:gd name="connsiteY5717" fmla="*/ 1039943 h 4020696"/>
                <a:gd name="connsiteX5718" fmla="*/ 7516272 w 8140614"/>
                <a:gd name="connsiteY5718" fmla="*/ 1034817 h 4020696"/>
                <a:gd name="connsiteX5719" fmla="*/ 7473726 w 8140614"/>
                <a:gd name="connsiteY5719" fmla="*/ 1109144 h 4020696"/>
                <a:gd name="connsiteX5720" fmla="*/ 7500381 w 8140614"/>
                <a:gd name="connsiteY5720" fmla="*/ 1113245 h 4020696"/>
                <a:gd name="connsiteX5721" fmla="*/ 7488591 w 8140614"/>
                <a:gd name="connsiteY5721" fmla="*/ 1125034 h 4020696"/>
                <a:gd name="connsiteX5722" fmla="*/ 7487053 w 8140614"/>
                <a:gd name="connsiteY5722" fmla="*/ 1145026 h 4020696"/>
                <a:gd name="connsiteX5723" fmla="*/ 7501406 w 8140614"/>
                <a:gd name="connsiteY5723" fmla="*/ 1156815 h 4020696"/>
                <a:gd name="connsiteX5724" fmla="*/ 7501406 w 8140614"/>
                <a:gd name="connsiteY5724" fmla="*/ 1159378 h 4020696"/>
                <a:gd name="connsiteX5725" fmla="*/ 7497305 w 8140614"/>
                <a:gd name="connsiteY5725" fmla="*/ 1160916 h 4020696"/>
                <a:gd name="connsiteX5726" fmla="*/ 7478852 w 8140614"/>
                <a:gd name="connsiteY5726" fmla="*/ 1162454 h 4020696"/>
                <a:gd name="connsiteX5727" fmla="*/ 7465524 w 8140614"/>
                <a:gd name="connsiteY5727" fmla="*/ 1190134 h 4020696"/>
                <a:gd name="connsiteX5728" fmla="*/ 7472188 w 8140614"/>
                <a:gd name="connsiteY5728" fmla="*/ 1207563 h 4020696"/>
                <a:gd name="connsiteX5729" fmla="*/ 7469625 w 8140614"/>
                <a:gd name="connsiteY5729" fmla="*/ 1212689 h 4020696"/>
                <a:gd name="connsiteX5730" fmla="*/ 7420416 w 8140614"/>
                <a:gd name="connsiteY5730" fmla="*/ 1236781 h 4020696"/>
                <a:gd name="connsiteX5731" fmla="*/ 7424517 w 8140614"/>
                <a:gd name="connsiteY5731" fmla="*/ 1255234 h 4020696"/>
                <a:gd name="connsiteX5732" fmla="*/ 7391198 w 8140614"/>
                <a:gd name="connsiteY5732" fmla="*/ 1268562 h 4020696"/>
                <a:gd name="connsiteX5733" fmla="*/ 7355316 w 8140614"/>
                <a:gd name="connsiteY5733" fmla="*/ 1325460 h 4020696"/>
                <a:gd name="connsiteX5734" fmla="*/ 7352753 w 8140614"/>
                <a:gd name="connsiteY5734" fmla="*/ 1323922 h 4020696"/>
                <a:gd name="connsiteX5735" fmla="*/ 7328661 w 8140614"/>
                <a:gd name="connsiteY5735" fmla="*/ 1181933 h 4020696"/>
                <a:gd name="connsiteX5736" fmla="*/ 7355316 w 8140614"/>
                <a:gd name="connsiteY5736" fmla="*/ 1130160 h 4020696"/>
                <a:gd name="connsiteX5737" fmla="*/ 7356853 w 8140614"/>
                <a:gd name="connsiteY5737" fmla="*/ 1112732 h 4020696"/>
                <a:gd name="connsiteX5738" fmla="*/ 7358392 w 8140614"/>
                <a:gd name="connsiteY5738" fmla="*/ 1110169 h 4020696"/>
                <a:gd name="connsiteX5739" fmla="*/ 7372744 w 8140614"/>
                <a:gd name="connsiteY5739" fmla="*/ 1110169 h 4020696"/>
                <a:gd name="connsiteX5740" fmla="*/ 7409651 w 8140614"/>
                <a:gd name="connsiteY5740" fmla="*/ 1089153 h 4020696"/>
                <a:gd name="connsiteX5741" fmla="*/ 7509095 w 8140614"/>
                <a:gd name="connsiteY5741" fmla="*/ 1008162 h 4020696"/>
                <a:gd name="connsiteX5742" fmla="*/ 7530112 w 8140614"/>
                <a:gd name="connsiteY5742" fmla="*/ 952289 h 4020696"/>
                <a:gd name="connsiteX5743" fmla="*/ 7546002 w 8140614"/>
                <a:gd name="connsiteY5743" fmla="*/ 952289 h 4020696"/>
                <a:gd name="connsiteX5744" fmla="*/ 7546002 w 8140614"/>
                <a:gd name="connsiteY5744" fmla="*/ 947163 h 4020696"/>
                <a:gd name="connsiteX5745" fmla="*/ 7499356 w 8140614"/>
                <a:gd name="connsiteY5745" fmla="*/ 951264 h 4020696"/>
                <a:gd name="connsiteX5746" fmla="*/ 7497818 w 8140614"/>
                <a:gd name="connsiteY5746" fmla="*/ 978944 h 4020696"/>
                <a:gd name="connsiteX5747" fmla="*/ 7434256 w 8140614"/>
                <a:gd name="connsiteY5747" fmla="*/ 1009700 h 4020696"/>
                <a:gd name="connsiteX5748" fmla="*/ 7438357 w 8140614"/>
                <a:gd name="connsiteY5748" fmla="*/ 1000473 h 4020696"/>
                <a:gd name="connsiteX5749" fmla="*/ 7424004 w 8140614"/>
                <a:gd name="connsiteY5749" fmla="*/ 997910 h 4020696"/>
                <a:gd name="connsiteX5750" fmla="*/ 7437332 w 8140614"/>
                <a:gd name="connsiteY5750" fmla="*/ 971255 h 4020696"/>
                <a:gd name="connsiteX5751" fmla="*/ 7435794 w 8140614"/>
                <a:gd name="connsiteY5751" fmla="*/ 969717 h 4020696"/>
                <a:gd name="connsiteX5752" fmla="*/ 7418365 w 8140614"/>
                <a:gd name="connsiteY5752" fmla="*/ 976381 h 4020696"/>
                <a:gd name="connsiteX5753" fmla="*/ 7410164 w 8140614"/>
                <a:gd name="connsiteY5753" fmla="*/ 968180 h 4020696"/>
                <a:gd name="connsiteX5754" fmla="*/ 7355829 w 8140614"/>
                <a:gd name="connsiteY5754" fmla="*/ 978944 h 4020696"/>
                <a:gd name="connsiteX5755" fmla="*/ 7294829 w 8140614"/>
                <a:gd name="connsiteY5755" fmla="*/ 1048145 h 4020696"/>
                <a:gd name="connsiteX5756" fmla="*/ 7298930 w 8140614"/>
                <a:gd name="connsiteY5756" fmla="*/ 1056346 h 4020696"/>
                <a:gd name="connsiteX5757" fmla="*/ 7312258 w 8140614"/>
                <a:gd name="connsiteY5757" fmla="*/ 1057884 h 4020696"/>
                <a:gd name="connsiteX5758" fmla="*/ 7312258 w 8140614"/>
                <a:gd name="connsiteY5758" fmla="*/ 1059422 h 4020696"/>
                <a:gd name="connsiteX5759" fmla="*/ 7227167 w 8140614"/>
                <a:gd name="connsiteY5759" fmla="*/ 1072749 h 4020696"/>
                <a:gd name="connsiteX5760" fmla="*/ 7227167 w 8140614"/>
                <a:gd name="connsiteY5760" fmla="*/ 1071212 h 4020696"/>
                <a:gd name="connsiteX5761" fmla="*/ 7244595 w 8140614"/>
                <a:gd name="connsiteY5761" fmla="*/ 1066086 h 4020696"/>
                <a:gd name="connsiteX5762" fmla="*/ 7244595 w 8140614"/>
                <a:gd name="connsiteY5762" fmla="*/ 1060960 h 4020696"/>
                <a:gd name="connsiteX5763" fmla="*/ 7227167 w 8140614"/>
                <a:gd name="connsiteY5763" fmla="*/ 1049170 h 4020696"/>
                <a:gd name="connsiteX5764" fmla="*/ 7182058 w 8140614"/>
                <a:gd name="connsiteY5764" fmla="*/ 1045069 h 4020696"/>
                <a:gd name="connsiteX5765" fmla="*/ 7167706 w 8140614"/>
                <a:gd name="connsiteY5765" fmla="*/ 1058397 h 4020696"/>
                <a:gd name="connsiteX5766" fmla="*/ 7109269 w 8140614"/>
                <a:gd name="connsiteY5766" fmla="*/ 1062498 h 4020696"/>
                <a:gd name="connsiteX5767" fmla="*/ 7106706 w 8140614"/>
                <a:gd name="connsiteY5767" fmla="*/ 1064035 h 4020696"/>
                <a:gd name="connsiteX5768" fmla="*/ 7048270 w 8140614"/>
                <a:gd name="connsiteY5768" fmla="*/ 1054809 h 4020696"/>
                <a:gd name="connsiteX5769" fmla="*/ 6964717 w 8140614"/>
                <a:gd name="connsiteY5769" fmla="*/ 1119908 h 4020696"/>
                <a:gd name="connsiteX5770" fmla="*/ 6928835 w 8140614"/>
                <a:gd name="connsiteY5770" fmla="*/ 1144001 h 4020696"/>
                <a:gd name="connsiteX5771" fmla="*/ 6917045 w 8140614"/>
                <a:gd name="connsiteY5771" fmla="*/ 1163992 h 4020696"/>
                <a:gd name="connsiteX5772" fmla="*/ 6860147 w 8140614"/>
                <a:gd name="connsiteY5772" fmla="*/ 1205000 h 4020696"/>
                <a:gd name="connsiteX5773" fmla="*/ 6862710 w 8140614"/>
                <a:gd name="connsiteY5773" fmla="*/ 1214226 h 4020696"/>
                <a:gd name="connsiteX5774" fmla="*/ 6894491 w 8140614"/>
                <a:gd name="connsiteY5774" fmla="*/ 1214226 h 4020696"/>
                <a:gd name="connsiteX5775" fmla="*/ 6896029 w 8140614"/>
                <a:gd name="connsiteY5775" fmla="*/ 1239344 h 4020696"/>
                <a:gd name="connsiteX5776" fmla="*/ 6901155 w 8140614"/>
                <a:gd name="connsiteY5776" fmla="*/ 1239344 h 4020696"/>
                <a:gd name="connsiteX5777" fmla="*/ 6912944 w 8140614"/>
                <a:gd name="connsiteY5777" fmla="*/ 1224991 h 4020696"/>
                <a:gd name="connsiteX5778" fmla="*/ 6910381 w 8140614"/>
                <a:gd name="connsiteY5778" fmla="*/ 1249083 h 4020696"/>
                <a:gd name="connsiteX5779" fmla="*/ 6911919 w 8140614"/>
                <a:gd name="connsiteY5779" fmla="*/ 1250621 h 4020696"/>
                <a:gd name="connsiteX5780" fmla="*/ 6923709 w 8140614"/>
                <a:gd name="connsiteY5780" fmla="*/ 1249083 h 4020696"/>
                <a:gd name="connsiteX5781" fmla="*/ 6943700 w 8140614"/>
                <a:gd name="connsiteY5781" fmla="*/ 1226529 h 4020696"/>
                <a:gd name="connsiteX5782" fmla="*/ 6982145 w 8140614"/>
                <a:gd name="connsiteY5782" fmla="*/ 1249083 h 4020696"/>
                <a:gd name="connsiteX5783" fmla="*/ 6999573 w 8140614"/>
                <a:gd name="connsiteY5783" fmla="*/ 1259847 h 4020696"/>
                <a:gd name="connsiteX5784" fmla="*/ 6998035 w 8140614"/>
                <a:gd name="connsiteY5784" fmla="*/ 1295729 h 4020696"/>
                <a:gd name="connsiteX5785" fmla="*/ 6979582 w 8140614"/>
                <a:gd name="connsiteY5785" fmla="*/ 1333149 h 4020696"/>
                <a:gd name="connsiteX5786" fmla="*/ 6971381 w 8140614"/>
                <a:gd name="connsiteY5786" fmla="*/ 1391585 h 4020696"/>
                <a:gd name="connsiteX5787" fmla="*/ 6935499 w 8140614"/>
                <a:gd name="connsiteY5787" fmla="*/ 1439256 h 4020696"/>
                <a:gd name="connsiteX5788" fmla="*/ 6813500 w 8140614"/>
                <a:gd name="connsiteY5788" fmla="*/ 1562792 h 4020696"/>
                <a:gd name="connsiteX5789" fmla="*/ 6792484 w 8140614"/>
                <a:gd name="connsiteY5789" fmla="*/ 1547927 h 4020696"/>
                <a:gd name="connsiteX5790" fmla="*/ 6769930 w 8140614"/>
                <a:gd name="connsiteY5790" fmla="*/ 1556129 h 4020696"/>
                <a:gd name="connsiteX5791" fmla="*/ 6767367 w 8140614"/>
                <a:gd name="connsiteY5791" fmla="*/ 1508457 h 4020696"/>
                <a:gd name="connsiteX5792" fmla="*/ 6783258 w 8140614"/>
                <a:gd name="connsiteY5792" fmla="*/ 1495130 h 4020696"/>
                <a:gd name="connsiteX5793" fmla="*/ 6805811 w 8140614"/>
                <a:gd name="connsiteY5793" fmla="*/ 1499230 h 4020696"/>
                <a:gd name="connsiteX5794" fmla="*/ 6848357 w 8140614"/>
                <a:gd name="connsiteY5794" fmla="*/ 1431567 h 4020696"/>
                <a:gd name="connsiteX5795" fmla="*/ 6841693 w 8140614"/>
                <a:gd name="connsiteY5795" fmla="*/ 1406450 h 4020696"/>
                <a:gd name="connsiteX5796" fmla="*/ 6767367 w 8140614"/>
                <a:gd name="connsiteY5796" fmla="*/ 1419778 h 4020696"/>
                <a:gd name="connsiteX5797" fmla="*/ 6754039 w 8140614"/>
                <a:gd name="connsiteY5797" fmla="*/ 1387997 h 4020696"/>
                <a:gd name="connsiteX5798" fmla="*/ 6687914 w 8140614"/>
                <a:gd name="connsiteY5798" fmla="*/ 1361342 h 4020696"/>
                <a:gd name="connsiteX5799" fmla="*/ 6649469 w 8140614"/>
                <a:gd name="connsiteY5799" fmla="*/ 1268562 h 4020696"/>
                <a:gd name="connsiteX5800" fmla="*/ 6605898 w 8140614"/>
                <a:gd name="connsiteY5800" fmla="*/ 1250108 h 4020696"/>
                <a:gd name="connsiteX5801" fmla="*/ 6515681 w 8140614"/>
                <a:gd name="connsiteY5801" fmla="*/ 1275225 h 4020696"/>
                <a:gd name="connsiteX5802" fmla="*/ 6524908 w 8140614"/>
                <a:gd name="connsiteY5802" fmla="*/ 1279326 h 4020696"/>
                <a:gd name="connsiteX5803" fmla="*/ 6529009 w 8140614"/>
                <a:gd name="connsiteY5803" fmla="*/ 1291116 h 4020696"/>
                <a:gd name="connsiteX5804" fmla="*/ 6507992 w 8140614"/>
                <a:gd name="connsiteY5804" fmla="*/ 1313670 h 4020696"/>
                <a:gd name="connsiteX5805" fmla="*/ 6489539 w 8140614"/>
                <a:gd name="connsiteY5805" fmla="*/ 1352115 h 4020696"/>
                <a:gd name="connsiteX5806" fmla="*/ 6428540 w 8140614"/>
                <a:gd name="connsiteY5806" fmla="*/ 1353653 h 4020696"/>
                <a:gd name="connsiteX5807" fmla="*/ 6405985 w 8140614"/>
                <a:gd name="connsiteY5807" fmla="*/ 1355191 h 4020696"/>
                <a:gd name="connsiteX5808" fmla="*/ 6378306 w 8140614"/>
                <a:gd name="connsiteY5808" fmla="*/ 1346989 h 4020696"/>
                <a:gd name="connsiteX5809" fmla="*/ 6353188 w 8140614"/>
                <a:gd name="connsiteY5809" fmla="*/ 1364417 h 4020696"/>
                <a:gd name="connsiteX5810" fmla="*/ 6255282 w 8140614"/>
                <a:gd name="connsiteY5810" fmla="*/ 1373644 h 4020696"/>
                <a:gd name="connsiteX5811" fmla="*/ 6239391 w 8140614"/>
                <a:gd name="connsiteY5811" fmla="*/ 1356216 h 4020696"/>
                <a:gd name="connsiteX5812" fmla="*/ 6182493 w 8140614"/>
                <a:gd name="connsiteY5812" fmla="*/ 1338788 h 4020696"/>
                <a:gd name="connsiteX5813" fmla="*/ 6110730 w 8140614"/>
                <a:gd name="connsiteY5813" fmla="*/ 1333662 h 4020696"/>
                <a:gd name="connsiteX5814" fmla="*/ 6109192 w 8140614"/>
                <a:gd name="connsiteY5814" fmla="*/ 1313670 h 4020696"/>
                <a:gd name="connsiteX5815" fmla="*/ 6036403 w 8140614"/>
                <a:gd name="connsiteY5815" fmla="*/ 1289578 h 4020696"/>
                <a:gd name="connsiteX5816" fmla="*/ 6007185 w 8140614"/>
                <a:gd name="connsiteY5816" fmla="*/ 1316233 h 4020696"/>
                <a:gd name="connsiteX5817" fmla="*/ 6016412 w 8140614"/>
                <a:gd name="connsiteY5817" fmla="*/ 1345451 h 4020696"/>
                <a:gd name="connsiteX5818" fmla="*/ 6011286 w 8140614"/>
                <a:gd name="connsiteY5818" fmla="*/ 1350577 h 4020696"/>
                <a:gd name="connsiteX5819" fmla="*/ 5993858 w 8140614"/>
                <a:gd name="connsiteY5819" fmla="*/ 1359804 h 4020696"/>
                <a:gd name="connsiteX5820" fmla="*/ 5937984 w 8140614"/>
                <a:gd name="connsiteY5820" fmla="*/ 1334687 h 4020696"/>
                <a:gd name="connsiteX5821" fmla="*/ 5891338 w 8140614"/>
                <a:gd name="connsiteY5821" fmla="*/ 1329561 h 4020696"/>
                <a:gd name="connsiteX5822" fmla="*/ 5785230 w 8140614"/>
                <a:gd name="connsiteY5822" fmla="*/ 1369543 h 4020696"/>
                <a:gd name="connsiteX5823" fmla="*/ 5782667 w 8140614"/>
                <a:gd name="connsiteY5823" fmla="*/ 1360317 h 4020696"/>
                <a:gd name="connsiteX5824" fmla="*/ 5753449 w 8140614"/>
                <a:gd name="connsiteY5824" fmla="*/ 1364417 h 4020696"/>
                <a:gd name="connsiteX5825" fmla="*/ 5745248 w 8140614"/>
                <a:gd name="connsiteY5825" fmla="*/ 1349552 h 4020696"/>
                <a:gd name="connsiteX5826" fmla="*/ 5734483 w 8140614"/>
                <a:gd name="connsiteY5826" fmla="*/ 1346989 h 4020696"/>
                <a:gd name="connsiteX5827" fmla="*/ 5709366 w 8140614"/>
                <a:gd name="connsiteY5827" fmla="*/ 1322897 h 4020696"/>
                <a:gd name="connsiteX5828" fmla="*/ 5649904 w 8140614"/>
                <a:gd name="connsiteY5828" fmla="*/ 1313670 h 4020696"/>
                <a:gd name="connsiteX5829" fmla="*/ 5636577 w 8140614"/>
                <a:gd name="connsiteY5829" fmla="*/ 1328536 h 4020696"/>
                <a:gd name="connsiteX5830" fmla="*/ 5631451 w 8140614"/>
                <a:gd name="connsiteY5830" fmla="*/ 1324435 h 4020696"/>
                <a:gd name="connsiteX5831" fmla="*/ 5578654 w 8140614"/>
                <a:gd name="connsiteY5831" fmla="*/ 1241907 h 4020696"/>
                <a:gd name="connsiteX5832" fmla="*/ 5562763 w 8140614"/>
                <a:gd name="connsiteY5832" fmla="*/ 1232680 h 4020696"/>
                <a:gd name="connsiteX5833" fmla="*/ 5566864 w 8140614"/>
                <a:gd name="connsiteY5833" fmla="*/ 1219352 h 4020696"/>
                <a:gd name="connsiteX5834" fmla="*/ 5488436 w 8140614"/>
                <a:gd name="connsiteY5834" fmla="*/ 1247032 h 4020696"/>
                <a:gd name="connsiteX5835" fmla="*/ 5492537 w 8140614"/>
                <a:gd name="connsiteY5835" fmla="*/ 1238831 h 4020696"/>
                <a:gd name="connsiteX5836" fmla="*/ 5497663 w 8140614"/>
                <a:gd name="connsiteY5836" fmla="*/ 1234730 h 4020696"/>
                <a:gd name="connsiteX5837" fmla="*/ 5496125 w 8140614"/>
                <a:gd name="connsiteY5837" fmla="*/ 1229604 h 4020696"/>
                <a:gd name="connsiteX5838" fmla="*/ 5468445 w 8140614"/>
                <a:gd name="connsiteY5838" fmla="*/ 1229604 h 4020696"/>
                <a:gd name="connsiteX5839" fmla="*/ 5460243 w 8140614"/>
                <a:gd name="connsiteY5839" fmla="*/ 1218840 h 4020696"/>
                <a:gd name="connsiteX5840" fmla="*/ 5437690 w 8140614"/>
                <a:gd name="connsiteY5840" fmla="*/ 1225503 h 4020696"/>
                <a:gd name="connsiteX5841" fmla="*/ 5437690 w 8140614"/>
                <a:gd name="connsiteY5841" fmla="*/ 1224991 h 4020696"/>
                <a:gd name="connsiteX5842" fmla="*/ 5433589 w 8140614"/>
                <a:gd name="connsiteY5842" fmla="*/ 1193210 h 4020696"/>
                <a:gd name="connsiteX5843" fmla="*/ 5293137 w 8140614"/>
                <a:gd name="connsiteY5843" fmla="*/ 1218327 h 4020696"/>
                <a:gd name="connsiteX5844" fmla="*/ 5261356 w 8140614"/>
                <a:gd name="connsiteY5844" fmla="*/ 1220890 h 4020696"/>
                <a:gd name="connsiteX5845" fmla="*/ 5247003 w 8140614"/>
                <a:gd name="connsiteY5845" fmla="*/ 1229092 h 4020696"/>
                <a:gd name="connsiteX5846" fmla="*/ 5207021 w 8140614"/>
                <a:gd name="connsiteY5846" fmla="*/ 1230629 h 4020696"/>
                <a:gd name="connsiteX5847" fmla="*/ 5202920 w 8140614"/>
                <a:gd name="connsiteY5847" fmla="*/ 1233192 h 4020696"/>
                <a:gd name="connsiteX5848" fmla="*/ 5205483 w 8140614"/>
                <a:gd name="connsiteY5848" fmla="*/ 1253184 h 4020696"/>
                <a:gd name="connsiteX5849" fmla="*/ 5222911 w 8140614"/>
                <a:gd name="connsiteY5849" fmla="*/ 1259847 h 4020696"/>
                <a:gd name="connsiteX5850" fmla="*/ 5220348 w 8140614"/>
                <a:gd name="connsiteY5850" fmla="*/ 1261385 h 4020696"/>
                <a:gd name="connsiteX5851" fmla="*/ 5197794 w 8140614"/>
                <a:gd name="connsiteY5851" fmla="*/ 1265486 h 4020696"/>
                <a:gd name="connsiteX5852" fmla="*/ 5196256 w 8140614"/>
                <a:gd name="connsiteY5852" fmla="*/ 1286503 h 4020696"/>
                <a:gd name="connsiteX5853" fmla="*/ 5182928 w 8140614"/>
                <a:gd name="connsiteY5853" fmla="*/ 1303931 h 4020696"/>
                <a:gd name="connsiteX5854" fmla="*/ 5210609 w 8140614"/>
                <a:gd name="connsiteY5854" fmla="*/ 1315721 h 4020696"/>
                <a:gd name="connsiteX5855" fmla="*/ 5210609 w 8140614"/>
                <a:gd name="connsiteY5855" fmla="*/ 1327510 h 4020696"/>
                <a:gd name="connsiteX5856" fmla="*/ 5208046 w 8140614"/>
                <a:gd name="connsiteY5856" fmla="*/ 1330073 h 4020696"/>
                <a:gd name="connsiteX5857" fmla="*/ 5181391 w 8140614"/>
                <a:gd name="connsiteY5857" fmla="*/ 1324947 h 4020696"/>
                <a:gd name="connsiteX5858" fmla="*/ 5173189 w 8140614"/>
                <a:gd name="connsiteY5858" fmla="*/ 1336737 h 4020696"/>
                <a:gd name="connsiteX5859" fmla="*/ 5134744 w 8140614"/>
                <a:gd name="connsiteY5859" fmla="*/ 1316746 h 4020696"/>
                <a:gd name="connsiteX5860" fmla="*/ 5118854 w 8140614"/>
                <a:gd name="connsiteY5860" fmla="*/ 1324947 h 4020696"/>
                <a:gd name="connsiteX5861" fmla="*/ 5101426 w 8140614"/>
                <a:gd name="connsiteY5861" fmla="*/ 1319821 h 4020696"/>
                <a:gd name="connsiteX5862" fmla="*/ 5061443 w 8140614"/>
                <a:gd name="connsiteY5862" fmla="*/ 1324947 h 4020696"/>
                <a:gd name="connsiteX5863" fmla="*/ 5052216 w 8140614"/>
                <a:gd name="connsiteY5863" fmla="*/ 1330073 h 4020696"/>
                <a:gd name="connsiteX5864" fmla="*/ 4993780 w 8140614"/>
                <a:gd name="connsiteY5864" fmla="*/ 1298292 h 4020696"/>
                <a:gd name="connsiteX5865" fmla="*/ 4966100 w 8140614"/>
                <a:gd name="connsiteY5865" fmla="*/ 1303418 h 4020696"/>
                <a:gd name="connsiteX5866" fmla="*/ 4915865 w 8140614"/>
                <a:gd name="connsiteY5866" fmla="*/ 1334174 h 4020696"/>
                <a:gd name="connsiteX5867" fmla="*/ 4917403 w 8140614"/>
                <a:gd name="connsiteY5867" fmla="*/ 1355191 h 4020696"/>
                <a:gd name="connsiteX5868" fmla="*/ 4910739 w 8140614"/>
                <a:gd name="connsiteY5868" fmla="*/ 1355191 h 4020696"/>
                <a:gd name="connsiteX5869" fmla="*/ 4893311 w 8140614"/>
                <a:gd name="connsiteY5869" fmla="*/ 1337762 h 4020696"/>
                <a:gd name="connsiteX5870" fmla="*/ 4882547 w 8140614"/>
                <a:gd name="connsiteY5870" fmla="*/ 1353653 h 4020696"/>
                <a:gd name="connsiteX5871" fmla="*/ 4877421 w 8140614"/>
                <a:gd name="connsiteY5871" fmla="*/ 1377745 h 4020696"/>
                <a:gd name="connsiteX5872" fmla="*/ 4864093 w 8140614"/>
                <a:gd name="connsiteY5872" fmla="*/ 1395173 h 4020696"/>
                <a:gd name="connsiteX5873" fmla="*/ 4878446 w 8140614"/>
                <a:gd name="connsiteY5873" fmla="*/ 1405938 h 4020696"/>
                <a:gd name="connsiteX5874" fmla="*/ 4878446 w 8140614"/>
                <a:gd name="connsiteY5874" fmla="*/ 1419265 h 4020696"/>
                <a:gd name="connsiteX5875" fmla="*/ 4906126 w 8140614"/>
                <a:gd name="connsiteY5875" fmla="*/ 1424391 h 4020696"/>
                <a:gd name="connsiteX5876" fmla="*/ 4919454 w 8140614"/>
                <a:gd name="connsiteY5876" fmla="*/ 1444382 h 4020696"/>
                <a:gd name="connsiteX5877" fmla="*/ 4911252 w 8140614"/>
                <a:gd name="connsiteY5877" fmla="*/ 1448483 h 4020696"/>
                <a:gd name="connsiteX5878" fmla="*/ 4911252 w 8140614"/>
                <a:gd name="connsiteY5878" fmla="*/ 1452584 h 4020696"/>
                <a:gd name="connsiteX5879" fmla="*/ 4924580 w 8140614"/>
                <a:gd name="connsiteY5879" fmla="*/ 1460786 h 4020696"/>
                <a:gd name="connsiteX5880" fmla="*/ 4923042 w 8140614"/>
                <a:gd name="connsiteY5880" fmla="*/ 1463349 h 4020696"/>
                <a:gd name="connsiteX5881" fmla="*/ 4869732 w 8140614"/>
                <a:gd name="connsiteY5881" fmla="*/ 1504356 h 4020696"/>
                <a:gd name="connsiteX5882" fmla="*/ 4884084 w 8140614"/>
                <a:gd name="connsiteY5882" fmla="*/ 1529474 h 4020696"/>
                <a:gd name="connsiteX5883" fmla="*/ 4884084 w 8140614"/>
                <a:gd name="connsiteY5883" fmla="*/ 1554591 h 4020696"/>
                <a:gd name="connsiteX5884" fmla="*/ 4909202 w 8140614"/>
                <a:gd name="connsiteY5884" fmla="*/ 1587910 h 4020696"/>
                <a:gd name="connsiteX5885" fmla="*/ 4909202 w 8140614"/>
                <a:gd name="connsiteY5885" fmla="*/ 1589448 h 4020696"/>
                <a:gd name="connsiteX5886" fmla="*/ 4907664 w 8140614"/>
                <a:gd name="connsiteY5886" fmla="*/ 1592011 h 4020696"/>
                <a:gd name="connsiteX5887" fmla="*/ 4894336 w 8140614"/>
                <a:gd name="connsiteY5887" fmla="*/ 1600212 h 4020696"/>
                <a:gd name="connsiteX5888" fmla="*/ 4845127 w 8140614"/>
                <a:gd name="connsiteY5888" fmla="*/ 1562792 h 4020696"/>
                <a:gd name="connsiteX5889" fmla="*/ 4806682 w 8140614"/>
                <a:gd name="connsiteY5889" fmla="*/ 1561255 h 4020696"/>
                <a:gd name="connsiteX5890" fmla="*/ 4781565 w 8140614"/>
                <a:gd name="connsiteY5890" fmla="*/ 1543826 h 4020696"/>
                <a:gd name="connsiteX5891" fmla="*/ 4749784 w 8140614"/>
                <a:gd name="connsiteY5891" fmla="*/ 1543826 h 4020696"/>
                <a:gd name="connsiteX5892" fmla="*/ 4709801 w 8140614"/>
                <a:gd name="connsiteY5892" fmla="*/ 1537163 h 4020696"/>
                <a:gd name="connsiteX5893" fmla="*/ 4646239 w 8140614"/>
                <a:gd name="connsiteY5893" fmla="*/ 1487953 h 4020696"/>
                <a:gd name="connsiteX5894" fmla="*/ 4663667 w 8140614"/>
                <a:gd name="connsiteY5894" fmla="*/ 1485390 h 4020696"/>
                <a:gd name="connsiteX5895" fmla="*/ 4679558 w 8140614"/>
                <a:gd name="connsiteY5895" fmla="*/ 1462836 h 4020696"/>
                <a:gd name="connsiteX5896" fmla="*/ 4670331 w 8140614"/>
                <a:gd name="connsiteY5896" fmla="*/ 1451046 h 4020696"/>
                <a:gd name="connsiteX5897" fmla="*/ 4699549 w 8140614"/>
                <a:gd name="connsiteY5897" fmla="*/ 1435156 h 4020696"/>
                <a:gd name="connsiteX5898" fmla="*/ 4695449 w 8140614"/>
                <a:gd name="connsiteY5898" fmla="*/ 1431055 h 4020696"/>
                <a:gd name="connsiteX5899" fmla="*/ 4674432 w 8140614"/>
                <a:gd name="connsiteY5899" fmla="*/ 1426954 h 4020696"/>
                <a:gd name="connsiteX5900" fmla="*/ 4711339 w 8140614"/>
                <a:gd name="connsiteY5900" fmla="*/ 1389535 h 4020696"/>
                <a:gd name="connsiteX5901" fmla="*/ 4719541 w 8140614"/>
                <a:gd name="connsiteY5901" fmla="*/ 1381333 h 4020696"/>
                <a:gd name="connsiteX5902" fmla="*/ 4721078 w 8140614"/>
                <a:gd name="connsiteY5902" fmla="*/ 1365442 h 4020696"/>
                <a:gd name="connsiteX5903" fmla="*/ 4670844 w 8140614"/>
                <a:gd name="connsiteY5903" fmla="*/ 1351090 h 4020696"/>
                <a:gd name="connsiteX5904" fmla="*/ 4657516 w 8140614"/>
                <a:gd name="connsiteY5904" fmla="*/ 1336225 h 4020696"/>
                <a:gd name="connsiteX5905" fmla="*/ 4616508 w 8140614"/>
                <a:gd name="connsiteY5905" fmla="*/ 1332124 h 4020696"/>
                <a:gd name="connsiteX5906" fmla="*/ 4607282 w 8140614"/>
                <a:gd name="connsiteY5906" fmla="*/ 1312132 h 4020696"/>
                <a:gd name="connsiteX5907" fmla="*/ 4588828 w 8140614"/>
                <a:gd name="connsiteY5907" fmla="*/ 1308032 h 4020696"/>
                <a:gd name="connsiteX5908" fmla="*/ 4579602 w 8140614"/>
                <a:gd name="connsiteY5908" fmla="*/ 1276251 h 4020696"/>
                <a:gd name="connsiteX5909" fmla="*/ 4534493 w 8140614"/>
                <a:gd name="connsiteY5909" fmla="*/ 1282914 h 4020696"/>
                <a:gd name="connsiteX5910" fmla="*/ 4531930 w 8140614"/>
                <a:gd name="connsiteY5910" fmla="*/ 1278814 h 4020696"/>
                <a:gd name="connsiteX5911" fmla="*/ 4523728 w 8140614"/>
                <a:gd name="connsiteY5911" fmla="*/ 1254721 h 4020696"/>
                <a:gd name="connsiteX5912" fmla="*/ 4526291 w 8140614"/>
                <a:gd name="connsiteY5912" fmla="*/ 1252158 h 4020696"/>
                <a:gd name="connsiteX5913" fmla="*/ 4552947 w 8140614"/>
                <a:gd name="connsiteY5913" fmla="*/ 1241394 h 4020696"/>
                <a:gd name="connsiteX5914" fmla="*/ 4512964 w 8140614"/>
                <a:gd name="connsiteY5914" fmla="*/ 1172193 h 4020696"/>
                <a:gd name="connsiteX5915" fmla="*/ 4457091 w 8140614"/>
                <a:gd name="connsiteY5915" fmla="*/ 1158866 h 4020696"/>
                <a:gd name="connsiteX5916" fmla="*/ 4436074 w 8140614"/>
                <a:gd name="connsiteY5916" fmla="*/ 1105556 h 4020696"/>
                <a:gd name="connsiteX5917" fmla="*/ 4444276 w 8140614"/>
                <a:gd name="connsiteY5917" fmla="*/ 1100430 h 4020696"/>
                <a:gd name="connsiteX5918" fmla="*/ 4436074 w 8140614"/>
                <a:gd name="connsiteY5918" fmla="*/ 1071212 h 4020696"/>
                <a:gd name="connsiteX5919" fmla="*/ 4453503 w 8140614"/>
                <a:gd name="connsiteY5919" fmla="*/ 1040456 h 4020696"/>
                <a:gd name="connsiteX5920" fmla="*/ 4491947 w 8140614"/>
                <a:gd name="connsiteY5920" fmla="*/ 1031229 h 4020696"/>
                <a:gd name="connsiteX5921" fmla="*/ 4493485 w 8140614"/>
                <a:gd name="connsiteY5921" fmla="*/ 1026103 h 4020696"/>
                <a:gd name="connsiteX5922" fmla="*/ 4490922 w 8140614"/>
                <a:gd name="connsiteY5922" fmla="*/ 1023540 h 4020696"/>
                <a:gd name="connsiteX5923" fmla="*/ 4454015 w 8140614"/>
                <a:gd name="connsiteY5923" fmla="*/ 1005087 h 4020696"/>
                <a:gd name="connsiteX5924" fmla="*/ 4463242 w 8140614"/>
                <a:gd name="connsiteY5924" fmla="*/ 994322 h 4020696"/>
                <a:gd name="connsiteX5925" fmla="*/ 4529367 w 8140614"/>
                <a:gd name="connsiteY5925" fmla="*/ 929222 h 4020696"/>
                <a:gd name="connsiteX5926" fmla="*/ 4496048 w 8140614"/>
                <a:gd name="connsiteY5926" fmla="*/ 893340 h 4020696"/>
                <a:gd name="connsiteX5927" fmla="*/ 4506813 w 8140614"/>
                <a:gd name="connsiteY5927" fmla="*/ 888214 h 4020696"/>
                <a:gd name="connsiteX5928" fmla="*/ 4506813 w 8140614"/>
                <a:gd name="connsiteY5928" fmla="*/ 880013 h 4020696"/>
                <a:gd name="connsiteX5929" fmla="*/ 4495023 w 8140614"/>
                <a:gd name="connsiteY5929" fmla="*/ 870786 h 4020696"/>
                <a:gd name="connsiteX5930" fmla="*/ 4497586 w 8140614"/>
                <a:gd name="connsiteY5930" fmla="*/ 857459 h 4020696"/>
                <a:gd name="connsiteX5931" fmla="*/ 4486821 w 8140614"/>
                <a:gd name="connsiteY5931" fmla="*/ 852333 h 4020696"/>
                <a:gd name="connsiteX5932" fmla="*/ 4491947 w 8140614"/>
                <a:gd name="connsiteY5932" fmla="*/ 845669 h 4020696"/>
                <a:gd name="connsiteX5933" fmla="*/ 4490410 w 8140614"/>
                <a:gd name="connsiteY5933" fmla="*/ 828241 h 4020696"/>
                <a:gd name="connsiteX5934" fmla="*/ 4498611 w 8140614"/>
                <a:gd name="connsiteY5934" fmla="*/ 820039 h 4020696"/>
                <a:gd name="connsiteX5935" fmla="*/ 4496048 w 8140614"/>
                <a:gd name="connsiteY5935" fmla="*/ 753401 h 4020696"/>
                <a:gd name="connsiteX5936" fmla="*/ 4461704 w 8140614"/>
                <a:gd name="connsiteY5936" fmla="*/ 719057 h 4020696"/>
                <a:gd name="connsiteX5937" fmla="*/ 4541157 w 8140614"/>
                <a:gd name="connsiteY5937" fmla="*/ 662159 h 4020696"/>
                <a:gd name="connsiteX5938" fmla="*/ 4562173 w 8140614"/>
                <a:gd name="connsiteY5938" fmla="*/ 670361 h 4020696"/>
                <a:gd name="connsiteX5939" fmla="*/ 4559610 w 8140614"/>
                <a:gd name="connsiteY5939" fmla="*/ 670361 h 4020696"/>
                <a:gd name="connsiteX5940" fmla="*/ 4546283 w 8140614"/>
                <a:gd name="connsiteY5940" fmla="*/ 672924 h 4020696"/>
                <a:gd name="connsiteX5941" fmla="*/ 4546283 w 8140614"/>
                <a:gd name="connsiteY5941" fmla="*/ 682150 h 4020696"/>
                <a:gd name="connsiteX5942" fmla="*/ 4622147 w 8140614"/>
                <a:gd name="connsiteY5942" fmla="*/ 688814 h 4020696"/>
                <a:gd name="connsiteX5943" fmla="*/ 4744145 w 8140614"/>
                <a:gd name="connsiteY5943" fmla="*/ 753914 h 4020696"/>
                <a:gd name="connsiteX5944" fmla="*/ 4748246 w 8140614"/>
                <a:gd name="connsiteY5944" fmla="*/ 776468 h 4020696"/>
                <a:gd name="connsiteX5945" fmla="*/ 4578576 w 8140614"/>
                <a:gd name="connsiteY5945" fmla="*/ 785695 h 4020696"/>
                <a:gd name="connsiteX5946" fmla="*/ 4537569 w 8140614"/>
                <a:gd name="connsiteY5946" fmla="*/ 769804 h 4020696"/>
                <a:gd name="connsiteX5947" fmla="*/ 4598567 w 8140614"/>
                <a:gd name="connsiteY5947" fmla="*/ 813375 h 4020696"/>
                <a:gd name="connsiteX5948" fmla="*/ 4609332 w 8140614"/>
                <a:gd name="connsiteY5948" fmla="*/ 876937 h 4020696"/>
                <a:gd name="connsiteX5949" fmla="*/ 4626760 w 8140614"/>
                <a:gd name="connsiteY5949" fmla="*/ 878475 h 4020696"/>
                <a:gd name="connsiteX5950" fmla="*/ 4669306 w 8140614"/>
                <a:gd name="connsiteY5950" fmla="*/ 895903 h 4020696"/>
                <a:gd name="connsiteX5951" fmla="*/ 4675970 w 8140614"/>
                <a:gd name="connsiteY5951" fmla="*/ 889240 h 4020696"/>
                <a:gd name="connsiteX5952" fmla="*/ 4671869 w 8140614"/>
                <a:gd name="connsiteY5952" fmla="*/ 875912 h 4020696"/>
                <a:gd name="connsiteX5953" fmla="*/ 4651878 w 8140614"/>
                <a:gd name="connsiteY5953" fmla="*/ 871811 h 4020696"/>
                <a:gd name="connsiteX5954" fmla="*/ 4642651 w 8140614"/>
                <a:gd name="connsiteY5954" fmla="*/ 858484 h 4020696"/>
                <a:gd name="connsiteX5955" fmla="*/ 4644189 w 8140614"/>
                <a:gd name="connsiteY5955" fmla="*/ 854383 h 4020696"/>
                <a:gd name="connsiteX5956" fmla="*/ 4652390 w 8140614"/>
                <a:gd name="connsiteY5956" fmla="*/ 845156 h 4020696"/>
                <a:gd name="connsiteX5957" fmla="*/ 4657516 w 8140614"/>
                <a:gd name="connsiteY5957" fmla="*/ 845156 h 4020696"/>
                <a:gd name="connsiteX5958" fmla="*/ 4730305 w 8140614"/>
                <a:gd name="connsiteY5958" fmla="*/ 869248 h 4020696"/>
                <a:gd name="connsiteX5959" fmla="*/ 4734406 w 8140614"/>
                <a:gd name="connsiteY5959" fmla="*/ 864122 h 4020696"/>
                <a:gd name="connsiteX5960" fmla="*/ 4718515 w 8140614"/>
                <a:gd name="connsiteY5960" fmla="*/ 834904 h 4020696"/>
                <a:gd name="connsiteX5961" fmla="*/ 4770288 w 8140614"/>
                <a:gd name="connsiteY5961" fmla="*/ 799022 h 4020696"/>
                <a:gd name="connsiteX5962" fmla="*/ 4796943 w 8140614"/>
                <a:gd name="connsiteY5962" fmla="*/ 800560 h 4020696"/>
                <a:gd name="connsiteX5963" fmla="*/ 4808732 w 8140614"/>
                <a:gd name="connsiteY5963" fmla="*/ 809787 h 4020696"/>
                <a:gd name="connsiteX5964" fmla="*/ 4817959 w 8140614"/>
                <a:gd name="connsiteY5964" fmla="*/ 812350 h 4020696"/>
                <a:gd name="connsiteX5965" fmla="*/ 4820522 w 8140614"/>
                <a:gd name="connsiteY5965" fmla="*/ 769804 h 4020696"/>
                <a:gd name="connsiteX5966" fmla="*/ 4807195 w 8140614"/>
                <a:gd name="connsiteY5966" fmla="*/ 767241 h 4020696"/>
                <a:gd name="connsiteX5967" fmla="*/ 4813858 w 8140614"/>
                <a:gd name="connsiteY5967" fmla="*/ 720595 h 4020696"/>
                <a:gd name="connsiteX5968" fmla="*/ 4803094 w 8140614"/>
                <a:gd name="connsiteY5968" fmla="*/ 715469 h 4020696"/>
                <a:gd name="connsiteX5969" fmla="*/ 4854866 w 8140614"/>
                <a:gd name="connsiteY5969" fmla="*/ 719570 h 4020696"/>
                <a:gd name="connsiteX5970" fmla="*/ 4873320 w 8140614"/>
                <a:gd name="connsiteY5970" fmla="*/ 743662 h 4020696"/>
                <a:gd name="connsiteX5971" fmla="*/ 4873320 w 8140614"/>
                <a:gd name="connsiteY5971" fmla="*/ 745200 h 4020696"/>
                <a:gd name="connsiteX5972" fmla="*/ 4837438 w 8140614"/>
                <a:gd name="connsiteY5972" fmla="*/ 753401 h 4020696"/>
                <a:gd name="connsiteX5973" fmla="*/ 4835900 w 8140614"/>
                <a:gd name="connsiteY5973" fmla="*/ 766729 h 4020696"/>
                <a:gd name="connsiteX5974" fmla="*/ 4855891 w 8140614"/>
                <a:gd name="connsiteY5974" fmla="*/ 787745 h 4020696"/>
                <a:gd name="connsiteX5975" fmla="*/ 4899462 w 8140614"/>
                <a:gd name="connsiteY5975" fmla="*/ 781082 h 4020696"/>
                <a:gd name="connsiteX5976" fmla="*/ 4901000 w 8140614"/>
                <a:gd name="connsiteY5976" fmla="*/ 760065 h 4020696"/>
                <a:gd name="connsiteX5977" fmla="*/ 4902538 w 8140614"/>
                <a:gd name="connsiteY5977" fmla="*/ 760065 h 4020696"/>
                <a:gd name="connsiteX5978" fmla="*/ 4994293 w 8140614"/>
                <a:gd name="connsiteY5978" fmla="*/ 721620 h 4020696"/>
                <a:gd name="connsiteX5979" fmla="*/ 5014284 w 8140614"/>
                <a:gd name="connsiteY5979" fmla="*/ 726746 h 4020696"/>
                <a:gd name="connsiteX5980" fmla="*/ 5018385 w 8140614"/>
                <a:gd name="connsiteY5980" fmla="*/ 714957 h 4020696"/>
                <a:gd name="connsiteX5981" fmla="*/ 5043502 w 8140614"/>
                <a:gd name="connsiteY5981" fmla="*/ 705730 h 4020696"/>
                <a:gd name="connsiteX5982" fmla="*/ 5040939 w 8140614"/>
                <a:gd name="connsiteY5982" fmla="*/ 724183 h 4020696"/>
                <a:gd name="connsiteX5983" fmla="*/ 5025049 w 8140614"/>
                <a:gd name="connsiteY5983" fmla="*/ 726746 h 4020696"/>
                <a:gd name="connsiteX5984" fmla="*/ 5026586 w 8140614"/>
                <a:gd name="connsiteY5984" fmla="*/ 733410 h 4020696"/>
                <a:gd name="connsiteX5985" fmla="*/ 5060930 w 8140614"/>
                <a:gd name="connsiteY5985" fmla="*/ 737511 h 4020696"/>
                <a:gd name="connsiteX5986" fmla="*/ 5085022 w 8140614"/>
                <a:gd name="connsiteY5986" fmla="*/ 720083 h 4020696"/>
                <a:gd name="connsiteX5987" fmla="*/ 5121930 w 8140614"/>
                <a:gd name="connsiteY5987" fmla="*/ 721620 h 4020696"/>
                <a:gd name="connsiteX5988" fmla="*/ 5155248 w 8140614"/>
                <a:gd name="connsiteY5988" fmla="*/ 704192 h 4020696"/>
                <a:gd name="connsiteX5989" fmla="*/ 5166013 w 8140614"/>
                <a:gd name="connsiteY5989" fmla="*/ 710856 h 4020696"/>
                <a:gd name="connsiteX5990" fmla="*/ 5164475 w 8140614"/>
                <a:gd name="connsiteY5990" fmla="*/ 726746 h 4020696"/>
                <a:gd name="connsiteX5991" fmla="*/ 5182928 w 8140614"/>
                <a:gd name="connsiteY5991" fmla="*/ 726746 h 4020696"/>
                <a:gd name="connsiteX5992" fmla="*/ 5182928 w 8140614"/>
                <a:gd name="connsiteY5992" fmla="*/ 715982 h 4020696"/>
                <a:gd name="connsiteX5993" fmla="*/ 5207021 w 8140614"/>
                <a:gd name="connsiteY5993" fmla="*/ 704192 h 4020696"/>
                <a:gd name="connsiteX5994" fmla="*/ 5191130 w 8140614"/>
                <a:gd name="connsiteY5994" fmla="*/ 672411 h 4020696"/>
                <a:gd name="connsiteX5995" fmla="*/ 5154223 w 8140614"/>
                <a:gd name="connsiteY5995" fmla="*/ 656520 h 4020696"/>
                <a:gd name="connsiteX5996" fmla="*/ 5152685 w 8140614"/>
                <a:gd name="connsiteY5996" fmla="*/ 651395 h 4020696"/>
                <a:gd name="connsiteX5997" fmla="*/ 5156786 w 8140614"/>
                <a:gd name="connsiteY5997" fmla="*/ 647294 h 4020696"/>
                <a:gd name="connsiteX5998" fmla="*/ 5193693 w 8140614"/>
                <a:gd name="connsiteY5998" fmla="*/ 669848 h 4020696"/>
                <a:gd name="connsiteX5999" fmla="*/ 5261356 w 8140614"/>
                <a:gd name="connsiteY5999" fmla="*/ 674974 h 4020696"/>
                <a:gd name="connsiteX6000" fmla="*/ 5372589 w 8140614"/>
                <a:gd name="connsiteY6000" fmla="*/ 734948 h 4020696"/>
                <a:gd name="connsiteX6001" fmla="*/ 5379253 w 8140614"/>
                <a:gd name="connsiteY6001" fmla="*/ 733410 h 4020696"/>
                <a:gd name="connsiteX6002" fmla="*/ 5390018 w 8140614"/>
                <a:gd name="connsiteY6002" fmla="*/ 706755 h 4020696"/>
                <a:gd name="connsiteX6003" fmla="*/ 5375665 w 8140614"/>
                <a:gd name="connsiteY6003" fmla="*/ 700091 h 4020696"/>
                <a:gd name="connsiteX6004" fmla="*/ 5369001 w 8140614"/>
                <a:gd name="connsiteY6004" fmla="*/ 682663 h 4020696"/>
                <a:gd name="connsiteX6005" fmla="*/ 5341321 w 8140614"/>
                <a:gd name="connsiteY6005" fmla="*/ 671898 h 4020696"/>
                <a:gd name="connsiteX6006" fmla="*/ 5353111 w 8140614"/>
                <a:gd name="connsiteY6006" fmla="*/ 628328 h 4020696"/>
                <a:gd name="connsiteX6007" fmla="*/ 5339783 w 8140614"/>
                <a:gd name="connsiteY6007" fmla="*/ 626790 h 4020696"/>
                <a:gd name="connsiteX6008" fmla="*/ 5339783 w 8140614"/>
                <a:gd name="connsiteY6008" fmla="*/ 618588 h 4020696"/>
                <a:gd name="connsiteX6009" fmla="*/ 5374127 w 8140614"/>
                <a:gd name="connsiteY6009" fmla="*/ 596034 h 4020696"/>
                <a:gd name="connsiteX6010" fmla="*/ 5401808 w 8140614"/>
                <a:gd name="connsiteY6010" fmla="*/ 541699 h 4020696"/>
                <a:gd name="connsiteX6011" fmla="*/ 5472033 w 8140614"/>
                <a:gd name="connsiteY6011" fmla="*/ 549900 h 4020696"/>
                <a:gd name="connsiteX6012" fmla="*/ 5474596 w 8140614"/>
                <a:gd name="connsiteY6012" fmla="*/ 565791 h 4020696"/>
                <a:gd name="connsiteX6013" fmla="*/ 5454605 w 8140614"/>
                <a:gd name="connsiteY6013" fmla="*/ 605773 h 4020696"/>
                <a:gd name="connsiteX6014" fmla="*/ 5470495 w 8140614"/>
                <a:gd name="connsiteY6014" fmla="*/ 702654 h 4020696"/>
                <a:gd name="connsiteX6015" fmla="*/ 5491512 w 8140614"/>
                <a:gd name="connsiteY6015" fmla="*/ 723671 h 4020696"/>
                <a:gd name="connsiteX6016" fmla="*/ 5483310 w 8140614"/>
                <a:gd name="connsiteY6016" fmla="*/ 747763 h 4020696"/>
                <a:gd name="connsiteX6017" fmla="*/ 5444866 w 8140614"/>
                <a:gd name="connsiteY6017" fmla="*/ 792871 h 4020696"/>
                <a:gd name="connsiteX6018" fmla="*/ 5426412 w 8140614"/>
                <a:gd name="connsiteY6018" fmla="*/ 796972 h 4020696"/>
                <a:gd name="connsiteX6019" fmla="*/ 5406421 w 8140614"/>
                <a:gd name="connsiteY6019" fmla="*/ 795434 h 4020696"/>
                <a:gd name="connsiteX6020" fmla="*/ 5388993 w 8140614"/>
                <a:gd name="connsiteY6020" fmla="*/ 791334 h 4020696"/>
                <a:gd name="connsiteX6021" fmla="*/ 5388993 w 8140614"/>
                <a:gd name="connsiteY6021" fmla="*/ 797997 h 4020696"/>
                <a:gd name="connsiteX6022" fmla="*/ 5391556 w 8140614"/>
                <a:gd name="connsiteY6022" fmla="*/ 803123 h 4020696"/>
                <a:gd name="connsiteX6023" fmla="*/ 5466907 w 8140614"/>
                <a:gd name="connsiteY6023" fmla="*/ 809787 h 4020696"/>
                <a:gd name="connsiteX6024" fmla="*/ 5523806 w 8140614"/>
                <a:gd name="connsiteY6024" fmla="*/ 744687 h 4020696"/>
                <a:gd name="connsiteX6025" fmla="*/ 5518680 w 8140614"/>
                <a:gd name="connsiteY6025" fmla="*/ 713931 h 4020696"/>
                <a:gd name="connsiteX6026" fmla="*/ 5575578 w 8140614"/>
                <a:gd name="connsiteY6026" fmla="*/ 725721 h 4020696"/>
                <a:gd name="connsiteX6027" fmla="*/ 5578141 w 8140614"/>
                <a:gd name="connsiteY6027" fmla="*/ 759040 h 4020696"/>
                <a:gd name="connsiteX6028" fmla="*/ 5608897 w 8140614"/>
                <a:gd name="connsiteY6028" fmla="*/ 763141 h 4020696"/>
                <a:gd name="connsiteX6029" fmla="*/ 5610435 w 8140614"/>
                <a:gd name="connsiteY6029" fmla="*/ 760578 h 4020696"/>
                <a:gd name="connsiteX6030" fmla="*/ 5583780 w 8140614"/>
                <a:gd name="connsiteY6030" fmla="*/ 744687 h 4020696"/>
                <a:gd name="connsiteX6031" fmla="*/ 5594544 w 8140614"/>
                <a:gd name="connsiteY6031" fmla="*/ 726234 h 4020696"/>
                <a:gd name="connsiteX6032" fmla="*/ 5590443 w 8140614"/>
                <a:gd name="connsiteY6032" fmla="*/ 711368 h 4020696"/>
                <a:gd name="connsiteX6033" fmla="*/ 5542772 w 8140614"/>
                <a:gd name="connsiteY6033" fmla="*/ 691377 h 4020696"/>
                <a:gd name="connsiteX6034" fmla="*/ 5497663 w 8140614"/>
                <a:gd name="connsiteY6034" fmla="*/ 695478 h 4020696"/>
                <a:gd name="connsiteX6035" fmla="*/ 5497663 w 8140614"/>
                <a:gd name="connsiteY6035" fmla="*/ 666260 h 4020696"/>
                <a:gd name="connsiteX6036" fmla="*/ 5509453 w 8140614"/>
                <a:gd name="connsiteY6036" fmla="*/ 634479 h 4020696"/>
                <a:gd name="connsiteX6037" fmla="*/ 5484336 w 8140614"/>
                <a:gd name="connsiteY6037" fmla="*/ 603723 h 4020696"/>
                <a:gd name="connsiteX6038" fmla="*/ 5493562 w 8140614"/>
                <a:gd name="connsiteY6038" fmla="*/ 594496 h 4020696"/>
                <a:gd name="connsiteX6039" fmla="*/ 5527907 w 8140614"/>
                <a:gd name="connsiteY6039" fmla="*/ 563740 h 4020696"/>
                <a:gd name="connsiteX6040" fmla="*/ 5526369 w 8140614"/>
                <a:gd name="connsiteY6040" fmla="*/ 545287 h 4020696"/>
                <a:gd name="connsiteX6041" fmla="*/ 5527907 w 8140614"/>
                <a:gd name="connsiteY6041" fmla="*/ 545287 h 4020696"/>
                <a:gd name="connsiteX6042" fmla="*/ 5537133 w 8140614"/>
                <a:gd name="connsiteY6042" fmla="*/ 550413 h 4020696"/>
                <a:gd name="connsiteX6043" fmla="*/ 5535596 w 8140614"/>
                <a:gd name="connsiteY6043" fmla="*/ 611412 h 4020696"/>
                <a:gd name="connsiteX6044" fmla="*/ 5572502 w 8140614"/>
                <a:gd name="connsiteY6044" fmla="*/ 612950 h 4020696"/>
                <a:gd name="connsiteX6045" fmla="*/ 5608384 w 8140614"/>
                <a:gd name="connsiteY6045" fmla="*/ 626277 h 4020696"/>
                <a:gd name="connsiteX6046" fmla="*/ 5609922 w 8140614"/>
                <a:gd name="connsiteY6046" fmla="*/ 619613 h 4020696"/>
                <a:gd name="connsiteX6047" fmla="*/ 5555587 w 8140614"/>
                <a:gd name="connsiteY6047" fmla="*/ 587832 h 4020696"/>
                <a:gd name="connsiteX6048" fmla="*/ 5557124 w 8140614"/>
                <a:gd name="connsiteY6048" fmla="*/ 582706 h 4020696"/>
                <a:gd name="connsiteX6049" fmla="*/ 5563788 w 8140614"/>
                <a:gd name="connsiteY6049" fmla="*/ 578606 h 4020696"/>
                <a:gd name="connsiteX6050" fmla="*/ 5600695 w 8140614"/>
                <a:gd name="connsiteY6050" fmla="*/ 582706 h 4020696"/>
                <a:gd name="connsiteX6051" fmla="*/ 5602233 w 8140614"/>
                <a:gd name="connsiteY6051" fmla="*/ 577580 h 4020696"/>
                <a:gd name="connsiteX6052" fmla="*/ 5587880 w 8140614"/>
                <a:gd name="connsiteY6052" fmla="*/ 564253 h 4020696"/>
                <a:gd name="connsiteX6053" fmla="*/ 5574553 w 8140614"/>
                <a:gd name="connsiteY6053" fmla="*/ 564253 h 4020696"/>
                <a:gd name="connsiteX6054" fmla="*/ 5577116 w 8140614"/>
                <a:gd name="connsiteY6054" fmla="*/ 560152 h 4020696"/>
                <a:gd name="connsiteX6055" fmla="*/ 5593006 w 8140614"/>
                <a:gd name="connsiteY6055" fmla="*/ 556051 h 4020696"/>
                <a:gd name="connsiteX6056" fmla="*/ 5648879 w 8140614"/>
                <a:gd name="connsiteY6056" fmla="*/ 571942 h 4020696"/>
                <a:gd name="connsiteX6057" fmla="*/ 5684761 w 8140614"/>
                <a:gd name="connsiteY6057" fmla="*/ 592958 h 4020696"/>
                <a:gd name="connsiteX6058" fmla="*/ 5693988 w 8140614"/>
                <a:gd name="connsiteY6058" fmla="*/ 591421 h 4020696"/>
                <a:gd name="connsiteX6059" fmla="*/ 5700652 w 8140614"/>
                <a:gd name="connsiteY6059" fmla="*/ 578093 h 4020696"/>
                <a:gd name="connsiteX6060" fmla="*/ 5655544 w 8140614"/>
                <a:gd name="connsiteY6060" fmla="*/ 551438 h 4020696"/>
                <a:gd name="connsiteX6061" fmla="*/ 5652981 w 8140614"/>
                <a:gd name="connsiteY6061" fmla="*/ 518119 h 4020696"/>
                <a:gd name="connsiteX6062" fmla="*/ 5792407 w 8140614"/>
                <a:gd name="connsiteY6062" fmla="*/ 503254 h 4020696"/>
                <a:gd name="connsiteX6063" fmla="*/ 5796508 w 8140614"/>
                <a:gd name="connsiteY6063" fmla="*/ 488901 h 4020696"/>
                <a:gd name="connsiteX6064" fmla="*/ 5778054 w 8140614"/>
                <a:gd name="connsiteY6064" fmla="*/ 475574 h 4020696"/>
                <a:gd name="connsiteX6065" fmla="*/ 5795482 w 8140614"/>
                <a:gd name="connsiteY6065" fmla="*/ 475574 h 4020696"/>
                <a:gd name="connsiteX6066" fmla="*/ 5795482 w 8140614"/>
                <a:gd name="connsiteY6066" fmla="*/ 470448 h 4020696"/>
                <a:gd name="connsiteX6067" fmla="*/ 5791382 w 8140614"/>
                <a:gd name="connsiteY6067" fmla="*/ 465322 h 4020696"/>
                <a:gd name="connsiteX6068" fmla="*/ 5772928 w 8140614"/>
                <a:gd name="connsiteY6068" fmla="*/ 460196 h 4020696"/>
                <a:gd name="connsiteX6069" fmla="*/ 5792919 w 8140614"/>
                <a:gd name="connsiteY6069" fmla="*/ 458658 h 4020696"/>
                <a:gd name="connsiteX6070" fmla="*/ 5794457 w 8140614"/>
                <a:gd name="connsiteY6070" fmla="*/ 454557 h 4020696"/>
                <a:gd name="connsiteX6071" fmla="*/ 5787793 w 8140614"/>
                <a:gd name="connsiteY6071" fmla="*/ 449431 h 4020696"/>
                <a:gd name="connsiteX6072" fmla="*/ 5801121 w 8140614"/>
                <a:gd name="connsiteY6072" fmla="*/ 445330 h 4020696"/>
                <a:gd name="connsiteX6073" fmla="*/ 5798558 w 8140614"/>
                <a:gd name="connsiteY6073" fmla="*/ 438667 h 4020696"/>
                <a:gd name="connsiteX6074" fmla="*/ 5859557 w 8140614"/>
                <a:gd name="connsiteY6074" fmla="*/ 418675 h 4020696"/>
                <a:gd name="connsiteX6075" fmla="*/ 5883649 w 8140614"/>
                <a:gd name="connsiteY6075" fmla="*/ 418675 h 4020696"/>
                <a:gd name="connsiteX6076" fmla="*/ 5932859 w 8140614"/>
                <a:gd name="connsiteY6076" fmla="*/ 409449 h 4020696"/>
                <a:gd name="connsiteX6077" fmla="*/ 5934396 w 8140614"/>
                <a:gd name="connsiteY6077" fmla="*/ 406886 h 4020696"/>
                <a:gd name="connsiteX6078" fmla="*/ 5932859 w 8140614"/>
                <a:gd name="connsiteY6078" fmla="*/ 404323 h 4020696"/>
                <a:gd name="connsiteX6079" fmla="*/ 5919531 w 8140614"/>
                <a:gd name="connsiteY6079" fmla="*/ 397659 h 4020696"/>
                <a:gd name="connsiteX6080" fmla="*/ 5955413 w 8140614"/>
                <a:gd name="connsiteY6080" fmla="*/ 389457 h 4020696"/>
                <a:gd name="connsiteX6081" fmla="*/ 5968740 w 8140614"/>
                <a:gd name="connsiteY6081" fmla="*/ 394583 h 4020696"/>
                <a:gd name="connsiteX6082" fmla="*/ 5989757 w 8140614"/>
                <a:gd name="connsiteY6082" fmla="*/ 385356 h 4020696"/>
                <a:gd name="connsiteX6083" fmla="*/ 5983093 w 8140614"/>
                <a:gd name="connsiteY6083" fmla="*/ 400222 h 4020696"/>
                <a:gd name="connsiteX6084" fmla="*/ 6012311 w 8140614"/>
                <a:gd name="connsiteY6084" fmla="*/ 398684 h 4020696"/>
                <a:gd name="connsiteX6085" fmla="*/ 6023076 w 8140614"/>
                <a:gd name="connsiteY6085" fmla="*/ 389457 h 4020696"/>
                <a:gd name="connsiteX6086" fmla="*/ 6052293 w 8140614"/>
                <a:gd name="connsiteY6086" fmla="*/ 394583 h 4020696"/>
                <a:gd name="connsiteX6087" fmla="*/ 6052293 w 8140614"/>
                <a:gd name="connsiteY6087" fmla="*/ 390482 h 4020696"/>
                <a:gd name="connsiteX6088" fmla="*/ 6038966 w 8140614"/>
                <a:gd name="connsiteY6088" fmla="*/ 381256 h 4020696"/>
                <a:gd name="connsiteX6089" fmla="*/ 6038966 w 8140614"/>
                <a:gd name="connsiteY6089" fmla="*/ 379718 h 4020696"/>
                <a:gd name="connsiteX6090" fmla="*/ 6041529 w 8140614"/>
                <a:gd name="connsiteY6090" fmla="*/ 379718 h 4020696"/>
                <a:gd name="connsiteX6091" fmla="*/ 6084075 w 8140614"/>
                <a:gd name="connsiteY6091" fmla="*/ 377155 h 4020696"/>
                <a:gd name="connsiteX6092" fmla="*/ 6085612 w 8140614"/>
                <a:gd name="connsiteY6092" fmla="*/ 374592 h 4020696"/>
                <a:gd name="connsiteX6093" fmla="*/ 6083049 w 8140614"/>
                <a:gd name="connsiteY6093" fmla="*/ 356138 h 4020696"/>
                <a:gd name="connsiteX6094" fmla="*/ 6193258 w 8140614"/>
                <a:gd name="connsiteY6094" fmla="*/ 333584 h 4020696"/>
                <a:gd name="connsiteX6095" fmla="*/ 6193258 w 8140614"/>
                <a:gd name="connsiteY6095" fmla="*/ 335122 h 4020696"/>
                <a:gd name="connsiteX6096" fmla="*/ 6156351 w 8140614"/>
                <a:gd name="connsiteY6096" fmla="*/ 346912 h 4020696"/>
                <a:gd name="connsiteX6097" fmla="*/ 6157889 w 8140614"/>
                <a:gd name="connsiteY6097" fmla="*/ 349475 h 4020696"/>
                <a:gd name="connsiteX6098" fmla="*/ 6222988 w 8140614"/>
                <a:gd name="connsiteY6098" fmla="*/ 356138 h 4020696"/>
                <a:gd name="connsiteX6099" fmla="*/ 6208636 w 8140614"/>
                <a:gd name="connsiteY6099" fmla="*/ 371004 h 4020696"/>
                <a:gd name="connsiteX6100" fmla="*/ 6207098 w 8140614"/>
                <a:gd name="connsiteY6100" fmla="*/ 375105 h 4020696"/>
                <a:gd name="connsiteX6101" fmla="*/ 6209661 w 8140614"/>
                <a:gd name="connsiteY6101" fmla="*/ 377668 h 4020696"/>
                <a:gd name="connsiteX6102" fmla="*/ 6234778 w 8140614"/>
                <a:gd name="connsiteY6102" fmla="*/ 377668 h 4020696"/>
                <a:gd name="connsiteX6103" fmla="*/ 6245543 w 8140614"/>
                <a:gd name="connsiteY6103" fmla="*/ 366903 h 4020696"/>
                <a:gd name="connsiteX6104" fmla="*/ 6306542 w 8140614"/>
                <a:gd name="connsiteY6104" fmla="*/ 366903 h 4020696"/>
                <a:gd name="connsiteX6105" fmla="*/ 6346524 w 8140614"/>
                <a:gd name="connsiteY6105" fmla="*/ 373567 h 4020696"/>
                <a:gd name="connsiteX6106" fmla="*/ 6348062 w 8140614"/>
                <a:gd name="connsiteY6106" fmla="*/ 377668 h 4020696"/>
                <a:gd name="connsiteX6107" fmla="*/ 6347550 w 8140614"/>
                <a:gd name="connsiteY6107" fmla="*/ 396121 h 4020696"/>
                <a:gd name="connsiteX6108" fmla="*/ 1671637 w 8140614"/>
                <a:gd name="connsiteY6108" fmla="*/ 315131 h 4020696"/>
                <a:gd name="connsiteX6109" fmla="*/ 1694191 w 8140614"/>
                <a:gd name="connsiteY6109" fmla="*/ 315131 h 4020696"/>
                <a:gd name="connsiteX6110" fmla="*/ 1691628 w 8140614"/>
                <a:gd name="connsiteY6110" fmla="*/ 319231 h 4020696"/>
                <a:gd name="connsiteX6111" fmla="*/ 1633192 w 8140614"/>
                <a:gd name="connsiteY6111" fmla="*/ 327433 h 4020696"/>
                <a:gd name="connsiteX6112" fmla="*/ 1631654 w 8140614"/>
                <a:gd name="connsiteY6112" fmla="*/ 324870 h 4020696"/>
                <a:gd name="connsiteX6113" fmla="*/ 1671637 w 8140614"/>
                <a:gd name="connsiteY6113" fmla="*/ 315131 h 4020696"/>
                <a:gd name="connsiteX6114" fmla="*/ 1411750 w 8140614"/>
                <a:gd name="connsiteY6114" fmla="*/ 314105 h 4020696"/>
                <a:gd name="connsiteX6115" fmla="*/ 1442506 w 8140614"/>
                <a:gd name="connsiteY6115" fmla="*/ 338198 h 4020696"/>
                <a:gd name="connsiteX6116" fmla="*/ 1437380 w 8140614"/>
                <a:gd name="connsiteY6116" fmla="*/ 344861 h 4020696"/>
                <a:gd name="connsiteX6117" fmla="*/ 1413288 w 8140614"/>
                <a:gd name="connsiteY6117" fmla="*/ 323845 h 4020696"/>
                <a:gd name="connsiteX6118" fmla="*/ 1411750 w 8140614"/>
                <a:gd name="connsiteY6118" fmla="*/ 314105 h 4020696"/>
                <a:gd name="connsiteX6119" fmla="*/ 1207736 w 8140614"/>
                <a:gd name="connsiteY6119" fmla="*/ 307442 h 4020696"/>
                <a:gd name="connsiteX6120" fmla="*/ 1234391 w 8140614"/>
                <a:gd name="connsiteY6120" fmla="*/ 311543 h 4020696"/>
                <a:gd name="connsiteX6121" fmla="*/ 1234391 w 8140614"/>
                <a:gd name="connsiteY6121" fmla="*/ 312568 h 4020696"/>
                <a:gd name="connsiteX6122" fmla="*/ 1229265 w 8140614"/>
                <a:gd name="connsiteY6122" fmla="*/ 316668 h 4020696"/>
                <a:gd name="connsiteX6123" fmla="*/ 1222602 w 8140614"/>
                <a:gd name="connsiteY6123" fmla="*/ 318206 h 4020696"/>
                <a:gd name="connsiteX6124" fmla="*/ 1207736 w 8140614"/>
                <a:gd name="connsiteY6124" fmla="*/ 307442 h 4020696"/>
                <a:gd name="connsiteX6125" fmla="*/ 1298979 w 8140614"/>
                <a:gd name="connsiteY6125" fmla="*/ 301803 h 4020696"/>
                <a:gd name="connsiteX6126" fmla="*/ 1323071 w 8140614"/>
                <a:gd name="connsiteY6126" fmla="*/ 303341 h 4020696"/>
                <a:gd name="connsiteX6127" fmla="*/ 1323071 w 8140614"/>
                <a:gd name="connsiteY6127" fmla="*/ 304879 h 4020696"/>
                <a:gd name="connsiteX6128" fmla="*/ 1323071 w 8140614"/>
                <a:gd name="connsiteY6128" fmla="*/ 306417 h 4020696"/>
                <a:gd name="connsiteX6129" fmla="*/ 1302054 w 8140614"/>
                <a:gd name="connsiteY6129" fmla="*/ 314618 h 4020696"/>
                <a:gd name="connsiteX6130" fmla="*/ 1302054 w 8140614"/>
                <a:gd name="connsiteY6130" fmla="*/ 318719 h 4020696"/>
                <a:gd name="connsiteX6131" fmla="*/ 1310256 w 8140614"/>
                <a:gd name="connsiteY6131" fmla="*/ 322820 h 4020696"/>
                <a:gd name="connsiteX6132" fmla="*/ 1305130 w 8140614"/>
                <a:gd name="connsiteY6132" fmla="*/ 329483 h 4020696"/>
                <a:gd name="connsiteX6133" fmla="*/ 1251820 w 8140614"/>
                <a:gd name="connsiteY6133" fmla="*/ 326920 h 4020696"/>
                <a:gd name="connsiteX6134" fmla="*/ 1250282 w 8140614"/>
                <a:gd name="connsiteY6134" fmla="*/ 317694 h 4020696"/>
                <a:gd name="connsiteX6135" fmla="*/ 1298979 w 8140614"/>
                <a:gd name="connsiteY6135" fmla="*/ 301803 h 4020696"/>
                <a:gd name="connsiteX6136" fmla="*/ 1293853 w 8140614"/>
                <a:gd name="connsiteY6136" fmla="*/ 268997 h 4020696"/>
                <a:gd name="connsiteX6137" fmla="*/ 1330760 w 8140614"/>
                <a:gd name="connsiteY6137" fmla="*/ 277198 h 4020696"/>
                <a:gd name="connsiteX6138" fmla="*/ 1330760 w 8140614"/>
                <a:gd name="connsiteY6138" fmla="*/ 287963 h 4020696"/>
                <a:gd name="connsiteX6139" fmla="*/ 1326659 w 8140614"/>
                <a:gd name="connsiteY6139" fmla="*/ 289501 h 4020696"/>
                <a:gd name="connsiteX6140" fmla="*/ 1241568 w 8140614"/>
                <a:gd name="connsiteY6140" fmla="*/ 285400 h 4020696"/>
                <a:gd name="connsiteX6141" fmla="*/ 1241568 w 8140614"/>
                <a:gd name="connsiteY6141" fmla="*/ 283862 h 4020696"/>
                <a:gd name="connsiteX6142" fmla="*/ 1293853 w 8140614"/>
                <a:gd name="connsiteY6142" fmla="*/ 268997 h 4020696"/>
                <a:gd name="connsiteX6143" fmla="*/ 1588083 w 8140614"/>
                <a:gd name="connsiteY6143" fmla="*/ 262333 h 4020696"/>
                <a:gd name="connsiteX6144" fmla="*/ 1630629 w 8140614"/>
                <a:gd name="connsiteY6144" fmla="*/ 279761 h 4020696"/>
                <a:gd name="connsiteX6145" fmla="*/ 1657284 w 8140614"/>
                <a:gd name="connsiteY6145" fmla="*/ 279761 h 4020696"/>
                <a:gd name="connsiteX6146" fmla="*/ 1658822 w 8140614"/>
                <a:gd name="connsiteY6146" fmla="*/ 300778 h 4020696"/>
                <a:gd name="connsiteX6147" fmla="*/ 1612176 w 8140614"/>
                <a:gd name="connsiteY6147" fmla="*/ 307442 h 4020696"/>
                <a:gd name="connsiteX6148" fmla="*/ 1588083 w 8140614"/>
                <a:gd name="connsiteY6148" fmla="*/ 262333 h 4020696"/>
                <a:gd name="connsiteX6149" fmla="*/ 4063416 w 8140614"/>
                <a:gd name="connsiteY6149" fmla="*/ 259770 h 4020696"/>
                <a:gd name="connsiteX6150" fmla="*/ 4079306 w 8140614"/>
                <a:gd name="connsiteY6150" fmla="*/ 275661 h 4020696"/>
                <a:gd name="connsiteX6151" fmla="*/ 4079306 w 8140614"/>
                <a:gd name="connsiteY6151" fmla="*/ 276686 h 4020696"/>
                <a:gd name="connsiteX6152" fmla="*/ 4063416 w 8140614"/>
                <a:gd name="connsiteY6152" fmla="*/ 259770 h 4020696"/>
                <a:gd name="connsiteX6153" fmla="*/ 1430203 w 8140614"/>
                <a:gd name="connsiteY6153" fmla="*/ 234140 h 4020696"/>
                <a:gd name="connsiteX6154" fmla="*/ 1484539 w 8140614"/>
                <a:gd name="connsiteY6154" fmla="*/ 242342 h 4020696"/>
                <a:gd name="connsiteX6155" fmla="*/ 1488640 w 8140614"/>
                <a:gd name="connsiteY6155" fmla="*/ 253106 h 4020696"/>
                <a:gd name="connsiteX6156" fmla="*/ 1506068 w 8140614"/>
                <a:gd name="connsiteY6156" fmla="*/ 247980 h 4020696"/>
                <a:gd name="connsiteX6157" fmla="*/ 1549639 w 8140614"/>
                <a:gd name="connsiteY6157" fmla="*/ 270535 h 4020696"/>
                <a:gd name="connsiteX6158" fmla="*/ 1562966 w 8140614"/>
                <a:gd name="connsiteY6158" fmla="*/ 297190 h 4020696"/>
                <a:gd name="connsiteX6159" fmla="*/ 1552202 w 8140614"/>
                <a:gd name="connsiteY6159" fmla="*/ 307954 h 4020696"/>
                <a:gd name="connsiteX6160" fmla="*/ 1491203 w 8140614"/>
                <a:gd name="connsiteY6160" fmla="*/ 282837 h 4020696"/>
                <a:gd name="connsiteX6161" fmla="*/ 1435329 w 8140614"/>
                <a:gd name="connsiteY6161" fmla="*/ 285400 h 4020696"/>
                <a:gd name="connsiteX6162" fmla="*/ 1432766 w 8140614"/>
                <a:gd name="connsiteY6162" fmla="*/ 280274 h 4020696"/>
                <a:gd name="connsiteX6163" fmla="*/ 1432766 w 8140614"/>
                <a:gd name="connsiteY6163" fmla="*/ 278736 h 4020696"/>
                <a:gd name="connsiteX6164" fmla="*/ 1468648 w 8140614"/>
                <a:gd name="connsiteY6164" fmla="*/ 274635 h 4020696"/>
                <a:gd name="connsiteX6165" fmla="*/ 1467111 w 8140614"/>
                <a:gd name="connsiteY6165" fmla="*/ 267972 h 4020696"/>
                <a:gd name="connsiteX6166" fmla="*/ 1428666 w 8140614"/>
                <a:gd name="connsiteY6166" fmla="*/ 258745 h 4020696"/>
                <a:gd name="connsiteX6167" fmla="*/ 1420464 w 8140614"/>
                <a:gd name="connsiteY6167" fmla="*/ 237728 h 4020696"/>
                <a:gd name="connsiteX6168" fmla="*/ 1430203 w 8140614"/>
                <a:gd name="connsiteY6168" fmla="*/ 234140 h 4020696"/>
                <a:gd name="connsiteX6169" fmla="*/ 6113805 w 8140614"/>
                <a:gd name="connsiteY6169" fmla="*/ 233115 h 4020696"/>
                <a:gd name="connsiteX6170" fmla="*/ 6125595 w 8140614"/>
                <a:gd name="connsiteY6170" fmla="*/ 239779 h 4020696"/>
                <a:gd name="connsiteX6171" fmla="*/ 6114831 w 8140614"/>
                <a:gd name="connsiteY6171" fmla="*/ 263871 h 4020696"/>
                <a:gd name="connsiteX6172" fmla="*/ 6118931 w 8140614"/>
                <a:gd name="connsiteY6172" fmla="*/ 266434 h 4020696"/>
                <a:gd name="connsiteX6173" fmla="*/ 6182493 w 8140614"/>
                <a:gd name="connsiteY6173" fmla="*/ 270535 h 4020696"/>
                <a:gd name="connsiteX6174" fmla="*/ 6182493 w 8140614"/>
                <a:gd name="connsiteY6174" fmla="*/ 274635 h 4020696"/>
                <a:gd name="connsiteX6175" fmla="*/ 6047167 w 8140614"/>
                <a:gd name="connsiteY6175" fmla="*/ 303854 h 4020696"/>
                <a:gd name="connsiteX6176" fmla="*/ 6047167 w 8140614"/>
                <a:gd name="connsiteY6176" fmla="*/ 299753 h 4020696"/>
                <a:gd name="connsiteX6177" fmla="*/ 6065621 w 8140614"/>
                <a:gd name="connsiteY6177" fmla="*/ 267972 h 4020696"/>
                <a:gd name="connsiteX6178" fmla="*/ 6081512 w 8140614"/>
                <a:gd name="connsiteY6178" fmla="*/ 263871 h 4020696"/>
                <a:gd name="connsiteX6179" fmla="*/ 6090738 w 8140614"/>
                <a:gd name="connsiteY6179" fmla="*/ 241317 h 4020696"/>
                <a:gd name="connsiteX6180" fmla="*/ 6111755 w 8140614"/>
                <a:gd name="connsiteY6180" fmla="*/ 238754 h 4020696"/>
                <a:gd name="connsiteX6181" fmla="*/ 6113805 w 8140614"/>
                <a:gd name="connsiteY6181" fmla="*/ 233115 h 4020696"/>
                <a:gd name="connsiteX6182" fmla="*/ 1545538 w 8140614"/>
                <a:gd name="connsiteY6182" fmla="*/ 198258 h 4020696"/>
                <a:gd name="connsiteX6183" fmla="*/ 1572193 w 8140614"/>
                <a:gd name="connsiteY6183" fmla="*/ 211586 h 4020696"/>
                <a:gd name="connsiteX6184" fmla="*/ 1567067 w 8140614"/>
                <a:gd name="connsiteY6184" fmla="*/ 214149 h 4020696"/>
                <a:gd name="connsiteX6185" fmla="*/ 1545538 w 8140614"/>
                <a:gd name="connsiteY6185" fmla="*/ 198258 h 4020696"/>
                <a:gd name="connsiteX6186" fmla="*/ 5991807 w 8140614"/>
                <a:gd name="connsiteY6186" fmla="*/ 197233 h 4020696"/>
                <a:gd name="connsiteX6187" fmla="*/ 6002572 w 8140614"/>
                <a:gd name="connsiteY6187" fmla="*/ 198771 h 4020696"/>
                <a:gd name="connsiteX6188" fmla="*/ 6022563 w 8140614"/>
                <a:gd name="connsiteY6188" fmla="*/ 214662 h 4020696"/>
                <a:gd name="connsiteX6189" fmla="*/ 6026663 w 8140614"/>
                <a:gd name="connsiteY6189" fmla="*/ 205435 h 4020696"/>
                <a:gd name="connsiteX6190" fmla="*/ 6055882 w 8140614"/>
                <a:gd name="connsiteY6190" fmla="*/ 216199 h 4020696"/>
                <a:gd name="connsiteX6191" fmla="*/ 6047680 w 8140614"/>
                <a:gd name="connsiteY6191" fmla="*/ 250543 h 4020696"/>
                <a:gd name="connsiteX6192" fmla="*/ 6039478 w 8140614"/>
                <a:gd name="connsiteY6192" fmla="*/ 261308 h 4020696"/>
                <a:gd name="connsiteX6193" fmla="*/ 5934909 w 8140614"/>
                <a:gd name="connsiteY6193" fmla="*/ 222863 h 4020696"/>
                <a:gd name="connsiteX6194" fmla="*/ 5952337 w 8140614"/>
                <a:gd name="connsiteY6194" fmla="*/ 206973 h 4020696"/>
                <a:gd name="connsiteX6195" fmla="*/ 5991807 w 8140614"/>
                <a:gd name="connsiteY6195" fmla="*/ 197233 h 4020696"/>
                <a:gd name="connsiteX6196" fmla="*/ 4186439 w 8140614"/>
                <a:gd name="connsiteY6196" fmla="*/ 197233 h 4020696"/>
                <a:gd name="connsiteX6197" fmla="*/ 4197204 w 8140614"/>
                <a:gd name="connsiteY6197" fmla="*/ 209023 h 4020696"/>
                <a:gd name="connsiteX6198" fmla="*/ 4221296 w 8140614"/>
                <a:gd name="connsiteY6198" fmla="*/ 213124 h 4020696"/>
                <a:gd name="connsiteX6199" fmla="*/ 4213095 w 8140614"/>
                <a:gd name="connsiteY6199" fmla="*/ 230552 h 4020696"/>
                <a:gd name="connsiteX6200" fmla="*/ 4214632 w 8140614"/>
                <a:gd name="connsiteY6200" fmla="*/ 232090 h 4020696"/>
                <a:gd name="connsiteX6201" fmla="*/ 4219758 w 8140614"/>
                <a:gd name="connsiteY6201" fmla="*/ 232090 h 4020696"/>
                <a:gd name="connsiteX6202" fmla="*/ 4233086 w 8140614"/>
                <a:gd name="connsiteY6202" fmla="*/ 222863 h 4020696"/>
                <a:gd name="connsiteX6203" fmla="*/ 4239749 w 8140614"/>
                <a:gd name="connsiteY6203" fmla="*/ 240291 h 4020696"/>
                <a:gd name="connsiteX6204" fmla="*/ 4267430 w 8140614"/>
                <a:gd name="connsiteY6204" fmla="*/ 251056 h 4020696"/>
                <a:gd name="connsiteX6205" fmla="*/ 4280757 w 8140614"/>
                <a:gd name="connsiteY6205" fmla="*/ 246955 h 4020696"/>
                <a:gd name="connsiteX6206" fmla="*/ 4300749 w 8140614"/>
                <a:gd name="connsiteY6206" fmla="*/ 258745 h 4020696"/>
                <a:gd name="connsiteX6207" fmla="*/ 4300749 w 8140614"/>
                <a:gd name="connsiteY6207" fmla="*/ 273098 h 4020696"/>
                <a:gd name="connsiteX6208" fmla="*/ 4319202 w 8140614"/>
                <a:gd name="connsiteY6208" fmla="*/ 281299 h 4020696"/>
                <a:gd name="connsiteX6209" fmla="*/ 4315101 w 8140614"/>
                <a:gd name="connsiteY6209" fmla="*/ 289501 h 4020696"/>
                <a:gd name="connsiteX6210" fmla="*/ 4319202 w 8140614"/>
                <a:gd name="connsiteY6210" fmla="*/ 291039 h 4020696"/>
                <a:gd name="connsiteX6211" fmla="*/ 4341756 w 8140614"/>
                <a:gd name="connsiteY6211" fmla="*/ 293602 h 4020696"/>
                <a:gd name="connsiteX6212" fmla="*/ 4339193 w 8140614"/>
                <a:gd name="connsiteY6212" fmla="*/ 306929 h 4020696"/>
                <a:gd name="connsiteX6213" fmla="*/ 4341756 w 8140614"/>
                <a:gd name="connsiteY6213" fmla="*/ 306929 h 4020696"/>
                <a:gd name="connsiteX6214" fmla="*/ 4372512 w 8140614"/>
                <a:gd name="connsiteY6214" fmla="*/ 306929 h 4020696"/>
                <a:gd name="connsiteX6215" fmla="*/ 4370974 w 8140614"/>
                <a:gd name="connsiteY6215" fmla="*/ 312055 h 4020696"/>
                <a:gd name="connsiteX6216" fmla="*/ 4329967 w 8140614"/>
                <a:gd name="connsiteY6216" fmla="*/ 336147 h 4020696"/>
                <a:gd name="connsiteX6217" fmla="*/ 4327404 w 8140614"/>
                <a:gd name="connsiteY6217" fmla="*/ 333584 h 4020696"/>
                <a:gd name="connsiteX6218" fmla="*/ 4324841 w 8140614"/>
                <a:gd name="connsiteY6218" fmla="*/ 321794 h 4020696"/>
                <a:gd name="connsiteX6219" fmla="*/ 4291522 w 8140614"/>
                <a:gd name="connsiteY6219" fmla="*/ 325895 h 4020696"/>
                <a:gd name="connsiteX6220" fmla="*/ 4291522 w 8140614"/>
                <a:gd name="connsiteY6220" fmla="*/ 324357 h 4020696"/>
                <a:gd name="connsiteX6221" fmla="*/ 4280757 w 8140614"/>
                <a:gd name="connsiteY6221" fmla="*/ 279249 h 4020696"/>
                <a:gd name="connsiteX6222" fmla="*/ 4283320 w 8140614"/>
                <a:gd name="connsiteY6222" fmla="*/ 275148 h 4020696"/>
                <a:gd name="connsiteX6223" fmla="*/ 4294085 w 8140614"/>
                <a:gd name="connsiteY6223" fmla="*/ 271047 h 4020696"/>
                <a:gd name="connsiteX6224" fmla="*/ 4289984 w 8140614"/>
                <a:gd name="connsiteY6224" fmla="*/ 265921 h 4020696"/>
                <a:gd name="connsiteX6225" fmla="*/ 4243338 w 8140614"/>
                <a:gd name="connsiteY6225" fmla="*/ 297702 h 4020696"/>
                <a:gd name="connsiteX6226" fmla="*/ 4234111 w 8140614"/>
                <a:gd name="connsiteY6226" fmla="*/ 300265 h 4020696"/>
                <a:gd name="connsiteX6227" fmla="*/ 4230010 w 8140614"/>
                <a:gd name="connsiteY6227" fmla="*/ 320257 h 4020696"/>
                <a:gd name="connsiteX6228" fmla="*/ 4196691 w 8140614"/>
                <a:gd name="connsiteY6228" fmla="*/ 367928 h 4020696"/>
                <a:gd name="connsiteX6229" fmla="*/ 4188490 w 8140614"/>
                <a:gd name="connsiteY6229" fmla="*/ 369466 h 4020696"/>
                <a:gd name="connsiteX6230" fmla="*/ 4170036 w 8140614"/>
                <a:gd name="connsiteY6230" fmla="*/ 358701 h 4020696"/>
                <a:gd name="connsiteX6231" fmla="*/ 4171574 w 8140614"/>
                <a:gd name="connsiteY6231" fmla="*/ 356138 h 4020696"/>
                <a:gd name="connsiteX6232" fmla="*/ 4180801 w 8140614"/>
                <a:gd name="connsiteY6232" fmla="*/ 349475 h 4020696"/>
                <a:gd name="connsiteX6233" fmla="*/ 4179263 w 8140614"/>
                <a:gd name="connsiteY6233" fmla="*/ 346912 h 4020696"/>
                <a:gd name="connsiteX6234" fmla="*/ 4135692 w 8140614"/>
                <a:gd name="connsiteY6234" fmla="*/ 331021 h 4020696"/>
                <a:gd name="connsiteX6235" fmla="*/ 4137230 w 8140614"/>
                <a:gd name="connsiteY6235" fmla="*/ 325895 h 4020696"/>
                <a:gd name="connsiteX6236" fmla="*/ 4163885 w 8140614"/>
                <a:gd name="connsiteY6236" fmla="*/ 317694 h 4020696"/>
                <a:gd name="connsiteX6237" fmla="*/ 4199767 w 8140614"/>
                <a:gd name="connsiteY6237" fmla="*/ 313593 h 4020696"/>
                <a:gd name="connsiteX6238" fmla="*/ 4199767 w 8140614"/>
                <a:gd name="connsiteY6238" fmla="*/ 311030 h 4020696"/>
                <a:gd name="connsiteX6239" fmla="*/ 4198229 w 8140614"/>
                <a:gd name="connsiteY6239" fmla="*/ 308467 h 4020696"/>
                <a:gd name="connsiteX6240" fmla="*/ 4129028 w 8140614"/>
                <a:gd name="connsiteY6240" fmla="*/ 308467 h 4020696"/>
                <a:gd name="connsiteX6241" fmla="*/ 4133129 w 8140614"/>
                <a:gd name="connsiteY6241" fmla="*/ 303341 h 4020696"/>
                <a:gd name="connsiteX6242" fmla="*/ 4194128 w 8140614"/>
                <a:gd name="connsiteY6242" fmla="*/ 282324 h 4020696"/>
                <a:gd name="connsiteX6243" fmla="*/ 4194128 w 8140614"/>
                <a:gd name="connsiteY6243" fmla="*/ 271560 h 4020696"/>
                <a:gd name="connsiteX6244" fmla="*/ 4190028 w 8140614"/>
                <a:gd name="connsiteY6244" fmla="*/ 264896 h 4020696"/>
                <a:gd name="connsiteX6245" fmla="*/ 4164910 w 8140614"/>
                <a:gd name="connsiteY6245" fmla="*/ 275661 h 4020696"/>
                <a:gd name="connsiteX6246" fmla="*/ 4170036 w 8140614"/>
                <a:gd name="connsiteY6246" fmla="*/ 263871 h 4020696"/>
                <a:gd name="connsiteX6247" fmla="*/ 4165935 w 8140614"/>
                <a:gd name="connsiteY6247" fmla="*/ 257207 h 4020696"/>
                <a:gd name="connsiteX6248" fmla="*/ 4160809 w 8140614"/>
                <a:gd name="connsiteY6248" fmla="*/ 257207 h 4020696"/>
                <a:gd name="connsiteX6249" fmla="*/ 4135692 w 8140614"/>
                <a:gd name="connsiteY6249" fmla="*/ 284887 h 4020696"/>
                <a:gd name="connsiteX6250" fmla="*/ 4083920 w 8140614"/>
                <a:gd name="connsiteY6250" fmla="*/ 262333 h 4020696"/>
                <a:gd name="connsiteX6251" fmla="*/ 4099810 w 8140614"/>
                <a:gd name="connsiteY6251" fmla="*/ 237216 h 4020696"/>
                <a:gd name="connsiteX6252" fmla="*/ 4097247 w 8140614"/>
                <a:gd name="connsiteY6252" fmla="*/ 237216 h 4020696"/>
                <a:gd name="connsiteX6253" fmla="*/ 4074693 w 8140614"/>
                <a:gd name="connsiteY6253" fmla="*/ 241317 h 4020696"/>
                <a:gd name="connsiteX6254" fmla="*/ 4070592 w 8140614"/>
                <a:gd name="connsiteY6254" fmla="*/ 220300 h 4020696"/>
                <a:gd name="connsiteX6255" fmla="*/ 4138255 w 8140614"/>
                <a:gd name="connsiteY6255" fmla="*/ 209536 h 4020696"/>
                <a:gd name="connsiteX6256" fmla="*/ 4135692 w 8140614"/>
                <a:gd name="connsiteY6256" fmla="*/ 211073 h 4020696"/>
                <a:gd name="connsiteX6257" fmla="*/ 4117239 w 8140614"/>
                <a:gd name="connsiteY6257" fmla="*/ 221838 h 4020696"/>
                <a:gd name="connsiteX6258" fmla="*/ 4138255 w 8140614"/>
                <a:gd name="connsiteY6258" fmla="*/ 239266 h 4020696"/>
                <a:gd name="connsiteX6259" fmla="*/ 4155683 w 8140614"/>
                <a:gd name="connsiteY6259" fmla="*/ 211586 h 4020696"/>
                <a:gd name="connsiteX6260" fmla="*/ 4158246 w 8140614"/>
                <a:gd name="connsiteY6260" fmla="*/ 211586 h 4020696"/>
                <a:gd name="connsiteX6261" fmla="*/ 4194128 w 8140614"/>
                <a:gd name="connsiteY6261" fmla="*/ 254132 h 4020696"/>
                <a:gd name="connsiteX6262" fmla="*/ 4194128 w 8140614"/>
                <a:gd name="connsiteY6262" fmla="*/ 245930 h 4020696"/>
                <a:gd name="connsiteX6263" fmla="*/ 4176700 w 8140614"/>
                <a:gd name="connsiteY6263" fmla="*/ 212611 h 4020696"/>
                <a:gd name="connsiteX6264" fmla="*/ 4186439 w 8140614"/>
                <a:gd name="connsiteY6264" fmla="*/ 197233 h 4020696"/>
                <a:gd name="connsiteX6265" fmla="*/ 5019923 w 8140614"/>
                <a:gd name="connsiteY6265" fmla="*/ 185444 h 4020696"/>
                <a:gd name="connsiteX6266" fmla="*/ 5034275 w 8140614"/>
                <a:gd name="connsiteY6266" fmla="*/ 186981 h 4020696"/>
                <a:gd name="connsiteX6267" fmla="*/ 5034275 w 8140614"/>
                <a:gd name="connsiteY6267" fmla="*/ 188519 h 4020696"/>
                <a:gd name="connsiteX6268" fmla="*/ 5032737 w 8140614"/>
                <a:gd name="connsiteY6268" fmla="*/ 191082 h 4020696"/>
                <a:gd name="connsiteX6269" fmla="*/ 5011721 w 8140614"/>
                <a:gd name="connsiteY6269" fmla="*/ 188519 h 4020696"/>
                <a:gd name="connsiteX6270" fmla="*/ 5019923 w 8140614"/>
                <a:gd name="connsiteY6270" fmla="*/ 185444 h 4020696"/>
                <a:gd name="connsiteX6271" fmla="*/ 5127056 w 8140614"/>
                <a:gd name="connsiteY6271" fmla="*/ 177242 h 4020696"/>
                <a:gd name="connsiteX6272" fmla="*/ 5162937 w 8140614"/>
                <a:gd name="connsiteY6272" fmla="*/ 183906 h 4020696"/>
                <a:gd name="connsiteX6273" fmla="*/ 5161400 w 8140614"/>
                <a:gd name="connsiteY6273" fmla="*/ 186469 h 4020696"/>
                <a:gd name="connsiteX6274" fmla="*/ 5091174 w 8140614"/>
                <a:gd name="connsiteY6274" fmla="*/ 194670 h 4020696"/>
                <a:gd name="connsiteX6275" fmla="*/ 5091174 w 8140614"/>
                <a:gd name="connsiteY6275" fmla="*/ 193133 h 4020696"/>
                <a:gd name="connsiteX6276" fmla="*/ 5092711 w 8140614"/>
                <a:gd name="connsiteY6276" fmla="*/ 189032 h 4020696"/>
                <a:gd name="connsiteX6277" fmla="*/ 5127056 w 8140614"/>
                <a:gd name="connsiteY6277" fmla="*/ 177242 h 4020696"/>
                <a:gd name="connsiteX6278" fmla="*/ 4266405 w 8140614"/>
                <a:gd name="connsiteY6278" fmla="*/ 174679 h 4020696"/>
                <a:gd name="connsiteX6279" fmla="*/ 4293060 w 8140614"/>
                <a:gd name="connsiteY6279" fmla="*/ 192107 h 4020696"/>
                <a:gd name="connsiteX6280" fmla="*/ 4306387 w 8140614"/>
                <a:gd name="connsiteY6280" fmla="*/ 188007 h 4020696"/>
                <a:gd name="connsiteX6281" fmla="*/ 4326378 w 8140614"/>
                <a:gd name="connsiteY6281" fmla="*/ 199796 h 4020696"/>
                <a:gd name="connsiteX6282" fmla="*/ 4328941 w 8140614"/>
                <a:gd name="connsiteY6282" fmla="*/ 198258 h 4020696"/>
                <a:gd name="connsiteX6283" fmla="*/ 4330479 w 8140614"/>
                <a:gd name="connsiteY6283" fmla="*/ 178267 h 4020696"/>
                <a:gd name="connsiteX6284" fmla="*/ 4339706 w 8140614"/>
                <a:gd name="connsiteY6284" fmla="*/ 178267 h 4020696"/>
                <a:gd name="connsiteX6285" fmla="*/ 4343807 w 8140614"/>
                <a:gd name="connsiteY6285" fmla="*/ 193133 h 4020696"/>
                <a:gd name="connsiteX6286" fmla="*/ 4352008 w 8140614"/>
                <a:gd name="connsiteY6286" fmla="*/ 193133 h 4020696"/>
                <a:gd name="connsiteX6287" fmla="*/ 4361235 w 8140614"/>
                <a:gd name="connsiteY6287" fmla="*/ 182368 h 4020696"/>
                <a:gd name="connsiteX6288" fmla="*/ 4432999 w 8140614"/>
                <a:gd name="connsiteY6288" fmla="*/ 194158 h 4020696"/>
                <a:gd name="connsiteX6289" fmla="*/ 4406344 w 8140614"/>
                <a:gd name="connsiteY6289" fmla="*/ 214149 h 4020696"/>
                <a:gd name="connsiteX6290" fmla="*/ 4399680 w 8140614"/>
                <a:gd name="connsiteY6290" fmla="*/ 224914 h 4020696"/>
                <a:gd name="connsiteX6291" fmla="*/ 4343807 w 8140614"/>
                <a:gd name="connsiteY6291" fmla="*/ 238241 h 4020696"/>
                <a:gd name="connsiteX6292" fmla="*/ 4327916 w 8140614"/>
                <a:gd name="connsiteY6292" fmla="*/ 229014 h 4020696"/>
                <a:gd name="connsiteX6293" fmla="*/ 4272043 w 8140614"/>
                <a:gd name="connsiteY6293" fmla="*/ 224914 h 4020696"/>
                <a:gd name="connsiteX6294" fmla="*/ 4318689 w 8140614"/>
                <a:gd name="connsiteY6294" fmla="*/ 209023 h 4020696"/>
                <a:gd name="connsiteX6295" fmla="*/ 4314589 w 8140614"/>
                <a:gd name="connsiteY6295" fmla="*/ 206460 h 4020696"/>
                <a:gd name="connsiteX6296" fmla="*/ 4236161 w 8140614"/>
                <a:gd name="connsiteY6296" fmla="*/ 206460 h 4020696"/>
                <a:gd name="connsiteX6297" fmla="*/ 4234623 w 8140614"/>
                <a:gd name="connsiteY6297" fmla="*/ 203897 h 4020696"/>
                <a:gd name="connsiteX6298" fmla="*/ 4238724 w 8140614"/>
                <a:gd name="connsiteY6298" fmla="*/ 201334 h 4020696"/>
                <a:gd name="connsiteX6299" fmla="*/ 4226934 w 8140614"/>
                <a:gd name="connsiteY6299" fmla="*/ 189544 h 4020696"/>
                <a:gd name="connsiteX6300" fmla="*/ 4229497 w 8140614"/>
                <a:gd name="connsiteY6300" fmla="*/ 186981 h 4020696"/>
                <a:gd name="connsiteX6301" fmla="*/ 4236161 w 8140614"/>
                <a:gd name="connsiteY6301" fmla="*/ 181855 h 4020696"/>
                <a:gd name="connsiteX6302" fmla="*/ 4252052 w 8140614"/>
                <a:gd name="connsiteY6302" fmla="*/ 193645 h 4020696"/>
                <a:gd name="connsiteX6303" fmla="*/ 4253590 w 8140614"/>
                <a:gd name="connsiteY6303" fmla="*/ 192107 h 4020696"/>
                <a:gd name="connsiteX6304" fmla="*/ 4253590 w 8140614"/>
                <a:gd name="connsiteY6304" fmla="*/ 181343 h 4020696"/>
                <a:gd name="connsiteX6305" fmla="*/ 4269480 w 8140614"/>
                <a:gd name="connsiteY6305" fmla="*/ 183906 h 4020696"/>
                <a:gd name="connsiteX6306" fmla="*/ 4266405 w 8140614"/>
                <a:gd name="connsiteY6306" fmla="*/ 174679 h 4020696"/>
                <a:gd name="connsiteX6307" fmla="*/ 4883059 w 8140614"/>
                <a:gd name="connsiteY6307" fmla="*/ 159814 h 4020696"/>
                <a:gd name="connsiteX6308" fmla="*/ 4914840 w 8140614"/>
                <a:gd name="connsiteY6308" fmla="*/ 163914 h 4020696"/>
                <a:gd name="connsiteX6309" fmla="*/ 4888185 w 8140614"/>
                <a:gd name="connsiteY6309" fmla="*/ 162377 h 4020696"/>
                <a:gd name="connsiteX6310" fmla="*/ 4843076 w 8140614"/>
                <a:gd name="connsiteY6310" fmla="*/ 167503 h 4020696"/>
                <a:gd name="connsiteX6311" fmla="*/ 4883059 w 8140614"/>
                <a:gd name="connsiteY6311" fmla="*/ 159814 h 4020696"/>
                <a:gd name="connsiteX6312" fmla="*/ 4952260 w 8140614"/>
                <a:gd name="connsiteY6312" fmla="*/ 153150 h 4020696"/>
                <a:gd name="connsiteX6313" fmla="*/ 4984041 w 8140614"/>
                <a:gd name="connsiteY6313" fmla="*/ 163914 h 4020696"/>
                <a:gd name="connsiteX6314" fmla="*/ 4984041 w 8140614"/>
                <a:gd name="connsiteY6314" fmla="*/ 165452 h 4020696"/>
                <a:gd name="connsiteX6315" fmla="*/ 4981478 w 8140614"/>
                <a:gd name="connsiteY6315" fmla="*/ 165452 h 4020696"/>
                <a:gd name="connsiteX6316" fmla="*/ 4950722 w 8140614"/>
                <a:gd name="connsiteY6316" fmla="*/ 172116 h 4020696"/>
                <a:gd name="connsiteX6317" fmla="*/ 4891261 w 8140614"/>
                <a:gd name="connsiteY6317" fmla="*/ 186981 h 4020696"/>
                <a:gd name="connsiteX6318" fmla="*/ 4891261 w 8140614"/>
                <a:gd name="connsiteY6318" fmla="*/ 185444 h 4020696"/>
                <a:gd name="connsiteX6319" fmla="*/ 4945596 w 8140614"/>
                <a:gd name="connsiteY6319" fmla="*/ 166990 h 4020696"/>
                <a:gd name="connsiteX6320" fmla="*/ 4945596 w 8140614"/>
                <a:gd name="connsiteY6320" fmla="*/ 156226 h 4020696"/>
                <a:gd name="connsiteX6321" fmla="*/ 4952260 w 8140614"/>
                <a:gd name="connsiteY6321" fmla="*/ 153150 h 4020696"/>
                <a:gd name="connsiteX6322" fmla="*/ 5194718 w 8140614"/>
                <a:gd name="connsiteY6322" fmla="*/ 150587 h 4020696"/>
                <a:gd name="connsiteX6323" fmla="*/ 5234701 w 8140614"/>
                <a:gd name="connsiteY6323" fmla="*/ 163914 h 4020696"/>
                <a:gd name="connsiteX6324" fmla="*/ 5234701 w 8140614"/>
                <a:gd name="connsiteY6324" fmla="*/ 165452 h 4020696"/>
                <a:gd name="connsiteX6325" fmla="*/ 5173702 w 8140614"/>
                <a:gd name="connsiteY6325" fmla="*/ 173654 h 4020696"/>
                <a:gd name="connsiteX6326" fmla="*/ 5173702 w 8140614"/>
                <a:gd name="connsiteY6326" fmla="*/ 168528 h 4020696"/>
                <a:gd name="connsiteX6327" fmla="*/ 5194718 w 8140614"/>
                <a:gd name="connsiteY6327" fmla="*/ 150587 h 4020696"/>
                <a:gd name="connsiteX6328" fmla="*/ 5289036 w 8140614"/>
                <a:gd name="connsiteY6328" fmla="*/ 143923 h 4020696"/>
                <a:gd name="connsiteX6329" fmla="*/ 5302364 w 8140614"/>
                <a:gd name="connsiteY6329" fmla="*/ 146486 h 4020696"/>
                <a:gd name="connsiteX6330" fmla="*/ 5300826 w 8140614"/>
                <a:gd name="connsiteY6330" fmla="*/ 155713 h 4020696"/>
                <a:gd name="connsiteX6331" fmla="*/ 5249054 w 8140614"/>
                <a:gd name="connsiteY6331" fmla="*/ 158276 h 4020696"/>
                <a:gd name="connsiteX6332" fmla="*/ 5249054 w 8140614"/>
                <a:gd name="connsiteY6332" fmla="*/ 156738 h 4020696"/>
                <a:gd name="connsiteX6333" fmla="*/ 5289036 w 8140614"/>
                <a:gd name="connsiteY6333" fmla="*/ 143923 h 4020696"/>
                <a:gd name="connsiteX6334" fmla="*/ 5868784 w 8140614"/>
                <a:gd name="connsiteY6334" fmla="*/ 141360 h 4020696"/>
                <a:gd name="connsiteX6335" fmla="*/ 5888775 w 8140614"/>
                <a:gd name="connsiteY6335" fmla="*/ 142898 h 4020696"/>
                <a:gd name="connsiteX6336" fmla="*/ 5888775 w 8140614"/>
                <a:gd name="connsiteY6336" fmla="*/ 146999 h 4020696"/>
                <a:gd name="connsiteX6337" fmla="*/ 5886212 w 8140614"/>
                <a:gd name="connsiteY6337" fmla="*/ 148537 h 4020696"/>
                <a:gd name="connsiteX6338" fmla="*/ 5861095 w 8140614"/>
                <a:gd name="connsiteY6338" fmla="*/ 146999 h 4020696"/>
                <a:gd name="connsiteX6339" fmla="*/ 5862632 w 8140614"/>
                <a:gd name="connsiteY6339" fmla="*/ 144436 h 4020696"/>
                <a:gd name="connsiteX6340" fmla="*/ 5868784 w 8140614"/>
                <a:gd name="connsiteY6340" fmla="*/ 141360 h 4020696"/>
                <a:gd name="connsiteX6341" fmla="*/ 5072720 w 8140614"/>
                <a:gd name="connsiteY6341" fmla="*/ 141360 h 4020696"/>
                <a:gd name="connsiteX6342" fmla="*/ 5128593 w 8140614"/>
                <a:gd name="connsiteY6342" fmla="*/ 153150 h 4020696"/>
                <a:gd name="connsiteX6343" fmla="*/ 5052729 w 8140614"/>
                <a:gd name="connsiteY6343" fmla="*/ 159814 h 4020696"/>
                <a:gd name="connsiteX6344" fmla="*/ 5077846 w 8140614"/>
                <a:gd name="connsiteY6344" fmla="*/ 149049 h 4020696"/>
                <a:gd name="connsiteX6345" fmla="*/ 5072720 w 8140614"/>
                <a:gd name="connsiteY6345" fmla="*/ 141360 h 4020696"/>
                <a:gd name="connsiteX6346" fmla="*/ 5969253 w 8140614"/>
                <a:gd name="connsiteY6346" fmla="*/ 136234 h 4020696"/>
                <a:gd name="connsiteX6347" fmla="*/ 5982580 w 8140614"/>
                <a:gd name="connsiteY6347" fmla="*/ 157251 h 4020696"/>
                <a:gd name="connsiteX6348" fmla="*/ 6006673 w 8140614"/>
                <a:gd name="connsiteY6348" fmla="*/ 163914 h 4020696"/>
                <a:gd name="connsiteX6349" fmla="*/ 6006673 w 8140614"/>
                <a:gd name="connsiteY6349" fmla="*/ 166477 h 4020696"/>
                <a:gd name="connsiteX6350" fmla="*/ 5994883 w 8140614"/>
                <a:gd name="connsiteY6350" fmla="*/ 169040 h 4020696"/>
                <a:gd name="connsiteX6351" fmla="*/ 5997446 w 8140614"/>
                <a:gd name="connsiteY6351" fmla="*/ 184931 h 4020696"/>
                <a:gd name="connsiteX6352" fmla="*/ 5994883 w 8140614"/>
                <a:gd name="connsiteY6352" fmla="*/ 184931 h 4020696"/>
                <a:gd name="connsiteX6353" fmla="*/ 5943110 w 8140614"/>
                <a:gd name="connsiteY6353" fmla="*/ 196721 h 4020696"/>
                <a:gd name="connsiteX6354" fmla="*/ 5887237 w 8140614"/>
                <a:gd name="connsiteY6354" fmla="*/ 205947 h 4020696"/>
                <a:gd name="connsiteX6355" fmla="*/ 5887237 w 8140614"/>
                <a:gd name="connsiteY6355" fmla="*/ 204922 h 4020696"/>
                <a:gd name="connsiteX6356" fmla="*/ 5916455 w 8140614"/>
                <a:gd name="connsiteY6356" fmla="*/ 200821 h 4020696"/>
                <a:gd name="connsiteX6357" fmla="*/ 5917993 w 8140614"/>
                <a:gd name="connsiteY6357" fmla="*/ 195695 h 4020696"/>
                <a:gd name="connsiteX6358" fmla="*/ 5902103 w 8140614"/>
                <a:gd name="connsiteY6358" fmla="*/ 183906 h 4020696"/>
                <a:gd name="connsiteX6359" fmla="*/ 5902103 w 8140614"/>
                <a:gd name="connsiteY6359" fmla="*/ 179805 h 4020696"/>
                <a:gd name="connsiteX6360" fmla="*/ 5919531 w 8140614"/>
                <a:gd name="connsiteY6360" fmla="*/ 154688 h 4020696"/>
                <a:gd name="connsiteX6361" fmla="*/ 5969253 w 8140614"/>
                <a:gd name="connsiteY6361" fmla="*/ 136234 h 4020696"/>
                <a:gd name="connsiteX6362" fmla="*/ 1809526 w 8140614"/>
                <a:gd name="connsiteY6362" fmla="*/ 182368 h 4020696"/>
                <a:gd name="connsiteX6363" fmla="*/ 1820290 w 8140614"/>
                <a:gd name="connsiteY6363" fmla="*/ 183906 h 4020696"/>
                <a:gd name="connsiteX6364" fmla="*/ 1824391 w 8140614"/>
                <a:gd name="connsiteY6364" fmla="*/ 186469 h 4020696"/>
                <a:gd name="connsiteX6365" fmla="*/ 1825929 w 8140614"/>
                <a:gd name="connsiteY6365" fmla="*/ 202359 h 4020696"/>
                <a:gd name="connsiteX6366" fmla="*/ 1834130 w 8140614"/>
                <a:gd name="connsiteY6366" fmla="*/ 207485 h 4020696"/>
                <a:gd name="connsiteX6367" fmla="*/ 1834130 w 8140614"/>
                <a:gd name="connsiteY6367" fmla="*/ 225939 h 4020696"/>
                <a:gd name="connsiteX6368" fmla="*/ 1876676 w 8140614"/>
                <a:gd name="connsiteY6368" fmla="*/ 232603 h 4020696"/>
                <a:gd name="connsiteX6369" fmla="*/ 1874113 w 8140614"/>
                <a:gd name="connsiteY6369" fmla="*/ 239266 h 4020696"/>
                <a:gd name="connsiteX6370" fmla="*/ 1809013 w 8140614"/>
                <a:gd name="connsiteY6370" fmla="*/ 270022 h 4020696"/>
                <a:gd name="connsiteX6371" fmla="*/ 1797223 w 8140614"/>
                <a:gd name="connsiteY6371" fmla="*/ 292576 h 4020696"/>
                <a:gd name="connsiteX6372" fmla="*/ 1769543 w 8140614"/>
                <a:gd name="connsiteY6372" fmla="*/ 287450 h 4020696"/>
                <a:gd name="connsiteX6373" fmla="*/ 1749552 w 8140614"/>
                <a:gd name="connsiteY6373" fmla="*/ 295652 h 4020696"/>
                <a:gd name="connsiteX6374" fmla="*/ 1679326 w 8140614"/>
                <a:gd name="connsiteY6374" fmla="*/ 254644 h 4020696"/>
                <a:gd name="connsiteX6375" fmla="*/ 1719308 w 8140614"/>
                <a:gd name="connsiteY6375" fmla="*/ 241317 h 4020696"/>
                <a:gd name="connsiteX6376" fmla="*/ 1719308 w 8140614"/>
                <a:gd name="connsiteY6376" fmla="*/ 236191 h 4020696"/>
                <a:gd name="connsiteX6377" fmla="*/ 1715208 w 8140614"/>
                <a:gd name="connsiteY6377" fmla="*/ 233628 h 4020696"/>
                <a:gd name="connsiteX6378" fmla="*/ 1646007 w 8140614"/>
                <a:gd name="connsiteY6378" fmla="*/ 231065 h 4020696"/>
                <a:gd name="connsiteX6379" fmla="*/ 1637805 w 8140614"/>
                <a:gd name="connsiteY6379" fmla="*/ 215174 h 4020696"/>
                <a:gd name="connsiteX6380" fmla="*/ 1621915 w 8140614"/>
                <a:gd name="connsiteY6380" fmla="*/ 200821 h 4020696"/>
                <a:gd name="connsiteX6381" fmla="*/ 1661898 w 8140614"/>
                <a:gd name="connsiteY6381" fmla="*/ 194158 h 4020696"/>
                <a:gd name="connsiteX6382" fmla="*/ 1634217 w 8140614"/>
                <a:gd name="connsiteY6382" fmla="*/ 175704 h 4020696"/>
                <a:gd name="connsiteX6383" fmla="*/ 1635755 w 8140614"/>
                <a:gd name="connsiteY6383" fmla="*/ 169040 h 4020696"/>
                <a:gd name="connsiteX6384" fmla="*/ 1674200 w 8140614"/>
                <a:gd name="connsiteY6384" fmla="*/ 160839 h 4020696"/>
                <a:gd name="connsiteX6385" fmla="*/ 1674200 w 8140614"/>
                <a:gd name="connsiteY6385" fmla="*/ 155713 h 4020696"/>
                <a:gd name="connsiteX6386" fmla="*/ 1658309 w 8140614"/>
                <a:gd name="connsiteY6386" fmla="*/ 146486 h 4020696"/>
                <a:gd name="connsiteX6387" fmla="*/ 1690090 w 8140614"/>
                <a:gd name="connsiteY6387" fmla="*/ 143923 h 4020696"/>
                <a:gd name="connsiteX6388" fmla="*/ 1691628 w 8140614"/>
                <a:gd name="connsiteY6388" fmla="*/ 138797 h 4020696"/>
                <a:gd name="connsiteX6389" fmla="*/ 1675738 w 8140614"/>
                <a:gd name="connsiteY6389" fmla="*/ 129570 h 4020696"/>
                <a:gd name="connsiteX6390" fmla="*/ 1678301 w 8140614"/>
                <a:gd name="connsiteY6390" fmla="*/ 128033 h 4020696"/>
                <a:gd name="connsiteX6391" fmla="*/ 1745963 w 8140614"/>
                <a:gd name="connsiteY6391" fmla="*/ 159814 h 4020696"/>
                <a:gd name="connsiteX6392" fmla="*/ 1781845 w 8140614"/>
                <a:gd name="connsiteY6392" fmla="*/ 173141 h 4020696"/>
                <a:gd name="connsiteX6393" fmla="*/ 1800299 w 8140614"/>
                <a:gd name="connsiteY6393" fmla="*/ 194158 h 4020696"/>
                <a:gd name="connsiteX6394" fmla="*/ 1811063 w 8140614"/>
                <a:gd name="connsiteY6394" fmla="*/ 192620 h 4020696"/>
                <a:gd name="connsiteX6395" fmla="*/ 1811063 w 8140614"/>
                <a:gd name="connsiteY6395" fmla="*/ 182368 h 4020696"/>
                <a:gd name="connsiteX6396" fmla="*/ 5129618 w 8140614"/>
                <a:gd name="connsiteY6396" fmla="*/ 125470 h 4020696"/>
                <a:gd name="connsiteX6397" fmla="*/ 5158837 w 8140614"/>
                <a:gd name="connsiteY6397" fmla="*/ 128033 h 4020696"/>
                <a:gd name="connsiteX6398" fmla="*/ 5158837 w 8140614"/>
                <a:gd name="connsiteY6398" fmla="*/ 129570 h 4020696"/>
                <a:gd name="connsiteX6399" fmla="*/ 5158837 w 8140614"/>
                <a:gd name="connsiteY6399" fmla="*/ 131108 h 4020696"/>
                <a:gd name="connsiteX6400" fmla="*/ 5156274 w 8140614"/>
                <a:gd name="connsiteY6400" fmla="*/ 131108 h 4020696"/>
                <a:gd name="connsiteX6401" fmla="*/ 5092711 w 8140614"/>
                <a:gd name="connsiteY6401" fmla="*/ 135209 h 4020696"/>
                <a:gd name="connsiteX6402" fmla="*/ 5129618 w 8140614"/>
                <a:gd name="connsiteY6402" fmla="*/ 125470 h 4020696"/>
                <a:gd name="connsiteX6403" fmla="*/ 2165268 w 8140614"/>
                <a:gd name="connsiteY6403" fmla="*/ 28589 h 4020696"/>
                <a:gd name="connsiteX6404" fmla="*/ 2194486 w 8140614"/>
                <a:gd name="connsiteY6404" fmla="*/ 37816 h 4020696"/>
                <a:gd name="connsiteX6405" fmla="*/ 2219603 w 8140614"/>
                <a:gd name="connsiteY6405" fmla="*/ 28589 h 4020696"/>
                <a:gd name="connsiteX6406" fmla="*/ 2239595 w 8140614"/>
                <a:gd name="connsiteY6406" fmla="*/ 35253 h 4020696"/>
                <a:gd name="connsiteX6407" fmla="*/ 2302132 w 8140614"/>
                <a:gd name="connsiteY6407" fmla="*/ 37816 h 4020696"/>
                <a:gd name="connsiteX6408" fmla="*/ 2300594 w 8140614"/>
                <a:gd name="connsiteY6408" fmla="*/ 40379 h 4020696"/>
                <a:gd name="connsiteX6409" fmla="*/ 2286241 w 8140614"/>
                <a:gd name="connsiteY6409" fmla="*/ 52168 h 4020696"/>
                <a:gd name="connsiteX6410" fmla="*/ 2286241 w 8140614"/>
                <a:gd name="connsiteY6410" fmla="*/ 56269 h 4020696"/>
                <a:gd name="connsiteX6411" fmla="*/ 2294443 w 8140614"/>
                <a:gd name="connsiteY6411" fmla="*/ 56269 h 4020696"/>
                <a:gd name="connsiteX6412" fmla="*/ 2375433 w 8140614"/>
                <a:gd name="connsiteY6412" fmla="*/ 51143 h 4020696"/>
                <a:gd name="connsiteX6413" fmla="*/ 2428743 w 8140614"/>
                <a:gd name="connsiteY6413" fmla="*/ 68571 h 4020696"/>
                <a:gd name="connsiteX6414" fmla="*/ 2355954 w 8140614"/>
                <a:gd name="connsiteY6414" fmla="*/ 107016 h 4020696"/>
                <a:gd name="connsiteX6415" fmla="*/ 2280602 w 8140614"/>
                <a:gd name="connsiteY6415" fmla="*/ 118806 h 4020696"/>
                <a:gd name="connsiteX6416" fmla="*/ 2283165 w 8140614"/>
                <a:gd name="connsiteY6416" fmla="*/ 122907 h 4020696"/>
                <a:gd name="connsiteX6417" fmla="*/ 2349290 w 8140614"/>
                <a:gd name="connsiteY6417" fmla="*/ 124444 h 4020696"/>
                <a:gd name="connsiteX6418" fmla="*/ 2295980 w 8140614"/>
                <a:gd name="connsiteY6418" fmla="*/ 144436 h 4020696"/>
                <a:gd name="connsiteX6419" fmla="*/ 2198074 w 8140614"/>
                <a:gd name="connsiteY6419" fmla="*/ 193645 h 4020696"/>
                <a:gd name="connsiteX6420" fmla="*/ 2188848 w 8140614"/>
                <a:gd name="connsiteY6420" fmla="*/ 211073 h 4020696"/>
                <a:gd name="connsiteX6421" fmla="*/ 2138613 w 8140614"/>
                <a:gd name="connsiteY6421" fmla="*/ 211073 h 4020696"/>
                <a:gd name="connsiteX6422" fmla="*/ 2134512 w 8140614"/>
                <a:gd name="connsiteY6422" fmla="*/ 228502 h 4020696"/>
                <a:gd name="connsiteX6423" fmla="*/ 2055060 w 8140614"/>
                <a:gd name="connsiteY6423" fmla="*/ 241829 h 4020696"/>
                <a:gd name="connsiteX6424" fmla="*/ 2055060 w 8140614"/>
                <a:gd name="connsiteY6424" fmla="*/ 245930 h 4020696"/>
                <a:gd name="connsiteX6425" fmla="*/ 2056597 w 8140614"/>
                <a:gd name="connsiteY6425" fmla="*/ 247468 h 4020696"/>
                <a:gd name="connsiteX6426" fmla="*/ 2121697 w 8140614"/>
                <a:gd name="connsiteY6426" fmla="*/ 258232 h 4020696"/>
                <a:gd name="connsiteX6427" fmla="*/ 2083252 w 8140614"/>
                <a:gd name="connsiteY6427" fmla="*/ 303341 h 4020696"/>
                <a:gd name="connsiteX6428" fmla="*/ 2034043 w 8140614"/>
                <a:gd name="connsiteY6428" fmla="*/ 304879 h 4020696"/>
                <a:gd name="connsiteX6429" fmla="*/ 2039169 w 8140614"/>
                <a:gd name="connsiteY6429" fmla="*/ 324870 h 4020696"/>
                <a:gd name="connsiteX6430" fmla="*/ 2036606 w 8140614"/>
                <a:gd name="connsiteY6430" fmla="*/ 327433 h 4020696"/>
                <a:gd name="connsiteX6431" fmla="*/ 2002262 w 8140614"/>
                <a:gd name="connsiteY6431" fmla="*/ 334097 h 4020696"/>
                <a:gd name="connsiteX6432" fmla="*/ 1959716 w 8140614"/>
                <a:gd name="connsiteY6432" fmla="*/ 331534 h 4020696"/>
                <a:gd name="connsiteX6433" fmla="*/ 1953053 w 8140614"/>
                <a:gd name="connsiteY6433" fmla="*/ 336660 h 4020696"/>
                <a:gd name="connsiteX6434" fmla="*/ 1953053 w 8140614"/>
                <a:gd name="connsiteY6434" fmla="*/ 343324 h 4020696"/>
                <a:gd name="connsiteX6435" fmla="*/ 1957153 w 8140614"/>
                <a:gd name="connsiteY6435" fmla="*/ 345887 h 4020696"/>
                <a:gd name="connsiteX6436" fmla="*/ 2020716 w 8140614"/>
                <a:gd name="connsiteY6436" fmla="*/ 359214 h 4020696"/>
                <a:gd name="connsiteX6437" fmla="*/ 2039169 w 8140614"/>
                <a:gd name="connsiteY6437" fmla="*/ 352550 h 4020696"/>
                <a:gd name="connsiteX6438" fmla="*/ 2043270 w 8140614"/>
                <a:gd name="connsiteY6438" fmla="*/ 354088 h 4020696"/>
                <a:gd name="connsiteX6439" fmla="*/ 2044808 w 8140614"/>
                <a:gd name="connsiteY6439" fmla="*/ 371516 h 4020696"/>
                <a:gd name="connsiteX6440" fmla="*/ 2019690 w 8140614"/>
                <a:gd name="connsiteY6440" fmla="*/ 374079 h 4020696"/>
                <a:gd name="connsiteX6441" fmla="*/ 1995598 w 8140614"/>
                <a:gd name="connsiteY6441" fmla="*/ 388432 h 4020696"/>
                <a:gd name="connsiteX6442" fmla="*/ 1950490 w 8140614"/>
                <a:gd name="connsiteY6442" fmla="*/ 372542 h 4020696"/>
                <a:gd name="connsiteX6443" fmla="*/ 1897180 w 8140614"/>
                <a:gd name="connsiteY6443" fmla="*/ 374079 h 4020696"/>
                <a:gd name="connsiteX6444" fmla="*/ 1886415 w 8140614"/>
                <a:gd name="connsiteY6444" fmla="*/ 383306 h 4020696"/>
                <a:gd name="connsiteX6445" fmla="*/ 1843870 w 8140614"/>
                <a:gd name="connsiteY6445" fmla="*/ 372542 h 4020696"/>
                <a:gd name="connsiteX6446" fmla="*/ 1778770 w 8140614"/>
                <a:gd name="connsiteY6446" fmla="*/ 363315 h 4020696"/>
                <a:gd name="connsiteX6447" fmla="*/ 1838231 w 8140614"/>
                <a:gd name="connsiteY6447" fmla="*/ 345887 h 4020696"/>
                <a:gd name="connsiteX6448" fmla="*/ 1840794 w 8140614"/>
                <a:gd name="connsiteY6448" fmla="*/ 337685 h 4020696"/>
                <a:gd name="connsiteX6449" fmla="*/ 1814139 w 8140614"/>
                <a:gd name="connsiteY6449" fmla="*/ 324357 h 4020696"/>
                <a:gd name="connsiteX6450" fmla="*/ 1816702 w 8140614"/>
                <a:gd name="connsiteY6450" fmla="*/ 315131 h 4020696"/>
                <a:gd name="connsiteX6451" fmla="*/ 1897692 w 8140614"/>
                <a:gd name="connsiteY6451" fmla="*/ 340248 h 4020696"/>
                <a:gd name="connsiteX6452" fmla="*/ 1900255 w 8140614"/>
                <a:gd name="connsiteY6452" fmla="*/ 331021 h 4020696"/>
                <a:gd name="connsiteX6453" fmla="*/ 1872575 w 8140614"/>
                <a:gd name="connsiteY6453" fmla="*/ 304366 h 4020696"/>
                <a:gd name="connsiteX6454" fmla="*/ 1890003 w 8140614"/>
                <a:gd name="connsiteY6454" fmla="*/ 286938 h 4020696"/>
                <a:gd name="connsiteX6455" fmla="*/ 1888465 w 8140614"/>
                <a:gd name="connsiteY6455" fmla="*/ 281812 h 4020696"/>
                <a:gd name="connsiteX6456" fmla="*/ 1886415 w 8140614"/>
                <a:gd name="connsiteY6456" fmla="*/ 281812 h 4020696"/>
                <a:gd name="connsiteX6457" fmla="*/ 1826954 w 8140614"/>
                <a:gd name="connsiteY6457" fmla="*/ 295139 h 4020696"/>
                <a:gd name="connsiteX6458" fmla="*/ 1824391 w 8140614"/>
                <a:gd name="connsiteY6458" fmla="*/ 290013 h 4020696"/>
                <a:gd name="connsiteX6459" fmla="*/ 1943826 w 8140614"/>
                <a:gd name="connsiteY6459" fmla="*/ 276686 h 4020696"/>
                <a:gd name="connsiteX6460" fmla="*/ 1943826 w 8140614"/>
                <a:gd name="connsiteY6460" fmla="*/ 271560 h 4020696"/>
                <a:gd name="connsiteX6461" fmla="*/ 1909482 w 8140614"/>
                <a:gd name="connsiteY6461" fmla="*/ 257207 h 4020696"/>
                <a:gd name="connsiteX6462" fmla="*/ 1881802 w 8140614"/>
                <a:gd name="connsiteY6462" fmla="*/ 225426 h 4020696"/>
                <a:gd name="connsiteX6463" fmla="*/ 1848483 w 8140614"/>
                <a:gd name="connsiteY6463" fmla="*/ 214662 h 4020696"/>
                <a:gd name="connsiteX6464" fmla="*/ 1846945 w 8140614"/>
                <a:gd name="connsiteY6464" fmla="*/ 189544 h 4020696"/>
                <a:gd name="connsiteX6465" fmla="*/ 1970481 w 8140614"/>
                <a:gd name="connsiteY6465" fmla="*/ 218762 h 4020696"/>
                <a:gd name="connsiteX6466" fmla="*/ 1970481 w 8140614"/>
                <a:gd name="connsiteY6466" fmla="*/ 217225 h 4020696"/>
                <a:gd name="connsiteX6467" fmla="*/ 1968943 w 8140614"/>
                <a:gd name="connsiteY6467" fmla="*/ 214662 h 4020696"/>
                <a:gd name="connsiteX6468" fmla="*/ 1933061 w 8140614"/>
                <a:gd name="connsiteY6468" fmla="*/ 183906 h 4020696"/>
                <a:gd name="connsiteX6469" fmla="*/ 2020716 w 8140614"/>
                <a:gd name="connsiteY6469" fmla="*/ 148024 h 4020696"/>
                <a:gd name="connsiteX6470" fmla="*/ 2015590 w 8140614"/>
                <a:gd name="connsiteY6470" fmla="*/ 141360 h 4020696"/>
                <a:gd name="connsiteX6471" fmla="*/ 2008926 w 8140614"/>
                <a:gd name="connsiteY6471" fmla="*/ 142898 h 4020696"/>
                <a:gd name="connsiteX6472" fmla="*/ 1955616 w 8140614"/>
                <a:gd name="connsiteY6472" fmla="*/ 166990 h 4020696"/>
                <a:gd name="connsiteX6473" fmla="*/ 1917171 w 8140614"/>
                <a:gd name="connsiteY6473" fmla="*/ 165452 h 4020696"/>
                <a:gd name="connsiteX6474" fmla="*/ 1852071 w 8140614"/>
                <a:gd name="connsiteY6474" fmla="*/ 168015 h 4020696"/>
                <a:gd name="connsiteX6475" fmla="*/ 1852071 w 8140614"/>
                <a:gd name="connsiteY6475" fmla="*/ 149562 h 4020696"/>
                <a:gd name="connsiteX6476" fmla="*/ 1850533 w 8140614"/>
                <a:gd name="connsiteY6476" fmla="*/ 149562 h 4020696"/>
                <a:gd name="connsiteX6477" fmla="*/ 1789534 w 8140614"/>
                <a:gd name="connsiteY6477" fmla="*/ 157763 h 4020696"/>
                <a:gd name="connsiteX6478" fmla="*/ 1782870 w 8140614"/>
                <a:gd name="connsiteY6478" fmla="*/ 146999 h 4020696"/>
                <a:gd name="connsiteX6479" fmla="*/ 1765442 w 8140614"/>
                <a:gd name="connsiteY6479" fmla="*/ 140335 h 4020696"/>
                <a:gd name="connsiteX6480" fmla="*/ 1778770 w 8140614"/>
                <a:gd name="connsiteY6480" fmla="*/ 122907 h 4020696"/>
                <a:gd name="connsiteX6481" fmla="*/ 1757753 w 8140614"/>
                <a:gd name="connsiteY6481" fmla="*/ 121369 h 4020696"/>
                <a:gd name="connsiteX6482" fmla="*/ 1759291 w 8140614"/>
                <a:gd name="connsiteY6482" fmla="*/ 118806 h 4020696"/>
                <a:gd name="connsiteX6483" fmla="*/ 1770055 w 8140614"/>
                <a:gd name="connsiteY6483" fmla="*/ 110604 h 4020696"/>
                <a:gd name="connsiteX6484" fmla="*/ 1768518 w 8140614"/>
                <a:gd name="connsiteY6484" fmla="*/ 106504 h 4020696"/>
                <a:gd name="connsiteX6485" fmla="*/ 1761854 w 8140614"/>
                <a:gd name="connsiteY6485" fmla="*/ 104966 h 4020696"/>
                <a:gd name="connsiteX6486" fmla="*/ 1727510 w 8140614"/>
                <a:gd name="connsiteY6486" fmla="*/ 114193 h 4020696"/>
                <a:gd name="connsiteX6487" fmla="*/ 1729048 w 8140614"/>
                <a:gd name="connsiteY6487" fmla="*/ 110092 h 4020696"/>
                <a:gd name="connsiteX6488" fmla="*/ 1787484 w 8140614"/>
                <a:gd name="connsiteY6488" fmla="*/ 105991 h 4020696"/>
                <a:gd name="connsiteX6489" fmla="*/ 1803374 w 8140614"/>
                <a:gd name="connsiteY6489" fmla="*/ 87537 h 4020696"/>
                <a:gd name="connsiteX6490" fmla="*/ 1836693 w 8140614"/>
                <a:gd name="connsiteY6490" fmla="*/ 98302 h 4020696"/>
                <a:gd name="connsiteX6491" fmla="*/ 1852584 w 8140614"/>
                <a:gd name="connsiteY6491" fmla="*/ 90100 h 4020696"/>
                <a:gd name="connsiteX6492" fmla="*/ 1854122 w 8140614"/>
                <a:gd name="connsiteY6492" fmla="*/ 88563 h 4020696"/>
                <a:gd name="connsiteX6493" fmla="*/ 1850021 w 8140614"/>
                <a:gd name="connsiteY6493" fmla="*/ 79336 h 4020696"/>
                <a:gd name="connsiteX6494" fmla="*/ 1874113 w 8140614"/>
                <a:gd name="connsiteY6494" fmla="*/ 75235 h 4020696"/>
                <a:gd name="connsiteX6495" fmla="*/ 1875651 w 8140614"/>
                <a:gd name="connsiteY6495" fmla="*/ 73697 h 4020696"/>
                <a:gd name="connsiteX6496" fmla="*/ 1873088 w 8140614"/>
                <a:gd name="connsiteY6496" fmla="*/ 65496 h 4020696"/>
                <a:gd name="connsiteX6497" fmla="*/ 1883852 w 8140614"/>
                <a:gd name="connsiteY6497" fmla="*/ 65496 h 4020696"/>
                <a:gd name="connsiteX6498" fmla="*/ 1931524 w 8140614"/>
                <a:gd name="connsiteY6498" fmla="*/ 78823 h 4020696"/>
                <a:gd name="connsiteX6499" fmla="*/ 1942288 w 8140614"/>
                <a:gd name="connsiteY6499" fmla="*/ 63958 h 4020696"/>
                <a:gd name="connsiteX6500" fmla="*/ 1976632 w 8140614"/>
                <a:gd name="connsiteY6500" fmla="*/ 62420 h 4020696"/>
                <a:gd name="connsiteX6501" fmla="*/ 1978170 w 8140614"/>
                <a:gd name="connsiteY6501" fmla="*/ 58319 h 4020696"/>
                <a:gd name="connsiteX6502" fmla="*/ 1978170 w 8140614"/>
                <a:gd name="connsiteY6502" fmla="*/ 47555 h 4020696"/>
                <a:gd name="connsiteX6503" fmla="*/ 2004825 w 8140614"/>
                <a:gd name="connsiteY6503" fmla="*/ 39353 h 4020696"/>
                <a:gd name="connsiteX6504" fmla="*/ 2004825 w 8140614"/>
                <a:gd name="connsiteY6504" fmla="*/ 37816 h 4020696"/>
                <a:gd name="connsiteX6505" fmla="*/ 2055060 w 8140614"/>
                <a:gd name="connsiteY6505" fmla="*/ 46017 h 4020696"/>
                <a:gd name="connsiteX6506" fmla="*/ 2120160 w 8140614"/>
                <a:gd name="connsiteY6506" fmla="*/ 34227 h 4020696"/>
                <a:gd name="connsiteX6507" fmla="*/ 2153478 w 8140614"/>
                <a:gd name="connsiteY6507" fmla="*/ 44992 h 4020696"/>
                <a:gd name="connsiteX6508" fmla="*/ 2156041 w 8140614"/>
                <a:gd name="connsiteY6508" fmla="*/ 31664 h 4020696"/>
                <a:gd name="connsiteX6509" fmla="*/ 2165268 w 8140614"/>
                <a:gd name="connsiteY6509" fmla="*/ 28589 h 4020696"/>
                <a:gd name="connsiteX6510" fmla="*/ 3272991 w 8140614"/>
                <a:gd name="connsiteY6510" fmla="*/ 169040 h 4020696"/>
                <a:gd name="connsiteX6511" fmla="*/ 3363208 w 8140614"/>
                <a:gd name="connsiteY6511" fmla="*/ 113167 h 4020696"/>
                <a:gd name="connsiteX6512" fmla="*/ 3424207 w 8140614"/>
                <a:gd name="connsiteY6512" fmla="*/ 124957 h 4020696"/>
                <a:gd name="connsiteX6513" fmla="*/ 3546205 w 8140614"/>
                <a:gd name="connsiteY6513" fmla="*/ 118293 h 4020696"/>
                <a:gd name="connsiteX6514" fmla="*/ 3542104 w 8140614"/>
                <a:gd name="connsiteY6514" fmla="*/ 123419 h 4020696"/>
                <a:gd name="connsiteX6515" fmla="*/ 3440097 w 8140614"/>
                <a:gd name="connsiteY6515" fmla="*/ 160839 h 4020696"/>
                <a:gd name="connsiteX6516" fmla="*/ 3390888 w 8140614"/>
                <a:gd name="connsiteY6516" fmla="*/ 170066 h 4020696"/>
                <a:gd name="connsiteX6517" fmla="*/ 3393451 w 8140614"/>
                <a:gd name="connsiteY6517" fmla="*/ 174166 h 4020696"/>
                <a:gd name="connsiteX6518" fmla="*/ 3449324 w 8140614"/>
                <a:gd name="connsiteY6518" fmla="*/ 178267 h 4020696"/>
                <a:gd name="connsiteX6519" fmla="*/ 3447786 w 8140614"/>
                <a:gd name="connsiteY6519" fmla="*/ 180830 h 4020696"/>
                <a:gd name="connsiteX6520" fmla="*/ 3359107 w 8140614"/>
                <a:gd name="connsiteY6520" fmla="*/ 201847 h 4020696"/>
                <a:gd name="connsiteX6521" fmla="*/ 3360645 w 8140614"/>
                <a:gd name="connsiteY6521" fmla="*/ 211073 h 4020696"/>
                <a:gd name="connsiteX6522" fmla="*/ 3364746 w 8140614"/>
                <a:gd name="connsiteY6522" fmla="*/ 212611 h 4020696"/>
                <a:gd name="connsiteX6523" fmla="*/ 3404728 w 8140614"/>
                <a:gd name="connsiteY6523" fmla="*/ 197746 h 4020696"/>
                <a:gd name="connsiteX6524" fmla="*/ 3419081 w 8140614"/>
                <a:gd name="connsiteY6524" fmla="*/ 209536 h 4020696"/>
                <a:gd name="connsiteX6525" fmla="*/ 3417543 w 8140614"/>
                <a:gd name="connsiteY6525" fmla="*/ 212099 h 4020696"/>
                <a:gd name="connsiteX6526" fmla="*/ 3376536 w 8140614"/>
                <a:gd name="connsiteY6526" fmla="*/ 226451 h 4020696"/>
                <a:gd name="connsiteX6527" fmla="*/ 3371410 w 8140614"/>
                <a:gd name="connsiteY6527" fmla="*/ 247468 h 4020696"/>
                <a:gd name="connsiteX6528" fmla="*/ 3335528 w 8140614"/>
                <a:gd name="connsiteY6528" fmla="*/ 263358 h 4020696"/>
                <a:gd name="connsiteX6529" fmla="*/ 3318099 w 8140614"/>
                <a:gd name="connsiteY6529" fmla="*/ 311030 h 4020696"/>
                <a:gd name="connsiteX6530" fmla="*/ 3322200 w 8140614"/>
                <a:gd name="connsiteY6530" fmla="*/ 317694 h 4020696"/>
                <a:gd name="connsiteX6531" fmla="*/ 3384737 w 8140614"/>
                <a:gd name="connsiteY6531" fmla="*/ 316156 h 4020696"/>
                <a:gd name="connsiteX6532" fmla="*/ 3384737 w 8140614"/>
                <a:gd name="connsiteY6532" fmla="*/ 317694 h 4020696"/>
                <a:gd name="connsiteX6533" fmla="*/ 3357569 w 8140614"/>
                <a:gd name="connsiteY6533" fmla="*/ 317694 h 4020696"/>
                <a:gd name="connsiteX6534" fmla="*/ 3353469 w 8140614"/>
                <a:gd name="connsiteY6534" fmla="*/ 320257 h 4020696"/>
                <a:gd name="connsiteX6535" fmla="*/ 3356032 w 8140614"/>
                <a:gd name="connsiteY6535" fmla="*/ 332046 h 4020696"/>
                <a:gd name="connsiteX6536" fmla="*/ 3398577 w 8140614"/>
                <a:gd name="connsiteY6536" fmla="*/ 334609 h 4020696"/>
                <a:gd name="connsiteX6537" fmla="*/ 3409342 w 8140614"/>
                <a:gd name="connsiteY6537" fmla="*/ 353063 h 4020696"/>
                <a:gd name="connsiteX6538" fmla="*/ 3407804 w 8140614"/>
                <a:gd name="connsiteY6538" fmla="*/ 354601 h 4020696"/>
                <a:gd name="connsiteX6539" fmla="*/ 3312461 w 8140614"/>
                <a:gd name="connsiteY6539" fmla="*/ 358701 h 4020696"/>
                <a:gd name="connsiteX6540" fmla="*/ 3310923 w 8140614"/>
                <a:gd name="connsiteY6540" fmla="*/ 362802 h 4020696"/>
                <a:gd name="connsiteX6541" fmla="*/ 3380124 w 8140614"/>
                <a:gd name="connsiteY6541" fmla="*/ 394583 h 4020696"/>
                <a:gd name="connsiteX6542" fmla="*/ 3388325 w 8140614"/>
                <a:gd name="connsiteY6542" fmla="*/ 418675 h 4020696"/>
                <a:gd name="connsiteX6543" fmla="*/ 3383199 w 8140614"/>
                <a:gd name="connsiteY6543" fmla="*/ 427902 h 4020696"/>
                <a:gd name="connsiteX6544" fmla="*/ 3342192 w 8140614"/>
                <a:gd name="connsiteY6544" fmla="*/ 436104 h 4020696"/>
                <a:gd name="connsiteX6545" fmla="*/ 3350393 w 8140614"/>
                <a:gd name="connsiteY6545" fmla="*/ 454557 h 4020696"/>
                <a:gd name="connsiteX6546" fmla="*/ 3388838 w 8140614"/>
                <a:gd name="connsiteY6546" fmla="*/ 463784 h 4020696"/>
                <a:gd name="connsiteX6547" fmla="*/ 3388838 w 8140614"/>
                <a:gd name="connsiteY6547" fmla="*/ 468910 h 4020696"/>
                <a:gd name="connsiteX6548" fmla="*/ 3383712 w 8140614"/>
                <a:gd name="connsiteY6548" fmla="*/ 473011 h 4020696"/>
                <a:gd name="connsiteX6549" fmla="*/ 3325276 w 8140614"/>
                <a:gd name="connsiteY6549" fmla="*/ 478137 h 4020696"/>
                <a:gd name="connsiteX6550" fmla="*/ 3325276 w 8140614"/>
                <a:gd name="connsiteY6550" fmla="*/ 482237 h 4020696"/>
                <a:gd name="connsiteX6551" fmla="*/ 3359620 w 8140614"/>
                <a:gd name="connsiteY6551" fmla="*/ 504792 h 4020696"/>
                <a:gd name="connsiteX6552" fmla="*/ 3355519 w 8140614"/>
                <a:gd name="connsiteY6552" fmla="*/ 509918 h 4020696"/>
                <a:gd name="connsiteX6553" fmla="*/ 3271966 w 8140614"/>
                <a:gd name="connsiteY6553" fmla="*/ 500691 h 4020696"/>
                <a:gd name="connsiteX6554" fmla="*/ 3266840 w 8140614"/>
                <a:gd name="connsiteY6554" fmla="*/ 505817 h 4020696"/>
                <a:gd name="connsiteX6555" fmla="*/ 3269403 w 8140614"/>
                <a:gd name="connsiteY6555" fmla="*/ 519144 h 4020696"/>
                <a:gd name="connsiteX6556" fmla="*/ 3248386 w 8140614"/>
                <a:gd name="connsiteY6556" fmla="*/ 528371 h 4020696"/>
                <a:gd name="connsiteX6557" fmla="*/ 3249924 w 8140614"/>
                <a:gd name="connsiteY6557" fmla="*/ 533497 h 4020696"/>
                <a:gd name="connsiteX6558" fmla="*/ 3256588 w 8140614"/>
                <a:gd name="connsiteY6558" fmla="*/ 540161 h 4020696"/>
                <a:gd name="connsiteX6559" fmla="*/ 3324251 w 8140614"/>
                <a:gd name="connsiteY6559" fmla="*/ 537598 h 4020696"/>
                <a:gd name="connsiteX6560" fmla="*/ 3320150 w 8140614"/>
                <a:gd name="connsiteY6560" fmla="*/ 556051 h 4020696"/>
                <a:gd name="connsiteX6561" fmla="*/ 3311948 w 8140614"/>
                <a:gd name="connsiteY6561" fmla="*/ 561177 h 4020696"/>
                <a:gd name="connsiteX6562" fmla="*/ 3269403 w 8140614"/>
                <a:gd name="connsiteY6562" fmla="*/ 550413 h 4020696"/>
                <a:gd name="connsiteX6563" fmla="*/ 3269403 w 8140614"/>
                <a:gd name="connsiteY6563" fmla="*/ 552976 h 4020696"/>
                <a:gd name="connsiteX6564" fmla="*/ 3269403 w 8140614"/>
                <a:gd name="connsiteY6564" fmla="*/ 557077 h 4020696"/>
                <a:gd name="connsiteX6565" fmla="*/ 3327839 w 8140614"/>
                <a:gd name="connsiteY6565" fmla="*/ 606286 h 4020696"/>
                <a:gd name="connsiteX6566" fmla="*/ 3325276 w 8140614"/>
                <a:gd name="connsiteY6566" fmla="*/ 637042 h 4020696"/>
                <a:gd name="connsiteX6567" fmla="*/ 3241723 w 8140614"/>
                <a:gd name="connsiteY6567" fmla="*/ 605261 h 4020696"/>
                <a:gd name="connsiteX6568" fmla="*/ 3237622 w 8140614"/>
                <a:gd name="connsiteY6568" fmla="*/ 607824 h 4020696"/>
                <a:gd name="connsiteX6569" fmla="*/ 3241723 w 8140614"/>
                <a:gd name="connsiteY6569" fmla="*/ 630378 h 4020696"/>
                <a:gd name="connsiteX6570" fmla="*/ 3219168 w 8140614"/>
                <a:gd name="connsiteY6570" fmla="*/ 650369 h 4020696"/>
                <a:gd name="connsiteX6571" fmla="*/ 3223269 w 8140614"/>
                <a:gd name="connsiteY6571" fmla="*/ 652932 h 4020696"/>
                <a:gd name="connsiteX6572" fmla="*/ 3316049 w 8140614"/>
                <a:gd name="connsiteY6572" fmla="*/ 657033 h 4020696"/>
                <a:gd name="connsiteX6573" fmla="*/ 3313486 w 8140614"/>
                <a:gd name="connsiteY6573" fmla="*/ 661134 h 4020696"/>
                <a:gd name="connsiteX6574" fmla="*/ 3214042 w 8140614"/>
                <a:gd name="connsiteY6574" fmla="*/ 710343 h 4020696"/>
                <a:gd name="connsiteX6575" fmla="*/ 3117161 w 8140614"/>
                <a:gd name="connsiteY6575" fmla="*/ 732897 h 4020696"/>
                <a:gd name="connsiteX6576" fmla="*/ 3094607 w 8140614"/>
                <a:gd name="connsiteY6576" fmla="*/ 726234 h 4020696"/>
                <a:gd name="connsiteX6577" fmla="*/ 3087943 w 8140614"/>
                <a:gd name="connsiteY6577" fmla="*/ 731360 h 4020696"/>
                <a:gd name="connsiteX6578" fmla="*/ 3086405 w 8140614"/>
                <a:gd name="connsiteY6578" fmla="*/ 745712 h 4020696"/>
                <a:gd name="connsiteX6579" fmla="*/ 3052062 w 8140614"/>
                <a:gd name="connsiteY6579" fmla="*/ 783132 h 4020696"/>
                <a:gd name="connsiteX6580" fmla="*/ 2963382 w 8140614"/>
                <a:gd name="connsiteY6580" fmla="*/ 820552 h 4020696"/>
                <a:gd name="connsiteX6581" fmla="*/ 2963382 w 8140614"/>
                <a:gd name="connsiteY6581" fmla="*/ 819014 h 4020696"/>
                <a:gd name="connsiteX6582" fmla="*/ 2965945 w 8140614"/>
                <a:gd name="connsiteY6582" fmla="*/ 804148 h 4020696"/>
                <a:gd name="connsiteX6583" fmla="*/ 2963382 w 8140614"/>
                <a:gd name="connsiteY6583" fmla="*/ 800048 h 4020696"/>
                <a:gd name="connsiteX6584" fmla="*/ 2951592 w 8140614"/>
                <a:gd name="connsiteY6584" fmla="*/ 802611 h 4020696"/>
                <a:gd name="connsiteX6585" fmla="*/ 2950055 w 8140614"/>
                <a:gd name="connsiteY6585" fmla="*/ 820039 h 4020696"/>
                <a:gd name="connsiteX6586" fmla="*/ 2909047 w 8140614"/>
                <a:gd name="connsiteY6586" fmla="*/ 835930 h 4020696"/>
                <a:gd name="connsiteX6587" fmla="*/ 2913147 w 8140614"/>
                <a:gd name="connsiteY6587" fmla="*/ 849257 h 4020696"/>
                <a:gd name="connsiteX6588" fmla="*/ 2906484 w 8140614"/>
                <a:gd name="connsiteY6588" fmla="*/ 849257 h 4020696"/>
                <a:gd name="connsiteX6589" fmla="*/ 2888030 w 8140614"/>
                <a:gd name="connsiteY6589" fmla="*/ 849257 h 4020696"/>
                <a:gd name="connsiteX6590" fmla="*/ 2903921 w 8140614"/>
                <a:gd name="connsiteY6590" fmla="*/ 865148 h 4020696"/>
                <a:gd name="connsiteX6591" fmla="*/ 2902383 w 8140614"/>
                <a:gd name="connsiteY6591" fmla="*/ 871811 h 4020696"/>
                <a:gd name="connsiteX6592" fmla="*/ 2890593 w 8140614"/>
                <a:gd name="connsiteY6592" fmla="*/ 878475 h 4020696"/>
                <a:gd name="connsiteX6593" fmla="*/ 2893156 w 8140614"/>
                <a:gd name="connsiteY6593" fmla="*/ 898466 h 4020696"/>
                <a:gd name="connsiteX6594" fmla="*/ 2872140 w 8140614"/>
                <a:gd name="connsiteY6594" fmla="*/ 931785 h 4020696"/>
                <a:gd name="connsiteX6595" fmla="*/ 2849586 w 8140614"/>
                <a:gd name="connsiteY6595" fmla="*/ 935886 h 4020696"/>
                <a:gd name="connsiteX6596" fmla="*/ 2858812 w 8140614"/>
                <a:gd name="connsiteY6596" fmla="*/ 963566 h 4020696"/>
                <a:gd name="connsiteX6597" fmla="*/ 2831132 w 8140614"/>
                <a:gd name="connsiteY6597" fmla="*/ 1031229 h 4020696"/>
                <a:gd name="connsiteX6598" fmla="*/ 2777822 w 8140614"/>
                <a:gd name="connsiteY6598" fmla="*/ 1006112 h 4020696"/>
                <a:gd name="connsiteX6599" fmla="*/ 2730150 w 8140614"/>
                <a:gd name="connsiteY6599" fmla="*/ 997910 h 4020696"/>
                <a:gd name="connsiteX6600" fmla="*/ 2679916 w 8140614"/>
                <a:gd name="connsiteY6600" fmla="*/ 939474 h 4020696"/>
                <a:gd name="connsiteX6601" fmla="*/ 2679916 w 8140614"/>
                <a:gd name="connsiteY6601" fmla="*/ 921021 h 4020696"/>
                <a:gd name="connsiteX6602" fmla="*/ 2665563 w 8140614"/>
                <a:gd name="connsiteY6602" fmla="*/ 912819 h 4020696"/>
                <a:gd name="connsiteX6603" fmla="*/ 2651210 w 8140614"/>
                <a:gd name="connsiteY6603" fmla="*/ 878475 h 4020696"/>
                <a:gd name="connsiteX6604" fmla="*/ 2639421 w 8140614"/>
                <a:gd name="connsiteY6604" fmla="*/ 873349 h 4020696"/>
                <a:gd name="connsiteX6605" fmla="*/ 2634295 w 8140614"/>
                <a:gd name="connsiteY6605" fmla="*/ 833367 h 4020696"/>
                <a:gd name="connsiteX6606" fmla="*/ 2603539 w 8140614"/>
                <a:gd name="connsiteY6606" fmla="*/ 801585 h 4020696"/>
                <a:gd name="connsiteX6607" fmla="*/ 2621992 w 8140614"/>
                <a:gd name="connsiteY6607" fmla="*/ 786720 h 4020696"/>
                <a:gd name="connsiteX6608" fmla="*/ 2621992 w 8140614"/>
                <a:gd name="connsiteY6608" fmla="*/ 782619 h 4020696"/>
                <a:gd name="connsiteX6609" fmla="*/ 2597900 w 8140614"/>
                <a:gd name="connsiteY6609" fmla="*/ 766729 h 4020696"/>
                <a:gd name="connsiteX6610" fmla="*/ 2623018 w 8140614"/>
                <a:gd name="connsiteY6610" fmla="*/ 717520 h 4020696"/>
                <a:gd name="connsiteX6611" fmla="*/ 2659925 w 8140614"/>
                <a:gd name="connsiteY6611" fmla="*/ 715982 h 4020696"/>
                <a:gd name="connsiteX6612" fmla="*/ 2664025 w 8140614"/>
                <a:gd name="connsiteY6612" fmla="*/ 713419 h 4020696"/>
                <a:gd name="connsiteX6613" fmla="*/ 2665563 w 8140614"/>
                <a:gd name="connsiteY6613" fmla="*/ 665747 h 4020696"/>
                <a:gd name="connsiteX6614" fmla="*/ 2589699 w 8140614"/>
                <a:gd name="connsiteY6614" fmla="*/ 629865 h 4020696"/>
                <a:gd name="connsiteX6615" fmla="*/ 2589699 w 8140614"/>
                <a:gd name="connsiteY6615" fmla="*/ 628328 h 4020696"/>
                <a:gd name="connsiteX6616" fmla="*/ 2662488 w 8140614"/>
                <a:gd name="connsiteY6616" fmla="*/ 641655 h 4020696"/>
                <a:gd name="connsiteX6617" fmla="*/ 2665051 w 8140614"/>
                <a:gd name="connsiteY6617" fmla="*/ 639092 h 4020696"/>
                <a:gd name="connsiteX6618" fmla="*/ 2663513 w 8140614"/>
                <a:gd name="connsiteY6618" fmla="*/ 632428 h 4020696"/>
                <a:gd name="connsiteX6619" fmla="*/ 2610203 w 8140614"/>
                <a:gd name="connsiteY6619" fmla="*/ 600647 h 4020696"/>
                <a:gd name="connsiteX6620" fmla="*/ 2608665 w 8140614"/>
                <a:gd name="connsiteY6620" fmla="*/ 579631 h 4020696"/>
                <a:gd name="connsiteX6621" fmla="*/ 2579447 w 8140614"/>
                <a:gd name="connsiteY6621" fmla="*/ 593984 h 4020696"/>
                <a:gd name="connsiteX6622" fmla="*/ 2560993 w 8140614"/>
                <a:gd name="connsiteY6622" fmla="*/ 591421 h 4020696"/>
                <a:gd name="connsiteX6623" fmla="*/ 2559455 w 8140614"/>
                <a:gd name="connsiteY6623" fmla="*/ 588858 h 4020696"/>
                <a:gd name="connsiteX6624" fmla="*/ 2557918 w 8140614"/>
                <a:gd name="connsiteY6624" fmla="*/ 562203 h 4020696"/>
                <a:gd name="connsiteX6625" fmla="*/ 2573808 w 8140614"/>
                <a:gd name="connsiteY6625" fmla="*/ 539648 h 4020696"/>
                <a:gd name="connsiteX6626" fmla="*/ 2557918 w 8140614"/>
                <a:gd name="connsiteY6626" fmla="*/ 521195 h 4020696"/>
                <a:gd name="connsiteX6627" fmla="*/ 2557918 w 8140614"/>
                <a:gd name="connsiteY6627" fmla="*/ 506329 h 4020696"/>
                <a:gd name="connsiteX6628" fmla="*/ 2543565 w 8140614"/>
                <a:gd name="connsiteY6628" fmla="*/ 491977 h 4020696"/>
                <a:gd name="connsiteX6629" fmla="*/ 2536901 w 8140614"/>
                <a:gd name="connsiteY6629" fmla="*/ 461221 h 4020696"/>
                <a:gd name="connsiteX6630" fmla="*/ 2499994 w 8140614"/>
                <a:gd name="connsiteY6630" fmla="*/ 438667 h 4020696"/>
                <a:gd name="connsiteX6631" fmla="*/ 2488204 w 8140614"/>
                <a:gd name="connsiteY6631" fmla="*/ 410986 h 4020696"/>
                <a:gd name="connsiteX6632" fmla="*/ 2373895 w 8140614"/>
                <a:gd name="connsiteY6632" fmla="*/ 375105 h 4020696"/>
                <a:gd name="connsiteX6633" fmla="*/ 2327249 w 8140614"/>
                <a:gd name="connsiteY6633" fmla="*/ 389970 h 4020696"/>
                <a:gd name="connsiteX6634" fmla="*/ 2296493 w 8140614"/>
                <a:gd name="connsiteY6634" fmla="*/ 385869 h 4020696"/>
                <a:gd name="connsiteX6635" fmla="*/ 2299056 w 8140614"/>
                <a:gd name="connsiteY6635" fmla="*/ 396634 h 4020696"/>
                <a:gd name="connsiteX6636" fmla="*/ 2293930 w 8140614"/>
                <a:gd name="connsiteY6636" fmla="*/ 396634 h 4020696"/>
                <a:gd name="connsiteX6637" fmla="*/ 2238057 w 8140614"/>
                <a:gd name="connsiteY6637" fmla="*/ 376642 h 4020696"/>
                <a:gd name="connsiteX6638" fmla="*/ 2246259 w 8140614"/>
                <a:gd name="connsiteY6638" fmla="*/ 360752 h 4020696"/>
                <a:gd name="connsiteX6639" fmla="*/ 2242158 w 8140614"/>
                <a:gd name="connsiteY6639" fmla="*/ 356651 h 4020696"/>
                <a:gd name="connsiteX6640" fmla="*/ 2197049 w 8140614"/>
                <a:gd name="connsiteY6640" fmla="*/ 344861 h 4020696"/>
                <a:gd name="connsiteX6641" fmla="*/ 2197049 w 8140614"/>
                <a:gd name="connsiteY6641" fmla="*/ 343324 h 4020696"/>
                <a:gd name="connsiteX6642" fmla="*/ 2255485 w 8140614"/>
                <a:gd name="connsiteY6642" fmla="*/ 334097 h 4020696"/>
                <a:gd name="connsiteX6643" fmla="*/ 2311358 w 8140614"/>
                <a:gd name="connsiteY6643" fmla="*/ 335635 h 4020696"/>
                <a:gd name="connsiteX6644" fmla="*/ 2312896 w 8140614"/>
                <a:gd name="connsiteY6644" fmla="*/ 327433 h 4020696"/>
                <a:gd name="connsiteX6645" fmla="*/ 2288804 w 8140614"/>
                <a:gd name="connsiteY6645" fmla="*/ 311543 h 4020696"/>
                <a:gd name="connsiteX6646" fmla="*/ 2241133 w 8140614"/>
                <a:gd name="connsiteY6646" fmla="*/ 320769 h 4020696"/>
                <a:gd name="connsiteX6647" fmla="*/ 2204225 w 8140614"/>
                <a:gd name="connsiteY6647" fmla="*/ 302316 h 4020696"/>
                <a:gd name="connsiteX6648" fmla="*/ 2172444 w 8140614"/>
                <a:gd name="connsiteY6648" fmla="*/ 298215 h 4020696"/>
                <a:gd name="connsiteX6649" fmla="*/ 2165781 w 8140614"/>
                <a:gd name="connsiteY6649" fmla="*/ 287450 h 4020696"/>
                <a:gd name="connsiteX6650" fmla="*/ 2167318 w 8140614"/>
                <a:gd name="connsiteY6650" fmla="*/ 283350 h 4020696"/>
                <a:gd name="connsiteX6651" fmla="*/ 2246771 w 8140614"/>
                <a:gd name="connsiteY6651" fmla="*/ 258232 h 4020696"/>
                <a:gd name="connsiteX6652" fmla="*/ 2265225 w 8140614"/>
                <a:gd name="connsiteY6652" fmla="*/ 246443 h 4020696"/>
                <a:gd name="connsiteX6653" fmla="*/ 2346215 w 8140614"/>
                <a:gd name="connsiteY6653" fmla="*/ 202872 h 4020696"/>
                <a:gd name="connsiteX6654" fmla="*/ 2289317 w 8140614"/>
                <a:gd name="connsiteY6654" fmla="*/ 189544 h 4020696"/>
                <a:gd name="connsiteX6655" fmla="*/ 2286754 w 8140614"/>
                <a:gd name="connsiteY6655" fmla="*/ 189544 h 4020696"/>
                <a:gd name="connsiteX6656" fmla="*/ 2293417 w 8140614"/>
                <a:gd name="connsiteY6656" fmla="*/ 178780 h 4020696"/>
                <a:gd name="connsiteX6657" fmla="*/ 2383635 w 8140614"/>
                <a:gd name="connsiteY6657" fmla="*/ 135209 h 4020696"/>
                <a:gd name="connsiteX6658" fmla="*/ 2430281 w 8140614"/>
                <a:gd name="connsiteY6658" fmla="*/ 143411 h 4020696"/>
                <a:gd name="connsiteX6659" fmla="*/ 2432844 w 8140614"/>
                <a:gd name="connsiteY6659" fmla="*/ 139310 h 4020696"/>
                <a:gd name="connsiteX6660" fmla="*/ 2426180 w 8140614"/>
                <a:gd name="connsiteY6660" fmla="*/ 101890 h 4020696"/>
                <a:gd name="connsiteX6661" fmla="*/ 2463087 w 8140614"/>
                <a:gd name="connsiteY6661" fmla="*/ 96764 h 4020696"/>
                <a:gd name="connsiteX6662" fmla="*/ 2497431 w 8140614"/>
                <a:gd name="connsiteY6662" fmla="*/ 103428 h 4020696"/>
                <a:gd name="connsiteX6663" fmla="*/ 2497431 w 8140614"/>
                <a:gd name="connsiteY6663" fmla="*/ 101890 h 4020696"/>
                <a:gd name="connsiteX6664" fmla="*/ 2497431 w 8140614"/>
                <a:gd name="connsiteY6664" fmla="*/ 97789 h 4020696"/>
                <a:gd name="connsiteX6665" fmla="*/ 2485641 w 8140614"/>
                <a:gd name="connsiteY6665" fmla="*/ 87025 h 4020696"/>
                <a:gd name="connsiteX6666" fmla="*/ 2585085 w 8140614"/>
                <a:gd name="connsiteY6666" fmla="*/ 71134 h 4020696"/>
                <a:gd name="connsiteX6667" fmla="*/ 2594312 w 8140614"/>
                <a:gd name="connsiteY6667" fmla="*/ 120344 h 4020696"/>
                <a:gd name="connsiteX6668" fmla="*/ 2616866 w 8140614"/>
                <a:gd name="connsiteY6668" fmla="*/ 105991 h 4020696"/>
                <a:gd name="connsiteX6669" fmla="*/ 2615329 w 8140614"/>
                <a:gd name="connsiteY6669" fmla="*/ 72672 h 4020696"/>
                <a:gd name="connsiteX6670" fmla="*/ 2616866 w 8140614"/>
                <a:gd name="connsiteY6670" fmla="*/ 72672 h 4020696"/>
                <a:gd name="connsiteX6671" fmla="*/ 2692218 w 8140614"/>
                <a:gd name="connsiteY6671" fmla="*/ 95226 h 4020696"/>
                <a:gd name="connsiteX6672" fmla="*/ 2685554 w 8140614"/>
                <a:gd name="connsiteY6672" fmla="*/ 81899 h 4020696"/>
                <a:gd name="connsiteX6673" fmla="*/ 2663000 w 8140614"/>
                <a:gd name="connsiteY6673" fmla="*/ 64471 h 4020696"/>
                <a:gd name="connsiteX6674" fmla="*/ 2667101 w 8140614"/>
                <a:gd name="connsiteY6674" fmla="*/ 61908 h 4020696"/>
                <a:gd name="connsiteX6675" fmla="*/ 2810116 w 8140614"/>
                <a:gd name="connsiteY6675" fmla="*/ 107016 h 4020696"/>
                <a:gd name="connsiteX6676" fmla="*/ 2810116 w 8140614"/>
                <a:gd name="connsiteY6676" fmla="*/ 101890 h 4020696"/>
                <a:gd name="connsiteX6677" fmla="*/ 2747579 w 8140614"/>
                <a:gd name="connsiteY6677" fmla="*/ 58319 h 4020696"/>
                <a:gd name="connsiteX6678" fmla="*/ 2750142 w 8140614"/>
                <a:gd name="connsiteY6678" fmla="*/ 58319 h 4020696"/>
                <a:gd name="connsiteX6679" fmla="*/ 2787049 w 8140614"/>
                <a:gd name="connsiteY6679" fmla="*/ 53193 h 4020696"/>
                <a:gd name="connsiteX6680" fmla="*/ 2762957 w 8140614"/>
                <a:gd name="connsiteY6680" fmla="*/ 32177 h 4020696"/>
                <a:gd name="connsiteX6681" fmla="*/ 2828056 w 8140614"/>
                <a:gd name="connsiteY6681" fmla="*/ 28076 h 4020696"/>
                <a:gd name="connsiteX6682" fmla="*/ 2845485 w 8140614"/>
                <a:gd name="connsiteY6682" fmla="*/ 19875 h 4020696"/>
                <a:gd name="connsiteX6683" fmla="*/ 2897257 w 8140614"/>
                <a:gd name="connsiteY6683" fmla="*/ 25001 h 4020696"/>
                <a:gd name="connsiteX6684" fmla="*/ 2931601 w 8140614"/>
                <a:gd name="connsiteY6684" fmla="*/ 25001 h 4020696"/>
                <a:gd name="connsiteX6685" fmla="*/ 2936727 w 8140614"/>
                <a:gd name="connsiteY6685" fmla="*/ 34227 h 4020696"/>
                <a:gd name="connsiteX6686" fmla="*/ 2954155 w 8140614"/>
                <a:gd name="connsiteY6686" fmla="*/ 30127 h 4020696"/>
                <a:gd name="connsiteX6687" fmla="*/ 2955693 w 8140614"/>
                <a:gd name="connsiteY6687" fmla="*/ 27564 h 4020696"/>
                <a:gd name="connsiteX6688" fmla="*/ 2951592 w 8140614"/>
                <a:gd name="connsiteY6688" fmla="*/ 14236 h 4020696"/>
                <a:gd name="connsiteX6689" fmla="*/ 3146379 w 8140614"/>
                <a:gd name="connsiteY6689" fmla="*/ 3472 h 4020696"/>
                <a:gd name="connsiteX6690" fmla="*/ 3178160 w 8140614"/>
                <a:gd name="connsiteY6690" fmla="*/ 14236 h 4020696"/>
                <a:gd name="connsiteX6691" fmla="*/ 3224807 w 8140614"/>
                <a:gd name="connsiteY6691" fmla="*/ 15774 h 4020696"/>
                <a:gd name="connsiteX6692" fmla="*/ 3254025 w 8140614"/>
                <a:gd name="connsiteY6692" fmla="*/ 29101 h 4020696"/>
                <a:gd name="connsiteX6693" fmla="*/ 3263251 w 8140614"/>
                <a:gd name="connsiteY6693" fmla="*/ 42429 h 4020696"/>
                <a:gd name="connsiteX6694" fmla="*/ 3329377 w 8140614"/>
                <a:gd name="connsiteY6694" fmla="*/ 57294 h 4020696"/>
                <a:gd name="connsiteX6695" fmla="*/ 3325276 w 8140614"/>
                <a:gd name="connsiteY6695" fmla="*/ 59857 h 4020696"/>
                <a:gd name="connsiteX6696" fmla="*/ 3073078 w 8140614"/>
                <a:gd name="connsiteY6696" fmla="*/ 103428 h 4020696"/>
                <a:gd name="connsiteX6697" fmla="*/ 3074616 w 8140614"/>
                <a:gd name="connsiteY6697" fmla="*/ 110092 h 4020696"/>
                <a:gd name="connsiteX6698" fmla="*/ 3147405 w 8140614"/>
                <a:gd name="connsiteY6698" fmla="*/ 96764 h 4020696"/>
                <a:gd name="connsiteX6699" fmla="*/ 3241723 w 8140614"/>
                <a:gd name="connsiteY6699" fmla="*/ 96764 h 4020696"/>
                <a:gd name="connsiteX6700" fmla="*/ 3239160 w 8140614"/>
                <a:gd name="connsiteY6700" fmla="*/ 100865 h 4020696"/>
                <a:gd name="connsiteX6701" fmla="*/ 3196614 w 8140614"/>
                <a:gd name="connsiteY6701" fmla="*/ 123419 h 4020696"/>
                <a:gd name="connsiteX6702" fmla="*/ 3198152 w 8140614"/>
                <a:gd name="connsiteY6702" fmla="*/ 130083 h 4020696"/>
                <a:gd name="connsiteX6703" fmla="*/ 3313486 w 8140614"/>
                <a:gd name="connsiteY6703" fmla="*/ 90100 h 4020696"/>
                <a:gd name="connsiteX6704" fmla="*/ 3318612 w 8140614"/>
                <a:gd name="connsiteY6704" fmla="*/ 95226 h 4020696"/>
                <a:gd name="connsiteX6705" fmla="*/ 3318612 w 8140614"/>
                <a:gd name="connsiteY6705" fmla="*/ 105991 h 4020696"/>
                <a:gd name="connsiteX6706" fmla="*/ 3271966 w 8140614"/>
                <a:gd name="connsiteY6706" fmla="*/ 160326 h 4020696"/>
                <a:gd name="connsiteX6707" fmla="*/ 3271966 w 8140614"/>
                <a:gd name="connsiteY6707" fmla="*/ 169040 h 4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Lst>
              <a:rect l="l" t="t" r="r" b="b"/>
              <a:pathLst>
                <a:path w="8140614" h="4020696">
                  <a:moveTo>
                    <a:pt x="2267275" y="4003781"/>
                  </a:moveTo>
                  <a:lnTo>
                    <a:pt x="2284703" y="4003781"/>
                  </a:lnTo>
                  <a:cubicBezTo>
                    <a:pt x="2284191" y="4005319"/>
                    <a:pt x="2283678" y="4006344"/>
                    <a:pt x="2283165" y="4007882"/>
                  </a:cubicBezTo>
                  <a:lnTo>
                    <a:pt x="2278039" y="4007882"/>
                  </a:lnTo>
                  <a:cubicBezTo>
                    <a:pt x="2274451" y="4006856"/>
                    <a:pt x="2270863" y="4005319"/>
                    <a:pt x="2267275" y="4003781"/>
                  </a:cubicBezTo>
                  <a:moveTo>
                    <a:pt x="2958256" y="3976100"/>
                  </a:moveTo>
                  <a:cubicBezTo>
                    <a:pt x="2975684" y="3976613"/>
                    <a:pt x="2989012" y="3983277"/>
                    <a:pt x="2999264" y="3990966"/>
                  </a:cubicBezTo>
                  <a:cubicBezTo>
                    <a:pt x="2998239" y="3998655"/>
                    <a:pt x="2997726" y="3999167"/>
                    <a:pt x="2990037" y="4000193"/>
                  </a:cubicBezTo>
                  <a:cubicBezTo>
                    <a:pt x="2981323" y="3988403"/>
                    <a:pt x="2969021" y="3985840"/>
                    <a:pt x="2958256" y="3976100"/>
                  </a:cubicBezTo>
                  <a:moveTo>
                    <a:pt x="2252922" y="3950983"/>
                  </a:moveTo>
                  <a:cubicBezTo>
                    <a:pt x="2255998" y="3951496"/>
                    <a:pt x="2259073" y="3952008"/>
                    <a:pt x="2262149" y="3952521"/>
                  </a:cubicBezTo>
                  <a:cubicBezTo>
                    <a:pt x="2267788" y="3975588"/>
                    <a:pt x="2301106" y="3990453"/>
                    <a:pt x="2328274" y="3993529"/>
                  </a:cubicBezTo>
                  <a:cubicBezTo>
                    <a:pt x="2327761" y="3994554"/>
                    <a:pt x="2327249" y="3995067"/>
                    <a:pt x="2326736" y="3996092"/>
                  </a:cubicBezTo>
                  <a:cubicBezTo>
                    <a:pt x="2299056" y="4000193"/>
                    <a:pt x="2286754" y="4000193"/>
                    <a:pt x="2252410" y="4000193"/>
                  </a:cubicBezTo>
                  <a:lnTo>
                    <a:pt x="2252410" y="3950983"/>
                  </a:lnTo>
                  <a:close/>
                  <a:moveTo>
                    <a:pt x="2252922" y="3930992"/>
                  </a:moveTo>
                  <a:cubicBezTo>
                    <a:pt x="2260099" y="3936118"/>
                    <a:pt x="2259586" y="3938168"/>
                    <a:pt x="2252922" y="3942782"/>
                  </a:cubicBezTo>
                  <a:lnTo>
                    <a:pt x="2252922" y="3930992"/>
                  </a:lnTo>
                  <a:close/>
                  <a:moveTo>
                    <a:pt x="2487692" y="3893572"/>
                  </a:moveTo>
                  <a:cubicBezTo>
                    <a:pt x="2491280" y="3894085"/>
                    <a:pt x="2494868" y="3894597"/>
                    <a:pt x="2498456" y="3895110"/>
                  </a:cubicBezTo>
                  <a:lnTo>
                    <a:pt x="2498456" y="3896648"/>
                  </a:lnTo>
                  <a:cubicBezTo>
                    <a:pt x="2496919" y="3898698"/>
                    <a:pt x="2495893" y="3901261"/>
                    <a:pt x="2494356" y="3903312"/>
                  </a:cubicBezTo>
                  <a:cubicBezTo>
                    <a:pt x="2486154" y="3906387"/>
                    <a:pt x="2472314" y="3915101"/>
                    <a:pt x="2465137" y="3909975"/>
                  </a:cubicBezTo>
                  <a:cubicBezTo>
                    <a:pt x="2467188" y="3907412"/>
                    <a:pt x="2469751" y="3904849"/>
                    <a:pt x="2471801" y="3901774"/>
                  </a:cubicBezTo>
                  <a:cubicBezTo>
                    <a:pt x="2476927" y="3899211"/>
                    <a:pt x="2482053" y="3896648"/>
                    <a:pt x="2487692" y="3893572"/>
                  </a:cubicBezTo>
                  <a:moveTo>
                    <a:pt x="2452835" y="3886908"/>
                  </a:moveTo>
                  <a:lnTo>
                    <a:pt x="2459499" y="3886908"/>
                  </a:lnTo>
                  <a:lnTo>
                    <a:pt x="2459499" y="3892034"/>
                  </a:lnTo>
                  <a:cubicBezTo>
                    <a:pt x="2453348" y="3897673"/>
                    <a:pt x="2447197" y="3903312"/>
                    <a:pt x="2441046" y="3909463"/>
                  </a:cubicBezTo>
                  <a:cubicBezTo>
                    <a:pt x="2438483" y="3908950"/>
                    <a:pt x="2435920" y="3908438"/>
                    <a:pt x="2432844" y="3907925"/>
                  </a:cubicBezTo>
                  <a:lnTo>
                    <a:pt x="2432844" y="3902799"/>
                  </a:lnTo>
                  <a:cubicBezTo>
                    <a:pt x="2440020" y="3897673"/>
                    <a:pt x="2446171" y="3892547"/>
                    <a:pt x="2452835" y="3886908"/>
                  </a:cubicBezTo>
                  <a:moveTo>
                    <a:pt x="5370026" y="3816683"/>
                  </a:moveTo>
                  <a:cubicBezTo>
                    <a:pt x="5378741" y="3821809"/>
                    <a:pt x="5395144" y="3823859"/>
                    <a:pt x="5401808" y="3831548"/>
                  </a:cubicBezTo>
                  <a:cubicBezTo>
                    <a:pt x="5400270" y="3836674"/>
                    <a:pt x="5399757" y="3838212"/>
                    <a:pt x="5395144" y="3840775"/>
                  </a:cubicBezTo>
                  <a:cubicBezTo>
                    <a:pt x="5387967" y="3843850"/>
                    <a:pt x="5363876" y="3840262"/>
                    <a:pt x="5360800" y="3834111"/>
                  </a:cubicBezTo>
                  <a:cubicBezTo>
                    <a:pt x="5360287" y="3832573"/>
                    <a:pt x="5359774" y="3830523"/>
                    <a:pt x="5359262" y="3828985"/>
                  </a:cubicBezTo>
                  <a:cubicBezTo>
                    <a:pt x="5362850" y="3824884"/>
                    <a:pt x="5366439" y="3820784"/>
                    <a:pt x="5370026" y="3816683"/>
                  </a:cubicBezTo>
                  <a:moveTo>
                    <a:pt x="7594186" y="3760810"/>
                  </a:moveTo>
                  <a:cubicBezTo>
                    <a:pt x="7598800" y="3762347"/>
                    <a:pt x="7597774" y="3762347"/>
                    <a:pt x="7600850" y="3764910"/>
                  </a:cubicBezTo>
                  <a:cubicBezTo>
                    <a:pt x="7600337" y="3765936"/>
                    <a:pt x="7599825" y="3766448"/>
                    <a:pt x="7599312" y="3767473"/>
                  </a:cubicBezTo>
                  <a:lnTo>
                    <a:pt x="7596749" y="3767473"/>
                  </a:lnTo>
                  <a:cubicBezTo>
                    <a:pt x="7595211" y="3767986"/>
                    <a:pt x="7593161" y="3768499"/>
                    <a:pt x="7591623" y="3769011"/>
                  </a:cubicBezTo>
                  <a:cubicBezTo>
                    <a:pt x="7591111" y="3767986"/>
                    <a:pt x="7590598" y="3767473"/>
                    <a:pt x="7590085" y="3766448"/>
                  </a:cubicBezTo>
                  <a:cubicBezTo>
                    <a:pt x="7590598" y="3765423"/>
                    <a:pt x="7591111" y="3764910"/>
                    <a:pt x="7591623" y="3763885"/>
                  </a:cubicBezTo>
                  <a:cubicBezTo>
                    <a:pt x="7592648" y="3762860"/>
                    <a:pt x="7593161" y="3761835"/>
                    <a:pt x="7594186" y="3760810"/>
                  </a:cubicBezTo>
                  <a:moveTo>
                    <a:pt x="2095042" y="3751583"/>
                  </a:moveTo>
                  <a:cubicBezTo>
                    <a:pt x="2095555" y="3753121"/>
                    <a:pt x="2096067" y="3754146"/>
                    <a:pt x="2096580" y="3755684"/>
                  </a:cubicBezTo>
                  <a:lnTo>
                    <a:pt x="2095042" y="3755684"/>
                  </a:lnTo>
                  <a:lnTo>
                    <a:pt x="2095042" y="3751583"/>
                  </a:lnTo>
                  <a:close/>
                  <a:moveTo>
                    <a:pt x="2096067" y="3749020"/>
                  </a:moveTo>
                  <a:cubicBezTo>
                    <a:pt x="2096580" y="3750045"/>
                    <a:pt x="2097093" y="3750558"/>
                    <a:pt x="2097605" y="3751583"/>
                  </a:cubicBezTo>
                  <a:cubicBezTo>
                    <a:pt x="2097093" y="3751070"/>
                    <a:pt x="2096580" y="3750045"/>
                    <a:pt x="2096067" y="3749020"/>
                  </a:cubicBezTo>
                  <a:moveTo>
                    <a:pt x="2124260" y="3697247"/>
                  </a:moveTo>
                  <a:lnTo>
                    <a:pt x="2128361" y="3697247"/>
                  </a:lnTo>
                  <a:cubicBezTo>
                    <a:pt x="2130412" y="3699298"/>
                    <a:pt x="2132974" y="3701861"/>
                    <a:pt x="2135025" y="3703911"/>
                  </a:cubicBezTo>
                  <a:cubicBezTo>
                    <a:pt x="2134512" y="3709037"/>
                    <a:pt x="2134512" y="3709037"/>
                    <a:pt x="2132462" y="3712113"/>
                  </a:cubicBezTo>
                  <a:cubicBezTo>
                    <a:pt x="2129386" y="3706987"/>
                    <a:pt x="2126823" y="3702373"/>
                    <a:pt x="2124260" y="3697247"/>
                  </a:cubicBezTo>
                  <a:moveTo>
                    <a:pt x="7697731" y="3595241"/>
                  </a:moveTo>
                  <a:cubicBezTo>
                    <a:pt x="7707983" y="3596266"/>
                    <a:pt x="7709008" y="3600879"/>
                    <a:pt x="7715159" y="3606005"/>
                  </a:cubicBezTo>
                  <a:cubicBezTo>
                    <a:pt x="7720798" y="3603442"/>
                    <a:pt x="7726437" y="3600879"/>
                    <a:pt x="7732588" y="3597804"/>
                  </a:cubicBezTo>
                  <a:cubicBezTo>
                    <a:pt x="7734126" y="3598316"/>
                    <a:pt x="7735151" y="3598829"/>
                    <a:pt x="7736689" y="3599341"/>
                  </a:cubicBezTo>
                  <a:cubicBezTo>
                    <a:pt x="7737714" y="3606005"/>
                    <a:pt x="7738226" y="3612669"/>
                    <a:pt x="7739252" y="3619333"/>
                  </a:cubicBezTo>
                  <a:cubicBezTo>
                    <a:pt x="7727462" y="3638299"/>
                    <a:pt x="7706958" y="3654189"/>
                    <a:pt x="7707470" y="3677769"/>
                  </a:cubicBezTo>
                  <a:cubicBezTo>
                    <a:pt x="7652110" y="3678794"/>
                    <a:pt x="7665950" y="3768499"/>
                    <a:pt x="7613152" y="3756196"/>
                  </a:cubicBezTo>
                  <a:cubicBezTo>
                    <a:pt x="7601875" y="3753633"/>
                    <a:pt x="7581371" y="3743894"/>
                    <a:pt x="7570607" y="3737743"/>
                  </a:cubicBezTo>
                  <a:cubicBezTo>
                    <a:pt x="7570094" y="3736205"/>
                    <a:pt x="7569581" y="3735180"/>
                    <a:pt x="7569069" y="3733642"/>
                  </a:cubicBezTo>
                  <a:cubicBezTo>
                    <a:pt x="7579833" y="3690071"/>
                    <a:pt x="7629556" y="3680844"/>
                    <a:pt x="7660824" y="3656752"/>
                  </a:cubicBezTo>
                  <a:cubicBezTo>
                    <a:pt x="7676714" y="3643425"/>
                    <a:pt x="7686966" y="3612669"/>
                    <a:pt x="7697731" y="3595241"/>
                  </a:cubicBezTo>
                  <a:moveTo>
                    <a:pt x="7068774" y="3593703"/>
                  </a:moveTo>
                  <a:cubicBezTo>
                    <a:pt x="7081589" y="3596266"/>
                    <a:pt x="7092353" y="3607543"/>
                    <a:pt x="7109782" y="3604467"/>
                  </a:cubicBezTo>
                  <a:cubicBezTo>
                    <a:pt x="7121059" y="3602417"/>
                    <a:pt x="7130798" y="3593190"/>
                    <a:pt x="7143101" y="3595241"/>
                  </a:cubicBezTo>
                  <a:cubicBezTo>
                    <a:pt x="7146176" y="3611644"/>
                    <a:pt x="7146176" y="3639324"/>
                    <a:pt x="7136437" y="3652139"/>
                  </a:cubicBezTo>
                  <a:cubicBezTo>
                    <a:pt x="7132336" y="3650601"/>
                    <a:pt x="7128235" y="3649576"/>
                    <a:pt x="7124647" y="3648038"/>
                  </a:cubicBezTo>
                  <a:lnTo>
                    <a:pt x="7124647" y="3650601"/>
                  </a:lnTo>
                  <a:cubicBezTo>
                    <a:pt x="7124135" y="3653677"/>
                    <a:pt x="7123622" y="3656752"/>
                    <a:pt x="7123109" y="3659828"/>
                  </a:cubicBezTo>
                  <a:cubicBezTo>
                    <a:pt x="7115420" y="3661878"/>
                    <a:pt x="7115933" y="3664441"/>
                    <a:pt x="7111320" y="3669055"/>
                  </a:cubicBezTo>
                  <a:cubicBezTo>
                    <a:pt x="7076975" y="3664441"/>
                    <a:pt x="7079538" y="3621383"/>
                    <a:pt x="7068774" y="3593703"/>
                  </a:cubicBezTo>
                  <a:moveTo>
                    <a:pt x="7076975" y="3524502"/>
                  </a:moveTo>
                  <a:lnTo>
                    <a:pt x="7076975" y="3531166"/>
                  </a:lnTo>
                  <a:cubicBezTo>
                    <a:pt x="7075951" y="3530141"/>
                    <a:pt x="7075438" y="3529628"/>
                    <a:pt x="7074412" y="3528603"/>
                  </a:cubicBezTo>
                  <a:cubicBezTo>
                    <a:pt x="7075438" y="3527578"/>
                    <a:pt x="7075951" y="3526040"/>
                    <a:pt x="7076975" y="3524502"/>
                  </a:cubicBezTo>
                  <a:moveTo>
                    <a:pt x="7772057" y="3485032"/>
                  </a:moveTo>
                  <a:cubicBezTo>
                    <a:pt x="7776671" y="3487083"/>
                    <a:pt x="7776158" y="3486057"/>
                    <a:pt x="7778721" y="3490158"/>
                  </a:cubicBezTo>
                  <a:cubicBezTo>
                    <a:pt x="7787948" y="3512200"/>
                    <a:pt x="7788973" y="3520401"/>
                    <a:pt x="7817166" y="3521939"/>
                  </a:cubicBezTo>
                  <a:cubicBezTo>
                    <a:pt x="7821780" y="3515275"/>
                    <a:pt x="7826393" y="3511687"/>
                    <a:pt x="7837158" y="3511175"/>
                  </a:cubicBezTo>
                  <a:cubicBezTo>
                    <a:pt x="7838182" y="3511687"/>
                    <a:pt x="7838695" y="3512200"/>
                    <a:pt x="7839720" y="3512712"/>
                  </a:cubicBezTo>
                  <a:cubicBezTo>
                    <a:pt x="7835107" y="3527065"/>
                    <a:pt x="7827931" y="3534242"/>
                    <a:pt x="7825368" y="3547057"/>
                  </a:cubicBezTo>
                  <a:cubicBezTo>
                    <a:pt x="7815628" y="3547057"/>
                    <a:pt x="7812553" y="3549107"/>
                    <a:pt x="7806914" y="3552182"/>
                  </a:cubicBezTo>
                  <a:cubicBezTo>
                    <a:pt x="7803326" y="3572686"/>
                    <a:pt x="7792561" y="3602930"/>
                    <a:pt x="7776158" y="3610619"/>
                  </a:cubicBezTo>
                  <a:lnTo>
                    <a:pt x="7758730" y="3610619"/>
                  </a:lnTo>
                  <a:cubicBezTo>
                    <a:pt x="7758217" y="3609593"/>
                    <a:pt x="7757705" y="3609081"/>
                    <a:pt x="7757192" y="3608056"/>
                  </a:cubicBezTo>
                  <a:cubicBezTo>
                    <a:pt x="7762318" y="3598316"/>
                    <a:pt x="7768469" y="3588577"/>
                    <a:pt x="7766419" y="3576275"/>
                  </a:cubicBezTo>
                  <a:cubicBezTo>
                    <a:pt x="7755142" y="3568073"/>
                    <a:pt x="7744378" y="3559359"/>
                    <a:pt x="7733100" y="3551157"/>
                  </a:cubicBezTo>
                  <a:lnTo>
                    <a:pt x="7733100" y="3548594"/>
                  </a:lnTo>
                  <a:cubicBezTo>
                    <a:pt x="7753604" y="3534242"/>
                    <a:pt x="7752066" y="3516301"/>
                    <a:pt x="7758217" y="3491696"/>
                  </a:cubicBezTo>
                  <a:cubicBezTo>
                    <a:pt x="7765906" y="3495797"/>
                    <a:pt x="7766931" y="3499385"/>
                    <a:pt x="7774108" y="3496822"/>
                  </a:cubicBezTo>
                  <a:cubicBezTo>
                    <a:pt x="7773595" y="3492721"/>
                    <a:pt x="7773083" y="3488620"/>
                    <a:pt x="7772057" y="3485032"/>
                  </a:cubicBezTo>
                  <a:moveTo>
                    <a:pt x="6891415" y="3458377"/>
                  </a:moveTo>
                  <a:lnTo>
                    <a:pt x="6904743" y="3458377"/>
                  </a:lnTo>
                  <a:cubicBezTo>
                    <a:pt x="6903718" y="3459915"/>
                    <a:pt x="6903205" y="3460940"/>
                    <a:pt x="6902180" y="3462478"/>
                  </a:cubicBezTo>
                  <a:cubicBezTo>
                    <a:pt x="6895003" y="3463503"/>
                    <a:pt x="6887314" y="3464528"/>
                    <a:pt x="6882188" y="3460940"/>
                  </a:cubicBezTo>
                  <a:cubicBezTo>
                    <a:pt x="6885264" y="3459915"/>
                    <a:pt x="6888340" y="3459403"/>
                    <a:pt x="6891415" y="3458377"/>
                  </a:cubicBezTo>
                  <a:moveTo>
                    <a:pt x="7716185" y="3436848"/>
                  </a:moveTo>
                  <a:cubicBezTo>
                    <a:pt x="7747965" y="3438386"/>
                    <a:pt x="7747453" y="3468116"/>
                    <a:pt x="7757192" y="3491183"/>
                  </a:cubicBezTo>
                  <a:cubicBezTo>
                    <a:pt x="7748478" y="3488108"/>
                    <a:pt x="7718748" y="3448125"/>
                    <a:pt x="7716185" y="3436848"/>
                  </a:cubicBezTo>
                  <a:moveTo>
                    <a:pt x="2517935" y="3312287"/>
                  </a:moveTo>
                  <a:cubicBezTo>
                    <a:pt x="2532800" y="3314337"/>
                    <a:pt x="2536901" y="3325102"/>
                    <a:pt x="2542027" y="3336379"/>
                  </a:cubicBezTo>
                  <a:cubicBezTo>
                    <a:pt x="2552792" y="3333816"/>
                    <a:pt x="2549716" y="3329715"/>
                    <a:pt x="2557918" y="3333816"/>
                  </a:cubicBezTo>
                  <a:cubicBezTo>
                    <a:pt x="2570733" y="3344581"/>
                    <a:pt x="2583547" y="3354833"/>
                    <a:pt x="2596362" y="3365597"/>
                  </a:cubicBezTo>
                  <a:cubicBezTo>
                    <a:pt x="2596362" y="3376362"/>
                    <a:pt x="2597900" y="3400966"/>
                    <a:pt x="2594825" y="3405580"/>
                  </a:cubicBezTo>
                  <a:cubicBezTo>
                    <a:pt x="2580472" y="3439411"/>
                    <a:pt x="2527162" y="3427109"/>
                    <a:pt x="2495381" y="3417369"/>
                  </a:cubicBezTo>
                  <a:cubicBezTo>
                    <a:pt x="2495381" y="3406092"/>
                    <a:pt x="2492818" y="3409681"/>
                    <a:pt x="2490255" y="3403017"/>
                  </a:cubicBezTo>
                  <a:cubicBezTo>
                    <a:pt x="2487692" y="3396866"/>
                    <a:pt x="2502045" y="3323051"/>
                    <a:pt x="2504608" y="3319463"/>
                  </a:cubicBezTo>
                  <a:cubicBezTo>
                    <a:pt x="2509221" y="3316388"/>
                    <a:pt x="2513834" y="3314337"/>
                    <a:pt x="2517935" y="3312287"/>
                  </a:cubicBezTo>
                  <a:moveTo>
                    <a:pt x="4447864" y="3268203"/>
                  </a:moveTo>
                  <a:cubicBezTo>
                    <a:pt x="4455553" y="3271279"/>
                    <a:pt x="4462217" y="3279481"/>
                    <a:pt x="4466317" y="3285632"/>
                  </a:cubicBezTo>
                  <a:cubicBezTo>
                    <a:pt x="4463754" y="3290758"/>
                    <a:pt x="4461191" y="3296396"/>
                    <a:pt x="4458116" y="3301522"/>
                  </a:cubicBezTo>
                  <a:cubicBezTo>
                    <a:pt x="4453503" y="3302035"/>
                    <a:pt x="4448377" y="3302548"/>
                    <a:pt x="4443763" y="3303060"/>
                  </a:cubicBezTo>
                  <a:cubicBezTo>
                    <a:pt x="4441713" y="3307161"/>
                    <a:pt x="4439150" y="3311262"/>
                    <a:pt x="4437099" y="3314850"/>
                  </a:cubicBezTo>
                  <a:lnTo>
                    <a:pt x="4431973" y="3314850"/>
                  </a:lnTo>
                  <a:cubicBezTo>
                    <a:pt x="4427360" y="3308186"/>
                    <a:pt x="4419671" y="3301010"/>
                    <a:pt x="4422747" y="3294859"/>
                  </a:cubicBezTo>
                  <a:cubicBezTo>
                    <a:pt x="4427873" y="3281018"/>
                    <a:pt x="4436074" y="3275892"/>
                    <a:pt x="4447864" y="3268203"/>
                  </a:cubicBezTo>
                  <a:moveTo>
                    <a:pt x="4446839" y="3264616"/>
                  </a:moveTo>
                  <a:cubicBezTo>
                    <a:pt x="4431973" y="3274355"/>
                    <a:pt x="4424284" y="3283069"/>
                    <a:pt x="4415058" y="3297934"/>
                  </a:cubicBezTo>
                  <a:cubicBezTo>
                    <a:pt x="4416083" y="3298959"/>
                    <a:pt x="4416595" y="3299472"/>
                    <a:pt x="4417621" y="3300497"/>
                  </a:cubicBezTo>
                  <a:cubicBezTo>
                    <a:pt x="4422234" y="3306648"/>
                    <a:pt x="4426335" y="3312799"/>
                    <a:pt x="4430948" y="3318951"/>
                  </a:cubicBezTo>
                  <a:cubicBezTo>
                    <a:pt x="4436587" y="3318951"/>
                    <a:pt x="4440175" y="3321514"/>
                    <a:pt x="4441713" y="3317413"/>
                  </a:cubicBezTo>
                  <a:cubicBezTo>
                    <a:pt x="4443763" y="3313312"/>
                    <a:pt x="4446326" y="3309211"/>
                    <a:pt x="4448377" y="3305623"/>
                  </a:cubicBezTo>
                  <a:cubicBezTo>
                    <a:pt x="4455553" y="3305623"/>
                    <a:pt x="4459141" y="3305111"/>
                    <a:pt x="4462729" y="3303060"/>
                  </a:cubicBezTo>
                  <a:cubicBezTo>
                    <a:pt x="4465292" y="3293833"/>
                    <a:pt x="4469906" y="3291270"/>
                    <a:pt x="4469393" y="3282044"/>
                  </a:cubicBezTo>
                  <a:cubicBezTo>
                    <a:pt x="4463754" y="3276918"/>
                    <a:pt x="4458116" y="3271279"/>
                    <a:pt x="4451965" y="3266153"/>
                  </a:cubicBezTo>
                  <a:cubicBezTo>
                    <a:pt x="4450427" y="3265128"/>
                    <a:pt x="4448377" y="3264616"/>
                    <a:pt x="4446839" y="3264616"/>
                  </a:cubicBezTo>
                  <a:moveTo>
                    <a:pt x="4511426" y="3200541"/>
                  </a:moveTo>
                  <a:cubicBezTo>
                    <a:pt x="4519115" y="3201566"/>
                    <a:pt x="4521165" y="3203616"/>
                    <a:pt x="4525779" y="3207205"/>
                  </a:cubicBezTo>
                  <a:cubicBezTo>
                    <a:pt x="4526804" y="3220020"/>
                    <a:pt x="4527829" y="3226683"/>
                    <a:pt x="4520653" y="3232322"/>
                  </a:cubicBezTo>
                  <a:cubicBezTo>
                    <a:pt x="4513476" y="3235397"/>
                    <a:pt x="4510401" y="3231809"/>
                    <a:pt x="4506300" y="3228221"/>
                  </a:cubicBezTo>
                  <a:cubicBezTo>
                    <a:pt x="4501174" y="3213356"/>
                    <a:pt x="4502712" y="3212331"/>
                    <a:pt x="4511426" y="3200541"/>
                  </a:cubicBezTo>
                  <a:moveTo>
                    <a:pt x="4462729" y="3111861"/>
                  </a:moveTo>
                  <a:cubicBezTo>
                    <a:pt x="4481183" y="3111349"/>
                    <a:pt x="4492460" y="3114937"/>
                    <a:pt x="4509376" y="3118525"/>
                  </a:cubicBezTo>
                  <a:cubicBezTo>
                    <a:pt x="4518602" y="3142617"/>
                    <a:pt x="4531417" y="3168760"/>
                    <a:pt x="4525266" y="3201053"/>
                  </a:cubicBezTo>
                  <a:cubicBezTo>
                    <a:pt x="4510913" y="3193877"/>
                    <a:pt x="4503225" y="3202079"/>
                    <a:pt x="4497586" y="3214381"/>
                  </a:cubicBezTo>
                  <a:cubicBezTo>
                    <a:pt x="4499124" y="3223608"/>
                    <a:pt x="4502712" y="3231297"/>
                    <a:pt x="4509376" y="3235397"/>
                  </a:cubicBezTo>
                  <a:cubicBezTo>
                    <a:pt x="4512964" y="3237960"/>
                    <a:pt x="4518090" y="3238986"/>
                    <a:pt x="4522703" y="3236935"/>
                  </a:cubicBezTo>
                  <a:cubicBezTo>
                    <a:pt x="4529367" y="3232834"/>
                    <a:pt x="4526291" y="3229759"/>
                    <a:pt x="4537056" y="3228734"/>
                  </a:cubicBezTo>
                  <a:lnTo>
                    <a:pt x="4545258" y="3228734"/>
                  </a:lnTo>
                  <a:cubicBezTo>
                    <a:pt x="4534493" y="3266153"/>
                    <a:pt x="4525266" y="3264616"/>
                    <a:pt x="4506813" y="3289733"/>
                  </a:cubicBezTo>
                  <a:cubicBezTo>
                    <a:pt x="4483233" y="3322539"/>
                    <a:pt x="4462729" y="3356883"/>
                    <a:pt x="4429923" y="3379950"/>
                  </a:cubicBezTo>
                  <a:cubicBezTo>
                    <a:pt x="4419671" y="3387126"/>
                    <a:pt x="4389428" y="3390714"/>
                    <a:pt x="4384815" y="3394303"/>
                  </a:cubicBezTo>
                  <a:cubicBezTo>
                    <a:pt x="4383789" y="3396866"/>
                    <a:pt x="4383277" y="3399429"/>
                    <a:pt x="4382252" y="3402504"/>
                  </a:cubicBezTo>
                  <a:cubicBezTo>
                    <a:pt x="4363286" y="3412243"/>
                    <a:pt x="4339193" y="3396866"/>
                    <a:pt x="4314589" y="3404042"/>
                  </a:cubicBezTo>
                  <a:cubicBezTo>
                    <a:pt x="4298698" y="3408655"/>
                    <a:pt x="4272043" y="3422495"/>
                    <a:pt x="4255127" y="3424033"/>
                  </a:cubicBezTo>
                  <a:cubicBezTo>
                    <a:pt x="4248976" y="3415319"/>
                    <a:pt x="4240262" y="3410193"/>
                    <a:pt x="4230010" y="3405580"/>
                  </a:cubicBezTo>
                  <a:cubicBezTo>
                    <a:pt x="4226934" y="3394303"/>
                    <a:pt x="4223859" y="3383538"/>
                    <a:pt x="4220784" y="3372261"/>
                  </a:cubicBezTo>
                  <a:cubicBezTo>
                    <a:pt x="4223347" y="3371236"/>
                    <a:pt x="4225910" y="3370723"/>
                    <a:pt x="4228985" y="3369698"/>
                  </a:cubicBezTo>
                  <a:cubicBezTo>
                    <a:pt x="4228985" y="3340992"/>
                    <a:pt x="4201305" y="3294346"/>
                    <a:pt x="4189002" y="3271279"/>
                  </a:cubicBezTo>
                  <a:cubicBezTo>
                    <a:pt x="4195154" y="3267179"/>
                    <a:pt x="4197717" y="3263078"/>
                    <a:pt x="4202330" y="3257952"/>
                  </a:cubicBezTo>
                  <a:cubicBezTo>
                    <a:pt x="4203868" y="3258977"/>
                    <a:pt x="4204893" y="3259490"/>
                    <a:pt x="4206431" y="3260515"/>
                  </a:cubicBezTo>
                  <a:cubicBezTo>
                    <a:pt x="4207969" y="3267179"/>
                    <a:pt x="4209506" y="3271792"/>
                    <a:pt x="4214632" y="3275380"/>
                  </a:cubicBezTo>
                  <a:cubicBezTo>
                    <a:pt x="4225910" y="3276405"/>
                    <a:pt x="4236674" y="3276918"/>
                    <a:pt x="4247951" y="3277943"/>
                  </a:cubicBezTo>
                  <a:cubicBezTo>
                    <a:pt x="4253590" y="3272817"/>
                    <a:pt x="4259228" y="3267179"/>
                    <a:pt x="4265379" y="3262053"/>
                  </a:cubicBezTo>
                  <a:cubicBezTo>
                    <a:pt x="4265892" y="3234885"/>
                    <a:pt x="4266405" y="3208230"/>
                    <a:pt x="4266917" y="3181062"/>
                  </a:cubicBezTo>
                  <a:cubicBezTo>
                    <a:pt x="4283320" y="3191827"/>
                    <a:pt x="4276144" y="3206692"/>
                    <a:pt x="4275119" y="3224633"/>
                  </a:cubicBezTo>
                  <a:cubicBezTo>
                    <a:pt x="4276656" y="3225145"/>
                    <a:pt x="4277682" y="3225658"/>
                    <a:pt x="4279219" y="3226171"/>
                  </a:cubicBezTo>
                  <a:cubicBezTo>
                    <a:pt x="4286908" y="3226683"/>
                    <a:pt x="4294085" y="3227196"/>
                    <a:pt x="4301774" y="3227708"/>
                  </a:cubicBezTo>
                  <a:cubicBezTo>
                    <a:pt x="4317152" y="3215919"/>
                    <a:pt x="4321252" y="3199003"/>
                    <a:pt x="4333555" y="3187726"/>
                  </a:cubicBezTo>
                  <a:cubicBezTo>
                    <a:pt x="4348933" y="3193364"/>
                    <a:pt x="4363798" y="3202079"/>
                    <a:pt x="4386865" y="3195927"/>
                  </a:cubicBezTo>
                  <a:cubicBezTo>
                    <a:pt x="4389428" y="3187726"/>
                    <a:pt x="4391991" y="3180037"/>
                    <a:pt x="4395067" y="3171835"/>
                  </a:cubicBezTo>
                  <a:cubicBezTo>
                    <a:pt x="4426335" y="3170298"/>
                    <a:pt x="4410445" y="3151331"/>
                    <a:pt x="4424284" y="3142617"/>
                  </a:cubicBezTo>
                  <a:cubicBezTo>
                    <a:pt x="4436587" y="3132365"/>
                    <a:pt x="4453503" y="3127239"/>
                    <a:pt x="4462729" y="3111861"/>
                  </a:cubicBezTo>
                  <a:moveTo>
                    <a:pt x="2577909" y="3197978"/>
                  </a:moveTo>
                  <a:cubicBezTo>
                    <a:pt x="2582522" y="3198490"/>
                    <a:pt x="2586623" y="3199003"/>
                    <a:pt x="2591236" y="3199516"/>
                  </a:cubicBezTo>
                  <a:cubicBezTo>
                    <a:pt x="2592774" y="3210280"/>
                    <a:pt x="2595850" y="3224633"/>
                    <a:pt x="2591236" y="3233860"/>
                  </a:cubicBezTo>
                  <a:cubicBezTo>
                    <a:pt x="2546640" y="3247700"/>
                    <a:pt x="2507171" y="3298447"/>
                    <a:pt x="2494356" y="3344068"/>
                  </a:cubicBezTo>
                  <a:cubicBezTo>
                    <a:pt x="2490255" y="3359446"/>
                    <a:pt x="2480003" y="3400454"/>
                    <a:pt x="2492818" y="3407630"/>
                  </a:cubicBezTo>
                  <a:cubicBezTo>
                    <a:pt x="2489742" y="3414806"/>
                    <a:pt x="2483591" y="3415319"/>
                    <a:pt x="2479490" y="3422495"/>
                  </a:cubicBezTo>
                  <a:cubicBezTo>
                    <a:pt x="2487179" y="3434798"/>
                    <a:pt x="2503582" y="3432235"/>
                    <a:pt x="2512809" y="3442487"/>
                  </a:cubicBezTo>
                  <a:cubicBezTo>
                    <a:pt x="2510246" y="3449151"/>
                    <a:pt x="2507683" y="3451201"/>
                    <a:pt x="2507683" y="3460940"/>
                  </a:cubicBezTo>
                  <a:cubicBezTo>
                    <a:pt x="2512809" y="3467091"/>
                    <a:pt x="2521011" y="3468629"/>
                    <a:pt x="2526137" y="3474268"/>
                  </a:cubicBezTo>
                  <a:cubicBezTo>
                    <a:pt x="2523574" y="3488108"/>
                    <a:pt x="2513834" y="3492721"/>
                    <a:pt x="2507683" y="3501948"/>
                  </a:cubicBezTo>
                  <a:cubicBezTo>
                    <a:pt x="2491793" y="3526040"/>
                    <a:pt x="2467188" y="3530653"/>
                    <a:pt x="2431819" y="3535267"/>
                  </a:cubicBezTo>
                  <a:cubicBezTo>
                    <a:pt x="2420542" y="3534754"/>
                    <a:pt x="2409777" y="3534242"/>
                    <a:pt x="2398500" y="3533729"/>
                  </a:cubicBezTo>
                  <a:cubicBezTo>
                    <a:pt x="2396962" y="3534754"/>
                    <a:pt x="2395937" y="3535267"/>
                    <a:pt x="2394399" y="3536292"/>
                  </a:cubicBezTo>
                  <a:cubicBezTo>
                    <a:pt x="2394399" y="3546031"/>
                    <a:pt x="2396449" y="3549107"/>
                    <a:pt x="2399525" y="3554745"/>
                  </a:cubicBezTo>
                  <a:cubicBezTo>
                    <a:pt x="2391324" y="3566023"/>
                    <a:pt x="2394912" y="3578325"/>
                    <a:pt x="2387735" y="3589090"/>
                  </a:cubicBezTo>
                  <a:cubicBezTo>
                    <a:pt x="2364668" y="3595753"/>
                    <a:pt x="2350828" y="3579350"/>
                    <a:pt x="2330837" y="3583964"/>
                  </a:cubicBezTo>
                  <a:cubicBezTo>
                    <a:pt x="2328787" y="3597804"/>
                    <a:pt x="2331862" y="3611131"/>
                    <a:pt x="2334938" y="3624971"/>
                  </a:cubicBezTo>
                  <a:cubicBezTo>
                    <a:pt x="2339551" y="3627022"/>
                    <a:pt x="2343652" y="3629585"/>
                    <a:pt x="2348265" y="3631635"/>
                  </a:cubicBezTo>
                  <a:cubicBezTo>
                    <a:pt x="2352366" y="3629585"/>
                    <a:pt x="2356467" y="3627022"/>
                    <a:pt x="2360055" y="3624971"/>
                  </a:cubicBezTo>
                  <a:cubicBezTo>
                    <a:pt x="2361593" y="3625484"/>
                    <a:pt x="2363643" y="3625997"/>
                    <a:pt x="2365181" y="3626509"/>
                  </a:cubicBezTo>
                  <a:cubicBezTo>
                    <a:pt x="2365694" y="3627534"/>
                    <a:pt x="2366206" y="3628047"/>
                    <a:pt x="2366719" y="3629072"/>
                  </a:cubicBezTo>
                  <a:cubicBezTo>
                    <a:pt x="2366206" y="3631635"/>
                    <a:pt x="2365694" y="3634198"/>
                    <a:pt x="2365181" y="3637274"/>
                  </a:cubicBezTo>
                  <a:cubicBezTo>
                    <a:pt x="2363131" y="3638812"/>
                    <a:pt x="2360568" y="3639836"/>
                    <a:pt x="2358517" y="3641375"/>
                  </a:cubicBezTo>
                  <a:cubicBezTo>
                    <a:pt x="2354416" y="3638812"/>
                    <a:pt x="2350316" y="3636249"/>
                    <a:pt x="2346727" y="3633173"/>
                  </a:cubicBezTo>
                  <a:cubicBezTo>
                    <a:pt x="2339551" y="3634198"/>
                    <a:pt x="2339039" y="3635223"/>
                    <a:pt x="2335963" y="3639836"/>
                  </a:cubicBezTo>
                  <a:cubicBezTo>
                    <a:pt x="2338013" y="3642912"/>
                    <a:pt x="2340576" y="3645988"/>
                    <a:pt x="2342627" y="3649063"/>
                  </a:cubicBezTo>
                  <a:cubicBezTo>
                    <a:pt x="2338013" y="3650601"/>
                    <a:pt x="2333913" y="3652651"/>
                    <a:pt x="2329299" y="3654189"/>
                  </a:cubicBezTo>
                  <a:cubicBezTo>
                    <a:pt x="2325711" y="3669567"/>
                    <a:pt x="2319047" y="3689046"/>
                    <a:pt x="2317510" y="3700836"/>
                  </a:cubicBezTo>
                  <a:cubicBezTo>
                    <a:pt x="2286241" y="3701861"/>
                    <a:pt x="2257536" y="3737743"/>
                    <a:pt x="2288291" y="3757734"/>
                  </a:cubicBezTo>
                  <a:cubicBezTo>
                    <a:pt x="2297518" y="3759784"/>
                    <a:pt x="2306745" y="3762347"/>
                    <a:pt x="2315972" y="3764398"/>
                  </a:cubicBezTo>
                  <a:cubicBezTo>
                    <a:pt x="2313921" y="3773112"/>
                    <a:pt x="2311358" y="3782339"/>
                    <a:pt x="2309308" y="3791053"/>
                  </a:cubicBezTo>
                  <a:cubicBezTo>
                    <a:pt x="2295980" y="3796691"/>
                    <a:pt x="2273939" y="3811557"/>
                    <a:pt x="2269325" y="3825397"/>
                  </a:cubicBezTo>
                  <a:cubicBezTo>
                    <a:pt x="2268300" y="3831036"/>
                    <a:pt x="2267788" y="3836674"/>
                    <a:pt x="2266762" y="3842825"/>
                  </a:cubicBezTo>
                  <a:cubicBezTo>
                    <a:pt x="2263174" y="3848464"/>
                    <a:pt x="2244208" y="3857178"/>
                    <a:pt x="2239082" y="3861279"/>
                  </a:cubicBezTo>
                  <a:cubicBezTo>
                    <a:pt x="2236519" y="3885371"/>
                    <a:pt x="2242670" y="3900236"/>
                    <a:pt x="2252410" y="3914589"/>
                  </a:cubicBezTo>
                  <a:lnTo>
                    <a:pt x="2252410" y="3916127"/>
                  </a:lnTo>
                  <a:cubicBezTo>
                    <a:pt x="2238570" y="3914589"/>
                    <a:pt x="2230881" y="3907925"/>
                    <a:pt x="2220629" y="3905362"/>
                  </a:cubicBezTo>
                  <a:cubicBezTo>
                    <a:pt x="2203200" y="3901261"/>
                    <a:pt x="2186797" y="3909463"/>
                    <a:pt x="2175520" y="3902799"/>
                  </a:cubicBezTo>
                  <a:cubicBezTo>
                    <a:pt x="2173470" y="3898698"/>
                    <a:pt x="2174495" y="3899723"/>
                    <a:pt x="2170394" y="3897673"/>
                  </a:cubicBezTo>
                  <a:cubicBezTo>
                    <a:pt x="2170394" y="3886396"/>
                    <a:pt x="2172444" y="3874606"/>
                    <a:pt x="2168856" y="3866917"/>
                  </a:cubicBezTo>
                  <a:cubicBezTo>
                    <a:pt x="2162192" y="3866917"/>
                    <a:pt x="2151941" y="3865892"/>
                    <a:pt x="2147840" y="3862816"/>
                  </a:cubicBezTo>
                  <a:cubicBezTo>
                    <a:pt x="2149890" y="3850514"/>
                    <a:pt x="2140151" y="3844875"/>
                    <a:pt x="2145277" y="3829497"/>
                  </a:cubicBezTo>
                  <a:cubicBezTo>
                    <a:pt x="2148865" y="3819246"/>
                    <a:pt x="2155529" y="3822834"/>
                    <a:pt x="2161167" y="3816170"/>
                  </a:cubicBezTo>
                  <a:cubicBezTo>
                    <a:pt x="2170907" y="3804893"/>
                    <a:pt x="2163218" y="3794641"/>
                    <a:pt x="2165268" y="3784389"/>
                  </a:cubicBezTo>
                  <a:cubicBezTo>
                    <a:pt x="2167318" y="3773112"/>
                    <a:pt x="2181671" y="3761322"/>
                    <a:pt x="2185259" y="3752608"/>
                  </a:cubicBezTo>
                  <a:cubicBezTo>
                    <a:pt x="2189360" y="3742869"/>
                    <a:pt x="2182184" y="3725953"/>
                    <a:pt x="2185259" y="3718264"/>
                  </a:cubicBezTo>
                  <a:cubicBezTo>
                    <a:pt x="2187310" y="3716726"/>
                    <a:pt x="2189873" y="3715701"/>
                    <a:pt x="2191923" y="3714163"/>
                  </a:cubicBezTo>
                  <a:cubicBezTo>
                    <a:pt x="2191411" y="3712625"/>
                    <a:pt x="2190898" y="3711600"/>
                    <a:pt x="2190385" y="3710062"/>
                  </a:cubicBezTo>
                  <a:cubicBezTo>
                    <a:pt x="2188335" y="3706474"/>
                    <a:pt x="2185772" y="3702886"/>
                    <a:pt x="2183722" y="3699298"/>
                  </a:cubicBezTo>
                  <a:cubicBezTo>
                    <a:pt x="2192948" y="3699298"/>
                    <a:pt x="2193461" y="3698273"/>
                    <a:pt x="2197049" y="3692634"/>
                  </a:cubicBezTo>
                  <a:cubicBezTo>
                    <a:pt x="2194999" y="3688533"/>
                    <a:pt x="2195511" y="3688533"/>
                    <a:pt x="2191923" y="3685970"/>
                  </a:cubicBezTo>
                  <a:cubicBezTo>
                    <a:pt x="2187822" y="3684945"/>
                    <a:pt x="2183722" y="3684433"/>
                    <a:pt x="2180133" y="3683407"/>
                  </a:cubicBezTo>
                  <a:lnTo>
                    <a:pt x="2180133" y="3681870"/>
                  </a:lnTo>
                  <a:cubicBezTo>
                    <a:pt x="2185259" y="3662391"/>
                    <a:pt x="2171932" y="3653677"/>
                    <a:pt x="2175007" y="3636761"/>
                  </a:cubicBezTo>
                  <a:cubicBezTo>
                    <a:pt x="2176545" y="3625484"/>
                    <a:pt x="2186285" y="3620358"/>
                    <a:pt x="2183209" y="3602417"/>
                  </a:cubicBezTo>
                  <a:cubicBezTo>
                    <a:pt x="2181671" y="3595753"/>
                    <a:pt x="2179621" y="3589090"/>
                    <a:pt x="2178083" y="3582426"/>
                  </a:cubicBezTo>
                  <a:cubicBezTo>
                    <a:pt x="2183209" y="3566023"/>
                    <a:pt x="2191411" y="3557308"/>
                    <a:pt x="2191411" y="3537317"/>
                  </a:cubicBezTo>
                  <a:cubicBezTo>
                    <a:pt x="2199612" y="3536292"/>
                    <a:pt x="2201150" y="3535267"/>
                    <a:pt x="2204738" y="3529116"/>
                  </a:cubicBezTo>
                  <a:cubicBezTo>
                    <a:pt x="2198074" y="3495284"/>
                    <a:pt x="2190898" y="3482982"/>
                    <a:pt x="2216528" y="3462478"/>
                  </a:cubicBezTo>
                  <a:cubicBezTo>
                    <a:pt x="2215503" y="3453764"/>
                    <a:pt x="2214990" y="3444537"/>
                    <a:pt x="2213965" y="3435823"/>
                  </a:cubicBezTo>
                  <a:cubicBezTo>
                    <a:pt x="2218066" y="3425058"/>
                    <a:pt x="2232418" y="3409168"/>
                    <a:pt x="2228318" y="3392252"/>
                  </a:cubicBezTo>
                  <a:cubicBezTo>
                    <a:pt x="2224217" y="3374311"/>
                    <a:pt x="2211914" y="3359446"/>
                    <a:pt x="2210889" y="3338942"/>
                  </a:cubicBezTo>
                  <a:cubicBezTo>
                    <a:pt x="2214990" y="3332278"/>
                    <a:pt x="2225755" y="3319463"/>
                    <a:pt x="2228318" y="3313825"/>
                  </a:cubicBezTo>
                  <a:cubicBezTo>
                    <a:pt x="2226780" y="3305111"/>
                    <a:pt x="2225755" y="3295884"/>
                    <a:pt x="2224217" y="3287170"/>
                  </a:cubicBezTo>
                  <a:cubicBezTo>
                    <a:pt x="2231393" y="3267179"/>
                    <a:pt x="2248309" y="3241549"/>
                    <a:pt x="2262662" y="3227196"/>
                  </a:cubicBezTo>
                  <a:cubicBezTo>
                    <a:pt x="2257023" y="3215406"/>
                    <a:pt x="2255998" y="3181575"/>
                    <a:pt x="2265225" y="3167222"/>
                  </a:cubicBezTo>
                  <a:cubicBezTo>
                    <a:pt x="2293417" y="3155945"/>
                    <a:pt x="2286241" y="3124676"/>
                    <a:pt x="2312896" y="3108786"/>
                  </a:cubicBezTo>
                  <a:cubicBezTo>
                    <a:pt x="2320585" y="3112887"/>
                    <a:pt x="2332375" y="3112374"/>
                    <a:pt x="2342114" y="3116987"/>
                  </a:cubicBezTo>
                  <a:cubicBezTo>
                    <a:pt x="2348265" y="3119550"/>
                    <a:pt x="2348265" y="3125189"/>
                    <a:pt x="2355442" y="3127752"/>
                  </a:cubicBezTo>
                  <a:cubicBezTo>
                    <a:pt x="2359030" y="3122113"/>
                    <a:pt x="2362618" y="3116475"/>
                    <a:pt x="2366206" y="3110324"/>
                  </a:cubicBezTo>
                  <a:cubicBezTo>
                    <a:pt x="2372870" y="3110836"/>
                    <a:pt x="2379534" y="3111349"/>
                    <a:pt x="2386198" y="3111861"/>
                  </a:cubicBezTo>
                  <a:cubicBezTo>
                    <a:pt x="2403626" y="3141592"/>
                    <a:pt x="2445146" y="3162609"/>
                    <a:pt x="2476415" y="3178499"/>
                  </a:cubicBezTo>
                  <a:cubicBezTo>
                    <a:pt x="2487179" y="3183112"/>
                    <a:pt x="2497431" y="3188238"/>
                    <a:pt x="2508196" y="3192852"/>
                  </a:cubicBezTo>
                  <a:cubicBezTo>
                    <a:pt x="2507171" y="3193877"/>
                    <a:pt x="2506658" y="3194390"/>
                    <a:pt x="2505633" y="3195415"/>
                  </a:cubicBezTo>
                  <a:cubicBezTo>
                    <a:pt x="2500507" y="3206692"/>
                    <a:pt x="2490767" y="3224633"/>
                    <a:pt x="2483078" y="3235397"/>
                  </a:cubicBezTo>
                  <a:cubicBezTo>
                    <a:pt x="2484616" y="3239498"/>
                    <a:pt x="2483078" y="3236935"/>
                    <a:pt x="2485641" y="3239498"/>
                  </a:cubicBezTo>
                  <a:cubicBezTo>
                    <a:pt x="2516397" y="3255389"/>
                    <a:pt x="2547666" y="3237960"/>
                    <a:pt x="2570733" y="3231297"/>
                  </a:cubicBezTo>
                  <a:cubicBezTo>
                    <a:pt x="2573808" y="3221557"/>
                    <a:pt x="2577909" y="3214381"/>
                    <a:pt x="2577909" y="3197978"/>
                  </a:cubicBezTo>
                  <a:moveTo>
                    <a:pt x="7519860" y="3082644"/>
                  </a:moveTo>
                  <a:cubicBezTo>
                    <a:pt x="7539851" y="3088794"/>
                    <a:pt x="7565481" y="3106735"/>
                    <a:pt x="7576758" y="3122626"/>
                  </a:cubicBezTo>
                  <a:cubicBezTo>
                    <a:pt x="7557792" y="3118525"/>
                    <a:pt x="7528061" y="3098021"/>
                    <a:pt x="7519860" y="3082644"/>
                  </a:cubicBezTo>
                  <a:moveTo>
                    <a:pt x="2451810" y="3049325"/>
                  </a:moveTo>
                  <a:cubicBezTo>
                    <a:pt x="2474877" y="3048812"/>
                    <a:pt x="2482053" y="3054451"/>
                    <a:pt x="2498456" y="3060089"/>
                  </a:cubicBezTo>
                  <a:cubicBezTo>
                    <a:pt x="2496406" y="3071366"/>
                    <a:pt x="2495381" y="3104172"/>
                    <a:pt x="2501019" y="3114424"/>
                  </a:cubicBezTo>
                  <a:cubicBezTo>
                    <a:pt x="2517935" y="3115450"/>
                    <a:pt x="2533313" y="3116987"/>
                    <a:pt x="2542027" y="3123651"/>
                  </a:cubicBezTo>
                  <a:cubicBezTo>
                    <a:pt x="2545615" y="3135953"/>
                    <a:pt x="2550741" y="3154920"/>
                    <a:pt x="2559455" y="3162096"/>
                  </a:cubicBezTo>
                  <a:cubicBezTo>
                    <a:pt x="2566632" y="3158508"/>
                    <a:pt x="2571245" y="3155432"/>
                    <a:pt x="2579447" y="3159533"/>
                  </a:cubicBezTo>
                  <a:cubicBezTo>
                    <a:pt x="2579447" y="3181062"/>
                    <a:pt x="2575346" y="3214894"/>
                    <a:pt x="2566119" y="3229759"/>
                  </a:cubicBezTo>
                  <a:cubicBezTo>
                    <a:pt x="2555867" y="3234372"/>
                    <a:pt x="2545615" y="3238473"/>
                    <a:pt x="2535363" y="3243086"/>
                  </a:cubicBezTo>
                  <a:cubicBezTo>
                    <a:pt x="2519473" y="3241549"/>
                    <a:pt x="2503582" y="3239498"/>
                    <a:pt x="2487692" y="3237960"/>
                  </a:cubicBezTo>
                  <a:cubicBezTo>
                    <a:pt x="2493330" y="3229246"/>
                    <a:pt x="2510246" y="3199516"/>
                    <a:pt x="2511784" y="3191314"/>
                  </a:cubicBezTo>
                  <a:cubicBezTo>
                    <a:pt x="2471289" y="3165684"/>
                    <a:pt x="2418491" y="3153382"/>
                    <a:pt x="2391324" y="3114424"/>
                  </a:cubicBezTo>
                  <a:cubicBezTo>
                    <a:pt x="2404138" y="3103660"/>
                    <a:pt x="2396962" y="3080593"/>
                    <a:pt x="2407214" y="3066753"/>
                  </a:cubicBezTo>
                  <a:cubicBezTo>
                    <a:pt x="2416953" y="3052400"/>
                    <a:pt x="2435920" y="3058551"/>
                    <a:pt x="2451810" y="3049325"/>
                  </a:cubicBezTo>
                  <a:moveTo>
                    <a:pt x="7830493" y="3013443"/>
                  </a:moveTo>
                  <a:cubicBezTo>
                    <a:pt x="7834082" y="3013955"/>
                    <a:pt x="7837670" y="3014468"/>
                    <a:pt x="7841258" y="3014981"/>
                  </a:cubicBezTo>
                  <a:lnTo>
                    <a:pt x="7841258" y="3016518"/>
                  </a:lnTo>
                  <a:cubicBezTo>
                    <a:pt x="7839720" y="3020107"/>
                    <a:pt x="7838695" y="3023695"/>
                    <a:pt x="7837158" y="3027283"/>
                  </a:cubicBezTo>
                  <a:cubicBezTo>
                    <a:pt x="7828443" y="3028308"/>
                    <a:pt x="7825368" y="3027283"/>
                    <a:pt x="7818704" y="3024720"/>
                  </a:cubicBezTo>
                  <a:cubicBezTo>
                    <a:pt x="7819729" y="3022670"/>
                    <a:pt x="7820242" y="3020107"/>
                    <a:pt x="7821267" y="3018056"/>
                  </a:cubicBezTo>
                  <a:cubicBezTo>
                    <a:pt x="7824343" y="3016006"/>
                    <a:pt x="7827418" y="3014981"/>
                    <a:pt x="7830493" y="3013443"/>
                  </a:cubicBezTo>
                  <a:moveTo>
                    <a:pt x="4286396" y="3025233"/>
                  </a:moveTo>
                  <a:cubicBezTo>
                    <a:pt x="4304337" y="3025233"/>
                    <a:pt x="4315614" y="3019594"/>
                    <a:pt x="4328941" y="3014468"/>
                  </a:cubicBezTo>
                  <a:cubicBezTo>
                    <a:pt x="4333042" y="3018056"/>
                    <a:pt x="4337143" y="3021644"/>
                    <a:pt x="4340731" y="3025233"/>
                  </a:cubicBezTo>
                  <a:cubicBezTo>
                    <a:pt x="4351496" y="3020107"/>
                    <a:pt x="4357647" y="3014468"/>
                    <a:pt x="4374050" y="3011905"/>
                  </a:cubicBezTo>
                  <a:cubicBezTo>
                    <a:pt x="4377638" y="3017544"/>
                    <a:pt x="4383277" y="3019081"/>
                    <a:pt x="4387378" y="3023695"/>
                  </a:cubicBezTo>
                  <a:cubicBezTo>
                    <a:pt x="4393016" y="3030871"/>
                    <a:pt x="4389941" y="3044199"/>
                    <a:pt x="4396604" y="3050350"/>
                  </a:cubicBezTo>
                  <a:cubicBezTo>
                    <a:pt x="4404806" y="3054963"/>
                    <a:pt x="4412495" y="3059064"/>
                    <a:pt x="4420696" y="3063677"/>
                  </a:cubicBezTo>
                  <a:cubicBezTo>
                    <a:pt x="4435049" y="3084694"/>
                    <a:pt x="4429410" y="3095971"/>
                    <a:pt x="4460679" y="3102122"/>
                  </a:cubicBezTo>
                  <a:cubicBezTo>
                    <a:pt x="4461191" y="3103660"/>
                    <a:pt x="4461704" y="3104685"/>
                    <a:pt x="4462217" y="3106223"/>
                  </a:cubicBezTo>
                  <a:cubicBezTo>
                    <a:pt x="4452990" y="3123139"/>
                    <a:pt x="4423259" y="3132878"/>
                    <a:pt x="4415571" y="3143642"/>
                  </a:cubicBezTo>
                  <a:cubicBezTo>
                    <a:pt x="4410957" y="3150819"/>
                    <a:pt x="4413520" y="3160046"/>
                    <a:pt x="4406344" y="3164659"/>
                  </a:cubicBezTo>
                  <a:cubicBezTo>
                    <a:pt x="4399680" y="3169272"/>
                    <a:pt x="4392504" y="3165684"/>
                    <a:pt x="4387890" y="3172861"/>
                  </a:cubicBezTo>
                  <a:cubicBezTo>
                    <a:pt x="4385840" y="3179524"/>
                    <a:pt x="4383277" y="3186188"/>
                    <a:pt x="4381226" y="3192852"/>
                  </a:cubicBezTo>
                  <a:cubicBezTo>
                    <a:pt x="4359185" y="3196953"/>
                    <a:pt x="4342269" y="3182600"/>
                    <a:pt x="4330992" y="3184650"/>
                  </a:cubicBezTo>
                  <a:cubicBezTo>
                    <a:pt x="4319202" y="3189264"/>
                    <a:pt x="4314076" y="3215406"/>
                    <a:pt x="4297673" y="3223095"/>
                  </a:cubicBezTo>
                  <a:cubicBezTo>
                    <a:pt x="4291009" y="3222583"/>
                    <a:pt x="4284345" y="3222070"/>
                    <a:pt x="4277682" y="3221557"/>
                  </a:cubicBezTo>
                  <a:cubicBezTo>
                    <a:pt x="4281270" y="3198490"/>
                    <a:pt x="4280245" y="3189776"/>
                    <a:pt x="4264354" y="3173886"/>
                  </a:cubicBezTo>
                  <a:cubicBezTo>
                    <a:pt x="4263842" y="3159020"/>
                    <a:pt x="4259228" y="3119038"/>
                    <a:pt x="4266917" y="3110324"/>
                  </a:cubicBezTo>
                  <a:cubicBezTo>
                    <a:pt x="4273068" y="3108786"/>
                    <a:pt x="4279219" y="3107761"/>
                    <a:pt x="4285371" y="3106223"/>
                  </a:cubicBezTo>
                  <a:cubicBezTo>
                    <a:pt x="4285371" y="3079568"/>
                    <a:pt x="4285883" y="3052400"/>
                    <a:pt x="4286396" y="3025233"/>
                  </a:cubicBezTo>
                  <a:moveTo>
                    <a:pt x="2248822" y="3929454"/>
                  </a:moveTo>
                  <a:lnTo>
                    <a:pt x="2248822" y="4002243"/>
                  </a:lnTo>
                  <a:cubicBezTo>
                    <a:pt x="2252410" y="4009419"/>
                    <a:pt x="2259586" y="4010445"/>
                    <a:pt x="2262149" y="4020697"/>
                  </a:cubicBezTo>
                  <a:cubicBezTo>
                    <a:pt x="2254460" y="4014545"/>
                    <a:pt x="2247284" y="4008394"/>
                    <a:pt x="2239595" y="4002243"/>
                  </a:cubicBezTo>
                  <a:cubicBezTo>
                    <a:pt x="2233444" y="4006344"/>
                    <a:pt x="2234981" y="4007882"/>
                    <a:pt x="2232931" y="4013008"/>
                  </a:cubicBezTo>
                  <a:cubicBezTo>
                    <a:pt x="2221654" y="4007882"/>
                    <a:pt x="2221141" y="4002243"/>
                    <a:pt x="2217040" y="3990453"/>
                  </a:cubicBezTo>
                  <a:cubicBezTo>
                    <a:pt x="2214477" y="3991478"/>
                    <a:pt x="2211914" y="3991991"/>
                    <a:pt x="2208839" y="3993016"/>
                  </a:cubicBezTo>
                  <a:cubicBezTo>
                    <a:pt x="2207814" y="3998142"/>
                    <a:pt x="2207301" y="4002756"/>
                    <a:pt x="2206276" y="4007882"/>
                  </a:cubicBezTo>
                  <a:cubicBezTo>
                    <a:pt x="2205251" y="4007369"/>
                    <a:pt x="2204738" y="4006856"/>
                    <a:pt x="2203713" y="4006344"/>
                  </a:cubicBezTo>
                  <a:cubicBezTo>
                    <a:pt x="2203200" y="3997630"/>
                    <a:pt x="2201663" y="3992504"/>
                    <a:pt x="2195511" y="3988915"/>
                  </a:cubicBezTo>
                  <a:lnTo>
                    <a:pt x="2179621" y="3988915"/>
                  </a:lnTo>
                  <a:lnTo>
                    <a:pt x="2179621" y="3983789"/>
                  </a:lnTo>
                  <a:cubicBezTo>
                    <a:pt x="2183722" y="3982764"/>
                    <a:pt x="2187822" y="3982252"/>
                    <a:pt x="2191411" y="3981226"/>
                  </a:cubicBezTo>
                  <a:cubicBezTo>
                    <a:pt x="2189873" y="3978151"/>
                    <a:pt x="2188848" y="3975075"/>
                    <a:pt x="2187310" y="3972000"/>
                  </a:cubicBezTo>
                  <a:cubicBezTo>
                    <a:pt x="2187822" y="3970975"/>
                    <a:pt x="2188335" y="3970462"/>
                    <a:pt x="2188848" y="3969437"/>
                  </a:cubicBezTo>
                  <a:cubicBezTo>
                    <a:pt x="2198074" y="3972512"/>
                    <a:pt x="2198074" y="3978151"/>
                    <a:pt x="2208839" y="3980201"/>
                  </a:cubicBezTo>
                  <a:lnTo>
                    <a:pt x="2208839" y="3976100"/>
                  </a:lnTo>
                  <a:cubicBezTo>
                    <a:pt x="2207301" y="3971487"/>
                    <a:pt x="2206276" y="3967386"/>
                    <a:pt x="2204738" y="3962773"/>
                  </a:cubicBezTo>
                  <a:cubicBezTo>
                    <a:pt x="2205763" y="3961748"/>
                    <a:pt x="2206276" y="3961235"/>
                    <a:pt x="2207301" y="3960210"/>
                  </a:cubicBezTo>
                  <a:cubicBezTo>
                    <a:pt x="2208326" y="3960723"/>
                    <a:pt x="2208839" y="3961235"/>
                    <a:pt x="2209864" y="3961748"/>
                  </a:cubicBezTo>
                  <a:cubicBezTo>
                    <a:pt x="2210889" y="3969437"/>
                    <a:pt x="2212427" y="3975588"/>
                    <a:pt x="2214990" y="3980201"/>
                  </a:cubicBezTo>
                  <a:cubicBezTo>
                    <a:pt x="2221141" y="3979176"/>
                    <a:pt x="2220629" y="3978663"/>
                    <a:pt x="2224217" y="3976100"/>
                  </a:cubicBezTo>
                  <a:cubicBezTo>
                    <a:pt x="2222679" y="3968924"/>
                    <a:pt x="2220629" y="3966874"/>
                    <a:pt x="2221654" y="3960210"/>
                  </a:cubicBezTo>
                  <a:cubicBezTo>
                    <a:pt x="2227805" y="3959185"/>
                    <a:pt x="2230368" y="3958160"/>
                    <a:pt x="2233444" y="3955084"/>
                  </a:cubicBezTo>
                  <a:cubicBezTo>
                    <a:pt x="2231906" y="3949958"/>
                    <a:pt x="2233444" y="3952521"/>
                    <a:pt x="2229343" y="3949958"/>
                  </a:cubicBezTo>
                  <a:cubicBezTo>
                    <a:pt x="2222679" y="3947908"/>
                    <a:pt x="2216528" y="3951496"/>
                    <a:pt x="2209351" y="3948420"/>
                  </a:cubicBezTo>
                  <a:cubicBezTo>
                    <a:pt x="2208839" y="3946882"/>
                    <a:pt x="2208326" y="3945857"/>
                    <a:pt x="2207814" y="3944319"/>
                  </a:cubicBezTo>
                  <a:cubicBezTo>
                    <a:pt x="2208839" y="3942782"/>
                    <a:pt x="2209351" y="3941756"/>
                    <a:pt x="2210377" y="3940219"/>
                  </a:cubicBezTo>
                  <a:cubicBezTo>
                    <a:pt x="2217040" y="3938168"/>
                    <a:pt x="2220116" y="3935605"/>
                    <a:pt x="2223704" y="3930992"/>
                  </a:cubicBezTo>
                  <a:lnTo>
                    <a:pt x="2223704" y="3924328"/>
                  </a:lnTo>
                  <a:cubicBezTo>
                    <a:pt x="2211402" y="3924328"/>
                    <a:pt x="2201663" y="3928429"/>
                    <a:pt x="2197049" y="3936118"/>
                  </a:cubicBezTo>
                  <a:cubicBezTo>
                    <a:pt x="2191923" y="3942782"/>
                    <a:pt x="2193974" y="3955084"/>
                    <a:pt x="2188848" y="3962773"/>
                  </a:cubicBezTo>
                  <a:cubicBezTo>
                    <a:pt x="2179108" y="3962260"/>
                    <a:pt x="2172957" y="3961235"/>
                    <a:pt x="2166293" y="3964311"/>
                  </a:cubicBezTo>
                  <a:cubicBezTo>
                    <a:pt x="2165781" y="3965849"/>
                    <a:pt x="2165268" y="3966874"/>
                    <a:pt x="2164755" y="3968412"/>
                  </a:cubicBezTo>
                  <a:cubicBezTo>
                    <a:pt x="2169369" y="3974563"/>
                    <a:pt x="2171419" y="3972512"/>
                    <a:pt x="2169881" y="3979176"/>
                  </a:cubicBezTo>
                  <a:cubicBezTo>
                    <a:pt x="2159629" y="3972512"/>
                    <a:pt x="2148352" y="3971487"/>
                    <a:pt x="2138100" y="3965849"/>
                  </a:cubicBezTo>
                  <a:cubicBezTo>
                    <a:pt x="2136563" y="3962260"/>
                    <a:pt x="2135537" y="3958672"/>
                    <a:pt x="2134000" y="3955084"/>
                  </a:cubicBezTo>
                  <a:cubicBezTo>
                    <a:pt x="2144252" y="3956622"/>
                    <a:pt x="2151428" y="3961748"/>
                    <a:pt x="2161680" y="3959185"/>
                  </a:cubicBezTo>
                  <a:cubicBezTo>
                    <a:pt x="2162192" y="3951496"/>
                    <a:pt x="2163218" y="3950471"/>
                    <a:pt x="2165781" y="3945857"/>
                  </a:cubicBezTo>
                  <a:cubicBezTo>
                    <a:pt x="2177570" y="3948420"/>
                    <a:pt x="2182696" y="3947908"/>
                    <a:pt x="2190898" y="3941756"/>
                  </a:cubicBezTo>
                  <a:cubicBezTo>
                    <a:pt x="2190385" y="3935605"/>
                    <a:pt x="2189873" y="3934580"/>
                    <a:pt x="2188335" y="3930992"/>
                  </a:cubicBezTo>
                  <a:lnTo>
                    <a:pt x="2188848" y="3930992"/>
                  </a:lnTo>
                  <a:cubicBezTo>
                    <a:pt x="2172957" y="3933042"/>
                    <a:pt x="2157579" y="3943807"/>
                    <a:pt x="2143739" y="3946882"/>
                  </a:cubicBezTo>
                  <a:lnTo>
                    <a:pt x="2143739" y="3945345"/>
                  </a:lnTo>
                  <a:cubicBezTo>
                    <a:pt x="2145277" y="3941244"/>
                    <a:pt x="2147327" y="3937143"/>
                    <a:pt x="2148865" y="3933555"/>
                  </a:cubicBezTo>
                  <a:cubicBezTo>
                    <a:pt x="2161167" y="3933042"/>
                    <a:pt x="2171932" y="3932530"/>
                    <a:pt x="2185772" y="3928429"/>
                  </a:cubicBezTo>
                  <a:lnTo>
                    <a:pt x="2185772" y="3923303"/>
                  </a:lnTo>
                  <a:cubicBezTo>
                    <a:pt x="2184747" y="3922278"/>
                    <a:pt x="2184234" y="3921765"/>
                    <a:pt x="2183209" y="3920740"/>
                  </a:cubicBezTo>
                  <a:cubicBezTo>
                    <a:pt x="2160655" y="3915614"/>
                    <a:pt x="2141689" y="3929454"/>
                    <a:pt x="2132974" y="3925866"/>
                  </a:cubicBezTo>
                  <a:cubicBezTo>
                    <a:pt x="2134000" y="3922790"/>
                    <a:pt x="2134512" y="3919715"/>
                    <a:pt x="2135537" y="3916639"/>
                  </a:cubicBezTo>
                  <a:cubicBezTo>
                    <a:pt x="2148865" y="3917152"/>
                    <a:pt x="2156554" y="3915614"/>
                    <a:pt x="2162192" y="3908438"/>
                  </a:cubicBezTo>
                  <a:cubicBezTo>
                    <a:pt x="2159629" y="3899723"/>
                    <a:pt x="2153478" y="3895110"/>
                    <a:pt x="2143739" y="3897673"/>
                  </a:cubicBezTo>
                  <a:cubicBezTo>
                    <a:pt x="2143226" y="3900236"/>
                    <a:pt x="2142714" y="3902799"/>
                    <a:pt x="2142201" y="3905875"/>
                  </a:cubicBezTo>
                  <a:cubicBezTo>
                    <a:pt x="2141176" y="3905362"/>
                    <a:pt x="2140663" y="3904849"/>
                    <a:pt x="2139638" y="3904337"/>
                  </a:cubicBezTo>
                  <a:cubicBezTo>
                    <a:pt x="2136563" y="3898186"/>
                    <a:pt x="2133487" y="3898698"/>
                    <a:pt x="2126311" y="3900236"/>
                  </a:cubicBezTo>
                  <a:cubicBezTo>
                    <a:pt x="2127336" y="3898698"/>
                    <a:pt x="2127849" y="3897673"/>
                    <a:pt x="2128874" y="3896135"/>
                  </a:cubicBezTo>
                  <a:cubicBezTo>
                    <a:pt x="2132462" y="3894597"/>
                    <a:pt x="2136050" y="3892547"/>
                    <a:pt x="2139638" y="3891009"/>
                  </a:cubicBezTo>
                  <a:lnTo>
                    <a:pt x="2139638" y="3885883"/>
                  </a:lnTo>
                  <a:cubicBezTo>
                    <a:pt x="2138100" y="3884858"/>
                    <a:pt x="2137075" y="3884345"/>
                    <a:pt x="2135537" y="3883320"/>
                  </a:cubicBezTo>
                  <a:cubicBezTo>
                    <a:pt x="2127849" y="3880245"/>
                    <a:pt x="2115546" y="3882808"/>
                    <a:pt x="2107857" y="3885883"/>
                  </a:cubicBezTo>
                  <a:lnTo>
                    <a:pt x="2107857" y="3884345"/>
                  </a:lnTo>
                  <a:cubicBezTo>
                    <a:pt x="2115546" y="3869480"/>
                    <a:pt x="2123235" y="3849489"/>
                    <a:pt x="2131949" y="3830010"/>
                  </a:cubicBezTo>
                  <a:cubicBezTo>
                    <a:pt x="2130412" y="3827960"/>
                    <a:pt x="2129386" y="3825397"/>
                    <a:pt x="2127849" y="3823347"/>
                  </a:cubicBezTo>
                  <a:cubicBezTo>
                    <a:pt x="2121697" y="3823859"/>
                    <a:pt x="2120672" y="3824372"/>
                    <a:pt x="2117084" y="3825910"/>
                  </a:cubicBezTo>
                  <a:cubicBezTo>
                    <a:pt x="2116571" y="3831548"/>
                    <a:pt x="2116059" y="3837186"/>
                    <a:pt x="2115546" y="3843338"/>
                  </a:cubicBezTo>
                  <a:lnTo>
                    <a:pt x="2108882" y="3843338"/>
                  </a:lnTo>
                  <a:lnTo>
                    <a:pt x="2108882" y="3836674"/>
                  </a:lnTo>
                  <a:cubicBezTo>
                    <a:pt x="2105807" y="3836161"/>
                    <a:pt x="2102731" y="3835649"/>
                    <a:pt x="2099656" y="3835136"/>
                  </a:cubicBezTo>
                  <a:lnTo>
                    <a:pt x="2099656" y="3831036"/>
                  </a:lnTo>
                  <a:cubicBezTo>
                    <a:pt x="2109395" y="3824372"/>
                    <a:pt x="2114008" y="3817195"/>
                    <a:pt x="2124773" y="3811044"/>
                  </a:cubicBezTo>
                  <a:cubicBezTo>
                    <a:pt x="2124773" y="3801817"/>
                    <a:pt x="2124773" y="3801305"/>
                    <a:pt x="2119647" y="3797717"/>
                  </a:cubicBezTo>
                  <a:cubicBezTo>
                    <a:pt x="2114521" y="3801817"/>
                    <a:pt x="2108882" y="3805918"/>
                    <a:pt x="2103756" y="3809506"/>
                  </a:cubicBezTo>
                  <a:cubicBezTo>
                    <a:pt x="2102731" y="3808994"/>
                    <a:pt x="2102219" y="3808481"/>
                    <a:pt x="2101193" y="3807969"/>
                  </a:cubicBezTo>
                  <a:cubicBezTo>
                    <a:pt x="2098118" y="3799254"/>
                    <a:pt x="2095555" y="3800792"/>
                    <a:pt x="2099656" y="3793616"/>
                  </a:cubicBezTo>
                  <a:cubicBezTo>
                    <a:pt x="2111445" y="3791053"/>
                    <a:pt x="2118109" y="3793616"/>
                    <a:pt x="2127336" y="3786952"/>
                  </a:cubicBezTo>
                  <a:cubicBezTo>
                    <a:pt x="2131949" y="3789002"/>
                    <a:pt x="2137075" y="3791565"/>
                    <a:pt x="2141689" y="3793616"/>
                  </a:cubicBezTo>
                  <a:lnTo>
                    <a:pt x="2141689" y="3791053"/>
                  </a:lnTo>
                  <a:cubicBezTo>
                    <a:pt x="2143226" y="3785927"/>
                    <a:pt x="2141689" y="3784389"/>
                    <a:pt x="2139126" y="3780288"/>
                  </a:cubicBezTo>
                  <a:cubicBezTo>
                    <a:pt x="2131949" y="3780801"/>
                    <a:pt x="2124773" y="3781314"/>
                    <a:pt x="2118109" y="3781826"/>
                  </a:cubicBezTo>
                  <a:cubicBezTo>
                    <a:pt x="2119134" y="3767473"/>
                    <a:pt x="2126311" y="3771062"/>
                    <a:pt x="2128874" y="3759272"/>
                  </a:cubicBezTo>
                  <a:cubicBezTo>
                    <a:pt x="2127336" y="3757734"/>
                    <a:pt x="2126311" y="3755684"/>
                    <a:pt x="2124773" y="3754146"/>
                  </a:cubicBezTo>
                  <a:cubicBezTo>
                    <a:pt x="2113496" y="3752095"/>
                    <a:pt x="2107345" y="3747482"/>
                    <a:pt x="2097093" y="3749020"/>
                  </a:cubicBezTo>
                  <a:cubicBezTo>
                    <a:pt x="2101706" y="3745432"/>
                    <a:pt x="2105807" y="3741843"/>
                    <a:pt x="2110420" y="3738255"/>
                  </a:cubicBezTo>
                  <a:cubicBezTo>
                    <a:pt x="2107857" y="3733642"/>
                    <a:pt x="2106832" y="3733129"/>
                    <a:pt x="2107857" y="3727491"/>
                  </a:cubicBezTo>
                  <a:cubicBezTo>
                    <a:pt x="2118622" y="3725440"/>
                    <a:pt x="2117597" y="3720827"/>
                    <a:pt x="2125286" y="3716726"/>
                  </a:cubicBezTo>
                  <a:cubicBezTo>
                    <a:pt x="2123235" y="3724928"/>
                    <a:pt x="2122723" y="3724928"/>
                    <a:pt x="2126823" y="3731079"/>
                  </a:cubicBezTo>
                  <a:cubicBezTo>
                    <a:pt x="2130412" y="3732617"/>
                    <a:pt x="2134000" y="3734667"/>
                    <a:pt x="2137588" y="3736205"/>
                  </a:cubicBezTo>
                  <a:cubicBezTo>
                    <a:pt x="2140663" y="3734155"/>
                    <a:pt x="2140663" y="3733642"/>
                    <a:pt x="2142714" y="3731079"/>
                  </a:cubicBezTo>
                  <a:cubicBezTo>
                    <a:pt x="2141176" y="3727491"/>
                    <a:pt x="2140151" y="3723903"/>
                    <a:pt x="2138613" y="3720314"/>
                  </a:cubicBezTo>
                  <a:cubicBezTo>
                    <a:pt x="2142201" y="3717239"/>
                    <a:pt x="2146302" y="3716214"/>
                    <a:pt x="2151941" y="3715188"/>
                  </a:cubicBezTo>
                  <a:cubicBezTo>
                    <a:pt x="2147840" y="3689558"/>
                    <a:pt x="2150915" y="3642912"/>
                    <a:pt x="2165268" y="3620871"/>
                  </a:cubicBezTo>
                  <a:cubicBezTo>
                    <a:pt x="2161680" y="3615232"/>
                    <a:pt x="2158092" y="3609593"/>
                    <a:pt x="2154503" y="3603442"/>
                  </a:cubicBezTo>
                  <a:cubicBezTo>
                    <a:pt x="2152453" y="3603955"/>
                    <a:pt x="2149890" y="3604467"/>
                    <a:pt x="2147840" y="3604980"/>
                  </a:cubicBezTo>
                  <a:cubicBezTo>
                    <a:pt x="2145277" y="3610619"/>
                    <a:pt x="2140151" y="3612669"/>
                    <a:pt x="2138613" y="3616770"/>
                  </a:cubicBezTo>
                  <a:cubicBezTo>
                    <a:pt x="2132462" y="3632660"/>
                    <a:pt x="2147327" y="3657777"/>
                    <a:pt x="2124260" y="3652651"/>
                  </a:cubicBezTo>
                  <a:cubicBezTo>
                    <a:pt x="2125798" y="3641375"/>
                    <a:pt x="2127849" y="3630610"/>
                    <a:pt x="2129386" y="3619333"/>
                  </a:cubicBezTo>
                  <a:cubicBezTo>
                    <a:pt x="2132462" y="3617795"/>
                    <a:pt x="2135537" y="3616770"/>
                    <a:pt x="2138613" y="3615232"/>
                  </a:cubicBezTo>
                  <a:cubicBezTo>
                    <a:pt x="2137075" y="3608056"/>
                    <a:pt x="2136050" y="3600879"/>
                    <a:pt x="2134512" y="3594216"/>
                  </a:cubicBezTo>
                  <a:cubicBezTo>
                    <a:pt x="2135537" y="3577812"/>
                    <a:pt x="2146815" y="3562947"/>
                    <a:pt x="2148865" y="3549107"/>
                  </a:cubicBezTo>
                  <a:cubicBezTo>
                    <a:pt x="2150915" y="3537317"/>
                    <a:pt x="2141176" y="3508099"/>
                    <a:pt x="2139638" y="3493234"/>
                  </a:cubicBezTo>
                  <a:cubicBezTo>
                    <a:pt x="2179621" y="3453764"/>
                    <a:pt x="2197562" y="3334329"/>
                    <a:pt x="2184747" y="3277943"/>
                  </a:cubicBezTo>
                  <a:cubicBezTo>
                    <a:pt x="2199612" y="3266666"/>
                    <a:pt x="2199100" y="3240011"/>
                    <a:pt x="2204738" y="3219507"/>
                  </a:cubicBezTo>
                  <a:cubicBezTo>
                    <a:pt x="2211402" y="3194390"/>
                    <a:pt x="2208839" y="3161071"/>
                    <a:pt x="2211402" y="3138516"/>
                  </a:cubicBezTo>
                  <a:cubicBezTo>
                    <a:pt x="2214990" y="3126727"/>
                    <a:pt x="2218578" y="3114424"/>
                    <a:pt x="2222166" y="3102635"/>
                  </a:cubicBezTo>
                  <a:cubicBezTo>
                    <a:pt x="2221141" y="3077005"/>
                    <a:pt x="2220629" y="3051375"/>
                    <a:pt x="2219603" y="3025745"/>
                  </a:cubicBezTo>
                  <a:cubicBezTo>
                    <a:pt x="2222679" y="3020619"/>
                    <a:pt x="2228830" y="3015493"/>
                    <a:pt x="2232931" y="3008317"/>
                  </a:cubicBezTo>
                  <a:cubicBezTo>
                    <a:pt x="2234469" y="3009342"/>
                    <a:pt x="2235494" y="3009855"/>
                    <a:pt x="2237032" y="3010880"/>
                  </a:cubicBezTo>
                  <a:cubicBezTo>
                    <a:pt x="2243183" y="3024207"/>
                    <a:pt x="2243183" y="3039073"/>
                    <a:pt x="2255485" y="3048299"/>
                  </a:cubicBezTo>
                  <a:cubicBezTo>
                    <a:pt x="2252922" y="3055476"/>
                    <a:pt x="2250872" y="3064703"/>
                    <a:pt x="2247284" y="3070854"/>
                  </a:cubicBezTo>
                  <a:cubicBezTo>
                    <a:pt x="2250872" y="3080593"/>
                    <a:pt x="2255998" y="3081618"/>
                    <a:pt x="2260611" y="3088282"/>
                  </a:cubicBezTo>
                  <a:cubicBezTo>
                    <a:pt x="2264712" y="3103660"/>
                    <a:pt x="2268813" y="3119038"/>
                    <a:pt x="2272401" y="3134928"/>
                  </a:cubicBezTo>
                  <a:cubicBezTo>
                    <a:pt x="2276502" y="3133903"/>
                    <a:pt x="2280602" y="3133390"/>
                    <a:pt x="2284191" y="3132365"/>
                  </a:cubicBezTo>
                  <a:lnTo>
                    <a:pt x="2284191" y="3140567"/>
                  </a:lnTo>
                  <a:cubicBezTo>
                    <a:pt x="2278552" y="3159020"/>
                    <a:pt x="2267275" y="3161071"/>
                    <a:pt x="2254973" y="3172348"/>
                  </a:cubicBezTo>
                  <a:cubicBezTo>
                    <a:pt x="2254973" y="3195927"/>
                    <a:pt x="2259586" y="3218994"/>
                    <a:pt x="2254973" y="3230784"/>
                  </a:cubicBezTo>
                  <a:cubicBezTo>
                    <a:pt x="2246259" y="3233860"/>
                    <a:pt x="2223192" y="3275892"/>
                    <a:pt x="2219091" y="3285119"/>
                  </a:cubicBezTo>
                  <a:cubicBezTo>
                    <a:pt x="2220629" y="3294346"/>
                    <a:pt x="2221654" y="3303573"/>
                    <a:pt x="2223192" y="3312799"/>
                  </a:cubicBezTo>
                  <a:cubicBezTo>
                    <a:pt x="2214990" y="3316388"/>
                    <a:pt x="2202688" y="3336379"/>
                    <a:pt x="2205763" y="3350219"/>
                  </a:cubicBezTo>
                  <a:cubicBezTo>
                    <a:pt x="2208839" y="3363547"/>
                    <a:pt x="2225242" y="3382513"/>
                    <a:pt x="2223192" y="3400454"/>
                  </a:cubicBezTo>
                  <a:cubicBezTo>
                    <a:pt x="2221141" y="3413781"/>
                    <a:pt x="2212427" y="3424546"/>
                    <a:pt x="2208839" y="3434798"/>
                  </a:cubicBezTo>
                  <a:cubicBezTo>
                    <a:pt x="2209864" y="3443512"/>
                    <a:pt x="2210377" y="3452738"/>
                    <a:pt x="2211402" y="3461453"/>
                  </a:cubicBezTo>
                  <a:cubicBezTo>
                    <a:pt x="2206788" y="3465041"/>
                    <a:pt x="2201663" y="3468629"/>
                    <a:pt x="2197049" y="3472217"/>
                  </a:cubicBezTo>
                  <a:cubicBezTo>
                    <a:pt x="2187310" y="3486570"/>
                    <a:pt x="2196537" y="3516301"/>
                    <a:pt x="2199612" y="3529116"/>
                  </a:cubicBezTo>
                  <a:cubicBezTo>
                    <a:pt x="2194999" y="3531166"/>
                    <a:pt x="2190898" y="3533729"/>
                    <a:pt x="2186285" y="3535779"/>
                  </a:cubicBezTo>
                  <a:cubicBezTo>
                    <a:pt x="2186285" y="3555258"/>
                    <a:pt x="2178083" y="3564485"/>
                    <a:pt x="2172957" y="3580888"/>
                  </a:cubicBezTo>
                  <a:cubicBezTo>
                    <a:pt x="2170394" y="3589602"/>
                    <a:pt x="2177058" y="3595753"/>
                    <a:pt x="2178083" y="3601904"/>
                  </a:cubicBezTo>
                  <a:cubicBezTo>
                    <a:pt x="2181671" y="3619333"/>
                    <a:pt x="2171932" y="3624971"/>
                    <a:pt x="2169881" y="3636249"/>
                  </a:cubicBezTo>
                  <a:cubicBezTo>
                    <a:pt x="2168856" y="3641887"/>
                    <a:pt x="2178596" y="3686995"/>
                    <a:pt x="2179108" y="3688021"/>
                  </a:cubicBezTo>
                  <a:cubicBezTo>
                    <a:pt x="2188335" y="3688021"/>
                    <a:pt x="2188848" y="3688021"/>
                    <a:pt x="2192436" y="3693147"/>
                  </a:cubicBezTo>
                  <a:lnTo>
                    <a:pt x="2189873" y="3693147"/>
                  </a:lnTo>
                  <a:cubicBezTo>
                    <a:pt x="2185259" y="3694172"/>
                    <a:pt x="2181159" y="3694684"/>
                    <a:pt x="2176545" y="3695710"/>
                  </a:cubicBezTo>
                  <a:lnTo>
                    <a:pt x="2176545" y="3697247"/>
                  </a:lnTo>
                  <a:cubicBezTo>
                    <a:pt x="2180133" y="3701861"/>
                    <a:pt x="2183722" y="3705962"/>
                    <a:pt x="2187310" y="3710575"/>
                  </a:cubicBezTo>
                  <a:cubicBezTo>
                    <a:pt x="2172444" y="3726978"/>
                    <a:pt x="2185772" y="3747482"/>
                    <a:pt x="2176545" y="3763885"/>
                  </a:cubicBezTo>
                  <a:cubicBezTo>
                    <a:pt x="2172957" y="3765423"/>
                    <a:pt x="2169369" y="3767473"/>
                    <a:pt x="2165781" y="3769011"/>
                  </a:cubicBezTo>
                  <a:cubicBezTo>
                    <a:pt x="2162705" y="3774137"/>
                    <a:pt x="2162705" y="3779263"/>
                    <a:pt x="2160655" y="3783877"/>
                  </a:cubicBezTo>
                  <a:cubicBezTo>
                    <a:pt x="2162192" y="3788490"/>
                    <a:pt x="2163218" y="3792591"/>
                    <a:pt x="2164755" y="3797204"/>
                  </a:cubicBezTo>
                  <a:cubicBezTo>
                    <a:pt x="2146302" y="3812582"/>
                    <a:pt x="2117597" y="3868968"/>
                    <a:pt x="2167318" y="3869993"/>
                  </a:cubicBezTo>
                  <a:cubicBezTo>
                    <a:pt x="2165268" y="3881270"/>
                    <a:pt x="2164243" y="3891522"/>
                    <a:pt x="2168856" y="3900749"/>
                  </a:cubicBezTo>
                  <a:cubicBezTo>
                    <a:pt x="2171932" y="3903312"/>
                    <a:pt x="2175007" y="3905875"/>
                    <a:pt x="2178083" y="3908950"/>
                  </a:cubicBezTo>
                  <a:cubicBezTo>
                    <a:pt x="2193974" y="3914589"/>
                    <a:pt x="2218578" y="3903312"/>
                    <a:pt x="2229855" y="3915614"/>
                  </a:cubicBezTo>
                  <a:cubicBezTo>
                    <a:pt x="2227292" y="3927916"/>
                    <a:pt x="2235494" y="3930479"/>
                    <a:pt x="2248822" y="3929454"/>
                  </a:cubicBezTo>
                  <a:moveTo>
                    <a:pt x="4282295" y="3021644"/>
                  </a:moveTo>
                  <a:cubicBezTo>
                    <a:pt x="4282808" y="3037022"/>
                    <a:pt x="4285371" y="3099046"/>
                    <a:pt x="4278194" y="3104172"/>
                  </a:cubicBezTo>
                  <a:cubicBezTo>
                    <a:pt x="4272043" y="3105710"/>
                    <a:pt x="4265892" y="3106735"/>
                    <a:pt x="4259741" y="3108273"/>
                  </a:cubicBezTo>
                  <a:cubicBezTo>
                    <a:pt x="4260253" y="3143642"/>
                    <a:pt x="4267942" y="3246675"/>
                    <a:pt x="4254615" y="3267691"/>
                  </a:cubicBezTo>
                  <a:cubicBezTo>
                    <a:pt x="4251027" y="3269742"/>
                    <a:pt x="4247438" y="3272305"/>
                    <a:pt x="4243850" y="3274355"/>
                  </a:cubicBezTo>
                  <a:cubicBezTo>
                    <a:pt x="4231548" y="3274867"/>
                    <a:pt x="4219758" y="3274355"/>
                    <a:pt x="4212069" y="3270254"/>
                  </a:cubicBezTo>
                  <a:cubicBezTo>
                    <a:pt x="4210532" y="3261540"/>
                    <a:pt x="4208481" y="3258977"/>
                    <a:pt x="4202843" y="3254364"/>
                  </a:cubicBezTo>
                  <a:lnTo>
                    <a:pt x="4201305" y="3254364"/>
                  </a:lnTo>
                  <a:cubicBezTo>
                    <a:pt x="4196179" y="3258977"/>
                    <a:pt x="4193103" y="3264616"/>
                    <a:pt x="4185414" y="3266153"/>
                  </a:cubicBezTo>
                  <a:lnTo>
                    <a:pt x="4183876" y="3266153"/>
                  </a:lnTo>
                  <a:cubicBezTo>
                    <a:pt x="4177213" y="3257439"/>
                    <a:pt x="4170549" y="3248212"/>
                    <a:pt x="4163885" y="3239498"/>
                  </a:cubicBezTo>
                  <a:cubicBezTo>
                    <a:pt x="4154146" y="3217457"/>
                    <a:pt x="4151583" y="3179012"/>
                    <a:pt x="4146457" y="3156970"/>
                  </a:cubicBezTo>
                  <a:cubicBezTo>
                    <a:pt x="4146969" y="3145693"/>
                    <a:pt x="4147482" y="3133903"/>
                    <a:pt x="4147995" y="3122626"/>
                  </a:cubicBezTo>
                  <a:cubicBezTo>
                    <a:pt x="4143381" y="3104172"/>
                    <a:pt x="4130566" y="3087769"/>
                    <a:pt x="4122877" y="3068291"/>
                  </a:cubicBezTo>
                  <a:cubicBezTo>
                    <a:pt x="4115188" y="3048812"/>
                    <a:pt x="4087508" y="3020107"/>
                    <a:pt x="4091096" y="2999090"/>
                  </a:cubicBezTo>
                  <a:cubicBezTo>
                    <a:pt x="4094172" y="2997552"/>
                    <a:pt x="4097247" y="2995502"/>
                    <a:pt x="4100323" y="2993964"/>
                  </a:cubicBezTo>
                  <a:cubicBezTo>
                    <a:pt x="4149532" y="3008829"/>
                    <a:pt x="4233598" y="3002166"/>
                    <a:pt x="4291522" y="3013955"/>
                  </a:cubicBezTo>
                  <a:cubicBezTo>
                    <a:pt x="4317152" y="3019081"/>
                    <a:pt x="4350983" y="2993451"/>
                    <a:pt x="4370974" y="3007292"/>
                  </a:cubicBezTo>
                  <a:lnTo>
                    <a:pt x="4370974" y="3008829"/>
                  </a:lnTo>
                  <a:cubicBezTo>
                    <a:pt x="4352008" y="3013443"/>
                    <a:pt x="4341756" y="3025233"/>
                    <a:pt x="4332530" y="3012930"/>
                  </a:cubicBezTo>
                  <a:cubicBezTo>
                    <a:pt x="4330992" y="3012418"/>
                    <a:pt x="4329967" y="3011905"/>
                    <a:pt x="4328429" y="3011392"/>
                  </a:cubicBezTo>
                  <a:cubicBezTo>
                    <a:pt x="4313564" y="3016006"/>
                    <a:pt x="4302799" y="3021132"/>
                    <a:pt x="4282295" y="3021644"/>
                  </a:cubicBezTo>
                  <a:moveTo>
                    <a:pt x="7863300" y="2985763"/>
                  </a:moveTo>
                  <a:lnTo>
                    <a:pt x="7869964" y="2985763"/>
                  </a:lnTo>
                  <a:cubicBezTo>
                    <a:pt x="7869451" y="2987300"/>
                    <a:pt x="7868938" y="2988325"/>
                    <a:pt x="7868426" y="2989863"/>
                  </a:cubicBezTo>
                  <a:cubicBezTo>
                    <a:pt x="7861762" y="2993451"/>
                    <a:pt x="7858686" y="2996014"/>
                    <a:pt x="7848434" y="2996527"/>
                  </a:cubicBezTo>
                  <a:cubicBezTo>
                    <a:pt x="7849460" y="2994989"/>
                    <a:pt x="7849972" y="2993964"/>
                    <a:pt x="7850997" y="2992426"/>
                  </a:cubicBezTo>
                  <a:cubicBezTo>
                    <a:pt x="7855611" y="2989863"/>
                    <a:pt x="7859712" y="2987813"/>
                    <a:pt x="7863300" y="2985763"/>
                  </a:cubicBezTo>
                  <a:moveTo>
                    <a:pt x="4469393" y="2961670"/>
                  </a:moveTo>
                  <a:cubicBezTo>
                    <a:pt x="4499636" y="2961158"/>
                    <a:pt x="4524241" y="2975511"/>
                    <a:pt x="4548846" y="2984225"/>
                  </a:cubicBezTo>
                  <a:cubicBezTo>
                    <a:pt x="4548333" y="3019594"/>
                    <a:pt x="4537569" y="3032922"/>
                    <a:pt x="4550384" y="3057014"/>
                  </a:cubicBezTo>
                  <a:cubicBezTo>
                    <a:pt x="4533980" y="3074955"/>
                    <a:pt x="4528854" y="3099559"/>
                    <a:pt x="4509376" y="3113912"/>
                  </a:cubicBezTo>
                  <a:cubicBezTo>
                    <a:pt x="4502712" y="3112887"/>
                    <a:pt x="4469393" y="3109811"/>
                    <a:pt x="4465805" y="3107248"/>
                  </a:cubicBezTo>
                  <a:cubicBezTo>
                    <a:pt x="4462729" y="3104685"/>
                    <a:pt x="4464267" y="3098534"/>
                    <a:pt x="4459141" y="3096483"/>
                  </a:cubicBezTo>
                  <a:cubicBezTo>
                    <a:pt x="4452477" y="3094946"/>
                    <a:pt x="4445814" y="3093920"/>
                    <a:pt x="4439150" y="3092383"/>
                  </a:cubicBezTo>
                  <a:cubicBezTo>
                    <a:pt x="4434536" y="3082131"/>
                    <a:pt x="4429410" y="3071879"/>
                    <a:pt x="4424797" y="3061627"/>
                  </a:cubicBezTo>
                  <a:cubicBezTo>
                    <a:pt x="4415571" y="3055476"/>
                    <a:pt x="4406344" y="3049325"/>
                    <a:pt x="4397117" y="3043173"/>
                  </a:cubicBezTo>
                  <a:cubicBezTo>
                    <a:pt x="4395579" y="3035997"/>
                    <a:pt x="4393529" y="3028821"/>
                    <a:pt x="4391991" y="3022157"/>
                  </a:cubicBezTo>
                  <a:cubicBezTo>
                    <a:pt x="4387378" y="3018056"/>
                    <a:pt x="4383277" y="3013955"/>
                    <a:pt x="4378663" y="3010367"/>
                  </a:cubicBezTo>
                  <a:cubicBezTo>
                    <a:pt x="4391478" y="3011905"/>
                    <a:pt x="4404293" y="3012930"/>
                    <a:pt x="4417108" y="3014468"/>
                  </a:cubicBezTo>
                  <a:cubicBezTo>
                    <a:pt x="4430436" y="2994989"/>
                    <a:pt x="4451452" y="2977561"/>
                    <a:pt x="4469393" y="2961670"/>
                  </a:cubicBezTo>
                  <a:moveTo>
                    <a:pt x="4917403" y="2875554"/>
                  </a:moveTo>
                  <a:cubicBezTo>
                    <a:pt x="4931243" y="2893495"/>
                    <a:pt x="4941495" y="2927326"/>
                    <a:pt x="4944058" y="2955007"/>
                  </a:cubicBezTo>
                  <a:cubicBezTo>
                    <a:pt x="4943033" y="2957057"/>
                    <a:pt x="4942520" y="2959620"/>
                    <a:pt x="4941495" y="2961670"/>
                  </a:cubicBezTo>
                  <a:cubicBezTo>
                    <a:pt x="4937394" y="2959107"/>
                    <a:pt x="4933294" y="2956544"/>
                    <a:pt x="4929706" y="2953469"/>
                  </a:cubicBezTo>
                  <a:cubicBezTo>
                    <a:pt x="4922017" y="2958082"/>
                    <a:pt x="4920991" y="3005241"/>
                    <a:pt x="4916378" y="3021132"/>
                  </a:cubicBezTo>
                  <a:cubicBezTo>
                    <a:pt x="4903050" y="3068291"/>
                    <a:pt x="4885622" y="3142105"/>
                    <a:pt x="4862043" y="3181575"/>
                  </a:cubicBezTo>
                  <a:cubicBezTo>
                    <a:pt x="4812321" y="3195927"/>
                    <a:pt x="4806169" y="3190289"/>
                    <a:pt x="4791817" y="3143130"/>
                  </a:cubicBezTo>
                  <a:cubicBezTo>
                    <a:pt x="4788228" y="3131853"/>
                    <a:pt x="4781052" y="3120576"/>
                    <a:pt x="4785153" y="3104685"/>
                  </a:cubicBezTo>
                  <a:cubicBezTo>
                    <a:pt x="4792842" y="3091357"/>
                    <a:pt x="4800018" y="3078030"/>
                    <a:pt x="4807707" y="3064703"/>
                  </a:cubicBezTo>
                  <a:cubicBezTo>
                    <a:pt x="4812833" y="3043686"/>
                    <a:pt x="4797968" y="3030359"/>
                    <a:pt x="4795917" y="3014468"/>
                  </a:cubicBezTo>
                  <a:cubicBezTo>
                    <a:pt x="4798993" y="2999090"/>
                    <a:pt x="4802069" y="2983712"/>
                    <a:pt x="4805144" y="2967822"/>
                  </a:cubicBezTo>
                  <a:cubicBezTo>
                    <a:pt x="4826673" y="2964233"/>
                    <a:pt x="4878958" y="2950906"/>
                    <a:pt x="4887160" y="2931940"/>
                  </a:cubicBezTo>
                  <a:cubicBezTo>
                    <a:pt x="4885622" y="2924763"/>
                    <a:pt x="4886647" y="2915537"/>
                    <a:pt x="4888698" y="2910923"/>
                  </a:cubicBezTo>
                  <a:cubicBezTo>
                    <a:pt x="4897412" y="2909385"/>
                    <a:pt x="4904076" y="2907848"/>
                    <a:pt x="4909714" y="2904259"/>
                  </a:cubicBezTo>
                  <a:cubicBezTo>
                    <a:pt x="4911765" y="2892983"/>
                    <a:pt x="4914328" y="2884268"/>
                    <a:pt x="4917403" y="2875554"/>
                  </a:cubicBezTo>
                  <a:moveTo>
                    <a:pt x="6749426" y="2868890"/>
                  </a:moveTo>
                  <a:lnTo>
                    <a:pt x="6765317" y="2868890"/>
                  </a:lnTo>
                  <a:lnTo>
                    <a:pt x="6765317" y="2870428"/>
                  </a:lnTo>
                  <a:lnTo>
                    <a:pt x="6762754" y="2870428"/>
                  </a:lnTo>
                  <a:cubicBezTo>
                    <a:pt x="6757115" y="2875042"/>
                    <a:pt x="6745325" y="2877605"/>
                    <a:pt x="6738661" y="2872991"/>
                  </a:cubicBezTo>
                  <a:cubicBezTo>
                    <a:pt x="6742250" y="2871453"/>
                    <a:pt x="6745838" y="2869916"/>
                    <a:pt x="6749426" y="2868890"/>
                  </a:cubicBezTo>
                  <a:moveTo>
                    <a:pt x="6623327" y="2940654"/>
                  </a:moveTo>
                  <a:cubicBezTo>
                    <a:pt x="6631016" y="2941679"/>
                    <a:pt x="6638192" y="2945267"/>
                    <a:pt x="6643318" y="2940654"/>
                  </a:cubicBezTo>
                  <a:cubicBezTo>
                    <a:pt x="6644343" y="2937066"/>
                    <a:pt x="6644856" y="2933478"/>
                    <a:pt x="6645881" y="2929889"/>
                  </a:cubicBezTo>
                  <a:cubicBezTo>
                    <a:pt x="6655621" y="2928864"/>
                    <a:pt x="6656133" y="2926301"/>
                    <a:pt x="6661772" y="2921688"/>
                  </a:cubicBezTo>
                  <a:cubicBezTo>
                    <a:pt x="6679200" y="2926814"/>
                    <a:pt x="6687914" y="2941679"/>
                    <a:pt x="6696116" y="2956032"/>
                  </a:cubicBezTo>
                  <a:cubicBezTo>
                    <a:pt x="6698166" y="2955519"/>
                    <a:pt x="6700729" y="2955007"/>
                    <a:pt x="6702779" y="2954494"/>
                  </a:cubicBezTo>
                  <a:cubicBezTo>
                    <a:pt x="6703292" y="2951418"/>
                    <a:pt x="6703805" y="2948343"/>
                    <a:pt x="6704317" y="2945267"/>
                  </a:cubicBezTo>
                  <a:lnTo>
                    <a:pt x="6709443" y="2945267"/>
                  </a:lnTo>
                  <a:cubicBezTo>
                    <a:pt x="6715594" y="2951931"/>
                    <a:pt x="6722771" y="2957570"/>
                    <a:pt x="6731998" y="2953469"/>
                  </a:cubicBezTo>
                  <a:cubicBezTo>
                    <a:pt x="6728922" y="2946292"/>
                    <a:pt x="6725846" y="2939116"/>
                    <a:pt x="6722771" y="2932452"/>
                  </a:cubicBezTo>
                  <a:cubicBezTo>
                    <a:pt x="6727384" y="2929377"/>
                    <a:pt x="6755065" y="2889394"/>
                    <a:pt x="6756090" y="2884781"/>
                  </a:cubicBezTo>
                  <a:cubicBezTo>
                    <a:pt x="6770955" y="2889394"/>
                    <a:pt x="6786846" y="2883756"/>
                    <a:pt x="6796073" y="2878117"/>
                  </a:cubicBezTo>
                  <a:lnTo>
                    <a:pt x="6796073" y="2872991"/>
                  </a:lnTo>
                  <a:cubicBezTo>
                    <a:pt x="6791971" y="2868890"/>
                    <a:pt x="6787870" y="2864790"/>
                    <a:pt x="6784283" y="2861201"/>
                  </a:cubicBezTo>
                  <a:cubicBezTo>
                    <a:pt x="6784795" y="2860689"/>
                    <a:pt x="6785307" y="2860176"/>
                    <a:pt x="6785821" y="2859664"/>
                  </a:cubicBezTo>
                  <a:cubicBezTo>
                    <a:pt x="6803248" y="2870428"/>
                    <a:pt x="6834004" y="2883756"/>
                    <a:pt x="6856046" y="2888882"/>
                  </a:cubicBezTo>
                  <a:cubicBezTo>
                    <a:pt x="6860147" y="2886319"/>
                    <a:pt x="6864248" y="2883756"/>
                    <a:pt x="6867836" y="2880680"/>
                  </a:cubicBezTo>
                  <a:cubicBezTo>
                    <a:pt x="6869886" y="2887344"/>
                    <a:pt x="6870399" y="2889394"/>
                    <a:pt x="6877063" y="2891444"/>
                  </a:cubicBezTo>
                  <a:cubicBezTo>
                    <a:pt x="6878601" y="2888369"/>
                    <a:pt x="6880651" y="2885294"/>
                    <a:pt x="6882188" y="2882218"/>
                  </a:cubicBezTo>
                  <a:cubicBezTo>
                    <a:pt x="6884751" y="2883756"/>
                    <a:pt x="6887314" y="2885806"/>
                    <a:pt x="6890390" y="2887344"/>
                  </a:cubicBezTo>
                  <a:cubicBezTo>
                    <a:pt x="6885777" y="2892983"/>
                    <a:pt x="6884751" y="2895546"/>
                    <a:pt x="6882188" y="2904772"/>
                  </a:cubicBezTo>
                  <a:cubicBezTo>
                    <a:pt x="6876038" y="2907848"/>
                    <a:pt x="6869886" y="2910923"/>
                    <a:pt x="6863735" y="2913999"/>
                  </a:cubicBezTo>
                  <a:cubicBezTo>
                    <a:pt x="6865273" y="2919637"/>
                    <a:pt x="6866298" y="2925276"/>
                    <a:pt x="6867836" y="2931427"/>
                  </a:cubicBezTo>
                  <a:cubicBezTo>
                    <a:pt x="6863735" y="2935015"/>
                    <a:pt x="6859634" y="2938603"/>
                    <a:pt x="6856046" y="2942192"/>
                  </a:cubicBezTo>
                  <a:lnTo>
                    <a:pt x="6856046" y="2944755"/>
                  </a:lnTo>
                  <a:cubicBezTo>
                    <a:pt x="6866811" y="2952444"/>
                    <a:pt x="6872962" y="2959620"/>
                    <a:pt x="6880138" y="2971410"/>
                  </a:cubicBezTo>
                  <a:cubicBezTo>
                    <a:pt x="6907306" y="2971410"/>
                    <a:pt x="6903205" y="2987300"/>
                    <a:pt x="6920121" y="2992426"/>
                  </a:cubicBezTo>
                  <a:cubicBezTo>
                    <a:pt x="6926272" y="2993451"/>
                    <a:pt x="6932423" y="2993964"/>
                    <a:pt x="6938574" y="2994989"/>
                  </a:cubicBezTo>
                  <a:cubicBezTo>
                    <a:pt x="6947801" y="3002166"/>
                    <a:pt x="6948314" y="3018056"/>
                    <a:pt x="6966255" y="3013443"/>
                  </a:cubicBezTo>
                  <a:cubicBezTo>
                    <a:pt x="7011363" y="3005754"/>
                    <a:pt x="6992397" y="2884268"/>
                    <a:pt x="7019052" y="2851462"/>
                  </a:cubicBezTo>
                  <a:cubicBezTo>
                    <a:pt x="7020077" y="2851975"/>
                    <a:pt x="7020590" y="2852487"/>
                    <a:pt x="7021615" y="2853000"/>
                  </a:cubicBezTo>
                  <a:cubicBezTo>
                    <a:pt x="7024691" y="2872479"/>
                    <a:pt x="7035968" y="2879655"/>
                    <a:pt x="7040069" y="2895546"/>
                  </a:cubicBezTo>
                  <a:cubicBezTo>
                    <a:pt x="7044169" y="2911948"/>
                    <a:pt x="7038018" y="2926301"/>
                    <a:pt x="7045195" y="2938091"/>
                  </a:cubicBezTo>
                  <a:cubicBezTo>
                    <a:pt x="7051858" y="2937066"/>
                    <a:pt x="7058522" y="2936553"/>
                    <a:pt x="7065186" y="2935528"/>
                  </a:cubicBezTo>
                  <a:cubicBezTo>
                    <a:pt x="7068774" y="2941679"/>
                    <a:pt x="7079026" y="2945267"/>
                    <a:pt x="7081076" y="2951418"/>
                  </a:cubicBezTo>
                  <a:cubicBezTo>
                    <a:pt x="7082101" y="2962696"/>
                    <a:pt x="7082614" y="2974485"/>
                    <a:pt x="7083639" y="2985763"/>
                  </a:cubicBezTo>
                  <a:cubicBezTo>
                    <a:pt x="7088253" y="2990888"/>
                    <a:pt x="7092353" y="2996527"/>
                    <a:pt x="7096967" y="3001653"/>
                  </a:cubicBezTo>
                  <a:cubicBezTo>
                    <a:pt x="7103118" y="3019594"/>
                    <a:pt x="7099530" y="3034459"/>
                    <a:pt x="7106194" y="3049325"/>
                  </a:cubicBezTo>
                  <a:cubicBezTo>
                    <a:pt x="7148739" y="3059577"/>
                    <a:pt x="7170269" y="3085719"/>
                    <a:pt x="7177958" y="3127752"/>
                  </a:cubicBezTo>
                  <a:cubicBezTo>
                    <a:pt x="7185646" y="3129802"/>
                    <a:pt x="7198461" y="3130315"/>
                    <a:pt x="7204612" y="3129290"/>
                  </a:cubicBezTo>
                  <a:cubicBezTo>
                    <a:pt x="7203587" y="3141079"/>
                    <a:pt x="7204612" y="3149281"/>
                    <a:pt x="7207175" y="3158508"/>
                  </a:cubicBezTo>
                  <a:cubicBezTo>
                    <a:pt x="7237419" y="3167222"/>
                    <a:pt x="7236393" y="3195415"/>
                    <a:pt x="7252284" y="3205154"/>
                  </a:cubicBezTo>
                  <a:cubicBezTo>
                    <a:pt x="7257410" y="3206179"/>
                    <a:pt x="7257410" y="3205154"/>
                    <a:pt x="7261510" y="3202591"/>
                  </a:cubicBezTo>
                  <a:cubicBezTo>
                    <a:pt x="7260998" y="3216944"/>
                    <a:pt x="7260486" y="3230784"/>
                    <a:pt x="7259973" y="3245137"/>
                  </a:cubicBezTo>
                  <a:cubicBezTo>
                    <a:pt x="7261510" y="3249238"/>
                    <a:pt x="7268175" y="3249750"/>
                    <a:pt x="7269199" y="3255901"/>
                  </a:cubicBezTo>
                  <a:cubicBezTo>
                    <a:pt x="7270737" y="3266666"/>
                    <a:pt x="7263049" y="3321001"/>
                    <a:pt x="7258435" y="3338429"/>
                  </a:cubicBezTo>
                  <a:cubicBezTo>
                    <a:pt x="7251771" y="3364059"/>
                    <a:pt x="7234343" y="3373286"/>
                    <a:pt x="7224091" y="3390202"/>
                  </a:cubicBezTo>
                  <a:cubicBezTo>
                    <a:pt x="7203074" y="3424033"/>
                    <a:pt x="7195385" y="3462478"/>
                    <a:pt x="7185646" y="3508612"/>
                  </a:cubicBezTo>
                  <a:cubicBezTo>
                    <a:pt x="7156428" y="3508099"/>
                    <a:pt x="7110294" y="3525015"/>
                    <a:pt x="7106194" y="3546031"/>
                  </a:cubicBezTo>
                  <a:cubicBezTo>
                    <a:pt x="7104656" y="3545006"/>
                    <a:pt x="7103631" y="3544494"/>
                    <a:pt x="7102093" y="3543468"/>
                  </a:cubicBezTo>
                  <a:cubicBezTo>
                    <a:pt x="7096967" y="3531679"/>
                    <a:pt x="7081076" y="3523990"/>
                    <a:pt x="7074412" y="3515788"/>
                  </a:cubicBezTo>
                  <a:lnTo>
                    <a:pt x="7067749" y="3515788"/>
                  </a:lnTo>
                  <a:cubicBezTo>
                    <a:pt x="7061085" y="3527065"/>
                    <a:pt x="7056472" y="3535267"/>
                    <a:pt x="7042632" y="3539880"/>
                  </a:cubicBezTo>
                  <a:cubicBezTo>
                    <a:pt x="7040069" y="3540905"/>
                    <a:pt x="6961129" y="3508612"/>
                    <a:pt x="6957541" y="3499897"/>
                  </a:cubicBezTo>
                  <a:cubicBezTo>
                    <a:pt x="6952927" y="3476831"/>
                    <a:pt x="6959591" y="3461965"/>
                    <a:pt x="6937549" y="3450688"/>
                  </a:cubicBezTo>
                  <a:cubicBezTo>
                    <a:pt x="6932423" y="3451714"/>
                    <a:pt x="6926785" y="3452226"/>
                    <a:pt x="6921659" y="3453251"/>
                  </a:cubicBezTo>
                  <a:cubicBezTo>
                    <a:pt x="6924734" y="3447613"/>
                    <a:pt x="6929860" y="3439924"/>
                    <a:pt x="6926785" y="3432235"/>
                  </a:cubicBezTo>
                  <a:cubicBezTo>
                    <a:pt x="6925247" y="3429159"/>
                    <a:pt x="6923196" y="3426084"/>
                    <a:pt x="6921659" y="3423008"/>
                  </a:cubicBezTo>
                  <a:cubicBezTo>
                    <a:pt x="6918583" y="3422495"/>
                    <a:pt x="6915507" y="3421983"/>
                    <a:pt x="6912432" y="3421470"/>
                  </a:cubicBezTo>
                  <a:cubicBezTo>
                    <a:pt x="6911919" y="3423008"/>
                    <a:pt x="6911407" y="3424033"/>
                    <a:pt x="6910894" y="3425571"/>
                  </a:cubicBezTo>
                  <a:cubicBezTo>
                    <a:pt x="6908331" y="3431210"/>
                    <a:pt x="6909356" y="3436848"/>
                    <a:pt x="6904230" y="3440436"/>
                  </a:cubicBezTo>
                  <a:cubicBezTo>
                    <a:pt x="6899104" y="3442487"/>
                    <a:pt x="6894491" y="3440949"/>
                    <a:pt x="6890903" y="3437873"/>
                  </a:cubicBezTo>
                  <a:cubicBezTo>
                    <a:pt x="6905768" y="3435823"/>
                    <a:pt x="6925247" y="3387639"/>
                    <a:pt x="6906793" y="3384563"/>
                  </a:cubicBezTo>
                  <a:cubicBezTo>
                    <a:pt x="6896541" y="3393790"/>
                    <a:pt x="6898079" y="3405067"/>
                    <a:pt x="6890903" y="3412243"/>
                  </a:cubicBezTo>
                  <a:cubicBezTo>
                    <a:pt x="6885777" y="3413781"/>
                    <a:pt x="6880138" y="3415832"/>
                    <a:pt x="6875012" y="3417369"/>
                  </a:cubicBezTo>
                  <a:cubicBezTo>
                    <a:pt x="6870399" y="3423008"/>
                    <a:pt x="6865273" y="3428647"/>
                    <a:pt x="6860660" y="3434798"/>
                  </a:cubicBezTo>
                  <a:lnTo>
                    <a:pt x="6856559" y="3434798"/>
                  </a:lnTo>
                  <a:cubicBezTo>
                    <a:pt x="6850408" y="3408655"/>
                    <a:pt x="6848870" y="3401479"/>
                    <a:pt x="6828878" y="3389689"/>
                  </a:cubicBezTo>
                  <a:cubicBezTo>
                    <a:pt x="6832979" y="3382000"/>
                    <a:pt x="6833492" y="3377899"/>
                    <a:pt x="6828878" y="3371236"/>
                  </a:cubicBezTo>
                  <a:cubicBezTo>
                    <a:pt x="6821702" y="3369185"/>
                    <a:pt x="6784795" y="3363034"/>
                    <a:pt x="6779669" y="3360471"/>
                  </a:cubicBezTo>
                  <a:cubicBezTo>
                    <a:pt x="6775056" y="3355858"/>
                    <a:pt x="6769930" y="3351757"/>
                    <a:pt x="6765317" y="3347144"/>
                  </a:cubicBezTo>
                  <a:cubicBezTo>
                    <a:pt x="6735073" y="3338429"/>
                    <a:pt x="6693040" y="3364059"/>
                    <a:pt x="6670999" y="3368160"/>
                  </a:cubicBezTo>
                  <a:lnTo>
                    <a:pt x="6636654" y="3368160"/>
                  </a:lnTo>
                  <a:cubicBezTo>
                    <a:pt x="6628965" y="3370210"/>
                    <a:pt x="6606924" y="3380975"/>
                    <a:pt x="6599747" y="3386614"/>
                  </a:cubicBezTo>
                  <a:cubicBezTo>
                    <a:pt x="6592571" y="3392252"/>
                    <a:pt x="6592059" y="3402504"/>
                    <a:pt x="6582319" y="3406605"/>
                  </a:cubicBezTo>
                  <a:cubicBezTo>
                    <a:pt x="6560278" y="3415832"/>
                    <a:pt x="6531059" y="3401479"/>
                    <a:pt x="6505429" y="3408143"/>
                  </a:cubicBezTo>
                  <a:cubicBezTo>
                    <a:pt x="6481850" y="3414294"/>
                    <a:pt x="6462371" y="3451714"/>
                    <a:pt x="6420338" y="3435823"/>
                  </a:cubicBezTo>
                  <a:cubicBezTo>
                    <a:pt x="6410086" y="3432235"/>
                    <a:pt x="6401885" y="3420445"/>
                    <a:pt x="6391121" y="3414806"/>
                  </a:cubicBezTo>
                  <a:cubicBezTo>
                    <a:pt x="6390608" y="3412756"/>
                    <a:pt x="6390095" y="3410193"/>
                    <a:pt x="6389583" y="3408143"/>
                  </a:cubicBezTo>
                  <a:cubicBezTo>
                    <a:pt x="6396247" y="3406092"/>
                    <a:pt x="6400859" y="3406092"/>
                    <a:pt x="6403936" y="3399941"/>
                  </a:cubicBezTo>
                  <a:cubicBezTo>
                    <a:pt x="6429565" y="3358933"/>
                    <a:pt x="6364465" y="3252826"/>
                    <a:pt x="6352163" y="3216944"/>
                  </a:cubicBezTo>
                  <a:cubicBezTo>
                    <a:pt x="6353188" y="3217457"/>
                    <a:pt x="6353701" y="3217969"/>
                    <a:pt x="6354726" y="3218482"/>
                  </a:cubicBezTo>
                  <a:cubicBezTo>
                    <a:pt x="6357289" y="3224120"/>
                    <a:pt x="6357802" y="3224633"/>
                    <a:pt x="6365491" y="3225145"/>
                  </a:cubicBezTo>
                  <a:cubicBezTo>
                    <a:pt x="6367541" y="3220532"/>
                    <a:pt x="6369079" y="3222070"/>
                    <a:pt x="6373692" y="3218482"/>
                  </a:cubicBezTo>
                  <a:cubicBezTo>
                    <a:pt x="6372154" y="3197978"/>
                    <a:pt x="6356264" y="3193364"/>
                    <a:pt x="6353701" y="3177474"/>
                  </a:cubicBezTo>
                  <a:cubicBezTo>
                    <a:pt x="6351650" y="3164659"/>
                    <a:pt x="6363440" y="3159020"/>
                    <a:pt x="6365491" y="3150819"/>
                  </a:cubicBezTo>
                  <a:cubicBezTo>
                    <a:pt x="6370617" y="3133903"/>
                    <a:pt x="6356776" y="3128264"/>
                    <a:pt x="6369591" y="3114937"/>
                  </a:cubicBezTo>
                  <a:cubicBezTo>
                    <a:pt x="6370104" y="3121601"/>
                    <a:pt x="6370617" y="3123651"/>
                    <a:pt x="6373692" y="3126727"/>
                  </a:cubicBezTo>
                  <a:cubicBezTo>
                    <a:pt x="6375230" y="3125701"/>
                    <a:pt x="6376255" y="3125189"/>
                    <a:pt x="6377793" y="3124164"/>
                  </a:cubicBezTo>
                  <a:cubicBezTo>
                    <a:pt x="6380869" y="3115450"/>
                    <a:pt x="6424439" y="3085207"/>
                    <a:pt x="6433666" y="3084181"/>
                  </a:cubicBezTo>
                  <a:cubicBezTo>
                    <a:pt x="6438279" y="3085719"/>
                    <a:pt x="6443405" y="3087769"/>
                    <a:pt x="6448019" y="3089307"/>
                  </a:cubicBezTo>
                  <a:cubicBezTo>
                    <a:pt x="6454682" y="3084181"/>
                    <a:pt x="6461346" y="3079568"/>
                    <a:pt x="6468010" y="3074442"/>
                  </a:cubicBezTo>
                  <a:cubicBezTo>
                    <a:pt x="6483901" y="3068803"/>
                    <a:pt x="6497228" y="3071366"/>
                    <a:pt x="6514656" y="3066240"/>
                  </a:cubicBezTo>
                  <a:cubicBezTo>
                    <a:pt x="6530034" y="3061627"/>
                    <a:pt x="6552076" y="3035997"/>
                    <a:pt x="6561303" y="3023695"/>
                  </a:cubicBezTo>
                  <a:cubicBezTo>
                    <a:pt x="6559765" y="3015493"/>
                    <a:pt x="6557715" y="3009855"/>
                    <a:pt x="6558740" y="3002678"/>
                  </a:cubicBezTo>
                  <a:cubicBezTo>
                    <a:pt x="6563866" y="2998065"/>
                    <a:pt x="6569504" y="2992939"/>
                    <a:pt x="6574630" y="2988325"/>
                  </a:cubicBezTo>
                  <a:cubicBezTo>
                    <a:pt x="6575143" y="2998577"/>
                    <a:pt x="6577706" y="3004729"/>
                    <a:pt x="6583857" y="3009342"/>
                  </a:cubicBezTo>
                  <a:cubicBezTo>
                    <a:pt x="6585395" y="3008317"/>
                    <a:pt x="6586420" y="3007804"/>
                    <a:pt x="6587958" y="3006779"/>
                  </a:cubicBezTo>
                  <a:cubicBezTo>
                    <a:pt x="6590520" y="3004729"/>
                    <a:pt x="6593083" y="3002166"/>
                    <a:pt x="6596160" y="3000115"/>
                  </a:cubicBezTo>
                  <a:cubicBezTo>
                    <a:pt x="6594109" y="2993964"/>
                    <a:pt x="6591546" y="2987813"/>
                    <a:pt x="6589496" y="2981662"/>
                  </a:cubicBezTo>
                  <a:lnTo>
                    <a:pt x="6589496" y="2980124"/>
                  </a:lnTo>
                  <a:cubicBezTo>
                    <a:pt x="6595134" y="2981662"/>
                    <a:pt x="6600772" y="2982687"/>
                    <a:pt x="6606924" y="2984225"/>
                  </a:cubicBezTo>
                  <a:cubicBezTo>
                    <a:pt x="6607436" y="2983712"/>
                    <a:pt x="6607949" y="2983200"/>
                    <a:pt x="6608461" y="2982687"/>
                  </a:cubicBezTo>
                  <a:cubicBezTo>
                    <a:pt x="6607949" y="2973460"/>
                    <a:pt x="6608461" y="2964233"/>
                    <a:pt x="6611024" y="2958595"/>
                  </a:cubicBezTo>
                  <a:cubicBezTo>
                    <a:pt x="6618201" y="2957057"/>
                    <a:pt x="6620251" y="2953981"/>
                    <a:pt x="6624352" y="2949368"/>
                  </a:cubicBezTo>
                  <a:lnTo>
                    <a:pt x="6624352" y="2940654"/>
                  </a:lnTo>
                  <a:close/>
                  <a:moveTo>
                    <a:pt x="7458860" y="2844798"/>
                  </a:moveTo>
                  <a:cubicBezTo>
                    <a:pt x="7463474" y="2846336"/>
                    <a:pt x="7468600" y="2848387"/>
                    <a:pt x="7473213" y="2849924"/>
                  </a:cubicBezTo>
                  <a:lnTo>
                    <a:pt x="7473213" y="2852487"/>
                  </a:lnTo>
                  <a:cubicBezTo>
                    <a:pt x="7466549" y="2851462"/>
                    <a:pt x="7462449" y="2849412"/>
                    <a:pt x="7458860" y="2844798"/>
                  </a:cubicBezTo>
                  <a:moveTo>
                    <a:pt x="4544745" y="3223095"/>
                  </a:moveTo>
                  <a:cubicBezTo>
                    <a:pt x="4540132" y="3223608"/>
                    <a:pt x="4536031" y="3224120"/>
                    <a:pt x="4531417" y="3224633"/>
                  </a:cubicBezTo>
                  <a:cubicBezTo>
                    <a:pt x="4529880" y="3207717"/>
                    <a:pt x="4535518" y="3183112"/>
                    <a:pt x="4529880" y="3163634"/>
                  </a:cubicBezTo>
                  <a:cubicBezTo>
                    <a:pt x="4526291" y="3149794"/>
                    <a:pt x="4517065" y="3133390"/>
                    <a:pt x="4512451" y="3115962"/>
                  </a:cubicBezTo>
                  <a:cubicBezTo>
                    <a:pt x="4533980" y="3105710"/>
                    <a:pt x="4538594" y="3075980"/>
                    <a:pt x="4553459" y="3059064"/>
                  </a:cubicBezTo>
                  <a:cubicBezTo>
                    <a:pt x="4550384" y="3050862"/>
                    <a:pt x="4547308" y="3043173"/>
                    <a:pt x="4544232" y="3034972"/>
                  </a:cubicBezTo>
                  <a:cubicBezTo>
                    <a:pt x="4551921" y="3022157"/>
                    <a:pt x="4554997" y="3003191"/>
                    <a:pt x="4550896" y="2981662"/>
                  </a:cubicBezTo>
                  <a:cubicBezTo>
                    <a:pt x="4528854" y="2972948"/>
                    <a:pt x="4492460" y="2971922"/>
                    <a:pt x="4489897" y="2943217"/>
                  </a:cubicBezTo>
                  <a:cubicBezTo>
                    <a:pt x="4510401" y="2936041"/>
                    <a:pt x="4530392" y="2928864"/>
                    <a:pt x="4550896" y="2922200"/>
                  </a:cubicBezTo>
                  <a:cubicBezTo>
                    <a:pt x="4562686" y="2937066"/>
                    <a:pt x="4570375" y="2925276"/>
                    <a:pt x="4580114" y="2932965"/>
                  </a:cubicBezTo>
                  <a:cubicBezTo>
                    <a:pt x="4583190" y="2942704"/>
                    <a:pt x="4577039" y="2950393"/>
                    <a:pt x="4576013" y="2958082"/>
                  </a:cubicBezTo>
                  <a:cubicBezTo>
                    <a:pt x="4574988" y="2970897"/>
                    <a:pt x="4590879" y="2986788"/>
                    <a:pt x="4598567" y="2992426"/>
                  </a:cubicBezTo>
                  <a:cubicBezTo>
                    <a:pt x="4599593" y="2991914"/>
                    <a:pt x="4600106" y="2991401"/>
                    <a:pt x="4601130" y="2990888"/>
                  </a:cubicBezTo>
                  <a:cubicBezTo>
                    <a:pt x="4600618" y="2981149"/>
                    <a:pt x="4600106" y="2976536"/>
                    <a:pt x="4602669" y="2969872"/>
                  </a:cubicBezTo>
                  <a:cubicBezTo>
                    <a:pt x="4608819" y="2968334"/>
                    <a:pt x="4611895" y="2968334"/>
                    <a:pt x="4614458" y="2963208"/>
                  </a:cubicBezTo>
                  <a:cubicBezTo>
                    <a:pt x="4629836" y="2923738"/>
                    <a:pt x="4584215" y="2907848"/>
                    <a:pt x="4593442" y="2864790"/>
                  </a:cubicBezTo>
                  <a:cubicBezTo>
                    <a:pt x="4615483" y="2867353"/>
                    <a:pt x="4633937" y="2871453"/>
                    <a:pt x="4658541" y="2867353"/>
                  </a:cubicBezTo>
                  <a:cubicBezTo>
                    <a:pt x="4660079" y="2863764"/>
                    <a:pt x="4662130" y="2860176"/>
                    <a:pt x="4663667" y="2856588"/>
                  </a:cubicBezTo>
                  <a:cubicBezTo>
                    <a:pt x="4681096" y="2863764"/>
                    <a:pt x="4701087" y="2848899"/>
                    <a:pt x="4716465" y="2842235"/>
                  </a:cubicBezTo>
                  <a:cubicBezTo>
                    <a:pt x="4716465" y="2875554"/>
                    <a:pt x="4716978" y="2913999"/>
                    <a:pt x="4724667" y="2940654"/>
                  </a:cubicBezTo>
                  <a:cubicBezTo>
                    <a:pt x="4713902" y="2977561"/>
                    <a:pt x="4682634" y="2980124"/>
                    <a:pt x="4651878" y="2997552"/>
                  </a:cubicBezTo>
                  <a:cubicBezTo>
                    <a:pt x="4633937" y="3007804"/>
                    <a:pt x="4602156" y="3043173"/>
                    <a:pt x="4585753" y="3058551"/>
                  </a:cubicBezTo>
                  <a:cubicBezTo>
                    <a:pt x="4587803" y="3090332"/>
                    <a:pt x="4618559" y="3133390"/>
                    <a:pt x="4594980" y="3168760"/>
                  </a:cubicBezTo>
                  <a:cubicBezTo>
                    <a:pt x="4573450" y="3174911"/>
                    <a:pt x="4550384" y="3186188"/>
                    <a:pt x="4536543" y="3200541"/>
                  </a:cubicBezTo>
                  <a:cubicBezTo>
                    <a:pt x="4537056" y="3203616"/>
                    <a:pt x="4537569" y="3206692"/>
                    <a:pt x="4538081" y="3209768"/>
                  </a:cubicBezTo>
                  <a:cubicBezTo>
                    <a:pt x="4540644" y="3210280"/>
                    <a:pt x="4543207" y="3210793"/>
                    <a:pt x="4546283" y="3211305"/>
                  </a:cubicBezTo>
                  <a:cubicBezTo>
                    <a:pt x="4545770" y="3215406"/>
                    <a:pt x="4545258" y="3219507"/>
                    <a:pt x="4544745" y="3223095"/>
                  </a:cubicBezTo>
                  <a:moveTo>
                    <a:pt x="2319047" y="2827370"/>
                  </a:moveTo>
                  <a:cubicBezTo>
                    <a:pt x="2322635" y="2827883"/>
                    <a:pt x="2326224" y="2828395"/>
                    <a:pt x="2329812" y="2828908"/>
                  </a:cubicBezTo>
                  <a:cubicBezTo>
                    <a:pt x="2322123" y="2857613"/>
                    <a:pt x="2339039" y="2886319"/>
                    <a:pt x="2359030" y="2891444"/>
                  </a:cubicBezTo>
                  <a:cubicBezTo>
                    <a:pt x="2367744" y="2893495"/>
                    <a:pt x="2375946" y="2888369"/>
                    <a:pt x="2384147" y="2894007"/>
                  </a:cubicBezTo>
                  <a:cubicBezTo>
                    <a:pt x="2387735" y="2896570"/>
                    <a:pt x="2412340" y="2914511"/>
                    <a:pt x="2414903" y="2915024"/>
                  </a:cubicBezTo>
                  <a:lnTo>
                    <a:pt x="2433357" y="2915024"/>
                  </a:lnTo>
                  <a:cubicBezTo>
                    <a:pt x="2451810" y="2923226"/>
                    <a:pt x="2439508" y="2955007"/>
                    <a:pt x="2447709" y="2970897"/>
                  </a:cubicBezTo>
                  <a:cubicBezTo>
                    <a:pt x="2453348" y="2981149"/>
                    <a:pt x="2474877" y="2978074"/>
                    <a:pt x="2488717" y="2980124"/>
                  </a:cubicBezTo>
                  <a:cubicBezTo>
                    <a:pt x="2496406" y="3004729"/>
                    <a:pt x="2513322" y="3026258"/>
                    <a:pt x="2495381" y="3054451"/>
                  </a:cubicBezTo>
                  <a:cubicBezTo>
                    <a:pt x="2488717" y="3051375"/>
                    <a:pt x="2482053" y="3048299"/>
                    <a:pt x="2475389" y="3045224"/>
                  </a:cubicBezTo>
                  <a:cubicBezTo>
                    <a:pt x="2463600" y="3042148"/>
                    <a:pt x="2450272" y="3047787"/>
                    <a:pt x="2443608" y="3049325"/>
                  </a:cubicBezTo>
                  <a:cubicBezTo>
                    <a:pt x="2393374" y="3061627"/>
                    <a:pt x="2403626" y="3058551"/>
                    <a:pt x="2393374" y="3109298"/>
                  </a:cubicBezTo>
                  <a:lnTo>
                    <a:pt x="2364156" y="3109298"/>
                  </a:lnTo>
                  <a:cubicBezTo>
                    <a:pt x="2360055" y="3114424"/>
                    <a:pt x="2355954" y="3120063"/>
                    <a:pt x="2352366" y="3125189"/>
                  </a:cubicBezTo>
                  <a:cubicBezTo>
                    <a:pt x="2346727" y="3113399"/>
                    <a:pt x="2323661" y="3109298"/>
                    <a:pt x="2309821" y="3106735"/>
                  </a:cubicBezTo>
                  <a:cubicBezTo>
                    <a:pt x="2300081" y="3116475"/>
                    <a:pt x="2289829" y="3125189"/>
                    <a:pt x="2276502" y="3131853"/>
                  </a:cubicBezTo>
                  <a:cubicBezTo>
                    <a:pt x="2275476" y="3131340"/>
                    <a:pt x="2274964" y="3130827"/>
                    <a:pt x="2273939" y="3130315"/>
                  </a:cubicBezTo>
                  <a:cubicBezTo>
                    <a:pt x="2274451" y="3101609"/>
                    <a:pt x="2260099" y="3090332"/>
                    <a:pt x="2251385" y="3071879"/>
                  </a:cubicBezTo>
                  <a:cubicBezTo>
                    <a:pt x="2255485" y="3065728"/>
                    <a:pt x="2258048" y="3057014"/>
                    <a:pt x="2259586" y="3047787"/>
                  </a:cubicBezTo>
                  <a:cubicBezTo>
                    <a:pt x="2254973" y="3043173"/>
                    <a:pt x="2250872" y="3038047"/>
                    <a:pt x="2246259" y="3032922"/>
                  </a:cubicBezTo>
                  <a:lnTo>
                    <a:pt x="2246259" y="3015493"/>
                  </a:lnTo>
                  <a:cubicBezTo>
                    <a:pt x="2242158" y="3008317"/>
                    <a:pt x="2236519" y="3008829"/>
                    <a:pt x="2234469" y="2998065"/>
                  </a:cubicBezTo>
                  <a:cubicBezTo>
                    <a:pt x="2241133" y="2990376"/>
                    <a:pt x="2246771" y="2986788"/>
                    <a:pt x="2248822" y="2973973"/>
                  </a:cubicBezTo>
                  <a:cubicBezTo>
                    <a:pt x="2245746" y="2971410"/>
                    <a:pt x="2242670" y="2968847"/>
                    <a:pt x="2239595" y="2965771"/>
                  </a:cubicBezTo>
                  <a:cubicBezTo>
                    <a:pt x="2243183" y="2954494"/>
                    <a:pt x="2246771" y="2943729"/>
                    <a:pt x="2250359" y="2932452"/>
                  </a:cubicBezTo>
                  <a:cubicBezTo>
                    <a:pt x="2249334" y="2920663"/>
                    <a:pt x="2248822" y="2908360"/>
                    <a:pt x="2247796" y="2896570"/>
                  </a:cubicBezTo>
                  <a:cubicBezTo>
                    <a:pt x="2249847" y="2891444"/>
                    <a:pt x="2253947" y="2891957"/>
                    <a:pt x="2255998" y="2883243"/>
                  </a:cubicBezTo>
                  <a:cubicBezTo>
                    <a:pt x="2251385" y="2873504"/>
                    <a:pt x="2246259" y="2863764"/>
                    <a:pt x="2241645" y="2854025"/>
                  </a:cubicBezTo>
                  <a:cubicBezTo>
                    <a:pt x="2268813" y="2857613"/>
                    <a:pt x="2282653" y="2836084"/>
                    <a:pt x="2302644" y="2828908"/>
                  </a:cubicBezTo>
                  <a:cubicBezTo>
                    <a:pt x="2307770" y="2829420"/>
                    <a:pt x="2313409" y="2828395"/>
                    <a:pt x="2319047" y="2827370"/>
                  </a:cubicBezTo>
                  <a:moveTo>
                    <a:pt x="6486464" y="2823782"/>
                  </a:moveTo>
                  <a:cubicBezTo>
                    <a:pt x="6502866" y="2823269"/>
                    <a:pt x="6512093" y="2827370"/>
                    <a:pt x="6522345" y="2833009"/>
                  </a:cubicBezTo>
                  <a:cubicBezTo>
                    <a:pt x="6520295" y="2839672"/>
                    <a:pt x="6521833" y="2837622"/>
                    <a:pt x="6514144" y="2838135"/>
                  </a:cubicBezTo>
                  <a:cubicBezTo>
                    <a:pt x="6505429" y="2833521"/>
                    <a:pt x="6496203" y="2828395"/>
                    <a:pt x="6486464" y="2823782"/>
                  </a:cubicBezTo>
                  <a:moveTo>
                    <a:pt x="7415290" y="2820706"/>
                  </a:moveTo>
                  <a:cubicBezTo>
                    <a:pt x="7425029" y="2821731"/>
                    <a:pt x="7430668" y="2826345"/>
                    <a:pt x="7435281" y="2832496"/>
                  </a:cubicBezTo>
                  <a:lnTo>
                    <a:pt x="7430155" y="2832496"/>
                  </a:lnTo>
                  <a:cubicBezTo>
                    <a:pt x="7427592" y="2831471"/>
                    <a:pt x="7425029" y="2830958"/>
                    <a:pt x="7421954" y="2829933"/>
                  </a:cubicBezTo>
                  <a:cubicBezTo>
                    <a:pt x="7419391" y="2827370"/>
                    <a:pt x="7417340" y="2823782"/>
                    <a:pt x="7415290" y="2820706"/>
                  </a:cubicBezTo>
                  <a:moveTo>
                    <a:pt x="4568837" y="2819681"/>
                  </a:moveTo>
                  <a:cubicBezTo>
                    <a:pt x="4568837" y="2836084"/>
                    <a:pt x="4576013" y="2842235"/>
                    <a:pt x="4578064" y="2854025"/>
                  </a:cubicBezTo>
                  <a:cubicBezTo>
                    <a:pt x="4582677" y="2879142"/>
                    <a:pt x="4561148" y="2908873"/>
                    <a:pt x="4593954" y="2924251"/>
                  </a:cubicBezTo>
                  <a:cubicBezTo>
                    <a:pt x="4603693" y="2927326"/>
                    <a:pt x="4604206" y="2926301"/>
                    <a:pt x="4613945" y="2933478"/>
                  </a:cubicBezTo>
                  <a:cubicBezTo>
                    <a:pt x="4614458" y="2934503"/>
                    <a:pt x="4614971" y="2935015"/>
                    <a:pt x="4615483" y="2936041"/>
                  </a:cubicBezTo>
                  <a:cubicBezTo>
                    <a:pt x="4613945" y="2945267"/>
                    <a:pt x="4611895" y="2954494"/>
                    <a:pt x="4610357" y="2963721"/>
                  </a:cubicBezTo>
                  <a:cubicBezTo>
                    <a:pt x="4598055" y="2965259"/>
                    <a:pt x="4596005" y="2972435"/>
                    <a:pt x="4598567" y="2984737"/>
                  </a:cubicBezTo>
                  <a:cubicBezTo>
                    <a:pt x="4577039" y="2966796"/>
                    <a:pt x="4589854" y="2955519"/>
                    <a:pt x="4585240" y="2927839"/>
                  </a:cubicBezTo>
                  <a:cubicBezTo>
                    <a:pt x="4583702" y="2927326"/>
                    <a:pt x="4582677" y="2926814"/>
                    <a:pt x="4581139" y="2926301"/>
                  </a:cubicBezTo>
                  <a:cubicBezTo>
                    <a:pt x="4576013" y="2924251"/>
                    <a:pt x="4570887" y="2925789"/>
                    <a:pt x="4566787" y="2927839"/>
                  </a:cubicBezTo>
                  <a:cubicBezTo>
                    <a:pt x="4558072" y="2923226"/>
                    <a:pt x="4553972" y="2917587"/>
                    <a:pt x="4548333" y="2910411"/>
                  </a:cubicBezTo>
                  <a:cubicBezTo>
                    <a:pt x="4549871" y="2902209"/>
                    <a:pt x="4550896" y="2894520"/>
                    <a:pt x="4552434" y="2886319"/>
                  </a:cubicBezTo>
                  <a:cubicBezTo>
                    <a:pt x="4556022" y="2884781"/>
                    <a:pt x="4559610" y="2883756"/>
                    <a:pt x="4563198" y="2882218"/>
                  </a:cubicBezTo>
                  <a:cubicBezTo>
                    <a:pt x="4558072" y="2873504"/>
                    <a:pt x="4557560" y="2853000"/>
                    <a:pt x="4561661" y="2842235"/>
                  </a:cubicBezTo>
                  <a:lnTo>
                    <a:pt x="4568324" y="2842235"/>
                  </a:lnTo>
                  <a:cubicBezTo>
                    <a:pt x="4567812" y="2831983"/>
                    <a:pt x="4565249" y="2826345"/>
                    <a:pt x="4561661" y="2819681"/>
                  </a:cubicBezTo>
                  <a:lnTo>
                    <a:pt x="4561661" y="2818143"/>
                  </a:lnTo>
                  <a:lnTo>
                    <a:pt x="4568837" y="2818143"/>
                  </a:lnTo>
                  <a:close/>
                  <a:moveTo>
                    <a:pt x="6604873" y="2814042"/>
                  </a:moveTo>
                  <a:lnTo>
                    <a:pt x="6608974" y="2814042"/>
                  </a:lnTo>
                  <a:cubicBezTo>
                    <a:pt x="6607949" y="2815068"/>
                    <a:pt x="6607436" y="2815580"/>
                    <a:pt x="6606412" y="2816605"/>
                  </a:cubicBezTo>
                  <a:cubicBezTo>
                    <a:pt x="6605386" y="2816093"/>
                    <a:pt x="6605386" y="2815068"/>
                    <a:pt x="6604873" y="2814042"/>
                  </a:cubicBezTo>
                  <a:moveTo>
                    <a:pt x="6616663" y="2811479"/>
                  </a:moveTo>
                  <a:cubicBezTo>
                    <a:pt x="6618201" y="2813017"/>
                    <a:pt x="6620251" y="2814042"/>
                    <a:pt x="6621789" y="2815580"/>
                  </a:cubicBezTo>
                  <a:cubicBezTo>
                    <a:pt x="6614613" y="2826345"/>
                    <a:pt x="6606412" y="2834034"/>
                    <a:pt x="6594109" y="2839672"/>
                  </a:cubicBezTo>
                  <a:cubicBezTo>
                    <a:pt x="6591034" y="2837109"/>
                    <a:pt x="6591034" y="2837622"/>
                    <a:pt x="6588983" y="2834546"/>
                  </a:cubicBezTo>
                  <a:lnTo>
                    <a:pt x="6588983" y="2827883"/>
                  </a:lnTo>
                  <a:cubicBezTo>
                    <a:pt x="6592571" y="2824294"/>
                    <a:pt x="6596160" y="2820706"/>
                    <a:pt x="6599747" y="2817118"/>
                  </a:cubicBezTo>
                  <a:cubicBezTo>
                    <a:pt x="6608974" y="2822244"/>
                    <a:pt x="6609999" y="2818143"/>
                    <a:pt x="6616663" y="2811479"/>
                  </a:cubicBezTo>
                  <a:moveTo>
                    <a:pt x="7437844" y="2801227"/>
                  </a:moveTo>
                  <a:cubicBezTo>
                    <a:pt x="7445021" y="2804816"/>
                    <a:pt x="7449634" y="2815068"/>
                    <a:pt x="7451171" y="2823782"/>
                  </a:cubicBezTo>
                  <a:cubicBezTo>
                    <a:pt x="7449634" y="2822244"/>
                    <a:pt x="7447584" y="2821219"/>
                    <a:pt x="7446046" y="2819681"/>
                  </a:cubicBezTo>
                  <a:cubicBezTo>
                    <a:pt x="7442970" y="2813530"/>
                    <a:pt x="7440407" y="2807379"/>
                    <a:pt x="7437844" y="2801227"/>
                  </a:cubicBezTo>
                  <a:moveTo>
                    <a:pt x="6661772" y="2794564"/>
                  </a:moveTo>
                  <a:lnTo>
                    <a:pt x="6669973" y="2794564"/>
                  </a:lnTo>
                  <a:lnTo>
                    <a:pt x="6669973" y="2796102"/>
                  </a:lnTo>
                  <a:lnTo>
                    <a:pt x="6667410" y="2796102"/>
                  </a:lnTo>
                  <a:cubicBezTo>
                    <a:pt x="6658696" y="2802765"/>
                    <a:pt x="6630503" y="2815580"/>
                    <a:pt x="6623839" y="2809429"/>
                  </a:cubicBezTo>
                  <a:cubicBezTo>
                    <a:pt x="6626915" y="2805841"/>
                    <a:pt x="6629991" y="2802253"/>
                    <a:pt x="6633066" y="2798665"/>
                  </a:cubicBezTo>
                  <a:cubicBezTo>
                    <a:pt x="6642293" y="2797127"/>
                    <a:pt x="6652032" y="2795589"/>
                    <a:pt x="6661772" y="2794564"/>
                  </a:cubicBezTo>
                  <a:moveTo>
                    <a:pt x="6578219" y="2794564"/>
                  </a:moveTo>
                  <a:cubicBezTo>
                    <a:pt x="6583857" y="2795076"/>
                    <a:pt x="6589496" y="2795589"/>
                    <a:pt x="6595646" y="2796102"/>
                  </a:cubicBezTo>
                  <a:cubicBezTo>
                    <a:pt x="6564891" y="2800202"/>
                    <a:pt x="6535673" y="2814555"/>
                    <a:pt x="6502866" y="2802765"/>
                  </a:cubicBezTo>
                  <a:cubicBezTo>
                    <a:pt x="6503379" y="2801740"/>
                    <a:pt x="6503892" y="2801227"/>
                    <a:pt x="6504405" y="2800202"/>
                  </a:cubicBezTo>
                  <a:cubicBezTo>
                    <a:pt x="6526959" y="2794051"/>
                    <a:pt x="6557715" y="2805328"/>
                    <a:pt x="6578219" y="2794564"/>
                  </a:cubicBezTo>
                  <a:moveTo>
                    <a:pt x="6453657" y="2790463"/>
                  </a:moveTo>
                  <a:cubicBezTo>
                    <a:pt x="6465447" y="2791488"/>
                    <a:pt x="6473136" y="2795076"/>
                    <a:pt x="6481338" y="2798665"/>
                  </a:cubicBezTo>
                  <a:cubicBezTo>
                    <a:pt x="6480312" y="2800202"/>
                    <a:pt x="6479800" y="2802253"/>
                    <a:pt x="6478775" y="2803790"/>
                  </a:cubicBezTo>
                  <a:cubicBezTo>
                    <a:pt x="6461346" y="2807379"/>
                    <a:pt x="6430590" y="2818656"/>
                    <a:pt x="6420338" y="2803790"/>
                  </a:cubicBezTo>
                  <a:lnTo>
                    <a:pt x="6420338" y="2799690"/>
                  </a:lnTo>
                  <a:cubicBezTo>
                    <a:pt x="6421876" y="2798152"/>
                    <a:pt x="6422901" y="2796102"/>
                    <a:pt x="6424439" y="2794564"/>
                  </a:cubicBezTo>
                  <a:cubicBezTo>
                    <a:pt x="6431615" y="2797127"/>
                    <a:pt x="6437767" y="2799177"/>
                    <a:pt x="6446993" y="2797127"/>
                  </a:cubicBezTo>
                  <a:cubicBezTo>
                    <a:pt x="6449044" y="2794564"/>
                    <a:pt x="6451094" y="2792513"/>
                    <a:pt x="6453657" y="2790463"/>
                  </a:cubicBezTo>
                  <a:moveTo>
                    <a:pt x="4309975" y="2898109"/>
                  </a:moveTo>
                  <a:cubicBezTo>
                    <a:pt x="4327916" y="2898621"/>
                    <a:pt x="4338681" y="2900159"/>
                    <a:pt x="4348420" y="2892983"/>
                  </a:cubicBezTo>
                  <a:cubicBezTo>
                    <a:pt x="4349958" y="2879142"/>
                    <a:pt x="4352008" y="2865302"/>
                    <a:pt x="4353546" y="2851975"/>
                  </a:cubicBezTo>
                  <a:cubicBezTo>
                    <a:pt x="4354571" y="2852487"/>
                    <a:pt x="4355084" y="2853000"/>
                    <a:pt x="4356109" y="2853512"/>
                  </a:cubicBezTo>
                  <a:cubicBezTo>
                    <a:pt x="4357647" y="2855563"/>
                    <a:pt x="4358672" y="2858126"/>
                    <a:pt x="4360210" y="2860176"/>
                  </a:cubicBezTo>
                  <a:cubicBezTo>
                    <a:pt x="4365336" y="2858638"/>
                    <a:pt x="4370974" y="2857613"/>
                    <a:pt x="4376100" y="2856075"/>
                  </a:cubicBezTo>
                  <a:cubicBezTo>
                    <a:pt x="4376613" y="2870428"/>
                    <a:pt x="4397630" y="2877605"/>
                    <a:pt x="4414545" y="2874529"/>
                  </a:cubicBezTo>
                  <a:cubicBezTo>
                    <a:pt x="4416083" y="2871966"/>
                    <a:pt x="4418133" y="2869403"/>
                    <a:pt x="4419671" y="2866327"/>
                  </a:cubicBezTo>
                  <a:lnTo>
                    <a:pt x="4419671" y="2868890"/>
                  </a:lnTo>
                  <a:cubicBezTo>
                    <a:pt x="4428898" y="2878117"/>
                    <a:pt x="4433511" y="2878630"/>
                    <a:pt x="4448889" y="2883243"/>
                  </a:cubicBezTo>
                  <a:cubicBezTo>
                    <a:pt x="4449914" y="2901184"/>
                    <a:pt x="4463242" y="2911436"/>
                    <a:pt x="4479645" y="2901696"/>
                  </a:cubicBezTo>
                  <a:cubicBezTo>
                    <a:pt x="4482208" y="2892470"/>
                    <a:pt x="4482208" y="2883243"/>
                    <a:pt x="4479645" y="2874016"/>
                  </a:cubicBezTo>
                  <a:cubicBezTo>
                    <a:pt x="4473494" y="2875554"/>
                    <a:pt x="4467343" y="2877605"/>
                    <a:pt x="4461191" y="2879142"/>
                  </a:cubicBezTo>
                  <a:cubicBezTo>
                    <a:pt x="4456578" y="2872991"/>
                    <a:pt x="4452477" y="2866840"/>
                    <a:pt x="4447864" y="2860689"/>
                  </a:cubicBezTo>
                  <a:cubicBezTo>
                    <a:pt x="4455040" y="2842748"/>
                    <a:pt x="4459141" y="2810454"/>
                    <a:pt x="4459654" y="2791488"/>
                  </a:cubicBezTo>
                  <a:cubicBezTo>
                    <a:pt x="4498099" y="2790463"/>
                    <a:pt x="4557047" y="2803278"/>
                    <a:pt x="4563198" y="2839160"/>
                  </a:cubicBezTo>
                  <a:cubicBezTo>
                    <a:pt x="4549871" y="2842748"/>
                    <a:pt x="4551921" y="2870941"/>
                    <a:pt x="4556535" y="2882731"/>
                  </a:cubicBezTo>
                  <a:cubicBezTo>
                    <a:pt x="4553459" y="2883756"/>
                    <a:pt x="4550384" y="2884268"/>
                    <a:pt x="4547308" y="2885294"/>
                  </a:cubicBezTo>
                  <a:cubicBezTo>
                    <a:pt x="4546795" y="2900671"/>
                    <a:pt x="4544232" y="2906822"/>
                    <a:pt x="4545770" y="2918612"/>
                  </a:cubicBezTo>
                  <a:cubicBezTo>
                    <a:pt x="4525266" y="2925789"/>
                    <a:pt x="4505275" y="2932965"/>
                    <a:pt x="4484771" y="2939629"/>
                  </a:cubicBezTo>
                  <a:cubicBezTo>
                    <a:pt x="4486309" y="2945267"/>
                    <a:pt x="4487334" y="2950906"/>
                    <a:pt x="4488872" y="2957057"/>
                  </a:cubicBezTo>
                  <a:cubicBezTo>
                    <a:pt x="4478107" y="2957057"/>
                    <a:pt x="4465292" y="2956032"/>
                    <a:pt x="4459654" y="2961158"/>
                  </a:cubicBezTo>
                  <a:cubicBezTo>
                    <a:pt x="4457091" y="2966284"/>
                    <a:pt x="4454528" y="2971922"/>
                    <a:pt x="4451452" y="2977048"/>
                  </a:cubicBezTo>
                  <a:cubicBezTo>
                    <a:pt x="4437099" y="2989863"/>
                    <a:pt x="4424797" y="2992939"/>
                    <a:pt x="4414545" y="3010367"/>
                  </a:cubicBezTo>
                  <a:cubicBezTo>
                    <a:pt x="4380714" y="3009855"/>
                    <a:pt x="4366361" y="2998577"/>
                    <a:pt x="4330992" y="3003703"/>
                  </a:cubicBezTo>
                  <a:cubicBezTo>
                    <a:pt x="4322790" y="2992426"/>
                    <a:pt x="4315101" y="2981662"/>
                    <a:pt x="4306900" y="2970385"/>
                  </a:cubicBezTo>
                  <a:cubicBezTo>
                    <a:pt x="4308438" y="2946805"/>
                    <a:pt x="4308950" y="2922200"/>
                    <a:pt x="4309975" y="2898109"/>
                  </a:cubicBezTo>
                  <a:moveTo>
                    <a:pt x="7388635" y="2783799"/>
                  </a:moveTo>
                  <a:cubicBezTo>
                    <a:pt x="7399399" y="2785850"/>
                    <a:pt x="7409651" y="2791488"/>
                    <a:pt x="7415290" y="2798152"/>
                  </a:cubicBezTo>
                  <a:cubicBezTo>
                    <a:pt x="7404013" y="2796614"/>
                    <a:pt x="7394273" y="2790976"/>
                    <a:pt x="7388635" y="2783799"/>
                  </a:cubicBezTo>
                  <a:moveTo>
                    <a:pt x="6200434" y="2739716"/>
                  </a:moveTo>
                  <a:cubicBezTo>
                    <a:pt x="6236828" y="2739203"/>
                    <a:pt x="6249131" y="2756631"/>
                    <a:pt x="6277324" y="2762270"/>
                  </a:cubicBezTo>
                  <a:cubicBezTo>
                    <a:pt x="6287576" y="2764320"/>
                    <a:pt x="6290651" y="2758169"/>
                    <a:pt x="6294752" y="2757144"/>
                  </a:cubicBezTo>
                  <a:cubicBezTo>
                    <a:pt x="6296803" y="2757657"/>
                    <a:pt x="6299366" y="2758169"/>
                    <a:pt x="6301416" y="2758682"/>
                  </a:cubicBezTo>
                  <a:cubicBezTo>
                    <a:pt x="6309105" y="2761245"/>
                    <a:pt x="6316281" y="2763808"/>
                    <a:pt x="6323970" y="2766883"/>
                  </a:cubicBezTo>
                  <a:cubicBezTo>
                    <a:pt x="6339861" y="2769959"/>
                    <a:pt x="6350113" y="2757144"/>
                    <a:pt x="6364978" y="2762783"/>
                  </a:cubicBezTo>
                  <a:lnTo>
                    <a:pt x="6362415" y="2762783"/>
                  </a:lnTo>
                  <a:cubicBezTo>
                    <a:pt x="6351650" y="2768421"/>
                    <a:pt x="6334735" y="2769446"/>
                    <a:pt x="6341398" y="2781236"/>
                  </a:cubicBezTo>
                  <a:cubicBezTo>
                    <a:pt x="6352163" y="2782774"/>
                    <a:pt x="6364978" y="2779186"/>
                    <a:pt x="6375743" y="2782774"/>
                  </a:cubicBezTo>
                  <a:cubicBezTo>
                    <a:pt x="6384969" y="2785337"/>
                    <a:pt x="6391121" y="2793026"/>
                    <a:pt x="6406499" y="2794564"/>
                  </a:cubicBezTo>
                  <a:cubicBezTo>
                    <a:pt x="6405473" y="2796102"/>
                    <a:pt x="6404961" y="2797127"/>
                    <a:pt x="6403936" y="2798665"/>
                  </a:cubicBezTo>
                  <a:cubicBezTo>
                    <a:pt x="6402910" y="2799177"/>
                    <a:pt x="6402398" y="2799690"/>
                    <a:pt x="6401373" y="2800202"/>
                  </a:cubicBezTo>
                  <a:cubicBezTo>
                    <a:pt x="6392146" y="2799690"/>
                    <a:pt x="6388558" y="2795076"/>
                    <a:pt x="6382919" y="2795076"/>
                  </a:cubicBezTo>
                  <a:cubicBezTo>
                    <a:pt x="6378818" y="2794564"/>
                    <a:pt x="6379331" y="2798665"/>
                    <a:pt x="6377793" y="2799177"/>
                  </a:cubicBezTo>
                  <a:cubicBezTo>
                    <a:pt x="6354213" y="2797639"/>
                    <a:pt x="6331146" y="2795589"/>
                    <a:pt x="6307567" y="2794051"/>
                  </a:cubicBezTo>
                  <a:cubicBezTo>
                    <a:pt x="6293214" y="2789438"/>
                    <a:pt x="6282962" y="2777648"/>
                    <a:pt x="6266559" y="2774060"/>
                  </a:cubicBezTo>
                  <a:cubicBezTo>
                    <a:pt x="6234778" y="2767909"/>
                    <a:pt x="6224527" y="2790976"/>
                    <a:pt x="6200434" y="2759707"/>
                  </a:cubicBezTo>
                  <a:cubicBezTo>
                    <a:pt x="6191208" y="2761245"/>
                    <a:pt x="6185569" y="2763295"/>
                    <a:pt x="6183006" y="2754581"/>
                  </a:cubicBezTo>
                  <a:cubicBezTo>
                    <a:pt x="6189670" y="2750480"/>
                    <a:pt x="6194283" y="2744842"/>
                    <a:pt x="6200434" y="2739716"/>
                  </a:cubicBezTo>
                  <a:moveTo>
                    <a:pt x="4305875" y="2894007"/>
                  </a:moveTo>
                  <a:cubicBezTo>
                    <a:pt x="4304849" y="2920150"/>
                    <a:pt x="4304337" y="2946292"/>
                    <a:pt x="4303312" y="2972435"/>
                  </a:cubicBezTo>
                  <a:cubicBezTo>
                    <a:pt x="4311513" y="2983712"/>
                    <a:pt x="4319202" y="2994477"/>
                    <a:pt x="4327404" y="3005754"/>
                  </a:cubicBezTo>
                  <a:cubicBezTo>
                    <a:pt x="4299723" y="3009855"/>
                    <a:pt x="4255640" y="3009342"/>
                    <a:pt x="4234623" y="3000628"/>
                  </a:cubicBezTo>
                  <a:lnTo>
                    <a:pt x="4145944" y="3000628"/>
                  </a:lnTo>
                  <a:cubicBezTo>
                    <a:pt x="4123902" y="2994989"/>
                    <a:pt x="4110062" y="2988325"/>
                    <a:pt x="4090071" y="2995502"/>
                  </a:cubicBezTo>
                  <a:lnTo>
                    <a:pt x="4090071" y="2991401"/>
                  </a:lnTo>
                  <a:cubicBezTo>
                    <a:pt x="4097760" y="2963208"/>
                    <a:pt x="4097760" y="2939629"/>
                    <a:pt x="4108524" y="2912974"/>
                  </a:cubicBezTo>
                  <a:cubicBezTo>
                    <a:pt x="4117751" y="2898621"/>
                    <a:pt x="4126978" y="2883756"/>
                    <a:pt x="4136205" y="2869403"/>
                  </a:cubicBezTo>
                  <a:cubicBezTo>
                    <a:pt x="4141331" y="2848899"/>
                    <a:pt x="4125953" y="2834034"/>
                    <a:pt x="4122877" y="2820194"/>
                  </a:cubicBezTo>
                  <a:cubicBezTo>
                    <a:pt x="4124415" y="2809429"/>
                    <a:pt x="4125440" y="2799177"/>
                    <a:pt x="4126978" y="2788413"/>
                  </a:cubicBezTo>
                  <a:cubicBezTo>
                    <a:pt x="4123390" y="2773035"/>
                    <a:pt x="4110575" y="2759707"/>
                    <a:pt x="4106987" y="2741766"/>
                  </a:cubicBezTo>
                  <a:cubicBezTo>
                    <a:pt x="4108012" y="2740741"/>
                    <a:pt x="4108524" y="2740228"/>
                    <a:pt x="4109550" y="2739203"/>
                  </a:cubicBezTo>
                  <a:cubicBezTo>
                    <a:pt x="4128516" y="2733565"/>
                    <a:pt x="4169524" y="2732027"/>
                    <a:pt x="4190540" y="2737665"/>
                  </a:cubicBezTo>
                  <a:cubicBezTo>
                    <a:pt x="4193103" y="2759707"/>
                    <a:pt x="4199254" y="2773547"/>
                    <a:pt x="4213095" y="2786875"/>
                  </a:cubicBezTo>
                  <a:cubicBezTo>
                    <a:pt x="4225910" y="2785337"/>
                    <a:pt x="4238724" y="2783287"/>
                    <a:pt x="4251539" y="2781749"/>
                  </a:cubicBezTo>
                  <a:cubicBezTo>
                    <a:pt x="4253590" y="2775085"/>
                    <a:pt x="4256153" y="2768421"/>
                    <a:pt x="4258203" y="2761757"/>
                  </a:cubicBezTo>
                  <a:cubicBezTo>
                    <a:pt x="4273068" y="2759194"/>
                    <a:pt x="4281782" y="2767909"/>
                    <a:pt x="4299211" y="2765858"/>
                  </a:cubicBezTo>
                  <a:cubicBezTo>
                    <a:pt x="4299211" y="2775085"/>
                    <a:pt x="4304849" y="2784824"/>
                    <a:pt x="4304337" y="2789950"/>
                  </a:cubicBezTo>
                  <a:cubicBezTo>
                    <a:pt x="4302799" y="2799177"/>
                    <a:pt x="4300749" y="2808404"/>
                    <a:pt x="4299211" y="2817631"/>
                  </a:cubicBezTo>
                  <a:lnTo>
                    <a:pt x="4299211" y="2819168"/>
                  </a:lnTo>
                  <a:cubicBezTo>
                    <a:pt x="4303312" y="2823782"/>
                    <a:pt x="4307412" y="2827883"/>
                    <a:pt x="4311001" y="2832496"/>
                  </a:cubicBezTo>
                  <a:lnTo>
                    <a:pt x="4311001" y="2856588"/>
                  </a:lnTo>
                  <a:lnTo>
                    <a:pt x="4312538" y="2856588"/>
                  </a:lnTo>
                  <a:cubicBezTo>
                    <a:pt x="4322790" y="2854538"/>
                    <a:pt x="4337143" y="2850437"/>
                    <a:pt x="4349445" y="2848387"/>
                  </a:cubicBezTo>
                  <a:cubicBezTo>
                    <a:pt x="4348420" y="2864277"/>
                    <a:pt x="4346882" y="2885806"/>
                    <a:pt x="4340219" y="2896058"/>
                  </a:cubicBezTo>
                  <a:lnTo>
                    <a:pt x="4338681" y="2896058"/>
                  </a:lnTo>
                  <a:cubicBezTo>
                    <a:pt x="4327916" y="2895033"/>
                    <a:pt x="4317152" y="2894520"/>
                    <a:pt x="4305875" y="2894007"/>
                  </a:cubicBezTo>
                  <a:moveTo>
                    <a:pt x="7300981" y="2733052"/>
                  </a:moveTo>
                  <a:cubicBezTo>
                    <a:pt x="7314308" y="2737153"/>
                    <a:pt x="7323022" y="2746380"/>
                    <a:pt x="7328661" y="2758169"/>
                  </a:cubicBezTo>
                  <a:cubicBezTo>
                    <a:pt x="7328148" y="2759707"/>
                    <a:pt x="7327636" y="2760732"/>
                    <a:pt x="7327123" y="2762270"/>
                  </a:cubicBezTo>
                  <a:lnTo>
                    <a:pt x="7321997" y="2762270"/>
                  </a:lnTo>
                  <a:cubicBezTo>
                    <a:pt x="7314821" y="2752531"/>
                    <a:pt x="7307132" y="2745354"/>
                    <a:pt x="7300981" y="2733052"/>
                  </a:cubicBezTo>
                  <a:moveTo>
                    <a:pt x="7238956" y="2706909"/>
                  </a:moveTo>
                  <a:cubicBezTo>
                    <a:pt x="7240494" y="2707935"/>
                    <a:pt x="7242545" y="2708448"/>
                    <a:pt x="7244082" y="2709472"/>
                  </a:cubicBezTo>
                  <a:cubicBezTo>
                    <a:pt x="7236393" y="2735102"/>
                    <a:pt x="7169755" y="2772522"/>
                    <a:pt x="7156428" y="2732027"/>
                  </a:cubicBezTo>
                  <a:cubicBezTo>
                    <a:pt x="7206150" y="2734077"/>
                    <a:pt x="7212301" y="2735102"/>
                    <a:pt x="7238956" y="2706909"/>
                  </a:cubicBezTo>
                  <a:moveTo>
                    <a:pt x="7250746" y="2692044"/>
                  </a:moveTo>
                  <a:cubicBezTo>
                    <a:pt x="7257923" y="2695120"/>
                    <a:pt x="7262023" y="2699733"/>
                    <a:pt x="7264073" y="2707935"/>
                  </a:cubicBezTo>
                  <a:cubicBezTo>
                    <a:pt x="7262023" y="2708960"/>
                    <a:pt x="7259460" y="2709472"/>
                    <a:pt x="7257410" y="2710498"/>
                  </a:cubicBezTo>
                  <a:cubicBezTo>
                    <a:pt x="7255360" y="2704346"/>
                    <a:pt x="7252797" y="2698196"/>
                    <a:pt x="7250746" y="2692044"/>
                  </a:cubicBezTo>
                  <a:moveTo>
                    <a:pt x="6645881" y="2676154"/>
                  </a:moveTo>
                  <a:cubicBezTo>
                    <a:pt x="6658184" y="2675641"/>
                    <a:pt x="6662797" y="2678204"/>
                    <a:pt x="6669973" y="2682818"/>
                  </a:cubicBezTo>
                  <a:lnTo>
                    <a:pt x="6669973" y="2686918"/>
                  </a:lnTo>
                  <a:cubicBezTo>
                    <a:pt x="6668436" y="2687431"/>
                    <a:pt x="6667410" y="2687944"/>
                    <a:pt x="6665873" y="2688456"/>
                  </a:cubicBezTo>
                  <a:cubicBezTo>
                    <a:pt x="6663822" y="2688969"/>
                    <a:pt x="6661259" y="2689481"/>
                    <a:pt x="6659209" y="2689994"/>
                  </a:cubicBezTo>
                  <a:cubicBezTo>
                    <a:pt x="6655108" y="2687944"/>
                    <a:pt x="6651007" y="2685381"/>
                    <a:pt x="6647419" y="2683330"/>
                  </a:cubicBezTo>
                  <a:cubicBezTo>
                    <a:pt x="6646906" y="2680767"/>
                    <a:pt x="6646394" y="2678204"/>
                    <a:pt x="6645881" y="2676154"/>
                  </a:cubicBezTo>
                  <a:moveTo>
                    <a:pt x="6988297" y="2669490"/>
                  </a:moveTo>
                  <a:cubicBezTo>
                    <a:pt x="7022640" y="2675129"/>
                    <a:pt x="7059035" y="2692044"/>
                    <a:pt x="7082614" y="2710498"/>
                  </a:cubicBezTo>
                  <a:cubicBezTo>
                    <a:pt x="7087227" y="2717161"/>
                    <a:pt x="7092353" y="2723825"/>
                    <a:pt x="7096967" y="2730489"/>
                  </a:cubicBezTo>
                  <a:cubicBezTo>
                    <a:pt x="7112345" y="2740741"/>
                    <a:pt x="7131311" y="2738178"/>
                    <a:pt x="7140538" y="2754581"/>
                  </a:cubicBezTo>
                  <a:cubicBezTo>
                    <a:pt x="7140025" y="2755606"/>
                    <a:pt x="7139513" y="2756119"/>
                    <a:pt x="7139000" y="2757144"/>
                  </a:cubicBezTo>
                  <a:cubicBezTo>
                    <a:pt x="7130286" y="2757144"/>
                    <a:pt x="7127723" y="2758169"/>
                    <a:pt x="7123109" y="2761245"/>
                  </a:cubicBezTo>
                  <a:lnTo>
                    <a:pt x="7123109" y="2762783"/>
                  </a:lnTo>
                  <a:cubicBezTo>
                    <a:pt x="7125672" y="2777135"/>
                    <a:pt x="7134387" y="2775085"/>
                    <a:pt x="7140538" y="2783799"/>
                  </a:cubicBezTo>
                  <a:cubicBezTo>
                    <a:pt x="7142588" y="2791488"/>
                    <a:pt x="7145151" y="2798665"/>
                    <a:pt x="7147202" y="2806353"/>
                  </a:cubicBezTo>
                  <a:cubicBezTo>
                    <a:pt x="7152840" y="2814555"/>
                    <a:pt x="7164629" y="2810967"/>
                    <a:pt x="7172318" y="2817118"/>
                  </a:cubicBezTo>
                  <a:cubicBezTo>
                    <a:pt x="7174369" y="2818656"/>
                    <a:pt x="7197948" y="2844286"/>
                    <a:pt x="7198974" y="2846336"/>
                  </a:cubicBezTo>
                  <a:lnTo>
                    <a:pt x="7187184" y="2846336"/>
                  </a:lnTo>
                  <a:cubicBezTo>
                    <a:pt x="7175907" y="2842235"/>
                    <a:pt x="7144126" y="2840698"/>
                    <a:pt x="7136950" y="2835572"/>
                  </a:cubicBezTo>
                  <a:cubicBezTo>
                    <a:pt x="7118496" y="2823782"/>
                    <a:pt x="7093379" y="2766883"/>
                    <a:pt x="7054934" y="2779698"/>
                  </a:cubicBezTo>
                  <a:cubicBezTo>
                    <a:pt x="7042119" y="2783799"/>
                    <a:pt x="7038018" y="2806353"/>
                    <a:pt x="7025716" y="2813017"/>
                  </a:cubicBezTo>
                  <a:cubicBezTo>
                    <a:pt x="7012388" y="2817631"/>
                    <a:pt x="6999573" y="2813017"/>
                    <a:pt x="6988809" y="2808916"/>
                  </a:cubicBezTo>
                  <a:lnTo>
                    <a:pt x="6988809" y="2669490"/>
                  </a:lnTo>
                  <a:close/>
                  <a:moveTo>
                    <a:pt x="6706880" y="2669490"/>
                  </a:moveTo>
                  <a:cubicBezTo>
                    <a:pt x="6727384" y="2668977"/>
                    <a:pt x="6737124" y="2672566"/>
                    <a:pt x="6747888" y="2680255"/>
                  </a:cubicBezTo>
                  <a:cubicBezTo>
                    <a:pt x="6748913" y="2683843"/>
                    <a:pt x="6749426" y="2687431"/>
                    <a:pt x="6750451" y="2691019"/>
                  </a:cubicBezTo>
                  <a:cubicBezTo>
                    <a:pt x="6741737" y="2687431"/>
                    <a:pt x="6732510" y="2683843"/>
                    <a:pt x="6723796" y="2680255"/>
                  </a:cubicBezTo>
                  <a:cubicBezTo>
                    <a:pt x="6712519" y="2678204"/>
                    <a:pt x="6701754" y="2682305"/>
                    <a:pt x="6692015" y="2678717"/>
                  </a:cubicBezTo>
                  <a:lnTo>
                    <a:pt x="6692015" y="2676154"/>
                  </a:lnTo>
                  <a:cubicBezTo>
                    <a:pt x="6693553" y="2675129"/>
                    <a:pt x="6694578" y="2674616"/>
                    <a:pt x="6696116" y="2673591"/>
                  </a:cubicBezTo>
                  <a:cubicBezTo>
                    <a:pt x="6699704" y="2672053"/>
                    <a:pt x="6703292" y="2671028"/>
                    <a:pt x="6706880" y="2669490"/>
                  </a:cubicBezTo>
                  <a:moveTo>
                    <a:pt x="6232215" y="2668465"/>
                  </a:moveTo>
                  <a:lnTo>
                    <a:pt x="6238879" y="2668465"/>
                  </a:lnTo>
                  <a:cubicBezTo>
                    <a:pt x="6238366" y="2670515"/>
                    <a:pt x="6237854" y="2673078"/>
                    <a:pt x="6237341" y="2675129"/>
                  </a:cubicBezTo>
                  <a:cubicBezTo>
                    <a:pt x="6236316" y="2675641"/>
                    <a:pt x="6235803" y="2676154"/>
                    <a:pt x="6234778" y="2676666"/>
                  </a:cubicBezTo>
                  <a:cubicBezTo>
                    <a:pt x="6230165" y="2674103"/>
                    <a:pt x="6231190" y="2675641"/>
                    <a:pt x="6229652" y="2670003"/>
                  </a:cubicBezTo>
                  <a:cubicBezTo>
                    <a:pt x="6230165" y="2668977"/>
                    <a:pt x="6231190" y="2668465"/>
                    <a:pt x="6232215" y="2668465"/>
                  </a:cubicBezTo>
                  <a:moveTo>
                    <a:pt x="4491947" y="2653600"/>
                  </a:moveTo>
                  <a:cubicBezTo>
                    <a:pt x="4495023" y="2659751"/>
                    <a:pt x="4496561" y="2670003"/>
                    <a:pt x="4496048" y="2671028"/>
                  </a:cubicBezTo>
                  <a:cubicBezTo>
                    <a:pt x="4492460" y="2683330"/>
                    <a:pt x="4484771" y="2688969"/>
                    <a:pt x="4476057" y="2696145"/>
                  </a:cubicBezTo>
                  <a:cubicBezTo>
                    <a:pt x="4475032" y="2695633"/>
                    <a:pt x="4474519" y="2695120"/>
                    <a:pt x="4473494" y="2694607"/>
                  </a:cubicBezTo>
                  <a:cubicBezTo>
                    <a:pt x="4471956" y="2683330"/>
                    <a:pt x="4469906" y="2672566"/>
                    <a:pt x="4468368" y="2661289"/>
                  </a:cubicBezTo>
                  <a:cubicBezTo>
                    <a:pt x="4480670" y="2661801"/>
                    <a:pt x="4484258" y="2658726"/>
                    <a:pt x="4491947" y="2653600"/>
                  </a:cubicBezTo>
                  <a:moveTo>
                    <a:pt x="6025126" y="2626944"/>
                  </a:moveTo>
                  <a:cubicBezTo>
                    <a:pt x="6029226" y="2630533"/>
                    <a:pt x="6030252" y="2632583"/>
                    <a:pt x="6031789" y="2638734"/>
                  </a:cubicBezTo>
                  <a:cubicBezTo>
                    <a:pt x="6030252" y="2638222"/>
                    <a:pt x="6028201" y="2637709"/>
                    <a:pt x="6026663" y="2637196"/>
                  </a:cubicBezTo>
                  <a:cubicBezTo>
                    <a:pt x="6026151" y="2634121"/>
                    <a:pt x="6025639" y="2630533"/>
                    <a:pt x="6025126" y="2626944"/>
                  </a:cubicBezTo>
                  <a:moveTo>
                    <a:pt x="4491947" y="2625919"/>
                  </a:moveTo>
                  <a:lnTo>
                    <a:pt x="4496048" y="2625919"/>
                  </a:lnTo>
                  <a:cubicBezTo>
                    <a:pt x="4497586" y="2633096"/>
                    <a:pt x="4499636" y="2640272"/>
                    <a:pt x="4501174" y="2646936"/>
                  </a:cubicBezTo>
                  <a:cubicBezTo>
                    <a:pt x="4495023" y="2652062"/>
                    <a:pt x="4478107" y="2657188"/>
                    <a:pt x="4469393" y="2657700"/>
                  </a:cubicBezTo>
                  <a:cubicBezTo>
                    <a:pt x="4467343" y="2656675"/>
                    <a:pt x="4464780" y="2656163"/>
                    <a:pt x="4462729" y="2655137"/>
                  </a:cubicBezTo>
                  <a:cubicBezTo>
                    <a:pt x="4465292" y="2647448"/>
                    <a:pt x="4467855" y="2640272"/>
                    <a:pt x="4470931" y="2632583"/>
                  </a:cubicBezTo>
                  <a:cubicBezTo>
                    <a:pt x="4477595" y="2630020"/>
                    <a:pt x="4484771" y="2627970"/>
                    <a:pt x="4491947" y="2625919"/>
                  </a:cubicBezTo>
                  <a:moveTo>
                    <a:pt x="4518090" y="2620281"/>
                  </a:moveTo>
                  <a:lnTo>
                    <a:pt x="4522191" y="2620281"/>
                  </a:lnTo>
                  <a:cubicBezTo>
                    <a:pt x="4520140" y="2631045"/>
                    <a:pt x="4517065" y="2641297"/>
                    <a:pt x="4519628" y="2653600"/>
                  </a:cubicBezTo>
                  <a:cubicBezTo>
                    <a:pt x="4535006" y="2654625"/>
                    <a:pt x="4550384" y="2655137"/>
                    <a:pt x="4566274" y="2656163"/>
                  </a:cubicBezTo>
                  <a:lnTo>
                    <a:pt x="4566274" y="2651037"/>
                  </a:lnTo>
                  <a:cubicBezTo>
                    <a:pt x="4564736" y="2648474"/>
                    <a:pt x="4562686" y="2645911"/>
                    <a:pt x="4561148" y="2642835"/>
                  </a:cubicBezTo>
                  <a:cubicBezTo>
                    <a:pt x="4569350" y="2638734"/>
                    <a:pt x="4571400" y="2632070"/>
                    <a:pt x="4574476" y="2622844"/>
                  </a:cubicBezTo>
                  <a:cubicBezTo>
                    <a:pt x="4601643" y="2637196"/>
                    <a:pt x="4628298" y="2651037"/>
                    <a:pt x="4655466" y="2665389"/>
                  </a:cubicBezTo>
                  <a:cubicBezTo>
                    <a:pt x="4655466" y="2674103"/>
                    <a:pt x="4654441" y="2678204"/>
                    <a:pt x="4657004" y="2682818"/>
                  </a:cubicBezTo>
                  <a:cubicBezTo>
                    <a:pt x="4664180" y="2685381"/>
                    <a:pt x="4692373" y="2701784"/>
                    <a:pt x="4691348" y="2710498"/>
                  </a:cubicBezTo>
                  <a:cubicBezTo>
                    <a:pt x="4690835" y="2719724"/>
                    <a:pt x="4680583" y="2730489"/>
                    <a:pt x="4683146" y="2741254"/>
                  </a:cubicBezTo>
                  <a:cubicBezTo>
                    <a:pt x="4685709" y="2748943"/>
                    <a:pt x="4690835" y="2750480"/>
                    <a:pt x="4694936" y="2755606"/>
                  </a:cubicBezTo>
                  <a:cubicBezTo>
                    <a:pt x="4684684" y="2785850"/>
                    <a:pt x="4698011" y="2815580"/>
                    <a:pt x="4715952" y="2835059"/>
                  </a:cubicBezTo>
                  <a:lnTo>
                    <a:pt x="4715952" y="2837622"/>
                  </a:lnTo>
                  <a:cubicBezTo>
                    <a:pt x="4701087" y="2844798"/>
                    <a:pt x="4680583" y="2859151"/>
                    <a:pt x="4664180" y="2852487"/>
                  </a:cubicBezTo>
                  <a:cubicBezTo>
                    <a:pt x="4658541" y="2856075"/>
                    <a:pt x="4657516" y="2858126"/>
                    <a:pt x="4654953" y="2864277"/>
                  </a:cubicBezTo>
                  <a:cubicBezTo>
                    <a:pt x="4629323" y="2862227"/>
                    <a:pt x="4617534" y="2862739"/>
                    <a:pt x="4593954" y="2860176"/>
                  </a:cubicBezTo>
                  <a:cubicBezTo>
                    <a:pt x="4593442" y="2841723"/>
                    <a:pt x="4587803" y="2820706"/>
                    <a:pt x="4575501" y="2813530"/>
                  </a:cubicBezTo>
                  <a:cubicBezTo>
                    <a:pt x="4560635" y="2817631"/>
                    <a:pt x="4516039" y="2798152"/>
                    <a:pt x="4505275" y="2790976"/>
                  </a:cubicBezTo>
                  <a:cubicBezTo>
                    <a:pt x="4512451" y="2783799"/>
                    <a:pt x="4478107" y="2722800"/>
                    <a:pt x="4476057" y="2700759"/>
                  </a:cubicBezTo>
                  <a:cubicBezTo>
                    <a:pt x="4486309" y="2689994"/>
                    <a:pt x="4493998" y="2679229"/>
                    <a:pt x="4503737" y="2667440"/>
                  </a:cubicBezTo>
                  <a:cubicBezTo>
                    <a:pt x="4499636" y="2662314"/>
                    <a:pt x="4497586" y="2662826"/>
                    <a:pt x="4497073" y="2653087"/>
                  </a:cubicBezTo>
                  <a:cubicBezTo>
                    <a:pt x="4499636" y="2651549"/>
                    <a:pt x="4502199" y="2649499"/>
                    <a:pt x="4505275" y="2647961"/>
                  </a:cubicBezTo>
                  <a:cubicBezTo>
                    <a:pt x="4503737" y="2639759"/>
                    <a:pt x="4502712" y="2631045"/>
                    <a:pt x="4501174" y="2622844"/>
                  </a:cubicBezTo>
                  <a:cubicBezTo>
                    <a:pt x="4506813" y="2622331"/>
                    <a:pt x="4512451" y="2621306"/>
                    <a:pt x="4518090" y="2620281"/>
                  </a:cubicBezTo>
                  <a:moveTo>
                    <a:pt x="6785307" y="2613617"/>
                  </a:moveTo>
                  <a:cubicBezTo>
                    <a:pt x="6804274" y="2613617"/>
                    <a:pt x="6817089" y="2618743"/>
                    <a:pt x="6827853" y="2626944"/>
                  </a:cubicBezTo>
                  <a:cubicBezTo>
                    <a:pt x="6830416" y="2645911"/>
                    <a:pt x="6835542" y="2667952"/>
                    <a:pt x="6843744" y="2681280"/>
                  </a:cubicBezTo>
                  <a:cubicBezTo>
                    <a:pt x="6846819" y="2681792"/>
                    <a:pt x="6849895" y="2682305"/>
                    <a:pt x="6852971" y="2682818"/>
                  </a:cubicBezTo>
                  <a:cubicBezTo>
                    <a:pt x="6870912" y="2671028"/>
                    <a:pt x="6893466" y="2660263"/>
                    <a:pt x="6904743" y="2641810"/>
                  </a:cubicBezTo>
                  <a:cubicBezTo>
                    <a:pt x="6934986" y="2642322"/>
                    <a:pt x="6957028" y="2659751"/>
                    <a:pt x="6983171" y="2666927"/>
                  </a:cubicBezTo>
                  <a:cubicBezTo>
                    <a:pt x="6983683" y="2713061"/>
                    <a:pt x="6984195" y="2759194"/>
                    <a:pt x="6984708" y="2804816"/>
                  </a:cubicBezTo>
                  <a:cubicBezTo>
                    <a:pt x="6978557" y="2799690"/>
                    <a:pt x="6972405" y="2794051"/>
                    <a:pt x="6966255" y="2788925"/>
                  </a:cubicBezTo>
                  <a:cubicBezTo>
                    <a:pt x="6947289" y="2789438"/>
                    <a:pt x="6929348" y="2796102"/>
                    <a:pt x="6911919" y="2791488"/>
                  </a:cubicBezTo>
                  <a:lnTo>
                    <a:pt x="6911919" y="2787387"/>
                  </a:lnTo>
                  <a:cubicBezTo>
                    <a:pt x="6919608" y="2782261"/>
                    <a:pt x="6937037" y="2777135"/>
                    <a:pt x="6942675" y="2768934"/>
                  </a:cubicBezTo>
                  <a:cubicBezTo>
                    <a:pt x="6929860" y="2734077"/>
                    <a:pt x="6914995" y="2718187"/>
                    <a:pt x="6877575" y="2707935"/>
                  </a:cubicBezTo>
                  <a:cubicBezTo>
                    <a:pt x="6868349" y="2706397"/>
                    <a:pt x="6859122" y="2705372"/>
                    <a:pt x="6849895" y="2703834"/>
                  </a:cubicBezTo>
                  <a:cubicBezTo>
                    <a:pt x="6838618" y="2698196"/>
                    <a:pt x="6827853" y="2687431"/>
                    <a:pt x="6812988" y="2683843"/>
                  </a:cubicBezTo>
                  <a:cubicBezTo>
                    <a:pt x="6810425" y="2693070"/>
                    <a:pt x="6808374" y="2695633"/>
                    <a:pt x="6799660" y="2692044"/>
                  </a:cubicBezTo>
                  <a:cubicBezTo>
                    <a:pt x="6799148" y="2676666"/>
                    <a:pt x="6792484" y="2675129"/>
                    <a:pt x="6785307" y="2666927"/>
                  </a:cubicBezTo>
                  <a:cubicBezTo>
                    <a:pt x="6803248" y="2667440"/>
                    <a:pt x="6811450" y="2666414"/>
                    <a:pt x="6826315" y="2664364"/>
                  </a:cubicBezTo>
                  <a:lnTo>
                    <a:pt x="6826315" y="2657700"/>
                  </a:lnTo>
                  <a:cubicBezTo>
                    <a:pt x="6824778" y="2656675"/>
                    <a:pt x="6823752" y="2656163"/>
                    <a:pt x="6822215" y="2655137"/>
                  </a:cubicBezTo>
                  <a:lnTo>
                    <a:pt x="6785307" y="2655137"/>
                  </a:lnTo>
                  <a:cubicBezTo>
                    <a:pt x="6782744" y="2649499"/>
                    <a:pt x="6780181" y="2643860"/>
                    <a:pt x="6777106" y="2637709"/>
                  </a:cubicBezTo>
                  <a:cubicBezTo>
                    <a:pt x="6771468" y="2637196"/>
                    <a:pt x="6765829" y="2636684"/>
                    <a:pt x="6759678" y="2636171"/>
                  </a:cubicBezTo>
                  <a:lnTo>
                    <a:pt x="6759678" y="2632070"/>
                  </a:lnTo>
                  <a:lnTo>
                    <a:pt x="6759678" y="2630533"/>
                  </a:lnTo>
                  <a:cubicBezTo>
                    <a:pt x="6769417" y="2625407"/>
                    <a:pt x="6776081" y="2620281"/>
                    <a:pt x="6785307" y="2613617"/>
                  </a:cubicBezTo>
                  <a:moveTo>
                    <a:pt x="2101706" y="2605928"/>
                  </a:moveTo>
                  <a:cubicBezTo>
                    <a:pt x="2108882" y="2605928"/>
                    <a:pt x="2112471" y="2606441"/>
                    <a:pt x="2116059" y="2608491"/>
                  </a:cubicBezTo>
                  <a:cubicBezTo>
                    <a:pt x="2120672" y="2625919"/>
                    <a:pt x="2133487" y="2621818"/>
                    <a:pt x="2140151" y="2633608"/>
                  </a:cubicBezTo>
                  <a:cubicBezTo>
                    <a:pt x="2145277" y="2642835"/>
                    <a:pt x="2146815" y="2649499"/>
                    <a:pt x="2151941" y="2657700"/>
                  </a:cubicBezTo>
                  <a:cubicBezTo>
                    <a:pt x="2179108" y="2662314"/>
                    <a:pt x="2198587" y="2650524"/>
                    <a:pt x="2219603" y="2662826"/>
                  </a:cubicBezTo>
                  <a:lnTo>
                    <a:pt x="2219603" y="2666927"/>
                  </a:lnTo>
                  <a:cubicBezTo>
                    <a:pt x="2209864" y="2674103"/>
                    <a:pt x="2204738" y="2682818"/>
                    <a:pt x="2214477" y="2692044"/>
                  </a:cubicBezTo>
                  <a:cubicBezTo>
                    <a:pt x="2200125" y="2694095"/>
                    <a:pt x="2164243" y="2706397"/>
                    <a:pt x="2157579" y="2717161"/>
                  </a:cubicBezTo>
                  <a:cubicBezTo>
                    <a:pt x="2152453" y="2726388"/>
                    <a:pt x="2131949" y="2764833"/>
                    <a:pt x="2133487" y="2775598"/>
                  </a:cubicBezTo>
                  <a:cubicBezTo>
                    <a:pt x="2136050" y="2789950"/>
                    <a:pt x="2148352" y="2797639"/>
                    <a:pt x="2151941" y="2815580"/>
                  </a:cubicBezTo>
                  <a:cubicBezTo>
                    <a:pt x="2163730" y="2820194"/>
                    <a:pt x="2165781" y="2823782"/>
                    <a:pt x="2172957" y="2831471"/>
                  </a:cubicBezTo>
                  <a:cubicBezTo>
                    <a:pt x="2193974" y="2831983"/>
                    <a:pt x="2196537" y="2828395"/>
                    <a:pt x="2207301" y="2820706"/>
                  </a:cubicBezTo>
                  <a:cubicBezTo>
                    <a:pt x="2206788" y="2834034"/>
                    <a:pt x="2206788" y="2847361"/>
                    <a:pt x="2211402" y="2855050"/>
                  </a:cubicBezTo>
                  <a:cubicBezTo>
                    <a:pt x="2219603" y="2854538"/>
                    <a:pt x="2227292" y="2854025"/>
                    <a:pt x="2235494" y="2853512"/>
                  </a:cubicBezTo>
                  <a:cubicBezTo>
                    <a:pt x="2240620" y="2864277"/>
                    <a:pt x="2246259" y="2874529"/>
                    <a:pt x="2251385" y="2885294"/>
                  </a:cubicBezTo>
                  <a:cubicBezTo>
                    <a:pt x="2249334" y="2891444"/>
                    <a:pt x="2245233" y="2891444"/>
                    <a:pt x="2243183" y="2896058"/>
                  </a:cubicBezTo>
                  <a:lnTo>
                    <a:pt x="2243183" y="2898621"/>
                  </a:lnTo>
                  <a:cubicBezTo>
                    <a:pt x="2244208" y="2909898"/>
                    <a:pt x="2244721" y="2920663"/>
                    <a:pt x="2245746" y="2931940"/>
                  </a:cubicBezTo>
                  <a:cubicBezTo>
                    <a:pt x="2243183" y="2941166"/>
                    <a:pt x="2234469" y="2956544"/>
                    <a:pt x="2234981" y="2966284"/>
                  </a:cubicBezTo>
                  <a:cubicBezTo>
                    <a:pt x="2235494" y="2966796"/>
                    <a:pt x="2236007" y="2967309"/>
                    <a:pt x="2236519" y="2967822"/>
                  </a:cubicBezTo>
                  <a:cubicBezTo>
                    <a:pt x="2239082" y="2970897"/>
                    <a:pt x="2241645" y="2973973"/>
                    <a:pt x="2244721" y="2977048"/>
                  </a:cubicBezTo>
                  <a:cubicBezTo>
                    <a:pt x="2241133" y="2985250"/>
                    <a:pt x="2225755" y="3017544"/>
                    <a:pt x="2219603" y="3022157"/>
                  </a:cubicBezTo>
                  <a:cubicBezTo>
                    <a:pt x="2218578" y="3021132"/>
                    <a:pt x="2218066" y="3020619"/>
                    <a:pt x="2217040" y="3019594"/>
                  </a:cubicBezTo>
                  <a:cubicBezTo>
                    <a:pt x="2200125" y="3013443"/>
                    <a:pt x="2193974" y="2999603"/>
                    <a:pt x="2181159" y="2990376"/>
                  </a:cubicBezTo>
                  <a:cubicBezTo>
                    <a:pt x="2152966" y="2970385"/>
                    <a:pt x="2103244" y="2959107"/>
                    <a:pt x="2084278" y="2930402"/>
                  </a:cubicBezTo>
                  <a:cubicBezTo>
                    <a:pt x="2082740" y="2921175"/>
                    <a:pt x="2081715" y="2911948"/>
                    <a:pt x="2080177" y="2902722"/>
                  </a:cubicBezTo>
                  <a:cubicBezTo>
                    <a:pt x="2071463" y="2889907"/>
                    <a:pt x="2062236" y="2877092"/>
                    <a:pt x="2053522" y="2864277"/>
                  </a:cubicBezTo>
                  <a:cubicBezTo>
                    <a:pt x="2042757" y="2839672"/>
                    <a:pt x="2032505" y="2814555"/>
                    <a:pt x="2021741" y="2789950"/>
                  </a:cubicBezTo>
                  <a:cubicBezTo>
                    <a:pt x="2013027" y="2777648"/>
                    <a:pt x="2004312" y="2765346"/>
                    <a:pt x="1995086" y="2752531"/>
                  </a:cubicBezTo>
                  <a:cubicBezTo>
                    <a:pt x="1986884" y="2746892"/>
                    <a:pt x="1978170" y="2741254"/>
                    <a:pt x="1969968" y="2735102"/>
                  </a:cubicBezTo>
                  <a:cubicBezTo>
                    <a:pt x="1974582" y="2731514"/>
                    <a:pt x="1974582" y="2734077"/>
                    <a:pt x="1976632" y="2726901"/>
                  </a:cubicBezTo>
                  <a:cubicBezTo>
                    <a:pt x="1972531" y="2717674"/>
                    <a:pt x="1968431" y="2711011"/>
                    <a:pt x="1967405" y="2699221"/>
                  </a:cubicBezTo>
                  <a:cubicBezTo>
                    <a:pt x="1971506" y="2689481"/>
                    <a:pt x="1978683" y="2679229"/>
                    <a:pt x="1987397" y="2681792"/>
                  </a:cubicBezTo>
                  <a:cubicBezTo>
                    <a:pt x="1987909" y="2683330"/>
                    <a:pt x="1988422" y="2684355"/>
                    <a:pt x="1988935" y="2685893"/>
                  </a:cubicBezTo>
                  <a:cubicBezTo>
                    <a:pt x="1986372" y="2689994"/>
                    <a:pt x="1983809" y="2692044"/>
                    <a:pt x="1984834" y="2696658"/>
                  </a:cubicBezTo>
                  <a:cubicBezTo>
                    <a:pt x="1986372" y="2700759"/>
                    <a:pt x="2009951" y="2712035"/>
                    <a:pt x="2015590" y="2715111"/>
                  </a:cubicBezTo>
                  <a:cubicBezTo>
                    <a:pt x="2029430" y="2706397"/>
                    <a:pt x="2027379" y="2688456"/>
                    <a:pt x="2036606" y="2675129"/>
                  </a:cubicBezTo>
                  <a:cubicBezTo>
                    <a:pt x="2043783" y="2665389"/>
                    <a:pt x="2065824" y="2664364"/>
                    <a:pt x="2076589" y="2657700"/>
                  </a:cubicBezTo>
                  <a:cubicBezTo>
                    <a:pt x="2090429" y="2648986"/>
                    <a:pt x="2097605" y="2631045"/>
                    <a:pt x="2105807" y="2616692"/>
                  </a:cubicBezTo>
                  <a:cubicBezTo>
                    <a:pt x="2104269" y="2613617"/>
                    <a:pt x="2102731" y="2610029"/>
                    <a:pt x="2101706" y="2605928"/>
                  </a:cubicBezTo>
                  <a:moveTo>
                    <a:pt x="1741863" y="2595163"/>
                  </a:moveTo>
                  <a:cubicBezTo>
                    <a:pt x="1749552" y="2600289"/>
                    <a:pt x="1751602" y="2609516"/>
                    <a:pt x="1750064" y="2620281"/>
                  </a:cubicBezTo>
                  <a:lnTo>
                    <a:pt x="1744938" y="2620281"/>
                  </a:lnTo>
                  <a:cubicBezTo>
                    <a:pt x="1742375" y="2617205"/>
                    <a:pt x="1739812" y="2614129"/>
                    <a:pt x="1736737" y="2611054"/>
                  </a:cubicBezTo>
                  <a:cubicBezTo>
                    <a:pt x="1737249" y="2607978"/>
                    <a:pt x="1737762" y="2604903"/>
                    <a:pt x="1738275" y="2601827"/>
                  </a:cubicBezTo>
                  <a:cubicBezTo>
                    <a:pt x="1739300" y="2599777"/>
                    <a:pt x="1740837" y="2597214"/>
                    <a:pt x="1741863" y="2595163"/>
                  </a:cubicBezTo>
                  <a:moveTo>
                    <a:pt x="5990782" y="2571071"/>
                  </a:moveTo>
                  <a:cubicBezTo>
                    <a:pt x="5996933" y="2573634"/>
                    <a:pt x="5999496" y="2576197"/>
                    <a:pt x="6002572" y="2581836"/>
                  </a:cubicBezTo>
                  <a:cubicBezTo>
                    <a:pt x="6002059" y="2583886"/>
                    <a:pt x="6001547" y="2586449"/>
                    <a:pt x="6001034" y="2588500"/>
                  </a:cubicBezTo>
                  <a:lnTo>
                    <a:pt x="5999496" y="2588500"/>
                  </a:lnTo>
                  <a:cubicBezTo>
                    <a:pt x="5997958" y="2587474"/>
                    <a:pt x="5995908" y="2586962"/>
                    <a:pt x="5994370" y="2585937"/>
                  </a:cubicBezTo>
                  <a:cubicBezTo>
                    <a:pt x="5993345" y="2580811"/>
                    <a:pt x="5991807" y="2576197"/>
                    <a:pt x="5990782" y="2571071"/>
                  </a:cubicBezTo>
                  <a:moveTo>
                    <a:pt x="6616663" y="2570046"/>
                  </a:moveTo>
                  <a:lnTo>
                    <a:pt x="6619226" y="2570046"/>
                  </a:lnTo>
                  <a:cubicBezTo>
                    <a:pt x="6601798" y="2615155"/>
                    <a:pt x="6525933" y="2566458"/>
                    <a:pt x="6504917" y="2612592"/>
                  </a:cubicBezTo>
                  <a:cubicBezTo>
                    <a:pt x="6505942" y="2625919"/>
                    <a:pt x="6511581" y="2634121"/>
                    <a:pt x="6522345" y="2637709"/>
                  </a:cubicBezTo>
                  <a:cubicBezTo>
                    <a:pt x="6527471" y="2640272"/>
                    <a:pt x="6533110" y="2638222"/>
                    <a:pt x="6536698" y="2636171"/>
                  </a:cubicBezTo>
                  <a:cubicBezTo>
                    <a:pt x="6541311" y="2623356"/>
                    <a:pt x="6563866" y="2616692"/>
                    <a:pt x="6580269" y="2620281"/>
                  </a:cubicBezTo>
                  <a:cubicBezTo>
                    <a:pt x="6577193" y="2623869"/>
                    <a:pt x="6574118" y="2627457"/>
                    <a:pt x="6571042" y="2631045"/>
                  </a:cubicBezTo>
                  <a:cubicBezTo>
                    <a:pt x="6561303" y="2636171"/>
                    <a:pt x="6551563" y="2641810"/>
                    <a:pt x="6541824" y="2646936"/>
                  </a:cubicBezTo>
                  <a:cubicBezTo>
                    <a:pt x="6539774" y="2659238"/>
                    <a:pt x="6552589" y="2658726"/>
                    <a:pt x="6556177" y="2666927"/>
                  </a:cubicBezTo>
                  <a:cubicBezTo>
                    <a:pt x="6555664" y="2673591"/>
                    <a:pt x="6555152" y="2680255"/>
                    <a:pt x="6554639" y="2686918"/>
                  </a:cubicBezTo>
                  <a:cubicBezTo>
                    <a:pt x="6556689" y="2693070"/>
                    <a:pt x="6561303" y="2693582"/>
                    <a:pt x="6562841" y="2702809"/>
                  </a:cubicBezTo>
                  <a:cubicBezTo>
                    <a:pt x="6561815" y="2703322"/>
                    <a:pt x="6561303" y="2703834"/>
                    <a:pt x="6560278" y="2704346"/>
                  </a:cubicBezTo>
                  <a:cubicBezTo>
                    <a:pt x="6553614" y="2705885"/>
                    <a:pt x="6546950" y="2707935"/>
                    <a:pt x="6540286" y="2709472"/>
                  </a:cubicBezTo>
                  <a:cubicBezTo>
                    <a:pt x="6537211" y="2697683"/>
                    <a:pt x="6530034" y="2695633"/>
                    <a:pt x="6526959" y="2688456"/>
                  </a:cubicBezTo>
                  <a:cubicBezTo>
                    <a:pt x="6523883" y="2680767"/>
                    <a:pt x="6527984" y="2675129"/>
                    <a:pt x="6524396" y="2668465"/>
                  </a:cubicBezTo>
                  <a:cubicBezTo>
                    <a:pt x="6523370" y="2667952"/>
                    <a:pt x="6522858" y="2667440"/>
                    <a:pt x="6521833" y="2666927"/>
                  </a:cubicBezTo>
                  <a:cubicBezTo>
                    <a:pt x="6514144" y="2666927"/>
                    <a:pt x="6513118" y="2667952"/>
                    <a:pt x="6508505" y="2671028"/>
                  </a:cubicBezTo>
                  <a:cubicBezTo>
                    <a:pt x="6507992" y="2687431"/>
                    <a:pt x="6514656" y="2714598"/>
                    <a:pt x="6512606" y="2722800"/>
                  </a:cubicBezTo>
                  <a:cubicBezTo>
                    <a:pt x="6510043" y="2728951"/>
                    <a:pt x="6506968" y="2732027"/>
                    <a:pt x="6499279" y="2733565"/>
                  </a:cubicBezTo>
                  <a:lnTo>
                    <a:pt x="6499279" y="2720237"/>
                  </a:lnTo>
                  <a:cubicBezTo>
                    <a:pt x="6502354" y="2711523"/>
                    <a:pt x="6503892" y="2700246"/>
                    <a:pt x="6501842" y="2689481"/>
                  </a:cubicBezTo>
                  <a:cubicBezTo>
                    <a:pt x="6496203" y="2683330"/>
                    <a:pt x="6483901" y="2681792"/>
                    <a:pt x="6476724" y="2677692"/>
                  </a:cubicBezTo>
                  <a:cubicBezTo>
                    <a:pt x="6477237" y="2673078"/>
                    <a:pt x="6506455" y="2592600"/>
                    <a:pt x="6508505" y="2590037"/>
                  </a:cubicBezTo>
                  <a:cubicBezTo>
                    <a:pt x="6513118" y="2584399"/>
                    <a:pt x="6525421" y="2580298"/>
                    <a:pt x="6531059" y="2575685"/>
                  </a:cubicBezTo>
                  <a:cubicBezTo>
                    <a:pt x="6564891" y="2577735"/>
                    <a:pt x="6591546" y="2592600"/>
                    <a:pt x="6616663" y="2570046"/>
                  </a:cubicBezTo>
                  <a:moveTo>
                    <a:pt x="2020716" y="2570046"/>
                  </a:moveTo>
                  <a:cubicBezTo>
                    <a:pt x="2038144" y="2581323"/>
                    <a:pt x="2057623" y="2598239"/>
                    <a:pt x="2081715" y="2594138"/>
                  </a:cubicBezTo>
                  <a:cubicBezTo>
                    <a:pt x="2088378" y="2601827"/>
                    <a:pt x="2095042" y="2609004"/>
                    <a:pt x="2101706" y="2616692"/>
                  </a:cubicBezTo>
                  <a:cubicBezTo>
                    <a:pt x="2091454" y="2631558"/>
                    <a:pt x="2086841" y="2648986"/>
                    <a:pt x="2070950" y="2657700"/>
                  </a:cubicBezTo>
                  <a:cubicBezTo>
                    <a:pt x="2058648" y="2664877"/>
                    <a:pt x="2040194" y="2663851"/>
                    <a:pt x="2032505" y="2675129"/>
                  </a:cubicBezTo>
                  <a:cubicBezTo>
                    <a:pt x="2027379" y="2687431"/>
                    <a:pt x="2021741" y="2699733"/>
                    <a:pt x="2016615" y="2712548"/>
                  </a:cubicBezTo>
                  <a:lnTo>
                    <a:pt x="2015077" y="2712548"/>
                  </a:lnTo>
                  <a:cubicBezTo>
                    <a:pt x="2006363" y="2703322"/>
                    <a:pt x="2004312" y="2702809"/>
                    <a:pt x="1989960" y="2700759"/>
                  </a:cubicBezTo>
                  <a:cubicBezTo>
                    <a:pt x="1988935" y="2699221"/>
                    <a:pt x="1988422" y="2698196"/>
                    <a:pt x="1987397" y="2696658"/>
                  </a:cubicBezTo>
                  <a:cubicBezTo>
                    <a:pt x="1992523" y="2689994"/>
                    <a:pt x="1993035" y="2687431"/>
                    <a:pt x="1988935" y="2679229"/>
                  </a:cubicBezTo>
                  <a:cubicBezTo>
                    <a:pt x="1995598" y="2677692"/>
                    <a:pt x="1995598" y="2676154"/>
                    <a:pt x="1999699" y="2672566"/>
                  </a:cubicBezTo>
                  <a:cubicBezTo>
                    <a:pt x="1999187" y="2659238"/>
                    <a:pt x="1985346" y="2656675"/>
                    <a:pt x="1975607" y="2651549"/>
                  </a:cubicBezTo>
                  <a:cubicBezTo>
                    <a:pt x="1977145" y="2642322"/>
                    <a:pt x="1974582" y="2633608"/>
                    <a:pt x="1975607" y="2627457"/>
                  </a:cubicBezTo>
                  <a:cubicBezTo>
                    <a:pt x="1980220" y="2618230"/>
                    <a:pt x="1989960" y="2609004"/>
                    <a:pt x="1995598" y="2600802"/>
                  </a:cubicBezTo>
                  <a:cubicBezTo>
                    <a:pt x="1997136" y="2593626"/>
                    <a:pt x="1999187" y="2586449"/>
                    <a:pt x="2000724" y="2579785"/>
                  </a:cubicBezTo>
                  <a:cubicBezTo>
                    <a:pt x="2010976" y="2578760"/>
                    <a:pt x="2016615" y="2576710"/>
                    <a:pt x="2020716" y="2570046"/>
                  </a:cubicBezTo>
                  <a:moveTo>
                    <a:pt x="6684326" y="2560819"/>
                  </a:moveTo>
                  <a:cubicBezTo>
                    <a:pt x="6690990" y="2564407"/>
                    <a:pt x="6690990" y="2569533"/>
                    <a:pt x="6693553" y="2576710"/>
                  </a:cubicBezTo>
                  <a:cubicBezTo>
                    <a:pt x="6697653" y="2577222"/>
                    <a:pt x="6701754" y="2577735"/>
                    <a:pt x="6705342" y="2578248"/>
                  </a:cubicBezTo>
                  <a:cubicBezTo>
                    <a:pt x="6705855" y="2582861"/>
                    <a:pt x="6706368" y="2587987"/>
                    <a:pt x="6706880" y="2592600"/>
                  </a:cubicBezTo>
                  <a:cubicBezTo>
                    <a:pt x="6706368" y="2593113"/>
                    <a:pt x="6705855" y="2593626"/>
                    <a:pt x="6705342" y="2594138"/>
                  </a:cubicBezTo>
                  <a:cubicBezTo>
                    <a:pt x="6700729" y="2594651"/>
                    <a:pt x="6695603" y="2595163"/>
                    <a:pt x="6690990" y="2595676"/>
                  </a:cubicBezTo>
                  <a:lnTo>
                    <a:pt x="6690990" y="2611567"/>
                  </a:lnTo>
                  <a:cubicBezTo>
                    <a:pt x="6689452" y="2611054"/>
                    <a:pt x="6687402" y="2610541"/>
                    <a:pt x="6685864" y="2610029"/>
                  </a:cubicBezTo>
                  <a:cubicBezTo>
                    <a:pt x="6679200" y="2594651"/>
                    <a:pt x="6670999" y="2575172"/>
                    <a:pt x="6684326" y="2560819"/>
                  </a:cubicBezTo>
                  <a:moveTo>
                    <a:pt x="4080332" y="2550055"/>
                  </a:moveTo>
                  <a:lnTo>
                    <a:pt x="4080332" y="2574147"/>
                  </a:lnTo>
                  <a:cubicBezTo>
                    <a:pt x="4068542" y="2575172"/>
                    <a:pt x="4056239" y="2575685"/>
                    <a:pt x="4044450" y="2576710"/>
                  </a:cubicBezTo>
                  <a:cubicBezTo>
                    <a:pt x="4042399" y="2574147"/>
                    <a:pt x="4039836" y="2571584"/>
                    <a:pt x="4037786" y="2568508"/>
                  </a:cubicBezTo>
                  <a:cubicBezTo>
                    <a:pt x="4043937" y="2562870"/>
                    <a:pt x="4051114" y="2561332"/>
                    <a:pt x="4048551" y="2550055"/>
                  </a:cubicBezTo>
                  <a:lnTo>
                    <a:pt x="4080332" y="2550055"/>
                  </a:lnTo>
                  <a:close/>
                  <a:moveTo>
                    <a:pt x="4085970" y="2547492"/>
                  </a:moveTo>
                  <a:cubicBezTo>
                    <a:pt x="4097247" y="2548004"/>
                    <a:pt x="4108012" y="2548517"/>
                    <a:pt x="4119289" y="2549030"/>
                  </a:cubicBezTo>
                  <a:cubicBezTo>
                    <a:pt x="4117239" y="2556206"/>
                    <a:pt x="4115701" y="2566970"/>
                    <a:pt x="4117751" y="2574147"/>
                  </a:cubicBezTo>
                  <a:cubicBezTo>
                    <a:pt x="4129028" y="2572609"/>
                    <a:pt x="4134667" y="2570559"/>
                    <a:pt x="4142869" y="2575685"/>
                  </a:cubicBezTo>
                  <a:lnTo>
                    <a:pt x="4142869" y="2577222"/>
                  </a:lnTo>
                  <a:cubicBezTo>
                    <a:pt x="4141331" y="2585937"/>
                    <a:pt x="4137230" y="2586449"/>
                    <a:pt x="4132104" y="2592088"/>
                  </a:cubicBezTo>
                  <a:cubicBezTo>
                    <a:pt x="4134154" y="2615667"/>
                    <a:pt x="4151583" y="2615667"/>
                    <a:pt x="4142869" y="2654625"/>
                  </a:cubicBezTo>
                  <a:cubicBezTo>
                    <a:pt x="4140306" y="2655137"/>
                    <a:pt x="4137743" y="2655650"/>
                    <a:pt x="4134667" y="2656163"/>
                  </a:cubicBezTo>
                  <a:cubicBezTo>
                    <a:pt x="4130054" y="2655137"/>
                    <a:pt x="4125953" y="2654625"/>
                    <a:pt x="4121339" y="2653600"/>
                  </a:cubicBezTo>
                  <a:cubicBezTo>
                    <a:pt x="4118776" y="2648986"/>
                    <a:pt x="4116213" y="2644885"/>
                    <a:pt x="4113138" y="2640272"/>
                  </a:cubicBezTo>
                  <a:lnTo>
                    <a:pt x="4108012" y="2640272"/>
                  </a:lnTo>
                  <a:cubicBezTo>
                    <a:pt x="4106474" y="2644373"/>
                    <a:pt x="4104424" y="2648474"/>
                    <a:pt x="4102886" y="2652062"/>
                  </a:cubicBezTo>
                  <a:cubicBezTo>
                    <a:pt x="4093659" y="2651549"/>
                    <a:pt x="4089558" y="2653087"/>
                    <a:pt x="4084432" y="2656163"/>
                  </a:cubicBezTo>
                  <a:lnTo>
                    <a:pt x="4084432" y="2657700"/>
                  </a:lnTo>
                  <a:cubicBezTo>
                    <a:pt x="4085970" y="2664877"/>
                    <a:pt x="4088021" y="2672053"/>
                    <a:pt x="4089558" y="2678717"/>
                  </a:cubicBezTo>
                  <a:cubicBezTo>
                    <a:pt x="4089046" y="2679229"/>
                    <a:pt x="4088533" y="2679742"/>
                    <a:pt x="4088021" y="2680255"/>
                  </a:cubicBezTo>
                  <a:cubicBezTo>
                    <a:pt x="4071105" y="2681280"/>
                    <a:pt x="4075718" y="2686406"/>
                    <a:pt x="4063928" y="2677692"/>
                  </a:cubicBezTo>
                  <a:cubicBezTo>
                    <a:pt x="4056239" y="2655137"/>
                    <a:pt x="4032660" y="2644885"/>
                    <a:pt x="4025484" y="2620793"/>
                  </a:cubicBezTo>
                  <a:cubicBezTo>
                    <a:pt x="4033173" y="2614642"/>
                    <a:pt x="4039836" y="2604903"/>
                    <a:pt x="4046500" y="2598239"/>
                  </a:cubicBezTo>
                  <a:lnTo>
                    <a:pt x="4046500" y="2594138"/>
                  </a:lnTo>
                  <a:cubicBezTo>
                    <a:pt x="4043425" y="2592088"/>
                    <a:pt x="4040349" y="2589525"/>
                    <a:pt x="4037273" y="2587474"/>
                  </a:cubicBezTo>
                  <a:cubicBezTo>
                    <a:pt x="4038811" y="2585937"/>
                    <a:pt x="4039836" y="2583886"/>
                    <a:pt x="4041374" y="2582348"/>
                  </a:cubicBezTo>
                  <a:cubicBezTo>
                    <a:pt x="4055727" y="2580811"/>
                    <a:pt x="4069567" y="2579785"/>
                    <a:pt x="4083920" y="2578248"/>
                  </a:cubicBezTo>
                  <a:cubicBezTo>
                    <a:pt x="4084945" y="2566970"/>
                    <a:pt x="4085458" y="2557231"/>
                    <a:pt x="4085970" y="2547492"/>
                  </a:cubicBezTo>
                  <a:moveTo>
                    <a:pt x="4210532" y="2515711"/>
                  </a:moveTo>
                  <a:cubicBezTo>
                    <a:pt x="4217195" y="2516736"/>
                    <a:pt x="4223859" y="2517248"/>
                    <a:pt x="4230523" y="2518274"/>
                  </a:cubicBezTo>
                  <a:lnTo>
                    <a:pt x="4230523" y="2529038"/>
                  </a:lnTo>
                  <a:cubicBezTo>
                    <a:pt x="4220784" y="2556206"/>
                    <a:pt x="4214120" y="2588500"/>
                    <a:pt x="4201305" y="2615155"/>
                  </a:cubicBezTo>
                  <a:cubicBezTo>
                    <a:pt x="4197717" y="2623356"/>
                    <a:pt x="4184389" y="2625919"/>
                    <a:pt x="4181313" y="2635146"/>
                  </a:cubicBezTo>
                  <a:cubicBezTo>
                    <a:pt x="4180801" y="2650011"/>
                    <a:pt x="4180288" y="2665389"/>
                    <a:pt x="4179776" y="2680255"/>
                  </a:cubicBezTo>
                  <a:cubicBezTo>
                    <a:pt x="4176700" y="2685893"/>
                    <a:pt x="4173112" y="2687944"/>
                    <a:pt x="4170549" y="2697683"/>
                  </a:cubicBezTo>
                  <a:cubicBezTo>
                    <a:pt x="4160809" y="2699221"/>
                    <a:pt x="4158759" y="2702809"/>
                    <a:pt x="4152095" y="2706909"/>
                  </a:cubicBezTo>
                  <a:cubicBezTo>
                    <a:pt x="4150558" y="2698708"/>
                    <a:pt x="4149532" y="2700246"/>
                    <a:pt x="4143894" y="2696145"/>
                  </a:cubicBezTo>
                  <a:cubicBezTo>
                    <a:pt x="4125440" y="2702296"/>
                    <a:pt x="4113138" y="2704346"/>
                    <a:pt x="4094684" y="2709472"/>
                  </a:cubicBezTo>
                  <a:cubicBezTo>
                    <a:pt x="4091096" y="2699221"/>
                    <a:pt x="4083407" y="2694607"/>
                    <a:pt x="4077256" y="2686918"/>
                  </a:cubicBezTo>
                  <a:cubicBezTo>
                    <a:pt x="4078794" y="2685893"/>
                    <a:pt x="4079819" y="2685381"/>
                    <a:pt x="4081357" y="2684355"/>
                  </a:cubicBezTo>
                  <a:cubicBezTo>
                    <a:pt x="4084945" y="2683330"/>
                    <a:pt x="4088533" y="2682818"/>
                    <a:pt x="4092121" y="2681792"/>
                  </a:cubicBezTo>
                  <a:cubicBezTo>
                    <a:pt x="4094684" y="2672053"/>
                    <a:pt x="4089558" y="2666414"/>
                    <a:pt x="4088021" y="2656675"/>
                  </a:cubicBezTo>
                  <a:lnTo>
                    <a:pt x="4090584" y="2656675"/>
                  </a:lnTo>
                  <a:cubicBezTo>
                    <a:pt x="4096222" y="2654625"/>
                    <a:pt x="4103398" y="2654112"/>
                    <a:pt x="4108012" y="2651549"/>
                  </a:cubicBezTo>
                  <a:cubicBezTo>
                    <a:pt x="4109037" y="2648986"/>
                    <a:pt x="4109550" y="2646423"/>
                    <a:pt x="4110575" y="2643348"/>
                  </a:cubicBezTo>
                  <a:cubicBezTo>
                    <a:pt x="4113650" y="2647961"/>
                    <a:pt x="4116726" y="2652062"/>
                    <a:pt x="4119802" y="2656675"/>
                  </a:cubicBezTo>
                  <a:cubicBezTo>
                    <a:pt x="4127491" y="2657188"/>
                    <a:pt x="4134667" y="2657700"/>
                    <a:pt x="4142356" y="2658213"/>
                  </a:cubicBezTo>
                  <a:cubicBezTo>
                    <a:pt x="4144919" y="2656163"/>
                    <a:pt x="4143381" y="2658213"/>
                    <a:pt x="4144919" y="2655650"/>
                  </a:cubicBezTo>
                  <a:cubicBezTo>
                    <a:pt x="4160809" y="2631558"/>
                    <a:pt x="4137743" y="2607978"/>
                    <a:pt x="4135692" y="2592088"/>
                  </a:cubicBezTo>
                  <a:cubicBezTo>
                    <a:pt x="4143381" y="2589525"/>
                    <a:pt x="4145944" y="2586449"/>
                    <a:pt x="4146457" y="2576197"/>
                  </a:cubicBezTo>
                  <a:cubicBezTo>
                    <a:pt x="4144406" y="2572609"/>
                    <a:pt x="4143894" y="2571584"/>
                    <a:pt x="4139793" y="2569533"/>
                  </a:cubicBezTo>
                  <a:cubicBezTo>
                    <a:pt x="4133642" y="2566970"/>
                    <a:pt x="4125953" y="2569533"/>
                    <a:pt x="4119802" y="2571071"/>
                  </a:cubicBezTo>
                  <a:lnTo>
                    <a:pt x="4119802" y="2562870"/>
                  </a:lnTo>
                  <a:cubicBezTo>
                    <a:pt x="4120827" y="2558256"/>
                    <a:pt x="4121339" y="2554156"/>
                    <a:pt x="4122365" y="2549542"/>
                  </a:cubicBezTo>
                  <a:cubicBezTo>
                    <a:pt x="4147995" y="2549542"/>
                    <a:pt x="4161322" y="2555181"/>
                    <a:pt x="4180801" y="2561332"/>
                  </a:cubicBezTo>
                  <a:cubicBezTo>
                    <a:pt x="4180801" y="2548004"/>
                    <a:pt x="4186952" y="2528526"/>
                    <a:pt x="4194128" y="2521350"/>
                  </a:cubicBezTo>
                  <a:cubicBezTo>
                    <a:pt x="4199767" y="2519299"/>
                    <a:pt x="4205406" y="2517248"/>
                    <a:pt x="4210532" y="2515711"/>
                  </a:cubicBezTo>
                  <a:moveTo>
                    <a:pt x="6421876" y="2505972"/>
                  </a:moveTo>
                  <a:cubicBezTo>
                    <a:pt x="6431103" y="2506484"/>
                    <a:pt x="6440330" y="2506997"/>
                    <a:pt x="6449556" y="2507509"/>
                  </a:cubicBezTo>
                  <a:cubicBezTo>
                    <a:pt x="6447506" y="2516736"/>
                    <a:pt x="6446993" y="2523400"/>
                    <a:pt x="6445456" y="2532626"/>
                  </a:cubicBezTo>
                  <a:cubicBezTo>
                    <a:pt x="6450069" y="2538778"/>
                    <a:pt x="6454170" y="2544929"/>
                    <a:pt x="6458783" y="2551080"/>
                  </a:cubicBezTo>
                  <a:lnTo>
                    <a:pt x="6458783" y="2561845"/>
                  </a:lnTo>
                  <a:cubicBezTo>
                    <a:pt x="6461859" y="2567996"/>
                    <a:pt x="6475186" y="2573122"/>
                    <a:pt x="6479800" y="2579273"/>
                  </a:cubicBezTo>
                  <a:cubicBezTo>
                    <a:pt x="6478262" y="2580298"/>
                    <a:pt x="6477237" y="2580811"/>
                    <a:pt x="6475699" y="2581836"/>
                  </a:cubicBezTo>
                  <a:cubicBezTo>
                    <a:pt x="6464422" y="2587474"/>
                    <a:pt x="6450582" y="2586449"/>
                    <a:pt x="6444943" y="2597726"/>
                  </a:cubicBezTo>
                  <a:cubicBezTo>
                    <a:pt x="6443918" y="2605928"/>
                    <a:pt x="6443405" y="2613617"/>
                    <a:pt x="6442380" y="2621818"/>
                  </a:cubicBezTo>
                  <a:cubicBezTo>
                    <a:pt x="6436229" y="2630020"/>
                    <a:pt x="6430078" y="2637709"/>
                    <a:pt x="6423926" y="2645911"/>
                  </a:cubicBezTo>
                  <a:cubicBezTo>
                    <a:pt x="6419313" y="2661289"/>
                    <a:pt x="6421876" y="2674616"/>
                    <a:pt x="6414700" y="2685893"/>
                  </a:cubicBezTo>
                  <a:cubicBezTo>
                    <a:pt x="6405473" y="2688456"/>
                    <a:pt x="6396247" y="2691019"/>
                    <a:pt x="6387020" y="2694095"/>
                  </a:cubicBezTo>
                  <a:cubicBezTo>
                    <a:pt x="6368566" y="2675641"/>
                    <a:pt x="6354726" y="2679742"/>
                    <a:pt x="6326020" y="2682305"/>
                  </a:cubicBezTo>
                  <a:cubicBezTo>
                    <a:pt x="6317819" y="2667440"/>
                    <a:pt x="6306029" y="2674616"/>
                    <a:pt x="6294240" y="2667952"/>
                  </a:cubicBezTo>
                  <a:cubicBezTo>
                    <a:pt x="6291164" y="2660263"/>
                    <a:pt x="6289114" y="2641297"/>
                    <a:pt x="6283475" y="2633608"/>
                  </a:cubicBezTo>
                  <a:cubicBezTo>
                    <a:pt x="6277836" y="2629507"/>
                    <a:pt x="6272198" y="2625407"/>
                    <a:pt x="6266047" y="2621818"/>
                  </a:cubicBezTo>
                  <a:cubicBezTo>
                    <a:pt x="6262971" y="2617718"/>
                    <a:pt x="6253232" y="2583886"/>
                    <a:pt x="6252719" y="2578248"/>
                  </a:cubicBezTo>
                  <a:cubicBezTo>
                    <a:pt x="6256307" y="2570559"/>
                    <a:pt x="6259895" y="2564920"/>
                    <a:pt x="6267072" y="2560819"/>
                  </a:cubicBezTo>
                  <a:lnTo>
                    <a:pt x="6268610" y="2560819"/>
                  </a:lnTo>
                  <a:cubicBezTo>
                    <a:pt x="6271173" y="2575685"/>
                    <a:pt x="6281425" y="2578248"/>
                    <a:pt x="6291164" y="2585937"/>
                  </a:cubicBezTo>
                  <a:cubicBezTo>
                    <a:pt x="6301929" y="2584911"/>
                    <a:pt x="6312181" y="2584399"/>
                    <a:pt x="6322945" y="2583374"/>
                  </a:cubicBezTo>
                  <a:cubicBezTo>
                    <a:pt x="6329096" y="2579785"/>
                    <a:pt x="6335247" y="2576197"/>
                    <a:pt x="6341398" y="2572609"/>
                  </a:cubicBezTo>
                  <a:cubicBezTo>
                    <a:pt x="6352676" y="2570046"/>
                    <a:pt x="6381381" y="2585937"/>
                    <a:pt x="6390608" y="2568508"/>
                  </a:cubicBezTo>
                  <a:lnTo>
                    <a:pt x="6390608" y="2555181"/>
                  </a:lnTo>
                  <a:cubicBezTo>
                    <a:pt x="6394196" y="2544416"/>
                    <a:pt x="6407011" y="2536727"/>
                    <a:pt x="6410599" y="2528526"/>
                  </a:cubicBezTo>
                  <a:cubicBezTo>
                    <a:pt x="6413674" y="2521350"/>
                    <a:pt x="6412137" y="2514686"/>
                    <a:pt x="6414700" y="2510072"/>
                  </a:cubicBezTo>
                  <a:cubicBezTo>
                    <a:pt x="6417263" y="2508022"/>
                    <a:pt x="6419313" y="2506997"/>
                    <a:pt x="6421876" y="2505972"/>
                  </a:cubicBezTo>
                  <a:moveTo>
                    <a:pt x="4572425" y="2504946"/>
                  </a:moveTo>
                  <a:cubicBezTo>
                    <a:pt x="4583190" y="2510072"/>
                    <a:pt x="4586265" y="2528013"/>
                    <a:pt x="4593442" y="2536727"/>
                  </a:cubicBezTo>
                  <a:cubicBezTo>
                    <a:pt x="4593954" y="2561332"/>
                    <a:pt x="4582165" y="2580298"/>
                    <a:pt x="4569350" y="2592600"/>
                  </a:cubicBezTo>
                  <a:cubicBezTo>
                    <a:pt x="4545770" y="2584911"/>
                    <a:pt x="4527829" y="2596189"/>
                    <a:pt x="4524241" y="2616692"/>
                  </a:cubicBezTo>
                  <a:cubicBezTo>
                    <a:pt x="4504250" y="2617718"/>
                    <a:pt x="4490922" y="2623869"/>
                    <a:pt x="4475032" y="2627457"/>
                  </a:cubicBezTo>
                  <a:cubicBezTo>
                    <a:pt x="4478107" y="2611567"/>
                    <a:pt x="4481183" y="2595676"/>
                    <a:pt x="4484258" y="2579785"/>
                  </a:cubicBezTo>
                  <a:cubicBezTo>
                    <a:pt x="4489897" y="2568508"/>
                    <a:pt x="4507838" y="2562870"/>
                    <a:pt x="4510913" y="2550567"/>
                  </a:cubicBezTo>
                  <a:cubicBezTo>
                    <a:pt x="4512451" y="2545441"/>
                    <a:pt x="4504762" y="2530576"/>
                    <a:pt x="4505788" y="2517248"/>
                  </a:cubicBezTo>
                  <a:lnTo>
                    <a:pt x="4508350" y="2517248"/>
                  </a:lnTo>
                  <a:cubicBezTo>
                    <a:pt x="4528342" y="2505972"/>
                    <a:pt x="4556535" y="2523913"/>
                    <a:pt x="4572425" y="2504946"/>
                  </a:cubicBezTo>
                  <a:moveTo>
                    <a:pt x="6395221" y="2495720"/>
                  </a:moveTo>
                  <a:cubicBezTo>
                    <a:pt x="6397784" y="2497770"/>
                    <a:pt x="6397784" y="2500333"/>
                    <a:pt x="6399322" y="2503921"/>
                  </a:cubicBezTo>
                  <a:lnTo>
                    <a:pt x="6399322" y="2505459"/>
                  </a:lnTo>
                  <a:cubicBezTo>
                    <a:pt x="6394196" y="2506997"/>
                    <a:pt x="6388558" y="2509047"/>
                    <a:pt x="6383432" y="2510585"/>
                  </a:cubicBezTo>
                  <a:cubicBezTo>
                    <a:pt x="6381894" y="2508022"/>
                    <a:pt x="6379843" y="2505459"/>
                    <a:pt x="6378306" y="2502383"/>
                  </a:cubicBezTo>
                  <a:cubicBezTo>
                    <a:pt x="6384969" y="2500333"/>
                    <a:pt x="6388558" y="2500333"/>
                    <a:pt x="6395221" y="2495720"/>
                  </a:cubicBezTo>
                  <a:moveTo>
                    <a:pt x="4593954" y="2487518"/>
                  </a:moveTo>
                  <a:cubicBezTo>
                    <a:pt x="4624197" y="2488031"/>
                    <a:pt x="4645214" y="2509047"/>
                    <a:pt x="4666743" y="2515198"/>
                  </a:cubicBezTo>
                  <a:cubicBezTo>
                    <a:pt x="4676995" y="2516736"/>
                    <a:pt x="4687247" y="2518787"/>
                    <a:pt x="4697499" y="2520324"/>
                  </a:cubicBezTo>
                  <a:cubicBezTo>
                    <a:pt x="4708776" y="2513661"/>
                    <a:pt x="4712877" y="2504434"/>
                    <a:pt x="4729280" y="2501871"/>
                  </a:cubicBezTo>
                  <a:cubicBezTo>
                    <a:pt x="4733893" y="2508535"/>
                    <a:pt x="4737994" y="2509047"/>
                    <a:pt x="4747733" y="2506997"/>
                  </a:cubicBezTo>
                  <a:cubicBezTo>
                    <a:pt x="4742095" y="2515711"/>
                    <a:pt x="4736456" y="2524937"/>
                    <a:pt x="4730305" y="2533652"/>
                  </a:cubicBezTo>
                  <a:cubicBezTo>
                    <a:pt x="4730818" y="2561845"/>
                    <a:pt x="4731330" y="2590550"/>
                    <a:pt x="4731843" y="2618743"/>
                  </a:cubicBezTo>
                  <a:cubicBezTo>
                    <a:pt x="4734406" y="2625919"/>
                    <a:pt x="4740557" y="2628995"/>
                    <a:pt x="4741070" y="2637196"/>
                  </a:cubicBezTo>
                  <a:cubicBezTo>
                    <a:pt x="4714927" y="2653087"/>
                    <a:pt x="4703137" y="2670515"/>
                    <a:pt x="4693398" y="2702296"/>
                  </a:cubicBezTo>
                  <a:cubicBezTo>
                    <a:pt x="4682121" y="2694095"/>
                    <a:pt x="4670331" y="2686406"/>
                    <a:pt x="4659054" y="2678204"/>
                  </a:cubicBezTo>
                  <a:lnTo>
                    <a:pt x="4659054" y="2662314"/>
                  </a:lnTo>
                  <a:cubicBezTo>
                    <a:pt x="4630861" y="2647448"/>
                    <a:pt x="4602669" y="2633096"/>
                    <a:pt x="4573963" y="2618743"/>
                  </a:cubicBezTo>
                  <a:lnTo>
                    <a:pt x="4573963" y="2613617"/>
                  </a:lnTo>
                  <a:cubicBezTo>
                    <a:pt x="4579089" y="2610029"/>
                    <a:pt x="4584728" y="2606441"/>
                    <a:pt x="4589854" y="2602852"/>
                  </a:cubicBezTo>
                  <a:lnTo>
                    <a:pt x="4589854" y="2600289"/>
                  </a:lnTo>
                  <a:cubicBezTo>
                    <a:pt x="4585240" y="2597214"/>
                    <a:pt x="4582677" y="2595163"/>
                    <a:pt x="4575501" y="2593626"/>
                  </a:cubicBezTo>
                  <a:cubicBezTo>
                    <a:pt x="4585240" y="2573122"/>
                    <a:pt x="4598055" y="2565433"/>
                    <a:pt x="4598055" y="2533652"/>
                  </a:cubicBezTo>
                  <a:cubicBezTo>
                    <a:pt x="4587291" y="2525450"/>
                    <a:pt x="4587803" y="2509560"/>
                    <a:pt x="4577039" y="2501871"/>
                  </a:cubicBezTo>
                  <a:cubicBezTo>
                    <a:pt x="4578064" y="2500846"/>
                    <a:pt x="4578576" y="2500333"/>
                    <a:pt x="4579602" y="2499308"/>
                  </a:cubicBezTo>
                  <a:cubicBezTo>
                    <a:pt x="4582677" y="2493157"/>
                    <a:pt x="4588316" y="2491619"/>
                    <a:pt x="4593954" y="2487518"/>
                  </a:cubicBezTo>
                  <a:moveTo>
                    <a:pt x="2801914" y="2673591"/>
                  </a:moveTo>
                  <a:cubicBezTo>
                    <a:pt x="2815754" y="2671540"/>
                    <a:pt x="2818830" y="2661289"/>
                    <a:pt x="2829594" y="2659238"/>
                  </a:cubicBezTo>
                  <a:cubicBezTo>
                    <a:pt x="2842922" y="2656163"/>
                    <a:pt x="2855737" y="2668977"/>
                    <a:pt x="2866501" y="2671028"/>
                  </a:cubicBezTo>
                  <a:cubicBezTo>
                    <a:pt x="2882904" y="2674103"/>
                    <a:pt x="2895719" y="2663339"/>
                    <a:pt x="2913147" y="2668465"/>
                  </a:cubicBezTo>
                  <a:cubicBezTo>
                    <a:pt x="2937752" y="2675641"/>
                    <a:pt x="2949029" y="2698708"/>
                    <a:pt x="2969021" y="2711011"/>
                  </a:cubicBezTo>
                  <a:cubicBezTo>
                    <a:pt x="2982348" y="2719212"/>
                    <a:pt x="3000802" y="2715111"/>
                    <a:pt x="3015667" y="2721775"/>
                  </a:cubicBezTo>
                  <a:cubicBezTo>
                    <a:pt x="3028482" y="2763295"/>
                    <a:pt x="3031558" y="2815580"/>
                    <a:pt x="2995676" y="2838647"/>
                  </a:cubicBezTo>
                  <a:cubicBezTo>
                    <a:pt x="2988499" y="2841723"/>
                    <a:pt x="2981323" y="2844798"/>
                    <a:pt x="2974659" y="2847874"/>
                  </a:cubicBezTo>
                  <a:cubicBezTo>
                    <a:pt x="2963895" y="2860176"/>
                    <a:pt x="2964920" y="2881193"/>
                    <a:pt x="2952105" y="2891444"/>
                  </a:cubicBezTo>
                  <a:cubicBezTo>
                    <a:pt x="2946979" y="2889907"/>
                    <a:pt x="2941340" y="2887857"/>
                    <a:pt x="2936214" y="2886319"/>
                  </a:cubicBezTo>
                  <a:cubicBezTo>
                    <a:pt x="2934677" y="2887857"/>
                    <a:pt x="2933651" y="2889907"/>
                    <a:pt x="2932114" y="2891444"/>
                  </a:cubicBezTo>
                  <a:cubicBezTo>
                    <a:pt x="2933651" y="2894007"/>
                    <a:pt x="2935702" y="2896570"/>
                    <a:pt x="2937240" y="2899646"/>
                  </a:cubicBezTo>
                  <a:cubicBezTo>
                    <a:pt x="2924425" y="2931940"/>
                    <a:pt x="2939290" y="2978074"/>
                    <a:pt x="2929038" y="3007292"/>
                  </a:cubicBezTo>
                  <a:cubicBezTo>
                    <a:pt x="2924425" y="3011392"/>
                    <a:pt x="2920324" y="3015493"/>
                    <a:pt x="2915710" y="3019081"/>
                  </a:cubicBezTo>
                  <a:cubicBezTo>
                    <a:pt x="2914173" y="3030359"/>
                    <a:pt x="2913147" y="3042148"/>
                    <a:pt x="2911610" y="3053425"/>
                  </a:cubicBezTo>
                  <a:cubicBezTo>
                    <a:pt x="2900333" y="3072904"/>
                    <a:pt x="2891618" y="3085719"/>
                    <a:pt x="2883929" y="3111861"/>
                  </a:cubicBezTo>
                  <a:cubicBezTo>
                    <a:pt x="2869064" y="3112887"/>
                    <a:pt x="2863938" y="3116987"/>
                    <a:pt x="2862913" y="3131853"/>
                  </a:cubicBezTo>
                  <a:cubicBezTo>
                    <a:pt x="2845485" y="3131340"/>
                    <a:pt x="2827544" y="3130827"/>
                    <a:pt x="2810116" y="3130315"/>
                  </a:cubicBezTo>
                  <a:cubicBezTo>
                    <a:pt x="2801401" y="3137491"/>
                    <a:pt x="2792175" y="3144668"/>
                    <a:pt x="2783460" y="3151331"/>
                  </a:cubicBezTo>
                  <a:cubicBezTo>
                    <a:pt x="2774234" y="3153382"/>
                    <a:pt x="2765007" y="3155945"/>
                    <a:pt x="2755780" y="3157995"/>
                  </a:cubicBezTo>
                  <a:cubicBezTo>
                    <a:pt x="2739890" y="3167222"/>
                    <a:pt x="2734764" y="3181575"/>
                    <a:pt x="2714772" y="3188751"/>
                  </a:cubicBezTo>
                  <a:cubicBezTo>
                    <a:pt x="2713747" y="3198490"/>
                    <a:pt x="2709646" y="3204642"/>
                    <a:pt x="2708109" y="3211305"/>
                  </a:cubicBezTo>
                  <a:cubicBezTo>
                    <a:pt x="2703495" y="3230784"/>
                    <a:pt x="2715285" y="3252313"/>
                    <a:pt x="2706571" y="3269742"/>
                  </a:cubicBezTo>
                  <a:cubicBezTo>
                    <a:pt x="2674277" y="3279481"/>
                    <a:pt x="2678890" y="3326640"/>
                    <a:pt x="2649673" y="3339967"/>
                  </a:cubicBezTo>
                  <a:cubicBezTo>
                    <a:pt x="2655824" y="3331253"/>
                    <a:pt x="2662488" y="3325614"/>
                    <a:pt x="2664025" y="3312287"/>
                  </a:cubicBezTo>
                  <a:cubicBezTo>
                    <a:pt x="2662488" y="3311262"/>
                    <a:pt x="2661462" y="3310749"/>
                    <a:pt x="2659925" y="3309724"/>
                  </a:cubicBezTo>
                  <a:cubicBezTo>
                    <a:pt x="2658387" y="3309211"/>
                    <a:pt x="2656336" y="3308699"/>
                    <a:pt x="2654799" y="3308186"/>
                  </a:cubicBezTo>
                  <a:cubicBezTo>
                    <a:pt x="2651210" y="3310237"/>
                    <a:pt x="2647622" y="3312799"/>
                    <a:pt x="2644034" y="3314850"/>
                  </a:cubicBezTo>
                  <a:cubicBezTo>
                    <a:pt x="2638908" y="3344581"/>
                    <a:pt x="2621480" y="3383538"/>
                    <a:pt x="2600463" y="3398403"/>
                  </a:cubicBezTo>
                  <a:cubicBezTo>
                    <a:pt x="2596362" y="3345606"/>
                    <a:pt x="2588161" y="3350732"/>
                    <a:pt x="2553817" y="3325614"/>
                  </a:cubicBezTo>
                  <a:cubicBezTo>
                    <a:pt x="2550229" y="3327152"/>
                    <a:pt x="2546640" y="3329203"/>
                    <a:pt x="2543052" y="3330740"/>
                  </a:cubicBezTo>
                  <a:cubicBezTo>
                    <a:pt x="2539464" y="3317925"/>
                    <a:pt x="2529725" y="3306136"/>
                    <a:pt x="2513834" y="3309724"/>
                  </a:cubicBezTo>
                  <a:cubicBezTo>
                    <a:pt x="2541002" y="3272817"/>
                    <a:pt x="2559968" y="3258977"/>
                    <a:pt x="2597388" y="3232834"/>
                  </a:cubicBezTo>
                  <a:cubicBezTo>
                    <a:pt x="2597900" y="3218482"/>
                    <a:pt x="2596362" y="3207205"/>
                    <a:pt x="2593287" y="3196953"/>
                  </a:cubicBezTo>
                  <a:cubicBezTo>
                    <a:pt x="2588161" y="3195927"/>
                    <a:pt x="2582522" y="3195415"/>
                    <a:pt x="2577396" y="3194390"/>
                  </a:cubicBezTo>
                  <a:cubicBezTo>
                    <a:pt x="2579959" y="3182600"/>
                    <a:pt x="2584060" y="3169272"/>
                    <a:pt x="2581497" y="3155945"/>
                  </a:cubicBezTo>
                  <a:cubicBezTo>
                    <a:pt x="2579959" y="3155432"/>
                    <a:pt x="2578934" y="3154920"/>
                    <a:pt x="2577396" y="3154407"/>
                  </a:cubicBezTo>
                  <a:cubicBezTo>
                    <a:pt x="2570220" y="3151331"/>
                    <a:pt x="2564069" y="3155432"/>
                    <a:pt x="2557405" y="3156970"/>
                  </a:cubicBezTo>
                  <a:cubicBezTo>
                    <a:pt x="2541514" y="3095458"/>
                    <a:pt x="2537414" y="3130315"/>
                    <a:pt x="2500507" y="3107761"/>
                  </a:cubicBezTo>
                  <a:cubicBezTo>
                    <a:pt x="2504608" y="3093920"/>
                    <a:pt x="2495893" y="3079568"/>
                    <a:pt x="2497944" y="3069316"/>
                  </a:cubicBezTo>
                  <a:cubicBezTo>
                    <a:pt x="2505120" y="3026770"/>
                    <a:pt x="2513322" y="3018569"/>
                    <a:pt x="2489742" y="2976536"/>
                  </a:cubicBezTo>
                  <a:cubicBezTo>
                    <a:pt x="2476415" y="2974998"/>
                    <a:pt x="2460012" y="2974998"/>
                    <a:pt x="2451297" y="2969872"/>
                  </a:cubicBezTo>
                  <a:cubicBezTo>
                    <a:pt x="2448222" y="2949881"/>
                    <a:pt x="2447709" y="2941166"/>
                    <a:pt x="2443096" y="2919637"/>
                  </a:cubicBezTo>
                  <a:cubicBezTo>
                    <a:pt x="2415928" y="2901184"/>
                    <a:pt x="2345190" y="2890932"/>
                    <a:pt x="2334425" y="2863764"/>
                  </a:cubicBezTo>
                  <a:cubicBezTo>
                    <a:pt x="2333400" y="2850437"/>
                    <a:pt x="2332887" y="2837109"/>
                    <a:pt x="2331862" y="2823782"/>
                  </a:cubicBezTo>
                  <a:cubicBezTo>
                    <a:pt x="2291880" y="2823782"/>
                    <a:pt x="2281628" y="2845311"/>
                    <a:pt x="2254973" y="2853000"/>
                  </a:cubicBezTo>
                  <a:cubicBezTo>
                    <a:pt x="2244208" y="2856075"/>
                    <a:pt x="2225242" y="2849924"/>
                    <a:pt x="2212427" y="2851462"/>
                  </a:cubicBezTo>
                  <a:cubicBezTo>
                    <a:pt x="2211402" y="2841723"/>
                    <a:pt x="2212940" y="2822757"/>
                    <a:pt x="2207301" y="2817118"/>
                  </a:cubicBezTo>
                  <a:cubicBezTo>
                    <a:pt x="2194999" y="2822244"/>
                    <a:pt x="2193974" y="2827883"/>
                    <a:pt x="2172957" y="2827883"/>
                  </a:cubicBezTo>
                  <a:cubicBezTo>
                    <a:pt x="2167318" y="2817118"/>
                    <a:pt x="2165781" y="2817118"/>
                    <a:pt x="2154503" y="2811992"/>
                  </a:cubicBezTo>
                  <a:cubicBezTo>
                    <a:pt x="2153991" y="2795076"/>
                    <a:pt x="2143739" y="2786875"/>
                    <a:pt x="2137075" y="2774572"/>
                  </a:cubicBezTo>
                  <a:cubicBezTo>
                    <a:pt x="2140663" y="2757144"/>
                    <a:pt x="2153478" y="2731514"/>
                    <a:pt x="2162192" y="2716136"/>
                  </a:cubicBezTo>
                  <a:cubicBezTo>
                    <a:pt x="2178083" y="2709472"/>
                    <a:pt x="2193974" y="2702809"/>
                    <a:pt x="2209864" y="2696145"/>
                  </a:cubicBezTo>
                  <a:cubicBezTo>
                    <a:pt x="2217553" y="2694095"/>
                    <a:pt x="2221654" y="2698196"/>
                    <a:pt x="2228318" y="2696145"/>
                  </a:cubicBezTo>
                  <a:cubicBezTo>
                    <a:pt x="2232418" y="2674103"/>
                    <a:pt x="2236519" y="2652062"/>
                    <a:pt x="2240107" y="2629507"/>
                  </a:cubicBezTo>
                  <a:cubicBezTo>
                    <a:pt x="2238570" y="2613617"/>
                    <a:pt x="2223192" y="2609516"/>
                    <a:pt x="2225755" y="2591063"/>
                  </a:cubicBezTo>
                  <a:cubicBezTo>
                    <a:pt x="2231393" y="2589012"/>
                    <a:pt x="2237032" y="2586449"/>
                    <a:pt x="2243183" y="2584399"/>
                  </a:cubicBezTo>
                  <a:lnTo>
                    <a:pt x="2243183" y="2579273"/>
                  </a:lnTo>
                  <a:cubicBezTo>
                    <a:pt x="2239082" y="2575685"/>
                    <a:pt x="2234469" y="2574659"/>
                    <a:pt x="2231393" y="2570046"/>
                  </a:cubicBezTo>
                  <a:cubicBezTo>
                    <a:pt x="2230881" y="2568508"/>
                    <a:pt x="2230368" y="2566458"/>
                    <a:pt x="2229855" y="2564920"/>
                  </a:cubicBezTo>
                  <a:cubicBezTo>
                    <a:pt x="2230368" y="2564407"/>
                    <a:pt x="2230881" y="2563895"/>
                    <a:pt x="2231393" y="2563382"/>
                  </a:cubicBezTo>
                  <a:cubicBezTo>
                    <a:pt x="2252410" y="2563382"/>
                    <a:pt x="2274451" y="2558256"/>
                    <a:pt x="2285728" y="2558256"/>
                  </a:cubicBezTo>
                  <a:cubicBezTo>
                    <a:pt x="2290854" y="2570046"/>
                    <a:pt x="2299569" y="2578248"/>
                    <a:pt x="2308283" y="2585937"/>
                  </a:cubicBezTo>
                  <a:cubicBezTo>
                    <a:pt x="2342114" y="2583374"/>
                    <a:pt x="2354416" y="2565433"/>
                    <a:pt x="2378509" y="2551593"/>
                  </a:cubicBezTo>
                  <a:cubicBezTo>
                    <a:pt x="2377996" y="2548517"/>
                    <a:pt x="2377483" y="2545441"/>
                    <a:pt x="2376971" y="2542366"/>
                  </a:cubicBezTo>
                  <a:cubicBezTo>
                    <a:pt x="2372357" y="2542878"/>
                    <a:pt x="2368257" y="2543391"/>
                    <a:pt x="2363643" y="2543904"/>
                  </a:cubicBezTo>
                  <a:cubicBezTo>
                    <a:pt x="2362618" y="2531089"/>
                    <a:pt x="2355442" y="2516224"/>
                    <a:pt x="2349290" y="2508022"/>
                  </a:cubicBezTo>
                  <a:cubicBezTo>
                    <a:pt x="2350316" y="2507509"/>
                    <a:pt x="2350828" y="2506997"/>
                    <a:pt x="2351853" y="2506484"/>
                  </a:cubicBezTo>
                  <a:cubicBezTo>
                    <a:pt x="2365694" y="2508535"/>
                    <a:pt x="2376458" y="2513661"/>
                    <a:pt x="2385172" y="2520837"/>
                  </a:cubicBezTo>
                  <a:cubicBezTo>
                    <a:pt x="2387223" y="2520324"/>
                    <a:pt x="2389786" y="2519811"/>
                    <a:pt x="2391836" y="2519299"/>
                  </a:cubicBezTo>
                  <a:cubicBezTo>
                    <a:pt x="2392861" y="2513148"/>
                    <a:pt x="2392861" y="2511610"/>
                    <a:pt x="2396962" y="2508535"/>
                  </a:cubicBezTo>
                  <a:cubicBezTo>
                    <a:pt x="2425155" y="2497770"/>
                    <a:pt x="2426180" y="2500333"/>
                    <a:pt x="2446171" y="2483417"/>
                  </a:cubicBezTo>
                  <a:cubicBezTo>
                    <a:pt x="2447709" y="2484442"/>
                    <a:pt x="2449760" y="2484955"/>
                    <a:pt x="2451297" y="2485980"/>
                  </a:cubicBezTo>
                  <a:cubicBezTo>
                    <a:pt x="2452323" y="2500333"/>
                    <a:pt x="2462062" y="2503409"/>
                    <a:pt x="2460524" y="2512635"/>
                  </a:cubicBezTo>
                  <a:cubicBezTo>
                    <a:pt x="2452323" y="2536215"/>
                    <a:pt x="2450785" y="2570046"/>
                    <a:pt x="2484616" y="2572609"/>
                  </a:cubicBezTo>
                  <a:cubicBezTo>
                    <a:pt x="2494868" y="2567996"/>
                    <a:pt x="2510246" y="2558769"/>
                    <a:pt x="2518960" y="2556719"/>
                  </a:cubicBezTo>
                  <a:cubicBezTo>
                    <a:pt x="2530237" y="2554156"/>
                    <a:pt x="2536388" y="2562357"/>
                    <a:pt x="2546640" y="2556719"/>
                  </a:cubicBezTo>
                  <a:cubicBezTo>
                    <a:pt x="2547666" y="2553130"/>
                    <a:pt x="2548178" y="2549542"/>
                    <a:pt x="2549203" y="2545954"/>
                  </a:cubicBezTo>
                  <a:cubicBezTo>
                    <a:pt x="2557405" y="2544929"/>
                    <a:pt x="2565094" y="2544416"/>
                    <a:pt x="2573296" y="2543391"/>
                  </a:cubicBezTo>
                  <a:cubicBezTo>
                    <a:pt x="2583035" y="2557231"/>
                    <a:pt x="2602001" y="2554156"/>
                    <a:pt x="2620967" y="2550055"/>
                  </a:cubicBezTo>
                  <a:cubicBezTo>
                    <a:pt x="2628656" y="2532626"/>
                    <a:pt x="2638908" y="2521862"/>
                    <a:pt x="2648647" y="2507509"/>
                  </a:cubicBezTo>
                  <a:cubicBezTo>
                    <a:pt x="2657874" y="2516736"/>
                    <a:pt x="2654286" y="2536215"/>
                    <a:pt x="2661975" y="2547492"/>
                  </a:cubicBezTo>
                  <a:cubicBezTo>
                    <a:pt x="2669151" y="2553643"/>
                    <a:pt x="2676327" y="2559794"/>
                    <a:pt x="2682991" y="2565945"/>
                  </a:cubicBezTo>
                  <a:cubicBezTo>
                    <a:pt x="2679403" y="2591575"/>
                    <a:pt x="2660437" y="2593626"/>
                    <a:pt x="2648647" y="2609516"/>
                  </a:cubicBezTo>
                  <a:cubicBezTo>
                    <a:pt x="2649673" y="2615667"/>
                    <a:pt x="2650698" y="2617205"/>
                    <a:pt x="2655311" y="2620281"/>
                  </a:cubicBezTo>
                  <a:lnTo>
                    <a:pt x="2663513" y="2620281"/>
                  </a:lnTo>
                  <a:cubicBezTo>
                    <a:pt x="2664025" y="2611054"/>
                    <a:pt x="2666076" y="2606441"/>
                    <a:pt x="2672740" y="2602852"/>
                  </a:cubicBezTo>
                  <a:cubicBezTo>
                    <a:pt x="2686579" y="2598239"/>
                    <a:pt x="2711184" y="2602852"/>
                    <a:pt x="2713747" y="2614642"/>
                  </a:cubicBezTo>
                  <a:cubicBezTo>
                    <a:pt x="2708109" y="2626432"/>
                    <a:pt x="2699907" y="2633608"/>
                    <a:pt x="2691193" y="2642322"/>
                  </a:cubicBezTo>
                  <a:cubicBezTo>
                    <a:pt x="2691705" y="2643860"/>
                    <a:pt x="2692218" y="2644885"/>
                    <a:pt x="2692731" y="2646423"/>
                  </a:cubicBezTo>
                  <a:cubicBezTo>
                    <a:pt x="2694268" y="2647448"/>
                    <a:pt x="2695294" y="2647961"/>
                    <a:pt x="2696831" y="2648986"/>
                  </a:cubicBezTo>
                  <a:cubicBezTo>
                    <a:pt x="2709646" y="2646423"/>
                    <a:pt x="2705033" y="2638734"/>
                    <a:pt x="2712722" y="2634121"/>
                  </a:cubicBezTo>
                  <a:cubicBezTo>
                    <a:pt x="2717335" y="2631558"/>
                    <a:pt x="2722461" y="2634121"/>
                    <a:pt x="2726049" y="2632583"/>
                  </a:cubicBezTo>
                  <a:cubicBezTo>
                    <a:pt x="2726049" y="2624381"/>
                    <a:pt x="2726562" y="2620281"/>
                    <a:pt x="2731175" y="2616692"/>
                  </a:cubicBezTo>
                  <a:cubicBezTo>
                    <a:pt x="2747579" y="2606441"/>
                    <a:pt x="2797813" y="2637709"/>
                    <a:pt x="2808065" y="2645911"/>
                  </a:cubicBezTo>
                  <a:cubicBezTo>
                    <a:pt x="2806527" y="2655650"/>
                    <a:pt x="2803964" y="2664877"/>
                    <a:pt x="2801914" y="2673591"/>
                  </a:cubicBezTo>
                  <a:moveTo>
                    <a:pt x="4388403" y="2477266"/>
                  </a:moveTo>
                  <a:cubicBezTo>
                    <a:pt x="4404806" y="2479829"/>
                    <a:pt x="4409932" y="2482392"/>
                    <a:pt x="4428385" y="2481367"/>
                  </a:cubicBezTo>
                  <a:cubicBezTo>
                    <a:pt x="4437099" y="2501358"/>
                    <a:pt x="4459654" y="2502383"/>
                    <a:pt x="4476057" y="2494694"/>
                  </a:cubicBezTo>
                  <a:cubicBezTo>
                    <a:pt x="4509888" y="2514173"/>
                    <a:pt x="4490922" y="2521862"/>
                    <a:pt x="4507838" y="2546467"/>
                  </a:cubicBezTo>
                  <a:cubicBezTo>
                    <a:pt x="4502712" y="2561332"/>
                    <a:pt x="4487847" y="2565433"/>
                    <a:pt x="4481183" y="2579785"/>
                  </a:cubicBezTo>
                  <a:cubicBezTo>
                    <a:pt x="4475032" y="2593626"/>
                    <a:pt x="4479132" y="2609516"/>
                    <a:pt x="4472981" y="2624894"/>
                  </a:cubicBezTo>
                  <a:cubicBezTo>
                    <a:pt x="4470418" y="2631045"/>
                    <a:pt x="4461191" y="2640272"/>
                    <a:pt x="4458628" y="2647448"/>
                  </a:cubicBezTo>
                  <a:cubicBezTo>
                    <a:pt x="4453503" y="2659238"/>
                    <a:pt x="4463754" y="2659238"/>
                    <a:pt x="4465292" y="2667440"/>
                  </a:cubicBezTo>
                  <a:cubicBezTo>
                    <a:pt x="4466317" y="2673078"/>
                    <a:pt x="4462217" y="2673591"/>
                    <a:pt x="4461191" y="2676666"/>
                  </a:cubicBezTo>
                  <a:cubicBezTo>
                    <a:pt x="4455040" y="2694607"/>
                    <a:pt x="4461704" y="2727413"/>
                    <a:pt x="4465292" y="2741766"/>
                  </a:cubicBezTo>
                  <a:cubicBezTo>
                    <a:pt x="4469906" y="2760220"/>
                    <a:pt x="4485284" y="2765858"/>
                    <a:pt x="4489384" y="2784312"/>
                  </a:cubicBezTo>
                  <a:cubicBezTo>
                    <a:pt x="4487847" y="2784824"/>
                    <a:pt x="4486821" y="2785337"/>
                    <a:pt x="4485284" y="2785850"/>
                  </a:cubicBezTo>
                  <a:cubicBezTo>
                    <a:pt x="4478620" y="2789438"/>
                    <a:pt x="4462729" y="2787900"/>
                    <a:pt x="4456066" y="2790976"/>
                  </a:cubicBezTo>
                  <a:cubicBezTo>
                    <a:pt x="4455553" y="2802765"/>
                    <a:pt x="4450940" y="2803278"/>
                    <a:pt x="4449402" y="2809429"/>
                  </a:cubicBezTo>
                  <a:cubicBezTo>
                    <a:pt x="4450427" y="2817631"/>
                    <a:pt x="4450940" y="2825320"/>
                    <a:pt x="4451965" y="2833521"/>
                  </a:cubicBezTo>
                  <a:cubicBezTo>
                    <a:pt x="4449402" y="2843773"/>
                    <a:pt x="4446839" y="2854025"/>
                    <a:pt x="4443763" y="2864277"/>
                  </a:cubicBezTo>
                  <a:cubicBezTo>
                    <a:pt x="4449402" y="2870941"/>
                    <a:pt x="4455040" y="2877605"/>
                    <a:pt x="4461191" y="2884268"/>
                  </a:cubicBezTo>
                  <a:cubicBezTo>
                    <a:pt x="4469393" y="2883756"/>
                    <a:pt x="4471956" y="2881705"/>
                    <a:pt x="4477082" y="2879142"/>
                  </a:cubicBezTo>
                  <a:cubicBezTo>
                    <a:pt x="4478107" y="2886319"/>
                    <a:pt x="4479132" y="2894007"/>
                    <a:pt x="4475544" y="2899133"/>
                  </a:cubicBezTo>
                  <a:cubicBezTo>
                    <a:pt x="4469393" y="2906310"/>
                    <a:pt x="4462217" y="2901696"/>
                    <a:pt x="4457091" y="2897596"/>
                  </a:cubicBezTo>
                  <a:cubicBezTo>
                    <a:pt x="4455553" y="2891957"/>
                    <a:pt x="4453503" y="2883756"/>
                    <a:pt x="4448889" y="2880168"/>
                  </a:cubicBezTo>
                  <a:cubicBezTo>
                    <a:pt x="4430436" y="2871966"/>
                    <a:pt x="4432999" y="2874529"/>
                    <a:pt x="4419671" y="2862739"/>
                  </a:cubicBezTo>
                  <a:cubicBezTo>
                    <a:pt x="4412495" y="2866840"/>
                    <a:pt x="4412495" y="2870428"/>
                    <a:pt x="4402243" y="2871966"/>
                  </a:cubicBezTo>
                  <a:cubicBezTo>
                    <a:pt x="4395067" y="2868890"/>
                    <a:pt x="4387890" y="2865815"/>
                    <a:pt x="4381226" y="2862739"/>
                  </a:cubicBezTo>
                  <a:cubicBezTo>
                    <a:pt x="4378663" y="2857101"/>
                    <a:pt x="4379689" y="2855563"/>
                    <a:pt x="4374563" y="2851975"/>
                  </a:cubicBezTo>
                  <a:cubicBezTo>
                    <a:pt x="4369437" y="2853000"/>
                    <a:pt x="4364823" y="2853512"/>
                    <a:pt x="4360210" y="2854538"/>
                  </a:cubicBezTo>
                  <a:cubicBezTo>
                    <a:pt x="4357647" y="2850949"/>
                    <a:pt x="4355084" y="2847361"/>
                    <a:pt x="4352008" y="2843773"/>
                  </a:cubicBezTo>
                  <a:cubicBezTo>
                    <a:pt x="4338681" y="2844286"/>
                    <a:pt x="4322790" y="2847361"/>
                    <a:pt x="4313564" y="2851975"/>
                  </a:cubicBezTo>
                  <a:cubicBezTo>
                    <a:pt x="4314589" y="2828395"/>
                    <a:pt x="4305362" y="2826857"/>
                    <a:pt x="4302799" y="2809429"/>
                  </a:cubicBezTo>
                  <a:cubicBezTo>
                    <a:pt x="4307925" y="2794051"/>
                    <a:pt x="4307925" y="2776623"/>
                    <a:pt x="4300236" y="2761757"/>
                  </a:cubicBezTo>
                  <a:cubicBezTo>
                    <a:pt x="4280757" y="2762783"/>
                    <a:pt x="4271018" y="2755094"/>
                    <a:pt x="4253590" y="2759194"/>
                  </a:cubicBezTo>
                  <a:cubicBezTo>
                    <a:pt x="4252052" y="2765346"/>
                    <a:pt x="4250001" y="2771497"/>
                    <a:pt x="4248464" y="2777648"/>
                  </a:cubicBezTo>
                  <a:cubicBezTo>
                    <a:pt x="4233086" y="2778673"/>
                    <a:pt x="4219758" y="2785337"/>
                    <a:pt x="4208481" y="2779186"/>
                  </a:cubicBezTo>
                  <a:cubicBezTo>
                    <a:pt x="4203355" y="2762783"/>
                    <a:pt x="4197204" y="2753043"/>
                    <a:pt x="4192591" y="2734077"/>
                  </a:cubicBezTo>
                  <a:cubicBezTo>
                    <a:pt x="4166961" y="2726901"/>
                    <a:pt x="4125440" y="2732027"/>
                    <a:pt x="4103911" y="2736640"/>
                  </a:cubicBezTo>
                  <a:cubicBezTo>
                    <a:pt x="4101861" y="2728951"/>
                    <a:pt x="4099298" y="2721775"/>
                    <a:pt x="4097247" y="2714086"/>
                  </a:cubicBezTo>
                  <a:cubicBezTo>
                    <a:pt x="4101348" y="2712548"/>
                    <a:pt x="4141843" y="2700246"/>
                    <a:pt x="4143894" y="2700759"/>
                  </a:cubicBezTo>
                  <a:cubicBezTo>
                    <a:pt x="4149532" y="2702809"/>
                    <a:pt x="4146969" y="2708960"/>
                    <a:pt x="4154658" y="2711523"/>
                  </a:cubicBezTo>
                  <a:cubicBezTo>
                    <a:pt x="4161835" y="2706909"/>
                    <a:pt x="4169011" y="2702809"/>
                    <a:pt x="4175675" y="2698196"/>
                  </a:cubicBezTo>
                  <a:cubicBezTo>
                    <a:pt x="4176187" y="2685381"/>
                    <a:pt x="4180801" y="2688969"/>
                    <a:pt x="4183876" y="2682305"/>
                  </a:cubicBezTo>
                  <a:cubicBezTo>
                    <a:pt x="4184389" y="2666927"/>
                    <a:pt x="4184902" y="2651549"/>
                    <a:pt x="4185414" y="2635659"/>
                  </a:cubicBezTo>
                  <a:cubicBezTo>
                    <a:pt x="4191053" y="2631045"/>
                    <a:pt x="4196691" y="2625919"/>
                    <a:pt x="4202843" y="2621306"/>
                  </a:cubicBezTo>
                  <a:cubicBezTo>
                    <a:pt x="4215658" y="2601827"/>
                    <a:pt x="4216170" y="2579785"/>
                    <a:pt x="4222834" y="2554668"/>
                  </a:cubicBezTo>
                  <a:cubicBezTo>
                    <a:pt x="4226422" y="2549030"/>
                    <a:pt x="4230010" y="2543391"/>
                    <a:pt x="4233598" y="2537240"/>
                  </a:cubicBezTo>
                  <a:cubicBezTo>
                    <a:pt x="4242825" y="2511098"/>
                    <a:pt x="4227447" y="2489056"/>
                    <a:pt x="4258716" y="2485468"/>
                  </a:cubicBezTo>
                  <a:cubicBezTo>
                    <a:pt x="4276656" y="2494694"/>
                    <a:pt x="4293572" y="2502896"/>
                    <a:pt x="4319715" y="2506484"/>
                  </a:cubicBezTo>
                  <a:cubicBezTo>
                    <a:pt x="4320227" y="2498795"/>
                    <a:pt x="4322278" y="2494694"/>
                    <a:pt x="4326378" y="2490594"/>
                  </a:cubicBezTo>
                  <a:cubicBezTo>
                    <a:pt x="4337656" y="2491106"/>
                    <a:pt x="4378151" y="2485980"/>
                    <a:pt x="4385840" y="2481367"/>
                  </a:cubicBezTo>
                  <a:cubicBezTo>
                    <a:pt x="4386352" y="2479829"/>
                    <a:pt x="4387378" y="2478291"/>
                    <a:pt x="4388403" y="2477266"/>
                  </a:cubicBezTo>
                  <a:moveTo>
                    <a:pt x="6202997" y="2672053"/>
                  </a:moveTo>
                  <a:cubicBezTo>
                    <a:pt x="6195308" y="2672053"/>
                    <a:pt x="6193771" y="2671540"/>
                    <a:pt x="6191208" y="2676154"/>
                  </a:cubicBezTo>
                  <a:cubicBezTo>
                    <a:pt x="6183519" y="2693582"/>
                    <a:pt x="6189670" y="2718187"/>
                    <a:pt x="6180443" y="2734590"/>
                  </a:cubicBezTo>
                  <a:cubicBezTo>
                    <a:pt x="6170191" y="2731002"/>
                    <a:pt x="6156863" y="2733565"/>
                    <a:pt x="6151225" y="2732027"/>
                  </a:cubicBezTo>
                  <a:cubicBezTo>
                    <a:pt x="6143023" y="2709472"/>
                    <a:pt x="6095352" y="2683330"/>
                    <a:pt x="6079461" y="2662826"/>
                  </a:cubicBezTo>
                  <a:cubicBezTo>
                    <a:pt x="6072797" y="2647961"/>
                    <a:pt x="6066134" y="2632583"/>
                    <a:pt x="6059470" y="2617718"/>
                  </a:cubicBezTo>
                  <a:cubicBezTo>
                    <a:pt x="6052806" y="2606953"/>
                    <a:pt x="6036915" y="2600289"/>
                    <a:pt x="6031789" y="2590037"/>
                  </a:cubicBezTo>
                  <a:cubicBezTo>
                    <a:pt x="6027689" y="2578248"/>
                    <a:pt x="6023588" y="2565945"/>
                    <a:pt x="6020000" y="2554156"/>
                  </a:cubicBezTo>
                  <a:cubicBezTo>
                    <a:pt x="6015387" y="2552618"/>
                    <a:pt x="6011286" y="2550567"/>
                    <a:pt x="6006673" y="2549030"/>
                  </a:cubicBezTo>
                  <a:cubicBezTo>
                    <a:pt x="5997958" y="2543391"/>
                    <a:pt x="5952850" y="2490081"/>
                    <a:pt x="5952337" y="2476241"/>
                  </a:cubicBezTo>
                  <a:lnTo>
                    <a:pt x="5953875" y="2476241"/>
                  </a:lnTo>
                  <a:cubicBezTo>
                    <a:pt x="5961051" y="2480854"/>
                    <a:pt x="5966690" y="2486493"/>
                    <a:pt x="5976429" y="2488031"/>
                  </a:cubicBezTo>
                  <a:cubicBezTo>
                    <a:pt x="5985143" y="2489056"/>
                    <a:pt x="5994370" y="2489568"/>
                    <a:pt x="6003084" y="2490594"/>
                  </a:cubicBezTo>
                  <a:lnTo>
                    <a:pt x="6003084" y="2492131"/>
                  </a:lnTo>
                  <a:cubicBezTo>
                    <a:pt x="6009748" y="2500333"/>
                    <a:pt x="6016412" y="2508022"/>
                    <a:pt x="6023076" y="2516224"/>
                  </a:cubicBezTo>
                  <a:cubicBezTo>
                    <a:pt x="6031277" y="2521862"/>
                    <a:pt x="6039991" y="2527500"/>
                    <a:pt x="6048193" y="2533652"/>
                  </a:cubicBezTo>
                  <a:cubicBezTo>
                    <a:pt x="6048705" y="2534164"/>
                    <a:pt x="6049218" y="2534677"/>
                    <a:pt x="6049730" y="2535189"/>
                  </a:cubicBezTo>
                  <a:cubicBezTo>
                    <a:pt x="6053319" y="2541341"/>
                    <a:pt x="6056907" y="2547492"/>
                    <a:pt x="6060495" y="2553643"/>
                  </a:cubicBezTo>
                  <a:cubicBezTo>
                    <a:pt x="6067159" y="2558769"/>
                    <a:pt x="6072285" y="2554156"/>
                    <a:pt x="6080486" y="2557744"/>
                  </a:cubicBezTo>
                  <a:cubicBezTo>
                    <a:pt x="6102016" y="2567483"/>
                    <a:pt x="6122520" y="2588500"/>
                    <a:pt x="6136359" y="2606953"/>
                  </a:cubicBezTo>
                  <a:cubicBezTo>
                    <a:pt x="6132771" y="2614642"/>
                    <a:pt x="6129183" y="2619255"/>
                    <a:pt x="6133796" y="2627970"/>
                  </a:cubicBezTo>
                  <a:cubicBezTo>
                    <a:pt x="6156863" y="2632070"/>
                    <a:pt x="6162502" y="2659751"/>
                    <a:pt x="6190695" y="2666414"/>
                  </a:cubicBezTo>
                  <a:cubicBezTo>
                    <a:pt x="6191208" y="2665902"/>
                    <a:pt x="6191720" y="2665389"/>
                    <a:pt x="6192233" y="2664877"/>
                  </a:cubicBezTo>
                  <a:cubicBezTo>
                    <a:pt x="6191720" y="2661289"/>
                    <a:pt x="6191208" y="2657700"/>
                    <a:pt x="6190695" y="2654112"/>
                  </a:cubicBezTo>
                  <a:cubicBezTo>
                    <a:pt x="6186082" y="2652062"/>
                    <a:pt x="6181981" y="2649499"/>
                    <a:pt x="6177367" y="2647448"/>
                  </a:cubicBezTo>
                  <a:lnTo>
                    <a:pt x="6177367" y="2645911"/>
                  </a:lnTo>
                  <a:cubicBezTo>
                    <a:pt x="6177880" y="2645398"/>
                    <a:pt x="6178393" y="2644885"/>
                    <a:pt x="6178905" y="2644373"/>
                  </a:cubicBezTo>
                  <a:cubicBezTo>
                    <a:pt x="6183006" y="2644885"/>
                    <a:pt x="6187107" y="2645398"/>
                    <a:pt x="6190695" y="2645911"/>
                  </a:cubicBezTo>
                  <a:cubicBezTo>
                    <a:pt x="6195308" y="2652062"/>
                    <a:pt x="6199409" y="2658213"/>
                    <a:pt x="6204023" y="2664364"/>
                  </a:cubicBezTo>
                  <a:lnTo>
                    <a:pt x="6204023" y="2672053"/>
                  </a:lnTo>
                  <a:close/>
                  <a:moveTo>
                    <a:pt x="2593799" y="2470602"/>
                  </a:moveTo>
                  <a:cubicBezTo>
                    <a:pt x="2617892" y="2480854"/>
                    <a:pt x="2628144" y="2491619"/>
                    <a:pt x="2647110" y="2504946"/>
                  </a:cubicBezTo>
                  <a:cubicBezTo>
                    <a:pt x="2644547" y="2507509"/>
                    <a:pt x="2641984" y="2510072"/>
                    <a:pt x="2638908" y="2513148"/>
                  </a:cubicBezTo>
                  <a:cubicBezTo>
                    <a:pt x="2631732" y="2524425"/>
                    <a:pt x="2624555" y="2536215"/>
                    <a:pt x="2617892" y="2547492"/>
                  </a:cubicBezTo>
                  <a:cubicBezTo>
                    <a:pt x="2604051" y="2548004"/>
                    <a:pt x="2593287" y="2552105"/>
                    <a:pt x="2582010" y="2547492"/>
                  </a:cubicBezTo>
                  <a:cubicBezTo>
                    <a:pt x="2596875" y="2522887"/>
                    <a:pt x="2578422" y="2514173"/>
                    <a:pt x="2584573" y="2489056"/>
                  </a:cubicBezTo>
                  <a:cubicBezTo>
                    <a:pt x="2587648" y="2482905"/>
                    <a:pt x="2590724" y="2476753"/>
                    <a:pt x="2593799" y="2470602"/>
                  </a:cubicBezTo>
                  <a:moveTo>
                    <a:pt x="2528700" y="2460863"/>
                  </a:moveTo>
                  <a:cubicBezTo>
                    <a:pt x="2538951" y="2461888"/>
                    <a:pt x="2538951" y="2467527"/>
                    <a:pt x="2546128" y="2469065"/>
                  </a:cubicBezTo>
                  <a:cubicBezTo>
                    <a:pt x="2559968" y="2471628"/>
                    <a:pt x="2575859" y="2465476"/>
                    <a:pt x="2589699" y="2469065"/>
                  </a:cubicBezTo>
                  <a:cubicBezTo>
                    <a:pt x="2586623" y="2475728"/>
                    <a:pt x="2583547" y="2482392"/>
                    <a:pt x="2580472" y="2489056"/>
                  </a:cubicBezTo>
                  <a:cubicBezTo>
                    <a:pt x="2575346" y="2510585"/>
                    <a:pt x="2587648" y="2524425"/>
                    <a:pt x="2580472" y="2543391"/>
                  </a:cubicBezTo>
                  <a:cubicBezTo>
                    <a:pt x="2573296" y="2539290"/>
                    <a:pt x="2551766" y="2537752"/>
                    <a:pt x="2546128" y="2545954"/>
                  </a:cubicBezTo>
                  <a:cubicBezTo>
                    <a:pt x="2544590" y="2549542"/>
                    <a:pt x="2542540" y="2553130"/>
                    <a:pt x="2541002" y="2556719"/>
                  </a:cubicBezTo>
                  <a:cubicBezTo>
                    <a:pt x="2538439" y="2556206"/>
                    <a:pt x="2535876" y="2555693"/>
                    <a:pt x="2532800" y="2555181"/>
                  </a:cubicBezTo>
                  <a:cubicBezTo>
                    <a:pt x="2523574" y="2536727"/>
                    <a:pt x="2512809" y="2523913"/>
                    <a:pt x="2501019" y="2508535"/>
                  </a:cubicBezTo>
                  <a:cubicBezTo>
                    <a:pt x="2502557" y="2502896"/>
                    <a:pt x="2504608" y="2497257"/>
                    <a:pt x="2506145" y="2491106"/>
                  </a:cubicBezTo>
                  <a:cubicBezTo>
                    <a:pt x="2512809" y="2489056"/>
                    <a:pt x="2517422" y="2488543"/>
                    <a:pt x="2520498" y="2482905"/>
                  </a:cubicBezTo>
                  <a:cubicBezTo>
                    <a:pt x="2522548" y="2476753"/>
                    <a:pt x="2521523" y="2469065"/>
                    <a:pt x="2524599" y="2462913"/>
                  </a:cubicBezTo>
                  <a:cubicBezTo>
                    <a:pt x="2526137" y="2462913"/>
                    <a:pt x="2527162" y="2461888"/>
                    <a:pt x="2528700" y="2460863"/>
                  </a:cubicBezTo>
                  <a:moveTo>
                    <a:pt x="6056907" y="2454199"/>
                  </a:moveTo>
                  <a:cubicBezTo>
                    <a:pt x="6061008" y="2454712"/>
                    <a:pt x="6065108" y="2455224"/>
                    <a:pt x="6068697" y="2455737"/>
                  </a:cubicBezTo>
                  <a:cubicBezTo>
                    <a:pt x="6073310" y="2459838"/>
                    <a:pt x="6074335" y="2465476"/>
                    <a:pt x="6077923" y="2470602"/>
                  </a:cubicBezTo>
                  <a:lnTo>
                    <a:pt x="6096377" y="2470602"/>
                  </a:lnTo>
                  <a:cubicBezTo>
                    <a:pt x="6097915" y="2468039"/>
                    <a:pt x="6098940" y="2465476"/>
                    <a:pt x="6100478" y="2462401"/>
                  </a:cubicBezTo>
                  <a:cubicBezTo>
                    <a:pt x="6110217" y="2472140"/>
                    <a:pt x="6119957" y="2481879"/>
                    <a:pt x="6129696" y="2491619"/>
                  </a:cubicBezTo>
                  <a:cubicBezTo>
                    <a:pt x="6128670" y="2506484"/>
                    <a:pt x="6128158" y="2520837"/>
                    <a:pt x="6127133" y="2535189"/>
                  </a:cubicBezTo>
                  <a:cubicBezTo>
                    <a:pt x="6130721" y="2548517"/>
                    <a:pt x="6143536" y="2555693"/>
                    <a:pt x="6147124" y="2571071"/>
                  </a:cubicBezTo>
                  <a:cubicBezTo>
                    <a:pt x="6092276" y="2561332"/>
                    <a:pt x="6066134" y="2512123"/>
                    <a:pt x="6056907" y="2454199"/>
                  </a:cubicBezTo>
                  <a:moveTo>
                    <a:pt x="6432128" y="2450611"/>
                  </a:moveTo>
                  <a:cubicBezTo>
                    <a:pt x="6448019" y="2455224"/>
                    <a:pt x="6444430" y="2464451"/>
                    <a:pt x="6454682" y="2471628"/>
                  </a:cubicBezTo>
                  <a:cubicBezTo>
                    <a:pt x="6463909" y="2478291"/>
                    <a:pt x="6479287" y="2474191"/>
                    <a:pt x="6488001" y="2479829"/>
                  </a:cubicBezTo>
                  <a:cubicBezTo>
                    <a:pt x="6486976" y="2482392"/>
                    <a:pt x="6486464" y="2484955"/>
                    <a:pt x="6485438" y="2488031"/>
                  </a:cubicBezTo>
                  <a:cubicBezTo>
                    <a:pt x="6479287" y="2489056"/>
                    <a:pt x="6473136" y="2489568"/>
                    <a:pt x="6466985" y="2490594"/>
                  </a:cubicBezTo>
                  <a:lnTo>
                    <a:pt x="6466985" y="2499820"/>
                  </a:lnTo>
                  <a:cubicBezTo>
                    <a:pt x="6454170" y="2504434"/>
                    <a:pt x="6432128" y="2501358"/>
                    <a:pt x="6413674" y="2504946"/>
                  </a:cubicBezTo>
                  <a:cubicBezTo>
                    <a:pt x="6409574" y="2511610"/>
                    <a:pt x="6411625" y="2517248"/>
                    <a:pt x="6407011" y="2525963"/>
                  </a:cubicBezTo>
                  <a:cubicBezTo>
                    <a:pt x="6402398" y="2529038"/>
                    <a:pt x="6398297" y="2532114"/>
                    <a:pt x="6393684" y="2535189"/>
                  </a:cubicBezTo>
                  <a:cubicBezTo>
                    <a:pt x="6389583" y="2544929"/>
                    <a:pt x="6391121" y="2558256"/>
                    <a:pt x="6384457" y="2565945"/>
                  </a:cubicBezTo>
                  <a:cubicBezTo>
                    <a:pt x="6358827" y="2579273"/>
                    <a:pt x="6360877" y="2562870"/>
                    <a:pt x="6341911" y="2567483"/>
                  </a:cubicBezTo>
                  <a:cubicBezTo>
                    <a:pt x="6337298" y="2570559"/>
                    <a:pt x="6332172" y="2573634"/>
                    <a:pt x="6327558" y="2576710"/>
                  </a:cubicBezTo>
                  <a:cubicBezTo>
                    <a:pt x="6315256" y="2577735"/>
                    <a:pt x="6302954" y="2578248"/>
                    <a:pt x="6290651" y="2579273"/>
                  </a:cubicBezTo>
                  <a:cubicBezTo>
                    <a:pt x="6284500" y="2573122"/>
                    <a:pt x="6277324" y="2571584"/>
                    <a:pt x="6274761" y="2561845"/>
                  </a:cubicBezTo>
                  <a:cubicBezTo>
                    <a:pt x="6286038" y="2564920"/>
                    <a:pt x="6294240" y="2572609"/>
                    <a:pt x="6306542" y="2566970"/>
                  </a:cubicBezTo>
                  <a:cubicBezTo>
                    <a:pt x="6307055" y="2557231"/>
                    <a:pt x="6308592" y="2546979"/>
                    <a:pt x="6311668" y="2540315"/>
                  </a:cubicBezTo>
                  <a:cubicBezTo>
                    <a:pt x="6325508" y="2538778"/>
                    <a:pt x="6342424" y="2538778"/>
                    <a:pt x="6351650" y="2533652"/>
                  </a:cubicBezTo>
                  <a:cubicBezTo>
                    <a:pt x="6354726" y="2519299"/>
                    <a:pt x="6361390" y="2505459"/>
                    <a:pt x="6371642" y="2497770"/>
                  </a:cubicBezTo>
                  <a:lnTo>
                    <a:pt x="6371642" y="2500333"/>
                  </a:lnTo>
                  <a:cubicBezTo>
                    <a:pt x="6375743" y="2504946"/>
                    <a:pt x="6379843" y="2509047"/>
                    <a:pt x="6383432" y="2513661"/>
                  </a:cubicBezTo>
                  <a:cubicBezTo>
                    <a:pt x="6390095" y="2511098"/>
                    <a:pt x="6396759" y="2508535"/>
                    <a:pt x="6403422" y="2505459"/>
                  </a:cubicBezTo>
                  <a:cubicBezTo>
                    <a:pt x="6400347" y="2486493"/>
                    <a:pt x="6419313" y="2462913"/>
                    <a:pt x="6432128" y="2450611"/>
                  </a:cubicBezTo>
                  <a:moveTo>
                    <a:pt x="2458474" y="2409091"/>
                  </a:moveTo>
                  <a:cubicBezTo>
                    <a:pt x="2468213" y="2415754"/>
                    <a:pt x="2477952" y="2422418"/>
                    <a:pt x="2487692" y="2429082"/>
                  </a:cubicBezTo>
                  <a:cubicBezTo>
                    <a:pt x="2489742" y="2433695"/>
                    <a:pt x="2485641" y="2437796"/>
                    <a:pt x="2490255" y="2442409"/>
                  </a:cubicBezTo>
                  <a:cubicBezTo>
                    <a:pt x="2498969" y="2451124"/>
                    <a:pt x="2510246" y="2455224"/>
                    <a:pt x="2517935" y="2464964"/>
                  </a:cubicBezTo>
                  <a:cubicBezTo>
                    <a:pt x="2516910" y="2472140"/>
                    <a:pt x="2517422" y="2480854"/>
                    <a:pt x="2515372" y="2484955"/>
                  </a:cubicBezTo>
                  <a:cubicBezTo>
                    <a:pt x="2510759" y="2486493"/>
                    <a:pt x="2506658" y="2488543"/>
                    <a:pt x="2502045" y="2490081"/>
                  </a:cubicBezTo>
                  <a:cubicBezTo>
                    <a:pt x="2500507" y="2497257"/>
                    <a:pt x="2499482" y="2504434"/>
                    <a:pt x="2497944" y="2511098"/>
                  </a:cubicBezTo>
                  <a:cubicBezTo>
                    <a:pt x="2504608" y="2524937"/>
                    <a:pt x="2518960" y="2538265"/>
                    <a:pt x="2527162" y="2553643"/>
                  </a:cubicBezTo>
                  <a:cubicBezTo>
                    <a:pt x="2509221" y="2552105"/>
                    <a:pt x="2498456" y="2565433"/>
                    <a:pt x="2479490" y="2568508"/>
                  </a:cubicBezTo>
                  <a:cubicBezTo>
                    <a:pt x="2469238" y="2561332"/>
                    <a:pt x="2450785" y="2548517"/>
                    <a:pt x="2458474" y="2524937"/>
                  </a:cubicBezTo>
                  <a:cubicBezTo>
                    <a:pt x="2460524" y="2518787"/>
                    <a:pt x="2466675" y="2517248"/>
                    <a:pt x="2465137" y="2509047"/>
                  </a:cubicBezTo>
                  <a:cubicBezTo>
                    <a:pt x="2464112" y="2503409"/>
                    <a:pt x="2455398" y="2483930"/>
                    <a:pt x="2450785" y="2481367"/>
                  </a:cubicBezTo>
                  <a:cubicBezTo>
                    <a:pt x="2442071" y="2478291"/>
                    <a:pt x="2442071" y="2481879"/>
                    <a:pt x="2434894" y="2477266"/>
                  </a:cubicBezTo>
                  <a:cubicBezTo>
                    <a:pt x="2432331" y="2473678"/>
                    <a:pt x="2429768" y="2470090"/>
                    <a:pt x="2426693" y="2466502"/>
                  </a:cubicBezTo>
                  <a:cubicBezTo>
                    <a:pt x="2428231" y="2462913"/>
                    <a:pt x="2429256" y="2459325"/>
                    <a:pt x="2430794" y="2455737"/>
                  </a:cubicBezTo>
                  <a:cubicBezTo>
                    <a:pt x="2427205" y="2447535"/>
                    <a:pt x="2442071" y="2446510"/>
                    <a:pt x="2448222" y="2443947"/>
                  </a:cubicBezTo>
                  <a:cubicBezTo>
                    <a:pt x="2447197" y="2434208"/>
                    <a:pt x="2444634" y="2435233"/>
                    <a:pt x="2443096" y="2426519"/>
                  </a:cubicBezTo>
                  <a:cubicBezTo>
                    <a:pt x="2448734" y="2421906"/>
                    <a:pt x="2454886" y="2417292"/>
                    <a:pt x="2458474" y="2409091"/>
                  </a:cubicBezTo>
                  <a:moveTo>
                    <a:pt x="3587213" y="2409091"/>
                  </a:moveTo>
                  <a:cubicBezTo>
                    <a:pt x="3595415" y="2408065"/>
                    <a:pt x="3599003" y="2406015"/>
                    <a:pt x="3603104" y="2411654"/>
                  </a:cubicBezTo>
                  <a:cubicBezTo>
                    <a:pt x="3606692" y="2418830"/>
                    <a:pt x="3607204" y="2429594"/>
                    <a:pt x="3611305" y="2435746"/>
                  </a:cubicBezTo>
                  <a:lnTo>
                    <a:pt x="3619507" y="2435746"/>
                  </a:lnTo>
                  <a:cubicBezTo>
                    <a:pt x="3622070" y="2432670"/>
                    <a:pt x="3624632" y="2429594"/>
                    <a:pt x="3627708" y="2426519"/>
                  </a:cubicBezTo>
                  <a:lnTo>
                    <a:pt x="3627708" y="2429082"/>
                  </a:lnTo>
                  <a:lnTo>
                    <a:pt x="3630271" y="2429082"/>
                  </a:lnTo>
                  <a:cubicBezTo>
                    <a:pt x="3629758" y="2443435"/>
                    <a:pt x="3626683" y="2450611"/>
                    <a:pt x="3630271" y="2456762"/>
                  </a:cubicBezTo>
                  <a:cubicBezTo>
                    <a:pt x="3638473" y="2459325"/>
                    <a:pt x="3647699" y="2464451"/>
                    <a:pt x="3651288" y="2471115"/>
                  </a:cubicBezTo>
                  <a:cubicBezTo>
                    <a:pt x="3653851" y="2478291"/>
                    <a:pt x="3648725" y="2487518"/>
                    <a:pt x="3646162" y="2493669"/>
                  </a:cubicBezTo>
                  <a:lnTo>
                    <a:pt x="3644624" y="2493669"/>
                  </a:lnTo>
                  <a:cubicBezTo>
                    <a:pt x="3617969" y="2476753"/>
                    <a:pt x="3584650" y="2462913"/>
                    <a:pt x="3563634" y="2440359"/>
                  </a:cubicBezTo>
                  <a:cubicBezTo>
                    <a:pt x="3571835" y="2429082"/>
                    <a:pt x="3585163" y="2429082"/>
                    <a:pt x="3587213" y="2409091"/>
                  </a:cubicBezTo>
                  <a:moveTo>
                    <a:pt x="5629914" y="2383973"/>
                  </a:moveTo>
                  <a:cubicBezTo>
                    <a:pt x="5662207" y="2393200"/>
                    <a:pt x="5680148" y="2450098"/>
                    <a:pt x="5641703" y="2466502"/>
                  </a:cubicBezTo>
                  <a:cubicBezTo>
                    <a:pt x="5640166" y="2465989"/>
                    <a:pt x="5638115" y="2465476"/>
                    <a:pt x="5636577" y="2464964"/>
                  </a:cubicBezTo>
                  <a:cubicBezTo>
                    <a:pt x="5614536" y="2454712"/>
                    <a:pt x="5624788" y="2403965"/>
                    <a:pt x="5629914" y="2383973"/>
                  </a:cubicBezTo>
                  <a:moveTo>
                    <a:pt x="6637680" y="2381410"/>
                  </a:moveTo>
                  <a:cubicBezTo>
                    <a:pt x="6644856" y="2381923"/>
                    <a:pt x="6643831" y="2380898"/>
                    <a:pt x="6646906" y="2385511"/>
                  </a:cubicBezTo>
                  <a:cubicBezTo>
                    <a:pt x="6653058" y="2398839"/>
                    <a:pt x="6659721" y="2429082"/>
                    <a:pt x="6652032" y="2441384"/>
                  </a:cubicBezTo>
                  <a:cubicBezTo>
                    <a:pt x="6644343" y="2442922"/>
                    <a:pt x="6635117" y="2444460"/>
                    <a:pt x="6629478" y="2448048"/>
                  </a:cubicBezTo>
                  <a:lnTo>
                    <a:pt x="6629478" y="2449586"/>
                  </a:lnTo>
                  <a:cubicBezTo>
                    <a:pt x="6630503" y="2459325"/>
                    <a:pt x="6634091" y="2468552"/>
                    <a:pt x="6632041" y="2477266"/>
                  </a:cubicBezTo>
                  <a:cubicBezTo>
                    <a:pt x="6622814" y="2472140"/>
                    <a:pt x="6615638" y="2467014"/>
                    <a:pt x="6604361" y="2462401"/>
                  </a:cubicBezTo>
                  <a:cubicBezTo>
                    <a:pt x="6601798" y="2451636"/>
                    <a:pt x="6598723" y="2435233"/>
                    <a:pt x="6593597" y="2426519"/>
                  </a:cubicBezTo>
                  <a:cubicBezTo>
                    <a:pt x="6578219" y="2423956"/>
                    <a:pt x="6564891" y="2435746"/>
                    <a:pt x="6553614" y="2442409"/>
                  </a:cubicBezTo>
                  <a:lnTo>
                    <a:pt x="6552076" y="2442409"/>
                  </a:lnTo>
                  <a:lnTo>
                    <a:pt x="6552076" y="2437283"/>
                  </a:lnTo>
                  <a:cubicBezTo>
                    <a:pt x="6557715" y="2423443"/>
                    <a:pt x="6573093" y="2413704"/>
                    <a:pt x="6585395" y="2406528"/>
                  </a:cubicBezTo>
                  <a:cubicBezTo>
                    <a:pt x="6591546" y="2410116"/>
                    <a:pt x="6599747" y="2416780"/>
                    <a:pt x="6606412" y="2414729"/>
                  </a:cubicBezTo>
                  <a:cubicBezTo>
                    <a:pt x="6617176" y="2407553"/>
                    <a:pt x="6624865" y="2399864"/>
                    <a:pt x="6637167" y="2393713"/>
                  </a:cubicBezTo>
                  <a:cubicBezTo>
                    <a:pt x="6637167" y="2385511"/>
                    <a:pt x="6636142" y="2386536"/>
                    <a:pt x="6637680" y="2381410"/>
                  </a:cubicBezTo>
                  <a:moveTo>
                    <a:pt x="2002262" y="2381410"/>
                  </a:moveTo>
                  <a:cubicBezTo>
                    <a:pt x="2039169" y="2381410"/>
                    <a:pt x="2038657" y="2400889"/>
                    <a:pt x="2059160" y="2413191"/>
                  </a:cubicBezTo>
                  <a:cubicBezTo>
                    <a:pt x="2054034" y="2419343"/>
                    <a:pt x="2048396" y="2425494"/>
                    <a:pt x="2043270" y="2431645"/>
                  </a:cubicBezTo>
                  <a:cubicBezTo>
                    <a:pt x="2040194" y="2429082"/>
                    <a:pt x="2037119" y="2426519"/>
                    <a:pt x="2034043" y="2423443"/>
                  </a:cubicBezTo>
                  <a:cubicBezTo>
                    <a:pt x="2032505" y="2421393"/>
                    <a:pt x="2031480" y="2418830"/>
                    <a:pt x="2029942" y="2416780"/>
                  </a:cubicBezTo>
                  <a:cubicBezTo>
                    <a:pt x="2032505" y="2406015"/>
                    <a:pt x="2034556" y="2403965"/>
                    <a:pt x="2028405" y="2395763"/>
                  </a:cubicBezTo>
                  <a:cubicBezTo>
                    <a:pt x="2024304" y="2394225"/>
                    <a:pt x="2020203" y="2393200"/>
                    <a:pt x="2016615" y="2391662"/>
                  </a:cubicBezTo>
                  <a:cubicBezTo>
                    <a:pt x="1999699" y="2396276"/>
                    <a:pt x="1996111" y="2403452"/>
                    <a:pt x="1983296" y="2411654"/>
                  </a:cubicBezTo>
                  <a:cubicBezTo>
                    <a:pt x="1985346" y="2416780"/>
                    <a:pt x="1987909" y="2422418"/>
                    <a:pt x="1989960" y="2427544"/>
                  </a:cubicBezTo>
                  <a:cubicBezTo>
                    <a:pt x="1987397" y="2429082"/>
                    <a:pt x="1984834" y="2431132"/>
                    <a:pt x="1981758" y="2432670"/>
                  </a:cubicBezTo>
                  <a:cubicBezTo>
                    <a:pt x="1962279" y="2426519"/>
                    <a:pt x="1955616" y="2409091"/>
                    <a:pt x="1931524" y="2406015"/>
                  </a:cubicBezTo>
                  <a:cubicBezTo>
                    <a:pt x="1933061" y="2398839"/>
                    <a:pt x="1934087" y="2391662"/>
                    <a:pt x="1935624" y="2384998"/>
                  </a:cubicBezTo>
                  <a:cubicBezTo>
                    <a:pt x="1936650" y="2386024"/>
                    <a:pt x="1937162" y="2386536"/>
                    <a:pt x="1938187" y="2387561"/>
                  </a:cubicBezTo>
                  <a:cubicBezTo>
                    <a:pt x="1964842" y="2401402"/>
                    <a:pt x="1979708" y="2399864"/>
                    <a:pt x="2002262" y="2381410"/>
                  </a:cubicBezTo>
                  <a:moveTo>
                    <a:pt x="6604873" y="2377309"/>
                  </a:moveTo>
                  <a:lnTo>
                    <a:pt x="6611537" y="2377309"/>
                  </a:lnTo>
                  <a:cubicBezTo>
                    <a:pt x="6609487" y="2384486"/>
                    <a:pt x="6605898" y="2386536"/>
                    <a:pt x="6598209" y="2388074"/>
                  </a:cubicBezTo>
                  <a:cubicBezTo>
                    <a:pt x="6599747" y="2381410"/>
                    <a:pt x="6601286" y="2381410"/>
                    <a:pt x="6604873" y="2377309"/>
                  </a:cubicBezTo>
                  <a:moveTo>
                    <a:pt x="3562096" y="2372184"/>
                  </a:moveTo>
                  <a:cubicBezTo>
                    <a:pt x="3577474" y="2378847"/>
                    <a:pt x="3585675" y="2402427"/>
                    <a:pt x="3580549" y="2421393"/>
                  </a:cubicBezTo>
                  <a:cubicBezTo>
                    <a:pt x="3572860" y="2426519"/>
                    <a:pt x="3564146" y="2431645"/>
                    <a:pt x="3559533" y="2439846"/>
                  </a:cubicBezTo>
                  <a:cubicBezTo>
                    <a:pt x="3558508" y="2438821"/>
                    <a:pt x="3557995" y="2438309"/>
                    <a:pt x="3556970" y="2437283"/>
                  </a:cubicBezTo>
                  <a:cubicBezTo>
                    <a:pt x="3539029" y="2430107"/>
                    <a:pt x="3527752" y="2414729"/>
                    <a:pt x="3523651" y="2393713"/>
                  </a:cubicBezTo>
                  <a:cubicBezTo>
                    <a:pt x="3529802" y="2389099"/>
                    <a:pt x="3535953" y="2383973"/>
                    <a:pt x="3538004" y="2375259"/>
                  </a:cubicBezTo>
                  <a:cubicBezTo>
                    <a:pt x="3547230" y="2375772"/>
                    <a:pt x="3555432" y="2376284"/>
                    <a:pt x="3562096" y="2372184"/>
                  </a:cubicBezTo>
                  <a:moveTo>
                    <a:pt x="3674867" y="2357318"/>
                  </a:moveTo>
                  <a:lnTo>
                    <a:pt x="3679993" y="2357318"/>
                  </a:lnTo>
                  <a:cubicBezTo>
                    <a:pt x="3680506" y="2359881"/>
                    <a:pt x="3681018" y="2362444"/>
                    <a:pt x="3681531" y="2365520"/>
                  </a:cubicBezTo>
                  <a:cubicBezTo>
                    <a:pt x="3686144" y="2363982"/>
                    <a:pt x="3690245" y="2362957"/>
                    <a:pt x="3694858" y="2361419"/>
                  </a:cubicBezTo>
                  <a:cubicBezTo>
                    <a:pt x="3707673" y="2367570"/>
                    <a:pt x="3709211" y="2378847"/>
                    <a:pt x="3726639" y="2379872"/>
                  </a:cubicBezTo>
                  <a:cubicBezTo>
                    <a:pt x="3736379" y="2372696"/>
                    <a:pt x="3747656" y="2371671"/>
                    <a:pt x="3758421" y="2378335"/>
                  </a:cubicBezTo>
                  <a:cubicBezTo>
                    <a:pt x="3765084" y="2419855"/>
                    <a:pt x="3755858" y="2411654"/>
                    <a:pt x="3747656" y="2443435"/>
                  </a:cubicBezTo>
                  <a:cubicBezTo>
                    <a:pt x="3743555" y="2458813"/>
                    <a:pt x="3755858" y="2466502"/>
                    <a:pt x="3756883" y="2480854"/>
                  </a:cubicBezTo>
                  <a:cubicBezTo>
                    <a:pt x="3715875" y="2476241"/>
                    <a:pt x="3685632" y="2486493"/>
                    <a:pt x="3650775" y="2494182"/>
                  </a:cubicBezTo>
                  <a:cubicBezTo>
                    <a:pt x="3652313" y="2485468"/>
                    <a:pt x="3657951" y="2478804"/>
                    <a:pt x="3654876" y="2470090"/>
                  </a:cubicBezTo>
                  <a:cubicBezTo>
                    <a:pt x="3650775" y="2461376"/>
                    <a:pt x="3640523" y="2455737"/>
                    <a:pt x="3630784" y="2452661"/>
                  </a:cubicBezTo>
                  <a:cubicBezTo>
                    <a:pt x="3636935" y="2437283"/>
                    <a:pt x="3639498" y="2420368"/>
                    <a:pt x="3637447" y="2409091"/>
                  </a:cubicBezTo>
                  <a:lnTo>
                    <a:pt x="3648212" y="2409091"/>
                  </a:lnTo>
                  <a:cubicBezTo>
                    <a:pt x="3648725" y="2407040"/>
                    <a:pt x="3649237" y="2404477"/>
                    <a:pt x="3649750" y="2402427"/>
                  </a:cubicBezTo>
                  <a:cubicBezTo>
                    <a:pt x="3645136" y="2393200"/>
                    <a:pt x="3637960" y="2380385"/>
                    <a:pt x="3640523" y="2368083"/>
                  </a:cubicBezTo>
                  <a:cubicBezTo>
                    <a:pt x="3652313" y="2365007"/>
                    <a:pt x="3649750" y="2358856"/>
                    <a:pt x="3657951" y="2369621"/>
                  </a:cubicBezTo>
                  <a:lnTo>
                    <a:pt x="3659489" y="2369621"/>
                  </a:lnTo>
                  <a:cubicBezTo>
                    <a:pt x="3668716" y="2368083"/>
                    <a:pt x="3670766" y="2364495"/>
                    <a:pt x="3674867" y="2357318"/>
                  </a:cubicBezTo>
                  <a:moveTo>
                    <a:pt x="2421054" y="2354755"/>
                  </a:moveTo>
                  <a:cubicBezTo>
                    <a:pt x="2424130" y="2356293"/>
                    <a:pt x="2427205" y="2357318"/>
                    <a:pt x="2430281" y="2358856"/>
                  </a:cubicBezTo>
                  <a:lnTo>
                    <a:pt x="2430281" y="2360394"/>
                  </a:lnTo>
                  <a:cubicBezTo>
                    <a:pt x="2429768" y="2362444"/>
                    <a:pt x="2429256" y="2365007"/>
                    <a:pt x="2428743" y="2367058"/>
                  </a:cubicBezTo>
                  <a:cubicBezTo>
                    <a:pt x="2424130" y="2368083"/>
                    <a:pt x="2419004" y="2368595"/>
                    <a:pt x="2414390" y="2369621"/>
                  </a:cubicBezTo>
                  <a:lnTo>
                    <a:pt x="2414390" y="2358856"/>
                  </a:lnTo>
                  <a:cubicBezTo>
                    <a:pt x="2414903" y="2357831"/>
                    <a:pt x="2415416" y="2357318"/>
                    <a:pt x="2415928" y="2356293"/>
                  </a:cubicBezTo>
                  <a:cubicBezTo>
                    <a:pt x="2417466" y="2355781"/>
                    <a:pt x="2419516" y="2355268"/>
                    <a:pt x="2421054" y="2354755"/>
                  </a:cubicBezTo>
                  <a:moveTo>
                    <a:pt x="6492102" y="2350655"/>
                  </a:moveTo>
                  <a:cubicBezTo>
                    <a:pt x="6495690" y="2354243"/>
                    <a:pt x="6495690" y="2355268"/>
                    <a:pt x="6496203" y="2362444"/>
                  </a:cubicBezTo>
                  <a:cubicBezTo>
                    <a:pt x="6487489" y="2375772"/>
                    <a:pt x="6465447" y="2401914"/>
                    <a:pt x="6451094" y="2409091"/>
                  </a:cubicBezTo>
                  <a:cubicBezTo>
                    <a:pt x="6452119" y="2407553"/>
                    <a:pt x="6452632" y="2406528"/>
                    <a:pt x="6453657" y="2404990"/>
                  </a:cubicBezTo>
                  <a:cubicBezTo>
                    <a:pt x="6462884" y="2385511"/>
                    <a:pt x="6481338" y="2372184"/>
                    <a:pt x="6492102" y="2350655"/>
                  </a:cubicBezTo>
                  <a:moveTo>
                    <a:pt x="3765084" y="2348092"/>
                  </a:moveTo>
                  <a:cubicBezTo>
                    <a:pt x="3783025" y="2349629"/>
                    <a:pt x="3801479" y="2350655"/>
                    <a:pt x="3819419" y="2352192"/>
                  </a:cubicBezTo>
                  <a:cubicBezTo>
                    <a:pt x="3824033" y="2359369"/>
                    <a:pt x="3840949" y="2458813"/>
                    <a:pt x="3839411" y="2460863"/>
                  </a:cubicBezTo>
                  <a:cubicBezTo>
                    <a:pt x="3819419" y="2475216"/>
                    <a:pt x="3787639" y="2488543"/>
                    <a:pt x="3760984" y="2483417"/>
                  </a:cubicBezTo>
                  <a:cubicBezTo>
                    <a:pt x="3760471" y="2467527"/>
                    <a:pt x="3748169" y="2459838"/>
                    <a:pt x="3751757" y="2444972"/>
                  </a:cubicBezTo>
                  <a:cubicBezTo>
                    <a:pt x="3753807" y="2435746"/>
                    <a:pt x="3764572" y="2422418"/>
                    <a:pt x="3767647" y="2414217"/>
                  </a:cubicBezTo>
                  <a:cubicBezTo>
                    <a:pt x="3771236" y="2403965"/>
                    <a:pt x="3760984" y="2357831"/>
                    <a:pt x="3758421" y="2350655"/>
                  </a:cubicBezTo>
                  <a:cubicBezTo>
                    <a:pt x="3758933" y="2350142"/>
                    <a:pt x="3759446" y="2349629"/>
                    <a:pt x="3759958" y="2349117"/>
                  </a:cubicBezTo>
                  <a:cubicBezTo>
                    <a:pt x="3761496" y="2349117"/>
                    <a:pt x="3763034" y="2348604"/>
                    <a:pt x="3765084" y="2348092"/>
                  </a:cubicBezTo>
                  <a:moveTo>
                    <a:pt x="1870525" y="2348092"/>
                  </a:moveTo>
                  <a:cubicBezTo>
                    <a:pt x="1885390" y="2350142"/>
                    <a:pt x="1904869" y="2352192"/>
                    <a:pt x="1915633" y="2358856"/>
                  </a:cubicBezTo>
                  <a:cubicBezTo>
                    <a:pt x="1921272" y="2366032"/>
                    <a:pt x="1926910" y="2373209"/>
                    <a:pt x="1933061" y="2379872"/>
                  </a:cubicBezTo>
                  <a:cubicBezTo>
                    <a:pt x="1931524" y="2388074"/>
                    <a:pt x="1929473" y="2396788"/>
                    <a:pt x="1927936" y="2404990"/>
                  </a:cubicBezTo>
                  <a:lnTo>
                    <a:pt x="1919734" y="2404990"/>
                  </a:lnTo>
                  <a:cubicBezTo>
                    <a:pt x="1918196" y="2404477"/>
                    <a:pt x="1916146" y="2403965"/>
                    <a:pt x="1914608" y="2403452"/>
                  </a:cubicBezTo>
                  <a:cubicBezTo>
                    <a:pt x="1907432" y="2382948"/>
                    <a:pt x="1898717" y="2383973"/>
                    <a:pt x="1886928" y="2370133"/>
                  </a:cubicBezTo>
                  <a:cubicBezTo>
                    <a:pt x="1882314" y="2371671"/>
                    <a:pt x="1878214" y="2372696"/>
                    <a:pt x="1873600" y="2374234"/>
                  </a:cubicBezTo>
                  <a:cubicBezTo>
                    <a:pt x="1861810" y="2366032"/>
                    <a:pt x="1864886" y="2360906"/>
                    <a:pt x="1870525" y="2348092"/>
                  </a:cubicBezTo>
                  <a:moveTo>
                    <a:pt x="4187977" y="2516736"/>
                  </a:moveTo>
                  <a:cubicBezTo>
                    <a:pt x="4187977" y="2523400"/>
                    <a:pt x="4187977" y="2528013"/>
                    <a:pt x="4185414" y="2531601"/>
                  </a:cubicBezTo>
                  <a:cubicBezTo>
                    <a:pt x="4184902" y="2532626"/>
                    <a:pt x="4184389" y="2533139"/>
                    <a:pt x="4183876" y="2534164"/>
                  </a:cubicBezTo>
                  <a:cubicBezTo>
                    <a:pt x="4152608" y="2503409"/>
                    <a:pt x="4141331" y="2470090"/>
                    <a:pt x="4167986" y="2429082"/>
                  </a:cubicBezTo>
                  <a:cubicBezTo>
                    <a:pt x="4190540" y="2431645"/>
                    <a:pt x="4226934" y="2416780"/>
                    <a:pt x="4247438" y="2404990"/>
                  </a:cubicBezTo>
                  <a:lnTo>
                    <a:pt x="4247438" y="2393200"/>
                  </a:lnTo>
                  <a:cubicBezTo>
                    <a:pt x="4293060" y="2393200"/>
                    <a:pt x="4302799" y="2343478"/>
                    <a:pt x="4321765" y="2346554"/>
                  </a:cubicBezTo>
                  <a:cubicBezTo>
                    <a:pt x="4335093" y="2350655"/>
                    <a:pt x="4342269" y="2367570"/>
                    <a:pt x="4346882" y="2379872"/>
                  </a:cubicBezTo>
                  <a:cubicBezTo>
                    <a:pt x="4343807" y="2383973"/>
                    <a:pt x="4340731" y="2388074"/>
                    <a:pt x="4337656" y="2391662"/>
                  </a:cubicBezTo>
                  <a:cubicBezTo>
                    <a:pt x="4338168" y="2393200"/>
                    <a:pt x="4338681" y="2394225"/>
                    <a:pt x="4339193" y="2395763"/>
                  </a:cubicBezTo>
                  <a:cubicBezTo>
                    <a:pt x="4365849" y="2403965"/>
                    <a:pt x="4411469" y="2452149"/>
                    <a:pt x="4422747" y="2475216"/>
                  </a:cubicBezTo>
                  <a:lnTo>
                    <a:pt x="4422747" y="2476753"/>
                  </a:lnTo>
                  <a:cubicBezTo>
                    <a:pt x="4409419" y="2478291"/>
                    <a:pt x="4400705" y="2470602"/>
                    <a:pt x="4388403" y="2472653"/>
                  </a:cubicBezTo>
                  <a:cubicBezTo>
                    <a:pt x="4383789" y="2473678"/>
                    <a:pt x="4383277" y="2479316"/>
                    <a:pt x="4380201" y="2480854"/>
                  </a:cubicBezTo>
                  <a:cubicBezTo>
                    <a:pt x="4372512" y="2480342"/>
                    <a:pt x="4365336" y="2479829"/>
                    <a:pt x="4357647" y="2479316"/>
                  </a:cubicBezTo>
                  <a:cubicBezTo>
                    <a:pt x="4346882" y="2481367"/>
                    <a:pt x="4329967" y="2484442"/>
                    <a:pt x="4320740" y="2487518"/>
                  </a:cubicBezTo>
                  <a:cubicBezTo>
                    <a:pt x="4319202" y="2492131"/>
                    <a:pt x="4317152" y="2496232"/>
                    <a:pt x="4315614" y="2500846"/>
                  </a:cubicBezTo>
                  <a:cubicBezTo>
                    <a:pt x="4302286" y="2498795"/>
                    <a:pt x="4288959" y="2496232"/>
                    <a:pt x="4275631" y="2494182"/>
                  </a:cubicBezTo>
                  <a:cubicBezTo>
                    <a:pt x="4266405" y="2489568"/>
                    <a:pt x="4267942" y="2482392"/>
                    <a:pt x="4253077" y="2480854"/>
                  </a:cubicBezTo>
                  <a:cubicBezTo>
                    <a:pt x="4239749" y="2487005"/>
                    <a:pt x="4230010" y="2493157"/>
                    <a:pt x="4230523" y="2514173"/>
                  </a:cubicBezTo>
                  <a:cubicBezTo>
                    <a:pt x="4213095" y="2511610"/>
                    <a:pt x="4204380" y="2515198"/>
                    <a:pt x="4187977" y="2516736"/>
                  </a:cubicBezTo>
                  <a:moveTo>
                    <a:pt x="3823008" y="2345529"/>
                  </a:moveTo>
                  <a:cubicBezTo>
                    <a:pt x="3827621" y="2346554"/>
                    <a:pt x="3832747" y="2347066"/>
                    <a:pt x="3837360" y="2348092"/>
                  </a:cubicBezTo>
                  <a:cubicBezTo>
                    <a:pt x="3838898" y="2362957"/>
                    <a:pt x="3844024" y="2366032"/>
                    <a:pt x="3854789" y="2372184"/>
                  </a:cubicBezTo>
                  <a:cubicBezTo>
                    <a:pt x="3856327" y="2398839"/>
                    <a:pt x="3858377" y="2425494"/>
                    <a:pt x="3859915" y="2451636"/>
                  </a:cubicBezTo>
                  <a:cubicBezTo>
                    <a:pt x="3854789" y="2453174"/>
                    <a:pt x="3849150" y="2455224"/>
                    <a:pt x="3844024" y="2456762"/>
                  </a:cubicBezTo>
                  <a:cubicBezTo>
                    <a:pt x="3839411" y="2437796"/>
                    <a:pt x="3835310" y="2418830"/>
                    <a:pt x="3830697" y="2399864"/>
                  </a:cubicBezTo>
                  <a:cubicBezTo>
                    <a:pt x="3831209" y="2388587"/>
                    <a:pt x="3831722" y="2376797"/>
                    <a:pt x="3832234" y="2365520"/>
                  </a:cubicBezTo>
                  <a:cubicBezTo>
                    <a:pt x="3830184" y="2357318"/>
                    <a:pt x="3824545" y="2356806"/>
                    <a:pt x="3823008" y="2345529"/>
                  </a:cubicBezTo>
                  <a:moveTo>
                    <a:pt x="6554126" y="2332201"/>
                  </a:moveTo>
                  <a:cubicBezTo>
                    <a:pt x="6576681" y="2335789"/>
                    <a:pt x="6583345" y="2361419"/>
                    <a:pt x="6595134" y="2361419"/>
                  </a:cubicBezTo>
                  <a:lnTo>
                    <a:pt x="6595134" y="2365520"/>
                  </a:lnTo>
                  <a:cubicBezTo>
                    <a:pt x="6590520" y="2377822"/>
                    <a:pt x="6584882" y="2389612"/>
                    <a:pt x="6574118" y="2396276"/>
                  </a:cubicBezTo>
                  <a:cubicBezTo>
                    <a:pt x="6572067" y="2394225"/>
                    <a:pt x="6569504" y="2391662"/>
                    <a:pt x="6567454" y="2389612"/>
                  </a:cubicBezTo>
                  <a:cubicBezTo>
                    <a:pt x="6568479" y="2373721"/>
                    <a:pt x="6575656" y="2368595"/>
                    <a:pt x="6571555" y="2352192"/>
                  </a:cubicBezTo>
                  <a:cubicBezTo>
                    <a:pt x="6570530" y="2351680"/>
                    <a:pt x="6570017" y="2351167"/>
                    <a:pt x="6568992" y="2350655"/>
                  </a:cubicBezTo>
                  <a:cubicBezTo>
                    <a:pt x="6564378" y="2355781"/>
                    <a:pt x="6565404" y="2357831"/>
                    <a:pt x="6555664" y="2358856"/>
                  </a:cubicBezTo>
                  <a:cubicBezTo>
                    <a:pt x="6554639" y="2357318"/>
                    <a:pt x="6554126" y="2356293"/>
                    <a:pt x="6553101" y="2354755"/>
                  </a:cubicBezTo>
                  <a:cubicBezTo>
                    <a:pt x="6548488" y="2347579"/>
                    <a:pt x="6551051" y="2338352"/>
                    <a:pt x="6554126" y="2332201"/>
                  </a:cubicBezTo>
                  <a:moveTo>
                    <a:pt x="4954823" y="2324512"/>
                  </a:moveTo>
                  <a:cubicBezTo>
                    <a:pt x="4961487" y="2325025"/>
                    <a:pt x="4959949" y="2324512"/>
                    <a:pt x="4963024" y="2328613"/>
                  </a:cubicBezTo>
                  <a:cubicBezTo>
                    <a:pt x="4974302" y="2358343"/>
                    <a:pt x="4937907" y="2412679"/>
                    <a:pt x="4927143" y="2428057"/>
                  </a:cubicBezTo>
                  <a:cubicBezTo>
                    <a:pt x="4918941" y="2445485"/>
                    <a:pt x="4910227" y="2462401"/>
                    <a:pt x="4902025" y="2479829"/>
                  </a:cubicBezTo>
                  <a:cubicBezTo>
                    <a:pt x="4874858" y="2518274"/>
                    <a:pt x="4840513" y="2539290"/>
                    <a:pt x="4804119" y="2569021"/>
                  </a:cubicBezTo>
                  <a:cubicBezTo>
                    <a:pt x="4784641" y="2589525"/>
                    <a:pt x="4765162" y="2609516"/>
                    <a:pt x="4745683" y="2630020"/>
                  </a:cubicBezTo>
                  <a:cubicBezTo>
                    <a:pt x="4744658" y="2629507"/>
                    <a:pt x="4744145" y="2628995"/>
                    <a:pt x="4743120" y="2628482"/>
                  </a:cubicBezTo>
                  <a:cubicBezTo>
                    <a:pt x="4731330" y="2595163"/>
                    <a:pt x="4728255" y="2522887"/>
                    <a:pt x="4754910" y="2504946"/>
                  </a:cubicBezTo>
                  <a:cubicBezTo>
                    <a:pt x="4762086" y="2503921"/>
                    <a:pt x="4769263" y="2503409"/>
                    <a:pt x="4775926" y="2502383"/>
                  </a:cubicBezTo>
                  <a:cubicBezTo>
                    <a:pt x="4781565" y="2497770"/>
                    <a:pt x="4787204" y="2493669"/>
                    <a:pt x="4793354" y="2489056"/>
                  </a:cubicBezTo>
                  <a:cubicBezTo>
                    <a:pt x="4793867" y="2488543"/>
                    <a:pt x="4794380" y="2488031"/>
                    <a:pt x="4794893" y="2487518"/>
                  </a:cubicBezTo>
                  <a:cubicBezTo>
                    <a:pt x="4805657" y="2486493"/>
                    <a:pt x="4815909" y="2485980"/>
                    <a:pt x="4826673" y="2484955"/>
                  </a:cubicBezTo>
                  <a:cubicBezTo>
                    <a:pt x="4847690" y="2463426"/>
                    <a:pt x="4869219" y="2441384"/>
                    <a:pt x="4890235" y="2419855"/>
                  </a:cubicBezTo>
                  <a:cubicBezTo>
                    <a:pt x="4888698" y="2414729"/>
                    <a:pt x="4890235" y="2417292"/>
                    <a:pt x="4886135" y="2414729"/>
                  </a:cubicBezTo>
                  <a:cubicBezTo>
                    <a:pt x="4837950" y="2396788"/>
                    <a:pt x="4796430" y="2400376"/>
                    <a:pt x="4774901" y="2356293"/>
                  </a:cubicBezTo>
                  <a:cubicBezTo>
                    <a:pt x="4779002" y="2351680"/>
                    <a:pt x="4783103" y="2346554"/>
                    <a:pt x="4786691" y="2341940"/>
                  </a:cubicBezTo>
                  <a:cubicBezTo>
                    <a:pt x="4793354" y="2349117"/>
                    <a:pt x="4800018" y="2356293"/>
                    <a:pt x="4806682" y="2362957"/>
                  </a:cubicBezTo>
                  <a:cubicBezTo>
                    <a:pt x="4830774" y="2363982"/>
                    <a:pt x="4855891" y="2350655"/>
                    <a:pt x="4876908" y="2344503"/>
                  </a:cubicBezTo>
                  <a:cubicBezTo>
                    <a:pt x="4906126" y="2335789"/>
                    <a:pt x="4940983" y="2348092"/>
                    <a:pt x="4954823" y="2324512"/>
                  </a:cubicBezTo>
                  <a:moveTo>
                    <a:pt x="2421054" y="2405502"/>
                  </a:moveTo>
                  <a:cubicBezTo>
                    <a:pt x="2432331" y="2406528"/>
                    <a:pt x="2443096" y="2407040"/>
                    <a:pt x="2454373" y="2408065"/>
                  </a:cubicBezTo>
                  <a:lnTo>
                    <a:pt x="2454373" y="2409603"/>
                  </a:lnTo>
                  <a:cubicBezTo>
                    <a:pt x="2453348" y="2410628"/>
                    <a:pt x="2452835" y="2411141"/>
                    <a:pt x="2451810" y="2412166"/>
                  </a:cubicBezTo>
                  <a:cubicBezTo>
                    <a:pt x="2447197" y="2417805"/>
                    <a:pt x="2442071" y="2423443"/>
                    <a:pt x="2437457" y="2429594"/>
                  </a:cubicBezTo>
                  <a:cubicBezTo>
                    <a:pt x="2446171" y="2444460"/>
                    <a:pt x="2441046" y="2441384"/>
                    <a:pt x="2426693" y="2448048"/>
                  </a:cubicBezTo>
                  <a:cubicBezTo>
                    <a:pt x="2425155" y="2455224"/>
                    <a:pt x="2424130" y="2462401"/>
                    <a:pt x="2422592" y="2469065"/>
                  </a:cubicBezTo>
                  <a:cubicBezTo>
                    <a:pt x="2427718" y="2474703"/>
                    <a:pt x="2433357" y="2480342"/>
                    <a:pt x="2438483" y="2486493"/>
                  </a:cubicBezTo>
                  <a:cubicBezTo>
                    <a:pt x="2437457" y="2488031"/>
                    <a:pt x="2436945" y="2490081"/>
                    <a:pt x="2435920" y="2491619"/>
                  </a:cubicBezTo>
                  <a:cubicBezTo>
                    <a:pt x="2420029" y="2498795"/>
                    <a:pt x="2396449" y="2502896"/>
                    <a:pt x="2386710" y="2516736"/>
                  </a:cubicBezTo>
                  <a:cubicBezTo>
                    <a:pt x="2379021" y="2508535"/>
                    <a:pt x="2353904" y="2496232"/>
                    <a:pt x="2343139" y="2507509"/>
                  </a:cubicBezTo>
                  <a:cubicBezTo>
                    <a:pt x="2346727" y="2511098"/>
                    <a:pt x="2350316" y="2514686"/>
                    <a:pt x="2353904" y="2518274"/>
                  </a:cubicBezTo>
                  <a:cubicBezTo>
                    <a:pt x="2356979" y="2526475"/>
                    <a:pt x="2355954" y="2543904"/>
                    <a:pt x="2363131" y="2547492"/>
                  </a:cubicBezTo>
                  <a:lnTo>
                    <a:pt x="2374920" y="2547492"/>
                  </a:lnTo>
                  <a:cubicBezTo>
                    <a:pt x="2373895" y="2549030"/>
                    <a:pt x="2373383" y="2550055"/>
                    <a:pt x="2372357" y="2551593"/>
                  </a:cubicBezTo>
                  <a:cubicBezTo>
                    <a:pt x="2353904" y="2555181"/>
                    <a:pt x="2332375" y="2593113"/>
                    <a:pt x="2308795" y="2579273"/>
                  </a:cubicBezTo>
                  <a:cubicBezTo>
                    <a:pt x="2291880" y="2571071"/>
                    <a:pt x="2291367" y="2550055"/>
                    <a:pt x="2282140" y="2535702"/>
                  </a:cubicBezTo>
                  <a:cubicBezTo>
                    <a:pt x="2284191" y="2530576"/>
                    <a:pt x="2286754" y="2525963"/>
                    <a:pt x="2288804" y="2520837"/>
                  </a:cubicBezTo>
                  <a:cubicBezTo>
                    <a:pt x="2284191" y="2515198"/>
                    <a:pt x="2280090" y="2509560"/>
                    <a:pt x="2275476" y="2503409"/>
                  </a:cubicBezTo>
                  <a:cubicBezTo>
                    <a:pt x="2274964" y="2482905"/>
                    <a:pt x="2281115" y="2474191"/>
                    <a:pt x="2284703" y="2459838"/>
                  </a:cubicBezTo>
                  <a:cubicBezTo>
                    <a:pt x="2272913" y="2452149"/>
                    <a:pt x="2262149" y="2460350"/>
                    <a:pt x="2246259" y="2457275"/>
                  </a:cubicBezTo>
                  <a:cubicBezTo>
                    <a:pt x="2231906" y="2454712"/>
                    <a:pt x="2228318" y="2440872"/>
                    <a:pt x="2217040" y="2437283"/>
                  </a:cubicBezTo>
                  <a:cubicBezTo>
                    <a:pt x="2199100" y="2431645"/>
                    <a:pt x="2186797" y="2443435"/>
                    <a:pt x="2174495" y="2434720"/>
                  </a:cubicBezTo>
                  <a:cubicBezTo>
                    <a:pt x="2173470" y="2434208"/>
                    <a:pt x="2172957" y="2433695"/>
                    <a:pt x="2171932" y="2433183"/>
                  </a:cubicBezTo>
                  <a:cubicBezTo>
                    <a:pt x="2171419" y="2412679"/>
                    <a:pt x="2171419" y="2390637"/>
                    <a:pt x="2149378" y="2389612"/>
                  </a:cubicBezTo>
                  <a:cubicBezTo>
                    <a:pt x="2159629" y="2370646"/>
                    <a:pt x="2161680" y="2350142"/>
                    <a:pt x="2180133" y="2339377"/>
                  </a:cubicBezTo>
                  <a:cubicBezTo>
                    <a:pt x="2181671" y="2343478"/>
                    <a:pt x="2182696" y="2347579"/>
                    <a:pt x="2184234" y="2351167"/>
                  </a:cubicBezTo>
                  <a:cubicBezTo>
                    <a:pt x="2181159" y="2360906"/>
                    <a:pt x="2170907" y="2368595"/>
                    <a:pt x="2175007" y="2380385"/>
                  </a:cubicBezTo>
                  <a:cubicBezTo>
                    <a:pt x="2178083" y="2389099"/>
                    <a:pt x="2184234" y="2393200"/>
                    <a:pt x="2196024" y="2393713"/>
                  </a:cubicBezTo>
                  <a:cubicBezTo>
                    <a:pt x="2197562" y="2393200"/>
                    <a:pt x="2198587" y="2392687"/>
                    <a:pt x="2200125" y="2392175"/>
                  </a:cubicBezTo>
                  <a:cubicBezTo>
                    <a:pt x="2200637" y="2390637"/>
                    <a:pt x="2201150" y="2389612"/>
                    <a:pt x="2201663" y="2388074"/>
                  </a:cubicBezTo>
                  <a:cubicBezTo>
                    <a:pt x="2206788" y="2373209"/>
                    <a:pt x="2191411" y="2363982"/>
                    <a:pt x="2197562" y="2349629"/>
                  </a:cubicBezTo>
                  <a:cubicBezTo>
                    <a:pt x="2205763" y="2347066"/>
                    <a:pt x="2222679" y="2341940"/>
                    <a:pt x="2226780" y="2334764"/>
                  </a:cubicBezTo>
                  <a:cubicBezTo>
                    <a:pt x="2227292" y="2331176"/>
                    <a:pt x="2227805" y="2327588"/>
                    <a:pt x="2228318" y="2323999"/>
                  </a:cubicBezTo>
                  <a:lnTo>
                    <a:pt x="2229855" y="2323999"/>
                  </a:lnTo>
                  <a:cubicBezTo>
                    <a:pt x="2235494" y="2327075"/>
                    <a:pt x="2237032" y="2333226"/>
                    <a:pt x="2241645" y="2335789"/>
                  </a:cubicBezTo>
                  <a:cubicBezTo>
                    <a:pt x="2248822" y="2339377"/>
                    <a:pt x="2255485" y="2337327"/>
                    <a:pt x="2262662" y="2340915"/>
                  </a:cubicBezTo>
                  <a:cubicBezTo>
                    <a:pt x="2263687" y="2348092"/>
                    <a:pt x="2264199" y="2357831"/>
                    <a:pt x="2269325" y="2360906"/>
                  </a:cubicBezTo>
                  <a:cubicBezTo>
                    <a:pt x="2281115" y="2367570"/>
                    <a:pt x="2292905" y="2356293"/>
                    <a:pt x="2303669" y="2358343"/>
                  </a:cubicBezTo>
                  <a:cubicBezTo>
                    <a:pt x="2311871" y="2362957"/>
                    <a:pt x="2320585" y="2367058"/>
                    <a:pt x="2328787" y="2371671"/>
                  </a:cubicBezTo>
                  <a:cubicBezTo>
                    <a:pt x="2331350" y="2372184"/>
                    <a:pt x="2333913" y="2372696"/>
                    <a:pt x="2336988" y="2373209"/>
                  </a:cubicBezTo>
                  <a:cubicBezTo>
                    <a:pt x="2357492" y="2369621"/>
                    <a:pt x="2370820" y="2354243"/>
                    <a:pt x="2399525" y="2357318"/>
                  </a:cubicBezTo>
                  <a:lnTo>
                    <a:pt x="2399525" y="2358856"/>
                  </a:lnTo>
                  <a:cubicBezTo>
                    <a:pt x="2393374" y="2360906"/>
                    <a:pt x="2392861" y="2361932"/>
                    <a:pt x="2390298" y="2367058"/>
                  </a:cubicBezTo>
                  <a:cubicBezTo>
                    <a:pt x="2396962" y="2377822"/>
                    <a:pt x="2418491" y="2377822"/>
                    <a:pt x="2430281" y="2382948"/>
                  </a:cubicBezTo>
                  <a:cubicBezTo>
                    <a:pt x="2426693" y="2390124"/>
                    <a:pt x="2423617" y="2397813"/>
                    <a:pt x="2421054" y="2405502"/>
                  </a:cubicBezTo>
                  <a:moveTo>
                    <a:pt x="3864528" y="2450611"/>
                  </a:moveTo>
                  <a:cubicBezTo>
                    <a:pt x="3862990" y="2424469"/>
                    <a:pt x="3860940" y="2398326"/>
                    <a:pt x="3859402" y="2372184"/>
                  </a:cubicBezTo>
                  <a:cubicBezTo>
                    <a:pt x="3854789" y="2367570"/>
                    <a:pt x="3849663" y="2363469"/>
                    <a:pt x="3845049" y="2358856"/>
                  </a:cubicBezTo>
                  <a:cubicBezTo>
                    <a:pt x="3844537" y="2355268"/>
                    <a:pt x="3844024" y="2351680"/>
                    <a:pt x="3843512" y="2348092"/>
                  </a:cubicBezTo>
                  <a:cubicBezTo>
                    <a:pt x="3854789" y="2343991"/>
                    <a:pt x="3877343" y="2337327"/>
                    <a:pt x="3884519" y="2328100"/>
                  </a:cubicBezTo>
                  <a:cubicBezTo>
                    <a:pt x="3882982" y="2322974"/>
                    <a:pt x="3884007" y="2320411"/>
                    <a:pt x="3886057" y="2316310"/>
                  </a:cubicBezTo>
                  <a:lnTo>
                    <a:pt x="3890158" y="2316310"/>
                  </a:lnTo>
                  <a:cubicBezTo>
                    <a:pt x="3894259" y="2326050"/>
                    <a:pt x="3901948" y="2325537"/>
                    <a:pt x="3903486" y="2336302"/>
                  </a:cubicBezTo>
                  <a:cubicBezTo>
                    <a:pt x="3912712" y="2369108"/>
                    <a:pt x="3891696" y="2377822"/>
                    <a:pt x="3885032" y="2396276"/>
                  </a:cubicBezTo>
                  <a:cubicBezTo>
                    <a:pt x="3878881" y="2412679"/>
                    <a:pt x="3888620" y="2435746"/>
                    <a:pt x="3889133" y="2445485"/>
                  </a:cubicBezTo>
                  <a:cubicBezTo>
                    <a:pt x="3880419" y="2448048"/>
                    <a:pt x="3876830" y="2450611"/>
                    <a:pt x="3864528" y="2450611"/>
                  </a:cubicBezTo>
                  <a:moveTo>
                    <a:pt x="2187822" y="2316310"/>
                  </a:moveTo>
                  <a:cubicBezTo>
                    <a:pt x="2193461" y="2317336"/>
                    <a:pt x="2193974" y="2318361"/>
                    <a:pt x="2197049" y="2321436"/>
                  </a:cubicBezTo>
                  <a:cubicBezTo>
                    <a:pt x="2186285" y="2333739"/>
                    <a:pt x="2168344" y="2338352"/>
                    <a:pt x="2158604" y="2352192"/>
                  </a:cubicBezTo>
                  <a:cubicBezTo>
                    <a:pt x="2152453" y="2360906"/>
                    <a:pt x="2149890" y="2379360"/>
                    <a:pt x="2145277" y="2388074"/>
                  </a:cubicBezTo>
                  <a:cubicBezTo>
                    <a:pt x="2145789" y="2389612"/>
                    <a:pt x="2146302" y="2391662"/>
                    <a:pt x="2146815" y="2393200"/>
                  </a:cubicBezTo>
                  <a:cubicBezTo>
                    <a:pt x="2172444" y="2395250"/>
                    <a:pt x="2164243" y="2423956"/>
                    <a:pt x="2173470" y="2440872"/>
                  </a:cubicBezTo>
                  <a:cubicBezTo>
                    <a:pt x="2184747" y="2443435"/>
                    <a:pt x="2202175" y="2436258"/>
                    <a:pt x="2216015" y="2440872"/>
                  </a:cubicBezTo>
                  <a:cubicBezTo>
                    <a:pt x="2226780" y="2444460"/>
                    <a:pt x="2230881" y="2457787"/>
                    <a:pt x="2245233" y="2460863"/>
                  </a:cubicBezTo>
                  <a:cubicBezTo>
                    <a:pt x="2259073" y="2463939"/>
                    <a:pt x="2271376" y="2454712"/>
                    <a:pt x="2281115" y="2462401"/>
                  </a:cubicBezTo>
                  <a:cubicBezTo>
                    <a:pt x="2270863" y="2482392"/>
                    <a:pt x="2268300" y="2504946"/>
                    <a:pt x="2285216" y="2519299"/>
                  </a:cubicBezTo>
                  <a:cubicBezTo>
                    <a:pt x="2273939" y="2540315"/>
                    <a:pt x="2287266" y="2536727"/>
                    <a:pt x="2285216" y="2552618"/>
                  </a:cubicBezTo>
                  <a:cubicBezTo>
                    <a:pt x="2270351" y="2557231"/>
                    <a:pt x="2247796" y="2557231"/>
                    <a:pt x="2228318" y="2560819"/>
                  </a:cubicBezTo>
                  <a:lnTo>
                    <a:pt x="2228318" y="2571584"/>
                  </a:lnTo>
                  <a:cubicBezTo>
                    <a:pt x="2231906" y="2577735"/>
                    <a:pt x="2237032" y="2577222"/>
                    <a:pt x="2240107" y="2583374"/>
                  </a:cubicBezTo>
                  <a:cubicBezTo>
                    <a:pt x="2230368" y="2585424"/>
                    <a:pt x="2225242" y="2586962"/>
                    <a:pt x="2221654" y="2595163"/>
                  </a:cubicBezTo>
                  <a:cubicBezTo>
                    <a:pt x="2223704" y="2611054"/>
                    <a:pt x="2235494" y="2616180"/>
                    <a:pt x="2237544" y="2628482"/>
                  </a:cubicBezTo>
                  <a:cubicBezTo>
                    <a:pt x="2233956" y="2649499"/>
                    <a:pt x="2230368" y="2671028"/>
                    <a:pt x="2226780" y="2692044"/>
                  </a:cubicBezTo>
                  <a:cubicBezTo>
                    <a:pt x="2226267" y="2692557"/>
                    <a:pt x="2225755" y="2693070"/>
                    <a:pt x="2225242" y="2693582"/>
                  </a:cubicBezTo>
                  <a:cubicBezTo>
                    <a:pt x="2220629" y="2691019"/>
                    <a:pt x="2216528" y="2688456"/>
                    <a:pt x="2211914" y="2685381"/>
                  </a:cubicBezTo>
                  <a:lnTo>
                    <a:pt x="2211914" y="2681280"/>
                  </a:lnTo>
                  <a:cubicBezTo>
                    <a:pt x="2217553" y="2676666"/>
                    <a:pt x="2222166" y="2671540"/>
                    <a:pt x="2223704" y="2662826"/>
                  </a:cubicBezTo>
                  <a:cubicBezTo>
                    <a:pt x="2222166" y="2660776"/>
                    <a:pt x="2220116" y="2658213"/>
                    <a:pt x="2218578" y="2656163"/>
                  </a:cubicBezTo>
                  <a:cubicBezTo>
                    <a:pt x="2197049" y="2649499"/>
                    <a:pt x="2178083" y="2657700"/>
                    <a:pt x="2153478" y="2653600"/>
                  </a:cubicBezTo>
                  <a:cubicBezTo>
                    <a:pt x="2148865" y="2631045"/>
                    <a:pt x="2126823" y="2618743"/>
                    <a:pt x="2115034" y="2601827"/>
                  </a:cubicBezTo>
                  <a:cubicBezTo>
                    <a:pt x="2092992" y="2602340"/>
                    <a:pt x="2033018" y="2578760"/>
                    <a:pt x="2020716" y="2563382"/>
                  </a:cubicBezTo>
                  <a:cubicBezTo>
                    <a:pt x="2031480" y="2545441"/>
                    <a:pt x="2057110" y="2537752"/>
                    <a:pt x="2061723" y="2515711"/>
                  </a:cubicBezTo>
                  <a:cubicBezTo>
                    <a:pt x="2059673" y="2508022"/>
                    <a:pt x="2057110" y="2500846"/>
                    <a:pt x="2055060" y="2493157"/>
                  </a:cubicBezTo>
                  <a:cubicBezTo>
                    <a:pt x="2053009" y="2481879"/>
                    <a:pt x="2059160" y="2473165"/>
                    <a:pt x="2059160" y="2466502"/>
                  </a:cubicBezTo>
                  <a:cubicBezTo>
                    <a:pt x="2059160" y="2453174"/>
                    <a:pt x="2048909" y="2444972"/>
                    <a:pt x="2045833" y="2435746"/>
                  </a:cubicBezTo>
                  <a:lnTo>
                    <a:pt x="2045833" y="2434720"/>
                  </a:lnTo>
                  <a:lnTo>
                    <a:pt x="2045833" y="2433183"/>
                  </a:lnTo>
                  <a:cubicBezTo>
                    <a:pt x="2049421" y="2429594"/>
                    <a:pt x="2053009" y="2426006"/>
                    <a:pt x="2056597" y="2422418"/>
                  </a:cubicBezTo>
                  <a:cubicBezTo>
                    <a:pt x="2062236" y="2418830"/>
                    <a:pt x="2095042" y="2385511"/>
                    <a:pt x="2097605" y="2379872"/>
                  </a:cubicBezTo>
                  <a:cubicBezTo>
                    <a:pt x="2106832" y="2362444"/>
                    <a:pt x="2095042" y="2350142"/>
                    <a:pt x="2118622" y="2346554"/>
                  </a:cubicBezTo>
                  <a:cubicBezTo>
                    <a:pt x="2121697" y="2348092"/>
                    <a:pt x="2124773" y="2349117"/>
                    <a:pt x="2127849" y="2350655"/>
                  </a:cubicBezTo>
                  <a:cubicBezTo>
                    <a:pt x="2134000" y="2340915"/>
                    <a:pt x="2176033" y="2327588"/>
                    <a:pt x="2187822" y="2316310"/>
                  </a:cubicBezTo>
                  <a:moveTo>
                    <a:pt x="5027612" y="2311184"/>
                  </a:moveTo>
                  <a:cubicBezTo>
                    <a:pt x="5031200" y="2311697"/>
                    <a:pt x="5034788" y="2312210"/>
                    <a:pt x="5038376" y="2312722"/>
                  </a:cubicBezTo>
                  <a:cubicBezTo>
                    <a:pt x="5037351" y="2313235"/>
                    <a:pt x="5036838" y="2313747"/>
                    <a:pt x="5035813" y="2314260"/>
                  </a:cubicBezTo>
                  <a:cubicBezTo>
                    <a:pt x="5033763" y="2315798"/>
                    <a:pt x="5031200" y="2316823"/>
                    <a:pt x="5029149" y="2318361"/>
                  </a:cubicBezTo>
                  <a:cubicBezTo>
                    <a:pt x="5026586" y="2317848"/>
                    <a:pt x="5024023" y="2317336"/>
                    <a:pt x="5020948" y="2316823"/>
                  </a:cubicBezTo>
                  <a:cubicBezTo>
                    <a:pt x="5020435" y="2315798"/>
                    <a:pt x="5019923" y="2315285"/>
                    <a:pt x="5019410" y="2314260"/>
                  </a:cubicBezTo>
                  <a:cubicBezTo>
                    <a:pt x="5019923" y="2313747"/>
                    <a:pt x="5020435" y="2313235"/>
                    <a:pt x="5020948" y="2312722"/>
                  </a:cubicBezTo>
                  <a:cubicBezTo>
                    <a:pt x="5022998" y="2311697"/>
                    <a:pt x="5025561" y="2311697"/>
                    <a:pt x="5027612" y="2311184"/>
                  </a:cubicBezTo>
                  <a:moveTo>
                    <a:pt x="3488794" y="2311184"/>
                  </a:moveTo>
                  <a:cubicBezTo>
                    <a:pt x="3495458" y="2311697"/>
                    <a:pt x="3502122" y="2312210"/>
                    <a:pt x="3508786" y="2312722"/>
                  </a:cubicBezTo>
                  <a:cubicBezTo>
                    <a:pt x="3506735" y="2314773"/>
                    <a:pt x="3504172" y="2317336"/>
                    <a:pt x="3502122" y="2319386"/>
                  </a:cubicBezTo>
                  <a:lnTo>
                    <a:pt x="3502122" y="2320924"/>
                  </a:lnTo>
                  <a:cubicBezTo>
                    <a:pt x="3503660" y="2323999"/>
                    <a:pt x="3504685" y="2327075"/>
                    <a:pt x="3506223" y="2330151"/>
                  </a:cubicBezTo>
                  <a:lnTo>
                    <a:pt x="3499559" y="2330151"/>
                  </a:lnTo>
                  <a:cubicBezTo>
                    <a:pt x="3492382" y="2334764"/>
                    <a:pt x="3485206" y="2338865"/>
                    <a:pt x="3478542" y="2343478"/>
                  </a:cubicBezTo>
                  <a:cubicBezTo>
                    <a:pt x="3477005" y="2342453"/>
                    <a:pt x="3475979" y="2341940"/>
                    <a:pt x="3474442" y="2340915"/>
                  </a:cubicBezTo>
                  <a:cubicBezTo>
                    <a:pt x="3473929" y="2336302"/>
                    <a:pt x="3473416" y="2332201"/>
                    <a:pt x="3472904" y="2327588"/>
                  </a:cubicBezTo>
                  <a:cubicBezTo>
                    <a:pt x="3463164" y="2325025"/>
                    <a:pt x="3457013" y="2321436"/>
                    <a:pt x="3451887" y="2314260"/>
                  </a:cubicBezTo>
                  <a:lnTo>
                    <a:pt x="3455988" y="2314260"/>
                  </a:lnTo>
                  <a:cubicBezTo>
                    <a:pt x="3459576" y="2318873"/>
                    <a:pt x="3480593" y="2315285"/>
                    <a:pt x="3488794" y="2311184"/>
                  </a:cubicBezTo>
                  <a:moveTo>
                    <a:pt x="4779515" y="2309647"/>
                  </a:moveTo>
                  <a:cubicBezTo>
                    <a:pt x="4782078" y="2311184"/>
                    <a:pt x="4784641" y="2313235"/>
                    <a:pt x="4787716" y="2314773"/>
                  </a:cubicBezTo>
                  <a:cubicBezTo>
                    <a:pt x="4787204" y="2316823"/>
                    <a:pt x="4786691" y="2319386"/>
                    <a:pt x="4786178" y="2321436"/>
                  </a:cubicBezTo>
                  <a:cubicBezTo>
                    <a:pt x="4778489" y="2322974"/>
                    <a:pt x="4775414" y="2325537"/>
                    <a:pt x="4771826" y="2330663"/>
                  </a:cubicBezTo>
                  <a:lnTo>
                    <a:pt x="4771826" y="2334764"/>
                  </a:lnTo>
                  <a:cubicBezTo>
                    <a:pt x="4775414" y="2336302"/>
                    <a:pt x="4779002" y="2337327"/>
                    <a:pt x="4782590" y="2338865"/>
                  </a:cubicBezTo>
                  <a:cubicBezTo>
                    <a:pt x="4781052" y="2340403"/>
                    <a:pt x="4779002" y="2342453"/>
                    <a:pt x="4777464" y="2343991"/>
                  </a:cubicBezTo>
                  <a:lnTo>
                    <a:pt x="4777464" y="2346554"/>
                  </a:lnTo>
                  <a:cubicBezTo>
                    <a:pt x="4768750" y="2341428"/>
                    <a:pt x="4766187" y="2343991"/>
                    <a:pt x="4756448" y="2346554"/>
                  </a:cubicBezTo>
                  <a:cubicBezTo>
                    <a:pt x="4755935" y="2345016"/>
                    <a:pt x="4755422" y="2343991"/>
                    <a:pt x="4754910" y="2342453"/>
                  </a:cubicBezTo>
                  <a:cubicBezTo>
                    <a:pt x="4745683" y="2321949"/>
                    <a:pt x="4771826" y="2316823"/>
                    <a:pt x="4779515" y="2309647"/>
                  </a:cubicBezTo>
                  <a:moveTo>
                    <a:pt x="3512886" y="2309647"/>
                  </a:moveTo>
                  <a:cubicBezTo>
                    <a:pt x="3528264" y="2315798"/>
                    <a:pt x="3538516" y="2321436"/>
                    <a:pt x="3560558" y="2318873"/>
                  </a:cubicBezTo>
                  <a:cubicBezTo>
                    <a:pt x="3562096" y="2321949"/>
                    <a:pt x="3563121" y="2325025"/>
                    <a:pt x="3564659" y="2328100"/>
                  </a:cubicBezTo>
                  <a:cubicBezTo>
                    <a:pt x="3577986" y="2326050"/>
                    <a:pt x="3586188" y="2321949"/>
                    <a:pt x="3597978" y="2326562"/>
                  </a:cubicBezTo>
                  <a:cubicBezTo>
                    <a:pt x="3602591" y="2322462"/>
                    <a:pt x="3607717" y="2318361"/>
                    <a:pt x="3612330" y="2314773"/>
                  </a:cubicBezTo>
                  <a:cubicBezTo>
                    <a:pt x="3613356" y="2315285"/>
                    <a:pt x="3613868" y="2315798"/>
                    <a:pt x="3614893" y="2316310"/>
                  </a:cubicBezTo>
                  <a:cubicBezTo>
                    <a:pt x="3625145" y="2345529"/>
                    <a:pt x="3638473" y="2373721"/>
                    <a:pt x="3645649" y="2406528"/>
                  </a:cubicBezTo>
                  <a:cubicBezTo>
                    <a:pt x="3640010" y="2405502"/>
                    <a:pt x="3638473" y="2405502"/>
                    <a:pt x="3633859" y="2408065"/>
                  </a:cubicBezTo>
                  <a:cubicBezTo>
                    <a:pt x="3635397" y="2419855"/>
                    <a:pt x="3637960" y="2418830"/>
                    <a:pt x="3632321" y="2426519"/>
                  </a:cubicBezTo>
                  <a:cubicBezTo>
                    <a:pt x="3629758" y="2424981"/>
                    <a:pt x="3627195" y="2423956"/>
                    <a:pt x="3624120" y="2422418"/>
                  </a:cubicBezTo>
                  <a:cubicBezTo>
                    <a:pt x="3620532" y="2425494"/>
                    <a:pt x="3616944" y="2428569"/>
                    <a:pt x="3613356" y="2431645"/>
                  </a:cubicBezTo>
                  <a:cubicBezTo>
                    <a:pt x="3612330" y="2430107"/>
                    <a:pt x="3611818" y="2429082"/>
                    <a:pt x="3610793" y="2427544"/>
                  </a:cubicBezTo>
                  <a:cubicBezTo>
                    <a:pt x="3606692" y="2416780"/>
                    <a:pt x="3611818" y="2404990"/>
                    <a:pt x="3597465" y="2403452"/>
                  </a:cubicBezTo>
                  <a:cubicBezTo>
                    <a:pt x="3593364" y="2403965"/>
                    <a:pt x="3589263" y="2404477"/>
                    <a:pt x="3585675" y="2404990"/>
                  </a:cubicBezTo>
                  <a:cubicBezTo>
                    <a:pt x="3585163" y="2403965"/>
                    <a:pt x="3584650" y="2403452"/>
                    <a:pt x="3584137" y="2402427"/>
                  </a:cubicBezTo>
                  <a:cubicBezTo>
                    <a:pt x="3573373" y="2385511"/>
                    <a:pt x="3580549" y="2381410"/>
                    <a:pt x="3564146" y="2368083"/>
                  </a:cubicBezTo>
                  <a:cubicBezTo>
                    <a:pt x="3553894" y="2369621"/>
                    <a:pt x="3543642" y="2371671"/>
                    <a:pt x="3533390" y="2373209"/>
                  </a:cubicBezTo>
                  <a:cubicBezTo>
                    <a:pt x="3531340" y="2381410"/>
                    <a:pt x="3527239" y="2384998"/>
                    <a:pt x="3521601" y="2389099"/>
                  </a:cubicBezTo>
                  <a:cubicBezTo>
                    <a:pt x="3520063" y="2388074"/>
                    <a:pt x="3519038" y="2387561"/>
                    <a:pt x="3517500" y="2386536"/>
                  </a:cubicBezTo>
                  <a:cubicBezTo>
                    <a:pt x="3510323" y="2370133"/>
                    <a:pt x="3491870" y="2360906"/>
                    <a:pt x="3481618" y="2345529"/>
                  </a:cubicBezTo>
                  <a:lnTo>
                    <a:pt x="3481618" y="2343991"/>
                  </a:lnTo>
                  <a:cubicBezTo>
                    <a:pt x="3491870" y="2339377"/>
                    <a:pt x="3494945" y="2335789"/>
                    <a:pt x="3506735" y="2333226"/>
                  </a:cubicBezTo>
                  <a:cubicBezTo>
                    <a:pt x="3507760" y="2331688"/>
                    <a:pt x="3508273" y="2329638"/>
                    <a:pt x="3509298" y="2328100"/>
                  </a:cubicBezTo>
                  <a:cubicBezTo>
                    <a:pt x="3505710" y="2318873"/>
                    <a:pt x="3510323" y="2321436"/>
                    <a:pt x="3512886" y="2309647"/>
                  </a:cubicBezTo>
                  <a:moveTo>
                    <a:pt x="4142869" y="2300420"/>
                  </a:moveTo>
                  <a:cubicBezTo>
                    <a:pt x="4159272" y="2309134"/>
                    <a:pt x="4157221" y="2351167"/>
                    <a:pt x="4165423" y="2368083"/>
                  </a:cubicBezTo>
                  <a:cubicBezTo>
                    <a:pt x="4164398" y="2368595"/>
                    <a:pt x="4163885" y="2369108"/>
                    <a:pt x="4162860" y="2369621"/>
                  </a:cubicBezTo>
                  <a:cubicBezTo>
                    <a:pt x="4154146" y="2367058"/>
                    <a:pt x="4143894" y="2369108"/>
                    <a:pt x="4137743" y="2372184"/>
                  </a:cubicBezTo>
                  <a:cubicBezTo>
                    <a:pt x="4138255" y="2376284"/>
                    <a:pt x="4138768" y="2380385"/>
                    <a:pt x="4139280" y="2383973"/>
                  </a:cubicBezTo>
                  <a:cubicBezTo>
                    <a:pt x="4146457" y="2397301"/>
                    <a:pt x="4180801" y="2415754"/>
                    <a:pt x="4160297" y="2431645"/>
                  </a:cubicBezTo>
                  <a:cubicBezTo>
                    <a:pt x="4155683" y="2439846"/>
                    <a:pt x="4151583" y="2448561"/>
                    <a:pt x="4146969" y="2456762"/>
                  </a:cubicBezTo>
                  <a:cubicBezTo>
                    <a:pt x="4137230" y="2489568"/>
                    <a:pt x="4167986" y="2523913"/>
                    <a:pt x="4181313" y="2537752"/>
                  </a:cubicBezTo>
                  <a:cubicBezTo>
                    <a:pt x="4179776" y="2543391"/>
                    <a:pt x="4178750" y="2549030"/>
                    <a:pt x="4177213" y="2555181"/>
                  </a:cubicBezTo>
                  <a:cubicBezTo>
                    <a:pt x="4143894" y="2538778"/>
                    <a:pt x="4094172" y="2545441"/>
                    <a:pt x="4047013" y="2545954"/>
                  </a:cubicBezTo>
                  <a:lnTo>
                    <a:pt x="4047013" y="2541853"/>
                  </a:lnTo>
                  <a:cubicBezTo>
                    <a:pt x="4053164" y="2527500"/>
                    <a:pt x="4052139" y="2515711"/>
                    <a:pt x="4044450" y="2503409"/>
                  </a:cubicBezTo>
                  <a:cubicBezTo>
                    <a:pt x="4034710" y="2503921"/>
                    <a:pt x="4031122" y="2502383"/>
                    <a:pt x="4025996" y="2499308"/>
                  </a:cubicBezTo>
                  <a:cubicBezTo>
                    <a:pt x="4023946" y="2495720"/>
                    <a:pt x="4021383" y="2492131"/>
                    <a:pt x="4019332" y="2488543"/>
                  </a:cubicBezTo>
                  <a:cubicBezTo>
                    <a:pt x="4030097" y="2458300"/>
                    <a:pt x="4036248" y="2450611"/>
                    <a:pt x="4065979" y="2439334"/>
                  </a:cubicBezTo>
                  <a:cubicBezTo>
                    <a:pt x="4072643" y="2442922"/>
                    <a:pt x="4075718" y="2445998"/>
                    <a:pt x="4077769" y="2454199"/>
                  </a:cubicBezTo>
                  <a:lnTo>
                    <a:pt x="4082895" y="2454199"/>
                  </a:lnTo>
                  <a:cubicBezTo>
                    <a:pt x="4090584" y="2433183"/>
                    <a:pt x="4109037" y="2413191"/>
                    <a:pt x="4117239" y="2394225"/>
                  </a:cubicBezTo>
                  <a:cubicBezTo>
                    <a:pt x="4130054" y="2366032"/>
                    <a:pt x="4125953" y="2350142"/>
                    <a:pt x="4151583" y="2335789"/>
                  </a:cubicBezTo>
                  <a:lnTo>
                    <a:pt x="4151583" y="2319899"/>
                  </a:lnTo>
                  <a:cubicBezTo>
                    <a:pt x="4147995" y="2316310"/>
                    <a:pt x="4144406" y="2312722"/>
                    <a:pt x="4140818" y="2309134"/>
                  </a:cubicBezTo>
                  <a:cubicBezTo>
                    <a:pt x="4141843" y="2306571"/>
                    <a:pt x="4142356" y="2303496"/>
                    <a:pt x="4142869" y="2300420"/>
                  </a:cubicBezTo>
                  <a:moveTo>
                    <a:pt x="6521320" y="2297857"/>
                  </a:moveTo>
                  <a:cubicBezTo>
                    <a:pt x="6529522" y="2301958"/>
                    <a:pt x="6538236" y="2308109"/>
                    <a:pt x="6541311" y="2317848"/>
                  </a:cubicBezTo>
                  <a:cubicBezTo>
                    <a:pt x="6540799" y="2318361"/>
                    <a:pt x="6540286" y="2318873"/>
                    <a:pt x="6539774" y="2319386"/>
                  </a:cubicBezTo>
                  <a:cubicBezTo>
                    <a:pt x="6536185" y="2318873"/>
                    <a:pt x="6532597" y="2318361"/>
                    <a:pt x="6529009" y="2317848"/>
                  </a:cubicBezTo>
                  <a:cubicBezTo>
                    <a:pt x="6526446" y="2311184"/>
                    <a:pt x="6523883" y="2304521"/>
                    <a:pt x="6521320" y="2297857"/>
                  </a:cubicBezTo>
                  <a:moveTo>
                    <a:pt x="3950645" y="2282992"/>
                  </a:moveTo>
                  <a:cubicBezTo>
                    <a:pt x="3968073" y="2288118"/>
                    <a:pt x="3971661" y="2295294"/>
                    <a:pt x="3983963" y="2302983"/>
                  </a:cubicBezTo>
                  <a:cubicBezTo>
                    <a:pt x="4013694" y="2288630"/>
                    <a:pt x="4015232" y="2315798"/>
                    <a:pt x="4043425" y="2307084"/>
                  </a:cubicBezTo>
                  <a:cubicBezTo>
                    <a:pt x="4048038" y="2302983"/>
                    <a:pt x="4053164" y="2298882"/>
                    <a:pt x="4057777" y="2295294"/>
                  </a:cubicBezTo>
                  <a:cubicBezTo>
                    <a:pt x="4077769" y="2288630"/>
                    <a:pt x="4094172" y="2299907"/>
                    <a:pt x="4111087" y="2300420"/>
                  </a:cubicBezTo>
                  <a:cubicBezTo>
                    <a:pt x="4115188" y="2294269"/>
                    <a:pt x="4120314" y="2288118"/>
                    <a:pt x="4128516" y="2285555"/>
                  </a:cubicBezTo>
                  <a:cubicBezTo>
                    <a:pt x="4134667" y="2295807"/>
                    <a:pt x="4150045" y="2321949"/>
                    <a:pt x="4148507" y="2334764"/>
                  </a:cubicBezTo>
                  <a:cubicBezTo>
                    <a:pt x="4120827" y="2341940"/>
                    <a:pt x="4125440" y="2369621"/>
                    <a:pt x="4114163" y="2393200"/>
                  </a:cubicBezTo>
                  <a:cubicBezTo>
                    <a:pt x="4106474" y="2409091"/>
                    <a:pt x="4089046" y="2429082"/>
                    <a:pt x="4082382" y="2449073"/>
                  </a:cubicBezTo>
                  <a:cubicBezTo>
                    <a:pt x="4081869" y="2448048"/>
                    <a:pt x="4081357" y="2447535"/>
                    <a:pt x="4080844" y="2446510"/>
                  </a:cubicBezTo>
                  <a:cubicBezTo>
                    <a:pt x="4076231" y="2442922"/>
                    <a:pt x="4072130" y="2439334"/>
                    <a:pt x="4067517" y="2435746"/>
                  </a:cubicBezTo>
                  <a:cubicBezTo>
                    <a:pt x="4034198" y="2441384"/>
                    <a:pt x="4025996" y="2458813"/>
                    <a:pt x="4015744" y="2487518"/>
                  </a:cubicBezTo>
                  <a:cubicBezTo>
                    <a:pt x="4000879" y="2492131"/>
                    <a:pt x="3966535" y="2498795"/>
                    <a:pt x="3956283" y="2492644"/>
                  </a:cubicBezTo>
                  <a:cubicBezTo>
                    <a:pt x="3939367" y="2446510"/>
                    <a:pt x="3931166" y="2465476"/>
                    <a:pt x="3893746" y="2444972"/>
                  </a:cubicBezTo>
                  <a:cubicBezTo>
                    <a:pt x="3890158" y="2429594"/>
                    <a:pt x="3881956" y="2406015"/>
                    <a:pt x="3892208" y="2390637"/>
                  </a:cubicBezTo>
                  <a:cubicBezTo>
                    <a:pt x="3897334" y="2383461"/>
                    <a:pt x="3902973" y="2376284"/>
                    <a:pt x="3908099" y="2369621"/>
                  </a:cubicBezTo>
                  <a:cubicBezTo>
                    <a:pt x="3912200" y="2355268"/>
                    <a:pt x="3905536" y="2339890"/>
                    <a:pt x="3905536" y="2327075"/>
                  </a:cubicBezTo>
                  <a:cubicBezTo>
                    <a:pt x="3905536" y="2318873"/>
                    <a:pt x="3919376" y="2295294"/>
                    <a:pt x="3923989" y="2287093"/>
                  </a:cubicBezTo>
                  <a:cubicBezTo>
                    <a:pt x="3935779" y="2288118"/>
                    <a:pt x="3944493" y="2290168"/>
                    <a:pt x="3950645" y="2282992"/>
                  </a:cubicBezTo>
                  <a:moveTo>
                    <a:pt x="3478542" y="2281967"/>
                  </a:moveTo>
                  <a:cubicBezTo>
                    <a:pt x="3486744" y="2286580"/>
                    <a:pt x="3492382" y="2289143"/>
                    <a:pt x="3502634" y="2293756"/>
                  </a:cubicBezTo>
                  <a:cubicBezTo>
                    <a:pt x="3493920" y="2292218"/>
                    <a:pt x="3484693" y="2290168"/>
                    <a:pt x="3475979" y="2288630"/>
                  </a:cubicBezTo>
                  <a:cubicBezTo>
                    <a:pt x="3467265" y="2290681"/>
                    <a:pt x="3459576" y="2295807"/>
                    <a:pt x="3446761" y="2296832"/>
                  </a:cubicBezTo>
                  <a:cubicBezTo>
                    <a:pt x="3447274" y="2294269"/>
                    <a:pt x="3447786" y="2291706"/>
                    <a:pt x="3448299" y="2288630"/>
                  </a:cubicBezTo>
                  <a:cubicBezTo>
                    <a:pt x="3461114" y="2289143"/>
                    <a:pt x="3470853" y="2287093"/>
                    <a:pt x="3478542" y="2281967"/>
                  </a:cubicBezTo>
                  <a:moveTo>
                    <a:pt x="6559765" y="2277866"/>
                  </a:moveTo>
                  <a:cubicBezTo>
                    <a:pt x="6594622" y="2276841"/>
                    <a:pt x="6586933" y="2299395"/>
                    <a:pt x="6604873" y="2312210"/>
                  </a:cubicBezTo>
                  <a:cubicBezTo>
                    <a:pt x="6617688" y="2321436"/>
                    <a:pt x="6641780" y="2326562"/>
                    <a:pt x="6632554" y="2348092"/>
                  </a:cubicBezTo>
                  <a:cubicBezTo>
                    <a:pt x="6620764" y="2352705"/>
                    <a:pt x="6622302" y="2358343"/>
                    <a:pt x="6620764" y="2370646"/>
                  </a:cubicBezTo>
                  <a:lnTo>
                    <a:pt x="6618201" y="2370646"/>
                  </a:lnTo>
                  <a:cubicBezTo>
                    <a:pt x="6616663" y="2359881"/>
                    <a:pt x="6610512" y="2352705"/>
                    <a:pt x="6604873" y="2345529"/>
                  </a:cubicBezTo>
                  <a:cubicBezTo>
                    <a:pt x="6607436" y="2340915"/>
                    <a:pt x="6609487" y="2337840"/>
                    <a:pt x="6607436" y="2332201"/>
                  </a:cubicBezTo>
                  <a:cubicBezTo>
                    <a:pt x="6606412" y="2330663"/>
                    <a:pt x="6605898" y="2328613"/>
                    <a:pt x="6604873" y="2327075"/>
                  </a:cubicBezTo>
                  <a:cubicBezTo>
                    <a:pt x="6600260" y="2327588"/>
                    <a:pt x="6596160" y="2328100"/>
                    <a:pt x="6591546" y="2328613"/>
                  </a:cubicBezTo>
                  <a:cubicBezTo>
                    <a:pt x="6585395" y="2272740"/>
                    <a:pt x="6572067" y="2307084"/>
                    <a:pt x="6550538" y="2281967"/>
                  </a:cubicBezTo>
                  <a:cubicBezTo>
                    <a:pt x="6553614" y="2280429"/>
                    <a:pt x="6556689" y="2279404"/>
                    <a:pt x="6559765" y="2277866"/>
                  </a:cubicBezTo>
                  <a:moveTo>
                    <a:pt x="6137897" y="2347066"/>
                  </a:moveTo>
                  <a:cubicBezTo>
                    <a:pt x="6133284" y="2347579"/>
                    <a:pt x="6128158" y="2348092"/>
                    <a:pt x="6123544" y="2348604"/>
                  </a:cubicBezTo>
                  <a:cubicBezTo>
                    <a:pt x="6122520" y="2338352"/>
                    <a:pt x="6107654" y="2298882"/>
                    <a:pt x="6110217" y="2291706"/>
                  </a:cubicBezTo>
                  <a:cubicBezTo>
                    <a:pt x="6114831" y="2278378"/>
                    <a:pt x="6149174" y="2267614"/>
                    <a:pt x="6168653" y="2273252"/>
                  </a:cubicBezTo>
                  <a:cubicBezTo>
                    <a:pt x="6174292" y="2274790"/>
                    <a:pt x="6183006" y="2288118"/>
                    <a:pt x="6189670" y="2286580"/>
                  </a:cubicBezTo>
                  <a:cubicBezTo>
                    <a:pt x="6193258" y="2285555"/>
                    <a:pt x="6195821" y="2274790"/>
                    <a:pt x="6200434" y="2271715"/>
                  </a:cubicBezTo>
                  <a:cubicBezTo>
                    <a:pt x="6207098" y="2274278"/>
                    <a:pt x="6213761" y="2274278"/>
                    <a:pt x="6221450" y="2273252"/>
                  </a:cubicBezTo>
                  <a:lnTo>
                    <a:pt x="6221450" y="2275815"/>
                  </a:lnTo>
                  <a:cubicBezTo>
                    <a:pt x="6224527" y="2285555"/>
                    <a:pt x="6227602" y="2295294"/>
                    <a:pt x="6230677" y="2305033"/>
                  </a:cubicBezTo>
                  <a:cubicBezTo>
                    <a:pt x="6225039" y="2315798"/>
                    <a:pt x="6213761" y="2322974"/>
                    <a:pt x="6206586" y="2334251"/>
                  </a:cubicBezTo>
                  <a:lnTo>
                    <a:pt x="6186594" y="2334251"/>
                  </a:lnTo>
                  <a:lnTo>
                    <a:pt x="6186594" y="2335789"/>
                  </a:lnTo>
                  <a:cubicBezTo>
                    <a:pt x="6188645" y="2342453"/>
                    <a:pt x="6191208" y="2349117"/>
                    <a:pt x="6193258" y="2355781"/>
                  </a:cubicBezTo>
                  <a:cubicBezTo>
                    <a:pt x="6185569" y="2354755"/>
                    <a:pt x="6178393" y="2354243"/>
                    <a:pt x="6170704" y="2353218"/>
                  </a:cubicBezTo>
                  <a:cubicBezTo>
                    <a:pt x="6166090" y="2356806"/>
                    <a:pt x="6161989" y="2360394"/>
                    <a:pt x="6157376" y="2363982"/>
                  </a:cubicBezTo>
                  <a:cubicBezTo>
                    <a:pt x="6150712" y="2360394"/>
                    <a:pt x="6143536" y="2361419"/>
                    <a:pt x="6136359" y="2359881"/>
                  </a:cubicBezTo>
                  <a:cubicBezTo>
                    <a:pt x="6136872" y="2354755"/>
                    <a:pt x="6137385" y="2350655"/>
                    <a:pt x="6137897" y="2347066"/>
                  </a:cubicBezTo>
                  <a:moveTo>
                    <a:pt x="1783383" y="2271202"/>
                  </a:moveTo>
                  <a:cubicBezTo>
                    <a:pt x="1791585" y="2272227"/>
                    <a:pt x="1812601" y="2278378"/>
                    <a:pt x="1819265" y="2282992"/>
                  </a:cubicBezTo>
                  <a:cubicBezTo>
                    <a:pt x="1818240" y="2286580"/>
                    <a:pt x="1817727" y="2291193"/>
                    <a:pt x="1815164" y="2293756"/>
                  </a:cubicBezTo>
                  <a:cubicBezTo>
                    <a:pt x="1803887" y="2298370"/>
                    <a:pt x="1779795" y="2287605"/>
                    <a:pt x="1772618" y="2281967"/>
                  </a:cubicBezTo>
                  <a:cubicBezTo>
                    <a:pt x="1774669" y="2279404"/>
                    <a:pt x="1777232" y="2276841"/>
                    <a:pt x="1779282" y="2273765"/>
                  </a:cubicBezTo>
                  <a:cubicBezTo>
                    <a:pt x="1780307" y="2272740"/>
                    <a:pt x="1781845" y="2272227"/>
                    <a:pt x="1783383" y="2271202"/>
                  </a:cubicBezTo>
                  <a:moveTo>
                    <a:pt x="4664180" y="2257874"/>
                  </a:moveTo>
                  <a:cubicBezTo>
                    <a:pt x="4688272" y="2271715"/>
                    <a:pt x="4694936" y="2257362"/>
                    <a:pt x="4718515" y="2267101"/>
                  </a:cubicBezTo>
                  <a:cubicBezTo>
                    <a:pt x="4732868" y="2281454"/>
                    <a:pt x="4747733" y="2296319"/>
                    <a:pt x="4762086" y="2310672"/>
                  </a:cubicBezTo>
                  <a:cubicBezTo>
                    <a:pt x="4754397" y="2323487"/>
                    <a:pt x="4746708" y="2330151"/>
                    <a:pt x="4751322" y="2349117"/>
                  </a:cubicBezTo>
                  <a:cubicBezTo>
                    <a:pt x="4758498" y="2348604"/>
                    <a:pt x="4765674" y="2348092"/>
                    <a:pt x="4772338" y="2347579"/>
                  </a:cubicBezTo>
                  <a:cubicBezTo>
                    <a:pt x="4764137" y="2399864"/>
                    <a:pt x="4844102" y="2401914"/>
                    <a:pt x="4883572" y="2417805"/>
                  </a:cubicBezTo>
                  <a:cubicBezTo>
                    <a:pt x="4862555" y="2438821"/>
                    <a:pt x="4842051" y="2460350"/>
                    <a:pt x="4821035" y="2481367"/>
                  </a:cubicBezTo>
                  <a:cubicBezTo>
                    <a:pt x="4811808" y="2481879"/>
                    <a:pt x="4802581" y="2482392"/>
                    <a:pt x="4793354" y="2482905"/>
                  </a:cubicBezTo>
                  <a:cubicBezTo>
                    <a:pt x="4780540" y="2485980"/>
                    <a:pt x="4756448" y="2512123"/>
                    <a:pt x="4734919" y="2503921"/>
                  </a:cubicBezTo>
                  <a:cubicBezTo>
                    <a:pt x="4730305" y="2502383"/>
                    <a:pt x="4731843" y="2498283"/>
                    <a:pt x="4723129" y="2497257"/>
                  </a:cubicBezTo>
                  <a:cubicBezTo>
                    <a:pt x="4712877" y="2503409"/>
                    <a:pt x="4705188" y="2508022"/>
                    <a:pt x="4696474" y="2514686"/>
                  </a:cubicBezTo>
                  <a:cubicBezTo>
                    <a:pt x="4661617" y="2510072"/>
                    <a:pt x="4648289" y="2496232"/>
                    <a:pt x="4615483" y="2489568"/>
                  </a:cubicBezTo>
                  <a:cubicBezTo>
                    <a:pt x="4616508" y="2480854"/>
                    <a:pt x="4618046" y="2474191"/>
                    <a:pt x="4615483" y="2468552"/>
                  </a:cubicBezTo>
                  <a:cubicBezTo>
                    <a:pt x="4590879" y="2464964"/>
                    <a:pt x="4588316" y="2435233"/>
                    <a:pt x="4571913" y="2423443"/>
                  </a:cubicBezTo>
                  <a:cubicBezTo>
                    <a:pt x="4566274" y="2419343"/>
                    <a:pt x="4558072" y="2419855"/>
                    <a:pt x="4553459" y="2415242"/>
                  </a:cubicBezTo>
                  <a:cubicBezTo>
                    <a:pt x="4556022" y="2411141"/>
                    <a:pt x="4558585" y="2407040"/>
                    <a:pt x="4561661" y="2403452"/>
                  </a:cubicBezTo>
                  <a:cubicBezTo>
                    <a:pt x="4566274" y="2402939"/>
                    <a:pt x="4571400" y="2402427"/>
                    <a:pt x="4576013" y="2401914"/>
                  </a:cubicBezTo>
                  <a:cubicBezTo>
                    <a:pt x="4581139" y="2385511"/>
                    <a:pt x="4585753" y="2359881"/>
                    <a:pt x="4586778" y="2350142"/>
                  </a:cubicBezTo>
                  <a:cubicBezTo>
                    <a:pt x="4604206" y="2343991"/>
                    <a:pt x="4600106" y="2318361"/>
                    <a:pt x="4613433" y="2307596"/>
                  </a:cubicBezTo>
                  <a:cubicBezTo>
                    <a:pt x="4618046" y="2303496"/>
                    <a:pt x="4623685" y="2305546"/>
                    <a:pt x="4626760" y="2299395"/>
                  </a:cubicBezTo>
                  <a:cubicBezTo>
                    <a:pt x="4629836" y="2289143"/>
                    <a:pt x="4632912" y="2278891"/>
                    <a:pt x="4635987" y="2268639"/>
                  </a:cubicBezTo>
                  <a:cubicBezTo>
                    <a:pt x="4643164" y="2269664"/>
                    <a:pt x="4650340" y="2270177"/>
                    <a:pt x="4657004" y="2271202"/>
                  </a:cubicBezTo>
                  <a:cubicBezTo>
                    <a:pt x="4659567" y="2267614"/>
                    <a:pt x="4662130" y="2263000"/>
                    <a:pt x="4664180" y="2257874"/>
                  </a:cubicBezTo>
                  <a:moveTo>
                    <a:pt x="1917171" y="2256849"/>
                  </a:moveTo>
                  <a:lnTo>
                    <a:pt x="1921272" y="2256849"/>
                  </a:lnTo>
                  <a:cubicBezTo>
                    <a:pt x="1920247" y="2280941"/>
                    <a:pt x="1902306" y="2332714"/>
                    <a:pt x="1909482" y="2351167"/>
                  </a:cubicBezTo>
                  <a:cubicBezTo>
                    <a:pt x="1895642" y="2348604"/>
                    <a:pt x="1882314" y="2346041"/>
                    <a:pt x="1868474" y="2342966"/>
                  </a:cubicBezTo>
                  <a:cubicBezTo>
                    <a:pt x="1856172" y="2334251"/>
                    <a:pt x="1836693" y="2318361"/>
                    <a:pt x="1830029" y="2304521"/>
                  </a:cubicBezTo>
                  <a:cubicBezTo>
                    <a:pt x="1835155" y="2301958"/>
                    <a:pt x="1840794" y="2299395"/>
                    <a:pt x="1845920" y="2296319"/>
                  </a:cubicBezTo>
                  <a:lnTo>
                    <a:pt x="1845920" y="2282992"/>
                  </a:lnTo>
                  <a:cubicBezTo>
                    <a:pt x="1874625" y="2280941"/>
                    <a:pt x="1865399" y="2275303"/>
                    <a:pt x="1879239" y="2267101"/>
                  </a:cubicBezTo>
                  <a:cubicBezTo>
                    <a:pt x="1886415" y="2262488"/>
                    <a:pt x="1903843" y="2265563"/>
                    <a:pt x="1917171" y="2256849"/>
                  </a:cubicBezTo>
                  <a:moveTo>
                    <a:pt x="3810193" y="2253774"/>
                  </a:moveTo>
                  <a:cubicBezTo>
                    <a:pt x="3815319" y="2255311"/>
                    <a:pt x="3820958" y="2256337"/>
                    <a:pt x="3826083" y="2257874"/>
                  </a:cubicBezTo>
                  <a:cubicBezTo>
                    <a:pt x="3821982" y="2273765"/>
                    <a:pt x="3851713" y="2313235"/>
                    <a:pt x="3868629" y="2311184"/>
                  </a:cubicBezTo>
                  <a:cubicBezTo>
                    <a:pt x="3869654" y="2320924"/>
                    <a:pt x="3879906" y="2324512"/>
                    <a:pt x="3879393" y="2328613"/>
                  </a:cubicBezTo>
                  <a:cubicBezTo>
                    <a:pt x="3878368" y="2336814"/>
                    <a:pt x="3821470" y="2344503"/>
                    <a:pt x="3815832" y="2348604"/>
                  </a:cubicBezTo>
                  <a:cubicBezTo>
                    <a:pt x="3807630" y="2354243"/>
                    <a:pt x="3769698" y="2335789"/>
                    <a:pt x="3754832" y="2351167"/>
                  </a:cubicBezTo>
                  <a:cubicBezTo>
                    <a:pt x="3756370" y="2358343"/>
                    <a:pt x="3758421" y="2365520"/>
                    <a:pt x="3759958" y="2372184"/>
                  </a:cubicBezTo>
                  <a:cubicBezTo>
                    <a:pt x="3759446" y="2372696"/>
                    <a:pt x="3758933" y="2373209"/>
                    <a:pt x="3758421" y="2373721"/>
                  </a:cubicBezTo>
                  <a:cubicBezTo>
                    <a:pt x="3743043" y="2366032"/>
                    <a:pt x="3733303" y="2374234"/>
                    <a:pt x="3718438" y="2376284"/>
                  </a:cubicBezTo>
                  <a:cubicBezTo>
                    <a:pt x="3713312" y="2370133"/>
                    <a:pt x="3706648" y="2361932"/>
                    <a:pt x="3698447" y="2358856"/>
                  </a:cubicBezTo>
                  <a:cubicBezTo>
                    <a:pt x="3703060" y="2348092"/>
                    <a:pt x="3704598" y="2341940"/>
                    <a:pt x="3702547" y="2329638"/>
                  </a:cubicBezTo>
                  <a:cubicBezTo>
                    <a:pt x="3728177" y="2327588"/>
                    <a:pt x="3722539" y="2307596"/>
                    <a:pt x="3733303" y="2291193"/>
                  </a:cubicBezTo>
                  <a:cubicBezTo>
                    <a:pt x="3737404" y="2292731"/>
                    <a:pt x="3741505" y="2294781"/>
                    <a:pt x="3745093" y="2296319"/>
                  </a:cubicBezTo>
                  <a:cubicBezTo>
                    <a:pt x="3751244" y="2291706"/>
                    <a:pt x="3755858" y="2278378"/>
                    <a:pt x="3762521" y="2275303"/>
                  </a:cubicBezTo>
                  <a:cubicBezTo>
                    <a:pt x="3766622" y="2275815"/>
                    <a:pt x="3770723" y="2276328"/>
                    <a:pt x="3774311" y="2276841"/>
                  </a:cubicBezTo>
                  <a:cubicBezTo>
                    <a:pt x="3779437" y="2274790"/>
                    <a:pt x="3805067" y="2258387"/>
                    <a:pt x="3810193" y="2253774"/>
                  </a:cubicBezTo>
                  <a:moveTo>
                    <a:pt x="1876163" y="2231219"/>
                  </a:moveTo>
                  <a:cubicBezTo>
                    <a:pt x="1891541" y="2232245"/>
                    <a:pt x="1913070" y="2243009"/>
                    <a:pt x="1921272" y="2252236"/>
                  </a:cubicBezTo>
                  <a:cubicBezTo>
                    <a:pt x="1909482" y="2253774"/>
                    <a:pt x="1905894" y="2260437"/>
                    <a:pt x="1897180" y="2263000"/>
                  </a:cubicBezTo>
                  <a:lnTo>
                    <a:pt x="1877188" y="2263000"/>
                  </a:lnTo>
                  <a:cubicBezTo>
                    <a:pt x="1873600" y="2267614"/>
                    <a:pt x="1870012" y="2271715"/>
                    <a:pt x="1866424" y="2276328"/>
                  </a:cubicBezTo>
                  <a:cubicBezTo>
                    <a:pt x="1858222" y="2279916"/>
                    <a:pt x="1847458" y="2278378"/>
                    <a:pt x="1841307" y="2281454"/>
                  </a:cubicBezTo>
                  <a:cubicBezTo>
                    <a:pt x="1839769" y="2293244"/>
                    <a:pt x="1841307" y="2295294"/>
                    <a:pt x="1830542" y="2299907"/>
                  </a:cubicBezTo>
                  <a:cubicBezTo>
                    <a:pt x="1829004" y="2294269"/>
                    <a:pt x="1821315" y="2278891"/>
                    <a:pt x="1817214" y="2275815"/>
                  </a:cubicBezTo>
                  <a:cubicBezTo>
                    <a:pt x="1804912" y="2271202"/>
                    <a:pt x="1795685" y="2273765"/>
                    <a:pt x="1787996" y="2265051"/>
                  </a:cubicBezTo>
                  <a:cubicBezTo>
                    <a:pt x="1806963" y="2223530"/>
                    <a:pt x="1837206" y="2247110"/>
                    <a:pt x="1876163" y="2231219"/>
                  </a:cubicBezTo>
                  <a:moveTo>
                    <a:pt x="3560558" y="2314773"/>
                  </a:moveTo>
                  <a:cubicBezTo>
                    <a:pt x="3538004" y="2316310"/>
                    <a:pt x="3530315" y="2309134"/>
                    <a:pt x="3513912" y="2305546"/>
                  </a:cubicBezTo>
                  <a:cubicBezTo>
                    <a:pt x="3491357" y="2300420"/>
                    <a:pt x="3463164" y="2316310"/>
                    <a:pt x="3447786" y="2308109"/>
                  </a:cubicBezTo>
                  <a:lnTo>
                    <a:pt x="3446249" y="2308109"/>
                  </a:lnTo>
                  <a:cubicBezTo>
                    <a:pt x="3445736" y="2306059"/>
                    <a:pt x="3445223" y="2303496"/>
                    <a:pt x="3444711" y="2301445"/>
                  </a:cubicBezTo>
                  <a:cubicBezTo>
                    <a:pt x="3445223" y="2300933"/>
                    <a:pt x="3445736" y="2300420"/>
                    <a:pt x="3446249" y="2299907"/>
                  </a:cubicBezTo>
                  <a:cubicBezTo>
                    <a:pt x="3459576" y="2299395"/>
                    <a:pt x="3468290" y="2293756"/>
                    <a:pt x="3477005" y="2291706"/>
                  </a:cubicBezTo>
                  <a:cubicBezTo>
                    <a:pt x="3490332" y="2289143"/>
                    <a:pt x="3498021" y="2301958"/>
                    <a:pt x="3511349" y="2291706"/>
                  </a:cubicBezTo>
                  <a:cubicBezTo>
                    <a:pt x="3510836" y="2290681"/>
                    <a:pt x="3510323" y="2290168"/>
                    <a:pt x="3509811" y="2289143"/>
                  </a:cubicBezTo>
                  <a:cubicBezTo>
                    <a:pt x="3494945" y="2289143"/>
                    <a:pt x="3488282" y="2284530"/>
                    <a:pt x="3480593" y="2277353"/>
                  </a:cubicBezTo>
                  <a:cubicBezTo>
                    <a:pt x="3468803" y="2279404"/>
                    <a:pt x="3463164" y="2284017"/>
                    <a:pt x="3447274" y="2284017"/>
                  </a:cubicBezTo>
                  <a:cubicBezTo>
                    <a:pt x="3443173" y="2275815"/>
                    <a:pt x="3439073" y="2268126"/>
                    <a:pt x="3435484" y="2259925"/>
                  </a:cubicBezTo>
                  <a:cubicBezTo>
                    <a:pt x="3437022" y="2244547"/>
                    <a:pt x="3445736" y="2232245"/>
                    <a:pt x="3452912" y="2221480"/>
                  </a:cubicBezTo>
                  <a:cubicBezTo>
                    <a:pt x="3466240" y="2220967"/>
                    <a:pt x="3479568" y="2220455"/>
                    <a:pt x="3492895" y="2219942"/>
                  </a:cubicBezTo>
                  <a:cubicBezTo>
                    <a:pt x="3517500" y="2232245"/>
                    <a:pt x="3560558" y="2280941"/>
                    <a:pt x="3560558" y="2314773"/>
                  </a:cubicBezTo>
                  <a:moveTo>
                    <a:pt x="1785946" y="2190211"/>
                  </a:moveTo>
                  <a:cubicBezTo>
                    <a:pt x="1785433" y="2205077"/>
                    <a:pt x="1784921" y="2219430"/>
                    <a:pt x="1784408" y="2233782"/>
                  </a:cubicBezTo>
                  <a:cubicBezTo>
                    <a:pt x="1784921" y="2234808"/>
                    <a:pt x="1785433" y="2235320"/>
                    <a:pt x="1785946" y="2236345"/>
                  </a:cubicBezTo>
                  <a:cubicBezTo>
                    <a:pt x="1789534" y="2235833"/>
                    <a:pt x="1793122" y="2235320"/>
                    <a:pt x="1796711" y="2234808"/>
                  </a:cubicBezTo>
                  <a:cubicBezTo>
                    <a:pt x="1798248" y="2240446"/>
                    <a:pt x="1797223" y="2238908"/>
                    <a:pt x="1801837" y="2241471"/>
                  </a:cubicBezTo>
                  <a:cubicBezTo>
                    <a:pt x="1800299" y="2243009"/>
                    <a:pt x="1799274" y="2245059"/>
                    <a:pt x="1797736" y="2246597"/>
                  </a:cubicBezTo>
                  <a:cubicBezTo>
                    <a:pt x="1784921" y="2253261"/>
                    <a:pt x="1780820" y="2270689"/>
                    <a:pt x="1766980" y="2278378"/>
                  </a:cubicBezTo>
                  <a:cubicBezTo>
                    <a:pt x="1750577" y="2274278"/>
                    <a:pt x="1704443" y="2266589"/>
                    <a:pt x="1717771" y="2249160"/>
                  </a:cubicBezTo>
                  <a:cubicBezTo>
                    <a:pt x="1721871" y="2243522"/>
                    <a:pt x="1725972" y="2237883"/>
                    <a:pt x="1729560" y="2231732"/>
                  </a:cubicBezTo>
                  <a:cubicBezTo>
                    <a:pt x="1742375" y="2232245"/>
                    <a:pt x="1754165" y="2231732"/>
                    <a:pt x="1761341" y="2227631"/>
                  </a:cubicBezTo>
                  <a:lnTo>
                    <a:pt x="1761341" y="2222505"/>
                  </a:lnTo>
                  <a:cubicBezTo>
                    <a:pt x="1756215" y="2216867"/>
                    <a:pt x="1750577" y="2211228"/>
                    <a:pt x="1745451" y="2205077"/>
                  </a:cubicBezTo>
                  <a:cubicBezTo>
                    <a:pt x="1746989" y="2199951"/>
                    <a:pt x="1748014" y="2194312"/>
                    <a:pt x="1749552" y="2189186"/>
                  </a:cubicBezTo>
                  <a:lnTo>
                    <a:pt x="1785946" y="2189186"/>
                  </a:lnTo>
                  <a:close/>
                  <a:moveTo>
                    <a:pt x="4634962" y="2266076"/>
                  </a:moveTo>
                  <a:cubicBezTo>
                    <a:pt x="4633424" y="2240959"/>
                    <a:pt x="4640601" y="2232245"/>
                    <a:pt x="4646752" y="2210203"/>
                  </a:cubicBezTo>
                  <a:cubicBezTo>
                    <a:pt x="4658541" y="2205589"/>
                    <a:pt x="4670331" y="2195850"/>
                    <a:pt x="4677508" y="2186111"/>
                  </a:cubicBezTo>
                  <a:cubicBezTo>
                    <a:pt x="4679045" y="2187136"/>
                    <a:pt x="4680071" y="2187649"/>
                    <a:pt x="4681608" y="2188674"/>
                  </a:cubicBezTo>
                  <a:cubicBezTo>
                    <a:pt x="4689810" y="2210715"/>
                    <a:pt x="4697499" y="2246597"/>
                    <a:pt x="4717490" y="2256337"/>
                  </a:cubicBezTo>
                  <a:cubicBezTo>
                    <a:pt x="4728767" y="2261975"/>
                    <a:pt x="4735431" y="2260437"/>
                    <a:pt x="4744145" y="2267101"/>
                  </a:cubicBezTo>
                  <a:cubicBezTo>
                    <a:pt x="4755422" y="2279916"/>
                    <a:pt x="4767212" y="2292731"/>
                    <a:pt x="4778489" y="2305546"/>
                  </a:cubicBezTo>
                  <a:cubicBezTo>
                    <a:pt x="4777977" y="2306571"/>
                    <a:pt x="4777464" y="2307084"/>
                    <a:pt x="4776952" y="2308109"/>
                  </a:cubicBezTo>
                  <a:cubicBezTo>
                    <a:pt x="4775414" y="2309134"/>
                    <a:pt x="4773363" y="2309647"/>
                    <a:pt x="4771826" y="2310672"/>
                  </a:cubicBezTo>
                  <a:cubicBezTo>
                    <a:pt x="4750809" y="2300420"/>
                    <a:pt x="4740557" y="2270689"/>
                    <a:pt x="4720053" y="2263000"/>
                  </a:cubicBezTo>
                  <a:cubicBezTo>
                    <a:pt x="4704675" y="2257362"/>
                    <a:pt x="4688272" y="2266589"/>
                    <a:pt x="4677508" y="2263000"/>
                  </a:cubicBezTo>
                  <a:cubicBezTo>
                    <a:pt x="4670844" y="2260437"/>
                    <a:pt x="4670331" y="2255311"/>
                    <a:pt x="4661617" y="2254799"/>
                  </a:cubicBezTo>
                  <a:cubicBezTo>
                    <a:pt x="4660079" y="2258900"/>
                    <a:pt x="4658029" y="2263000"/>
                    <a:pt x="4656491" y="2266589"/>
                  </a:cubicBezTo>
                  <a:cubicBezTo>
                    <a:pt x="4649315" y="2266589"/>
                    <a:pt x="4642138" y="2266076"/>
                    <a:pt x="4634962" y="2266076"/>
                  </a:cubicBezTo>
                  <a:moveTo>
                    <a:pt x="6523883" y="2178422"/>
                  </a:moveTo>
                  <a:cubicBezTo>
                    <a:pt x="6535160" y="2179960"/>
                    <a:pt x="6545925" y="2180985"/>
                    <a:pt x="6557202" y="2182523"/>
                  </a:cubicBezTo>
                  <a:cubicBezTo>
                    <a:pt x="6555664" y="2195337"/>
                    <a:pt x="6564891" y="2206615"/>
                    <a:pt x="6561303" y="2219942"/>
                  </a:cubicBezTo>
                  <a:cubicBezTo>
                    <a:pt x="6557202" y="2233782"/>
                    <a:pt x="6542337" y="2235833"/>
                    <a:pt x="6540286" y="2254286"/>
                  </a:cubicBezTo>
                  <a:cubicBezTo>
                    <a:pt x="6544387" y="2261975"/>
                    <a:pt x="6546437" y="2270177"/>
                    <a:pt x="6548488" y="2280941"/>
                  </a:cubicBezTo>
                  <a:cubicBezTo>
                    <a:pt x="6538748" y="2282479"/>
                    <a:pt x="6532085" y="2285555"/>
                    <a:pt x="6521833" y="2283504"/>
                  </a:cubicBezTo>
                  <a:lnTo>
                    <a:pt x="6521833" y="2265051"/>
                  </a:lnTo>
                  <a:cubicBezTo>
                    <a:pt x="6518244" y="2253774"/>
                    <a:pt x="6509018" y="2257874"/>
                    <a:pt x="6507480" y="2231732"/>
                  </a:cubicBezTo>
                  <a:cubicBezTo>
                    <a:pt x="6507992" y="2231219"/>
                    <a:pt x="6508505" y="2230707"/>
                    <a:pt x="6509018" y="2230194"/>
                  </a:cubicBezTo>
                  <a:cubicBezTo>
                    <a:pt x="6511068" y="2231732"/>
                    <a:pt x="6513631" y="2232757"/>
                    <a:pt x="6515681" y="2234295"/>
                  </a:cubicBezTo>
                  <a:cubicBezTo>
                    <a:pt x="6526446" y="2224043"/>
                    <a:pt x="6515169" y="2191237"/>
                    <a:pt x="6523883" y="2178422"/>
                  </a:cubicBezTo>
                  <a:moveTo>
                    <a:pt x="1790047" y="2231219"/>
                  </a:moveTo>
                  <a:lnTo>
                    <a:pt x="1790047" y="2190211"/>
                  </a:lnTo>
                  <a:cubicBezTo>
                    <a:pt x="1797736" y="2187649"/>
                    <a:pt x="1799274" y="2181497"/>
                    <a:pt x="1804400" y="2176884"/>
                  </a:cubicBezTo>
                  <a:cubicBezTo>
                    <a:pt x="1816189" y="2180472"/>
                    <a:pt x="1802862" y="2220455"/>
                    <a:pt x="1796198" y="2231219"/>
                  </a:cubicBezTo>
                  <a:lnTo>
                    <a:pt x="1790047" y="2231219"/>
                  </a:lnTo>
                  <a:close/>
                  <a:moveTo>
                    <a:pt x="2035068" y="2175346"/>
                  </a:moveTo>
                  <a:cubicBezTo>
                    <a:pt x="2052497" y="2174834"/>
                    <a:pt x="2065312" y="2177909"/>
                    <a:pt x="2076076" y="2183548"/>
                  </a:cubicBezTo>
                  <a:cubicBezTo>
                    <a:pt x="2075563" y="2184573"/>
                    <a:pt x="2075051" y="2185086"/>
                    <a:pt x="2074538" y="2186111"/>
                  </a:cubicBezTo>
                  <a:cubicBezTo>
                    <a:pt x="2061723" y="2187649"/>
                    <a:pt x="2041732" y="2185086"/>
                    <a:pt x="2035068" y="2175346"/>
                  </a:cubicBezTo>
                  <a:moveTo>
                    <a:pt x="2301619" y="2171758"/>
                  </a:moveTo>
                  <a:cubicBezTo>
                    <a:pt x="2308795" y="2173296"/>
                    <a:pt x="2315972" y="2174321"/>
                    <a:pt x="2322635" y="2175859"/>
                  </a:cubicBezTo>
                  <a:cubicBezTo>
                    <a:pt x="2323148" y="2176884"/>
                    <a:pt x="2323661" y="2177397"/>
                    <a:pt x="2324173" y="2178422"/>
                  </a:cubicBezTo>
                  <a:cubicBezTo>
                    <a:pt x="2323148" y="2179960"/>
                    <a:pt x="2322635" y="2180985"/>
                    <a:pt x="2321610" y="2182523"/>
                  </a:cubicBezTo>
                  <a:cubicBezTo>
                    <a:pt x="2313921" y="2184060"/>
                    <a:pt x="2306232" y="2185598"/>
                    <a:pt x="2297518" y="2184060"/>
                  </a:cubicBezTo>
                  <a:cubicBezTo>
                    <a:pt x="2293417" y="2180985"/>
                    <a:pt x="2292392" y="2180472"/>
                    <a:pt x="2290854" y="2174834"/>
                  </a:cubicBezTo>
                  <a:lnTo>
                    <a:pt x="2293417" y="2174834"/>
                  </a:lnTo>
                  <a:cubicBezTo>
                    <a:pt x="2296493" y="2173296"/>
                    <a:pt x="2299056" y="2172271"/>
                    <a:pt x="2301619" y="2171758"/>
                  </a:cubicBezTo>
                  <a:moveTo>
                    <a:pt x="4982503" y="2162531"/>
                  </a:moveTo>
                  <a:cubicBezTo>
                    <a:pt x="4991730" y="2180472"/>
                    <a:pt x="5000956" y="2198926"/>
                    <a:pt x="5010183" y="2216867"/>
                  </a:cubicBezTo>
                  <a:cubicBezTo>
                    <a:pt x="4987629" y="2220455"/>
                    <a:pt x="4993267" y="2235320"/>
                    <a:pt x="4978402" y="2243522"/>
                  </a:cubicBezTo>
                  <a:cubicBezTo>
                    <a:pt x="4961999" y="2248135"/>
                    <a:pt x="4945596" y="2252236"/>
                    <a:pt x="4929193" y="2256849"/>
                  </a:cubicBezTo>
                  <a:cubicBezTo>
                    <a:pt x="4923042" y="2261975"/>
                    <a:pt x="4916891" y="2267614"/>
                    <a:pt x="4910739" y="2272740"/>
                  </a:cubicBezTo>
                  <a:cubicBezTo>
                    <a:pt x="4902538" y="2273252"/>
                    <a:pt x="4894849" y="2273765"/>
                    <a:pt x="4886647" y="2274278"/>
                  </a:cubicBezTo>
                  <a:cubicBezTo>
                    <a:pt x="4860505" y="2284530"/>
                    <a:pt x="4827186" y="2310159"/>
                    <a:pt x="4789767" y="2303496"/>
                  </a:cubicBezTo>
                  <a:cubicBezTo>
                    <a:pt x="4785666" y="2257874"/>
                    <a:pt x="4762086" y="2233270"/>
                    <a:pt x="4791304" y="2197388"/>
                  </a:cubicBezTo>
                  <a:cubicBezTo>
                    <a:pt x="4811808" y="2199951"/>
                    <a:pt x="4865631" y="2211228"/>
                    <a:pt x="4876395" y="2209178"/>
                  </a:cubicBezTo>
                  <a:cubicBezTo>
                    <a:pt x="4893824" y="2203026"/>
                    <a:pt x="4901000" y="2176884"/>
                    <a:pt x="4919966" y="2170733"/>
                  </a:cubicBezTo>
                  <a:cubicBezTo>
                    <a:pt x="4943546" y="2163044"/>
                    <a:pt x="4965587" y="2172271"/>
                    <a:pt x="4982503" y="2162531"/>
                  </a:cubicBezTo>
                  <a:moveTo>
                    <a:pt x="2187822" y="2145103"/>
                  </a:moveTo>
                  <a:cubicBezTo>
                    <a:pt x="2211914" y="2144590"/>
                    <a:pt x="2253947" y="2147666"/>
                    <a:pt x="2257023" y="2171758"/>
                  </a:cubicBezTo>
                  <a:lnTo>
                    <a:pt x="2254460" y="2171758"/>
                  </a:lnTo>
                  <a:cubicBezTo>
                    <a:pt x="2244721" y="2176884"/>
                    <a:pt x="2233956" y="2170733"/>
                    <a:pt x="2221141" y="2173296"/>
                  </a:cubicBezTo>
                  <a:cubicBezTo>
                    <a:pt x="2208326" y="2175346"/>
                    <a:pt x="2199100" y="2181497"/>
                    <a:pt x="2189360" y="2186623"/>
                  </a:cubicBezTo>
                  <a:cubicBezTo>
                    <a:pt x="2187822" y="2186111"/>
                    <a:pt x="2185772" y="2185598"/>
                    <a:pt x="2184234" y="2185086"/>
                  </a:cubicBezTo>
                  <a:cubicBezTo>
                    <a:pt x="2185259" y="2171758"/>
                    <a:pt x="2186285" y="2158431"/>
                    <a:pt x="2187822" y="2145103"/>
                  </a:cubicBezTo>
                  <a:moveTo>
                    <a:pt x="6271685" y="2142540"/>
                  </a:moveTo>
                  <a:lnTo>
                    <a:pt x="6302441" y="2142540"/>
                  </a:lnTo>
                  <a:cubicBezTo>
                    <a:pt x="6297315" y="2153305"/>
                    <a:pt x="6291677" y="2163557"/>
                    <a:pt x="6286551" y="2174321"/>
                  </a:cubicBezTo>
                  <a:cubicBezTo>
                    <a:pt x="6279374" y="2176371"/>
                    <a:pt x="6275273" y="2178422"/>
                    <a:pt x="6265534" y="2178422"/>
                  </a:cubicBezTo>
                  <a:cubicBezTo>
                    <a:pt x="6258358" y="2174834"/>
                    <a:pt x="6257845" y="2171758"/>
                    <a:pt x="6253744" y="2165094"/>
                  </a:cubicBezTo>
                  <a:cubicBezTo>
                    <a:pt x="6255795" y="2151254"/>
                    <a:pt x="6262971" y="2149204"/>
                    <a:pt x="6271685" y="2142540"/>
                  </a:cubicBezTo>
                  <a:moveTo>
                    <a:pt x="276347" y="2138439"/>
                  </a:moveTo>
                  <a:cubicBezTo>
                    <a:pt x="278397" y="2138952"/>
                    <a:pt x="280960" y="2139464"/>
                    <a:pt x="283011" y="2139977"/>
                  </a:cubicBezTo>
                  <a:cubicBezTo>
                    <a:pt x="289162" y="2142540"/>
                    <a:pt x="290700" y="2145616"/>
                    <a:pt x="293775" y="2151767"/>
                  </a:cubicBezTo>
                  <a:cubicBezTo>
                    <a:pt x="289674" y="2157405"/>
                    <a:pt x="283523" y="2160994"/>
                    <a:pt x="275322" y="2162531"/>
                  </a:cubicBezTo>
                  <a:cubicBezTo>
                    <a:pt x="274809" y="2161506"/>
                    <a:pt x="274297" y="2160994"/>
                    <a:pt x="273784" y="2159968"/>
                  </a:cubicBezTo>
                  <a:lnTo>
                    <a:pt x="273784" y="2142540"/>
                  </a:lnTo>
                  <a:cubicBezTo>
                    <a:pt x="274809" y="2141002"/>
                    <a:pt x="275322" y="2139977"/>
                    <a:pt x="276347" y="2138439"/>
                  </a:cubicBezTo>
                  <a:moveTo>
                    <a:pt x="2151941" y="2136901"/>
                  </a:moveTo>
                  <a:cubicBezTo>
                    <a:pt x="2165781" y="2136901"/>
                    <a:pt x="2173470" y="2140490"/>
                    <a:pt x="2183722" y="2143565"/>
                  </a:cubicBezTo>
                  <a:cubicBezTo>
                    <a:pt x="2182184" y="2156380"/>
                    <a:pt x="2181159" y="2169195"/>
                    <a:pt x="2179621" y="2182010"/>
                  </a:cubicBezTo>
                  <a:cubicBezTo>
                    <a:pt x="2161167" y="2178422"/>
                    <a:pt x="2138613" y="2184060"/>
                    <a:pt x="2122723" y="2176884"/>
                  </a:cubicBezTo>
                  <a:lnTo>
                    <a:pt x="2122723" y="2175346"/>
                  </a:lnTo>
                  <a:cubicBezTo>
                    <a:pt x="2134512" y="2171245"/>
                    <a:pt x="2157579" y="2174321"/>
                    <a:pt x="2167831" y="2168683"/>
                  </a:cubicBezTo>
                  <a:lnTo>
                    <a:pt x="2167831" y="2167145"/>
                  </a:lnTo>
                  <a:cubicBezTo>
                    <a:pt x="2164243" y="2156380"/>
                    <a:pt x="2156554" y="2150742"/>
                    <a:pt x="2150403" y="2142027"/>
                  </a:cubicBezTo>
                  <a:cubicBezTo>
                    <a:pt x="2150915" y="2140490"/>
                    <a:pt x="2151428" y="2138952"/>
                    <a:pt x="2151941" y="2136901"/>
                  </a:cubicBezTo>
                  <a:moveTo>
                    <a:pt x="6056907" y="2129212"/>
                  </a:moveTo>
                  <a:cubicBezTo>
                    <a:pt x="6061008" y="2133313"/>
                    <a:pt x="6062033" y="2145103"/>
                    <a:pt x="6063571" y="2151767"/>
                  </a:cubicBezTo>
                  <a:cubicBezTo>
                    <a:pt x="6068184" y="2152279"/>
                    <a:pt x="6073310" y="2152792"/>
                    <a:pt x="6077923" y="2153305"/>
                  </a:cubicBezTo>
                  <a:cubicBezTo>
                    <a:pt x="6079461" y="2170733"/>
                    <a:pt x="6067159" y="2188161"/>
                    <a:pt x="6072797" y="2200976"/>
                  </a:cubicBezTo>
                  <a:lnTo>
                    <a:pt x="6074335" y="2200976"/>
                  </a:lnTo>
                  <a:cubicBezTo>
                    <a:pt x="6086638" y="2198926"/>
                    <a:pt x="6089201" y="2188674"/>
                    <a:pt x="6098427" y="2186111"/>
                  </a:cubicBezTo>
                  <a:lnTo>
                    <a:pt x="6099965" y="2186111"/>
                  </a:lnTo>
                  <a:cubicBezTo>
                    <a:pt x="6106629" y="2187649"/>
                    <a:pt x="6113293" y="2188674"/>
                    <a:pt x="6119957" y="2190211"/>
                  </a:cubicBezTo>
                  <a:cubicBezTo>
                    <a:pt x="6127646" y="2187649"/>
                    <a:pt x="6128158" y="2177397"/>
                    <a:pt x="6140973" y="2182010"/>
                  </a:cubicBezTo>
                  <a:cubicBezTo>
                    <a:pt x="6157889" y="2192262"/>
                    <a:pt x="6160964" y="2202001"/>
                    <a:pt x="6159426" y="2225581"/>
                  </a:cubicBezTo>
                  <a:cubicBezTo>
                    <a:pt x="6174804" y="2232757"/>
                    <a:pt x="6181468" y="2250185"/>
                    <a:pt x="6176855" y="2272227"/>
                  </a:cubicBezTo>
                  <a:cubicBezTo>
                    <a:pt x="6153788" y="2260950"/>
                    <a:pt x="6107654" y="2270177"/>
                    <a:pt x="6106629" y="2297344"/>
                  </a:cubicBezTo>
                  <a:cubicBezTo>
                    <a:pt x="6109192" y="2305546"/>
                    <a:pt x="6111755" y="2314260"/>
                    <a:pt x="6114831" y="2322462"/>
                  </a:cubicBezTo>
                  <a:lnTo>
                    <a:pt x="6113293" y="2322462"/>
                  </a:lnTo>
                  <a:cubicBezTo>
                    <a:pt x="6102016" y="2315798"/>
                    <a:pt x="6094327" y="2311697"/>
                    <a:pt x="6077411" y="2307596"/>
                  </a:cubicBezTo>
                  <a:cubicBezTo>
                    <a:pt x="6075873" y="2300933"/>
                    <a:pt x="6074848" y="2295807"/>
                    <a:pt x="6069209" y="2293244"/>
                  </a:cubicBezTo>
                  <a:cubicBezTo>
                    <a:pt x="6062033" y="2289655"/>
                    <a:pt x="6054856" y="2293244"/>
                    <a:pt x="6051781" y="2298370"/>
                  </a:cubicBezTo>
                  <a:cubicBezTo>
                    <a:pt x="6046655" y="2314260"/>
                    <a:pt x="6028714" y="2374234"/>
                    <a:pt x="6037429" y="2388587"/>
                  </a:cubicBezTo>
                  <a:cubicBezTo>
                    <a:pt x="6063571" y="2396276"/>
                    <a:pt x="6050243" y="2426519"/>
                    <a:pt x="6066646" y="2441897"/>
                  </a:cubicBezTo>
                  <a:cubicBezTo>
                    <a:pt x="6075873" y="2450098"/>
                    <a:pt x="6090738" y="2448048"/>
                    <a:pt x="6098427" y="2457787"/>
                  </a:cubicBezTo>
                  <a:cubicBezTo>
                    <a:pt x="6097402" y="2458813"/>
                    <a:pt x="6096890" y="2459325"/>
                    <a:pt x="6095864" y="2460350"/>
                  </a:cubicBezTo>
                  <a:cubicBezTo>
                    <a:pt x="6093301" y="2468552"/>
                    <a:pt x="6088175" y="2468039"/>
                    <a:pt x="6079974" y="2465476"/>
                  </a:cubicBezTo>
                  <a:cubicBezTo>
                    <a:pt x="6076898" y="2446510"/>
                    <a:pt x="6066134" y="2456250"/>
                    <a:pt x="6054856" y="2447023"/>
                  </a:cubicBezTo>
                  <a:cubicBezTo>
                    <a:pt x="6041529" y="2434208"/>
                    <a:pt x="6027689" y="2419343"/>
                    <a:pt x="6014874" y="2406015"/>
                  </a:cubicBezTo>
                  <a:cubicBezTo>
                    <a:pt x="6017437" y="2391662"/>
                    <a:pt x="6020000" y="2376797"/>
                    <a:pt x="6023076" y="2362444"/>
                  </a:cubicBezTo>
                  <a:cubicBezTo>
                    <a:pt x="6027689" y="2351167"/>
                    <a:pt x="6046655" y="2336814"/>
                    <a:pt x="6044092" y="2318873"/>
                  </a:cubicBezTo>
                  <a:cubicBezTo>
                    <a:pt x="6041529" y="2296832"/>
                    <a:pt x="6018974" y="2273252"/>
                    <a:pt x="6017437" y="2255311"/>
                  </a:cubicBezTo>
                  <a:cubicBezTo>
                    <a:pt x="6043067" y="2212253"/>
                    <a:pt x="5985143" y="2201489"/>
                    <a:pt x="6009236" y="2150229"/>
                  </a:cubicBezTo>
                  <a:cubicBezTo>
                    <a:pt x="6028714" y="2147666"/>
                    <a:pt x="6047680" y="2142027"/>
                    <a:pt x="6056907" y="2129212"/>
                  </a:cubicBezTo>
                  <a:moveTo>
                    <a:pt x="258919" y="2119986"/>
                  </a:moveTo>
                  <a:cubicBezTo>
                    <a:pt x="260969" y="2120498"/>
                    <a:pt x="263532" y="2121011"/>
                    <a:pt x="265582" y="2121523"/>
                  </a:cubicBezTo>
                  <a:cubicBezTo>
                    <a:pt x="265070" y="2123061"/>
                    <a:pt x="264557" y="2124086"/>
                    <a:pt x="264045" y="2125624"/>
                  </a:cubicBezTo>
                  <a:cubicBezTo>
                    <a:pt x="262507" y="2126137"/>
                    <a:pt x="260456" y="2126649"/>
                    <a:pt x="258919" y="2127162"/>
                  </a:cubicBezTo>
                  <a:lnTo>
                    <a:pt x="258919" y="2119986"/>
                  </a:lnTo>
                  <a:close/>
                  <a:moveTo>
                    <a:pt x="219449" y="2104095"/>
                  </a:moveTo>
                  <a:cubicBezTo>
                    <a:pt x="222012" y="2105120"/>
                    <a:pt x="224575" y="2105633"/>
                    <a:pt x="227650" y="2106658"/>
                  </a:cubicBezTo>
                  <a:cubicBezTo>
                    <a:pt x="228675" y="2107171"/>
                    <a:pt x="229188" y="2107683"/>
                    <a:pt x="230213" y="2108196"/>
                  </a:cubicBezTo>
                  <a:cubicBezTo>
                    <a:pt x="228675" y="2109734"/>
                    <a:pt x="227650" y="2110759"/>
                    <a:pt x="226112" y="2112297"/>
                  </a:cubicBezTo>
                  <a:cubicBezTo>
                    <a:pt x="221499" y="2109221"/>
                    <a:pt x="221499" y="2109221"/>
                    <a:pt x="219449" y="2104095"/>
                  </a:cubicBezTo>
                  <a:moveTo>
                    <a:pt x="185105" y="2088205"/>
                  </a:moveTo>
                  <a:cubicBezTo>
                    <a:pt x="187668" y="2088717"/>
                    <a:pt x="190231" y="2089230"/>
                    <a:pt x="193306" y="2089742"/>
                  </a:cubicBezTo>
                  <a:cubicBezTo>
                    <a:pt x="192281" y="2091280"/>
                    <a:pt x="191768" y="2093331"/>
                    <a:pt x="190743" y="2094868"/>
                  </a:cubicBezTo>
                  <a:cubicBezTo>
                    <a:pt x="188693" y="2093331"/>
                    <a:pt x="186130" y="2092305"/>
                    <a:pt x="184079" y="2090768"/>
                  </a:cubicBezTo>
                  <a:cubicBezTo>
                    <a:pt x="184079" y="2089742"/>
                    <a:pt x="184592" y="2088717"/>
                    <a:pt x="185105" y="2088205"/>
                  </a:cubicBezTo>
                  <a:moveTo>
                    <a:pt x="6092789" y="2085129"/>
                  </a:moveTo>
                  <a:cubicBezTo>
                    <a:pt x="6100990" y="2085129"/>
                    <a:pt x="6103041" y="2086154"/>
                    <a:pt x="6107142" y="2089230"/>
                  </a:cubicBezTo>
                  <a:cubicBezTo>
                    <a:pt x="6112780" y="2099482"/>
                    <a:pt x="6118419" y="2109734"/>
                    <a:pt x="6124570" y="2119986"/>
                  </a:cubicBezTo>
                  <a:cubicBezTo>
                    <a:pt x="6135847" y="2123574"/>
                    <a:pt x="6140460" y="2122036"/>
                    <a:pt x="6153788" y="2121523"/>
                  </a:cubicBezTo>
                  <a:cubicBezTo>
                    <a:pt x="6156351" y="2130750"/>
                    <a:pt x="6161477" y="2136901"/>
                    <a:pt x="6160452" y="2145616"/>
                  </a:cubicBezTo>
                  <a:cubicBezTo>
                    <a:pt x="6153275" y="2146641"/>
                    <a:pt x="6149174" y="2147666"/>
                    <a:pt x="6146099" y="2152279"/>
                  </a:cubicBezTo>
                  <a:cubicBezTo>
                    <a:pt x="6145586" y="2152792"/>
                    <a:pt x="6145074" y="2153305"/>
                    <a:pt x="6144561" y="2153817"/>
                  </a:cubicBezTo>
                  <a:cubicBezTo>
                    <a:pt x="6149687" y="2166120"/>
                    <a:pt x="6163527" y="2165094"/>
                    <a:pt x="6169678" y="2174834"/>
                  </a:cubicBezTo>
                  <a:cubicBezTo>
                    <a:pt x="6181468" y="2192774"/>
                    <a:pt x="6189670" y="2208152"/>
                    <a:pt x="6201460" y="2225068"/>
                  </a:cubicBezTo>
                  <a:cubicBezTo>
                    <a:pt x="6207611" y="2229682"/>
                    <a:pt x="6213761" y="2233782"/>
                    <a:pt x="6219913" y="2238396"/>
                  </a:cubicBezTo>
                  <a:cubicBezTo>
                    <a:pt x="6225039" y="2246085"/>
                    <a:pt x="6223501" y="2264538"/>
                    <a:pt x="6217350" y="2269152"/>
                  </a:cubicBezTo>
                  <a:cubicBezTo>
                    <a:pt x="6207611" y="2272740"/>
                    <a:pt x="6199409" y="2267614"/>
                    <a:pt x="6190695" y="2271715"/>
                  </a:cubicBezTo>
                  <a:cubicBezTo>
                    <a:pt x="6189157" y="2275303"/>
                    <a:pt x="6188132" y="2278891"/>
                    <a:pt x="6186594" y="2282479"/>
                  </a:cubicBezTo>
                  <a:cubicBezTo>
                    <a:pt x="6184031" y="2277866"/>
                    <a:pt x="6181981" y="2277866"/>
                    <a:pt x="6178393" y="2274278"/>
                  </a:cubicBezTo>
                  <a:cubicBezTo>
                    <a:pt x="6190695" y="2253261"/>
                    <a:pt x="6171729" y="2231732"/>
                    <a:pt x="6162502" y="2222505"/>
                  </a:cubicBezTo>
                  <a:cubicBezTo>
                    <a:pt x="6163015" y="2215329"/>
                    <a:pt x="6163527" y="2208152"/>
                    <a:pt x="6164040" y="2201489"/>
                  </a:cubicBezTo>
                  <a:cubicBezTo>
                    <a:pt x="6160452" y="2194312"/>
                    <a:pt x="6148662" y="2182523"/>
                    <a:pt x="6141485" y="2178934"/>
                  </a:cubicBezTo>
                  <a:cubicBezTo>
                    <a:pt x="6126620" y="2174834"/>
                    <a:pt x="6126107" y="2184573"/>
                    <a:pt x="6117394" y="2187136"/>
                  </a:cubicBezTo>
                  <a:cubicBezTo>
                    <a:pt x="6110730" y="2185598"/>
                    <a:pt x="6104066" y="2184573"/>
                    <a:pt x="6097402" y="2183035"/>
                  </a:cubicBezTo>
                  <a:cubicBezTo>
                    <a:pt x="6088175" y="2185086"/>
                    <a:pt x="6084075" y="2194825"/>
                    <a:pt x="6073310" y="2197388"/>
                  </a:cubicBezTo>
                  <a:lnTo>
                    <a:pt x="6073310" y="2192262"/>
                  </a:lnTo>
                  <a:cubicBezTo>
                    <a:pt x="6080999" y="2180985"/>
                    <a:pt x="6085100" y="2160481"/>
                    <a:pt x="6077411" y="2148691"/>
                  </a:cubicBezTo>
                  <a:lnTo>
                    <a:pt x="6065621" y="2148691"/>
                  </a:lnTo>
                  <a:cubicBezTo>
                    <a:pt x="6064083" y="2141515"/>
                    <a:pt x="6063058" y="2134338"/>
                    <a:pt x="6061520" y="2127675"/>
                  </a:cubicBezTo>
                  <a:cubicBezTo>
                    <a:pt x="6068184" y="2123574"/>
                    <a:pt x="6073310" y="2111272"/>
                    <a:pt x="6077411" y="2105120"/>
                  </a:cubicBezTo>
                  <a:cubicBezTo>
                    <a:pt x="6082537" y="2110246"/>
                    <a:pt x="6083049" y="2113835"/>
                    <a:pt x="6091764" y="2115885"/>
                  </a:cubicBezTo>
                  <a:cubicBezTo>
                    <a:pt x="6092789" y="2114860"/>
                    <a:pt x="6093301" y="2114347"/>
                    <a:pt x="6094327" y="2113322"/>
                  </a:cubicBezTo>
                  <a:cubicBezTo>
                    <a:pt x="6094327" y="2103070"/>
                    <a:pt x="6093814" y="2094356"/>
                    <a:pt x="6092789" y="2085129"/>
                  </a:cubicBezTo>
                  <a:moveTo>
                    <a:pt x="1944851" y="2064113"/>
                  </a:moveTo>
                  <a:cubicBezTo>
                    <a:pt x="2000212" y="2062575"/>
                    <a:pt x="2029942" y="2090768"/>
                    <a:pt x="2068387" y="2106658"/>
                  </a:cubicBezTo>
                  <a:cubicBezTo>
                    <a:pt x="2087866" y="2114860"/>
                    <a:pt x="2116059" y="2112809"/>
                    <a:pt x="2122723" y="2133313"/>
                  </a:cubicBezTo>
                  <a:cubicBezTo>
                    <a:pt x="2100168" y="2134851"/>
                    <a:pt x="2073513" y="2136389"/>
                    <a:pt x="2050959" y="2133313"/>
                  </a:cubicBezTo>
                  <a:cubicBezTo>
                    <a:pt x="2052497" y="2124599"/>
                    <a:pt x="2053522" y="2124086"/>
                    <a:pt x="2049421" y="2117423"/>
                  </a:cubicBezTo>
                  <a:cubicBezTo>
                    <a:pt x="2028917" y="2113835"/>
                    <a:pt x="2023279" y="2101020"/>
                    <a:pt x="2008413" y="2093331"/>
                  </a:cubicBezTo>
                  <a:cubicBezTo>
                    <a:pt x="1993035" y="2091280"/>
                    <a:pt x="1977657" y="2088717"/>
                    <a:pt x="1961767" y="2086667"/>
                  </a:cubicBezTo>
                  <a:cubicBezTo>
                    <a:pt x="1950490" y="2082054"/>
                    <a:pt x="1954078" y="2071289"/>
                    <a:pt x="1936650" y="2069239"/>
                  </a:cubicBezTo>
                  <a:cubicBezTo>
                    <a:pt x="1923322" y="2076928"/>
                    <a:pt x="1914095" y="2089742"/>
                    <a:pt x="1895642" y="2091793"/>
                  </a:cubicBezTo>
                  <a:lnTo>
                    <a:pt x="1895642" y="2090255"/>
                  </a:lnTo>
                  <a:cubicBezTo>
                    <a:pt x="1906406" y="2072827"/>
                    <a:pt x="1925373" y="2073339"/>
                    <a:pt x="1944851" y="2064113"/>
                  </a:cubicBezTo>
                  <a:moveTo>
                    <a:pt x="6174804" y="2062575"/>
                  </a:moveTo>
                  <a:cubicBezTo>
                    <a:pt x="6184544" y="2067188"/>
                    <a:pt x="6190695" y="2071802"/>
                    <a:pt x="6204023" y="2074365"/>
                  </a:cubicBezTo>
                  <a:cubicBezTo>
                    <a:pt x="6202485" y="2080516"/>
                    <a:pt x="6201972" y="2082566"/>
                    <a:pt x="6202485" y="2088717"/>
                  </a:cubicBezTo>
                  <a:cubicBezTo>
                    <a:pt x="6210686" y="2093843"/>
                    <a:pt x="6218375" y="2099482"/>
                    <a:pt x="6226576" y="2104608"/>
                  </a:cubicBezTo>
                  <a:cubicBezTo>
                    <a:pt x="6220938" y="2113835"/>
                    <a:pt x="6210686" y="2114860"/>
                    <a:pt x="6201460" y="2120498"/>
                  </a:cubicBezTo>
                  <a:cubicBezTo>
                    <a:pt x="6198384" y="2141515"/>
                    <a:pt x="6175830" y="2146128"/>
                    <a:pt x="6184031" y="2173808"/>
                  </a:cubicBezTo>
                  <a:cubicBezTo>
                    <a:pt x="6198384" y="2219430"/>
                    <a:pt x="6294752" y="2250185"/>
                    <a:pt x="6259383" y="2333226"/>
                  </a:cubicBezTo>
                  <a:cubicBezTo>
                    <a:pt x="6249131" y="2357831"/>
                    <a:pt x="6209661" y="2354755"/>
                    <a:pt x="6200947" y="2365007"/>
                  </a:cubicBezTo>
                  <a:cubicBezTo>
                    <a:pt x="6191208" y="2380898"/>
                    <a:pt x="6180956" y="2391662"/>
                    <a:pt x="6166603" y="2402427"/>
                  </a:cubicBezTo>
                  <a:cubicBezTo>
                    <a:pt x="6165065" y="2401402"/>
                    <a:pt x="6164040" y="2400889"/>
                    <a:pt x="6162502" y="2399864"/>
                  </a:cubicBezTo>
                  <a:cubicBezTo>
                    <a:pt x="6161989" y="2398839"/>
                    <a:pt x="6161477" y="2398326"/>
                    <a:pt x="6160964" y="2397301"/>
                  </a:cubicBezTo>
                  <a:cubicBezTo>
                    <a:pt x="6161477" y="2385511"/>
                    <a:pt x="6165065" y="2382435"/>
                    <a:pt x="6169166" y="2374747"/>
                  </a:cubicBezTo>
                  <a:cubicBezTo>
                    <a:pt x="6166090" y="2372184"/>
                    <a:pt x="6163015" y="2369621"/>
                    <a:pt x="6159939" y="2366545"/>
                  </a:cubicBezTo>
                  <a:cubicBezTo>
                    <a:pt x="6164552" y="2362444"/>
                    <a:pt x="6168653" y="2358343"/>
                    <a:pt x="6173267" y="2354755"/>
                  </a:cubicBezTo>
                  <a:cubicBezTo>
                    <a:pt x="6181468" y="2357831"/>
                    <a:pt x="6190182" y="2359369"/>
                    <a:pt x="6197359" y="2356293"/>
                  </a:cubicBezTo>
                  <a:cubicBezTo>
                    <a:pt x="6195308" y="2350142"/>
                    <a:pt x="6192745" y="2343991"/>
                    <a:pt x="6190695" y="2337840"/>
                  </a:cubicBezTo>
                  <a:lnTo>
                    <a:pt x="6190695" y="2336302"/>
                  </a:lnTo>
                  <a:cubicBezTo>
                    <a:pt x="6201972" y="2337840"/>
                    <a:pt x="6206586" y="2337327"/>
                    <a:pt x="6213249" y="2332201"/>
                  </a:cubicBezTo>
                  <a:cubicBezTo>
                    <a:pt x="6217350" y="2318873"/>
                    <a:pt x="6228627" y="2317336"/>
                    <a:pt x="6234265" y="2305546"/>
                  </a:cubicBezTo>
                  <a:cubicBezTo>
                    <a:pt x="6235803" y="2296319"/>
                    <a:pt x="6228627" y="2290168"/>
                    <a:pt x="6226064" y="2281454"/>
                  </a:cubicBezTo>
                  <a:cubicBezTo>
                    <a:pt x="6225551" y="2267101"/>
                    <a:pt x="6225039" y="2253261"/>
                    <a:pt x="6224527" y="2238908"/>
                  </a:cubicBezTo>
                  <a:cubicBezTo>
                    <a:pt x="6217863" y="2233782"/>
                    <a:pt x="6211198" y="2228144"/>
                    <a:pt x="6204535" y="2223018"/>
                  </a:cubicBezTo>
                  <a:cubicBezTo>
                    <a:pt x="6191720" y="2207640"/>
                    <a:pt x="6181981" y="2190724"/>
                    <a:pt x="6172754" y="2172783"/>
                  </a:cubicBezTo>
                  <a:cubicBezTo>
                    <a:pt x="6167115" y="2161506"/>
                    <a:pt x="6147637" y="2162531"/>
                    <a:pt x="6150200" y="2150229"/>
                  </a:cubicBezTo>
                  <a:cubicBezTo>
                    <a:pt x="6173779" y="2149204"/>
                    <a:pt x="6161477" y="2128187"/>
                    <a:pt x="6154300" y="2116910"/>
                  </a:cubicBezTo>
                  <a:cubicBezTo>
                    <a:pt x="6137897" y="2117935"/>
                    <a:pt x="6134309" y="2119986"/>
                    <a:pt x="6123544" y="2112809"/>
                  </a:cubicBezTo>
                  <a:cubicBezTo>
                    <a:pt x="6122007" y="2103070"/>
                    <a:pt x="6103041" y="2089742"/>
                    <a:pt x="6106116" y="2081028"/>
                  </a:cubicBezTo>
                  <a:cubicBezTo>
                    <a:pt x="6108679" y="2079491"/>
                    <a:pt x="6111242" y="2078465"/>
                    <a:pt x="6114318" y="2076928"/>
                  </a:cubicBezTo>
                  <a:cubicBezTo>
                    <a:pt x="6142511" y="2076928"/>
                    <a:pt x="6153275" y="2080516"/>
                    <a:pt x="6174804" y="2062575"/>
                  </a:cubicBezTo>
                  <a:moveTo>
                    <a:pt x="4355084" y="2135876"/>
                  </a:moveTo>
                  <a:lnTo>
                    <a:pt x="4376100" y="2135876"/>
                  </a:lnTo>
                  <a:lnTo>
                    <a:pt x="4376100" y="2088205"/>
                  </a:lnTo>
                  <a:lnTo>
                    <a:pt x="4506300" y="2088205"/>
                  </a:lnTo>
                  <a:cubicBezTo>
                    <a:pt x="4512451" y="2086667"/>
                    <a:pt x="4518602" y="2084617"/>
                    <a:pt x="4524754" y="2083079"/>
                  </a:cubicBezTo>
                  <a:cubicBezTo>
                    <a:pt x="4539106" y="2085129"/>
                    <a:pt x="4561661" y="2092305"/>
                    <a:pt x="4574988" y="2093843"/>
                  </a:cubicBezTo>
                  <a:cubicBezTo>
                    <a:pt x="4584215" y="2081028"/>
                    <a:pt x="4600618" y="2073852"/>
                    <a:pt x="4610870" y="2062062"/>
                  </a:cubicBezTo>
                  <a:cubicBezTo>
                    <a:pt x="4611895" y="2062575"/>
                    <a:pt x="4612408" y="2063087"/>
                    <a:pt x="4613433" y="2063600"/>
                  </a:cubicBezTo>
                  <a:cubicBezTo>
                    <a:pt x="4623172" y="2073852"/>
                    <a:pt x="4632912" y="2084104"/>
                    <a:pt x="4642651" y="2094356"/>
                  </a:cubicBezTo>
                  <a:cubicBezTo>
                    <a:pt x="4646239" y="2117423"/>
                    <a:pt x="4649827" y="2140490"/>
                    <a:pt x="4653415" y="2163557"/>
                  </a:cubicBezTo>
                  <a:cubicBezTo>
                    <a:pt x="4660592" y="2170220"/>
                    <a:pt x="4667768" y="2176884"/>
                    <a:pt x="4674432" y="2183548"/>
                  </a:cubicBezTo>
                  <a:cubicBezTo>
                    <a:pt x="4667256" y="2195337"/>
                    <a:pt x="4645727" y="2200976"/>
                    <a:pt x="4641113" y="2212766"/>
                  </a:cubicBezTo>
                  <a:lnTo>
                    <a:pt x="4641113" y="2226093"/>
                  </a:lnTo>
                  <a:cubicBezTo>
                    <a:pt x="4637012" y="2232245"/>
                    <a:pt x="4632912" y="2238396"/>
                    <a:pt x="4629323" y="2244547"/>
                  </a:cubicBezTo>
                  <a:cubicBezTo>
                    <a:pt x="4623685" y="2267101"/>
                    <a:pt x="4634449" y="2279404"/>
                    <a:pt x="4622660" y="2300420"/>
                  </a:cubicBezTo>
                  <a:cubicBezTo>
                    <a:pt x="4618046" y="2303496"/>
                    <a:pt x="4612920" y="2306571"/>
                    <a:pt x="4608307" y="2309647"/>
                  </a:cubicBezTo>
                  <a:cubicBezTo>
                    <a:pt x="4599593" y="2319899"/>
                    <a:pt x="4602156" y="2333739"/>
                    <a:pt x="4594980" y="2343991"/>
                  </a:cubicBezTo>
                  <a:cubicBezTo>
                    <a:pt x="4590366" y="2346554"/>
                    <a:pt x="4586265" y="2349117"/>
                    <a:pt x="4581652" y="2352192"/>
                  </a:cubicBezTo>
                  <a:cubicBezTo>
                    <a:pt x="4576526" y="2363982"/>
                    <a:pt x="4576013" y="2383973"/>
                    <a:pt x="4573450" y="2401402"/>
                  </a:cubicBezTo>
                  <a:cubicBezTo>
                    <a:pt x="4565761" y="2399864"/>
                    <a:pt x="4560635" y="2400889"/>
                    <a:pt x="4554997" y="2403965"/>
                  </a:cubicBezTo>
                  <a:cubicBezTo>
                    <a:pt x="4552434" y="2414729"/>
                    <a:pt x="4548846" y="2414729"/>
                    <a:pt x="4553459" y="2423956"/>
                  </a:cubicBezTo>
                  <a:cubicBezTo>
                    <a:pt x="4583190" y="2431132"/>
                    <a:pt x="4589854" y="2461376"/>
                    <a:pt x="4614458" y="2475728"/>
                  </a:cubicBezTo>
                  <a:cubicBezTo>
                    <a:pt x="4613433" y="2480342"/>
                    <a:pt x="4612920" y="2484442"/>
                    <a:pt x="4611895" y="2489056"/>
                  </a:cubicBezTo>
                  <a:cubicBezTo>
                    <a:pt x="4589854" y="2476241"/>
                    <a:pt x="4571400" y="2499820"/>
                    <a:pt x="4561661" y="2511610"/>
                  </a:cubicBezTo>
                  <a:cubicBezTo>
                    <a:pt x="4549871" y="2509560"/>
                    <a:pt x="4516039" y="2510585"/>
                    <a:pt x="4505788" y="2514173"/>
                  </a:cubicBezTo>
                  <a:cubicBezTo>
                    <a:pt x="4496048" y="2506484"/>
                    <a:pt x="4486309" y="2499308"/>
                    <a:pt x="4476569" y="2491619"/>
                  </a:cubicBezTo>
                  <a:cubicBezTo>
                    <a:pt x="4467343" y="2493157"/>
                    <a:pt x="4452477" y="2496745"/>
                    <a:pt x="4445814" y="2495720"/>
                  </a:cubicBezTo>
                  <a:cubicBezTo>
                    <a:pt x="4430436" y="2490594"/>
                    <a:pt x="4430436" y="2476753"/>
                    <a:pt x="4421721" y="2464964"/>
                  </a:cubicBezTo>
                  <a:cubicBezTo>
                    <a:pt x="4416595" y="2461888"/>
                    <a:pt x="4410957" y="2458813"/>
                    <a:pt x="4405831" y="2455737"/>
                  </a:cubicBezTo>
                  <a:cubicBezTo>
                    <a:pt x="4390453" y="2428569"/>
                    <a:pt x="4372512" y="2404477"/>
                    <a:pt x="4340731" y="2393200"/>
                  </a:cubicBezTo>
                  <a:cubicBezTo>
                    <a:pt x="4341244" y="2392175"/>
                    <a:pt x="4341756" y="2391662"/>
                    <a:pt x="4342269" y="2390637"/>
                  </a:cubicBezTo>
                  <a:cubicBezTo>
                    <a:pt x="4344832" y="2388587"/>
                    <a:pt x="4347395" y="2386024"/>
                    <a:pt x="4350471" y="2383973"/>
                  </a:cubicBezTo>
                  <a:cubicBezTo>
                    <a:pt x="4347395" y="2364495"/>
                    <a:pt x="4333555" y="2359369"/>
                    <a:pt x="4327916" y="2345529"/>
                  </a:cubicBezTo>
                  <a:cubicBezTo>
                    <a:pt x="4328941" y="2341940"/>
                    <a:pt x="4329454" y="2338352"/>
                    <a:pt x="4330479" y="2334764"/>
                  </a:cubicBezTo>
                  <a:cubicBezTo>
                    <a:pt x="4326891" y="2331688"/>
                    <a:pt x="4323303" y="2328613"/>
                    <a:pt x="4319715" y="2325537"/>
                  </a:cubicBezTo>
                  <a:lnTo>
                    <a:pt x="4319715" y="2308109"/>
                  </a:lnTo>
                  <a:cubicBezTo>
                    <a:pt x="4319202" y="2306571"/>
                    <a:pt x="4318689" y="2305546"/>
                    <a:pt x="4318177" y="2304008"/>
                  </a:cubicBezTo>
                  <a:cubicBezTo>
                    <a:pt x="4316639" y="2302470"/>
                    <a:pt x="4310488" y="2301445"/>
                    <a:pt x="4308950" y="2299907"/>
                  </a:cubicBezTo>
                  <a:cubicBezTo>
                    <a:pt x="4312538" y="2290681"/>
                    <a:pt x="4314589" y="2288630"/>
                    <a:pt x="4310488" y="2278891"/>
                  </a:cubicBezTo>
                  <a:cubicBezTo>
                    <a:pt x="4316639" y="2274790"/>
                    <a:pt x="4328941" y="2259925"/>
                    <a:pt x="4331504" y="2253774"/>
                  </a:cubicBezTo>
                  <a:cubicBezTo>
                    <a:pt x="4332017" y="2249673"/>
                    <a:pt x="4332530" y="2245572"/>
                    <a:pt x="4333042" y="2241984"/>
                  </a:cubicBezTo>
                  <a:cubicBezTo>
                    <a:pt x="4339706" y="2238908"/>
                    <a:pt x="4346370" y="2235833"/>
                    <a:pt x="4353034" y="2232757"/>
                  </a:cubicBezTo>
                  <a:cubicBezTo>
                    <a:pt x="4354059" y="2199438"/>
                    <a:pt x="4354571" y="2167657"/>
                    <a:pt x="4355084" y="2135876"/>
                  </a:cubicBezTo>
                  <a:moveTo>
                    <a:pt x="4180288" y="2054886"/>
                  </a:moveTo>
                  <a:cubicBezTo>
                    <a:pt x="4237186" y="2085642"/>
                    <a:pt x="4294597" y="2115885"/>
                    <a:pt x="4351496" y="2146641"/>
                  </a:cubicBezTo>
                  <a:cubicBezTo>
                    <a:pt x="4350983" y="2173808"/>
                    <a:pt x="4350471" y="2200463"/>
                    <a:pt x="4349958" y="2227631"/>
                  </a:cubicBezTo>
                  <a:cubicBezTo>
                    <a:pt x="4343294" y="2231732"/>
                    <a:pt x="4336630" y="2235833"/>
                    <a:pt x="4329967" y="2239421"/>
                  </a:cubicBezTo>
                  <a:cubicBezTo>
                    <a:pt x="4321252" y="2252748"/>
                    <a:pt x="4321252" y="2267101"/>
                    <a:pt x="4307412" y="2275303"/>
                  </a:cubicBezTo>
                  <a:cubicBezTo>
                    <a:pt x="4308438" y="2286067"/>
                    <a:pt x="4304849" y="2293756"/>
                    <a:pt x="4307412" y="2301958"/>
                  </a:cubicBezTo>
                  <a:cubicBezTo>
                    <a:pt x="4309975" y="2305546"/>
                    <a:pt x="4312026" y="2305546"/>
                    <a:pt x="4316639" y="2307084"/>
                  </a:cubicBezTo>
                  <a:cubicBezTo>
                    <a:pt x="4316127" y="2324512"/>
                    <a:pt x="4318689" y="2328613"/>
                    <a:pt x="4327404" y="2336302"/>
                  </a:cubicBezTo>
                  <a:cubicBezTo>
                    <a:pt x="4326891" y="2338352"/>
                    <a:pt x="4326378" y="2340915"/>
                    <a:pt x="4325866" y="2342966"/>
                  </a:cubicBezTo>
                  <a:cubicBezTo>
                    <a:pt x="4297673" y="2339377"/>
                    <a:pt x="4292547" y="2378335"/>
                    <a:pt x="4273068" y="2388074"/>
                  </a:cubicBezTo>
                  <a:cubicBezTo>
                    <a:pt x="4263329" y="2389099"/>
                    <a:pt x="4253590" y="2389612"/>
                    <a:pt x="4243850" y="2390637"/>
                  </a:cubicBezTo>
                  <a:cubicBezTo>
                    <a:pt x="4242312" y="2396276"/>
                    <a:pt x="4242825" y="2400889"/>
                    <a:pt x="4241287" y="2404990"/>
                  </a:cubicBezTo>
                  <a:cubicBezTo>
                    <a:pt x="4223347" y="2410628"/>
                    <a:pt x="4185927" y="2426519"/>
                    <a:pt x="4172087" y="2424981"/>
                  </a:cubicBezTo>
                  <a:cubicBezTo>
                    <a:pt x="4164910" y="2402427"/>
                    <a:pt x="4142869" y="2392175"/>
                    <a:pt x="4141331" y="2373209"/>
                  </a:cubicBezTo>
                  <a:lnTo>
                    <a:pt x="4143894" y="2373209"/>
                  </a:lnTo>
                  <a:cubicBezTo>
                    <a:pt x="4153633" y="2369621"/>
                    <a:pt x="4163885" y="2373209"/>
                    <a:pt x="4171574" y="2369108"/>
                  </a:cubicBezTo>
                  <a:cubicBezTo>
                    <a:pt x="4162860" y="2353218"/>
                    <a:pt x="4164910" y="2331176"/>
                    <a:pt x="4157221" y="2310672"/>
                  </a:cubicBezTo>
                  <a:cubicBezTo>
                    <a:pt x="4152095" y="2297857"/>
                    <a:pt x="4137230" y="2292218"/>
                    <a:pt x="4129541" y="2281454"/>
                  </a:cubicBezTo>
                  <a:cubicBezTo>
                    <a:pt x="4130566" y="2237883"/>
                    <a:pt x="4164398" y="2234295"/>
                    <a:pt x="4172087" y="2208665"/>
                  </a:cubicBezTo>
                  <a:cubicBezTo>
                    <a:pt x="4174650" y="2199951"/>
                    <a:pt x="4178750" y="2126649"/>
                    <a:pt x="4177213" y="2122549"/>
                  </a:cubicBezTo>
                  <a:cubicBezTo>
                    <a:pt x="4171574" y="2103070"/>
                    <a:pt x="4162860" y="2092305"/>
                    <a:pt x="4162860" y="2064113"/>
                  </a:cubicBezTo>
                  <a:cubicBezTo>
                    <a:pt x="4168498" y="2061037"/>
                    <a:pt x="4174137" y="2057961"/>
                    <a:pt x="4180288" y="2054886"/>
                  </a:cubicBezTo>
                  <a:moveTo>
                    <a:pt x="4095197" y="2054886"/>
                  </a:moveTo>
                  <a:cubicBezTo>
                    <a:pt x="4121852" y="2054886"/>
                    <a:pt x="4129028" y="2064113"/>
                    <a:pt x="4142869" y="2075902"/>
                  </a:cubicBezTo>
                  <a:cubicBezTo>
                    <a:pt x="4147995" y="2073339"/>
                    <a:pt x="4153633" y="2070776"/>
                    <a:pt x="4158759" y="2067701"/>
                  </a:cubicBezTo>
                  <a:cubicBezTo>
                    <a:pt x="4159272" y="2094356"/>
                    <a:pt x="4167986" y="2104608"/>
                    <a:pt x="4173112" y="2123574"/>
                  </a:cubicBezTo>
                  <a:cubicBezTo>
                    <a:pt x="4171061" y="2151767"/>
                    <a:pt x="4168498" y="2180472"/>
                    <a:pt x="4166448" y="2208665"/>
                  </a:cubicBezTo>
                  <a:cubicBezTo>
                    <a:pt x="4151583" y="2232757"/>
                    <a:pt x="4125953" y="2242496"/>
                    <a:pt x="4125440" y="2281454"/>
                  </a:cubicBezTo>
                  <a:cubicBezTo>
                    <a:pt x="4116726" y="2284530"/>
                    <a:pt x="4114676" y="2290681"/>
                    <a:pt x="4108012" y="2296319"/>
                  </a:cubicBezTo>
                  <a:cubicBezTo>
                    <a:pt x="4093147" y="2295807"/>
                    <a:pt x="4075718" y="2284530"/>
                    <a:pt x="4056239" y="2291193"/>
                  </a:cubicBezTo>
                  <a:cubicBezTo>
                    <a:pt x="4046500" y="2294269"/>
                    <a:pt x="4042912" y="2308109"/>
                    <a:pt x="4024458" y="2302983"/>
                  </a:cubicBezTo>
                  <a:cubicBezTo>
                    <a:pt x="4018820" y="2299395"/>
                    <a:pt x="4013181" y="2295807"/>
                    <a:pt x="4007030" y="2292218"/>
                  </a:cubicBezTo>
                  <a:cubicBezTo>
                    <a:pt x="3998316" y="2289655"/>
                    <a:pt x="3984989" y="2300420"/>
                    <a:pt x="3981913" y="2298882"/>
                  </a:cubicBezTo>
                  <a:cubicBezTo>
                    <a:pt x="3976274" y="2295807"/>
                    <a:pt x="3976787" y="2287605"/>
                    <a:pt x="3970123" y="2284017"/>
                  </a:cubicBezTo>
                  <a:cubicBezTo>
                    <a:pt x="3956283" y="2277866"/>
                    <a:pt x="3933729" y="2279916"/>
                    <a:pt x="3918351" y="2285555"/>
                  </a:cubicBezTo>
                  <a:cubicBezTo>
                    <a:pt x="3914250" y="2301445"/>
                    <a:pt x="3908099" y="2310159"/>
                    <a:pt x="3902460" y="2323999"/>
                  </a:cubicBezTo>
                  <a:cubicBezTo>
                    <a:pt x="3899897" y="2322974"/>
                    <a:pt x="3897334" y="2322462"/>
                    <a:pt x="3894259" y="2321436"/>
                  </a:cubicBezTo>
                  <a:cubicBezTo>
                    <a:pt x="3893234" y="2315285"/>
                    <a:pt x="3892721" y="2315798"/>
                    <a:pt x="3890158" y="2312210"/>
                  </a:cubicBezTo>
                  <a:lnTo>
                    <a:pt x="3883494" y="2312210"/>
                  </a:lnTo>
                  <a:cubicBezTo>
                    <a:pt x="3881444" y="2314773"/>
                    <a:pt x="3878881" y="2317336"/>
                    <a:pt x="3876830" y="2320411"/>
                  </a:cubicBezTo>
                  <a:cubicBezTo>
                    <a:pt x="3875293" y="2319899"/>
                    <a:pt x="3873242" y="2319386"/>
                    <a:pt x="3871704" y="2318873"/>
                  </a:cubicBezTo>
                  <a:cubicBezTo>
                    <a:pt x="3871192" y="2314260"/>
                    <a:pt x="3870679" y="2310159"/>
                    <a:pt x="3870167" y="2305546"/>
                  </a:cubicBezTo>
                  <a:lnTo>
                    <a:pt x="3868629" y="2305546"/>
                  </a:lnTo>
                  <a:cubicBezTo>
                    <a:pt x="3865041" y="2306571"/>
                    <a:pt x="3861453" y="2307084"/>
                    <a:pt x="3857864" y="2308109"/>
                  </a:cubicBezTo>
                  <a:cubicBezTo>
                    <a:pt x="3848125" y="2294781"/>
                    <a:pt x="3829671" y="2279404"/>
                    <a:pt x="3827108" y="2260437"/>
                  </a:cubicBezTo>
                  <a:cubicBezTo>
                    <a:pt x="3847100" y="2246597"/>
                    <a:pt x="3888108" y="2253774"/>
                    <a:pt x="3908099" y="2240446"/>
                  </a:cubicBezTo>
                  <a:cubicBezTo>
                    <a:pt x="3916813" y="2218917"/>
                    <a:pt x="3921939" y="2191749"/>
                    <a:pt x="3918863" y="2159456"/>
                  </a:cubicBezTo>
                  <a:cubicBezTo>
                    <a:pt x="3961409" y="2155355"/>
                    <a:pt x="3979350" y="2125624"/>
                    <a:pt x="4007543" y="2107683"/>
                  </a:cubicBezTo>
                  <a:cubicBezTo>
                    <a:pt x="4037786" y="2090255"/>
                    <a:pt x="4066491" y="2072314"/>
                    <a:pt x="4095197" y="2054886"/>
                  </a:cubicBezTo>
                  <a:moveTo>
                    <a:pt x="2044295" y="2035920"/>
                  </a:moveTo>
                  <a:cubicBezTo>
                    <a:pt x="2045833" y="2038483"/>
                    <a:pt x="2047883" y="2041046"/>
                    <a:pt x="2049421" y="2044121"/>
                  </a:cubicBezTo>
                  <a:cubicBezTo>
                    <a:pt x="2047883" y="2042583"/>
                    <a:pt x="2045833" y="2041558"/>
                    <a:pt x="2044295" y="2040021"/>
                  </a:cubicBezTo>
                  <a:lnTo>
                    <a:pt x="2044295" y="2035920"/>
                  </a:lnTo>
                  <a:close/>
                  <a:moveTo>
                    <a:pt x="6544900" y="2017466"/>
                  </a:moveTo>
                  <a:cubicBezTo>
                    <a:pt x="6547463" y="2017979"/>
                    <a:pt x="6550026" y="2018491"/>
                    <a:pt x="6553101" y="2019004"/>
                  </a:cubicBezTo>
                  <a:cubicBezTo>
                    <a:pt x="6553101" y="2046684"/>
                    <a:pt x="6537211" y="2067701"/>
                    <a:pt x="6526446" y="2086667"/>
                  </a:cubicBezTo>
                  <a:cubicBezTo>
                    <a:pt x="6523883" y="2084617"/>
                    <a:pt x="6521320" y="2082054"/>
                    <a:pt x="6518244" y="2080003"/>
                  </a:cubicBezTo>
                  <a:cubicBezTo>
                    <a:pt x="6509530" y="2047709"/>
                    <a:pt x="6523883" y="2030794"/>
                    <a:pt x="6544900" y="2017466"/>
                  </a:cubicBezTo>
                  <a:moveTo>
                    <a:pt x="5077846" y="2020029"/>
                  </a:moveTo>
                  <a:cubicBezTo>
                    <a:pt x="5082459" y="2019004"/>
                    <a:pt x="5086560" y="2018491"/>
                    <a:pt x="5091174" y="2017466"/>
                  </a:cubicBezTo>
                  <a:cubicBezTo>
                    <a:pt x="5101426" y="2057449"/>
                    <a:pt x="5117316" y="2036432"/>
                    <a:pt x="5140383" y="2051810"/>
                  </a:cubicBezTo>
                  <a:cubicBezTo>
                    <a:pt x="5151148" y="2059499"/>
                    <a:pt x="5148072" y="2074365"/>
                    <a:pt x="5164475" y="2078465"/>
                  </a:cubicBezTo>
                  <a:cubicBezTo>
                    <a:pt x="5159862" y="2101020"/>
                    <a:pt x="5138845" y="2118961"/>
                    <a:pt x="5120904" y="2128700"/>
                  </a:cubicBezTo>
                  <a:cubicBezTo>
                    <a:pt x="5118341" y="2137927"/>
                    <a:pt x="5116804" y="2147153"/>
                    <a:pt x="5116804" y="2160481"/>
                  </a:cubicBezTo>
                  <a:cubicBezTo>
                    <a:pt x="5096300" y="2162531"/>
                    <a:pt x="5097837" y="2173296"/>
                    <a:pt x="5087585" y="2184573"/>
                  </a:cubicBezTo>
                  <a:cubicBezTo>
                    <a:pt x="5074771" y="2184060"/>
                    <a:pt x="5068107" y="2185598"/>
                    <a:pt x="5060930" y="2189699"/>
                  </a:cubicBezTo>
                  <a:cubicBezTo>
                    <a:pt x="5059393" y="2194825"/>
                    <a:pt x="5058367" y="2200463"/>
                    <a:pt x="5056830" y="2205589"/>
                  </a:cubicBezTo>
                  <a:cubicBezTo>
                    <a:pt x="5042477" y="2207640"/>
                    <a:pt x="5020948" y="2212766"/>
                    <a:pt x="5013259" y="2212253"/>
                  </a:cubicBezTo>
                  <a:cubicBezTo>
                    <a:pt x="5005057" y="2194825"/>
                    <a:pt x="4997368" y="2177909"/>
                    <a:pt x="4989167" y="2160481"/>
                  </a:cubicBezTo>
                  <a:cubicBezTo>
                    <a:pt x="5005570" y="2156893"/>
                    <a:pt x="5047603" y="2147666"/>
                    <a:pt x="5056830" y="2135364"/>
                  </a:cubicBezTo>
                  <a:cubicBezTo>
                    <a:pt x="5065544" y="2123574"/>
                    <a:pt x="5067594" y="2104095"/>
                    <a:pt x="5072720" y="2088717"/>
                  </a:cubicBezTo>
                  <a:cubicBezTo>
                    <a:pt x="5069132" y="2077440"/>
                    <a:pt x="5065544" y="2075902"/>
                    <a:pt x="5058367" y="2068726"/>
                  </a:cubicBezTo>
                  <a:cubicBezTo>
                    <a:pt x="5064519" y="2049247"/>
                    <a:pt x="5077846" y="2046684"/>
                    <a:pt x="5077846" y="2020029"/>
                  </a:cubicBezTo>
                  <a:moveTo>
                    <a:pt x="3673329" y="2017466"/>
                  </a:moveTo>
                  <a:lnTo>
                    <a:pt x="3709211" y="2017466"/>
                  </a:lnTo>
                  <a:cubicBezTo>
                    <a:pt x="3755345" y="2048222"/>
                    <a:pt x="3800966" y="2079491"/>
                    <a:pt x="3847100" y="2110246"/>
                  </a:cubicBezTo>
                  <a:cubicBezTo>
                    <a:pt x="3851713" y="2117423"/>
                    <a:pt x="3855814" y="2124599"/>
                    <a:pt x="3860427" y="2131263"/>
                  </a:cubicBezTo>
                  <a:cubicBezTo>
                    <a:pt x="3877343" y="2146641"/>
                    <a:pt x="3895797" y="2131263"/>
                    <a:pt x="3897334" y="2164582"/>
                  </a:cubicBezTo>
                  <a:cubicBezTo>
                    <a:pt x="3903486" y="2163044"/>
                    <a:pt x="3909637" y="2162019"/>
                    <a:pt x="3915788" y="2160481"/>
                  </a:cubicBezTo>
                  <a:cubicBezTo>
                    <a:pt x="3918863" y="2195850"/>
                    <a:pt x="3915275" y="2223018"/>
                    <a:pt x="3899897" y="2243009"/>
                  </a:cubicBezTo>
                  <a:cubicBezTo>
                    <a:pt x="3878881" y="2243009"/>
                    <a:pt x="3855301" y="2249160"/>
                    <a:pt x="3840436" y="2253774"/>
                  </a:cubicBezTo>
                  <a:cubicBezTo>
                    <a:pt x="3828646" y="2257362"/>
                    <a:pt x="3816856" y="2249160"/>
                    <a:pt x="3809680" y="2249673"/>
                  </a:cubicBezTo>
                  <a:cubicBezTo>
                    <a:pt x="3798403" y="2251211"/>
                    <a:pt x="3782513" y="2268639"/>
                    <a:pt x="3772773" y="2272227"/>
                  </a:cubicBezTo>
                  <a:lnTo>
                    <a:pt x="3758421" y="2272227"/>
                  </a:lnTo>
                  <a:cubicBezTo>
                    <a:pt x="3753807" y="2276328"/>
                    <a:pt x="3747656" y="2286067"/>
                    <a:pt x="3745093" y="2292218"/>
                  </a:cubicBezTo>
                  <a:cubicBezTo>
                    <a:pt x="3738429" y="2288630"/>
                    <a:pt x="3734841" y="2286580"/>
                    <a:pt x="3727665" y="2289655"/>
                  </a:cubicBezTo>
                  <a:cubicBezTo>
                    <a:pt x="3725614" y="2301958"/>
                    <a:pt x="3721514" y="2316823"/>
                    <a:pt x="3713312" y="2322974"/>
                  </a:cubicBezTo>
                  <a:cubicBezTo>
                    <a:pt x="3708699" y="2324512"/>
                    <a:pt x="3703573" y="2325537"/>
                    <a:pt x="3698959" y="2327075"/>
                  </a:cubicBezTo>
                  <a:cubicBezTo>
                    <a:pt x="3700497" y="2341428"/>
                    <a:pt x="3699984" y="2345529"/>
                    <a:pt x="3694858" y="2357831"/>
                  </a:cubicBezTo>
                  <a:cubicBezTo>
                    <a:pt x="3691270" y="2359369"/>
                    <a:pt x="3687682" y="2360394"/>
                    <a:pt x="3684094" y="2361932"/>
                  </a:cubicBezTo>
                  <a:cubicBezTo>
                    <a:pt x="3683069" y="2354243"/>
                    <a:pt x="3683581" y="2354243"/>
                    <a:pt x="3674867" y="2353730"/>
                  </a:cubicBezTo>
                  <a:cubicBezTo>
                    <a:pt x="3669741" y="2357318"/>
                    <a:pt x="3667691" y="2361932"/>
                    <a:pt x="3663077" y="2365520"/>
                  </a:cubicBezTo>
                  <a:cubicBezTo>
                    <a:pt x="3658464" y="2362957"/>
                    <a:pt x="3654363" y="2360394"/>
                    <a:pt x="3649750" y="2357318"/>
                  </a:cubicBezTo>
                  <a:cubicBezTo>
                    <a:pt x="3647187" y="2359369"/>
                    <a:pt x="3644624" y="2361932"/>
                    <a:pt x="3641548" y="2363982"/>
                  </a:cubicBezTo>
                  <a:cubicBezTo>
                    <a:pt x="3637447" y="2358856"/>
                    <a:pt x="3632321" y="2348604"/>
                    <a:pt x="3629758" y="2342966"/>
                  </a:cubicBezTo>
                  <a:cubicBezTo>
                    <a:pt x="3631297" y="2341940"/>
                    <a:pt x="3632321" y="2341428"/>
                    <a:pt x="3633859" y="2340403"/>
                  </a:cubicBezTo>
                  <a:cubicBezTo>
                    <a:pt x="3628734" y="2332201"/>
                    <a:pt x="3621557" y="2317336"/>
                    <a:pt x="3613868" y="2311184"/>
                  </a:cubicBezTo>
                  <a:cubicBezTo>
                    <a:pt x="3608742" y="2315285"/>
                    <a:pt x="3603104" y="2319386"/>
                    <a:pt x="3597978" y="2322974"/>
                  </a:cubicBezTo>
                  <a:cubicBezTo>
                    <a:pt x="3586700" y="2317848"/>
                    <a:pt x="3575423" y="2322462"/>
                    <a:pt x="3566197" y="2322974"/>
                  </a:cubicBezTo>
                  <a:lnTo>
                    <a:pt x="3566197" y="2320411"/>
                  </a:lnTo>
                  <a:cubicBezTo>
                    <a:pt x="3565684" y="2313235"/>
                    <a:pt x="3565171" y="2306059"/>
                    <a:pt x="3564659" y="2299395"/>
                  </a:cubicBezTo>
                  <a:cubicBezTo>
                    <a:pt x="3561071" y="2288118"/>
                    <a:pt x="3548768" y="2277353"/>
                    <a:pt x="3544667" y="2261975"/>
                  </a:cubicBezTo>
                  <a:cubicBezTo>
                    <a:pt x="3555945" y="2260437"/>
                    <a:pt x="3554919" y="2254799"/>
                    <a:pt x="3557995" y="2246085"/>
                  </a:cubicBezTo>
                  <a:cubicBezTo>
                    <a:pt x="3563121" y="2249160"/>
                    <a:pt x="3568760" y="2252236"/>
                    <a:pt x="3573886" y="2255311"/>
                  </a:cubicBezTo>
                  <a:cubicBezTo>
                    <a:pt x="3599003" y="2238396"/>
                    <a:pt x="3664103" y="2258387"/>
                    <a:pt x="3699984" y="2241984"/>
                  </a:cubicBezTo>
                  <a:cubicBezTo>
                    <a:pt x="3703573" y="2223530"/>
                    <a:pt x="3694858" y="2216354"/>
                    <a:pt x="3691783" y="2199438"/>
                  </a:cubicBezTo>
                  <a:cubicBezTo>
                    <a:pt x="3685632" y="2138952"/>
                    <a:pt x="3679480" y="2078465"/>
                    <a:pt x="3673329" y="2017466"/>
                  </a:cubicBezTo>
                  <a:moveTo>
                    <a:pt x="2037631" y="2013365"/>
                  </a:moveTo>
                  <a:cubicBezTo>
                    <a:pt x="2039169" y="2014903"/>
                    <a:pt x="2041220" y="2016954"/>
                    <a:pt x="2042757" y="2018491"/>
                  </a:cubicBezTo>
                  <a:lnTo>
                    <a:pt x="2042757" y="2031819"/>
                  </a:lnTo>
                  <a:cubicBezTo>
                    <a:pt x="2041220" y="2030281"/>
                    <a:pt x="2039169" y="2029256"/>
                    <a:pt x="2037631" y="2027718"/>
                  </a:cubicBezTo>
                  <a:cubicBezTo>
                    <a:pt x="2037119" y="2026693"/>
                    <a:pt x="2036606" y="2026180"/>
                    <a:pt x="2036094" y="2025155"/>
                  </a:cubicBezTo>
                  <a:cubicBezTo>
                    <a:pt x="2037119" y="2021567"/>
                    <a:pt x="2037631" y="2017466"/>
                    <a:pt x="2037631" y="2013365"/>
                  </a:cubicBezTo>
                  <a:moveTo>
                    <a:pt x="4968150" y="1994912"/>
                  </a:moveTo>
                  <a:cubicBezTo>
                    <a:pt x="4971226" y="1995937"/>
                    <a:pt x="4974302" y="1996450"/>
                    <a:pt x="4977377" y="1997475"/>
                  </a:cubicBezTo>
                  <a:cubicBezTo>
                    <a:pt x="4977377" y="2009777"/>
                    <a:pt x="4975327" y="2016441"/>
                    <a:pt x="4973276" y="2025155"/>
                  </a:cubicBezTo>
                  <a:lnTo>
                    <a:pt x="4966613" y="2025155"/>
                  </a:lnTo>
                  <a:cubicBezTo>
                    <a:pt x="4964562" y="2023105"/>
                    <a:pt x="4961999" y="2020542"/>
                    <a:pt x="4959949" y="2018491"/>
                  </a:cubicBezTo>
                  <a:cubicBezTo>
                    <a:pt x="4960461" y="2007727"/>
                    <a:pt x="4963537" y="2002088"/>
                    <a:pt x="4968150" y="1994912"/>
                  </a:cubicBezTo>
                  <a:moveTo>
                    <a:pt x="5811373" y="1989786"/>
                  </a:moveTo>
                  <a:cubicBezTo>
                    <a:pt x="5820087" y="1993374"/>
                    <a:pt x="5829313" y="1996962"/>
                    <a:pt x="5838028" y="2000550"/>
                  </a:cubicBezTo>
                  <a:cubicBezTo>
                    <a:pt x="5838540" y="2011828"/>
                    <a:pt x="5842128" y="2012340"/>
                    <a:pt x="5847254" y="2017979"/>
                  </a:cubicBezTo>
                  <a:cubicBezTo>
                    <a:pt x="5862120" y="2017466"/>
                    <a:pt x="5882624" y="2013365"/>
                    <a:pt x="5890825" y="2020542"/>
                  </a:cubicBezTo>
                  <a:cubicBezTo>
                    <a:pt x="5886212" y="2035407"/>
                    <a:pt x="5877498" y="2035920"/>
                    <a:pt x="5869809" y="2045659"/>
                  </a:cubicBezTo>
                  <a:cubicBezTo>
                    <a:pt x="5865195" y="2053348"/>
                    <a:pt x="5867246" y="2064625"/>
                    <a:pt x="5872372" y="2069751"/>
                  </a:cubicBezTo>
                  <a:cubicBezTo>
                    <a:pt x="5874935" y="2069239"/>
                    <a:pt x="5877498" y="2068726"/>
                    <a:pt x="5880573" y="2068213"/>
                  </a:cubicBezTo>
                  <a:cubicBezTo>
                    <a:pt x="5883136" y="2063087"/>
                    <a:pt x="5885699" y="2058474"/>
                    <a:pt x="5888775" y="2053348"/>
                  </a:cubicBezTo>
                  <a:cubicBezTo>
                    <a:pt x="5889800" y="2053861"/>
                    <a:pt x="5890313" y="2054373"/>
                    <a:pt x="5891338" y="2054886"/>
                  </a:cubicBezTo>
                  <a:cubicBezTo>
                    <a:pt x="5894414" y="2076415"/>
                    <a:pt x="5903128" y="2099482"/>
                    <a:pt x="5886212" y="2110759"/>
                  </a:cubicBezTo>
                  <a:lnTo>
                    <a:pt x="5884674" y="2110759"/>
                  </a:lnTo>
                  <a:cubicBezTo>
                    <a:pt x="5883136" y="2094356"/>
                    <a:pt x="5878523" y="2082054"/>
                    <a:pt x="5871347" y="2070776"/>
                  </a:cubicBezTo>
                  <a:cubicBezTo>
                    <a:pt x="5852380" y="2072314"/>
                    <a:pt x="5860582" y="2083079"/>
                    <a:pt x="5850330" y="2089230"/>
                  </a:cubicBezTo>
                  <a:cubicBezTo>
                    <a:pt x="5842128" y="2090768"/>
                    <a:pt x="5833415" y="2092818"/>
                    <a:pt x="5825213" y="2094356"/>
                  </a:cubicBezTo>
                  <a:cubicBezTo>
                    <a:pt x="5820600" y="2070264"/>
                    <a:pt x="5815474" y="2046684"/>
                    <a:pt x="5810860" y="2022592"/>
                  </a:cubicBezTo>
                  <a:cubicBezTo>
                    <a:pt x="5814961" y="2019517"/>
                    <a:pt x="5820087" y="2017979"/>
                    <a:pt x="5822650" y="2013365"/>
                  </a:cubicBezTo>
                  <a:cubicBezTo>
                    <a:pt x="5823163" y="2011828"/>
                    <a:pt x="5823675" y="2009777"/>
                    <a:pt x="5824188" y="2008239"/>
                  </a:cubicBezTo>
                  <a:cubicBezTo>
                    <a:pt x="5818549" y="2004651"/>
                    <a:pt x="5812911" y="2001063"/>
                    <a:pt x="5806760" y="1997475"/>
                  </a:cubicBezTo>
                  <a:cubicBezTo>
                    <a:pt x="5807272" y="1995937"/>
                    <a:pt x="5807785" y="1994912"/>
                    <a:pt x="5808297" y="1993374"/>
                  </a:cubicBezTo>
                  <a:cubicBezTo>
                    <a:pt x="5808810" y="1992349"/>
                    <a:pt x="5810348" y="1990811"/>
                    <a:pt x="5811373" y="1989786"/>
                  </a:cubicBezTo>
                  <a:moveTo>
                    <a:pt x="5084510" y="1988248"/>
                  </a:moveTo>
                  <a:cubicBezTo>
                    <a:pt x="5086048" y="1996450"/>
                    <a:pt x="5088098" y="2005164"/>
                    <a:pt x="5089636" y="2013365"/>
                  </a:cubicBezTo>
                  <a:cubicBezTo>
                    <a:pt x="5088098" y="2013878"/>
                    <a:pt x="5087073" y="2014391"/>
                    <a:pt x="5085535" y="2014903"/>
                  </a:cubicBezTo>
                  <a:cubicBezTo>
                    <a:pt x="5081434" y="2015928"/>
                    <a:pt x="5077334" y="2016441"/>
                    <a:pt x="5073745" y="2017466"/>
                  </a:cubicBezTo>
                  <a:lnTo>
                    <a:pt x="5073745" y="2035920"/>
                  </a:lnTo>
                  <a:cubicBezTo>
                    <a:pt x="5069645" y="2046684"/>
                    <a:pt x="5057855" y="2056936"/>
                    <a:pt x="5052729" y="2070264"/>
                  </a:cubicBezTo>
                  <a:cubicBezTo>
                    <a:pt x="5021973" y="2070776"/>
                    <a:pt x="4997881" y="2067188"/>
                    <a:pt x="4987629" y="2046172"/>
                  </a:cubicBezTo>
                  <a:lnTo>
                    <a:pt x="4987629" y="2044634"/>
                  </a:lnTo>
                  <a:cubicBezTo>
                    <a:pt x="4993780" y="2042071"/>
                    <a:pt x="4999931" y="2039508"/>
                    <a:pt x="5006082" y="2036432"/>
                  </a:cubicBezTo>
                  <a:lnTo>
                    <a:pt x="5036838" y="2036432"/>
                  </a:lnTo>
                  <a:cubicBezTo>
                    <a:pt x="5057855" y="2030281"/>
                    <a:pt x="5071182" y="2003626"/>
                    <a:pt x="5084510" y="1988248"/>
                  </a:cubicBezTo>
                  <a:moveTo>
                    <a:pt x="3669229" y="2013365"/>
                  </a:moveTo>
                  <a:cubicBezTo>
                    <a:pt x="3675380" y="2075390"/>
                    <a:pt x="3681531" y="2137414"/>
                    <a:pt x="3687682" y="2199438"/>
                  </a:cubicBezTo>
                  <a:cubicBezTo>
                    <a:pt x="3690245" y="2215841"/>
                    <a:pt x="3698447" y="2223530"/>
                    <a:pt x="3695884" y="2240446"/>
                  </a:cubicBezTo>
                  <a:cubicBezTo>
                    <a:pt x="3652313" y="2241471"/>
                    <a:pt x="3575423" y="2250185"/>
                    <a:pt x="3559020" y="2241984"/>
                  </a:cubicBezTo>
                  <a:cubicBezTo>
                    <a:pt x="3551331" y="2247110"/>
                    <a:pt x="3551331" y="2254799"/>
                    <a:pt x="3543130" y="2259412"/>
                  </a:cubicBezTo>
                  <a:cubicBezTo>
                    <a:pt x="3523138" y="2237883"/>
                    <a:pt x="3493920" y="2199438"/>
                    <a:pt x="3447786" y="2220967"/>
                  </a:cubicBezTo>
                  <a:cubicBezTo>
                    <a:pt x="3447274" y="2222505"/>
                    <a:pt x="3446761" y="2224556"/>
                    <a:pt x="3446249" y="2226093"/>
                  </a:cubicBezTo>
                  <a:lnTo>
                    <a:pt x="3444711" y="2226093"/>
                  </a:lnTo>
                  <a:lnTo>
                    <a:pt x="3444711" y="2217892"/>
                  </a:lnTo>
                  <a:cubicBezTo>
                    <a:pt x="3461114" y="2184573"/>
                    <a:pt x="3457526" y="2190211"/>
                    <a:pt x="3449837" y="2156893"/>
                  </a:cubicBezTo>
                  <a:cubicBezTo>
                    <a:pt x="3450349" y="2148691"/>
                    <a:pt x="3450862" y="2139977"/>
                    <a:pt x="3451375" y="2131775"/>
                  </a:cubicBezTo>
                  <a:cubicBezTo>
                    <a:pt x="3447786" y="2122036"/>
                    <a:pt x="3438560" y="2122036"/>
                    <a:pt x="3437022" y="2107683"/>
                  </a:cubicBezTo>
                  <a:lnTo>
                    <a:pt x="3525701" y="2107683"/>
                  </a:lnTo>
                  <a:lnTo>
                    <a:pt x="3525701" y="2069239"/>
                  </a:lnTo>
                  <a:cubicBezTo>
                    <a:pt x="3533903" y="2064625"/>
                    <a:pt x="3541592" y="2059499"/>
                    <a:pt x="3549793" y="2054886"/>
                  </a:cubicBezTo>
                  <a:lnTo>
                    <a:pt x="3549793" y="1994912"/>
                  </a:lnTo>
                  <a:cubicBezTo>
                    <a:pt x="3571835" y="1995424"/>
                    <a:pt x="3609767" y="2000038"/>
                    <a:pt x="3626683" y="1992349"/>
                  </a:cubicBezTo>
                  <a:cubicBezTo>
                    <a:pt x="3627195" y="1983635"/>
                    <a:pt x="3627708" y="1974408"/>
                    <a:pt x="3628221" y="1965694"/>
                  </a:cubicBezTo>
                  <a:cubicBezTo>
                    <a:pt x="3652313" y="1981072"/>
                    <a:pt x="3676917" y="1996450"/>
                    <a:pt x="3701010" y="2012340"/>
                  </a:cubicBezTo>
                  <a:lnTo>
                    <a:pt x="3701010" y="2013878"/>
                  </a:lnTo>
                  <a:lnTo>
                    <a:pt x="3669229" y="2013878"/>
                  </a:lnTo>
                  <a:close/>
                  <a:moveTo>
                    <a:pt x="3623095" y="1990811"/>
                  </a:moveTo>
                  <a:lnTo>
                    <a:pt x="3546205" y="1990811"/>
                  </a:lnTo>
                  <a:cubicBezTo>
                    <a:pt x="3546718" y="2009777"/>
                    <a:pt x="3550306" y="2041558"/>
                    <a:pt x="3543642" y="2055911"/>
                  </a:cubicBezTo>
                  <a:cubicBezTo>
                    <a:pt x="3534415" y="2058474"/>
                    <a:pt x="3528264" y="2063087"/>
                    <a:pt x="3522626" y="2069239"/>
                  </a:cubicBezTo>
                  <a:lnTo>
                    <a:pt x="3522626" y="2103583"/>
                  </a:lnTo>
                  <a:lnTo>
                    <a:pt x="3437534" y="2103583"/>
                  </a:lnTo>
                  <a:cubicBezTo>
                    <a:pt x="3447786" y="2072314"/>
                    <a:pt x="3466240" y="2053348"/>
                    <a:pt x="3480080" y="2027718"/>
                  </a:cubicBezTo>
                  <a:cubicBezTo>
                    <a:pt x="3483668" y="2017979"/>
                    <a:pt x="3487256" y="2008239"/>
                    <a:pt x="3490845" y="1998500"/>
                  </a:cubicBezTo>
                  <a:cubicBezTo>
                    <a:pt x="3498534" y="1990811"/>
                    <a:pt x="3505710" y="1983635"/>
                    <a:pt x="3513399" y="1975946"/>
                  </a:cubicBezTo>
                  <a:cubicBezTo>
                    <a:pt x="3519038" y="1967232"/>
                    <a:pt x="3519550" y="1959030"/>
                    <a:pt x="3526727" y="1951854"/>
                  </a:cubicBezTo>
                  <a:cubicBezTo>
                    <a:pt x="3556457" y="1951341"/>
                    <a:pt x="3596952" y="1947240"/>
                    <a:pt x="3622070" y="1954417"/>
                  </a:cubicBezTo>
                  <a:cubicBezTo>
                    <a:pt x="3622070" y="1967232"/>
                    <a:pt x="3622582" y="1979021"/>
                    <a:pt x="3623095" y="1990811"/>
                  </a:cubicBezTo>
                  <a:moveTo>
                    <a:pt x="5842128" y="1943140"/>
                  </a:moveTo>
                  <a:cubicBezTo>
                    <a:pt x="5854943" y="1945703"/>
                    <a:pt x="5867758" y="1948266"/>
                    <a:pt x="5880573" y="1951341"/>
                  </a:cubicBezTo>
                  <a:cubicBezTo>
                    <a:pt x="5881086" y="1959543"/>
                    <a:pt x="5881599" y="1967232"/>
                    <a:pt x="5882111" y="1975433"/>
                  </a:cubicBezTo>
                  <a:cubicBezTo>
                    <a:pt x="5855969" y="1975946"/>
                    <a:pt x="5841103" y="1975946"/>
                    <a:pt x="5822650" y="1968770"/>
                  </a:cubicBezTo>
                  <a:lnTo>
                    <a:pt x="5822650" y="1967232"/>
                  </a:lnTo>
                  <a:cubicBezTo>
                    <a:pt x="5826238" y="1953392"/>
                    <a:pt x="5833415" y="1951341"/>
                    <a:pt x="5842128" y="1943140"/>
                  </a:cubicBezTo>
                  <a:moveTo>
                    <a:pt x="5998471" y="1936476"/>
                  </a:moveTo>
                  <a:cubicBezTo>
                    <a:pt x="6002059" y="1938014"/>
                    <a:pt x="6005647" y="1939039"/>
                    <a:pt x="6009236" y="1940577"/>
                  </a:cubicBezTo>
                  <a:cubicBezTo>
                    <a:pt x="6010261" y="1945703"/>
                    <a:pt x="6010773" y="1951341"/>
                    <a:pt x="6011799" y="1956467"/>
                  </a:cubicBezTo>
                  <a:cubicBezTo>
                    <a:pt x="6017437" y="1957492"/>
                    <a:pt x="6019488" y="1957492"/>
                    <a:pt x="6022563" y="1961593"/>
                  </a:cubicBezTo>
                  <a:cubicBezTo>
                    <a:pt x="6037429" y="2000550"/>
                    <a:pt x="5982068" y="2015416"/>
                    <a:pt x="6002572" y="2045146"/>
                  </a:cubicBezTo>
                  <a:cubicBezTo>
                    <a:pt x="6009236" y="2042071"/>
                    <a:pt x="6024614" y="2040021"/>
                    <a:pt x="6022563" y="2049247"/>
                  </a:cubicBezTo>
                  <a:cubicBezTo>
                    <a:pt x="6026663" y="2064113"/>
                    <a:pt x="6030252" y="2062062"/>
                    <a:pt x="6039991" y="2070264"/>
                  </a:cubicBezTo>
                  <a:cubicBezTo>
                    <a:pt x="6038966" y="2077953"/>
                    <a:pt x="6036403" y="2083591"/>
                    <a:pt x="6038453" y="2091280"/>
                  </a:cubicBezTo>
                  <a:cubicBezTo>
                    <a:pt x="6043067" y="2091793"/>
                    <a:pt x="6047167" y="2092305"/>
                    <a:pt x="6051781" y="2092818"/>
                  </a:cubicBezTo>
                  <a:cubicBezTo>
                    <a:pt x="6052293" y="2100507"/>
                    <a:pt x="6053831" y="2101532"/>
                    <a:pt x="6056907" y="2106146"/>
                  </a:cubicBezTo>
                  <a:cubicBezTo>
                    <a:pt x="6061520" y="2105633"/>
                    <a:pt x="6066646" y="2105120"/>
                    <a:pt x="6071260" y="2104608"/>
                  </a:cubicBezTo>
                  <a:cubicBezTo>
                    <a:pt x="6062545" y="2121011"/>
                    <a:pt x="6044092" y="2138439"/>
                    <a:pt x="6026151" y="2144590"/>
                  </a:cubicBezTo>
                  <a:cubicBezTo>
                    <a:pt x="6014362" y="2148691"/>
                    <a:pt x="6009748" y="2142027"/>
                    <a:pt x="6003597" y="2151254"/>
                  </a:cubicBezTo>
                  <a:cubicBezTo>
                    <a:pt x="5986169" y="2188674"/>
                    <a:pt x="6013849" y="2206102"/>
                    <a:pt x="6022051" y="2232245"/>
                  </a:cubicBezTo>
                  <a:cubicBezTo>
                    <a:pt x="5990269" y="2258900"/>
                    <a:pt x="6063571" y="2312210"/>
                    <a:pt x="6024614" y="2353218"/>
                  </a:cubicBezTo>
                  <a:cubicBezTo>
                    <a:pt x="6024614" y="2338865"/>
                    <a:pt x="6025126" y="2312210"/>
                    <a:pt x="6020513" y="2299907"/>
                  </a:cubicBezTo>
                  <a:cubicBezTo>
                    <a:pt x="6015387" y="2291193"/>
                    <a:pt x="6009748" y="2281967"/>
                    <a:pt x="6004622" y="2273252"/>
                  </a:cubicBezTo>
                  <a:cubicBezTo>
                    <a:pt x="6003084" y="2259412"/>
                    <a:pt x="6002059" y="2245572"/>
                    <a:pt x="6000521" y="2232245"/>
                  </a:cubicBezTo>
                  <a:cubicBezTo>
                    <a:pt x="5997446" y="2219430"/>
                    <a:pt x="5989244" y="2211741"/>
                    <a:pt x="5983093" y="2201489"/>
                  </a:cubicBezTo>
                  <a:cubicBezTo>
                    <a:pt x="5981043" y="2202001"/>
                    <a:pt x="5978480" y="2202514"/>
                    <a:pt x="5976429" y="2203026"/>
                  </a:cubicBezTo>
                  <a:cubicBezTo>
                    <a:pt x="5973354" y="2217379"/>
                    <a:pt x="5959513" y="2227119"/>
                    <a:pt x="5948749" y="2233782"/>
                  </a:cubicBezTo>
                  <a:cubicBezTo>
                    <a:pt x="5941060" y="2231219"/>
                    <a:pt x="5933883" y="2229682"/>
                    <a:pt x="5928757" y="2224556"/>
                  </a:cubicBezTo>
                  <a:cubicBezTo>
                    <a:pt x="5935422" y="2194312"/>
                    <a:pt x="5933883" y="2153817"/>
                    <a:pt x="5910304" y="2136901"/>
                  </a:cubicBezTo>
                  <a:cubicBezTo>
                    <a:pt x="5899540" y="2129212"/>
                    <a:pt x="5891851" y="2128700"/>
                    <a:pt x="5887750" y="2114347"/>
                  </a:cubicBezTo>
                  <a:cubicBezTo>
                    <a:pt x="5908254" y="2098457"/>
                    <a:pt x="5903640" y="2073852"/>
                    <a:pt x="5914405" y="2046684"/>
                  </a:cubicBezTo>
                  <a:cubicBezTo>
                    <a:pt x="5920044" y="2048735"/>
                    <a:pt x="5926707" y="2049760"/>
                    <a:pt x="5932859" y="2048222"/>
                  </a:cubicBezTo>
                  <a:cubicBezTo>
                    <a:pt x="5935934" y="2013365"/>
                    <a:pt x="5947724" y="1979534"/>
                    <a:pt x="5973866" y="1965694"/>
                  </a:cubicBezTo>
                  <a:cubicBezTo>
                    <a:pt x="5981043" y="1967744"/>
                    <a:pt x="5981555" y="1970307"/>
                    <a:pt x="5991295" y="1970820"/>
                  </a:cubicBezTo>
                  <a:cubicBezTo>
                    <a:pt x="5991807" y="1969795"/>
                    <a:pt x="5992320" y="1969282"/>
                    <a:pt x="5992832" y="1968257"/>
                  </a:cubicBezTo>
                  <a:cubicBezTo>
                    <a:pt x="5990782" y="1963644"/>
                    <a:pt x="5988219" y="1958518"/>
                    <a:pt x="5986169" y="1953904"/>
                  </a:cubicBezTo>
                  <a:cubicBezTo>
                    <a:pt x="5990782" y="1948266"/>
                    <a:pt x="5994370" y="1942114"/>
                    <a:pt x="5998471" y="1936476"/>
                  </a:cubicBezTo>
                  <a:moveTo>
                    <a:pt x="4881521" y="1891367"/>
                  </a:moveTo>
                  <a:cubicBezTo>
                    <a:pt x="4884084" y="1891880"/>
                    <a:pt x="4886647" y="1892393"/>
                    <a:pt x="4889723" y="1892905"/>
                  </a:cubicBezTo>
                  <a:cubicBezTo>
                    <a:pt x="4891773" y="1894443"/>
                    <a:pt x="4894336" y="1895468"/>
                    <a:pt x="4896387" y="1897006"/>
                  </a:cubicBezTo>
                  <a:cubicBezTo>
                    <a:pt x="4896387" y="1910333"/>
                    <a:pt x="4901000" y="1918535"/>
                    <a:pt x="4905613" y="1927762"/>
                  </a:cubicBezTo>
                  <a:lnTo>
                    <a:pt x="4891261" y="1927762"/>
                  </a:lnTo>
                  <a:cubicBezTo>
                    <a:pt x="4884597" y="1920073"/>
                    <a:pt x="4877421" y="1920073"/>
                    <a:pt x="4868706" y="1914434"/>
                  </a:cubicBezTo>
                  <a:cubicBezTo>
                    <a:pt x="4872295" y="1905207"/>
                    <a:pt x="4876395" y="1898544"/>
                    <a:pt x="4881521" y="1891367"/>
                  </a:cubicBezTo>
                  <a:moveTo>
                    <a:pt x="5799583" y="1952366"/>
                  </a:moveTo>
                  <a:cubicBezTo>
                    <a:pt x="5800608" y="1964156"/>
                    <a:pt x="5802659" y="1970820"/>
                    <a:pt x="5798045" y="1979021"/>
                  </a:cubicBezTo>
                  <a:cubicBezTo>
                    <a:pt x="5764214" y="1987736"/>
                    <a:pt x="5740122" y="1974921"/>
                    <a:pt x="5722694" y="1956467"/>
                  </a:cubicBezTo>
                  <a:cubicBezTo>
                    <a:pt x="5683223" y="1960055"/>
                    <a:pt x="5667333" y="1937501"/>
                    <a:pt x="5635040" y="1925711"/>
                  </a:cubicBezTo>
                  <a:cubicBezTo>
                    <a:pt x="5636065" y="1912384"/>
                    <a:pt x="5640678" y="1904695"/>
                    <a:pt x="5646829" y="1896493"/>
                  </a:cubicBezTo>
                  <a:cubicBezTo>
                    <a:pt x="5654518" y="1894443"/>
                    <a:pt x="5661694" y="1891880"/>
                    <a:pt x="5669383" y="1889830"/>
                  </a:cubicBezTo>
                  <a:cubicBezTo>
                    <a:pt x="5711416" y="1912896"/>
                    <a:pt x="5735509" y="1949803"/>
                    <a:pt x="5799583" y="1952366"/>
                  </a:cubicBezTo>
                  <a:moveTo>
                    <a:pt x="4376613" y="2084104"/>
                  </a:moveTo>
                  <a:cubicBezTo>
                    <a:pt x="4376613" y="2004651"/>
                    <a:pt x="4371487" y="1912896"/>
                    <a:pt x="4379176" y="1849334"/>
                  </a:cubicBezTo>
                  <a:cubicBezTo>
                    <a:pt x="4406344" y="1853948"/>
                    <a:pt x="4436587" y="1864200"/>
                    <a:pt x="4458628" y="1869326"/>
                  </a:cubicBezTo>
                  <a:cubicBezTo>
                    <a:pt x="4479132" y="1873939"/>
                    <a:pt x="4486821" y="1859074"/>
                    <a:pt x="4502199" y="1855998"/>
                  </a:cubicBezTo>
                  <a:cubicBezTo>
                    <a:pt x="4521165" y="1852410"/>
                    <a:pt x="4530905" y="1861637"/>
                    <a:pt x="4542182" y="1864200"/>
                  </a:cubicBezTo>
                  <a:cubicBezTo>
                    <a:pt x="4556022" y="1867275"/>
                    <a:pt x="4573450" y="1864200"/>
                    <a:pt x="4583190" y="1865737"/>
                  </a:cubicBezTo>
                  <a:cubicBezTo>
                    <a:pt x="4591904" y="1895468"/>
                    <a:pt x="4598055" y="1913922"/>
                    <a:pt x="4580627" y="1944165"/>
                  </a:cubicBezTo>
                  <a:lnTo>
                    <a:pt x="4579089" y="1944165"/>
                  </a:lnTo>
                  <a:cubicBezTo>
                    <a:pt x="4563711" y="1928787"/>
                    <a:pt x="4558585" y="1898031"/>
                    <a:pt x="4542182" y="1884191"/>
                  </a:cubicBezTo>
                  <a:cubicBezTo>
                    <a:pt x="4541157" y="1884704"/>
                    <a:pt x="4540644" y="1885216"/>
                    <a:pt x="4539619" y="1885729"/>
                  </a:cubicBezTo>
                  <a:cubicBezTo>
                    <a:pt x="4539106" y="1947753"/>
                    <a:pt x="4609845" y="1997987"/>
                    <a:pt x="4611382" y="2055911"/>
                  </a:cubicBezTo>
                  <a:cubicBezTo>
                    <a:pt x="4610870" y="2056936"/>
                    <a:pt x="4574476" y="2090255"/>
                    <a:pt x="4574476" y="2090255"/>
                  </a:cubicBezTo>
                  <a:cubicBezTo>
                    <a:pt x="4572425" y="2090768"/>
                    <a:pt x="4526804" y="2077440"/>
                    <a:pt x="4518602" y="2079491"/>
                  </a:cubicBezTo>
                  <a:cubicBezTo>
                    <a:pt x="4481695" y="2088717"/>
                    <a:pt x="4421721" y="2084617"/>
                    <a:pt x="4376613" y="2084104"/>
                  </a:cubicBezTo>
                  <a:moveTo>
                    <a:pt x="4691860" y="1841133"/>
                  </a:moveTo>
                  <a:cubicBezTo>
                    <a:pt x="4746708" y="1840620"/>
                    <a:pt x="4777977" y="1887267"/>
                    <a:pt x="4812321" y="1910333"/>
                  </a:cubicBezTo>
                  <a:cubicBezTo>
                    <a:pt x="4828724" y="1921098"/>
                    <a:pt x="4856917" y="1913409"/>
                    <a:pt x="4877421" y="1921098"/>
                  </a:cubicBezTo>
                  <a:cubicBezTo>
                    <a:pt x="4881521" y="1924686"/>
                    <a:pt x="4885622" y="1928274"/>
                    <a:pt x="4889210" y="1931862"/>
                  </a:cubicBezTo>
                  <a:cubicBezTo>
                    <a:pt x="4895361" y="1932375"/>
                    <a:pt x="4901513" y="1932888"/>
                    <a:pt x="4907664" y="1933400"/>
                  </a:cubicBezTo>
                  <a:cubicBezTo>
                    <a:pt x="4910739" y="1958005"/>
                    <a:pt x="4931243" y="1960568"/>
                    <a:pt x="4940983" y="1976971"/>
                  </a:cubicBezTo>
                  <a:cubicBezTo>
                    <a:pt x="4946109" y="1985685"/>
                    <a:pt x="4938932" y="1991836"/>
                    <a:pt x="4942520" y="2001063"/>
                  </a:cubicBezTo>
                  <a:cubicBezTo>
                    <a:pt x="4942520" y="2001576"/>
                    <a:pt x="4998393" y="2068726"/>
                    <a:pt x="4998393" y="2068726"/>
                  </a:cubicBezTo>
                  <a:cubicBezTo>
                    <a:pt x="5014797" y="2078978"/>
                    <a:pt x="5047603" y="2070776"/>
                    <a:pt x="5064519" y="2079491"/>
                  </a:cubicBezTo>
                  <a:cubicBezTo>
                    <a:pt x="5070157" y="2096919"/>
                    <a:pt x="5061443" y="2121011"/>
                    <a:pt x="5052729" y="2136389"/>
                  </a:cubicBezTo>
                  <a:cubicBezTo>
                    <a:pt x="5022998" y="2146128"/>
                    <a:pt x="4993267" y="2155868"/>
                    <a:pt x="4964050" y="2165607"/>
                  </a:cubicBezTo>
                  <a:cubicBezTo>
                    <a:pt x="4949184" y="2166120"/>
                    <a:pt x="4933806" y="2166632"/>
                    <a:pt x="4918941" y="2167145"/>
                  </a:cubicBezTo>
                  <a:cubicBezTo>
                    <a:pt x="4899462" y="2173296"/>
                    <a:pt x="4890748" y="2196363"/>
                    <a:pt x="4875370" y="2207127"/>
                  </a:cubicBezTo>
                  <a:cubicBezTo>
                    <a:pt x="4860505" y="2199951"/>
                    <a:pt x="4809245" y="2188674"/>
                    <a:pt x="4790279" y="2195337"/>
                  </a:cubicBezTo>
                  <a:cubicBezTo>
                    <a:pt x="4787204" y="2197388"/>
                    <a:pt x="4784128" y="2199951"/>
                    <a:pt x="4781052" y="2202001"/>
                  </a:cubicBezTo>
                  <a:lnTo>
                    <a:pt x="4781052" y="2216867"/>
                  </a:lnTo>
                  <a:cubicBezTo>
                    <a:pt x="4778489" y="2217892"/>
                    <a:pt x="4775926" y="2218404"/>
                    <a:pt x="4772851" y="2219430"/>
                  </a:cubicBezTo>
                  <a:cubicBezTo>
                    <a:pt x="4766700" y="2200976"/>
                    <a:pt x="4754910" y="2189186"/>
                    <a:pt x="4746196" y="2174321"/>
                  </a:cubicBezTo>
                  <a:cubicBezTo>
                    <a:pt x="4741582" y="2164069"/>
                    <a:pt x="4737482" y="2153817"/>
                    <a:pt x="4732868" y="2143565"/>
                  </a:cubicBezTo>
                  <a:cubicBezTo>
                    <a:pt x="4722104" y="2134338"/>
                    <a:pt x="4711852" y="2125112"/>
                    <a:pt x="4701087" y="2115885"/>
                  </a:cubicBezTo>
                  <a:cubicBezTo>
                    <a:pt x="4693398" y="2103583"/>
                    <a:pt x="4700062" y="2083591"/>
                    <a:pt x="4692886" y="2068213"/>
                  </a:cubicBezTo>
                  <a:cubicBezTo>
                    <a:pt x="4685197" y="2051298"/>
                    <a:pt x="4665718" y="2042071"/>
                    <a:pt x="4655978" y="2028231"/>
                  </a:cubicBezTo>
                  <a:cubicBezTo>
                    <a:pt x="4651365" y="2016441"/>
                    <a:pt x="4646239" y="2004139"/>
                    <a:pt x="4641626" y="1992349"/>
                  </a:cubicBezTo>
                  <a:cubicBezTo>
                    <a:pt x="4625735" y="1967232"/>
                    <a:pt x="4589854" y="1948778"/>
                    <a:pt x="4598055" y="1906233"/>
                  </a:cubicBezTo>
                  <a:cubicBezTo>
                    <a:pt x="4607794" y="1908796"/>
                    <a:pt x="4615996" y="1916997"/>
                    <a:pt x="4627273" y="1912896"/>
                  </a:cubicBezTo>
                  <a:cubicBezTo>
                    <a:pt x="4637012" y="1908796"/>
                    <a:pt x="4634962" y="1900082"/>
                    <a:pt x="4641626" y="1895468"/>
                  </a:cubicBezTo>
                  <a:cubicBezTo>
                    <a:pt x="4654441" y="1886754"/>
                    <a:pt x="4663667" y="1895981"/>
                    <a:pt x="4668281" y="1878040"/>
                  </a:cubicBezTo>
                  <a:cubicBezTo>
                    <a:pt x="4663667" y="1869838"/>
                    <a:pt x="4656491" y="1865737"/>
                    <a:pt x="4649827" y="1859586"/>
                  </a:cubicBezTo>
                  <a:cubicBezTo>
                    <a:pt x="4650852" y="1858048"/>
                    <a:pt x="4651365" y="1857023"/>
                    <a:pt x="4652390" y="1855485"/>
                  </a:cubicBezTo>
                  <a:cubicBezTo>
                    <a:pt x="4664180" y="1850360"/>
                    <a:pt x="4682634" y="1847797"/>
                    <a:pt x="4691860" y="1841133"/>
                  </a:cubicBezTo>
                  <a:moveTo>
                    <a:pt x="4607282" y="1828830"/>
                  </a:moveTo>
                  <a:lnTo>
                    <a:pt x="4611382" y="1828830"/>
                  </a:lnTo>
                  <a:cubicBezTo>
                    <a:pt x="4609845" y="1837032"/>
                    <a:pt x="4608819" y="1844721"/>
                    <a:pt x="4607282" y="1852923"/>
                  </a:cubicBezTo>
                  <a:lnTo>
                    <a:pt x="4607282" y="1850360"/>
                  </a:lnTo>
                  <a:cubicBezTo>
                    <a:pt x="4602669" y="1844208"/>
                    <a:pt x="4603693" y="1837032"/>
                    <a:pt x="4607282" y="1828830"/>
                  </a:cubicBezTo>
                  <a:moveTo>
                    <a:pt x="1198510" y="1828830"/>
                  </a:moveTo>
                  <a:cubicBezTo>
                    <a:pt x="1230291" y="1829856"/>
                    <a:pt x="1260534" y="1854973"/>
                    <a:pt x="1290264" y="1862149"/>
                  </a:cubicBezTo>
                  <a:cubicBezTo>
                    <a:pt x="1334348" y="1872401"/>
                    <a:pt x="1360490" y="1851385"/>
                    <a:pt x="1397910" y="1851385"/>
                  </a:cubicBezTo>
                  <a:lnTo>
                    <a:pt x="1399448" y="1851385"/>
                  </a:lnTo>
                  <a:cubicBezTo>
                    <a:pt x="1411237" y="1862149"/>
                    <a:pt x="1423540" y="1872401"/>
                    <a:pt x="1435329" y="1883166"/>
                  </a:cubicBezTo>
                  <a:cubicBezTo>
                    <a:pt x="1445581" y="1898031"/>
                    <a:pt x="1451220" y="1923661"/>
                    <a:pt x="1477875" y="1919048"/>
                  </a:cubicBezTo>
                  <a:cubicBezTo>
                    <a:pt x="1480438" y="1910333"/>
                    <a:pt x="1484539" y="1903670"/>
                    <a:pt x="1491203" y="1899056"/>
                  </a:cubicBezTo>
                  <a:cubicBezTo>
                    <a:pt x="1528622" y="1904182"/>
                    <a:pt x="1553739" y="1948266"/>
                    <a:pt x="1561428" y="1982610"/>
                  </a:cubicBezTo>
                  <a:cubicBezTo>
                    <a:pt x="1575781" y="1987223"/>
                    <a:pt x="1589621" y="1992349"/>
                    <a:pt x="1603974" y="1996962"/>
                  </a:cubicBezTo>
                  <a:lnTo>
                    <a:pt x="1603974" y="2002088"/>
                  </a:lnTo>
                  <a:cubicBezTo>
                    <a:pt x="1594747" y="2025668"/>
                    <a:pt x="1586546" y="2089230"/>
                    <a:pt x="1602436" y="2113835"/>
                  </a:cubicBezTo>
                  <a:cubicBezTo>
                    <a:pt x="1610638" y="2122036"/>
                    <a:pt x="1618327" y="2129725"/>
                    <a:pt x="1626528" y="2137927"/>
                  </a:cubicBezTo>
                  <a:cubicBezTo>
                    <a:pt x="1628066" y="2145103"/>
                    <a:pt x="1629091" y="2152279"/>
                    <a:pt x="1630629" y="2158943"/>
                  </a:cubicBezTo>
                  <a:cubicBezTo>
                    <a:pt x="1633705" y="2165607"/>
                    <a:pt x="1658309" y="2178422"/>
                    <a:pt x="1664973" y="2179960"/>
                  </a:cubicBezTo>
                  <a:cubicBezTo>
                    <a:pt x="1681376" y="2175859"/>
                    <a:pt x="1697779" y="2171758"/>
                    <a:pt x="1714182" y="2168170"/>
                  </a:cubicBezTo>
                  <a:cubicBezTo>
                    <a:pt x="1722384" y="2169708"/>
                    <a:pt x="1731098" y="2171758"/>
                    <a:pt x="1739300" y="2173296"/>
                  </a:cubicBezTo>
                  <a:cubicBezTo>
                    <a:pt x="1742888" y="2163557"/>
                    <a:pt x="1751602" y="2162531"/>
                    <a:pt x="1755190" y="2154842"/>
                  </a:cubicBezTo>
                  <a:cubicBezTo>
                    <a:pt x="1760829" y="2142540"/>
                    <a:pt x="1757241" y="2126137"/>
                    <a:pt x="1764417" y="2114860"/>
                  </a:cubicBezTo>
                  <a:cubicBezTo>
                    <a:pt x="1774669" y="2098457"/>
                    <a:pt x="1826441" y="2095894"/>
                    <a:pt x="1842844" y="2104095"/>
                  </a:cubicBezTo>
                  <a:lnTo>
                    <a:pt x="1842844" y="2105633"/>
                  </a:lnTo>
                  <a:cubicBezTo>
                    <a:pt x="1840281" y="2118961"/>
                    <a:pt x="1829004" y="2118961"/>
                    <a:pt x="1825416" y="2129725"/>
                  </a:cubicBezTo>
                  <a:cubicBezTo>
                    <a:pt x="1820803" y="2145103"/>
                    <a:pt x="1823366" y="2163044"/>
                    <a:pt x="1820290" y="2174834"/>
                  </a:cubicBezTo>
                  <a:cubicBezTo>
                    <a:pt x="1819265" y="2175346"/>
                    <a:pt x="1818752" y="2175859"/>
                    <a:pt x="1817727" y="2176371"/>
                  </a:cubicBezTo>
                  <a:cubicBezTo>
                    <a:pt x="1812601" y="2173808"/>
                    <a:pt x="1811063" y="2172783"/>
                    <a:pt x="1803374" y="2172271"/>
                  </a:cubicBezTo>
                  <a:cubicBezTo>
                    <a:pt x="1786971" y="2194825"/>
                    <a:pt x="1772106" y="2177397"/>
                    <a:pt x="1747501" y="2188161"/>
                  </a:cubicBezTo>
                  <a:cubicBezTo>
                    <a:pt x="1745963" y="2194312"/>
                    <a:pt x="1743913" y="2200463"/>
                    <a:pt x="1742375" y="2206615"/>
                  </a:cubicBezTo>
                  <a:cubicBezTo>
                    <a:pt x="1748014" y="2212766"/>
                    <a:pt x="1753652" y="2218917"/>
                    <a:pt x="1759804" y="2225068"/>
                  </a:cubicBezTo>
                  <a:lnTo>
                    <a:pt x="1759804" y="2226606"/>
                  </a:lnTo>
                  <a:cubicBezTo>
                    <a:pt x="1750577" y="2227631"/>
                    <a:pt x="1733661" y="2227119"/>
                    <a:pt x="1726485" y="2230707"/>
                  </a:cubicBezTo>
                  <a:cubicBezTo>
                    <a:pt x="1709056" y="2272227"/>
                    <a:pt x="1692653" y="2216354"/>
                    <a:pt x="1651133" y="2225581"/>
                  </a:cubicBezTo>
                  <a:cubicBezTo>
                    <a:pt x="1639343" y="2228144"/>
                    <a:pt x="1623965" y="2239933"/>
                    <a:pt x="1607562" y="2233782"/>
                  </a:cubicBezTo>
                  <a:cubicBezTo>
                    <a:pt x="1576294" y="2221993"/>
                    <a:pt x="1539899" y="2198413"/>
                    <a:pt x="1509656" y="2186111"/>
                  </a:cubicBezTo>
                  <a:cubicBezTo>
                    <a:pt x="1498892" y="2184060"/>
                    <a:pt x="1488640" y="2181497"/>
                    <a:pt x="1477875" y="2179447"/>
                  </a:cubicBezTo>
                  <a:cubicBezTo>
                    <a:pt x="1468136" y="2171245"/>
                    <a:pt x="1458396" y="2163557"/>
                    <a:pt x="1448657" y="2155355"/>
                  </a:cubicBezTo>
                  <a:cubicBezTo>
                    <a:pt x="1444044" y="2153817"/>
                    <a:pt x="1438918" y="2152792"/>
                    <a:pt x="1434304" y="2151254"/>
                  </a:cubicBezTo>
                  <a:cubicBezTo>
                    <a:pt x="1427641" y="2147153"/>
                    <a:pt x="1424052" y="2135364"/>
                    <a:pt x="1422515" y="2126137"/>
                  </a:cubicBezTo>
                  <a:cubicBezTo>
                    <a:pt x="1425078" y="2124599"/>
                    <a:pt x="1427641" y="2122549"/>
                    <a:pt x="1430716" y="2121011"/>
                  </a:cubicBezTo>
                  <a:cubicBezTo>
                    <a:pt x="1427641" y="2111784"/>
                    <a:pt x="1431229" y="2099995"/>
                    <a:pt x="1426615" y="2089230"/>
                  </a:cubicBezTo>
                  <a:cubicBezTo>
                    <a:pt x="1409187" y="2048222"/>
                    <a:pt x="1366641" y="2023105"/>
                    <a:pt x="1336398" y="1993374"/>
                  </a:cubicBezTo>
                  <a:cubicBezTo>
                    <a:pt x="1338961" y="1986710"/>
                    <a:pt x="1339474" y="1979534"/>
                    <a:pt x="1336398" y="1973383"/>
                  </a:cubicBezTo>
                  <a:cubicBezTo>
                    <a:pt x="1323071" y="1969282"/>
                    <a:pt x="1285651" y="1930325"/>
                    <a:pt x="1273861" y="1919048"/>
                  </a:cubicBezTo>
                  <a:cubicBezTo>
                    <a:pt x="1270273" y="1920585"/>
                    <a:pt x="1266685" y="1921611"/>
                    <a:pt x="1263097" y="1923148"/>
                  </a:cubicBezTo>
                  <a:lnTo>
                    <a:pt x="1263097" y="1920585"/>
                  </a:lnTo>
                  <a:cubicBezTo>
                    <a:pt x="1263609" y="1913922"/>
                    <a:pt x="1264122" y="1907258"/>
                    <a:pt x="1264635" y="1900594"/>
                  </a:cubicBezTo>
                  <a:cubicBezTo>
                    <a:pt x="1260534" y="1893418"/>
                    <a:pt x="1256433" y="1886241"/>
                    <a:pt x="1252845" y="1879578"/>
                  </a:cubicBezTo>
                  <a:cubicBezTo>
                    <a:pt x="1253357" y="1872914"/>
                    <a:pt x="1253870" y="1866250"/>
                    <a:pt x="1254383" y="1859586"/>
                  </a:cubicBezTo>
                  <a:cubicBezTo>
                    <a:pt x="1233879" y="1859074"/>
                    <a:pt x="1222089" y="1841645"/>
                    <a:pt x="1206711" y="1847797"/>
                  </a:cubicBezTo>
                  <a:lnTo>
                    <a:pt x="1206711" y="1849334"/>
                  </a:lnTo>
                  <a:cubicBezTo>
                    <a:pt x="1216450" y="1890342"/>
                    <a:pt x="1212862" y="1894443"/>
                    <a:pt x="1246694" y="1912896"/>
                  </a:cubicBezTo>
                  <a:cubicBezTo>
                    <a:pt x="1245156" y="1915459"/>
                    <a:pt x="1243105" y="1918022"/>
                    <a:pt x="1241568" y="1921098"/>
                  </a:cubicBezTo>
                  <a:cubicBezTo>
                    <a:pt x="1253870" y="1940064"/>
                    <a:pt x="1275399" y="1958518"/>
                    <a:pt x="1285139" y="1977996"/>
                  </a:cubicBezTo>
                  <a:cubicBezTo>
                    <a:pt x="1291802" y="1990811"/>
                    <a:pt x="1300516" y="2009777"/>
                    <a:pt x="1303592" y="2020542"/>
                  </a:cubicBezTo>
                  <a:lnTo>
                    <a:pt x="1303592" y="2033869"/>
                  </a:lnTo>
                  <a:cubicBezTo>
                    <a:pt x="1310768" y="2035407"/>
                    <a:pt x="1317945" y="2037458"/>
                    <a:pt x="1324608" y="2038995"/>
                  </a:cubicBezTo>
                  <a:cubicBezTo>
                    <a:pt x="1326146" y="2046172"/>
                    <a:pt x="1328197" y="2053348"/>
                    <a:pt x="1329734" y="2060012"/>
                  </a:cubicBezTo>
                  <a:cubicBezTo>
                    <a:pt x="1327171" y="2064113"/>
                    <a:pt x="1327171" y="2064625"/>
                    <a:pt x="1321533" y="2066676"/>
                  </a:cubicBezTo>
                  <a:cubicBezTo>
                    <a:pt x="1316407" y="2042583"/>
                    <a:pt x="1288727" y="2030281"/>
                    <a:pt x="1271298" y="2017466"/>
                  </a:cubicBezTo>
                  <a:cubicBezTo>
                    <a:pt x="1292315" y="1979534"/>
                    <a:pt x="1227215" y="1969282"/>
                    <a:pt x="1212862" y="1950829"/>
                  </a:cubicBezTo>
                  <a:cubicBezTo>
                    <a:pt x="1221576" y="1951341"/>
                    <a:pt x="1225677" y="1952366"/>
                    <a:pt x="1231316" y="1949291"/>
                  </a:cubicBezTo>
                  <a:cubicBezTo>
                    <a:pt x="1231316" y="1910846"/>
                    <a:pt x="1206198" y="1920073"/>
                    <a:pt x="1192871" y="1899056"/>
                  </a:cubicBezTo>
                  <a:cubicBezTo>
                    <a:pt x="1190821" y="1890855"/>
                    <a:pt x="1188258" y="1882141"/>
                    <a:pt x="1186207" y="1873939"/>
                  </a:cubicBezTo>
                  <a:cubicBezTo>
                    <a:pt x="1178006" y="1861124"/>
                    <a:pt x="1170317" y="1848309"/>
                    <a:pt x="1162115" y="1835494"/>
                  </a:cubicBezTo>
                  <a:lnTo>
                    <a:pt x="1162115" y="1833956"/>
                  </a:lnTo>
                  <a:cubicBezTo>
                    <a:pt x="1172367" y="1832419"/>
                    <a:pt x="1185182" y="1830881"/>
                    <a:pt x="1198510" y="1828830"/>
                  </a:cubicBezTo>
                  <a:moveTo>
                    <a:pt x="4372512" y="2131775"/>
                  </a:moveTo>
                  <a:lnTo>
                    <a:pt x="4351496" y="2131775"/>
                  </a:lnTo>
                  <a:lnTo>
                    <a:pt x="4351496" y="2142540"/>
                  </a:lnTo>
                  <a:cubicBezTo>
                    <a:pt x="4294085" y="2111784"/>
                    <a:pt x="4236674" y="2081541"/>
                    <a:pt x="4179263" y="2050785"/>
                  </a:cubicBezTo>
                  <a:cubicBezTo>
                    <a:pt x="4140306" y="2084617"/>
                    <a:pt x="4143894" y="2052323"/>
                    <a:pt x="4097247" y="2050785"/>
                  </a:cubicBezTo>
                  <a:cubicBezTo>
                    <a:pt x="4091096" y="2026693"/>
                    <a:pt x="4071105" y="2031306"/>
                    <a:pt x="4053676" y="2020029"/>
                  </a:cubicBezTo>
                  <a:cubicBezTo>
                    <a:pt x="4055214" y="2003113"/>
                    <a:pt x="4049576" y="1998500"/>
                    <a:pt x="4041887" y="1988248"/>
                  </a:cubicBezTo>
                  <a:cubicBezTo>
                    <a:pt x="4045475" y="1984147"/>
                    <a:pt x="4049063" y="1980047"/>
                    <a:pt x="4052651" y="1976458"/>
                  </a:cubicBezTo>
                  <a:cubicBezTo>
                    <a:pt x="4041374" y="1949803"/>
                    <a:pt x="4055727" y="1924686"/>
                    <a:pt x="4043425" y="1898031"/>
                  </a:cubicBezTo>
                  <a:cubicBezTo>
                    <a:pt x="4042399" y="1895981"/>
                    <a:pt x="4041887" y="1893418"/>
                    <a:pt x="4040862" y="1891367"/>
                  </a:cubicBezTo>
                  <a:cubicBezTo>
                    <a:pt x="4045475" y="1888292"/>
                    <a:pt x="4049576" y="1885216"/>
                    <a:pt x="4054189" y="1882141"/>
                  </a:cubicBezTo>
                  <a:cubicBezTo>
                    <a:pt x="4071105" y="1857536"/>
                    <a:pt x="4048038" y="1849847"/>
                    <a:pt x="4087508" y="1832931"/>
                  </a:cubicBezTo>
                  <a:cubicBezTo>
                    <a:pt x="4088533" y="1828318"/>
                    <a:pt x="4089046" y="1824217"/>
                    <a:pt x="4090071" y="1819604"/>
                  </a:cubicBezTo>
                  <a:cubicBezTo>
                    <a:pt x="4113138" y="1828830"/>
                    <a:pt x="4151070" y="1818578"/>
                    <a:pt x="4165935" y="1838057"/>
                  </a:cubicBezTo>
                  <a:cubicBezTo>
                    <a:pt x="4169011" y="1845234"/>
                    <a:pt x="4167473" y="1850360"/>
                    <a:pt x="4174137" y="1853948"/>
                  </a:cubicBezTo>
                  <a:cubicBezTo>
                    <a:pt x="4182339" y="1862149"/>
                    <a:pt x="4195154" y="1858048"/>
                    <a:pt x="4208481" y="1862149"/>
                  </a:cubicBezTo>
                  <a:cubicBezTo>
                    <a:pt x="4232573" y="1868813"/>
                    <a:pt x="4247951" y="1896493"/>
                    <a:pt x="4272043" y="1871376"/>
                  </a:cubicBezTo>
                  <a:cubicBezTo>
                    <a:pt x="4270505" y="1861637"/>
                    <a:pt x="4269480" y="1851897"/>
                    <a:pt x="4267942" y="1842158"/>
                  </a:cubicBezTo>
                  <a:cubicBezTo>
                    <a:pt x="4274093" y="1829343"/>
                    <a:pt x="4303312" y="1813452"/>
                    <a:pt x="4323815" y="1821141"/>
                  </a:cubicBezTo>
                  <a:cubicBezTo>
                    <a:pt x="4330479" y="1826267"/>
                    <a:pt x="4337143" y="1831906"/>
                    <a:pt x="4343807" y="1837032"/>
                  </a:cubicBezTo>
                  <a:cubicBezTo>
                    <a:pt x="4355084" y="1839082"/>
                    <a:pt x="4366874" y="1841645"/>
                    <a:pt x="4378151" y="1843696"/>
                  </a:cubicBezTo>
                  <a:cubicBezTo>
                    <a:pt x="4366874" y="1922123"/>
                    <a:pt x="4372512" y="2035407"/>
                    <a:pt x="4372512" y="2131775"/>
                  </a:cubicBezTo>
                  <a:moveTo>
                    <a:pt x="4604719" y="1810377"/>
                  </a:moveTo>
                  <a:cubicBezTo>
                    <a:pt x="4612408" y="1812940"/>
                    <a:pt x="4614458" y="1816528"/>
                    <a:pt x="4611382" y="1825242"/>
                  </a:cubicBezTo>
                  <a:cubicBezTo>
                    <a:pt x="4608307" y="1826780"/>
                    <a:pt x="4605232" y="1827805"/>
                    <a:pt x="4602156" y="1829343"/>
                  </a:cubicBezTo>
                  <a:cubicBezTo>
                    <a:pt x="4600618" y="1845234"/>
                    <a:pt x="4603693" y="1846259"/>
                    <a:pt x="4607282" y="1857023"/>
                  </a:cubicBezTo>
                  <a:cubicBezTo>
                    <a:pt x="4604719" y="1868813"/>
                    <a:pt x="4602156" y="1881115"/>
                    <a:pt x="4599080" y="1892905"/>
                  </a:cubicBezTo>
                  <a:lnTo>
                    <a:pt x="4598055" y="1892905"/>
                  </a:lnTo>
                  <a:lnTo>
                    <a:pt x="4598055" y="1890342"/>
                  </a:lnTo>
                  <a:cubicBezTo>
                    <a:pt x="4593442" y="1879065"/>
                    <a:pt x="4589341" y="1868300"/>
                    <a:pt x="4584728" y="1857023"/>
                  </a:cubicBezTo>
                  <a:cubicBezTo>
                    <a:pt x="4594980" y="1846259"/>
                    <a:pt x="4600106" y="1826780"/>
                    <a:pt x="4604719" y="1810377"/>
                  </a:cubicBezTo>
                  <a:moveTo>
                    <a:pt x="4685197" y="1809352"/>
                  </a:moveTo>
                  <a:cubicBezTo>
                    <a:pt x="4687247" y="1819091"/>
                    <a:pt x="4689810" y="1828830"/>
                    <a:pt x="4691860" y="1838570"/>
                  </a:cubicBezTo>
                  <a:cubicBezTo>
                    <a:pt x="4676482" y="1841133"/>
                    <a:pt x="4655978" y="1847797"/>
                    <a:pt x="4645214" y="1855998"/>
                  </a:cubicBezTo>
                  <a:lnTo>
                    <a:pt x="4645214" y="1862662"/>
                  </a:lnTo>
                  <a:cubicBezTo>
                    <a:pt x="4653928" y="1865737"/>
                    <a:pt x="4659054" y="1871376"/>
                    <a:pt x="4663667" y="1878552"/>
                  </a:cubicBezTo>
                  <a:cubicBezTo>
                    <a:pt x="4655466" y="1889317"/>
                    <a:pt x="4652903" y="1883678"/>
                    <a:pt x="4639575" y="1890342"/>
                  </a:cubicBezTo>
                  <a:cubicBezTo>
                    <a:pt x="4635475" y="1892393"/>
                    <a:pt x="4629323" y="1905207"/>
                    <a:pt x="4625223" y="1908796"/>
                  </a:cubicBezTo>
                  <a:cubicBezTo>
                    <a:pt x="4613945" y="1908796"/>
                    <a:pt x="4606769" y="1905207"/>
                    <a:pt x="4601130" y="1899569"/>
                  </a:cubicBezTo>
                  <a:cubicBezTo>
                    <a:pt x="4607794" y="1875477"/>
                    <a:pt x="4607794" y="1848309"/>
                    <a:pt x="4615483" y="1822679"/>
                  </a:cubicBezTo>
                  <a:cubicBezTo>
                    <a:pt x="4622147" y="1826267"/>
                    <a:pt x="4628811" y="1829856"/>
                    <a:pt x="4635475" y="1833444"/>
                  </a:cubicBezTo>
                  <a:cubicBezTo>
                    <a:pt x="4652903" y="1825242"/>
                    <a:pt x="4669306" y="1817041"/>
                    <a:pt x="4685197" y="1809352"/>
                  </a:cubicBezTo>
                  <a:moveTo>
                    <a:pt x="6753527" y="1805251"/>
                  </a:moveTo>
                  <a:lnTo>
                    <a:pt x="6760191" y="1805251"/>
                  </a:lnTo>
                  <a:cubicBezTo>
                    <a:pt x="6763266" y="1812427"/>
                    <a:pt x="6777619" y="1821654"/>
                    <a:pt x="6784283" y="1825242"/>
                  </a:cubicBezTo>
                  <a:cubicBezTo>
                    <a:pt x="6776081" y="1839595"/>
                    <a:pt x="6767367" y="1853435"/>
                    <a:pt x="6759165" y="1867788"/>
                  </a:cubicBezTo>
                  <a:lnTo>
                    <a:pt x="6752502" y="1867788"/>
                  </a:lnTo>
                  <a:cubicBezTo>
                    <a:pt x="6751476" y="1866250"/>
                    <a:pt x="6750964" y="1865225"/>
                    <a:pt x="6749939" y="1863687"/>
                  </a:cubicBezTo>
                  <a:cubicBezTo>
                    <a:pt x="6747888" y="1846771"/>
                    <a:pt x="6754039" y="1833444"/>
                    <a:pt x="6749939" y="1817041"/>
                  </a:cubicBezTo>
                  <a:cubicBezTo>
                    <a:pt x="6748913" y="1816528"/>
                    <a:pt x="6748401" y="1816015"/>
                    <a:pt x="6747376" y="1815503"/>
                  </a:cubicBezTo>
                  <a:cubicBezTo>
                    <a:pt x="6743787" y="1819604"/>
                    <a:pt x="6740199" y="1823704"/>
                    <a:pt x="6736611" y="1827293"/>
                  </a:cubicBezTo>
                  <a:cubicBezTo>
                    <a:pt x="6735586" y="1825755"/>
                    <a:pt x="6735073" y="1824730"/>
                    <a:pt x="6734048" y="1823192"/>
                  </a:cubicBezTo>
                  <a:cubicBezTo>
                    <a:pt x="6733535" y="1821654"/>
                    <a:pt x="6733023" y="1820629"/>
                    <a:pt x="6732510" y="1819091"/>
                  </a:cubicBezTo>
                  <a:cubicBezTo>
                    <a:pt x="6739174" y="1814990"/>
                    <a:pt x="6746350" y="1809864"/>
                    <a:pt x="6753527" y="1805251"/>
                  </a:cubicBezTo>
                  <a:moveTo>
                    <a:pt x="6830416" y="1787823"/>
                  </a:moveTo>
                  <a:cubicBezTo>
                    <a:pt x="6834517" y="1788335"/>
                    <a:pt x="6838618" y="1788848"/>
                    <a:pt x="6842206" y="1789360"/>
                  </a:cubicBezTo>
                  <a:cubicBezTo>
                    <a:pt x="6845282" y="1798587"/>
                    <a:pt x="6842206" y="1806789"/>
                    <a:pt x="6835542" y="1810377"/>
                  </a:cubicBezTo>
                  <a:cubicBezTo>
                    <a:pt x="6812988" y="1817553"/>
                    <a:pt x="6821189" y="1810889"/>
                    <a:pt x="6804786" y="1826267"/>
                  </a:cubicBezTo>
                  <a:cubicBezTo>
                    <a:pt x="6802223" y="1825242"/>
                    <a:pt x="6799660" y="1824730"/>
                    <a:pt x="6796585" y="1823704"/>
                  </a:cubicBezTo>
                  <a:cubicBezTo>
                    <a:pt x="6794534" y="1813965"/>
                    <a:pt x="6794534" y="1804226"/>
                    <a:pt x="6801711" y="1799612"/>
                  </a:cubicBezTo>
                  <a:cubicBezTo>
                    <a:pt x="6816576" y="1794486"/>
                    <a:pt x="6821189" y="1797049"/>
                    <a:pt x="6830416" y="1787823"/>
                  </a:cubicBezTo>
                  <a:moveTo>
                    <a:pt x="4623172" y="1773470"/>
                  </a:moveTo>
                  <a:cubicBezTo>
                    <a:pt x="4629323" y="1774495"/>
                    <a:pt x="4628811" y="1775008"/>
                    <a:pt x="4632399" y="1777571"/>
                  </a:cubicBezTo>
                  <a:lnTo>
                    <a:pt x="4632399" y="1785772"/>
                  </a:lnTo>
                  <a:cubicBezTo>
                    <a:pt x="4625735" y="1793974"/>
                    <a:pt x="4619071" y="1801663"/>
                    <a:pt x="4612408" y="1809864"/>
                  </a:cubicBezTo>
                  <a:cubicBezTo>
                    <a:pt x="4610870" y="1809352"/>
                    <a:pt x="4608819" y="1808839"/>
                    <a:pt x="4607282" y="1808326"/>
                  </a:cubicBezTo>
                  <a:cubicBezTo>
                    <a:pt x="4612408" y="1796537"/>
                    <a:pt x="4617534" y="1784747"/>
                    <a:pt x="4623172" y="1773470"/>
                  </a:cubicBezTo>
                  <a:moveTo>
                    <a:pt x="5575578" y="1757579"/>
                  </a:moveTo>
                  <a:lnTo>
                    <a:pt x="5579679" y="1757579"/>
                  </a:lnTo>
                  <a:cubicBezTo>
                    <a:pt x="5588393" y="1764756"/>
                    <a:pt x="5596082" y="1777058"/>
                    <a:pt x="5603771" y="1785260"/>
                  </a:cubicBezTo>
                  <a:cubicBezTo>
                    <a:pt x="5602746" y="1809864"/>
                    <a:pt x="5610947" y="1810377"/>
                    <a:pt x="5615561" y="1827805"/>
                  </a:cubicBezTo>
                  <a:cubicBezTo>
                    <a:pt x="5614536" y="1828830"/>
                    <a:pt x="5614023" y="1829343"/>
                    <a:pt x="5612998" y="1830368"/>
                  </a:cubicBezTo>
                  <a:cubicBezTo>
                    <a:pt x="5607872" y="1829343"/>
                    <a:pt x="5602233" y="1828830"/>
                    <a:pt x="5597107" y="1827805"/>
                  </a:cubicBezTo>
                  <a:cubicBezTo>
                    <a:pt x="5596082" y="1828830"/>
                    <a:pt x="5595569" y="1829343"/>
                    <a:pt x="5594544" y="1830368"/>
                  </a:cubicBezTo>
                  <a:cubicBezTo>
                    <a:pt x="5596595" y="1839595"/>
                    <a:pt x="5599158" y="1848822"/>
                    <a:pt x="5601208" y="1858048"/>
                  </a:cubicBezTo>
                  <a:cubicBezTo>
                    <a:pt x="5618636" y="1866763"/>
                    <a:pt x="5631451" y="1881115"/>
                    <a:pt x="5646317" y="1892393"/>
                  </a:cubicBezTo>
                  <a:cubicBezTo>
                    <a:pt x="5638628" y="1902132"/>
                    <a:pt x="5632989" y="1909308"/>
                    <a:pt x="5631964" y="1926736"/>
                  </a:cubicBezTo>
                  <a:cubicBezTo>
                    <a:pt x="5659131" y="1943140"/>
                    <a:pt x="5685786" y="1964669"/>
                    <a:pt x="5722181" y="1960055"/>
                  </a:cubicBezTo>
                  <a:cubicBezTo>
                    <a:pt x="5731408" y="1969795"/>
                    <a:pt x="5785230" y="2004651"/>
                    <a:pt x="5804197" y="1980047"/>
                  </a:cubicBezTo>
                  <a:cubicBezTo>
                    <a:pt x="5809323" y="1973383"/>
                    <a:pt x="5804709" y="1959030"/>
                    <a:pt x="5805734" y="1950829"/>
                  </a:cubicBezTo>
                  <a:cubicBezTo>
                    <a:pt x="5808297" y="1949291"/>
                    <a:pt x="5810860" y="1947240"/>
                    <a:pt x="5813936" y="1945703"/>
                  </a:cubicBezTo>
                  <a:cubicBezTo>
                    <a:pt x="5814961" y="1946215"/>
                    <a:pt x="5815474" y="1946728"/>
                    <a:pt x="5816499" y="1947240"/>
                  </a:cubicBezTo>
                  <a:cubicBezTo>
                    <a:pt x="5817012" y="1958518"/>
                    <a:pt x="5817524" y="1965694"/>
                    <a:pt x="5823163" y="1973895"/>
                  </a:cubicBezTo>
                  <a:cubicBezTo>
                    <a:pt x="5840591" y="1976458"/>
                    <a:pt x="5866733" y="1986198"/>
                    <a:pt x="5886725" y="1976458"/>
                  </a:cubicBezTo>
                  <a:cubicBezTo>
                    <a:pt x="5888262" y="1968257"/>
                    <a:pt x="5886725" y="1962618"/>
                    <a:pt x="5885187" y="1955442"/>
                  </a:cubicBezTo>
                  <a:cubicBezTo>
                    <a:pt x="5909792" y="1948266"/>
                    <a:pt x="5923119" y="1909308"/>
                    <a:pt x="5956950" y="1922123"/>
                  </a:cubicBezTo>
                  <a:cubicBezTo>
                    <a:pt x="5962589" y="1920585"/>
                    <a:pt x="5965152" y="1915972"/>
                    <a:pt x="5970278" y="1916997"/>
                  </a:cubicBezTo>
                  <a:cubicBezTo>
                    <a:pt x="5972841" y="1929299"/>
                    <a:pt x="5980530" y="1936476"/>
                    <a:pt x="5991295" y="1941089"/>
                  </a:cubicBezTo>
                  <a:cubicBezTo>
                    <a:pt x="5988732" y="1945703"/>
                    <a:pt x="5986169" y="1949803"/>
                    <a:pt x="5983093" y="1954417"/>
                  </a:cubicBezTo>
                  <a:cubicBezTo>
                    <a:pt x="5984631" y="1959030"/>
                    <a:pt x="5986681" y="1963131"/>
                    <a:pt x="5988219" y="1967744"/>
                  </a:cubicBezTo>
                  <a:lnTo>
                    <a:pt x="5986681" y="1967744"/>
                  </a:lnTo>
                  <a:cubicBezTo>
                    <a:pt x="5982068" y="1964669"/>
                    <a:pt x="5978992" y="1961081"/>
                    <a:pt x="5972328" y="1963644"/>
                  </a:cubicBezTo>
                  <a:cubicBezTo>
                    <a:pt x="5943110" y="1975433"/>
                    <a:pt x="5935934" y="2012853"/>
                    <a:pt x="5929783" y="2046172"/>
                  </a:cubicBezTo>
                  <a:cubicBezTo>
                    <a:pt x="5921069" y="2045146"/>
                    <a:pt x="5915430" y="2042071"/>
                    <a:pt x="5911329" y="2047709"/>
                  </a:cubicBezTo>
                  <a:cubicBezTo>
                    <a:pt x="5908254" y="2062062"/>
                    <a:pt x="5905178" y="2075902"/>
                    <a:pt x="5902103" y="2090255"/>
                  </a:cubicBezTo>
                  <a:lnTo>
                    <a:pt x="5900565" y="2090255"/>
                  </a:lnTo>
                  <a:cubicBezTo>
                    <a:pt x="5900052" y="2077440"/>
                    <a:pt x="5898002" y="2056424"/>
                    <a:pt x="5891338" y="2049247"/>
                  </a:cubicBezTo>
                  <a:cubicBezTo>
                    <a:pt x="5883649" y="2053348"/>
                    <a:pt x="5881599" y="2061037"/>
                    <a:pt x="5875447" y="2066676"/>
                  </a:cubicBezTo>
                  <a:cubicBezTo>
                    <a:pt x="5874422" y="2065138"/>
                    <a:pt x="5873910" y="2064113"/>
                    <a:pt x="5872884" y="2062575"/>
                  </a:cubicBezTo>
                  <a:lnTo>
                    <a:pt x="5872884" y="2047709"/>
                  </a:lnTo>
                  <a:cubicBezTo>
                    <a:pt x="5885699" y="2042583"/>
                    <a:pt x="5889800" y="2035920"/>
                    <a:pt x="5895439" y="2023617"/>
                  </a:cubicBezTo>
                  <a:cubicBezTo>
                    <a:pt x="5894926" y="2022080"/>
                    <a:pt x="5894414" y="2020029"/>
                    <a:pt x="5893901" y="2018491"/>
                  </a:cubicBezTo>
                  <a:cubicBezTo>
                    <a:pt x="5885699" y="2008752"/>
                    <a:pt x="5857506" y="2015416"/>
                    <a:pt x="5844691" y="2011828"/>
                  </a:cubicBezTo>
                  <a:cubicBezTo>
                    <a:pt x="5838540" y="1995424"/>
                    <a:pt x="5826751" y="1987223"/>
                    <a:pt x="5808810" y="1987736"/>
                  </a:cubicBezTo>
                  <a:cubicBezTo>
                    <a:pt x="5806760" y="1990811"/>
                    <a:pt x="5804197" y="1993887"/>
                    <a:pt x="5802146" y="1996962"/>
                  </a:cubicBezTo>
                  <a:cubicBezTo>
                    <a:pt x="5802659" y="1998500"/>
                    <a:pt x="5803171" y="1999525"/>
                    <a:pt x="5803684" y="2001063"/>
                  </a:cubicBezTo>
                  <a:cubicBezTo>
                    <a:pt x="5808810" y="2004651"/>
                    <a:pt x="5814449" y="2008239"/>
                    <a:pt x="5819575" y="2011828"/>
                  </a:cubicBezTo>
                  <a:cubicBezTo>
                    <a:pt x="5818549" y="2013365"/>
                    <a:pt x="5818037" y="2014391"/>
                    <a:pt x="5817012" y="2015928"/>
                  </a:cubicBezTo>
                  <a:cubicBezTo>
                    <a:pt x="5810860" y="2017466"/>
                    <a:pt x="5810348" y="2017466"/>
                    <a:pt x="5807785" y="2022592"/>
                  </a:cubicBezTo>
                  <a:cubicBezTo>
                    <a:pt x="5802146" y="2045659"/>
                    <a:pt x="5818037" y="2071289"/>
                    <a:pt x="5821112" y="2095381"/>
                  </a:cubicBezTo>
                  <a:lnTo>
                    <a:pt x="5818549" y="2095381"/>
                  </a:lnTo>
                  <a:cubicBezTo>
                    <a:pt x="5802659" y="2101532"/>
                    <a:pt x="5788306" y="2099995"/>
                    <a:pt x="5776004" y="2107171"/>
                  </a:cubicBezTo>
                  <a:cubicBezTo>
                    <a:pt x="5774466" y="2116398"/>
                    <a:pt x="5774466" y="2127675"/>
                    <a:pt x="5769340" y="2133826"/>
                  </a:cubicBezTo>
                  <a:cubicBezTo>
                    <a:pt x="5759600" y="2138952"/>
                    <a:pt x="5749861" y="2144590"/>
                    <a:pt x="5740122" y="2149716"/>
                  </a:cubicBezTo>
                  <a:cubicBezTo>
                    <a:pt x="5733458" y="2157918"/>
                    <a:pt x="5726794" y="2165607"/>
                    <a:pt x="5720131" y="2173808"/>
                  </a:cubicBezTo>
                  <a:cubicBezTo>
                    <a:pt x="5701164" y="2192774"/>
                    <a:pt x="5676560" y="2215329"/>
                    <a:pt x="5655030" y="2230707"/>
                  </a:cubicBezTo>
                  <a:cubicBezTo>
                    <a:pt x="5648879" y="2235320"/>
                    <a:pt x="5640678" y="2234808"/>
                    <a:pt x="5636577" y="2241471"/>
                  </a:cubicBezTo>
                  <a:cubicBezTo>
                    <a:pt x="5622737" y="2265563"/>
                    <a:pt x="5637090" y="2285555"/>
                    <a:pt x="5631451" y="2311697"/>
                  </a:cubicBezTo>
                  <a:cubicBezTo>
                    <a:pt x="5627863" y="2328100"/>
                    <a:pt x="5619662" y="2338352"/>
                    <a:pt x="5619662" y="2363469"/>
                  </a:cubicBezTo>
                  <a:cubicBezTo>
                    <a:pt x="5604284" y="2371158"/>
                    <a:pt x="5589418" y="2404990"/>
                    <a:pt x="5571990" y="2416780"/>
                  </a:cubicBezTo>
                  <a:cubicBezTo>
                    <a:pt x="5569427" y="2416267"/>
                    <a:pt x="5566864" y="2415754"/>
                    <a:pt x="5563788" y="2415242"/>
                  </a:cubicBezTo>
                  <a:cubicBezTo>
                    <a:pt x="5526369" y="2348092"/>
                    <a:pt x="5491512" y="2258900"/>
                    <a:pt x="5471008" y="2177397"/>
                  </a:cubicBezTo>
                  <a:cubicBezTo>
                    <a:pt x="5462806" y="2144590"/>
                    <a:pt x="5467420" y="2117423"/>
                    <a:pt x="5460243" y="2085642"/>
                  </a:cubicBezTo>
                  <a:lnTo>
                    <a:pt x="5455117" y="2085642"/>
                  </a:lnTo>
                  <a:cubicBezTo>
                    <a:pt x="5445379" y="2094356"/>
                    <a:pt x="5447429" y="2126649"/>
                    <a:pt x="5423337" y="2119986"/>
                  </a:cubicBezTo>
                  <a:cubicBezTo>
                    <a:pt x="5405908" y="2116398"/>
                    <a:pt x="5390018" y="2097944"/>
                    <a:pt x="5382329" y="2084104"/>
                  </a:cubicBezTo>
                  <a:cubicBezTo>
                    <a:pt x="5394631" y="2083591"/>
                    <a:pt x="5404883" y="2081028"/>
                    <a:pt x="5413085" y="2075902"/>
                  </a:cubicBezTo>
                  <a:cubicBezTo>
                    <a:pt x="5409497" y="2057961"/>
                    <a:pt x="5398732" y="2074877"/>
                    <a:pt x="5385404" y="2069239"/>
                  </a:cubicBezTo>
                  <a:cubicBezTo>
                    <a:pt x="5380278" y="2063600"/>
                    <a:pt x="5374640" y="2057961"/>
                    <a:pt x="5369514" y="2051810"/>
                  </a:cubicBezTo>
                  <a:cubicBezTo>
                    <a:pt x="5372077" y="2047197"/>
                    <a:pt x="5374640" y="2043096"/>
                    <a:pt x="5377715" y="2038483"/>
                  </a:cubicBezTo>
                  <a:cubicBezTo>
                    <a:pt x="5392068" y="2036432"/>
                    <a:pt x="5415648" y="2040021"/>
                    <a:pt x="5427950" y="2033357"/>
                  </a:cubicBezTo>
                  <a:cubicBezTo>
                    <a:pt x="5431026" y="2016441"/>
                    <a:pt x="5405908" y="1981584"/>
                    <a:pt x="5396169" y="1970820"/>
                  </a:cubicBezTo>
                  <a:cubicBezTo>
                    <a:pt x="5396682" y="1969795"/>
                    <a:pt x="5397194" y="1969282"/>
                    <a:pt x="5397707" y="1968257"/>
                  </a:cubicBezTo>
                  <a:cubicBezTo>
                    <a:pt x="5402320" y="1962618"/>
                    <a:pt x="5407446" y="1956980"/>
                    <a:pt x="5412060" y="1950829"/>
                  </a:cubicBezTo>
                  <a:cubicBezTo>
                    <a:pt x="5424875" y="1953904"/>
                    <a:pt x="5440765" y="1954417"/>
                    <a:pt x="5452042" y="1948266"/>
                  </a:cubicBezTo>
                  <a:cubicBezTo>
                    <a:pt x="5460757" y="1925711"/>
                    <a:pt x="5465369" y="1935451"/>
                    <a:pt x="5477159" y="1923148"/>
                  </a:cubicBezTo>
                  <a:cubicBezTo>
                    <a:pt x="5479722" y="1914947"/>
                    <a:pt x="5482285" y="1906233"/>
                    <a:pt x="5485361" y="1898031"/>
                  </a:cubicBezTo>
                  <a:cubicBezTo>
                    <a:pt x="5489974" y="1896493"/>
                    <a:pt x="5494075" y="1894443"/>
                    <a:pt x="5498688" y="1892905"/>
                  </a:cubicBezTo>
                  <a:cubicBezTo>
                    <a:pt x="5499714" y="1888292"/>
                    <a:pt x="5500226" y="1883166"/>
                    <a:pt x="5501251" y="1878552"/>
                  </a:cubicBezTo>
                  <a:cubicBezTo>
                    <a:pt x="5504327" y="1874964"/>
                    <a:pt x="5510991" y="1878040"/>
                    <a:pt x="5513041" y="1873426"/>
                  </a:cubicBezTo>
                  <a:cubicBezTo>
                    <a:pt x="5514066" y="1865737"/>
                    <a:pt x="5514579" y="1858561"/>
                    <a:pt x="5515604" y="1850872"/>
                  </a:cubicBezTo>
                  <a:cubicBezTo>
                    <a:pt x="5518680" y="1843696"/>
                    <a:pt x="5524831" y="1845234"/>
                    <a:pt x="5527394" y="1836519"/>
                  </a:cubicBezTo>
                  <a:cubicBezTo>
                    <a:pt x="5525856" y="1834982"/>
                    <a:pt x="5524831" y="1832931"/>
                    <a:pt x="5523293" y="1831393"/>
                  </a:cubicBezTo>
                  <a:cubicBezTo>
                    <a:pt x="5518680" y="1830368"/>
                    <a:pt x="5513554" y="1829856"/>
                    <a:pt x="5508940" y="1828830"/>
                  </a:cubicBezTo>
                  <a:cubicBezTo>
                    <a:pt x="5503814" y="1814478"/>
                    <a:pt x="5500739" y="1800125"/>
                    <a:pt x="5497151" y="1783722"/>
                  </a:cubicBezTo>
                  <a:cubicBezTo>
                    <a:pt x="5499201" y="1782184"/>
                    <a:pt x="5501764" y="1780134"/>
                    <a:pt x="5503814" y="1778596"/>
                  </a:cubicBezTo>
                  <a:cubicBezTo>
                    <a:pt x="5543285" y="1780134"/>
                    <a:pt x="5551486" y="1789873"/>
                    <a:pt x="5575578" y="1757579"/>
                  </a:cubicBezTo>
                  <a:moveTo>
                    <a:pt x="4400193" y="1756042"/>
                  </a:moveTo>
                  <a:lnTo>
                    <a:pt x="4402756" y="1756042"/>
                  </a:lnTo>
                  <a:lnTo>
                    <a:pt x="4400193" y="1756042"/>
                  </a:lnTo>
                  <a:close/>
                  <a:moveTo>
                    <a:pt x="4576526" y="1751941"/>
                  </a:moveTo>
                  <a:cubicBezTo>
                    <a:pt x="4577551" y="1753991"/>
                    <a:pt x="4576526" y="1762193"/>
                    <a:pt x="4571400" y="1765268"/>
                  </a:cubicBezTo>
                  <a:cubicBezTo>
                    <a:pt x="4564736" y="1771932"/>
                    <a:pt x="4549871" y="1772445"/>
                    <a:pt x="4543720" y="1765268"/>
                  </a:cubicBezTo>
                  <a:cubicBezTo>
                    <a:pt x="4544745" y="1763218"/>
                    <a:pt x="4545258" y="1760655"/>
                    <a:pt x="4546283" y="1758605"/>
                  </a:cubicBezTo>
                  <a:cubicBezTo>
                    <a:pt x="4556535" y="1756554"/>
                    <a:pt x="4566274" y="1753991"/>
                    <a:pt x="4576526" y="1751941"/>
                  </a:cubicBezTo>
                  <a:moveTo>
                    <a:pt x="4348420" y="1750916"/>
                  </a:moveTo>
                  <a:cubicBezTo>
                    <a:pt x="4365849" y="1752966"/>
                    <a:pt x="4382764" y="1755529"/>
                    <a:pt x="4400193" y="1757579"/>
                  </a:cubicBezTo>
                  <a:lnTo>
                    <a:pt x="4400193" y="1759117"/>
                  </a:lnTo>
                  <a:cubicBezTo>
                    <a:pt x="4380714" y="1762705"/>
                    <a:pt x="4361235" y="1763731"/>
                    <a:pt x="4345857" y="1753991"/>
                  </a:cubicBezTo>
                  <a:cubicBezTo>
                    <a:pt x="4346882" y="1752453"/>
                    <a:pt x="4347395" y="1751428"/>
                    <a:pt x="4348420" y="1750916"/>
                  </a:cubicBezTo>
                  <a:moveTo>
                    <a:pt x="5607359" y="1746815"/>
                  </a:moveTo>
                  <a:cubicBezTo>
                    <a:pt x="5621199" y="1748353"/>
                    <a:pt x="5627863" y="1756042"/>
                    <a:pt x="5635040" y="1764243"/>
                  </a:cubicBezTo>
                  <a:cubicBezTo>
                    <a:pt x="5631964" y="1778083"/>
                    <a:pt x="5621199" y="1790386"/>
                    <a:pt x="5607359" y="1793461"/>
                  </a:cubicBezTo>
                  <a:cubicBezTo>
                    <a:pt x="5606334" y="1774495"/>
                    <a:pt x="5593006" y="1775008"/>
                    <a:pt x="5588906" y="1757579"/>
                  </a:cubicBezTo>
                  <a:cubicBezTo>
                    <a:pt x="5595057" y="1753991"/>
                    <a:pt x="5601208" y="1750403"/>
                    <a:pt x="5607359" y="1746815"/>
                  </a:cubicBezTo>
                  <a:moveTo>
                    <a:pt x="3690758" y="1746815"/>
                  </a:moveTo>
                  <a:cubicBezTo>
                    <a:pt x="3706648" y="1748353"/>
                    <a:pt x="3706648" y="1759630"/>
                    <a:pt x="3718438" y="1762705"/>
                  </a:cubicBezTo>
                  <a:cubicBezTo>
                    <a:pt x="3741505" y="1768857"/>
                    <a:pt x="3757908" y="1760142"/>
                    <a:pt x="3775336" y="1769369"/>
                  </a:cubicBezTo>
                  <a:cubicBezTo>
                    <a:pt x="3777899" y="1775008"/>
                    <a:pt x="3780462" y="1780646"/>
                    <a:pt x="3783538" y="1786797"/>
                  </a:cubicBezTo>
                  <a:cubicBezTo>
                    <a:pt x="3783025" y="1795512"/>
                    <a:pt x="3782513" y="1804738"/>
                    <a:pt x="3782000" y="1813452"/>
                  </a:cubicBezTo>
                  <a:cubicBezTo>
                    <a:pt x="3784050" y="1822167"/>
                    <a:pt x="3792765" y="1823704"/>
                    <a:pt x="3793790" y="1837545"/>
                  </a:cubicBezTo>
                  <a:cubicBezTo>
                    <a:pt x="3792252" y="1838570"/>
                    <a:pt x="3791227" y="1839082"/>
                    <a:pt x="3789689" y="1840108"/>
                  </a:cubicBezTo>
                  <a:cubicBezTo>
                    <a:pt x="3766110" y="1833444"/>
                    <a:pt x="3752269" y="1845234"/>
                    <a:pt x="3735354" y="1850872"/>
                  </a:cubicBezTo>
                  <a:cubicBezTo>
                    <a:pt x="3734841" y="1857023"/>
                    <a:pt x="3734328" y="1863174"/>
                    <a:pt x="3733816" y="1869326"/>
                  </a:cubicBezTo>
                  <a:cubicBezTo>
                    <a:pt x="3730228" y="1870351"/>
                    <a:pt x="3706648" y="1876502"/>
                    <a:pt x="3704598" y="1880090"/>
                  </a:cubicBezTo>
                  <a:cubicBezTo>
                    <a:pt x="3701010" y="1885216"/>
                    <a:pt x="3704085" y="1889830"/>
                    <a:pt x="3699472" y="1893418"/>
                  </a:cubicBezTo>
                  <a:cubicBezTo>
                    <a:pt x="3691270" y="1894443"/>
                    <a:pt x="3683581" y="1894956"/>
                    <a:pt x="3675380" y="1895981"/>
                  </a:cubicBezTo>
                  <a:cubicBezTo>
                    <a:pt x="3660514" y="1902644"/>
                    <a:pt x="3630271" y="1914947"/>
                    <a:pt x="3622582" y="1929299"/>
                  </a:cubicBezTo>
                  <a:lnTo>
                    <a:pt x="3622582" y="1951854"/>
                  </a:lnTo>
                  <a:lnTo>
                    <a:pt x="3621045" y="1951854"/>
                  </a:lnTo>
                  <a:cubicBezTo>
                    <a:pt x="3597465" y="1945190"/>
                    <a:pt x="3555945" y="1957492"/>
                    <a:pt x="3532365" y="1947753"/>
                  </a:cubicBezTo>
                  <a:lnTo>
                    <a:pt x="3534928" y="1947753"/>
                  </a:lnTo>
                  <a:cubicBezTo>
                    <a:pt x="3559020" y="1935451"/>
                    <a:pt x="3591314" y="1920073"/>
                    <a:pt x="3601053" y="1894443"/>
                  </a:cubicBezTo>
                  <a:cubicBezTo>
                    <a:pt x="3605154" y="1884704"/>
                    <a:pt x="3598490" y="1878040"/>
                    <a:pt x="3596952" y="1870351"/>
                  </a:cubicBezTo>
                  <a:cubicBezTo>
                    <a:pt x="3594389" y="1855485"/>
                    <a:pt x="3605667" y="1839595"/>
                    <a:pt x="3611305" y="1830368"/>
                  </a:cubicBezTo>
                  <a:cubicBezTo>
                    <a:pt x="3626683" y="1807301"/>
                    <a:pt x="3646674" y="1813452"/>
                    <a:pt x="3663077" y="1797049"/>
                  </a:cubicBezTo>
                  <a:cubicBezTo>
                    <a:pt x="3672817" y="1780134"/>
                    <a:pt x="3681531" y="1763731"/>
                    <a:pt x="3690758" y="1746815"/>
                  </a:cubicBezTo>
                  <a:moveTo>
                    <a:pt x="5507915" y="1717597"/>
                  </a:moveTo>
                  <a:cubicBezTo>
                    <a:pt x="5540209" y="1719647"/>
                    <a:pt x="5540209" y="1748865"/>
                    <a:pt x="5568914" y="1758605"/>
                  </a:cubicBezTo>
                  <a:cubicBezTo>
                    <a:pt x="5566351" y="1763218"/>
                    <a:pt x="5563788" y="1767319"/>
                    <a:pt x="5560713" y="1771932"/>
                  </a:cubicBezTo>
                  <a:cubicBezTo>
                    <a:pt x="5553537" y="1774495"/>
                    <a:pt x="5546360" y="1777058"/>
                    <a:pt x="5539696" y="1780134"/>
                  </a:cubicBezTo>
                  <a:cubicBezTo>
                    <a:pt x="5520218" y="1784747"/>
                    <a:pt x="5510991" y="1768857"/>
                    <a:pt x="5493050" y="1778596"/>
                  </a:cubicBezTo>
                  <a:cubicBezTo>
                    <a:pt x="5492537" y="1779621"/>
                    <a:pt x="5492025" y="1780134"/>
                    <a:pt x="5491512" y="1781159"/>
                  </a:cubicBezTo>
                  <a:cubicBezTo>
                    <a:pt x="5493050" y="1798587"/>
                    <a:pt x="5498688" y="1819604"/>
                    <a:pt x="5505865" y="1831393"/>
                  </a:cubicBezTo>
                  <a:cubicBezTo>
                    <a:pt x="5510478" y="1832419"/>
                    <a:pt x="5515604" y="1832931"/>
                    <a:pt x="5520218" y="1833956"/>
                  </a:cubicBezTo>
                  <a:cubicBezTo>
                    <a:pt x="5520730" y="1834982"/>
                    <a:pt x="5521243" y="1835494"/>
                    <a:pt x="5521755" y="1836519"/>
                  </a:cubicBezTo>
                  <a:cubicBezTo>
                    <a:pt x="5521243" y="1837545"/>
                    <a:pt x="5520730" y="1838057"/>
                    <a:pt x="5520218" y="1839082"/>
                  </a:cubicBezTo>
                  <a:cubicBezTo>
                    <a:pt x="5503814" y="1846259"/>
                    <a:pt x="5516629" y="1857536"/>
                    <a:pt x="5506890" y="1870863"/>
                  </a:cubicBezTo>
                  <a:cubicBezTo>
                    <a:pt x="5502789" y="1872401"/>
                    <a:pt x="5498688" y="1874452"/>
                    <a:pt x="5495100" y="1875989"/>
                  </a:cubicBezTo>
                  <a:cubicBezTo>
                    <a:pt x="5494075" y="1880603"/>
                    <a:pt x="5493562" y="1884704"/>
                    <a:pt x="5492537" y="1889317"/>
                  </a:cubicBezTo>
                  <a:cubicBezTo>
                    <a:pt x="5487924" y="1891367"/>
                    <a:pt x="5483823" y="1893930"/>
                    <a:pt x="5479210" y="1895981"/>
                  </a:cubicBezTo>
                  <a:cubicBezTo>
                    <a:pt x="5477159" y="1903670"/>
                    <a:pt x="5474596" y="1910846"/>
                    <a:pt x="5472546" y="1918535"/>
                  </a:cubicBezTo>
                  <a:cubicBezTo>
                    <a:pt x="5466395" y="1921098"/>
                    <a:pt x="5460243" y="1923661"/>
                    <a:pt x="5454093" y="1926736"/>
                  </a:cubicBezTo>
                  <a:cubicBezTo>
                    <a:pt x="5449479" y="1931862"/>
                    <a:pt x="5446916" y="1943140"/>
                    <a:pt x="5443328" y="1947753"/>
                  </a:cubicBezTo>
                  <a:cubicBezTo>
                    <a:pt x="5427438" y="1945703"/>
                    <a:pt x="5423849" y="1947753"/>
                    <a:pt x="5407446" y="1946215"/>
                  </a:cubicBezTo>
                  <a:cubicBezTo>
                    <a:pt x="5400270" y="1954929"/>
                    <a:pt x="5392068" y="1958518"/>
                    <a:pt x="5390018" y="1972870"/>
                  </a:cubicBezTo>
                  <a:cubicBezTo>
                    <a:pt x="5403858" y="1982610"/>
                    <a:pt x="5416160" y="2008752"/>
                    <a:pt x="5423337" y="2024643"/>
                  </a:cubicBezTo>
                  <a:cubicBezTo>
                    <a:pt x="5421799" y="2027206"/>
                    <a:pt x="5420774" y="2029769"/>
                    <a:pt x="5419236" y="2032844"/>
                  </a:cubicBezTo>
                  <a:cubicBezTo>
                    <a:pt x="5391043" y="2031819"/>
                    <a:pt x="5374127" y="2031306"/>
                    <a:pt x="5363363" y="2048735"/>
                  </a:cubicBezTo>
                  <a:cubicBezTo>
                    <a:pt x="5356699" y="2046172"/>
                    <a:pt x="5345935" y="2044121"/>
                    <a:pt x="5342346" y="2037970"/>
                  </a:cubicBezTo>
                  <a:cubicBezTo>
                    <a:pt x="5336195" y="2023105"/>
                    <a:pt x="5330044" y="2011315"/>
                    <a:pt x="5318254" y="2002088"/>
                  </a:cubicBezTo>
                  <a:cubicBezTo>
                    <a:pt x="5306464" y="2004139"/>
                    <a:pt x="5296725" y="2011828"/>
                    <a:pt x="5281347" y="2008752"/>
                  </a:cubicBezTo>
                  <a:cubicBezTo>
                    <a:pt x="5274683" y="2007214"/>
                    <a:pt x="5268019" y="2005164"/>
                    <a:pt x="5261356" y="2003626"/>
                  </a:cubicBezTo>
                  <a:cubicBezTo>
                    <a:pt x="5248541" y="2006189"/>
                    <a:pt x="5234188" y="2011315"/>
                    <a:pt x="5213684" y="2011828"/>
                  </a:cubicBezTo>
                  <a:lnTo>
                    <a:pt x="5213684" y="2009265"/>
                  </a:lnTo>
                  <a:cubicBezTo>
                    <a:pt x="5207021" y="1987736"/>
                    <a:pt x="5237264" y="1984147"/>
                    <a:pt x="5250592" y="1977484"/>
                  </a:cubicBezTo>
                  <a:lnTo>
                    <a:pt x="5250592" y="1975946"/>
                  </a:lnTo>
                  <a:cubicBezTo>
                    <a:pt x="5244440" y="1943652"/>
                    <a:pt x="5217785" y="1929812"/>
                    <a:pt x="5201382" y="1906745"/>
                  </a:cubicBezTo>
                  <a:cubicBezTo>
                    <a:pt x="5240340" y="1909821"/>
                    <a:pt x="5292112" y="1913409"/>
                    <a:pt x="5323380" y="1897519"/>
                  </a:cubicBezTo>
                  <a:cubicBezTo>
                    <a:pt x="5322355" y="1885216"/>
                    <a:pt x="5320305" y="1877527"/>
                    <a:pt x="5324918" y="1869838"/>
                  </a:cubicBezTo>
                  <a:cubicBezTo>
                    <a:pt x="5330557" y="1867788"/>
                    <a:pt x="5343884" y="1869326"/>
                    <a:pt x="5351573" y="1865737"/>
                  </a:cubicBezTo>
                  <a:cubicBezTo>
                    <a:pt x="5370026" y="1857023"/>
                    <a:pt x="5351573" y="1849847"/>
                    <a:pt x="5383354" y="1856511"/>
                  </a:cubicBezTo>
                  <a:cubicBezTo>
                    <a:pt x="5384892" y="1854973"/>
                    <a:pt x="5385917" y="1853948"/>
                    <a:pt x="5387455" y="1852410"/>
                  </a:cubicBezTo>
                  <a:cubicBezTo>
                    <a:pt x="5388993" y="1841645"/>
                    <a:pt x="5390018" y="1831393"/>
                    <a:pt x="5391556" y="1820629"/>
                  </a:cubicBezTo>
                  <a:cubicBezTo>
                    <a:pt x="5401808" y="1818578"/>
                    <a:pt x="5406934" y="1816015"/>
                    <a:pt x="5412572" y="1809864"/>
                  </a:cubicBezTo>
                  <a:cubicBezTo>
                    <a:pt x="5411034" y="1802688"/>
                    <a:pt x="5407959" y="1800125"/>
                    <a:pt x="5404371" y="1795512"/>
                  </a:cubicBezTo>
                  <a:cubicBezTo>
                    <a:pt x="5412060" y="1796024"/>
                    <a:pt x="5419236" y="1796537"/>
                    <a:pt x="5426925" y="1797049"/>
                  </a:cubicBezTo>
                  <a:cubicBezTo>
                    <a:pt x="5433076" y="1791923"/>
                    <a:pt x="5427950" y="1787310"/>
                    <a:pt x="5431026" y="1778596"/>
                  </a:cubicBezTo>
                  <a:cubicBezTo>
                    <a:pt x="5438202" y="1757067"/>
                    <a:pt x="5445891" y="1769882"/>
                    <a:pt x="5436152" y="1740151"/>
                  </a:cubicBezTo>
                  <a:cubicBezTo>
                    <a:pt x="5448967" y="1734513"/>
                    <a:pt x="5461781" y="1728874"/>
                    <a:pt x="5474596" y="1722723"/>
                  </a:cubicBezTo>
                  <a:cubicBezTo>
                    <a:pt x="5490999" y="1719647"/>
                    <a:pt x="5498176" y="1726824"/>
                    <a:pt x="5507915" y="1717597"/>
                  </a:cubicBezTo>
                  <a:moveTo>
                    <a:pt x="3987552" y="1711958"/>
                  </a:moveTo>
                  <a:cubicBezTo>
                    <a:pt x="3995753" y="1714009"/>
                    <a:pt x="4004467" y="1716572"/>
                    <a:pt x="4012669" y="1718622"/>
                  </a:cubicBezTo>
                  <a:cubicBezTo>
                    <a:pt x="4001904" y="1761680"/>
                    <a:pt x="4027021" y="1759630"/>
                    <a:pt x="3988577" y="1790386"/>
                  </a:cubicBezTo>
                  <a:cubicBezTo>
                    <a:pt x="3989602" y="1799100"/>
                    <a:pt x="4009593" y="1830881"/>
                    <a:pt x="4013694" y="1833956"/>
                  </a:cubicBezTo>
                  <a:cubicBezTo>
                    <a:pt x="4018820" y="1837545"/>
                    <a:pt x="4024458" y="1841133"/>
                    <a:pt x="4029584" y="1844721"/>
                  </a:cubicBezTo>
                  <a:cubicBezTo>
                    <a:pt x="4038299" y="1862149"/>
                    <a:pt x="4031635" y="1881628"/>
                    <a:pt x="4034710" y="1896493"/>
                  </a:cubicBezTo>
                  <a:cubicBezTo>
                    <a:pt x="4038811" y="1903670"/>
                    <a:pt x="4042912" y="1910846"/>
                    <a:pt x="4046500" y="1917510"/>
                  </a:cubicBezTo>
                  <a:cubicBezTo>
                    <a:pt x="4048551" y="1938526"/>
                    <a:pt x="4040349" y="1952879"/>
                    <a:pt x="4044962" y="1975946"/>
                  </a:cubicBezTo>
                  <a:cubicBezTo>
                    <a:pt x="4041887" y="1979021"/>
                    <a:pt x="4038811" y="1982097"/>
                    <a:pt x="4035736" y="1985173"/>
                  </a:cubicBezTo>
                  <a:cubicBezTo>
                    <a:pt x="4037786" y="1995424"/>
                    <a:pt x="4044450" y="1996450"/>
                    <a:pt x="4047525" y="2003626"/>
                  </a:cubicBezTo>
                  <a:cubicBezTo>
                    <a:pt x="4051114" y="2011315"/>
                    <a:pt x="4048038" y="2019004"/>
                    <a:pt x="4051626" y="2026180"/>
                  </a:cubicBezTo>
                  <a:cubicBezTo>
                    <a:pt x="4063416" y="2030281"/>
                    <a:pt x="4075718" y="2034382"/>
                    <a:pt x="4087508" y="2037970"/>
                  </a:cubicBezTo>
                  <a:cubicBezTo>
                    <a:pt x="4089046" y="2042583"/>
                    <a:pt x="4090071" y="2046684"/>
                    <a:pt x="4091609" y="2051298"/>
                  </a:cubicBezTo>
                  <a:cubicBezTo>
                    <a:pt x="4059828" y="2070776"/>
                    <a:pt x="4028047" y="2090255"/>
                    <a:pt x="3996266" y="2109734"/>
                  </a:cubicBezTo>
                  <a:cubicBezTo>
                    <a:pt x="3966535" y="2130238"/>
                    <a:pt x="3948594" y="2153817"/>
                    <a:pt x="3900923" y="2158943"/>
                  </a:cubicBezTo>
                  <a:cubicBezTo>
                    <a:pt x="3892721" y="2123574"/>
                    <a:pt x="3875805" y="2143053"/>
                    <a:pt x="3860940" y="2125624"/>
                  </a:cubicBezTo>
                  <a:cubicBezTo>
                    <a:pt x="3817369" y="2074877"/>
                    <a:pt x="3747143" y="2035407"/>
                    <a:pt x="3689732" y="1999525"/>
                  </a:cubicBezTo>
                  <a:cubicBezTo>
                    <a:pt x="3668716" y="1985685"/>
                    <a:pt x="3647187" y="1971845"/>
                    <a:pt x="3626171" y="1958518"/>
                  </a:cubicBezTo>
                  <a:cubicBezTo>
                    <a:pt x="3625658" y="1944677"/>
                    <a:pt x="3623608" y="1933913"/>
                    <a:pt x="3628734" y="1925199"/>
                  </a:cubicBezTo>
                  <a:cubicBezTo>
                    <a:pt x="3644111" y="1919048"/>
                    <a:pt x="3662052" y="1907258"/>
                    <a:pt x="3676405" y="1898544"/>
                  </a:cubicBezTo>
                  <a:cubicBezTo>
                    <a:pt x="3685119" y="1893418"/>
                    <a:pt x="3698447" y="1895981"/>
                    <a:pt x="3705623" y="1891880"/>
                  </a:cubicBezTo>
                  <a:cubicBezTo>
                    <a:pt x="3706648" y="1887267"/>
                    <a:pt x="3707673" y="1882653"/>
                    <a:pt x="3710749" y="1880090"/>
                  </a:cubicBezTo>
                  <a:cubicBezTo>
                    <a:pt x="3721001" y="1875989"/>
                    <a:pt x="3729202" y="1873939"/>
                    <a:pt x="3737404" y="1870863"/>
                  </a:cubicBezTo>
                  <a:cubicBezTo>
                    <a:pt x="3737917" y="1864712"/>
                    <a:pt x="3738429" y="1858561"/>
                    <a:pt x="3738942" y="1852410"/>
                  </a:cubicBezTo>
                  <a:cubicBezTo>
                    <a:pt x="3753807" y="1851897"/>
                    <a:pt x="3751244" y="1846771"/>
                    <a:pt x="3758933" y="1841645"/>
                  </a:cubicBezTo>
                  <a:cubicBezTo>
                    <a:pt x="3771748" y="1832931"/>
                    <a:pt x="3788151" y="1849334"/>
                    <a:pt x="3795840" y="1837545"/>
                  </a:cubicBezTo>
                  <a:cubicBezTo>
                    <a:pt x="3796865" y="1834469"/>
                    <a:pt x="3781487" y="1773470"/>
                    <a:pt x="3777387" y="1765781"/>
                  </a:cubicBezTo>
                  <a:cubicBezTo>
                    <a:pt x="3787639" y="1759117"/>
                    <a:pt x="3797891" y="1752453"/>
                    <a:pt x="3808143" y="1745790"/>
                  </a:cubicBezTo>
                  <a:cubicBezTo>
                    <a:pt x="3814806" y="1744252"/>
                    <a:pt x="3821470" y="1743227"/>
                    <a:pt x="3828134" y="1741689"/>
                  </a:cubicBezTo>
                  <a:cubicBezTo>
                    <a:pt x="3834797" y="1736563"/>
                    <a:pt x="3841461" y="1730924"/>
                    <a:pt x="3848125" y="1725798"/>
                  </a:cubicBezTo>
                  <a:cubicBezTo>
                    <a:pt x="3895797" y="1712471"/>
                    <a:pt x="3948082" y="1729387"/>
                    <a:pt x="3987552" y="1711958"/>
                  </a:cubicBezTo>
                  <a:moveTo>
                    <a:pt x="4758498" y="1709395"/>
                  </a:moveTo>
                  <a:lnTo>
                    <a:pt x="4763624" y="1709395"/>
                  </a:lnTo>
                  <a:cubicBezTo>
                    <a:pt x="4762599" y="1710933"/>
                    <a:pt x="4762086" y="1712984"/>
                    <a:pt x="4761061" y="1714521"/>
                  </a:cubicBezTo>
                  <a:cubicBezTo>
                    <a:pt x="4751834" y="1717597"/>
                    <a:pt x="4745683" y="1722723"/>
                    <a:pt x="4740045" y="1728874"/>
                  </a:cubicBezTo>
                  <a:cubicBezTo>
                    <a:pt x="4741070" y="1745790"/>
                    <a:pt x="4743120" y="1765268"/>
                    <a:pt x="4734919" y="1779109"/>
                  </a:cubicBezTo>
                  <a:cubicBezTo>
                    <a:pt x="4702625" y="1795512"/>
                    <a:pt x="4670331" y="1811915"/>
                    <a:pt x="4638038" y="1828318"/>
                  </a:cubicBezTo>
                  <a:cubicBezTo>
                    <a:pt x="4631886" y="1825242"/>
                    <a:pt x="4625735" y="1822167"/>
                    <a:pt x="4619584" y="1819091"/>
                  </a:cubicBezTo>
                  <a:cubicBezTo>
                    <a:pt x="4619071" y="1816015"/>
                    <a:pt x="4618559" y="1812940"/>
                    <a:pt x="4618046" y="1809864"/>
                  </a:cubicBezTo>
                  <a:cubicBezTo>
                    <a:pt x="4623685" y="1801663"/>
                    <a:pt x="4640088" y="1788335"/>
                    <a:pt x="4635475" y="1775520"/>
                  </a:cubicBezTo>
                  <a:cubicBezTo>
                    <a:pt x="4632399" y="1769369"/>
                    <a:pt x="4629836" y="1770394"/>
                    <a:pt x="4623685" y="1767319"/>
                  </a:cubicBezTo>
                  <a:cubicBezTo>
                    <a:pt x="4626760" y="1759117"/>
                    <a:pt x="4625223" y="1755016"/>
                    <a:pt x="4623685" y="1746302"/>
                  </a:cubicBezTo>
                  <a:cubicBezTo>
                    <a:pt x="4633937" y="1738613"/>
                    <a:pt x="4633937" y="1731437"/>
                    <a:pt x="4642138" y="1722210"/>
                  </a:cubicBezTo>
                  <a:cubicBezTo>
                    <a:pt x="4655466" y="1727849"/>
                    <a:pt x="4741582" y="1718109"/>
                    <a:pt x="4758498" y="1709395"/>
                  </a:cubicBezTo>
                  <a:moveTo>
                    <a:pt x="4038299" y="1708370"/>
                  </a:moveTo>
                  <a:cubicBezTo>
                    <a:pt x="4043937" y="1709395"/>
                    <a:pt x="4049576" y="1709908"/>
                    <a:pt x="4055727" y="1710933"/>
                  </a:cubicBezTo>
                  <a:cubicBezTo>
                    <a:pt x="4059315" y="1722723"/>
                    <a:pt x="4062903" y="1721698"/>
                    <a:pt x="4073155" y="1717597"/>
                  </a:cubicBezTo>
                  <a:cubicBezTo>
                    <a:pt x="4070080" y="1726311"/>
                    <a:pt x="4060853" y="1729899"/>
                    <a:pt x="4062391" y="1738613"/>
                  </a:cubicBezTo>
                  <a:cubicBezTo>
                    <a:pt x="4076231" y="1777571"/>
                    <a:pt x="4076231" y="1760655"/>
                    <a:pt x="4048038" y="1786285"/>
                  </a:cubicBezTo>
                  <a:cubicBezTo>
                    <a:pt x="4048551" y="1788335"/>
                    <a:pt x="4049063" y="1790898"/>
                    <a:pt x="4049576" y="1792949"/>
                  </a:cubicBezTo>
                  <a:cubicBezTo>
                    <a:pt x="4055214" y="1804738"/>
                    <a:pt x="4066491" y="1799100"/>
                    <a:pt x="4074693" y="1802175"/>
                  </a:cubicBezTo>
                  <a:cubicBezTo>
                    <a:pt x="4078281" y="1812940"/>
                    <a:pt x="4083407" y="1812940"/>
                    <a:pt x="4083920" y="1827293"/>
                  </a:cubicBezTo>
                  <a:cubicBezTo>
                    <a:pt x="4083407" y="1828830"/>
                    <a:pt x="4082895" y="1829856"/>
                    <a:pt x="4082382" y="1831393"/>
                  </a:cubicBezTo>
                  <a:cubicBezTo>
                    <a:pt x="4049576" y="1836519"/>
                    <a:pt x="4062903" y="1869838"/>
                    <a:pt x="4042399" y="1884704"/>
                  </a:cubicBezTo>
                  <a:cubicBezTo>
                    <a:pt x="4041374" y="1829343"/>
                    <a:pt x="3998829" y="1829343"/>
                    <a:pt x="3993190" y="1790386"/>
                  </a:cubicBezTo>
                  <a:cubicBezTo>
                    <a:pt x="4037273" y="1776033"/>
                    <a:pt x="4002417" y="1736563"/>
                    <a:pt x="4017282" y="1717597"/>
                  </a:cubicBezTo>
                  <a:cubicBezTo>
                    <a:pt x="4023946" y="1714521"/>
                    <a:pt x="4031122" y="1711446"/>
                    <a:pt x="4038299" y="1708370"/>
                  </a:cubicBezTo>
                  <a:moveTo>
                    <a:pt x="5486386" y="1706832"/>
                  </a:moveTo>
                  <a:cubicBezTo>
                    <a:pt x="5492537" y="1709908"/>
                    <a:pt x="5498688" y="1712984"/>
                    <a:pt x="5504840" y="1716059"/>
                  </a:cubicBezTo>
                  <a:lnTo>
                    <a:pt x="5502277" y="1716059"/>
                  </a:lnTo>
                  <a:cubicBezTo>
                    <a:pt x="5495100" y="1721185"/>
                    <a:pt x="5481773" y="1719135"/>
                    <a:pt x="5470495" y="1720160"/>
                  </a:cubicBezTo>
                  <a:cubicBezTo>
                    <a:pt x="5472033" y="1718622"/>
                    <a:pt x="5473058" y="1716572"/>
                    <a:pt x="5474596" y="1715034"/>
                  </a:cubicBezTo>
                  <a:cubicBezTo>
                    <a:pt x="5478697" y="1711958"/>
                    <a:pt x="5482798" y="1709395"/>
                    <a:pt x="5486386" y="1706832"/>
                  </a:cubicBezTo>
                  <a:moveTo>
                    <a:pt x="4695961" y="1837032"/>
                  </a:moveTo>
                  <a:cubicBezTo>
                    <a:pt x="4694423" y="1826780"/>
                    <a:pt x="4692373" y="1816528"/>
                    <a:pt x="4690835" y="1806276"/>
                  </a:cubicBezTo>
                  <a:cubicBezTo>
                    <a:pt x="4705188" y="1802175"/>
                    <a:pt x="4739532" y="1787310"/>
                    <a:pt x="4744145" y="1772957"/>
                  </a:cubicBezTo>
                  <a:cubicBezTo>
                    <a:pt x="4744658" y="1758092"/>
                    <a:pt x="4745171" y="1742714"/>
                    <a:pt x="4745683" y="1727849"/>
                  </a:cubicBezTo>
                  <a:cubicBezTo>
                    <a:pt x="4759011" y="1721185"/>
                    <a:pt x="4768237" y="1712471"/>
                    <a:pt x="4779002" y="1703757"/>
                  </a:cubicBezTo>
                  <a:cubicBezTo>
                    <a:pt x="4796943" y="1704269"/>
                    <a:pt x="4812833" y="1712471"/>
                    <a:pt x="4825648" y="1715546"/>
                  </a:cubicBezTo>
                  <a:cubicBezTo>
                    <a:pt x="4831287" y="1732462"/>
                    <a:pt x="4834875" y="1738613"/>
                    <a:pt x="4852303" y="1744764"/>
                  </a:cubicBezTo>
                  <a:cubicBezTo>
                    <a:pt x="4851791" y="1764756"/>
                    <a:pt x="4832825" y="1774495"/>
                    <a:pt x="4838976" y="1794999"/>
                  </a:cubicBezTo>
                  <a:cubicBezTo>
                    <a:pt x="4845639" y="1816015"/>
                    <a:pt x="4886647" y="1829343"/>
                    <a:pt x="4890748" y="1844208"/>
                  </a:cubicBezTo>
                  <a:cubicBezTo>
                    <a:pt x="4889723" y="1849847"/>
                    <a:pt x="4889210" y="1855485"/>
                    <a:pt x="4888185" y="1861637"/>
                  </a:cubicBezTo>
                  <a:cubicBezTo>
                    <a:pt x="4890748" y="1869326"/>
                    <a:pt x="4900487" y="1884704"/>
                    <a:pt x="4906639" y="1889317"/>
                  </a:cubicBezTo>
                  <a:cubicBezTo>
                    <a:pt x="4905101" y="1890855"/>
                    <a:pt x="4903050" y="1891880"/>
                    <a:pt x="4901513" y="1893418"/>
                  </a:cubicBezTo>
                  <a:cubicBezTo>
                    <a:pt x="4895874" y="1889830"/>
                    <a:pt x="4890235" y="1884191"/>
                    <a:pt x="4881521" y="1888292"/>
                  </a:cubicBezTo>
                  <a:cubicBezTo>
                    <a:pt x="4872295" y="1892905"/>
                    <a:pt x="4868706" y="1905207"/>
                    <a:pt x="4864093" y="1914947"/>
                  </a:cubicBezTo>
                  <a:cubicBezTo>
                    <a:pt x="4850253" y="1913409"/>
                    <a:pt x="4836925" y="1911359"/>
                    <a:pt x="4823085" y="1909821"/>
                  </a:cubicBezTo>
                  <a:cubicBezTo>
                    <a:pt x="4779002" y="1892393"/>
                    <a:pt x="4755422" y="1837545"/>
                    <a:pt x="4695961" y="1837032"/>
                  </a:cubicBezTo>
                  <a:moveTo>
                    <a:pt x="4115188" y="1684278"/>
                  </a:moveTo>
                  <a:cubicBezTo>
                    <a:pt x="4135180" y="1684791"/>
                    <a:pt x="4145944" y="1684278"/>
                    <a:pt x="4168498" y="1684278"/>
                  </a:cubicBezTo>
                  <a:cubicBezTo>
                    <a:pt x="4163372" y="1694530"/>
                    <a:pt x="4162860" y="1704269"/>
                    <a:pt x="4159272" y="1718622"/>
                  </a:cubicBezTo>
                  <a:lnTo>
                    <a:pt x="4154146" y="1718622"/>
                  </a:lnTo>
                  <a:cubicBezTo>
                    <a:pt x="4142869" y="1704269"/>
                    <a:pt x="4120314" y="1704269"/>
                    <a:pt x="4109037" y="1690942"/>
                  </a:cubicBezTo>
                  <a:cubicBezTo>
                    <a:pt x="4110575" y="1689404"/>
                    <a:pt x="4111600" y="1687354"/>
                    <a:pt x="4113138" y="1685816"/>
                  </a:cubicBezTo>
                  <a:cubicBezTo>
                    <a:pt x="4113138" y="1685303"/>
                    <a:pt x="4114163" y="1684791"/>
                    <a:pt x="4115188" y="1684278"/>
                  </a:cubicBezTo>
                  <a:moveTo>
                    <a:pt x="6659209" y="1782697"/>
                  </a:moveTo>
                  <a:cubicBezTo>
                    <a:pt x="6659209" y="1777058"/>
                    <a:pt x="6655108" y="1766294"/>
                    <a:pt x="6655108" y="1765268"/>
                  </a:cubicBezTo>
                  <a:cubicBezTo>
                    <a:pt x="6658696" y="1758092"/>
                    <a:pt x="6662284" y="1750916"/>
                    <a:pt x="6665873" y="1744252"/>
                  </a:cubicBezTo>
                  <a:cubicBezTo>
                    <a:pt x="6663822" y="1738101"/>
                    <a:pt x="6661259" y="1731950"/>
                    <a:pt x="6659209" y="1725798"/>
                  </a:cubicBezTo>
                  <a:cubicBezTo>
                    <a:pt x="6659721" y="1724773"/>
                    <a:pt x="6660234" y="1724261"/>
                    <a:pt x="6660747" y="1723235"/>
                  </a:cubicBezTo>
                  <a:cubicBezTo>
                    <a:pt x="6661259" y="1722723"/>
                    <a:pt x="6661772" y="1722210"/>
                    <a:pt x="6662284" y="1721698"/>
                  </a:cubicBezTo>
                  <a:cubicBezTo>
                    <a:pt x="6666898" y="1722210"/>
                    <a:pt x="6667410" y="1721698"/>
                    <a:pt x="6671511" y="1719135"/>
                  </a:cubicBezTo>
                  <a:lnTo>
                    <a:pt x="6671511" y="1714009"/>
                  </a:lnTo>
                  <a:cubicBezTo>
                    <a:pt x="6666385" y="1708370"/>
                    <a:pt x="6662284" y="1708883"/>
                    <a:pt x="6660747" y="1698118"/>
                  </a:cubicBezTo>
                  <a:cubicBezTo>
                    <a:pt x="6673562" y="1692480"/>
                    <a:pt x="6685864" y="1686841"/>
                    <a:pt x="6704317" y="1683253"/>
                  </a:cubicBezTo>
                  <a:cubicBezTo>
                    <a:pt x="6715082" y="1699656"/>
                    <a:pt x="6734048" y="1730924"/>
                    <a:pt x="6729435" y="1757579"/>
                  </a:cubicBezTo>
                  <a:lnTo>
                    <a:pt x="6726872" y="1757579"/>
                  </a:lnTo>
                  <a:lnTo>
                    <a:pt x="6712519" y="1757579"/>
                  </a:lnTo>
                  <a:cubicBezTo>
                    <a:pt x="6693553" y="1763218"/>
                    <a:pt x="6688940" y="1781159"/>
                    <a:pt x="6659209" y="1782697"/>
                  </a:cubicBezTo>
                  <a:moveTo>
                    <a:pt x="5428463" y="1681715"/>
                  </a:moveTo>
                  <a:lnTo>
                    <a:pt x="5433589" y="1681715"/>
                  </a:lnTo>
                  <a:cubicBezTo>
                    <a:pt x="5434614" y="1693505"/>
                    <a:pt x="5440253" y="1695555"/>
                    <a:pt x="5442816" y="1701706"/>
                  </a:cubicBezTo>
                  <a:cubicBezTo>
                    <a:pt x="5445379" y="1708883"/>
                    <a:pt x="5439227" y="1719135"/>
                    <a:pt x="5440253" y="1726824"/>
                  </a:cubicBezTo>
                  <a:lnTo>
                    <a:pt x="5457680" y="1726824"/>
                  </a:lnTo>
                  <a:lnTo>
                    <a:pt x="5457680" y="1728361"/>
                  </a:lnTo>
                  <a:lnTo>
                    <a:pt x="5455117" y="1728361"/>
                  </a:lnTo>
                  <a:cubicBezTo>
                    <a:pt x="5448454" y="1732462"/>
                    <a:pt x="5439227" y="1732462"/>
                    <a:pt x="5435127" y="1739126"/>
                  </a:cubicBezTo>
                  <a:cubicBezTo>
                    <a:pt x="5433076" y="1747840"/>
                    <a:pt x="5443841" y="1751428"/>
                    <a:pt x="5440253" y="1763218"/>
                  </a:cubicBezTo>
                  <a:cubicBezTo>
                    <a:pt x="5436152" y="1767831"/>
                    <a:pt x="5432051" y="1772957"/>
                    <a:pt x="5428463" y="1777571"/>
                  </a:cubicBezTo>
                  <a:cubicBezTo>
                    <a:pt x="5427950" y="1783209"/>
                    <a:pt x="5427438" y="1788848"/>
                    <a:pt x="5426925" y="1794999"/>
                  </a:cubicBezTo>
                  <a:cubicBezTo>
                    <a:pt x="5418723" y="1794486"/>
                    <a:pt x="5410009" y="1793974"/>
                    <a:pt x="5401808" y="1793461"/>
                  </a:cubicBezTo>
                  <a:lnTo>
                    <a:pt x="5401808" y="1794999"/>
                  </a:lnTo>
                  <a:cubicBezTo>
                    <a:pt x="5403858" y="1802688"/>
                    <a:pt x="5408984" y="1805763"/>
                    <a:pt x="5408471" y="1812427"/>
                  </a:cubicBezTo>
                  <a:cubicBezTo>
                    <a:pt x="5401808" y="1814990"/>
                    <a:pt x="5395144" y="1817553"/>
                    <a:pt x="5388480" y="1820629"/>
                  </a:cubicBezTo>
                  <a:cubicBezTo>
                    <a:pt x="5386942" y="1831393"/>
                    <a:pt x="5385917" y="1841645"/>
                    <a:pt x="5384379" y="1852410"/>
                  </a:cubicBezTo>
                  <a:cubicBezTo>
                    <a:pt x="5383354" y="1852923"/>
                    <a:pt x="5382841" y="1853435"/>
                    <a:pt x="5381816" y="1853948"/>
                  </a:cubicBezTo>
                  <a:cubicBezTo>
                    <a:pt x="5366951" y="1843183"/>
                    <a:pt x="5361313" y="1855998"/>
                    <a:pt x="5351061" y="1863174"/>
                  </a:cubicBezTo>
                  <a:cubicBezTo>
                    <a:pt x="5338758" y="1871889"/>
                    <a:pt x="5327994" y="1854973"/>
                    <a:pt x="5319279" y="1874964"/>
                  </a:cubicBezTo>
                  <a:cubicBezTo>
                    <a:pt x="5319792" y="1882653"/>
                    <a:pt x="5320305" y="1889830"/>
                    <a:pt x="5320817" y="1897519"/>
                  </a:cubicBezTo>
                  <a:cubicBezTo>
                    <a:pt x="5285448" y="1903157"/>
                    <a:pt x="5230088" y="1918022"/>
                    <a:pt x="5194718" y="1901619"/>
                  </a:cubicBezTo>
                  <a:lnTo>
                    <a:pt x="5194718" y="1900082"/>
                  </a:lnTo>
                  <a:cubicBezTo>
                    <a:pt x="5199844" y="1888292"/>
                    <a:pt x="5221373" y="1880090"/>
                    <a:pt x="5215735" y="1864200"/>
                  </a:cubicBezTo>
                  <a:cubicBezTo>
                    <a:pt x="5212147" y="1857023"/>
                    <a:pt x="5203432" y="1855485"/>
                    <a:pt x="5194718" y="1853435"/>
                  </a:cubicBezTo>
                  <a:cubicBezTo>
                    <a:pt x="5193693" y="1812427"/>
                    <a:pt x="5189592" y="1788335"/>
                    <a:pt x="5206508" y="1758092"/>
                  </a:cubicBezTo>
                  <a:lnTo>
                    <a:pt x="5208046" y="1758092"/>
                  </a:lnTo>
                  <a:cubicBezTo>
                    <a:pt x="5219836" y="1759630"/>
                    <a:pt x="5227012" y="1768344"/>
                    <a:pt x="5237264" y="1766294"/>
                  </a:cubicBezTo>
                  <a:cubicBezTo>
                    <a:pt x="5248029" y="1764243"/>
                    <a:pt x="5244953" y="1753991"/>
                    <a:pt x="5251617" y="1748865"/>
                  </a:cubicBezTo>
                  <a:cubicBezTo>
                    <a:pt x="5259818" y="1746302"/>
                    <a:pt x="5268533" y="1743739"/>
                    <a:pt x="5276734" y="1740664"/>
                  </a:cubicBezTo>
                  <a:cubicBezTo>
                    <a:pt x="5280322" y="1732462"/>
                    <a:pt x="5283910" y="1723748"/>
                    <a:pt x="5287498" y="1715546"/>
                  </a:cubicBezTo>
                  <a:cubicBezTo>
                    <a:pt x="5289549" y="1713496"/>
                    <a:pt x="5304927" y="1706320"/>
                    <a:pt x="5308515" y="1703757"/>
                  </a:cubicBezTo>
                  <a:cubicBezTo>
                    <a:pt x="5315691" y="1705807"/>
                    <a:pt x="5325943" y="1704269"/>
                    <a:pt x="5333632" y="1706320"/>
                  </a:cubicBezTo>
                  <a:cubicBezTo>
                    <a:pt x="5343884" y="1708883"/>
                    <a:pt x="5352598" y="1718622"/>
                    <a:pt x="5365413" y="1721185"/>
                  </a:cubicBezTo>
                  <a:cubicBezTo>
                    <a:pt x="5377715" y="1712471"/>
                    <a:pt x="5398219" y="1714009"/>
                    <a:pt x="5410522" y="1705295"/>
                  </a:cubicBezTo>
                  <a:cubicBezTo>
                    <a:pt x="5416673" y="1700169"/>
                    <a:pt x="5422824" y="1687354"/>
                    <a:pt x="5428463" y="1681715"/>
                  </a:cubicBezTo>
                  <a:moveTo>
                    <a:pt x="4829749" y="1647371"/>
                  </a:moveTo>
                  <a:cubicBezTo>
                    <a:pt x="4841026" y="1649934"/>
                    <a:pt x="4846665" y="1651984"/>
                    <a:pt x="4850765" y="1662236"/>
                  </a:cubicBezTo>
                  <a:cubicBezTo>
                    <a:pt x="4847690" y="1661724"/>
                    <a:pt x="4844614" y="1661211"/>
                    <a:pt x="4841539" y="1660699"/>
                  </a:cubicBezTo>
                  <a:cubicBezTo>
                    <a:pt x="4837950" y="1656085"/>
                    <a:pt x="4833850" y="1651472"/>
                    <a:pt x="4829749" y="1647371"/>
                  </a:cubicBezTo>
                  <a:moveTo>
                    <a:pt x="5035813" y="1706832"/>
                  </a:moveTo>
                  <a:cubicBezTo>
                    <a:pt x="5060418" y="1705295"/>
                    <a:pt x="5075283" y="1677614"/>
                    <a:pt x="5106039" y="1684278"/>
                  </a:cubicBezTo>
                  <a:cubicBezTo>
                    <a:pt x="5106552" y="1684791"/>
                    <a:pt x="5107064" y="1685303"/>
                    <a:pt x="5107577" y="1685816"/>
                  </a:cubicBezTo>
                  <a:lnTo>
                    <a:pt x="5157811" y="1703244"/>
                  </a:lnTo>
                  <a:cubicBezTo>
                    <a:pt x="5175752" y="1715546"/>
                    <a:pt x="5172676" y="1724773"/>
                    <a:pt x="5200357" y="1728361"/>
                  </a:cubicBezTo>
                  <a:cubicBezTo>
                    <a:pt x="5202407" y="1773983"/>
                    <a:pt x="5178315" y="1804226"/>
                    <a:pt x="5192155" y="1857023"/>
                  </a:cubicBezTo>
                  <a:cubicBezTo>
                    <a:pt x="5201895" y="1858048"/>
                    <a:pt x="5208558" y="1860611"/>
                    <a:pt x="5213172" y="1866250"/>
                  </a:cubicBezTo>
                  <a:cubicBezTo>
                    <a:pt x="5210609" y="1880090"/>
                    <a:pt x="5198306" y="1885729"/>
                    <a:pt x="5190617" y="1895468"/>
                  </a:cubicBezTo>
                  <a:lnTo>
                    <a:pt x="5190617" y="1900594"/>
                  </a:lnTo>
                  <a:cubicBezTo>
                    <a:pt x="5208558" y="1926224"/>
                    <a:pt x="5239314" y="1941602"/>
                    <a:pt x="5247516" y="1976458"/>
                  </a:cubicBezTo>
                  <a:cubicBezTo>
                    <a:pt x="5227012" y="1980047"/>
                    <a:pt x="5205995" y="1988761"/>
                    <a:pt x="5210609" y="2012340"/>
                  </a:cubicBezTo>
                  <a:cubicBezTo>
                    <a:pt x="5180365" y="2011828"/>
                    <a:pt x="5132181" y="2007214"/>
                    <a:pt x="5109627" y="1994912"/>
                  </a:cubicBezTo>
                  <a:cubicBezTo>
                    <a:pt x="5108089" y="1981072"/>
                    <a:pt x="5103989" y="1972870"/>
                    <a:pt x="5096300" y="1965694"/>
                  </a:cubicBezTo>
                  <a:cubicBezTo>
                    <a:pt x="5079896" y="1965694"/>
                    <a:pt x="5074258" y="1971845"/>
                    <a:pt x="5061956" y="1974921"/>
                  </a:cubicBezTo>
                  <a:cubicBezTo>
                    <a:pt x="5045040" y="1979021"/>
                    <a:pt x="4977889" y="1945190"/>
                    <a:pt x="4973276" y="1939039"/>
                  </a:cubicBezTo>
                  <a:cubicBezTo>
                    <a:pt x="4960974" y="1924173"/>
                    <a:pt x="4954823" y="1901107"/>
                    <a:pt x="4944058" y="1885729"/>
                  </a:cubicBezTo>
                  <a:cubicBezTo>
                    <a:pt x="4912790" y="1887779"/>
                    <a:pt x="4903050" y="1892905"/>
                    <a:pt x="4890748" y="1860611"/>
                  </a:cubicBezTo>
                  <a:cubicBezTo>
                    <a:pt x="4886647" y="1849847"/>
                    <a:pt x="4895361" y="1844208"/>
                    <a:pt x="4888185" y="1833956"/>
                  </a:cubicBezTo>
                  <a:cubicBezTo>
                    <a:pt x="4878958" y="1829343"/>
                    <a:pt x="4869732" y="1824217"/>
                    <a:pt x="4860505" y="1819091"/>
                  </a:cubicBezTo>
                  <a:cubicBezTo>
                    <a:pt x="4857942" y="1813965"/>
                    <a:pt x="4855379" y="1808326"/>
                    <a:pt x="4852303" y="1803201"/>
                  </a:cubicBezTo>
                  <a:cubicBezTo>
                    <a:pt x="4848715" y="1800125"/>
                    <a:pt x="4845127" y="1797049"/>
                    <a:pt x="4841539" y="1793974"/>
                  </a:cubicBezTo>
                  <a:cubicBezTo>
                    <a:pt x="4834362" y="1772957"/>
                    <a:pt x="4865118" y="1764243"/>
                    <a:pt x="4854866" y="1743739"/>
                  </a:cubicBezTo>
                  <a:cubicBezTo>
                    <a:pt x="4851791" y="1737075"/>
                    <a:pt x="4837438" y="1738613"/>
                    <a:pt x="4833850" y="1731950"/>
                  </a:cubicBezTo>
                  <a:cubicBezTo>
                    <a:pt x="4816421" y="1698631"/>
                    <a:pt x="4813858" y="1676589"/>
                    <a:pt x="4816421" y="1639169"/>
                  </a:cubicBezTo>
                  <a:cubicBezTo>
                    <a:pt x="4827186" y="1642758"/>
                    <a:pt x="4829236" y="1657110"/>
                    <a:pt x="4838976" y="1663262"/>
                  </a:cubicBezTo>
                  <a:cubicBezTo>
                    <a:pt x="4859992" y="1674026"/>
                    <a:pt x="4885110" y="1654035"/>
                    <a:pt x="4895874" y="1644808"/>
                  </a:cubicBezTo>
                  <a:cubicBezTo>
                    <a:pt x="4896899" y="1645321"/>
                    <a:pt x="4897412" y="1645833"/>
                    <a:pt x="4898437" y="1646346"/>
                  </a:cubicBezTo>
                  <a:cubicBezTo>
                    <a:pt x="4897412" y="1653522"/>
                    <a:pt x="4896899" y="1660699"/>
                    <a:pt x="4895874" y="1667362"/>
                  </a:cubicBezTo>
                  <a:cubicBezTo>
                    <a:pt x="4909202" y="1677102"/>
                    <a:pt x="4915865" y="1694530"/>
                    <a:pt x="4925092" y="1700681"/>
                  </a:cubicBezTo>
                  <a:cubicBezTo>
                    <a:pt x="4933806" y="1702732"/>
                    <a:pt x="4943033" y="1705295"/>
                    <a:pt x="4951747" y="1707345"/>
                  </a:cubicBezTo>
                  <a:cubicBezTo>
                    <a:pt x="4957386" y="1713496"/>
                    <a:pt x="4963024" y="1719647"/>
                    <a:pt x="4969176" y="1725798"/>
                  </a:cubicBezTo>
                  <a:cubicBezTo>
                    <a:pt x="4985066" y="1737075"/>
                    <a:pt x="5021460" y="1725286"/>
                    <a:pt x="5034275" y="1719135"/>
                  </a:cubicBezTo>
                  <a:cubicBezTo>
                    <a:pt x="5034788" y="1715034"/>
                    <a:pt x="5035300" y="1710933"/>
                    <a:pt x="5035813" y="1706832"/>
                  </a:cubicBezTo>
                  <a:moveTo>
                    <a:pt x="3889645" y="1639169"/>
                  </a:moveTo>
                  <a:cubicBezTo>
                    <a:pt x="3891696" y="1639682"/>
                    <a:pt x="3894259" y="1640195"/>
                    <a:pt x="3896309" y="1640707"/>
                  </a:cubicBezTo>
                  <a:lnTo>
                    <a:pt x="3896309" y="1647371"/>
                  </a:lnTo>
                  <a:cubicBezTo>
                    <a:pt x="3895284" y="1648396"/>
                    <a:pt x="3894771" y="1648909"/>
                    <a:pt x="3893746" y="1649934"/>
                  </a:cubicBezTo>
                  <a:cubicBezTo>
                    <a:pt x="3886570" y="1649934"/>
                    <a:pt x="3884007" y="1648909"/>
                    <a:pt x="3880419" y="1645833"/>
                  </a:cubicBezTo>
                  <a:cubicBezTo>
                    <a:pt x="3883494" y="1643783"/>
                    <a:pt x="3886570" y="1641220"/>
                    <a:pt x="3889645" y="1639169"/>
                  </a:cubicBezTo>
                  <a:moveTo>
                    <a:pt x="5490487" y="1653522"/>
                  </a:moveTo>
                  <a:cubicBezTo>
                    <a:pt x="5491512" y="1659673"/>
                    <a:pt x="5492025" y="1665825"/>
                    <a:pt x="5493050" y="1671976"/>
                  </a:cubicBezTo>
                  <a:cubicBezTo>
                    <a:pt x="5502277" y="1674539"/>
                    <a:pt x="5508940" y="1679152"/>
                    <a:pt x="5515604" y="1683765"/>
                  </a:cubicBezTo>
                  <a:cubicBezTo>
                    <a:pt x="5517142" y="1693505"/>
                    <a:pt x="5518167" y="1703244"/>
                    <a:pt x="5519705" y="1712984"/>
                  </a:cubicBezTo>
                  <a:cubicBezTo>
                    <a:pt x="5518167" y="1713496"/>
                    <a:pt x="5517142" y="1714009"/>
                    <a:pt x="5515604" y="1714521"/>
                  </a:cubicBezTo>
                  <a:cubicBezTo>
                    <a:pt x="5505352" y="1710421"/>
                    <a:pt x="5495100" y="1706320"/>
                    <a:pt x="5484848" y="1702732"/>
                  </a:cubicBezTo>
                  <a:cubicBezTo>
                    <a:pt x="5475109" y="1711446"/>
                    <a:pt x="5460243" y="1727336"/>
                    <a:pt x="5442303" y="1722723"/>
                  </a:cubicBezTo>
                  <a:lnTo>
                    <a:pt x="5442303" y="1721185"/>
                  </a:lnTo>
                  <a:cubicBezTo>
                    <a:pt x="5446404" y="1702219"/>
                    <a:pt x="5442816" y="1693505"/>
                    <a:pt x="5434101" y="1677614"/>
                  </a:cubicBezTo>
                  <a:cubicBezTo>
                    <a:pt x="5431538" y="1678127"/>
                    <a:pt x="5428975" y="1678639"/>
                    <a:pt x="5425900" y="1679152"/>
                  </a:cubicBezTo>
                  <a:cubicBezTo>
                    <a:pt x="5413597" y="1684278"/>
                    <a:pt x="5416673" y="1692480"/>
                    <a:pt x="5408471" y="1700169"/>
                  </a:cubicBezTo>
                  <a:cubicBezTo>
                    <a:pt x="5398732" y="1709908"/>
                    <a:pt x="5373615" y="1708883"/>
                    <a:pt x="5361825" y="1716059"/>
                  </a:cubicBezTo>
                  <a:cubicBezTo>
                    <a:pt x="5351061" y="1707345"/>
                    <a:pt x="5363876" y="1695043"/>
                    <a:pt x="5368489" y="1689404"/>
                  </a:cubicBezTo>
                  <a:cubicBezTo>
                    <a:pt x="5366439" y="1669925"/>
                    <a:pt x="5360287" y="1666337"/>
                    <a:pt x="5350035" y="1655060"/>
                  </a:cubicBezTo>
                  <a:cubicBezTo>
                    <a:pt x="5351573" y="1654035"/>
                    <a:pt x="5352598" y="1653522"/>
                    <a:pt x="5354136" y="1652497"/>
                  </a:cubicBezTo>
                  <a:cubicBezTo>
                    <a:pt x="5360287" y="1650959"/>
                    <a:pt x="5366439" y="1648909"/>
                    <a:pt x="5372589" y="1647371"/>
                  </a:cubicBezTo>
                  <a:cubicBezTo>
                    <a:pt x="5377203" y="1635069"/>
                    <a:pt x="5384379" y="1632506"/>
                    <a:pt x="5390018" y="1620716"/>
                  </a:cubicBezTo>
                  <a:cubicBezTo>
                    <a:pt x="5404371" y="1620716"/>
                    <a:pt x="5407959" y="1617128"/>
                    <a:pt x="5417698" y="1614052"/>
                  </a:cubicBezTo>
                  <a:lnTo>
                    <a:pt x="5417698" y="1619178"/>
                  </a:lnTo>
                  <a:cubicBezTo>
                    <a:pt x="5416160" y="1622766"/>
                    <a:pt x="5414110" y="1626354"/>
                    <a:pt x="5412572" y="1629943"/>
                  </a:cubicBezTo>
                  <a:cubicBezTo>
                    <a:pt x="5398219" y="1629430"/>
                    <a:pt x="5392581" y="1634043"/>
                    <a:pt x="5387455" y="1643270"/>
                  </a:cubicBezTo>
                  <a:cubicBezTo>
                    <a:pt x="5387967" y="1644808"/>
                    <a:pt x="5388480" y="1646858"/>
                    <a:pt x="5388993" y="1648396"/>
                  </a:cubicBezTo>
                  <a:cubicBezTo>
                    <a:pt x="5432564" y="1648396"/>
                    <a:pt x="5448454" y="1654035"/>
                    <a:pt x="5490487" y="1653522"/>
                  </a:cubicBezTo>
                  <a:moveTo>
                    <a:pt x="6997523" y="1607388"/>
                  </a:moveTo>
                  <a:cubicBezTo>
                    <a:pt x="6999061" y="1629943"/>
                    <a:pt x="7011876" y="1645321"/>
                    <a:pt x="7009313" y="1668387"/>
                  </a:cubicBezTo>
                  <a:cubicBezTo>
                    <a:pt x="7001624" y="1674026"/>
                    <a:pt x="6994447" y="1679665"/>
                    <a:pt x="6986758" y="1685816"/>
                  </a:cubicBezTo>
                  <a:cubicBezTo>
                    <a:pt x="6988297" y="1713496"/>
                    <a:pt x="6984195" y="1728361"/>
                    <a:pt x="6978557" y="1756042"/>
                  </a:cubicBezTo>
                  <a:cubicBezTo>
                    <a:pt x="6973944" y="1762705"/>
                    <a:pt x="6969842" y="1766294"/>
                    <a:pt x="6958566" y="1766806"/>
                  </a:cubicBezTo>
                  <a:cubicBezTo>
                    <a:pt x="6957541" y="1765268"/>
                    <a:pt x="6957028" y="1763218"/>
                    <a:pt x="6956003" y="1761680"/>
                  </a:cubicBezTo>
                  <a:lnTo>
                    <a:pt x="6953440" y="1761680"/>
                  </a:lnTo>
                  <a:cubicBezTo>
                    <a:pt x="6950364" y="1767831"/>
                    <a:pt x="6947801" y="1772445"/>
                    <a:pt x="6942675" y="1776546"/>
                  </a:cubicBezTo>
                  <a:cubicBezTo>
                    <a:pt x="6938062" y="1775008"/>
                    <a:pt x="6932936" y="1772957"/>
                    <a:pt x="6928322" y="1771420"/>
                  </a:cubicBezTo>
                  <a:cubicBezTo>
                    <a:pt x="6923196" y="1778596"/>
                    <a:pt x="6919608" y="1783209"/>
                    <a:pt x="6907306" y="1783209"/>
                  </a:cubicBezTo>
                  <a:cubicBezTo>
                    <a:pt x="6902180" y="1779621"/>
                    <a:pt x="6896541" y="1776033"/>
                    <a:pt x="6891415" y="1772445"/>
                  </a:cubicBezTo>
                  <a:cubicBezTo>
                    <a:pt x="6887314" y="1775008"/>
                    <a:pt x="6887827" y="1773983"/>
                    <a:pt x="6886290" y="1779109"/>
                  </a:cubicBezTo>
                  <a:cubicBezTo>
                    <a:pt x="6889365" y="1783722"/>
                    <a:pt x="6890903" y="1784234"/>
                    <a:pt x="6891415" y="1788335"/>
                  </a:cubicBezTo>
                  <a:cubicBezTo>
                    <a:pt x="6882701" y="1792949"/>
                    <a:pt x="6876038" y="1807814"/>
                    <a:pt x="6862197" y="1803201"/>
                  </a:cubicBezTo>
                  <a:cubicBezTo>
                    <a:pt x="6860660" y="1802175"/>
                    <a:pt x="6859634" y="1801663"/>
                    <a:pt x="6858097" y="1800638"/>
                  </a:cubicBezTo>
                  <a:cubicBezTo>
                    <a:pt x="6859122" y="1794486"/>
                    <a:pt x="6859634" y="1788335"/>
                    <a:pt x="6860660" y="1782184"/>
                  </a:cubicBezTo>
                  <a:cubicBezTo>
                    <a:pt x="6859122" y="1781159"/>
                    <a:pt x="6858097" y="1780646"/>
                    <a:pt x="6856559" y="1779621"/>
                  </a:cubicBezTo>
                  <a:cubicBezTo>
                    <a:pt x="6823240" y="1763218"/>
                    <a:pt x="6787358" y="1805251"/>
                    <a:pt x="6761216" y="1795512"/>
                  </a:cubicBezTo>
                  <a:lnTo>
                    <a:pt x="6761216" y="1790386"/>
                  </a:lnTo>
                  <a:cubicBezTo>
                    <a:pt x="6778644" y="1782697"/>
                    <a:pt x="6787870" y="1766806"/>
                    <a:pt x="6802223" y="1759630"/>
                  </a:cubicBezTo>
                  <a:cubicBezTo>
                    <a:pt x="6810425" y="1760655"/>
                    <a:pt x="6818114" y="1761168"/>
                    <a:pt x="6826315" y="1762193"/>
                  </a:cubicBezTo>
                  <a:cubicBezTo>
                    <a:pt x="6837080" y="1759117"/>
                    <a:pt x="6847332" y="1756042"/>
                    <a:pt x="6858097" y="1752966"/>
                  </a:cubicBezTo>
                  <a:cubicBezTo>
                    <a:pt x="6859634" y="1755016"/>
                    <a:pt x="6860660" y="1757579"/>
                    <a:pt x="6862197" y="1759630"/>
                  </a:cubicBezTo>
                  <a:cubicBezTo>
                    <a:pt x="6888340" y="1758092"/>
                    <a:pt x="6883727" y="1723235"/>
                    <a:pt x="6902180" y="1710421"/>
                  </a:cubicBezTo>
                  <a:lnTo>
                    <a:pt x="6903718" y="1710421"/>
                  </a:lnTo>
                  <a:cubicBezTo>
                    <a:pt x="6904743" y="1719135"/>
                    <a:pt x="6906281" y="1718622"/>
                    <a:pt x="6911919" y="1722210"/>
                  </a:cubicBezTo>
                  <a:cubicBezTo>
                    <a:pt x="6942163" y="1710933"/>
                    <a:pt x="6945751" y="1696580"/>
                    <a:pt x="6959591" y="1668900"/>
                  </a:cubicBezTo>
                  <a:cubicBezTo>
                    <a:pt x="6963179" y="1664287"/>
                    <a:pt x="6966767" y="1660186"/>
                    <a:pt x="6970356" y="1655573"/>
                  </a:cubicBezTo>
                  <a:cubicBezTo>
                    <a:pt x="6972405" y="1647371"/>
                    <a:pt x="6965742" y="1644808"/>
                    <a:pt x="6965230" y="1639682"/>
                  </a:cubicBezTo>
                  <a:cubicBezTo>
                    <a:pt x="6966767" y="1633018"/>
                    <a:pt x="6968818" y="1626354"/>
                    <a:pt x="6970356" y="1619691"/>
                  </a:cubicBezTo>
                  <a:cubicBezTo>
                    <a:pt x="6980094" y="1615590"/>
                    <a:pt x="6984195" y="1608926"/>
                    <a:pt x="6997523" y="1607388"/>
                  </a:cubicBezTo>
                  <a:moveTo>
                    <a:pt x="4029072" y="1605851"/>
                  </a:moveTo>
                  <a:cubicBezTo>
                    <a:pt x="4032147" y="1606363"/>
                    <a:pt x="4035223" y="1606876"/>
                    <a:pt x="4038299" y="1607388"/>
                  </a:cubicBezTo>
                  <a:cubicBezTo>
                    <a:pt x="4039836" y="1608926"/>
                    <a:pt x="4041887" y="1610977"/>
                    <a:pt x="4043425" y="1612514"/>
                  </a:cubicBezTo>
                  <a:cubicBezTo>
                    <a:pt x="4040349" y="1623791"/>
                    <a:pt x="4042399" y="1644808"/>
                    <a:pt x="4036761" y="1653522"/>
                  </a:cubicBezTo>
                  <a:cubicBezTo>
                    <a:pt x="4031122" y="1656085"/>
                    <a:pt x="4025484" y="1658648"/>
                    <a:pt x="4019332" y="1661724"/>
                  </a:cubicBezTo>
                  <a:cubicBezTo>
                    <a:pt x="4017282" y="1653010"/>
                    <a:pt x="4020358" y="1642245"/>
                    <a:pt x="4017795" y="1632506"/>
                  </a:cubicBezTo>
                  <a:cubicBezTo>
                    <a:pt x="4014719" y="1625329"/>
                    <a:pt x="4011643" y="1618153"/>
                    <a:pt x="4008568" y="1611489"/>
                  </a:cubicBezTo>
                  <a:cubicBezTo>
                    <a:pt x="4019332" y="1611489"/>
                    <a:pt x="4023946" y="1610464"/>
                    <a:pt x="4029072" y="1605851"/>
                  </a:cubicBezTo>
                  <a:moveTo>
                    <a:pt x="4813858" y="1600725"/>
                  </a:moveTo>
                  <a:cubicBezTo>
                    <a:pt x="4820522" y="1601750"/>
                    <a:pt x="4827186" y="1602262"/>
                    <a:pt x="4833850" y="1603288"/>
                  </a:cubicBezTo>
                  <a:cubicBezTo>
                    <a:pt x="4833850" y="1603288"/>
                    <a:pt x="4863068" y="1659673"/>
                    <a:pt x="4863068" y="1660186"/>
                  </a:cubicBezTo>
                  <a:cubicBezTo>
                    <a:pt x="4860505" y="1660699"/>
                    <a:pt x="4857942" y="1661211"/>
                    <a:pt x="4854866" y="1661724"/>
                  </a:cubicBezTo>
                  <a:cubicBezTo>
                    <a:pt x="4848202" y="1640195"/>
                    <a:pt x="4812321" y="1637119"/>
                    <a:pt x="4798993" y="1621741"/>
                  </a:cubicBezTo>
                  <a:cubicBezTo>
                    <a:pt x="4797455" y="1616103"/>
                    <a:pt x="4795405" y="1610464"/>
                    <a:pt x="4793867" y="1604313"/>
                  </a:cubicBezTo>
                  <a:cubicBezTo>
                    <a:pt x="4801043" y="1603288"/>
                    <a:pt x="4807195" y="1601750"/>
                    <a:pt x="4813858" y="1600725"/>
                  </a:cubicBezTo>
                  <a:moveTo>
                    <a:pt x="4862043" y="1587397"/>
                  </a:moveTo>
                  <a:cubicBezTo>
                    <a:pt x="4877933" y="1589448"/>
                    <a:pt x="4881009" y="1599699"/>
                    <a:pt x="4896387" y="1603288"/>
                  </a:cubicBezTo>
                  <a:cubicBezTo>
                    <a:pt x="4901000" y="1598162"/>
                    <a:pt x="4908689" y="1593036"/>
                    <a:pt x="4914840" y="1594061"/>
                  </a:cubicBezTo>
                  <a:cubicBezTo>
                    <a:pt x="4920479" y="1602262"/>
                    <a:pt x="4926117" y="1609951"/>
                    <a:pt x="4932269" y="1618153"/>
                  </a:cubicBezTo>
                  <a:cubicBezTo>
                    <a:pt x="4939445" y="1642758"/>
                    <a:pt x="4916891" y="1655060"/>
                    <a:pt x="4913815" y="1672488"/>
                  </a:cubicBezTo>
                  <a:cubicBezTo>
                    <a:pt x="4907151" y="1670950"/>
                    <a:pt x="4904076" y="1668900"/>
                    <a:pt x="4900487" y="1664287"/>
                  </a:cubicBezTo>
                  <a:cubicBezTo>
                    <a:pt x="4903050" y="1658136"/>
                    <a:pt x="4903563" y="1650447"/>
                    <a:pt x="4902025" y="1643270"/>
                  </a:cubicBezTo>
                  <a:cubicBezTo>
                    <a:pt x="4889210" y="1639682"/>
                    <a:pt x="4879984" y="1653010"/>
                    <a:pt x="4867681" y="1658136"/>
                  </a:cubicBezTo>
                  <a:cubicBezTo>
                    <a:pt x="4861017" y="1636094"/>
                    <a:pt x="4843076" y="1621741"/>
                    <a:pt x="4835900" y="1597136"/>
                  </a:cubicBezTo>
                  <a:lnTo>
                    <a:pt x="4837438" y="1597136"/>
                  </a:lnTo>
                  <a:cubicBezTo>
                    <a:pt x="4847690" y="1602262"/>
                    <a:pt x="4853328" y="1607901"/>
                    <a:pt x="4868194" y="1605338"/>
                  </a:cubicBezTo>
                  <a:cubicBezTo>
                    <a:pt x="4868706" y="1595086"/>
                    <a:pt x="4862043" y="1595599"/>
                    <a:pt x="4862043" y="1587397"/>
                  </a:cubicBezTo>
                  <a:moveTo>
                    <a:pt x="4406856" y="1587397"/>
                  </a:moveTo>
                  <a:lnTo>
                    <a:pt x="4410957" y="1587397"/>
                  </a:lnTo>
                  <a:cubicBezTo>
                    <a:pt x="4411982" y="1597136"/>
                    <a:pt x="4408394" y="1603288"/>
                    <a:pt x="4401730" y="1608414"/>
                  </a:cubicBezTo>
                  <a:cubicBezTo>
                    <a:pt x="4380714" y="1599699"/>
                    <a:pt x="4386352" y="1608414"/>
                    <a:pt x="4370974" y="1610977"/>
                  </a:cubicBezTo>
                  <a:cubicBezTo>
                    <a:pt x="4370974" y="1610977"/>
                    <a:pt x="4361235" y="1605851"/>
                    <a:pt x="4357647" y="1605851"/>
                  </a:cubicBezTo>
                  <a:cubicBezTo>
                    <a:pt x="4355084" y="1607388"/>
                    <a:pt x="4352521" y="1609439"/>
                    <a:pt x="4349445" y="1610977"/>
                  </a:cubicBezTo>
                  <a:cubicBezTo>
                    <a:pt x="4349958" y="1618153"/>
                    <a:pt x="4351496" y="1620716"/>
                    <a:pt x="4347908" y="1624304"/>
                  </a:cubicBezTo>
                  <a:cubicBezTo>
                    <a:pt x="4333042" y="1628917"/>
                    <a:pt x="4329454" y="1612002"/>
                    <a:pt x="4317152" y="1625842"/>
                  </a:cubicBezTo>
                  <a:cubicBezTo>
                    <a:pt x="4323303" y="1637632"/>
                    <a:pt x="4335093" y="1642758"/>
                    <a:pt x="4337143" y="1657623"/>
                  </a:cubicBezTo>
                  <a:cubicBezTo>
                    <a:pt x="4331504" y="1658648"/>
                    <a:pt x="4330992" y="1659673"/>
                    <a:pt x="4327916" y="1662749"/>
                  </a:cubicBezTo>
                  <a:cubicBezTo>
                    <a:pt x="4328941" y="1664287"/>
                    <a:pt x="4329454" y="1665312"/>
                    <a:pt x="4330479" y="1666850"/>
                  </a:cubicBezTo>
                  <a:cubicBezTo>
                    <a:pt x="4332017" y="1668387"/>
                    <a:pt x="4333042" y="1670438"/>
                    <a:pt x="4334580" y="1671976"/>
                  </a:cubicBezTo>
                  <a:cubicBezTo>
                    <a:pt x="4341756" y="1670438"/>
                    <a:pt x="4344832" y="1666850"/>
                    <a:pt x="4352008" y="1669413"/>
                  </a:cubicBezTo>
                  <a:cubicBezTo>
                    <a:pt x="4354059" y="1670950"/>
                    <a:pt x="4356622" y="1671976"/>
                    <a:pt x="4358672" y="1673513"/>
                  </a:cubicBezTo>
                  <a:cubicBezTo>
                    <a:pt x="4359185" y="1675564"/>
                    <a:pt x="4359697" y="1678127"/>
                    <a:pt x="4360210" y="1680177"/>
                  </a:cubicBezTo>
                  <a:cubicBezTo>
                    <a:pt x="4358672" y="1681202"/>
                    <a:pt x="4357647" y="1681715"/>
                    <a:pt x="4356109" y="1682740"/>
                  </a:cubicBezTo>
                  <a:cubicBezTo>
                    <a:pt x="4348420" y="1688379"/>
                    <a:pt x="4339193" y="1682740"/>
                    <a:pt x="4329454" y="1686841"/>
                  </a:cubicBezTo>
                  <a:cubicBezTo>
                    <a:pt x="4329967" y="1688891"/>
                    <a:pt x="4330479" y="1691454"/>
                    <a:pt x="4330992" y="1693505"/>
                  </a:cubicBezTo>
                  <a:cubicBezTo>
                    <a:pt x="4335093" y="1694017"/>
                    <a:pt x="4339193" y="1694530"/>
                    <a:pt x="4342782" y="1695043"/>
                  </a:cubicBezTo>
                  <a:cubicBezTo>
                    <a:pt x="4343294" y="1696068"/>
                    <a:pt x="4343807" y="1696580"/>
                    <a:pt x="4344319" y="1697606"/>
                  </a:cubicBezTo>
                  <a:cubicBezTo>
                    <a:pt x="4343807" y="1698631"/>
                    <a:pt x="4343294" y="1699143"/>
                    <a:pt x="4342782" y="1700169"/>
                  </a:cubicBezTo>
                  <a:lnTo>
                    <a:pt x="4326891" y="1700169"/>
                  </a:lnTo>
                  <a:lnTo>
                    <a:pt x="4326891" y="1701706"/>
                  </a:lnTo>
                  <a:cubicBezTo>
                    <a:pt x="4328429" y="1708883"/>
                    <a:pt x="4330479" y="1716059"/>
                    <a:pt x="4332017" y="1722723"/>
                  </a:cubicBezTo>
                  <a:cubicBezTo>
                    <a:pt x="4322278" y="1717597"/>
                    <a:pt x="4312538" y="1711958"/>
                    <a:pt x="4302799" y="1706832"/>
                  </a:cubicBezTo>
                  <a:cubicBezTo>
                    <a:pt x="4298186" y="1699656"/>
                    <a:pt x="4298698" y="1689917"/>
                    <a:pt x="4294597" y="1684278"/>
                  </a:cubicBezTo>
                  <a:cubicBezTo>
                    <a:pt x="4296648" y="1680690"/>
                    <a:pt x="4295110" y="1682228"/>
                    <a:pt x="4298698" y="1680177"/>
                  </a:cubicBezTo>
                  <a:cubicBezTo>
                    <a:pt x="4306387" y="1679665"/>
                    <a:pt x="4313564" y="1679152"/>
                    <a:pt x="4321252" y="1678639"/>
                  </a:cubicBezTo>
                  <a:lnTo>
                    <a:pt x="4321252" y="1677102"/>
                  </a:lnTo>
                  <a:cubicBezTo>
                    <a:pt x="4320740" y="1675564"/>
                    <a:pt x="4320227" y="1673513"/>
                    <a:pt x="4319715" y="1671976"/>
                  </a:cubicBezTo>
                  <a:cubicBezTo>
                    <a:pt x="4306387" y="1664287"/>
                    <a:pt x="4302799" y="1667875"/>
                    <a:pt x="4287934" y="1670438"/>
                  </a:cubicBezTo>
                  <a:cubicBezTo>
                    <a:pt x="4282295" y="1657623"/>
                    <a:pt x="4280245" y="1650447"/>
                    <a:pt x="4272043" y="1641220"/>
                  </a:cubicBezTo>
                  <a:cubicBezTo>
                    <a:pt x="4278707" y="1630968"/>
                    <a:pt x="4285371" y="1620716"/>
                    <a:pt x="4292034" y="1610464"/>
                  </a:cubicBezTo>
                  <a:lnTo>
                    <a:pt x="4293572" y="1610464"/>
                  </a:lnTo>
                  <a:cubicBezTo>
                    <a:pt x="4315614" y="1610464"/>
                    <a:pt x="4323303" y="1598674"/>
                    <a:pt x="4338681" y="1592011"/>
                  </a:cubicBezTo>
                  <a:cubicBezTo>
                    <a:pt x="4368411" y="1579708"/>
                    <a:pt x="4384302" y="1613027"/>
                    <a:pt x="4406856" y="1587397"/>
                  </a:cubicBezTo>
                  <a:moveTo>
                    <a:pt x="4405319" y="1639169"/>
                  </a:moveTo>
                  <a:cubicBezTo>
                    <a:pt x="4405831" y="1637119"/>
                    <a:pt x="4406344" y="1634556"/>
                    <a:pt x="4406856" y="1632506"/>
                  </a:cubicBezTo>
                  <a:cubicBezTo>
                    <a:pt x="4413008" y="1620716"/>
                    <a:pt x="4449914" y="1623791"/>
                    <a:pt x="4463754" y="1620716"/>
                  </a:cubicBezTo>
                  <a:cubicBezTo>
                    <a:pt x="4467343" y="1615590"/>
                    <a:pt x="4469393" y="1612002"/>
                    <a:pt x="4471956" y="1604825"/>
                  </a:cubicBezTo>
                  <a:lnTo>
                    <a:pt x="4517065" y="1604825"/>
                  </a:lnTo>
                  <a:cubicBezTo>
                    <a:pt x="4536543" y="1597649"/>
                    <a:pt x="4548846" y="1581246"/>
                    <a:pt x="4578064" y="1579708"/>
                  </a:cubicBezTo>
                  <a:cubicBezTo>
                    <a:pt x="4612920" y="1577658"/>
                    <a:pt x="4635987" y="1600725"/>
                    <a:pt x="4663155" y="1607388"/>
                  </a:cubicBezTo>
                  <a:cubicBezTo>
                    <a:pt x="4674432" y="1606363"/>
                    <a:pt x="4685197" y="1605851"/>
                    <a:pt x="4696474" y="1604825"/>
                  </a:cubicBezTo>
                  <a:cubicBezTo>
                    <a:pt x="4703650" y="1605851"/>
                    <a:pt x="4710826" y="1606363"/>
                    <a:pt x="4717490" y="1607388"/>
                  </a:cubicBezTo>
                  <a:cubicBezTo>
                    <a:pt x="4739532" y="1603800"/>
                    <a:pt x="4751322" y="1593548"/>
                    <a:pt x="4780027" y="1591498"/>
                  </a:cubicBezTo>
                  <a:cubicBezTo>
                    <a:pt x="4787716" y="1602262"/>
                    <a:pt x="4791304" y="1616103"/>
                    <a:pt x="4798480" y="1628917"/>
                  </a:cubicBezTo>
                  <a:cubicBezTo>
                    <a:pt x="4803606" y="1630455"/>
                    <a:pt x="4809245" y="1631480"/>
                    <a:pt x="4814371" y="1633018"/>
                  </a:cubicBezTo>
                  <a:cubicBezTo>
                    <a:pt x="4813858" y="1639682"/>
                    <a:pt x="4809758" y="1644808"/>
                    <a:pt x="4807707" y="1650447"/>
                  </a:cubicBezTo>
                  <a:cubicBezTo>
                    <a:pt x="4801556" y="1666337"/>
                    <a:pt x="4817447" y="1701194"/>
                    <a:pt x="4822060" y="1710421"/>
                  </a:cubicBezTo>
                  <a:cubicBezTo>
                    <a:pt x="4821035" y="1711446"/>
                    <a:pt x="4820522" y="1711958"/>
                    <a:pt x="4819497" y="1712984"/>
                  </a:cubicBezTo>
                  <a:cubicBezTo>
                    <a:pt x="4783103" y="1695043"/>
                    <a:pt x="4748246" y="1709395"/>
                    <a:pt x="4711852" y="1718109"/>
                  </a:cubicBezTo>
                  <a:cubicBezTo>
                    <a:pt x="4699037" y="1721185"/>
                    <a:pt x="4686222" y="1717084"/>
                    <a:pt x="4678533" y="1715546"/>
                  </a:cubicBezTo>
                  <a:cubicBezTo>
                    <a:pt x="4671356" y="1718109"/>
                    <a:pt x="4664180" y="1720672"/>
                    <a:pt x="4657516" y="1723748"/>
                  </a:cubicBezTo>
                  <a:cubicBezTo>
                    <a:pt x="4650852" y="1722210"/>
                    <a:pt x="4644189" y="1721185"/>
                    <a:pt x="4637525" y="1719647"/>
                  </a:cubicBezTo>
                  <a:cubicBezTo>
                    <a:pt x="4633937" y="1727849"/>
                    <a:pt x="4632912" y="1736050"/>
                    <a:pt x="4625735" y="1740664"/>
                  </a:cubicBezTo>
                  <a:cubicBezTo>
                    <a:pt x="4624710" y="1738613"/>
                    <a:pt x="4624197" y="1736050"/>
                    <a:pt x="4623172" y="1734000"/>
                  </a:cubicBezTo>
                  <a:cubicBezTo>
                    <a:pt x="4625735" y="1728361"/>
                    <a:pt x="4628298" y="1722723"/>
                    <a:pt x="4631374" y="1716572"/>
                  </a:cubicBezTo>
                  <a:cubicBezTo>
                    <a:pt x="4629836" y="1715546"/>
                    <a:pt x="4627786" y="1715034"/>
                    <a:pt x="4626248" y="1714009"/>
                  </a:cubicBezTo>
                  <a:cubicBezTo>
                    <a:pt x="4610870" y="1719647"/>
                    <a:pt x="4608307" y="1718109"/>
                    <a:pt x="4592929" y="1715546"/>
                  </a:cubicBezTo>
                  <a:cubicBezTo>
                    <a:pt x="4585240" y="1723235"/>
                    <a:pt x="4564736" y="1737075"/>
                    <a:pt x="4550384" y="1732975"/>
                  </a:cubicBezTo>
                  <a:cubicBezTo>
                    <a:pt x="4533468" y="1725798"/>
                    <a:pt x="4525266" y="1711446"/>
                    <a:pt x="4500149" y="1718622"/>
                  </a:cubicBezTo>
                  <a:cubicBezTo>
                    <a:pt x="4498611" y="1722210"/>
                    <a:pt x="4497586" y="1725798"/>
                    <a:pt x="4496048" y="1729387"/>
                  </a:cubicBezTo>
                  <a:cubicBezTo>
                    <a:pt x="4487334" y="1731950"/>
                    <a:pt x="4480670" y="1733487"/>
                    <a:pt x="4471956" y="1730924"/>
                  </a:cubicBezTo>
                  <a:cubicBezTo>
                    <a:pt x="4465292" y="1711446"/>
                    <a:pt x="4437099" y="1709908"/>
                    <a:pt x="4422747" y="1695043"/>
                  </a:cubicBezTo>
                  <a:cubicBezTo>
                    <a:pt x="4423259" y="1694017"/>
                    <a:pt x="4419671" y="1645321"/>
                    <a:pt x="4414545" y="1641732"/>
                  </a:cubicBezTo>
                  <a:cubicBezTo>
                    <a:pt x="4411982" y="1640195"/>
                    <a:pt x="4408394" y="1639682"/>
                    <a:pt x="4405319" y="1639169"/>
                  </a:cubicBezTo>
                  <a:moveTo>
                    <a:pt x="4416083" y="1579196"/>
                  </a:moveTo>
                  <a:cubicBezTo>
                    <a:pt x="4425310" y="1580221"/>
                    <a:pt x="4434536" y="1580733"/>
                    <a:pt x="4443763" y="1581759"/>
                  </a:cubicBezTo>
                  <a:cubicBezTo>
                    <a:pt x="4447864" y="1593548"/>
                    <a:pt x="4457603" y="1593548"/>
                    <a:pt x="4464780" y="1601750"/>
                  </a:cubicBezTo>
                  <a:cubicBezTo>
                    <a:pt x="4455040" y="1602262"/>
                    <a:pt x="4445301" y="1602775"/>
                    <a:pt x="4435562" y="1603288"/>
                  </a:cubicBezTo>
                  <a:cubicBezTo>
                    <a:pt x="4422747" y="1607388"/>
                    <a:pt x="4422234" y="1620716"/>
                    <a:pt x="4404806" y="1612514"/>
                  </a:cubicBezTo>
                  <a:cubicBezTo>
                    <a:pt x="4414032" y="1598162"/>
                    <a:pt x="4411469" y="1589960"/>
                    <a:pt x="4416083" y="1579196"/>
                  </a:cubicBezTo>
                  <a:moveTo>
                    <a:pt x="3630784" y="1578170"/>
                  </a:moveTo>
                  <a:cubicBezTo>
                    <a:pt x="3634372" y="1580221"/>
                    <a:pt x="3634884" y="1582271"/>
                    <a:pt x="3637447" y="1584834"/>
                  </a:cubicBezTo>
                  <a:cubicBezTo>
                    <a:pt x="3652313" y="1584834"/>
                    <a:pt x="3660514" y="1583296"/>
                    <a:pt x="3670766" y="1583296"/>
                  </a:cubicBezTo>
                  <a:cubicBezTo>
                    <a:pt x="3672817" y="1589448"/>
                    <a:pt x="3672817" y="1588422"/>
                    <a:pt x="3677430" y="1591498"/>
                  </a:cubicBezTo>
                  <a:cubicBezTo>
                    <a:pt x="3675892" y="1593036"/>
                    <a:pt x="3674867" y="1595086"/>
                    <a:pt x="3673329" y="1596624"/>
                  </a:cubicBezTo>
                  <a:cubicBezTo>
                    <a:pt x="3667178" y="1599187"/>
                    <a:pt x="3664615" y="1601750"/>
                    <a:pt x="3661540" y="1607388"/>
                  </a:cubicBezTo>
                  <a:cubicBezTo>
                    <a:pt x="3666666" y="1621228"/>
                    <a:pt x="3662052" y="1625842"/>
                    <a:pt x="3661540" y="1641732"/>
                  </a:cubicBezTo>
                  <a:cubicBezTo>
                    <a:pt x="3657951" y="1643270"/>
                    <a:pt x="3654363" y="1645321"/>
                    <a:pt x="3650775" y="1646858"/>
                  </a:cubicBezTo>
                  <a:cubicBezTo>
                    <a:pt x="3654363" y="1651984"/>
                    <a:pt x="3657951" y="1656598"/>
                    <a:pt x="3661540" y="1661724"/>
                  </a:cubicBezTo>
                  <a:cubicBezTo>
                    <a:pt x="3656926" y="1666850"/>
                    <a:pt x="3654876" y="1668387"/>
                    <a:pt x="3653338" y="1677614"/>
                  </a:cubicBezTo>
                  <a:cubicBezTo>
                    <a:pt x="3656414" y="1680690"/>
                    <a:pt x="3659489" y="1683765"/>
                    <a:pt x="3662565" y="1686841"/>
                  </a:cubicBezTo>
                  <a:cubicBezTo>
                    <a:pt x="3650775" y="1688379"/>
                    <a:pt x="3648725" y="1697606"/>
                    <a:pt x="3651800" y="1709395"/>
                  </a:cubicBezTo>
                  <a:cubicBezTo>
                    <a:pt x="3642061" y="1710421"/>
                    <a:pt x="3632834" y="1712471"/>
                    <a:pt x="3622582" y="1710933"/>
                  </a:cubicBezTo>
                  <a:cubicBezTo>
                    <a:pt x="3623608" y="1679665"/>
                    <a:pt x="3620532" y="1675564"/>
                    <a:pt x="3606692" y="1659161"/>
                  </a:cubicBezTo>
                  <a:cubicBezTo>
                    <a:pt x="3612330" y="1643783"/>
                    <a:pt x="3622070" y="1630455"/>
                    <a:pt x="3625145" y="1611489"/>
                  </a:cubicBezTo>
                  <a:cubicBezTo>
                    <a:pt x="3624632" y="1602775"/>
                    <a:pt x="3624120" y="1593548"/>
                    <a:pt x="3623608" y="1584834"/>
                  </a:cubicBezTo>
                  <a:cubicBezTo>
                    <a:pt x="3626683" y="1582271"/>
                    <a:pt x="3628734" y="1580221"/>
                    <a:pt x="3630784" y="1578170"/>
                  </a:cubicBezTo>
                  <a:moveTo>
                    <a:pt x="4314076" y="1568944"/>
                  </a:moveTo>
                  <a:lnTo>
                    <a:pt x="4319202" y="1568944"/>
                  </a:lnTo>
                  <a:cubicBezTo>
                    <a:pt x="4324328" y="1576633"/>
                    <a:pt x="4329967" y="1583809"/>
                    <a:pt x="4335093" y="1591498"/>
                  </a:cubicBezTo>
                  <a:cubicBezTo>
                    <a:pt x="4334580" y="1592523"/>
                    <a:pt x="4334067" y="1593036"/>
                    <a:pt x="4333555" y="1594061"/>
                  </a:cubicBezTo>
                  <a:cubicBezTo>
                    <a:pt x="4317664" y="1599187"/>
                    <a:pt x="4312538" y="1607388"/>
                    <a:pt x="4291009" y="1607388"/>
                  </a:cubicBezTo>
                  <a:cubicBezTo>
                    <a:pt x="4286908" y="1603800"/>
                    <a:pt x="4282808" y="1600212"/>
                    <a:pt x="4279219" y="1596624"/>
                  </a:cubicBezTo>
                  <a:cubicBezTo>
                    <a:pt x="4279732" y="1589448"/>
                    <a:pt x="4280245" y="1582271"/>
                    <a:pt x="4280757" y="1575607"/>
                  </a:cubicBezTo>
                  <a:cubicBezTo>
                    <a:pt x="4292034" y="1573044"/>
                    <a:pt x="4302799" y="1570994"/>
                    <a:pt x="4314076" y="1568944"/>
                  </a:cubicBezTo>
                  <a:moveTo>
                    <a:pt x="5034275" y="1702732"/>
                  </a:moveTo>
                  <a:cubicBezTo>
                    <a:pt x="5034788" y="1680177"/>
                    <a:pt x="5035813" y="1665825"/>
                    <a:pt x="5027612" y="1652497"/>
                  </a:cubicBezTo>
                  <a:lnTo>
                    <a:pt x="5018385" y="1652497"/>
                  </a:lnTo>
                  <a:cubicBezTo>
                    <a:pt x="5019923" y="1647884"/>
                    <a:pt x="5021973" y="1643783"/>
                    <a:pt x="5023511" y="1639169"/>
                  </a:cubicBezTo>
                  <a:cubicBezTo>
                    <a:pt x="5021973" y="1638144"/>
                    <a:pt x="5020948" y="1637632"/>
                    <a:pt x="5019410" y="1636606"/>
                  </a:cubicBezTo>
                  <a:cubicBezTo>
                    <a:pt x="5007108" y="1631993"/>
                    <a:pt x="5008133" y="1630455"/>
                    <a:pt x="5011208" y="1616615"/>
                  </a:cubicBezTo>
                  <a:cubicBezTo>
                    <a:pt x="5012746" y="1616103"/>
                    <a:pt x="5013771" y="1615590"/>
                    <a:pt x="5015309" y="1615077"/>
                  </a:cubicBezTo>
                  <a:cubicBezTo>
                    <a:pt x="5030687" y="1621228"/>
                    <a:pt x="5042477" y="1619178"/>
                    <a:pt x="5057855" y="1613540"/>
                  </a:cubicBezTo>
                  <a:lnTo>
                    <a:pt x="5057855" y="1612002"/>
                  </a:lnTo>
                  <a:cubicBezTo>
                    <a:pt x="5053754" y="1600725"/>
                    <a:pt x="5045040" y="1603800"/>
                    <a:pt x="5039401" y="1596111"/>
                  </a:cubicBezTo>
                  <a:cubicBezTo>
                    <a:pt x="5037351" y="1590473"/>
                    <a:pt x="5034788" y="1584834"/>
                    <a:pt x="5032737" y="1578683"/>
                  </a:cubicBezTo>
                  <a:cubicBezTo>
                    <a:pt x="5027612" y="1577658"/>
                    <a:pt x="5021973" y="1577145"/>
                    <a:pt x="5016847" y="1576120"/>
                  </a:cubicBezTo>
                  <a:lnTo>
                    <a:pt x="5019410" y="1576120"/>
                  </a:lnTo>
                  <a:cubicBezTo>
                    <a:pt x="5024023" y="1573557"/>
                    <a:pt x="5035813" y="1572019"/>
                    <a:pt x="5041964" y="1574582"/>
                  </a:cubicBezTo>
                  <a:cubicBezTo>
                    <a:pt x="5060930" y="1583296"/>
                    <a:pt x="5074258" y="1613027"/>
                    <a:pt x="5105526" y="1598674"/>
                  </a:cubicBezTo>
                  <a:cubicBezTo>
                    <a:pt x="5109115" y="1579708"/>
                    <a:pt x="5127568" y="1573044"/>
                    <a:pt x="5141408" y="1564330"/>
                  </a:cubicBezTo>
                  <a:cubicBezTo>
                    <a:pt x="5152173" y="1569456"/>
                    <a:pt x="5162425" y="1574070"/>
                    <a:pt x="5173189" y="1579196"/>
                  </a:cubicBezTo>
                  <a:cubicBezTo>
                    <a:pt x="5175239" y="1586885"/>
                    <a:pt x="5177802" y="1594061"/>
                    <a:pt x="5179853" y="1601750"/>
                  </a:cubicBezTo>
                  <a:cubicBezTo>
                    <a:pt x="5191130" y="1602775"/>
                    <a:pt x="5202920" y="1603288"/>
                    <a:pt x="5214197" y="1604313"/>
                  </a:cubicBezTo>
                  <a:cubicBezTo>
                    <a:pt x="5233676" y="1647884"/>
                    <a:pt x="5275196" y="1676589"/>
                    <a:pt x="5322868" y="1690429"/>
                  </a:cubicBezTo>
                  <a:cubicBezTo>
                    <a:pt x="5323380" y="1694530"/>
                    <a:pt x="5323893" y="1698631"/>
                    <a:pt x="5324405" y="1702219"/>
                  </a:cubicBezTo>
                  <a:cubicBezTo>
                    <a:pt x="5318254" y="1700681"/>
                    <a:pt x="5312103" y="1699656"/>
                    <a:pt x="5305952" y="1698118"/>
                  </a:cubicBezTo>
                  <a:cubicBezTo>
                    <a:pt x="5299288" y="1706320"/>
                    <a:pt x="5297750" y="1703244"/>
                    <a:pt x="5287498" y="1708883"/>
                  </a:cubicBezTo>
                  <a:cubicBezTo>
                    <a:pt x="5279297" y="1713496"/>
                    <a:pt x="5282372" y="1726311"/>
                    <a:pt x="5276734" y="1734000"/>
                  </a:cubicBezTo>
                  <a:cubicBezTo>
                    <a:pt x="5268019" y="1737075"/>
                    <a:pt x="5258793" y="1740151"/>
                    <a:pt x="5250079" y="1743227"/>
                  </a:cubicBezTo>
                  <a:cubicBezTo>
                    <a:pt x="5244440" y="1746302"/>
                    <a:pt x="5244953" y="1753991"/>
                    <a:pt x="5239314" y="1757579"/>
                  </a:cubicBezTo>
                  <a:cubicBezTo>
                    <a:pt x="5232651" y="1761168"/>
                    <a:pt x="5216247" y="1754504"/>
                    <a:pt x="5205995" y="1750916"/>
                  </a:cubicBezTo>
                  <a:cubicBezTo>
                    <a:pt x="5205483" y="1743227"/>
                    <a:pt x="5204970" y="1728874"/>
                    <a:pt x="5200869" y="1724261"/>
                  </a:cubicBezTo>
                  <a:cubicBezTo>
                    <a:pt x="5187542" y="1717597"/>
                    <a:pt x="5110652" y="1674539"/>
                    <a:pt x="5092199" y="1679152"/>
                  </a:cubicBezTo>
                  <a:cubicBezTo>
                    <a:pt x="5086560" y="1680690"/>
                    <a:pt x="5076308" y="1681715"/>
                    <a:pt x="5067082" y="1684278"/>
                  </a:cubicBezTo>
                  <a:cubicBezTo>
                    <a:pt x="5053754" y="1689917"/>
                    <a:pt x="5054267" y="1702732"/>
                    <a:pt x="5034275" y="1702732"/>
                  </a:cubicBezTo>
                  <a:moveTo>
                    <a:pt x="4259741" y="1563305"/>
                  </a:moveTo>
                  <a:cubicBezTo>
                    <a:pt x="4265892" y="1566893"/>
                    <a:pt x="4272043" y="1570481"/>
                    <a:pt x="4278194" y="1574070"/>
                  </a:cubicBezTo>
                  <a:cubicBezTo>
                    <a:pt x="4271018" y="1595599"/>
                    <a:pt x="4284858" y="1602775"/>
                    <a:pt x="4287421" y="1614052"/>
                  </a:cubicBezTo>
                  <a:cubicBezTo>
                    <a:pt x="4281270" y="1622766"/>
                    <a:pt x="4275119" y="1631993"/>
                    <a:pt x="4268967" y="1640707"/>
                  </a:cubicBezTo>
                  <a:cubicBezTo>
                    <a:pt x="4268455" y="1639682"/>
                    <a:pt x="4267942" y="1639169"/>
                    <a:pt x="4267430" y="1638144"/>
                  </a:cubicBezTo>
                  <a:cubicBezTo>
                    <a:pt x="4239749" y="1611489"/>
                    <a:pt x="4263842" y="1603288"/>
                    <a:pt x="4259228" y="1583809"/>
                  </a:cubicBezTo>
                  <a:cubicBezTo>
                    <a:pt x="4256665" y="1579708"/>
                    <a:pt x="4257178" y="1580221"/>
                    <a:pt x="4252564" y="1578683"/>
                  </a:cubicBezTo>
                  <a:lnTo>
                    <a:pt x="4252564" y="1573557"/>
                  </a:lnTo>
                  <a:cubicBezTo>
                    <a:pt x="4255127" y="1569456"/>
                    <a:pt x="4257178" y="1566381"/>
                    <a:pt x="4259741" y="1563305"/>
                  </a:cubicBezTo>
                  <a:moveTo>
                    <a:pt x="6736098" y="1558179"/>
                  </a:moveTo>
                  <a:cubicBezTo>
                    <a:pt x="6743787" y="1561255"/>
                    <a:pt x="6745325" y="1564843"/>
                    <a:pt x="6756090" y="1566381"/>
                  </a:cubicBezTo>
                  <a:cubicBezTo>
                    <a:pt x="6742762" y="1582784"/>
                    <a:pt x="6735073" y="1586885"/>
                    <a:pt x="6729435" y="1614052"/>
                  </a:cubicBezTo>
                  <a:cubicBezTo>
                    <a:pt x="6713031" y="1623791"/>
                    <a:pt x="6696629" y="1633531"/>
                    <a:pt x="6680225" y="1643270"/>
                  </a:cubicBezTo>
                  <a:cubicBezTo>
                    <a:pt x="6679200" y="1648396"/>
                    <a:pt x="6678688" y="1654035"/>
                    <a:pt x="6677662" y="1659161"/>
                  </a:cubicBezTo>
                  <a:cubicBezTo>
                    <a:pt x="6685351" y="1664287"/>
                    <a:pt x="6694578" y="1671463"/>
                    <a:pt x="6698679" y="1680177"/>
                  </a:cubicBezTo>
                  <a:lnTo>
                    <a:pt x="6696116" y="1680177"/>
                  </a:lnTo>
                  <a:cubicBezTo>
                    <a:pt x="6671511" y="1689917"/>
                    <a:pt x="6652545" y="1690942"/>
                    <a:pt x="6628453" y="1698631"/>
                  </a:cubicBezTo>
                  <a:cubicBezTo>
                    <a:pt x="6625377" y="1692992"/>
                    <a:pt x="6622302" y="1687354"/>
                    <a:pt x="6619226" y="1681202"/>
                  </a:cubicBezTo>
                  <a:cubicBezTo>
                    <a:pt x="6626915" y="1675564"/>
                    <a:pt x="6634091" y="1668387"/>
                    <a:pt x="6636654" y="1657110"/>
                  </a:cubicBezTo>
                  <a:cubicBezTo>
                    <a:pt x="6628453" y="1647371"/>
                    <a:pt x="6620764" y="1645833"/>
                    <a:pt x="6609999" y="1638657"/>
                  </a:cubicBezTo>
                  <a:cubicBezTo>
                    <a:pt x="6611537" y="1636606"/>
                    <a:pt x="6613587" y="1634043"/>
                    <a:pt x="6615125" y="1631993"/>
                  </a:cubicBezTo>
                  <a:cubicBezTo>
                    <a:pt x="6641268" y="1625329"/>
                    <a:pt x="6651007" y="1609439"/>
                    <a:pt x="6668436" y="1594574"/>
                  </a:cubicBezTo>
                  <a:cubicBezTo>
                    <a:pt x="6678175" y="1597136"/>
                    <a:pt x="6688427" y="1602262"/>
                    <a:pt x="6701754" y="1598674"/>
                  </a:cubicBezTo>
                  <a:cubicBezTo>
                    <a:pt x="6700729" y="1595599"/>
                    <a:pt x="6700216" y="1592523"/>
                    <a:pt x="6699191" y="1589448"/>
                  </a:cubicBezTo>
                  <a:cubicBezTo>
                    <a:pt x="6718670" y="1580733"/>
                    <a:pt x="6726359" y="1577145"/>
                    <a:pt x="6736098" y="1558179"/>
                  </a:cubicBezTo>
                  <a:moveTo>
                    <a:pt x="4034198" y="1554078"/>
                  </a:moveTo>
                  <a:cubicBezTo>
                    <a:pt x="4039836" y="1561767"/>
                    <a:pt x="4036248" y="1581759"/>
                    <a:pt x="4034198" y="1589960"/>
                  </a:cubicBezTo>
                  <a:cubicBezTo>
                    <a:pt x="4033173" y="1590473"/>
                    <a:pt x="4032660" y="1590985"/>
                    <a:pt x="4031635" y="1591498"/>
                  </a:cubicBezTo>
                  <a:lnTo>
                    <a:pt x="4029072" y="1591498"/>
                  </a:lnTo>
                  <a:cubicBezTo>
                    <a:pt x="4023946" y="1584322"/>
                    <a:pt x="4020870" y="1580733"/>
                    <a:pt x="4020870" y="1567406"/>
                  </a:cubicBezTo>
                  <a:cubicBezTo>
                    <a:pt x="4026509" y="1563818"/>
                    <a:pt x="4031122" y="1560229"/>
                    <a:pt x="4034198" y="1554078"/>
                  </a:cubicBezTo>
                  <a:moveTo>
                    <a:pt x="5495613" y="1551515"/>
                  </a:moveTo>
                  <a:cubicBezTo>
                    <a:pt x="5512529" y="1551515"/>
                    <a:pt x="5518167" y="1560229"/>
                    <a:pt x="5531495" y="1562280"/>
                  </a:cubicBezTo>
                  <a:cubicBezTo>
                    <a:pt x="5542259" y="1561255"/>
                    <a:pt x="5552511" y="1560742"/>
                    <a:pt x="5563276" y="1559717"/>
                  </a:cubicBezTo>
                  <a:cubicBezTo>
                    <a:pt x="5591469" y="1564330"/>
                    <a:pt x="5612998" y="1568944"/>
                    <a:pt x="5635040" y="1577145"/>
                  </a:cubicBezTo>
                  <a:cubicBezTo>
                    <a:pt x="5634527" y="1578170"/>
                    <a:pt x="5634014" y="1578683"/>
                    <a:pt x="5633502" y="1579708"/>
                  </a:cubicBezTo>
                  <a:cubicBezTo>
                    <a:pt x="5621712" y="1584834"/>
                    <a:pt x="5609410" y="1590473"/>
                    <a:pt x="5597620" y="1595599"/>
                  </a:cubicBezTo>
                  <a:cubicBezTo>
                    <a:pt x="5594032" y="1600212"/>
                    <a:pt x="5590443" y="1604313"/>
                    <a:pt x="5586855" y="1608926"/>
                  </a:cubicBezTo>
                  <a:lnTo>
                    <a:pt x="5562763" y="1608926"/>
                  </a:lnTo>
                  <a:cubicBezTo>
                    <a:pt x="5555587" y="1612002"/>
                    <a:pt x="5552511" y="1623279"/>
                    <a:pt x="5542772" y="1624817"/>
                  </a:cubicBezTo>
                  <a:cubicBezTo>
                    <a:pt x="5536621" y="1623279"/>
                    <a:pt x="5530470" y="1621228"/>
                    <a:pt x="5524318" y="1619691"/>
                  </a:cubicBezTo>
                  <a:cubicBezTo>
                    <a:pt x="5513554" y="1622254"/>
                    <a:pt x="5506890" y="1630968"/>
                    <a:pt x="5493562" y="1634043"/>
                  </a:cubicBezTo>
                  <a:cubicBezTo>
                    <a:pt x="5492025" y="1639169"/>
                    <a:pt x="5489974" y="1644808"/>
                    <a:pt x="5488436" y="1649934"/>
                  </a:cubicBezTo>
                  <a:cubicBezTo>
                    <a:pt x="5447942" y="1650447"/>
                    <a:pt x="5432564" y="1644295"/>
                    <a:pt x="5391556" y="1644808"/>
                  </a:cubicBezTo>
                  <a:cubicBezTo>
                    <a:pt x="5394119" y="1641732"/>
                    <a:pt x="5396682" y="1638657"/>
                    <a:pt x="5399757" y="1635581"/>
                  </a:cubicBezTo>
                  <a:cubicBezTo>
                    <a:pt x="5417186" y="1633531"/>
                    <a:pt x="5445379" y="1635069"/>
                    <a:pt x="5458194" y="1630455"/>
                  </a:cubicBezTo>
                  <a:cubicBezTo>
                    <a:pt x="5464344" y="1628405"/>
                    <a:pt x="5466395" y="1622254"/>
                    <a:pt x="5475621" y="1619691"/>
                  </a:cubicBezTo>
                  <a:cubicBezTo>
                    <a:pt x="5474084" y="1616103"/>
                    <a:pt x="5472033" y="1612514"/>
                    <a:pt x="5470495" y="1608926"/>
                  </a:cubicBezTo>
                  <a:cubicBezTo>
                    <a:pt x="5462806" y="1604313"/>
                    <a:pt x="5455631" y="1600212"/>
                    <a:pt x="5447942" y="1595599"/>
                  </a:cubicBezTo>
                  <a:cubicBezTo>
                    <a:pt x="5436664" y="1593036"/>
                    <a:pt x="5436664" y="1602262"/>
                    <a:pt x="5426925" y="1599699"/>
                  </a:cubicBezTo>
                  <a:cubicBezTo>
                    <a:pt x="5423337" y="1596624"/>
                    <a:pt x="5419749" y="1593548"/>
                    <a:pt x="5416160" y="1590473"/>
                  </a:cubicBezTo>
                  <a:cubicBezTo>
                    <a:pt x="5420261" y="1581759"/>
                    <a:pt x="5431538" y="1568431"/>
                    <a:pt x="5438715" y="1562792"/>
                  </a:cubicBezTo>
                  <a:cubicBezTo>
                    <a:pt x="5458194" y="1555616"/>
                    <a:pt x="5469470" y="1575095"/>
                    <a:pt x="5486386" y="1565355"/>
                  </a:cubicBezTo>
                  <a:cubicBezTo>
                    <a:pt x="5487924" y="1555103"/>
                    <a:pt x="5490487" y="1556129"/>
                    <a:pt x="5495613" y="1551515"/>
                  </a:cubicBezTo>
                  <a:moveTo>
                    <a:pt x="4242312" y="1544852"/>
                  </a:moveTo>
                  <a:cubicBezTo>
                    <a:pt x="4250514" y="1550490"/>
                    <a:pt x="4259228" y="1559204"/>
                    <a:pt x="4251539" y="1565868"/>
                  </a:cubicBezTo>
                  <a:cubicBezTo>
                    <a:pt x="4250001" y="1568431"/>
                    <a:pt x="4248976" y="1570994"/>
                    <a:pt x="4247438" y="1574070"/>
                  </a:cubicBezTo>
                  <a:cubicBezTo>
                    <a:pt x="4242825" y="1570994"/>
                    <a:pt x="4238724" y="1567918"/>
                    <a:pt x="4234111" y="1564843"/>
                  </a:cubicBezTo>
                  <a:cubicBezTo>
                    <a:pt x="4237186" y="1558179"/>
                    <a:pt x="4239749" y="1551515"/>
                    <a:pt x="4242312" y="1544852"/>
                  </a:cubicBezTo>
                  <a:moveTo>
                    <a:pt x="4718515" y="1538188"/>
                  </a:moveTo>
                  <a:cubicBezTo>
                    <a:pt x="4734919" y="1538188"/>
                    <a:pt x="4739019" y="1544339"/>
                    <a:pt x="4749271" y="1547415"/>
                  </a:cubicBezTo>
                  <a:lnTo>
                    <a:pt x="4781052" y="1547415"/>
                  </a:lnTo>
                  <a:cubicBezTo>
                    <a:pt x="4789254" y="1551003"/>
                    <a:pt x="4799506" y="1562792"/>
                    <a:pt x="4808732" y="1565868"/>
                  </a:cubicBezTo>
                  <a:cubicBezTo>
                    <a:pt x="4813346" y="1567406"/>
                    <a:pt x="4831799" y="1561255"/>
                    <a:pt x="4843076" y="1565868"/>
                  </a:cubicBezTo>
                  <a:cubicBezTo>
                    <a:pt x="4845127" y="1579196"/>
                    <a:pt x="4850765" y="1578170"/>
                    <a:pt x="4858967" y="1584322"/>
                  </a:cubicBezTo>
                  <a:cubicBezTo>
                    <a:pt x="4854866" y="1594061"/>
                    <a:pt x="4859480" y="1594574"/>
                    <a:pt x="4864093" y="1601750"/>
                  </a:cubicBezTo>
                  <a:lnTo>
                    <a:pt x="4853328" y="1601750"/>
                  </a:lnTo>
                  <a:cubicBezTo>
                    <a:pt x="4848202" y="1598674"/>
                    <a:pt x="4842564" y="1595599"/>
                    <a:pt x="4837438" y="1592523"/>
                  </a:cubicBezTo>
                  <a:cubicBezTo>
                    <a:pt x="4830262" y="1590985"/>
                    <a:pt x="4796943" y="1606363"/>
                    <a:pt x="4790791" y="1599187"/>
                  </a:cubicBezTo>
                  <a:cubicBezTo>
                    <a:pt x="4787204" y="1595086"/>
                    <a:pt x="4783615" y="1590985"/>
                    <a:pt x="4780027" y="1587397"/>
                  </a:cubicBezTo>
                  <a:cubicBezTo>
                    <a:pt x="4771826" y="1587910"/>
                    <a:pt x="4763111" y="1588422"/>
                    <a:pt x="4754910" y="1588935"/>
                  </a:cubicBezTo>
                  <a:cubicBezTo>
                    <a:pt x="4765674" y="1552540"/>
                    <a:pt x="4730305" y="1551515"/>
                    <a:pt x="4718515" y="1538188"/>
                  </a:cubicBezTo>
                  <a:moveTo>
                    <a:pt x="3894771" y="1569969"/>
                  </a:moveTo>
                  <a:cubicBezTo>
                    <a:pt x="3894259" y="1573044"/>
                    <a:pt x="3893746" y="1576120"/>
                    <a:pt x="3893234" y="1579196"/>
                  </a:cubicBezTo>
                  <a:cubicBezTo>
                    <a:pt x="3860427" y="1606876"/>
                    <a:pt x="3808143" y="1604313"/>
                    <a:pt x="3820445" y="1666850"/>
                  </a:cubicBezTo>
                  <a:cubicBezTo>
                    <a:pt x="3807117" y="1675051"/>
                    <a:pt x="3806605" y="1683253"/>
                    <a:pt x="3799428" y="1697606"/>
                  </a:cubicBezTo>
                  <a:cubicBezTo>
                    <a:pt x="3783538" y="1700169"/>
                    <a:pt x="3779950" y="1708370"/>
                    <a:pt x="3771748" y="1717597"/>
                  </a:cubicBezTo>
                  <a:cubicBezTo>
                    <a:pt x="3735866" y="1717084"/>
                    <a:pt x="3715875" y="1726824"/>
                    <a:pt x="3692295" y="1735025"/>
                  </a:cubicBezTo>
                  <a:cubicBezTo>
                    <a:pt x="3682556" y="1728874"/>
                    <a:pt x="3679993" y="1715546"/>
                    <a:pt x="3671279" y="1709908"/>
                  </a:cubicBezTo>
                  <a:cubicBezTo>
                    <a:pt x="3665640" y="1706320"/>
                    <a:pt x="3660514" y="1708883"/>
                    <a:pt x="3656926" y="1705807"/>
                  </a:cubicBezTo>
                  <a:cubicBezTo>
                    <a:pt x="3654363" y="1699143"/>
                    <a:pt x="3656926" y="1695555"/>
                    <a:pt x="3659489" y="1691454"/>
                  </a:cubicBezTo>
                  <a:cubicBezTo>
                    <a:pt x="3665128" y="1690429"/>
                    <a:pt x="3664615" y="1690429"/>
                    <a:pt x="3667691" y="1687354"/>
                  </a:cubicBezTo>
                  <a:cubicBezTo>
                    <a:pt x="3664615" y="1680690"/>
                    <a:pt x="3659489" y="1678127"/>
                    <a:pt x="3659489" y="1673001"/>
                  </a:cubicBezTo>
                  <a:cubicBezTo>
                    <a:pt x="3661540" y="1668387"/>
                    <a:pt x="3664103" y="1667875"/>
                    <a:pt x="3667691" y="1664799"/>
                  </a:cubicBezTo>
                  <a:cubicBezTo>
                    <a:pt x="3663590" y="1659161"/>
                    <a:pt x="3659489" y="1653522"/>
                    <a:pt x="3655901" y="1647371"/>
                  </a:cubicBezTo>
                  <a:cubicBezTo>
                    <a:pt x="3659489" y="1646346"/>
                    <a:pt x="3663077" y="1645833"/>
                    <a:pt x="3666666" y="1644808"/>
                  </a:cubicBezTo>
                  <a:cubicBezTo>
                    <a:pt x="3667178" y="1628405"/>
                    <a:pt x="3672304" y="1621228"/>
                    <a:pt x="3666666" y="1607388"/>
                  </a:cubicBezTo>
                  <a:cubicBezTo>
                    <a:pt x="3672304" y="1601237"/>
                    <a:pt x="3679480" y="1598674"/>
                    <a:pt x="3684094" y="1591498"/>
                  </a:cubicBezTo>
                  <a:cubicBezTo>
                    <a:pt x="3683069" y="1589960"/>
                    <a:pt x="3682556" y="1588935"/>
                    <a:pt x="3681531" y="1587397"/>
                  </a:cubicBezTo>
                  <a:cubicBezTo>
                    <a:pt x="3677430" y="1584322"/>
                    <a:pt x="3673329" y="1581246"/>
                    <a:pt x="3669741" y="1578170"/>
                  </a:cubicBezTo>
                  <a:cubicBezTo>
                    <a:pt x="3658977" y="1580221"/>
                    <a:pt x="3654876" y="1580733"/>
                    <a:pt x="3640523" y="1580733"/>
                  </a:cubicBezTo>
                  <a:cubicBezTo>
                    <a:pt x="3638985" y="1578683"/>
                    <a:pt x="3637960" y="1576120"/>
                    <a:pt x="3636422" y="1574070"/>
                  </a:cubicBezTo>
                  <a:cubicBezTo>
                    <a:pt x="3632834" y="1575607"/>
                    <a:pt x="3629246" y="1576633"/>
                    <a:pt x="3625658" y="1578170"/>
                  </a:cubicBezTo>
                  <a:cubicBezTo>
                    <a:pt x="3626171" y="1561767"/>
                    <a:pt x="3621045" y="1559717"/>
                    <a:pt x="3614893" y="1550490"/>
                  </a:cubicBezTo>
                  <a:cubicBezTo>
                    <a:pt x="3617456" y="1546902"/>
                    <a:pt x="3636422" y="1537163"/>
                    <a:pt x="3641548" y="1533062"/>
                  </a:cubicBezTo>
                  <a:cubicBezTo>
                    <a:pt x="3649237" y="1535625"/>
                    <a:pt x="3656414" y="1538188"/>
                    <a:pt x="3664103" y="1541263"/>
                  </a:cubicBezTo>
                  <a:cubicBezTo>
                    <a:pt x="3701010" y="1546389"/>
                    <a:pt x="3749706" y="1534600"/>
                    <a:pt x="3784563" y="1545364"/>
                  </a:cubicBezTo>
                  <a:cubicBezTo>
                    <a:pt x="3800966" y="1550490"/>
                    <a:pt x="3811218" y="1563818"/>
                    <a:pt x="3832234" y="1565355"/>
                  </a:cubicBezTo>
                  <a:cubicBezTo>
                    <a:pt x="3834797" y="1563305"/>
                    <a:pt x="3837360" y="1560742"/>
                    <a:pt x="3840436" y="1558692"/>
                  </a:cubicBezTo>
                  <a:cubicBezTo>
                    <a:pt x="3852738" y="1567406"/>
                    <a:pt x="3871192" y="1570481"/>
                    <a:pt x="3894771" y="1569969"/>
                  </a:cubicBezTo>
                  <a:moveTo>
                    <a:pt x="4323303" y="1520760"/>
                  </a:moveTo>
                  <a:cubicBezTo>
                    <a:pt x="4338168" y="1526398"/>
                    <a:pt x="4365849" y="1538188"/>
                    <a:pt x="4392504" y="1531524"/>
                  </a:cubicBezTo>
                  <a:cubicBezTo>
                    <a:pt x="4415571" y="1525373"/>
                    <a:pt x="4431973" y="1511020"/>
                    <a:pt x="4456066" y="1533062"/>
                  </a:cubicBezTo>
                  <a:cubicBezTo>
                    <a:pt x="4445814" y="1536650"/>
                    <a:pt x="4437099" y="1549465"/>
                    <a:pt x="4431973" y="1558179"/>
                  </a:cubicBezTo>
                  <a:cubicBezTo>
                    <a:pt x="4435049" y="1564330"/>
                    <a:pt x="4438125" y="1570481"/>
                    <a:pt x="4441200" y="1576633"/>
                  </a:cubicBezTo>
                  <a:cubicBezTo>
                    <a:pt x="4439662" y="1577145"/>
                    <a:pt x="4438637" y="1577658"/>
                    <a:pt x="4437099" y="1578170"/>
                  </a:cubicBezTo>
                  <a:cubicBezTo>
                    <a:pt x="4429923" y="1575607"/>
                    <a:pt x="4420696" y="1575607"/>
                    <a:pt x="4411982" y="1576633"/>
                  </a:cubicBezTo>
                  <a:cubicBezTo>
                    <a:pt x="4406856" y="1581759"/>
                    <a:pt x="4401730" y="1587910"/>
                    <a:pt x="4396092" y="1592523"/>
                  </a:cubicBezTo>
                  <a:cubicBezTo>
                    <a:pt x="4386352" y="1596111"/>
                    <a:pt x="4344319" y="1589960"/>
                    <a:pt x="4335093" y="1584322"/>
                  </a:cubicBezTo>
                  <a:cubicBezTo>
                    <a:pt x="4330479" y="1579196"/>
                    <a:pt x="4326378" y="1573557"/>
                    <a:pt x="4321765" y="1568431"/>
                  </a:cubicBezTo>
                  <a:cubicBezTo>
                    <a:pt x="4324841" y="1556641"/>
                    <a:pt x="4325866" y="1555616"/>
                    <a:pt x="4332530" y="1548440"/>
                  </a:cubicBezTo>
                  <a:cubicBezTo>
                    <a:pt x="4328429" y="1539213"/>
                    <a:pt x="4322278" y="1536650"/>
                    <a:pt x="4320740" y="1524348"/>
                  </a:cubicBezTo>
                  <a:cubicBezTo>
                    <a:pt x="4321765" y="1523835"/>
                    <a:pt x="4322278" y="1522297"/>
                    <a:pt x="4323303" y="1520760"/>
                  </a:cubicBezTo>
                  <a:moveTo>
                    <a:pt x="7009313" y="1491541"/>
                  </a:moveTo>
                  <a:cubicBezTo>
                    <a:pt x="7011363" y="1492054"/>
                    <a:pt x="7013926" y="1492567"/>
                    <a:pt x="7015976" y="1493079"/>
                  </a:cubicBezTo>
                  <a:cubicBezTo>
                    <a:pt x="7052371" y="1517684"/>
                    <a:pt x="7056472" y="1544339"/>
                    <a:pt x="7108757" y="1523835"/>
                  </a:cubicBezTo>
                  <a:cubicBezTo>
                    <a:pt x="7101580" y="1530499"/>
                    <a:pt x="7094404" y="1537163"/>
                    <a:pt x="7087740" y="1543826"/>
                  </a:cubicBezTo>
                  <a:cubicBezTo>
                    <a:pt x="7088253" y="1547415"/>
                    <a:pt x="7088765" y="1551003"/>
                    <a:pt x="7089278" y="1554591"/>
                  </a:cubicBezTo>
                  <a:lnTo>
                    <a:pt x="7086715" y="1554591"/>
                  </a:lnTo>
                  <a:cubicBezTo>
                    <a:pt x="7073388" y="1560229"/>
                    <a:pt x="7053396" y="1555616"/>
                    <a:pt x="7045707" y="1566381"/>
                  </a:cubicBezTo>
                  <a:cubicBezTo>
                    <a:pt x="7043657" y="1571507"/>
                    <a:pt x="7041094" y="1577145"/>
                    <a:pt x="7039043" y="1582271"/>
                  </a:cubicBezTo>
                  <a:cubicBezTo>
                    <a:pt x="7018539" y="1570481"/>
                    <a:pt x="7006237" y="1569456"/>
                    <a:pt x="6976507" y="1568944"/>
                  </a:cubicBezTo>
                  <a:lnTo>
                    <a:pt x="6976507" y="1571507"/>
                  </a:lnTo>
                  <a:cubicBezTo>
                    <a:pt x="6975994" y="1572019"/>
                    <a:pt x="6975482" y="1572532"/>
                    <a:pt x="6974968" y="1573044"/>
                  </a:cubicBezTo>
                  <a:cubicBezTo>
                    <a:pt x="6978045" y="1581246"/>
                    <a:pt x="6983683" y="1582271"/>
                    <a:pt x="6988297" y="1588935"/>
                  </a:cubicBezTo>
                  <a:cubicBezTo>
                    <a:pt x="6976507" y="1589448"/>
                    <a:pt x="6977019" y="1593036"/>
                    <a:pt x="6969842" y="1597136"/>
                  </a:cubicBezTo>
                  <a:cubicBezTo>
                    <a:pt x="6971893" y="1586372"/>
                    <a:pt x="6970356" y="1581759"/>
                    <a:pt x="6965742" y="1574582"/>
                  </a:cubicBezTo>
                  <a:cubicBezTo>
                    <a:pt x="6969842" y="1569456"/>
                    <a:pt x="6975482" y="1560742"/>
                    <a:pt x="6980094" y="1556129"/>
                  </a:cubicBezTo>
                  <a:cubicBezTo>
                    <a:pt x="6986246" y="1554591"/>
                    <a:pt x="6992397" y="1553566"/>
                    <a:pt x="6998548" y="1552028"/>
                  </a:cubicBezTo>
                  <a:cubicBezTo>
                    <a:pt x="7002649" y="1539213"/>
                    <a:pt x="7006750" y="1526398"/>
                    <a:pt x="7010338" y="1513583"/>
                  </a:cubicBezTo>
                  <a:cubicBezTo>
                    <a:pt x="7012901" y="1501281"/>
                    <a:pt x="7006237" y="1500256"/>
                    <a:pt x="7009313" y="1491541"/>
                  </a:cubicBezTo>
                  <a:moveTo>
                    <a:pt x="4194641" y="1490516"/>
                  </a:moveTo>
                  <a:cubicBezTo>
                    <a:pt x="4215145" y="1492567"/>
                    <a:pt x="4240775" y="1493079"/>
                    <a:pt x="4251539" y="1505382"/>
                  </a:cubicBezTo>
                  <a:cubicBezTo>
                    <a:pt x="4252052" y="1534087"/>
                    <a:pt x="4240262" y="1542289"/>
                    <a:pt x="4230523" y="1561255"/>
                  </a:cubicBezTo>
                  <a:cubicBezTo>
                    <a:pt x="4228985" y="1559717"/>
                    <a:pt x="4227960" y="1558692"/>
                    <a:pt x="4226422" y="1557154"/>
                  </a:cubicBezTo>
                  <a:cubicBezTo>
                    <a:pt x="4209506" y="1548440"/>
                    <a:pt x="4181313" y="1514608"/>
                    <a:pt x="4176187" y="1494617"/>
                  </a:cubicBezTo>
                  <a:cubicBezTo>
                    <a:pt x="4176700" y="1494104"/>
                    <a:pt x="4177213" y="1493592"/>
                    <a:pt x="4177725" y="1493079"/>
                  </a:cubicBezTo>
                  <a:cubicBezTo>
                    <a:pt x="4185927" y="1494104"/>
                    <a:pt x="4189515" y="1494617"/>
                    <a:pt x="4194641" y="1490516"/>
                  </a:cubicBezTo>
                  <a:moveTo>
                    <a:pt x="5136282" y="1483852"/>
                  </a:moveTo>
                  <a:cubicBezTo>
                    <a:pt x="5139870" y="1494104"/>
                    <a:pt x="5136282" y="1508457"/>
                    <a:pt x="5141408" y="1518197"/>
                  </a:cubicBezTo>
                  <a:lnTo>
                    <a:pt x="5145509" y="1518197"/>
                  </a:lnTo>
                  <a:cubicBezTo>
                    <a:pt x="5149610" y="1509995"/>
                    <a:pt x="5150122" y="1497693"/>
                    <a:pt x="5152173" y="1486415"/>
                  </a:cubicBezTo>
                  <a:cubicBezTo>
                    <a:pt x="5153198" y="1485903"/>
                    <a:pt x="5153711" y="1485390"/>
                    <a:pt x="5154736" y="1484878"/>
                  </a:cubicBezTo>
                  <a:cubicBezTo>
                    <a:pt x="5155761" y="1485903"/>
                    <a:pt x="5156274" y="1486415"/>
                    <a:pt x="5157299" y="1487441"/>
                  </a:cubicBezTo>
                  <a:cubicBezTo>
                    <a:pt x="5159862" y="1503331"/>
                    <a:pt x="5150635" y="1516146"/>
                    <a:pt x="5157299" y="1528448"/>
                  </a:cubicBezTo>
                  <a:cubicBezTo>
                    <a:pt x="5158837" y="1528961"/>
                    <a:pt x="5160887" y="1529474"/>
                    <a:pt x="5162425" y="1529986"/>
                  </a:cubicBezTo>
                  <a:cubicBezTo>
                    <a:pt x="5176778" y="1528961"/>
                    <a:pt x="5183954" y="1522297"/>
                    <a:pt x="5191643" y="1514096"/>
                  </a:cubicBezTo>
                  <a:cubicBezTo>
                    <a:pt x="5202407" y="1522297"/>
                    <a:pt x="5208558" y="1536650"/>
                    <a:pt x="5220861" y="1543314"/>
                  </a:cubicBezTo>
                  <a:cubicBezTo>
                    <a:pt x="5234701" y="1539213"/>
                    <a:pt x="5273145" y="1534087"/>
                    <a:pt x="5292624" y="1540751"/>
                  </a:cubicBezTo>
                  <a:cubicBezTo>
                    <a:pt x="5299288" y="1545877"/>
                    <a:pt x="5305952" y="1551515"/>
                    <a:pt x="5312616" y="1556641"/>
                  </a:cubicBezTo>
                  <a:cubicBezTo>
                    <a:pt x="5312103" y="1580221"/>
                    <a:pt x="5320305" y="1588422"/>
                    <a:pt x="5328506" y="1603288"/>
                  </a:cubicBezTo>
                  <a:cubicBezTo>
                    <a:pt x="5339271" y="1604825"/>
                    <a:pt x="5349523" y="1606876"/>
                    <a:pt x="5360287" y="1608414"/>
                  </a:cubicBezTo>
                  <a:cubicBezTo>
                    <a:pt x="5361825" y="1612002"/>
                    <a:pt x="5363876" y="1615590"/>
                    <a:pt x="5365413" y="1619178"/>
                  </a:cubicBezTo>
                  <a:cubicBezTo>
                    <a:pt x="5371052" y="1621741"/>
                    <a:pt x="5375152" y="1616615"/>
                    <a:pt x="5377203" y="1615077"/>
                  </a:cubicBezTo>
                  <a:cubicBezTo>
                    <a:pt x="5383354" y="1591498"/>
                    <a:pt x="5411034" y="1589960"/>
                    <a:pt x="5424875" y="1604313"/>
                  </a:cubicBezTo>
                  <a:cubicBezTo>
                    <a:pt x="5436152" y="1604313"/>
                    <a:pt x="5437177" y="1600725"/>
                    <a:pt x="5445891" y="1599187"/>
                  </a:cubicBezTo>
                  <a:cubicBezTo>
                    <a:pt x="5454093" y="1604825"/>
                    <a:pt x="5462806" y="1610464"/>
                    <a:pt x="5471008" y="1616615"/>
                  </a:cubicBezTo>
                  <a:cubicBezTo>
                    <a:pt x="5453068" y="1620203"/>
                    <a:pt x="5439740" y="1628917"/>
                    <a:pt x="5416673" y="1629943"/>
                  </a:cubicBezTo>
                  <a:cubicBezTo>
                    <a:pt x="5418723" y="1624817"/>
                    <a:pt x="5421286" y="1619178"/>
                    <a:pt x="5423337" y="1614052"/>
                  </a:cubicBezTo>
                  <a:cubicBezTo>
                    <a:pt x="5421799" y="1612514"/>
                    <a:pt x="5420774" y="1611489"/>
                    <a:pt x="5419236" y="1609951"/>
                  </a:cubicBezTo>
                  <a:cubicBezTo>
                    <a:pt x="5407959" y="1611489"/>
                    <a:pt x="5399245" y="1615077"/>
                    <a:pt x="5385917" y="1618153"/>
                  </a:cubicBezTo>
                  <a:cubicBezTo>
                    <a:pt x="5380791" y="1640195"/>
                    <a:pt x="5360287" y="1639682"/>
                    <a:pt x="5345935" y="1652497"/>
                  </a:cubicBezTo>
                  <a:lnTo>
                    <a:pt x="5345935" y="1657623"/>
                  </a:lnTo>
                  <a:cubicBezTo>
                    <a:pt x="5357724" y="1665825"/>
                    <a:pt x="5361825" y="1673001"/>
                    <a:pt x="5364388" y="1689404"/>
                  </a:cubicBezTo>
                  <a:cubicBezTo>
                    <a:pt x="5356187" y="1695043"/>
                    <a:pt x="5356699" y="1700681"/>
                    <a:pt x="5352598" y="1710421"/>
                  </a:cubicBezTo>
                  <a:cubicBezTo>
                    <a:pt x="5344397" y="1706832"/>
                    <a:pt x="5335683" y="1701194"/>
                    <a:pt x="5327481" y="1702219"/>
                  </a:cubicBezTo>
                  <a:cubicBezTo>
                    <a:pt x="5327481" y="1696580"/>
                    <a:pt x="5326456" y="1690429"/>
                    <a:pt x="5323380" y="1687866"/>
                  </a:cubicBezTo>
                  <a:cubicBezTo>
                    <a:pt x="5316716" y="1683253"/>
                    <a:pt x="5307490" y="1684278"/>
                    <a:pt x="5299288" y="1679665"/>
                  </a:cubicBezTo>
                  <a:cubicBezTo>
                    <a:pt x="5257768" y="1655573"/>
                    <a:pt x="5239827" y="1640707"/>
                    <a:pt x="5214197" y="1600212"/>
                  </a:cubicBezTo>
                  <a:cubicBezTo>
                    <a:pt x="5202920" y="1599187"/>
                    <a:pt x="5191130" y="1598674"/>
                    <a:pt x="5179853" y="1597649"/>
                  </a:cubicBezTo>
                  <a:cubicBezTo>
                    <a:pt x="5179853" y="1585859"/>
                    <a:pt x="5177290" y="1579196"/>
                    <a:pt x="5173189" y="1572532"/>
                  </a:cubicBezTo>
                  <a:cubicBezTo>
                    <a:pt x="5161400" y="1568431"/>
                    <a:pt x="5149097" y="1564330"/>
                    <a:pt x="5137307" y="1560742"/>
                  </a:cubicBezTo>
                  <a:cubicBezTo>
                    <a:pt x="5123467" y="1575607"/>
                    <a:pt x="5107064" y="1574070"/>
                    <a:pt x="5100400" y="1598162"/>
                  </a:cubicBezTo>
                  <a:cubicBezTo>
                    <a:pt x="5094249" y="1597136"/>
                    <a:pt x="5088098" y="1596624"/>
                    <a:pt x="5081947" y="1595599"/>
                  </a:cubicBezTo>
                  <a:cubicBezTo>
                    <a:pt x="5083485" y="1562792"/>
                    <a:pt x="5084510" y="1529986"/>
                    <a:pt x="5086048" y="1497180"/>
                  </a:cubicBezTo>
                  <a:cubicBezTo>
                    <a:pt x="5103476" y="1492567"/>
                    <a:pt x="5119879" y="1488466"/>
                    <a:pt x="5136282" y="1483852"/>
                  </a:cubicBezTo>
                  <a:moveTo>
                    <a:pt x="4260766" y="1462323"/>
                  </a:moveTo>
                  <a:cubicBezTo>
                    <a:pt x="4281782" y="1465399"/>
                    <a:pt x="4290497" y="1483340"/>
                    <a:pt x="4295110" y="1502306"/>
                  </a:cubicBezTo>
                  <a:cubicBezTo>
                    <a:pt x="4303312" y="1503844"/>
                    <a:pt x="4312026" y="1505894"/>
                    <a:pt x="4320227" y="1507432"/>
                  </a:cubicBezTo>
                  <a:cubicBezTo>
                    <a:pt x="4320227" y="1517684"/>
                    <a:pt x="4314076" y="1522810"/>
                    <a:pt x="4317664" y="1532549"/>
                  </a:cubicBezTo>
                  <a:cubicBezTo>
                    <a:pt x="4321252" y="1537675"/>
                    <a:pt x="4324841" y="1543314"/>
                    <a:pt x="4328429" y="1548440"/>
                  </a:cubicBezTo>
                  <a:cubicBezTo>
                    <a:pt x="4320227" y="1550490"/>
                    <a:pt x="4318689" y="1554078"/>
                    <a:pt x="4319202" y="1564330"/>
                  </a:cubicBezTo>
                  <a:cubicBezTo>
                    <a:pt x="4307412" y="1566381"/>
                    <a:pt x="4295110" y="1568944"/>
                    <a:pt x="4283320" y="1570994"/>
                  </a:cubicBezTo>
                  <a:cubicBezTo>
                    <a:pt x="4269993" y="1564330"/>
                    <a:pt x="4247438" y="1552028"/>
                    <a:pt x="4246413" y="1537675"/>
                  </a:cubicBezTo>
                  <a:cubicBezTo>
                    <a:pt x="4271018" y="1521272"/>
                    <a:pt x="4245388" y="1484365"/>
                    <a:pt x="4242312" y="1468475"/>
                  </a:cubicBezTo>
                  <a:cubicBezTo>
                    <a:pt x="4248464" y="1466937"/>
                    <a:pt x="4254615" y="1464886"/>
                    <a:pt x="4260766" y="1462323"/>
                  </a:cubicBezTo>
                  <a:moveTo>
                    <a:pt x="4189515" y="1453097"/>
                  </a:moveTo>
                  <a:cubicBezTo>
                    <a:pt x="4205918" y="1462323"/>
                    <a:pt x="4213095" y="1476676"/>
                    <a:pt x="4238724" y="1470525"/>
                  </a:cubicBezTo>
                  <a:cubicBezTo>
                    <a:pt x="4240775" y="1483852"/>
                    <a:pt x="4247951" y="1484365"/>
                    <a:pt x="4250514" y="1498205"/>
                  </a:cubicBezTo>
                  <a:cubicBezTo>
                    <a:pt x="4232573" y="1486928"/>
                    <a:pt x="4189515" y="1482315"/>
                    <a:pt x="4172087" y="1493079"/>
                  </a:cubicBezTo>
                  <a:lnTo>
                    <a:pt x="4172087" y="1501281"/>
                  </a:lnTo>
                  <a:cubicBezTo>
                    <a:pt x="4184389" y="1511020"/>
                    <a:pt x="4202330" y="1537675"/>
                    <a:pt x="4213095" y="1550490"/>
                  </a:cubicBezTo>
                  <a:lnTo>
                    <a:pt x="4206431" y="1550490"/>
                  </a:lnTo>
                  <a:cubicBezTo>
                    <a:pt x="4178238" y="1538188"/>
                    <a:pt x="4166961" y="1519222"/>
                    <a:pt x="4152095" y="1493592"/>
                  </a:cubicBezTo>
                  <a:cubicBezTo>
                    <a:pt x="4143381" y="1492567"/>
                    <a:pt x="4137230" y="1493592"/>
                    <a:pt x="4134667" y="1485390"/>
                  </a:cubicBezTo>
                  <a:cubicBezTo>
                    <a:pt x="4145432" y="1484365"/>
                    <a:pt x="4152095" y="1483852"/>
                    <a:pt x="4163885" y="1483852"/>
                  </a:cubicBezTo>
                  <a:cubicBezTo>
                    <a:pt x="4169011" y="1470012"/>
                    <a:pt x="4180801" y="1462836"/>
                    <a:pt x="4189515" y="1453097"/>
                  </a:cubicBezTo>
                  <a:moveTo>
                    <a:pt x="5176265" y="1450534"/>
                  </a:moveTo>
                  <a:cubicBezTo>
                    <a:pt x="5175239" y="1456172"/>
                    <a:pt x="5176265" y="1455147"/>
                    <a:pt x="5178828" y="1459760"/>
                  </a:cubicBezTo>
                  <a:cubicBezTo>
                    <a:pt x="5189592" y="1462836"/>
                    <a:pt x="5200357" y="1467449"/>
                    <a:pt x="5210609" y="1463861"/>
                  </a:cubicBezTo>
                  <a:lnTo>
                    <a:pt x="5210609" y="1458735"/>
                  </a:lnTo>
                  <a:cubicBezTo>
                    <a:pt x="5209584" y="1457710"/>
                    <a:pt x="5209071" y="1457197"/>
                    <a:pt x="5208046" y="1456172"/>
                  </a:cubicBezTo>
                  <a:cubicBezTo>
                    <a:pt x="5198306" y="1453097"/>
                    <a:pt x="5190105" y="1450534"/>
                    <a:pt x="5176265" y="1450534"/>
                  </a:cubicBezTo>
                  <a:moveTo>
                    <a:pt x="5534570" y="1447971"/>
                  </a:moveTo>
                  <a:cubicBezTo>
                    <a:pt x="5516629" y="1454122"/>
                    <a:pt x="5499714" y="1448996"/>
                    <a:pt x="5492025" y="1465399"/>
                  </a:cubicBezTo>
                  <a:cubicBezTo>
                    <a:pt x="5486899" y="1475138"/>
                    <a:pt x="5490487" y="1490004"/>
                    <a:pt x="5493562" y="1498718"/>
                  </a:cubicBezTo>
                  <a:cubicBezTo>
                    <a:pt x="5495100" y="1499230"/>
                    <a:pt x="5496125" y="1499743"/>
                    <a:pt x="5497663" y="1500256"/>
                  </a:cubicBezTo>
                  <a:cubicBezTo>
                    <a:pt x="5499714" y="1499230"/>
                    <a:pt x="5502277" y="1498718"/>
                    <a:pt x="5504327" y="1497693"/>
                  </a:cubicBezTo>
                  <a:cubicBezTo>
                    <a:pt x="5504840" y="1437719"/>
                    <a:pt x="5579679" y="1475138"/>
                    <a:pt x="5614536" y="1455147"/>
                  </a:cubicBezTo>
                  <a:lnTo>
                    <a:pt x="5614536" y="1453609"/>
                  </a:lnTo>
                  <a:cubicBezTo>
                    <a:pt x="5614023" y="1452071"/>
                    <a:pt x="5613510" y="1450021"/>
                    <a:pt x="5612998" y="1448483"/>
                  </a:cubicBezTo>
                  <a:cubicBezTo>
                    <a:pt x="5585317" y="1448996"/>
                    <a:pt x="5560713" y="1451559"/>
                    <a:pt x="5534570" y="1447971"/>
                  </a:cubicBezTo>
                  <a:moveTo>
                    <a:pt x="4181313" y="1445408"/>
                  </a:moveTo>
                  <a:cubicBezTo>
                    <a:pt x="4185927" y="1446945"/>
                    <a:pt x="4184902" y="1446945"/>
                    <a:pt x="4187977" y="1449508"/>
                  </a:cubicBezTo>
                  <a:cubicBezTo>
                    <a:pt x="4187465" y="1450534"/>
                    <a:pt x="4186952" y="1451046"/>
                    <a:pt x="4186439" y="1452071"/>
                  </a:cubicBezTo>
                  <a:cubicBezTo>
                    <a:pt x="4175162" y="1456685"/>
                    <a:pt x="4165423" y="1468475"/>
                    <a:pt x="4161322" y="1479752"/>
                  </a:cubicBezTo>
                  <a:cubicBezTo>
                    <a:pt x="4154146" y="1479239"/>
                    <a:pt x="4139280" y="1483852"/>
                    <a:pt x="4133642" y="1481289"/>
                  </a:cubicBezTo>
                  <a:cubicBezTo>
                    <a:pt x="4127491" y="1478214"/>
                    <a:pt x="4128003" y="1474113"/>
                    <a:pt x="4116213" y="1476164"/>
                  </a:cubicBezTo>
                  <a:cubicBezTo>
                    <a:pt x="4116726" y="1467962"/>
                    <a:pt x="4117239" y="1459248"/>
                    <a:pt x="4117751" y="1451046"/>
                  </a:cubicBezTo>
                  <a:cubicBezTo>
                    <a:pt x="4141843" y="1454122"/>
                    <a:pt x="4161835" y="1457197"/>
                    <a:pt x="4181313" y="1445408"/>
                  </a:cubicBezTo>
                  <a:moveTo>
                    <a:pt x="3983963" y="1473088"/>
                  </a:moveTo>
                  <a:cubicBezTo>
                    <a:pt x="3990115" y="1472575"/>
                    <a:pt x="3996266" y="1472063"/>
                    <a:pt x="4002417" y="1471550"/>
                  </a:cubicBezTo>
                  <a:cubicBezTo>
                    <a:pt x="4008056" y="1468475"/>
                    <a:pt x="4011131" y="1463349"/>
                    <a:pt x="4013181" y="1456685"/>
                  </a:cubicBezTo>
                  <a:cubicBezTo>
                    <a:pt x="4014206" y="1457197"/>
                    <a:pt x="4014719" y="1457710"/>
                    <a:pt x="4015744" y="1458223"/>
                  </a:cubicBezTo>
                  <a:cubicBezTo>
                    <a:pt x="4018307" y="1465912"/>
                    <a:pt x="4021895" y="1471038"/>
                    <a:pt x="4030097" y="1472575"/>
                  </a:cubicBezTo>
                  <a:cubicBezTo>
                    <a:pt x="4032660" y="1466937"/>
                    <a:pt x="4033173" y="1461298"/>
                    <a:pt x="4038299" y="1458223"/>
                  </a:cubicBezTo>
                  <a:cubicBezTo>
                    <a:pt x="4053164" y="1461811"/>
                    <a:pt x="4075206" y="1439256"/>
                    <a:pt x="4099298" y="1438231"/>
                  </a:cubicBezTo>
                  <a:cubicBezTo>
                    <a:pt x="4100836" y="1447458"/>
                    <a:pt x="4104424" y="1449508"/>
                    <a:pt x="4113650" y="1450021"/>
                  </a:cubicBezTo>
                  <a:cubicBezTo>
                    <a:pt x="4110062" y="1478214"/>
                    <a:pt x="4096735" y="1491541"/>
                    <a:pt x="4102886" y="1517684"/>
                  </a:cubicBezTo>
                  <a:cubicBezTo>
                    <a:pt x="4112625" y="1525373"/>
                    <a:pt x="4122365" y="1532549"/>
                    <a:pt x="4132104" y="1540238"/>
                  </a:cubicBezTo>
                  <a:cubicBezTo>
                    <a:pt x="4140306" y="1555103"/>
                    <a:pt x="4140306" y="1568944"/>
                    <a:pt x="4153120" y="1578683"/>
                  </a:cubicBezTo>
                  <a:cubicBezTo>
                    <a:pt x="4159784" y="1583809"/>
                    <a:pt x="4166448" y="1579708"/>
                    <a:pt x="4175675" y="1583809"/>
                  </a:cubicBezTo>
                  <a:cubicBezTo>
                    <a:pt x="4178750" y="1588422"/>
                    <a:pt x="4181826" y="1592523"/>
                    <a:pt x="4184902" y="1597136"/>
                  </a:cubicBezTo>
                  <a:cubicBezTo>
                    <a:pt x="4199254" y="1608414"/>
                    <a:pt x="4226934" y="1608926"/>
                    <a:pt x="4230010" y="1631480"/>
                  </a:cubicBezTo>
                  <a:cubicBezTo>
                    <a:pt x="4220271" y="1628917"/>
                    <a:pt x="4213607" y="1619178"/>
                    <a:pt x="4203355" y="1622254"/>
                  </a:cubicBezTo>
                  <a:cubicBezTo>
                    <a:pt x="4193103" y="1623279"/>
                    <a:pt x="4191053" y="1627380"/>
                    <a:pt x="4191565" y="1639682"/>
                  </a:cubicBezTo>
                  <a:cubicBezTo>
                    <a:pt x="4195154" y="1643270"/>
                    <a:pt x="4198742" y="1646858"/>
                    <a:pt x="4202330" y="1650447"/>
                  </a:cubicBezTo>
                  <a:lnTo>
                    <a:pt x="4202330" y="1653010"/>
                  </a:lnTo>
                  <a:cubicBezTo>
                    <a:pt x="4191053" y="1661211"/>
                    <a:pt x="4189515" y="1674026"/>
                    <a:pt x="4179776" y="1683765"/>
                  </a:cubicBezTo>
                  <a:lnTo>
                    <a:pt x="4178238" y="1683765"/>
                  </a:lnTo>
                  <a:cubicBezTo>
                    <a:pt x="4177213" y="1673001"/>
                    <a:pt x="4181826" y="1670438"/>
                    <a:pt x="4183364" y="1661211"/>
                  </a:cubicBezTo>
                  <a:cubicBezTo>
                    <a:pt x="4180801" y="1650959"/>
                    <a:pt x="4178238" y="1640707"/>
                    <a:pt x="4175162" y="1630455"/>
                  </a:cubicBezTo>
                  <a:cubicBezTo>
                    <a:pt x="4149020" y="1618153"/>
                    <a:pt x="4089046" y="1578170"/>
                    <a:pt x="4070592" y="1557666"/>
                  </a:cubicBezTo>
                  <a:cubicBezTo>
                    <a:pt x="4055727" y="1541263"/>
                    <a:pt x="4058290" y="1516659"/>
                    <a:pt x="4032147" y="1511020"/>
                  </a:cubicBezTo>
                  <a:cubicBezTo>
                    <a:pt x="4012156" y="1506919"/>
                    <a:pt x="4012156" y="1524348"/>
                    <a:pt x="3997804" y="1526911"/>
                  </a:cubicBezTo>
                  <a:lnTo>
                    <a:pt x="3997804" y="1517684"/>
                  </a:lnTo>
                  <a:cubicBezTo>
                    <a:pt x="3993190" y="1517171"/>
                    <a:pt x="3988064" y="1516659"/>
                    <a:pt x="3983451" y="1516146"/>
                  </a:cubicBezTo>
                  <a:cubicBezTo>
                    <a:pt x="3982938" y="1504356"/>
                    <a:pt x="3981913" y="1503844"/>
                    <a:pt x="3976787" y="1493592"/>
                  </a:cubicBezTo>
                  <a:cubicBezTo>
                    <a:pt x="3980375" y="1491029"/>
                    <a:pt x="3983963" y="1488466"/>
                    <a:pt x="3987552" y="1485390"/>
                  </a:cubicBezTo>
                  <a:cubicBezTo>
                    <a:pt x="3986526" y="1481802"/>
                    <a:pt x="3984989" y="1477701"/>
                    <a:pt x="3983963" y="1473088"/>
                  </a:cubicBezTo>
                  <a:moveTo>
                    <a:pt x="4018307" y="1420290"/>
                  </a:moveTo>
                  <a:cubicBezTo>
                    <a:pt x="4024971" y="1421828"/>
                    <a:pt x="4031635" y="1423879"/>
                    <a:pt x="4038299" y="1425416"/>
                  </a:cubicBezTo>
                  <a:cubicBezTo>
                    <a:pt x="4039836" y="1432080"/>
                    <a:pt x="4039324" y="1436693"/>
                    <a:pt x="4044962" y="1440282"/>
                  </a:cubicBezTo>
                  <a:cubicBezTo>
                    <a:pt x="4048551" y="1442845"/>
                    <a:pt x="4053676" y="1443357"/>
                    <a:pt x="4060853" y="1442845"/>
                  </a:cubicBezTo>
                  <a:cubicBezTo>
                    <a:pt x="4059828" y="1444895"/>
                    <a:pt x="4059315" y="1447458"/>
                    <a:pt x="4058290" y="1449508"/>
                  </a:cubicBezTo>
                  <a:cubicBezTo>
                    <a:pt x="4049063" y="1450534"/>
                    <a:pt x="4037273" y="1455147"/>
                    <a:pt x="4030610" y="1458735"/>
                  </a:cubicBezTo>
                  <a:cubicBezTo>
                    <a:pt x="4030097" y="1462323"/>
                    <a:pt x="4029584" y="1465912"/>
                    <a:pt x="4029072" y="1469500"/>
                  </a:cubicBezTo>
                  <a:cubicBezTo>
                    <a:pt x="4023946" y="1463861"/>
                    <a:pt x="4018307" y="1458223"/>
                    <a:pt x="4013181" y="1452071"/>
                  </a:cubicBezTo>
                  <a:cubicBezTo>
                    <a:pt x="4012156" y="1452584"/>
                    <a:pt x="4011643" y="1453097"/>
                    <a:pt x="4010619" y="1453609"/>
                  </a:cubicBezTo>
                  <a:cubicBezTo>
                    <a:pt x="4007543" y="1458735"/>
                    <a:pt x="4004467" y="1464374"/>
                    <a:pt x="4001392" y="1469500"/>
                  </a:cubicBezTo>
                  <a:lnTo>
                    <a:pt x="3985501" y="1469500"/>
                  </a:lnTo>
                  <a:cubicBezTo>
                    <a:pt x="3982426" y="1464374"/>
                    <a:pt x="3979350" y="1459760"/>
                    <a:pt x="3976274" y="1454634"/>
                  </a:cubicBezTo>
                  <a:cubicBezTo>
                    <a:pt x="3973199" y="1455660"/>
                    <a:pt x="3970123" y="1456172"/>
                    <a:pt x="3967048" y="1457197"/>
                  </a:cubicBezTo>
                  <a:cubicBezTo>
                    <a:pt x="3971661" y="1425929"/>
                    <a:pt x="3997291" y="1431567"/>
                    <a:pt x="4018307" y="1420290"/>
                  </a:cubicBezTo>
                  <a:moveTo>
                    <a:pt x="4417621" y="1400299"/>
                  </a:moveTo>
                  <a:cubicBezTo>
                    <a:pt x="4427873" y="1415677"/>
                    <a:pt x="4438125" y="1431055"/>
                    <a:pt x="4448377" y="1446945"/>
                  </a:cubicBezTo>
                  <a:cubicBezTo>
                    <a:pt x="4451965" y="1462323"/>
                    <a:pt x="4440688" y="1476676"/>
                    <a:pt x="4455040" y="1486928"/>
                  </a:cubicBezTo>
                  <a:cubicBezTo>
                    <a:pt x="4463242" y="1491029"/>
                    <a:pt x="4467343" y="1486415"/>
                    <a:pt x="4476057" y="1484365"/>
                  </a:cubicBezTo>
                  <a:cubicBezTo>
                    <a:pt x="4477595" y="1485903"/>
                    <a:pt x="4478620" y="1486928"/>
                    <a:pt x="4480158" y="1488466"/>
                  </a:cubicBezTo>
                  <a:lnTo>
                    <a:pt x="4480158" y="1495130"/>
                  </a:lnTo>
                  <a:cubicBezTo>
                    <a:pt x="4478620" y="1496155"/>
                    <a:pt x="4477595" y="1496667"/>
                    <a:pt x="4476057" y="1497693"/>
                  </a:cubicBezTo>
                  <a:cubicBezTo>
                    <a:pt x="4470418" y="1500256"/>
                    <a:pt x="4465805" y="1501281"/>
                    <a:pt x="4461704" y="1504356"/>
                  </a:cubicBezTo>
                  <a:cubicBezTo>
                    <a:pt x="4460166" y="1512558"/>
                    <a:pt x="4458116" y="1520247"/>
                    <a:pt x="4456578" y="1528448"/>
                  </a:cubicBezTo>
                  <a:cubicBezTo>
                    <a:pt x="4445301" y="1522810"/>
                    <a:pt x="4431461" y="1513071"/>
                    <a:pt x="4409932" y="1517684"/>
                  </a:cubicBezTo>
                  <a:cubicBezTo>
                    <a:pt x="4404293" y="1521272"/>
                    <a:pt x="4398655" y="1524860"/>
                    <a:pt x="4392504" y="1528448"/>
                  </a:cubicBezTo>
                  <a:cubicBezTo>
                    <a:pt x="4372000" y="1535112"/>
                    <a:pt x="4336118" y="1526911"/>
                    <a:pt x="4328941" y="1517684"/>
                  </a:cubicBezTo>
                  <a:cubicBezTo>
                    <a:pt x="4326891" y="1513071"/>
                    <a:pt x="4324328" y="1508970"/>
                    <a:pt x="4322278" y="1504356"/>
                  </a:cubicBezTo>
                  <a:cubicBezTo>
                    <a:pt x="4292034" y="1497693"/>
                    <a:pt x="4297160" y="1485903"/>
                    <a:pt x="4281270" y="1466937"/>
                  </a:cubicBezTo>
                  <a:cubicBezTo>
                    <a:pt x="4281782" y="1465912"/>
                    <a:pt x="4282295" y="1465399"/>
                    <a:pt x="4282808" y="1464374"/>
                  </a:cubicBezTo>
                  <a:cubicBezTo>
                    <a:pt x="4311513" y="1453609"/>
                    <a:pt x="4306387" y="1410038"/>
                    <a:pt x="4345345" y="1408501"/>
                  </a:cubicBezTo>
                  <a:cubicBezTo>
                    <a:pt x="4372000" y="1417727"/>
                    <a:pt x="4399167" y="1416190"/>
                    <a:pt x="4417621" y="1400299"/>
                  </a:cubicBezTo>
                  <a:moveTo>
                    <a:pt x="4430948" y="1396198"/>
                  </a:moveTo>
                  <a:cubicBezTo>
                    <a:pt x="4459141" y="1397224"/>
                    <a:pt x="4483746" y="1427467"/>
                    <a:pt x="4487847" y="1452071"/>
                  </a:cubicBezTo>
                  <a:lnTo>
                    <a:pt x="4486309" y="1452071"/>
                  </a:lnTo>
                  <a:cubicBezTo>
                    <a:pt x="4480670" y="1450534"/>
                    <a:pt x="4475032" y="1449508"/>
                    <a:pt x="4468880" y="1447971"/>
                  </a:cubicBezTo>
                  <a:cubicBezTo>
                    <a:pt x="4463242" y="1458223"/>
                    <a:pt x="4460679" y="1470012"/>
                    <a:pt x="4451452" y="1477189"/>
                  </a:cubicBezTo>
                  <a:cubicBezTo>
                    <a:pt x="4449402" y="1466937"/>
                    <a:pt x="4454528" y="1456172"/>
                    <a:pt x="4451452" y="1445408"/>
                  </a:cubicBezTo>
                  <a:cubicBezTo>
                    <a:pt x="4441713" y="1430030"/>
                    <a:pt x="4431973" y="1414652"/>
                    <a:pt x="4422234" y="1398761"/>
                  </a:cubicBezTo>
                  <a:lnTo>
                    <a:pt x="4424797" y="1398761"/>
                  </a:lnTo>
                  <a:cubicBezTo>
                    <a:pt x="4427360" y="1397736"/>
                    <a:pt x="4428898" y="1397224"/>
                    <a:pt x="4430948" y="1396198"/>
                  </a:cubicBezTo>
                  <a:moveTo>
                    <a:pt x="4194641" y="1420290"/>
                  </a:moveTo>
                  <a:cubicBezTo>
                    <a:pt x="4197204" y="1419778"/>
                    <a:pt x="4199767" y="1419265"/>
                    <a:pt x="4202843" y="1418753"/>
                  </a:cubicBezTo>
                  <a:cubicBezTo>
                    <a:pt x="4206431" y="1415677"/>
                    <a:pt x="4206431" y="1416190"/>
                    <a:pt x="4206943" y="1409526"/>
                  </a:cubicBezTo>
                  <a:cubicBezTo>
                    <a:pt x="4228472" y="1422853"/>
                    <a:pt x="4271530" y="1406450"/>
                    <a:pt x="4285371" y="1391072"/>
                  </a:cubicBezTo>
                  <a:cubicBezTo>
                    <a:pt x="4302286" y="1393123"/>
                    <a:pt x="4315614" y="1400812"/>
                    <a:pt x="4328941" y="1406963"/>
                  </a:cubicBezTo>
                  <a:cubicBezTo>
                    <a:pt x="4327404" y="1408501"/>
                    <a:pt x="4326378" y="1410551"/>
                    <a:pt x="4324841" y="1412089"/>
                  </a:cubicBezTo>
                  <a:cubicBezTo>
                    <a:pt x="4305362" y="1419778"/>
                    <a:pt x="4293572" y="1448483"/>
                    <a:pt x="4279732" y="1462323"/>
                  </a:cubicBezTo>
                  <a:cubicBezTo>
                    <a:pt x="4248976" y="1458223"/>
                    <a:pt x="4196179" y="1482827"/>
                    <a:pt x="4187977" y="1438231"/>
                  </a:cubicBezTo>
                  <a:cubicBezTo>
                    <a:pt x="4193615" y="1435156"/>
                    <a:pt x="4194641" y="1429005"/>
                    <a:pt x="4194641" y="1420290"/>
                  </a:cubicBezTo>
                  <a:moveTo>
                    <a:pt x="4162860" y="1380308"/>
                  </a:moveTo>
                  <a:cubicBezTo>
                    <a:pt x="4177213" y="1382358"/>
                    <a:pt x="4185927" y="1387997"/>
                    <a:pt x="4198742" y="1391072"/>
                  </a:cubicBezTo>
                  <a:cubicBezTo>
                    <a:pt x="4200792" y="1396198"/>
                    <a:pt x="4203355" y="1401837"/>
                    <a:pt x="4205406" y="1406963"/>
                  </a:cubicBezTo>
                  <a:cubicBezTo>
                    <a:pt x="4203868" y="1410038"/>
                    <a:pt x="4202843" y="1413114"/>
                    <a:pt x="4201305" y="1416190"/>
                  </a:cubicBezTo>
                  <a:cubicBezTo>
                    <a:pt x="4197717" y="1416702"/>
                    <a:pt x="4194128" y="1417215"/>
                    <a:pt x="4190540" y="1417727"/>
                  </a:cubicBezTo>
                  <a:cubicBezTo>
                    <a:pt x="4190028" y="1460273"/>
                    <a:pt x="4136717" y="1449508"/>
                    <a:pt x="4104424" y="1445408"/>
                  </a:cubicBezTo>
                  <a:cubicBezTo>
                    <a:pt x="4102886" y="1441819"/>
                    <a:pt x="4101861" y="1438231"/>
                    <a:pt x="4100323" y="1434643"/>
                  </a:cubicBezTo>
                  <a:cubicBezTo>
                    <a:pt x="4076743" y="1435668"/>
                    <a:pt x="4064441" y="1447458"/>
                    <a:pt x="4043425" y="1434643"/>
                  </a:cubicBezTo>
                  <a:lnTo>
                    <a:pt x="4043425" y="1425416"/>
                  </a:lnTo>
                  <a:cubicBezTo>
                    <a:pt x="4068029" y="1431055"/>
                    <a:pt x="4088533" y="1420803"/>
                    <a:pt x="4116213" y="1422853"/>
                  </a:cubicBezTo>
                  <a:cubicBezTo>
                    <a:pt x="4117239" y="1421828"/>
                    <a:pt x="4117751" y="1421316"/>
                    <a:pt x="4118776" y="1420290"/>
                  </a:cubicBezTo>
                  <a:lnTo>
                    <a:pt x="4118776" y="1404400"/>
                  </a:lnTo>
                  <a:cubicBezTo>
                    <a:pt x="4120314" y="1403887"/>
                    <a:pt x="4158759" y="1388509"/>
                    <a:pt x="4158759" y="1388509"/>
                  </a:cubicBezTo>
                  <a:cubicBezTo>
                    <a:pt x="4160297" y="1385434"/>
                    <a:pt x="4161322" y="1382871"/>
                    <a:pt x="4162860" y="1380308"/>
                  </a:cubicBezTo>
                  <a:moveTo>
                    <a:pt x="1080100" y="1776033"/>
                  </a:moveTo>
                  <a:cubicBezTo>
                    <a:pt x="1079074" y="1748865"/>
                    <a:pt x="1055495" y="1751941"/>
                    <a:pt x="1049344" y="1733487"/>
                  </a:cubicBezTo>
                  <a:cubicBezTo>
                    <a:pt x="1049856" y="1727849"/>
                    <a:pt x="1050369" y="1722210"/>
                    <a:pt x="1050881" y="1716059"/>
                  </a:cubicBezTo>
                  <a:cubicBezTo>
                    <a:pt x="1046781" y="1713496"/>
                    <a:pt x="1042680" y="1710933"/>
                    <a:pt x="1039092" y="1707858"/>
                  </a:cubicBezTo>
                  <a:cubicBezTo>
                    <a:pt x="1038067" y="1702732"/>
                    <a:pt x="1037554" y="1698118"/>
                    <a:pt x="1036529" y="1692992"/>
                  </a:cubicBezTo>
                  <a:cubicBezTo>
                    <a:pt x="1029352" y="1683253"/>
                    <a:pt x="1010386" y="1674026"/>
                    <a:pt x="1005773" y="1662236"/>
                  </a:cubicBezTo>
                  <a:cubicBezTo>
                    <a:pt x="996034" y="1636606"/>
                    <a:pt x="1003723" y="1619178"/>
                    <a:pt x="1000647" y="1592011"/>
                  </a:cubicBezTo>
                  <a:cubicBezTo>
                    <a:pt x="997059" y="1583809"/>
                    <a:pt x="993471" y="1575095"/>
                    <a:pt x="989882" y="1566893"/>
                  </a:cubicBezTo>
                  <a:cubicBezTo>
                    <a:pt x="992958" y="1555616"/>
                    <a:pt x="996034" y="1544852"/>
                    <a:pt x="999109" y="1533574"/>
                  </a:cubicBezTo>
                  <a:cubicBezTo>
                    <a:pt x="1000134" y="1509482"/>
                    <a:pt x="1000647" y="1485903"/>
                    <a:pt x="1001672" y="1461811"/>
                  </a:cubicBezTo>
                  <a:cubicBezTo>
                    <a:pt x="1004748" y="1461298"/>
                    <a:pt x="1007823" y="1460786"/>
                    <a:pt x="1010899" y="1460273"/>
                  </a:cubicBezTo>
                  <a:lnTo>
                    <a:pt x="1010899" y="1455147"/>
                  </a:lnTo>
                  <a:cubicBezTo>
                    <a:pt x="997571" y="1444895"/>
                    <a:pt x="989882" y="1420803"/>
                    <a:pt x="984244" y="1403375"/>
                  </a:cubicBezTo>
                  <a:lnTo>
                    <a:pt x="984244" y="1401837"/>
                  </a:lnTo>
                  <a:lnTo>
                    <a:pt x="1016025" y="1401837"/>
                  </a:lnTo>
                  <a:cubicBezTo>
                    <a:pt x="1018075" y="1409013"/>
                    <a:pt x="1019100" y="1408501"/>
                    <a:pt x="1025252" y="1411064"/>
                  </a:cubicBezTo>
                  <a:cubicBezTo>
                    <a:pt x="1023714" y="1423366"/>
                    <a:pt x="1018075" y="1424904"/>
                    <a:pt x="1023714" y="1435156"/>
                  </a:cubicBezTo>
                  <a:lnTo>
                    <a:pt x="1025252" y="1435156"/>
                  </a:lnTo>
                  <a:cubicBezTo>
                    <a:pt x="1027815" y="1434643"/>
                    <a:pt x="1030378" y="1434130"/>
                    <a:pt x="1033453" y="1433618"/>
                  </a:cubicBezTo>
                  <a:cubicBezTo>
                    <a:pt x="1039092" y="1421828"/>
                    <a:pt x="1039092" y="1396198"/>
                    <a:pt x="1033453" y="1385946"/>
                  </a:cubicBezTo>
                  <a:cubicBezTo>
                    <a:pt x="1240542" y="1384409"/>
                    <a:pt x="1447119" y="1383383"/>
                    <a:pt x="1654209" y="1381846"/>
                  </a:cubicBezTo>
                  <a:cubicBezTo>
                    <a:pt x="1654721" y="1378257"/>
                    <a:pt x="1655234" y="1374669"/>
                    <a:pt x="1655746" y="1371081"/>
                  </a:cubicBezTo>
                  <a:cubicBezTo>
                    <a:pt x="1657284" y="1371594"/>
                    <a:pt x="1659335" y="1372106"/>
                    <a:pt x="1660872" y="1372619"/>
                  </a:cubicBezTo>
                  <a:cubicBezTo>
                    <a:pt x="1664973" y="1394661"/>
                    <a:pt x="1681889" y="1398761"/>
                    <a:pt x="1700855" y="1391072"/>
                  </a:cubicBezTo>
                  <a:cubicBezTo>
                    <a:pt x="1711107" y="1394661"/>
                    <a:pt x="1725972" y="1407988"/>
                    <a:pt x="1736737" y="1411064"/>
                  </a:cubicBezTo>
                  <a:cubicBezTo>
                    <a:pt x="1745963" y="1413627"/>
                    <a:pt x="1747501" y="1405425"/>
                    <a:pt x="1752627" y="1404400"/>
                  </a:cubicBezTo>
                  <a:cubicBezTo>
                    <a:pt x="1760316" y="1405938"/>
                    <a:pt x="1767492" y="1407988"/>
                    <a:pt x="1775181" y="1409526"/>
                  </a:cubicBezTo>
                  <a:lnTo>
                    <a:pt x="1775181" y="1411064"/>
                  </a:lnTo>
                  <a:lnTo>
                    <a:pt x="1772618" y="1411064"/>
                  </a:lnTo>
                  <a:cubicBezTo>
                    <a:pt x="1749039" y="1420290"/>
                    <a:pt x="1736737" y="1421828"/>
                    <a:pt x="1720846" y="1436181"/>
                  </a:cubicBezTo>
                  <a:cubicBezTo>
                    <a:pt x="1721359" y="1442332"/>
                    <a:pt x="1721871" y="1443357"/>
                    <a:pt x="1723409" y="1446945"/>
                  </a:cubicBezTo>
                  <a:cubicBezTo>
                    <a:pt x="1766980" y="1455147"/>
                    <a:pt x="1774156" y="1447971"/>
                    <a:pt x="1805425" y="1428492"/>
                  </a:cubicBezTo>
                  <a:lnTo>
                    <a:pt x="1806963" y="1428492"/>
                  </a:lnTo>
                  <a:cubicBezTo>
                    <a:pt x="1806450" y="1435668"/>
                    <a:pt x="1805937" y="1436693"/>
                    <a:pt x="1808500" y="1441819"/>
                  </a:cubicBezTo>
                  <a:cubicBezTo>
                    <a:pt x="1822853" y="1443357"/>
                    <a:pt x="1820290" y="1455660"/>
                    <a:pt x="1833618" y="1457710"/>
                  </a:cubicBezTo>
                  <a:cubicBezTo>
                    <a:pt x="1860785" y="1461811"/>
                    <a:pt x="1858222" y="1436181"/>
                    <a:pt x="1886928" y="1457710"/>
                  </a:cubicBezTo>
                  <a:cubicBezTo>
                    <a:pt x="1894617" y="1456685"/>
                    <a:pt x="1893079" y="1454122"/>
                    <a:pt x="1897692" y="1456172"/>
                  </a:cubicBezTo>
                  <a:cubicBezTo>
                    <a:pt x="1899743" y="1457710"/>
                    <a:pt x="1902306" y="1458735"/>
                    <a:pt x="1904356" y="1460273"/>
                  </a:cubicBezTo>
                  <a:cubicBezTo>
                    <a:pt x="1903331" y="1461811"/>
                    <a:pt x="1902818" y="1462836"/>
                    <a:pt x="1901793" y="1464374"/>
                  </a:cubicBezTo>
                  <a:cubicBezTo>
                    <a:pt x="1866936" y="1465399"/>
                    <a:pt x="1825929" y="1472063"/>
                    <a:pt x="1819777" y="1501793"/>
                  </a:cubicBezTo>
                  <a:cubicBezTo>
                    <a:pt x="1825416" y="1504356"/>
                    <a:pt x="1824903" y="1502306"/>
                    <a:pt x="1826441" y="1509995"/>
                  </a:cubicBezTo>
                  <a:cubicBezTo>
                    <a:pt x="1817214" y="1532037"/>
                    <a:pt x="1810038" y="1566381"/>
                    <a:pt x="1824903" y="1586885"/>
                  </a:cubicBezTo>
                  <a:cubicBezTo>
                    <a:pt x="1828492" y="1586372"/>
                    <a:pt x="1832080" y="1585859"/>
                    <a:pt x="1835668" y="1585347"/>
                  </a:cubicBezTo>
                  <a:cubicBezTo>
                    <a:pt x="1866424" y="1572532"/>
                    <a:pt x="1845920" y="1544852"/>
                    <a:pt x="1855659" y="1513583"/>
                  </a:cubicBezTo>
                  <a:cubicBezTo>
                    <a:pt x="1860273" y="1498718"/>
                    <a:pt x="1880264" y="1488466"/>
                    <a:pt x="1890003" y="1477701"/>
                  </a:cubicBezTo>
                  <a:cubicBezTo>
                    <a:pt x="1934087" y="1477189"/>
                    <a:pt x="1907944" y="1513071"/>
                    <a:pt x="1905894" y="1536137"/>
                  </a:cubicBezTo>
                  <a:cubicBezTo>
                    <a:pt x="1917171" y="1534600"/>
                    <a:pt x="1918709" y="1529474"/>
                    <a:pt x="1931011" y="1527936"/>
                  </a:cubicBezTo>
                  <a:cubicBezTo>
                    <a:pt x="1932549" y="1528961"/>
                    <a:pt x="1933574" y="1529474"/>
                    <a:pt x="1935112" y="1530499"/>
                  </a:cubicBezTo>
                  <a:cubicBezTo>
                    <a:pt x="1936650" y="1544852"/>
                    <a:pt x="1938700" y="1558692"/>
                    <a:pt x="1940238" y="1573044"/>
                  </a:cubicBezTo>
                  <a:cubicBezTo>
                    <a:pt x="1939213" y="1573557"/>
                    <a:pt x="1938700" y="1574070"/>
                    <a:pt x="1937675" y="1574582"/>
                  </a:cubicBezTo>
                  <a:cubicBezTo>
                    <a:pt x="1930498" y="1568944"/>
                    <a:pt x="1925885" y="1565868"/>
                    <a:pt x="1916658" y="1572019"/>
                  </a:cubicBezTo>
                  <a:cubicBezTo>
                    <a:pt x="1915633" y="1581759"/>
                    <a:pt x="1916658" y="1585347"/>
                    <a:pt x="1920759" y="1592011"/>
                  </a:cubicBezTo>
                  <a:cubicBezTo>
                    <a:pt x="1951002" y="1604313"/>
                    <a:pt x="2022253" y="1573557"/>
                    <a:pt x="2022766" y="1545364"/>
                  </a:cubicBezTo>
                  <a:cubicBezTo>
                    <a:pt x="2047371" y="1543826"/>
                    <a:pt x="2068387" y="1540751"/>
                    <a:pt x="2083765" y="1531011"/>
                  </a:cubicBezTo>
                  <a:cubicBezTo>
                    <a:pt x="2094530" y="1468475"/>
                    <a:pt x="2161167" y="1518197"/>
                    <a:pt x="2196537" y="1493592"/>
                  </a:cubicBezTo>
                  <a:cubicBezTo>
                    <a:pt x="2213452" y="1481802"/>
                    <a:pt x="2228318" y="1431055"/>
                    <a:pt x="2240107" y="1426954"/>
                  </a:cubicBezTo>
                  <a:cubicBezTo>
                    <a:pt x="2251385" y="1429005"/>
                    <a:pt x="2262149" y="1431567"/>
                    <a:pt x="2273426" y="1433618"/>
                  </a:cubicBezTo>
                  <a:cubicBezTo>
                    <a:pt x="2272913" y="1465399"/>
                    <a:pt x="2283165" y="1477701"/>
                    <a:pt x="2291880" y="1497180"/>
                  </a:cubicBezTo>
                  <a:cubicBezTo>
                    <a:pt x="2285728" y="1501793"/>
                    <a:pt x="2279577" y="1505894"/>
                    <a:pt x="2273426" y="1510508"/>
                  </a:cubicBezTo>
                  <a:cubicBezTo>
                    <a:pt x="2262662" y="1508970"/>
                    <a:pt x="2259073" y="1504869"/>
                    <a:pt x="2248309" y="1506407"/>
                  </a:cubicBezTo>
                  <a:cubicBezTo>
                    <a:pt x="2231906" y="1535625"/>
                    <a:pt x="2206788" y="1527936"/>
                    <a:pt x="2199100" y="1569969"/>
                  </a:cubicBezTo>
                  <a:cubicBezTo>
                    <a:pt x="2202688" y="1572532"/>
                    <a:pt x="2206276" y="1575095"/>
                    <a:pt x="2209864" y="1578170"/>
                  </a:cubicBezTo>
                  <a:cubicBezTo>
                    <a:pt x="2208839" y="1580733"/>
                    <a:pt x="2208326" y="1583296"/>
                    <a:pt x="2207301" y="1586372"/>
                  </a:cubicBezTo>
                  <a:cubicBezTo>
                    <a:pt x="2197049" y="1588422"/>
                    <a:pt x="2193974" y="1584834"/>
                    <a:pt x="2186285" y="1582271"/>
                  </a:cubicBezTo>
                  <a:cubicBezTo>
                    <a:pt x="2184747" y="1585859"/>
                    <a:pt x="2183722" y="1589448"/>
                    <a:pt x="2182184" y="1593036"/>
                  </a:cubicBezTo>
                  <a:cubicBezTo>
                    <a:pt x="2165781" y="1593036"/>
                    <a:pt x="2151428" y="1597649"/>
                    <a:pt x="2141176" y="1603800"/>
                  </a:cubicBezTo>
                  <a:lnTo>
                    <a:pt x="2141176" y="1605338"/>
                  </a:lnTo>
                  <a:cubicBezTo>
                    <a:pt x="2142714" y="1609439"/>
                    <a:pt x="2141176" y="1606876"/>
                    <a:pt x="2143739" y="1609439"/>
                  </a:cubicBezTo>
                  <a:cubicBezTo>
                    <a:pt x="2154503" y="1608926"/>
                    <a:pt x="2164755" y="1608414"/>
                    <a:pt x="2175520" y="1607901"/>
                  </a:cubicBezTo>
                  <a:lnTo>
                    <a:pt x="2172957" y="1607901"/>
                  </a:lnTo>
                  <a:cubicBezTo>
                    <a:pt x="2162192" y="1614052"/>
                    <a:pt x="2143226" y="1614052"/>
                    <a:pt x="2129386" y="1617128"/>
                  </a:cubicBezTo>
                  <a:cubicBezTo>
                    <a:pt x="2126823" y="1641732"/>
                    <a:pt x="2128361" y="1656598"/>
                    <a:pt x="2098630" y="1648909"/>
                  </a:cubicBezTo>
                  <a:cubicBezTo>
                    <a:pt x="2098118" y="1649421"/>
                    <a:pt x="2097605" y="1649934"/>
                    <a:pt x="2097093" y="1650447"/>
                  </a:cubicBezTo>
                  <a:cubicBezTo>
                    <a:pt x="2098118" y="1660699"/>
                    <a:pt x="2102219" y="1660699"/>
                    <a:pt x="2103756" y="1666337"/>
                  </a:cubicBezTo>
                  <a:cubicBezTo>
                    <a:pt x="2107345" y="1678639"/>
                    <a:pt x="2095042" y="1692992"/>
                    <a:pt x="2091967" y="1700681"/>
                  </a:cubicBezTo>
                  <a:lnTo>
                    <a:pt x="2090429" y="1700681"/>
                  </a:lnTo>
                  <a:cubicBezTo>
                    <a:pt x="2091967" y="1681715"/>
                    <a:pt x="2083252" y="1677102"/>
                    <a:pt x="2081202" y="1664799"/>
                  </a:cubicBezTo>
                  <a:cubicBezTo>
                    <a:pt x="2079152" y="1655060"/>
                    <a:pt x="2087353" y="1651472"/>
                    <a:pt x="2086328" y="1643783"/>
                  </a:cubicBezTo>
                  <a:cubicBezTo>
                    <a:pt x="2085303" y="1643270"/>
                    <a:pt x="2084790" y="1642758"/>
                    <a:pt x="2083765" y="1642245"/>
                  </a:cubicBezTo>
                  <a:lnTo>
                    <a:pt x="2082227" y="1642245"/>
                  </a:lnTo>
                  <a:cubicBezTo>
                    <a:pt x="2080177" y="1643783"/>
                    <a:pt x="2077614" y="1644808"/>
                    <a:pt x="2075563" y="1646346"/>
                  </a:cubicBezTo>
                  <a:cubicBezTo>
                    <a:pt x="2074538" y="1656598"/>
                    <a:pt x="2074026" y="1666850"/>
                    <a:pt x="2073000" y="1677102"/>
                  </a:cubicBezTo>
                  <a:cubicBezTo>
                    <a:pt x="2066849" y="1678127"/>
                    <a:pt x="2064286" y="1679152"/>
                    <a:pt x="2061211" y="1682228"/>
                  </a:cubicBezTo>
                  <a:lnTo>
                    <a:pt x="2061211" y="1687354"/>
                  </a:lnTo>
                  <a:cubicBezTo>
                    <a:pt x="2066849" y="1691967"/>
                    <a:pt x="2072488" y="1697093"/>
                    <a:pt x="2078639" y="1701706"/>
                  </a:cubicBezTo>
                  <a:cubicBezTo>
                    <a:pt x="2076589" y="1706320"/>
                    <a:pt x="2074026" y="1710421"/>
                    <a:pt x="2071975" y="1715034"/>
                  </a:cubicBezTo>
                  <a:cubicBezTo>
                    <a:pt x="2080177" y="1718622"/>
                    <a:pt x="2084278" y="1720160"/>
                    <a:pt x="2089404" y="1726824"/>
                  </a:cubicBezTo>
                  <a:cubicBezTo>
                    <a:pt x="2084790" y="1732462"/>
                    <a:pt x="2081715" y="1732462"/>
                    <a:pt x="2085303" y="1740151"/>
                  </a:cubicBezTo>
                  <a:cubicBezTo>
                    <a:pt x="2089404" y="1741176"/>
                    <a:pt x="2093504" y="1741689"/>
                    <a:pt x="2097093" y="1742714"/>
                  </a:cubicBezTo>
                  <a:cubicBezTo>
                    <a:pt x="2095555" y="1744764"/>
                    <a:pt x="2093504" y="1747327"/>
                    <a:pt x="2091967" y="1749378"/>
                  </a:cubicBezTo>
                  <a:cubicBezTo>
                    <a:pt x="2089916" y="1750916"/>
                    <a:pt x="2087353" y="1751941"/>
                    <a:pt x="2085303" y="1753479"/>
                  </a:cubicBezTo>
                  <a:cubicBezTo>
                    <a:pt x="2077614" y="1752966"/>
                    <a:pt x="2076076" y="1750916"/>
                    <a:pt x="2070950" y="1748353"/>
                  </a:cubicBezTo>
                  <a:cubicBezTo>
                    <a:pt x="2069412" y="1749890"/>
                    <a:pt x="2068387" y="1751941"/>
                    <a:pt x="2066849" y="1753479"/>
                  </a:cubicBezTo>
                  <a:cubicBezTo>
                    <a:pt x="2063774" y="1760655"/>
                    <a:pt x="2070437" y="1766806"/>
                    <a:pt x="2070950" y="1771932"/>
                  </a:cubicBezTo>
                  <a:cubicBezTo>
                    <a:pt x="2039682" y="1778596"/>
                    <a:pt x="1969456" y="1836007"/>
                    <a:pt x="1962279" y="1866250"/>
                  </a:cubicBezTo>
                  <a:cubicBezTo>
                    <a:pt x="1956128" y="1892905"/>
                    <a:pt x="1973044" y="1908283"/>
                    <a:pt x="1978170" y="1923148"/>
                  </a:cubicBezTo>
                  <a:cubicBezTo>
                    <a:pt x="1990985" y="1961593"/>
                    <a:pt x="1996111" y="1976971"/>
                    <a:pt x="1982271" y="2013365"/>
                  </a:cubicBezTo>
                  <a:lnTo>
                    <a:pt x="1977145" y="2013365"/>
                  </a:lnTo>
                  <a:cubicBezTo>
                    <a:pt x="1960742" y="1997475"/>
                    <a:pt x="1940750" y="1967744"/>
                    <a:pt x="1936137" y="1941602"/>
                  </a:cubicBezTo>
                  <a:cubicBezTo>
                    <a:pt x="1936650" y="1933913"/>
                    <a:pt x="1937162" y="1926736"/>
                    <a:pt x="1937675" y="1919048"/>
                  </a:cubicBezTo>
                  <a:cubicBezTo>
                    <a:pt x="1934087" y="1911359"/>
                    <a:pt x="1915121" y="1883678"/>
                    <a:pt x="1901793" y="1887267"/>
                  </a:cubicBezTo>
                  <a:cubicBezTo>
                    <a:pt x="1893591" y="1889317"/>
                    <a:pt x="1890516" y="1897519"/>
                    <a:pt x="1880776" y="1900594"/>
                  </a:cubicBezTo>
                  <a:cubicBezTo>
                    <a:pt x="1865399" y="1878552"/>
                    <a:pt x="1856685" y="1880090"/>
                    <a:pt x="1826441" y="1884704"/>
                  </a:cubicBezTo>
                  <a:cubicBezTo>
                    <a:pt x="1824903" y="1881115"/>
                    <a:pt x="1822853" y="1877527"/>
                    <a:pt x="1821315" y="1873939"/>
                  </a:cubicBezTo>
                  <a:cubicBezTo>
                    <a:pt x="1812088" y="1875989"/>
                    <a:pt x="1782358" y="1881628"/>
                    <a:pt x="1776207" y="1888804"/>
                  </a:cubicBezTo>
                  <a:cubicBezTo>
                    <a:pt x="1779795" y="1901619"/>
                    <a:pt x="1783383" y="1904182"/>
                    <a:pt x="1790559" y="1913922"/>
                  </a:cubicBezTo>
                  <a:cubicBezTo>
                    <a:pt x="1779282" y="1910846"/>
                    <a:pt x="1778257" y="1902644"/>
                    <a:pt x="1768005" y="1899569"/>
                  </a:cubicBezTo>
                  <a:cubicBezTo>
                    <a:pt x="1766980" y="1902644"/>
                    <a:pt x="1766467" y="1905720"/>
                    <a:pt x="1765442" y="1908796"/>
                  </a:cubicBezTo>
                  <a:cubicBezTo>
                    <a:pt x="1740837" y="1909308"/>
                    <a:pt x="1742375" y="1897519"/>
                    <a:pt x="1725460" y="1892905"/>
                  </a:cubicBezTo>
                  <a:cubicBezTo>
                    <a:pt x="1723922" y="1895468"/>
                    <a:pt x="1721871" y="1898031"/>
                    <a:pt x="1720334" y="1901107"/>
                  </a:cubicBezTo>
                  <a:cubicBezTo>
                    <a:pt x="1706493" y="1899056"/>
                    <a:pt x="1694704" y="1886754"/>
                    <a:pt x="1680351" y="1891880"/>
                  </a:cubicBezTo>
                  <a:cubicBezTo>
                    <a:pt x="1678301" y="1894956"/>
                    <a:pt x="1675738" y="1898031"/>
                    <a:pt x="1673687" y="1901107"/>
                  </a:cubicBezTo>
                  <a:lnTo>
                    <a:pt x="1655746" y="1901107"/>
                  </a:lnTo>
                  <a:cubicBezTo>
                    <a:pt x="1654721" y="1905207"/>
                    <a:pt x="1654209" y="1909308"/>
                    <a:pt x="1653183" y="1912896"/>
                  </a:cubicBezTo>
                  <a:cubicBezTo>
                    <a:pt x="1646007" y="1924173"/>
                    <a:pt x="1635242" y="1922123"/>
                    <a:pt x="1621402" y="1924686"/>
                  </a:cubicBezTo>
                  <a:cubicBezTo>
                    <a:pt x="1616276" y="1936476"/>
                    <a:pt x="1609613" y="1937501"/>
                    <a:pt x="1601411" y="1945703"/>
                  </a:cubicBezTo>
                  <a:cubicBezTo>
                    <a:pt x="1602436" y="1961081"/>
                    <a:pt x="1599361" y="1961081"/>
                    <a:pt x="1593209" y="1970820"/>
                  </a:cubicBezTo>
                  <a:cubicBezTo>
                    <a:pt x="1596285" y="1977996"/>
                    <a:pt x="1599361" y="1985173"/>
                    <a:pt x="1602436" y="1991836"/>
                  </a:cubicBezTo>
                  <a:cubicBezTo>
                    <a:pt x="1589621" y="1987223"/>
                    <a:pt x="1576806" y="1983122"/>
                    <a:pt x="1563991" y="1978509"/>
                  </a:cubicBezTo>
                  <a:cubicBezTo>
                    <a:pt x="1551689" y="1941602"/>
                    <a:pt x="1533236" y="1897519"/>
                    <a:pt x="1488127" y="1893418"/>
                  </a:cubicBezTo>
                  <a:cubicBezTo>
                    <a:pt x="1480438" y="1899569"/>
                    <a:pt x="1476850" y="1905207"/>
                    <a:pt x="1472237" y="1914434"/>
                  </a:cubicBezTo>
                  <a:lnTo>
                    <a:pt x="1470699" y="1914434"/>
                  </a:lnTo>
                  <a:cubicBezTo>
                    <a:pt x="1461985" y="1909308"/>
                    <a:pt x="1452758" y="1904695"/>
                    <a:pt x="1444044" y="1899569"/>
                  </a:cubicBezTo>
                  <a:cubicBezTo>
                    <a:pt x="1441993" y="1892905"/>
                    <a:pt x="1439430" y="1886241"/>
                    <a:pt x="1437380" y="1879578"/>
                  </a:cubicBezTo>
                  <a:cubicBezTo>
                    <a:pt x="1424052" y="1868300"/>
                    <a:pt x="1410725" y="1856511"/>
                    <a:pt x="1397397" y="1845234"/>
                  </a:cubicBezTo>
                  <a:cubicBezTo>
                    <a:pt x="1358953" y="1845746"/>
                    <a:pt x="1332810" y="1866250"/>
                    <a:pt x="1289752" y="1855998"/>
                  </a:cubicBezTo>
                  <a:cubicBezTo>
                    <a:pt x="1262584" y="1849334"/>
                    <a:pt x="1233366" y="1832419"/>
                    <a:pt x="1210299" y="1822679"/>
                  </a:cubicBezTo>
                  <a:cubicBezTo>
                    <a:pt x="1195434" y="1816528"/>
                    <a:pt x="1163140" y="1836007"/>
                    <a:pt x="1155964" y="1826780"/>
                  </a:cubicBezTo>
                  <a:cubicBezTo>
                    <a:pt x="1148275" y="1813452"/>
                    <a:pt x="1146225" y="1794486"/>
                    <a:pt x="1130847" y="1789360"/>
                  </a:cubicBezTo>
                  <a:cubicBezTo>
                    <a:pt x="1125208" y="1788848"/>
                    <a:pt x="1119569" y="1788335"/>
                    <a:pt x="1113418" y="1787823"/>
                  </a:cubicBezTo>
                  <a:cubicBezTo>
                    <a:pt x="1103166" y="1785772"/>
                    <a:pt x="1097015" y="1777058"/>
                    <a:pt x="1080100" y="1776033"/>
                  </a:cubicBezTo>
                  <a:moveTo>
                    <a:pt x="4239749" y="1365442"/>
                  </a:moveTo>
                  <a:cubicBezTo>
                    <a:pt x="4257690" y="1370568"/>
                    <a:pt x="4278707" y="1363392"/>
                    <a:pt x="4303312" y="1369543"/>
                  </a:cubicBezTo>
                  <a:cubicBezTo>
                    <a:pt x="4310488" y="1371081"/>
                    <a:pt x="4313564" y="1375182"/>
                    <a:pt x="4323303" y="1376207"/>
                  </a:cubicBezTo>
                  <a:cubicBezTo>
                    <a:pt x="4319202" y="1382871"/>
                    <a:pt x="4314589" y="1387997"/>
                    <a:pt x="4315101" y="1396198"/>
                  </a:cubicBezTo>
                  <a:cubicBezTo>
                    <a:pt x="4305362" y="1393635"/>
                    <a:pt x="4294085" y="1384409"/>
                    <a:pt x="4283320" y="1387997"/>
                  </a:cubicBezTo>
                  <a:cubicBezTo>
                    <a:pt x="4263842" y="1397224"/>
                    <a:pt x="4239749" y="1415164"/>
                    <a:pt x="4213095" y="1409013"/>
                  </a:cubicBezTo>
                  <a:cubicBezTo>
                    <a:pt x="4209506" y="1403375"/>
                    <a:pt x="4205918" y="1397736"/>
                    <a:pt x="4202330" y="1391585"/>
                  </a:cubicBezTo>
                  <a:cubicBezTo>
                    <a:pt x="4208994" y="1383383"/>
                    <a:pt x="4230523" y="1376207"/>
                    <a:pt x="4239749" y="1365442"/>
                  </a:cubicBezTo>
                  <a:moveTo>
                    <a:pt x="2356467" y="1357754"/>
                  </a:moveTo>
                  <a:cubicBezTo>
                    <a:pt x="2376458" y="1358266"/>
                    <a:pt x="2403626" y="1365955"/>
                    <a:pt x="2413365" y="1377745"/>
                  </a:cubicBezTo>
                  <a:lnTo>
                    <a:pt x="2413365" y="1379283"/>
                  </a:lnTo>
                  <a:lnTo>
                    <a:pt x="2404138" y="1379283"/>
                  </a:lnTo>
                  <a:cubicBezTo>
                    <a:pt x="2387223" y="1373644"/>
                    <a:pt x="2366719" y="1369031"/>
                    <a:pt x="2356467" y="1357754"/>
                  </a:cubicBezTo>
                  <a:moveTo>
                    <a:pt x="3959871" y="1351090"/>
                  </a:moveTo>
                  <a:cubicBezTo>
                    <a:pt x="3961922" y="1355703"/>
                    <a:pt x="3964485" y="1359804"/>
                    <a:pt x="3966535" y="1364417"/>
                  </a:cubicBezTo>
                  <a:lnTo>
                    <a:pt x="3955771" y="1364417"/>
                  </a:lnTo>
                  <a:lnTo>
                    <a:pt x="3955771" y="1360317"/>
                  </a:lnTo>
                  <a:cubicBezTo>
                    <a:pt x="3957308" y="1357241"/>
                    <a:pt x="3958334" y="1354165"/>
                    <a:pt x="3959871" y="1351090"/>
                  </a:cubicBezTo>
                  <a:moveTo>
                    <a:pt x="903766" y="1329561"/>
                  </a:moveTo>
                  <a:lnTo>
                    <a:pt x="958101" y="1342888"/>
                  </a:lnTo>
                  <a:cubicBezTo>
                    <a:pt x="980656" y="1355703"/>
                    <a:pt x="980143" y="1383383"/>
                    <a:pt x="1019100" y="1387997"/>
                  </a:cubicBezTo>
                  <a:cubicBezTo>
                    <a:pt x="1018075" y="1391585"/>
                    <a:pt x="1017563" y="1395173"/>
                    <a:pt x="1016537" y="1398761"/>
                  </a:cubicBezTo>
                  <a:lnTo>
                    <a:pt x="983219" y="1398761"/>
                  </a:lnTo>
                  <a:cubicBezTo>
                    <a:pt x="973479" y="1377745"/>
                    <a:pt x="902228" y="1342888"/>
                    <a:pt x="903766" y="1329561"/>
                  </a:cubicBezTo>
                  <a:moveTo>
                    <a:pt x="4147995" y="1322897"/>
                  </a:moveTo>
                  <a:cubicBezTo>
                    <a:pt x="4171061" y="1323922"/>
                    <a:pt x="4180288" y="1331611"/>
                    <a:pt x="4193103" y="1345451"/>
                  </a:cubicBezTo>
                  <a:cubicBezTo>
                    <a:pt x="4202843" y="1344426"/>
                    <a:pt x="4205918" y="1340325"/>
                    <a:pt x="4215658" y="1342888"/>
                  </a:cubicBezTo>
                  <a:cubicBezTo>
                    <a:pt x="4219245" y="1354678"/>
                    <a:pt x="4232060" y="1352115"/>
                    <a:pt x="4238212" y="1362879"/>
                  </a:cubicBezTo>
                  <a:lnTo>
                    <a:pt x="4235649" y="1362879"/>
                  </a:lnTo>
                  <a:cubicBezTo>
                    <a:pt x="4206431" y="1399787"/>
                    <a:pt x="4196179" y="1378770"/>
                    <a:pt x="4158759" y="1376207"/>
                  </a:cubicBezTo>
                  <a:cubicBezTo>
                    <a:pt x="4157734" y="1382871"/>
                    <a:pt x="4157221" y="1385434"/>
                    <a:pt x="4152095" y="1387997"/>
                  </a:cubicBezTo>
                  <a:lnTo>
                    <a:pt x="4141331" y="1387997"/>
                  </a:lnTo>
                  <a:cubicBezTo>
                    <a:pt x="4123390" y="1377745"/>
                    <a:pt x="4110062" y="1364417"/>
                    <a:pt x="4104424" y="1341350"/>
                  </a:cubicBezTo>
                  <a:cubicBezTo>
                    <a:pt x="4120314" y="1338275"/>
                    <a:pt x="4137230" y="1332124"/>
                    <a:pt x="4147995" y="1322897"/>
                  </a:cubicBezTo>
                  <a:moveTo>
                    <a:pt x="3872217" y="1320334"/>
                  </a:moveTo>
                  <a:lnTo>
                    <a:pt x="3880419" y="1320334"/>
                  </a:lnTo>
                  <a:cubicBezTo>
                    <a:pt x="3884007" y="1330586"/>
                    <a:pt x="3909637" y="1345451"/>
                    <a:pt x="3918863" y="1354678"/>
                  </a:cubicBezTo>
                  <a:cubicBezTo>
                    <a:pt x="3926040" y="1353653"/>
                    <a:pt x="3926552" y="1352115"/>
                    <a:pt x="3930653" y="1349552"/>
                  </a:cubicBezTo>
                  <a:cubicBezTo>
                    <a:pt x="3934241" y="1365442"/>
                    <a:pt x="3988577" y="1380308"/>
                    <a:pt x="4006005" y="1383896"/>
                  </a:cubicBezTo>
                  <a:cubicBezTo>
                    <a:pt x="3997804" y="1395173"/>
                    <a:pt x="3994728" y="1404913"/>
                    <a:pt x="3991652" y="1422341"/>
                  </a:cubicBezTo>
                  <a:cubicBezTo>
                    <a:pt x="3977300" y="1424391"/>
                    <a:pt x="3963459" y="1445920"/>
                    <a:pt x="3960897" y="1460786"/>
                  </a:cubicBezTo>
                  <a:cubicBezTo>
                    <a:pt x="3961409" y="1461811"/>
                    <a:pt x="3961922" y="1462323"/>
                    <a:pt x="3962434" y="1463349"/>
                  </a:cubicBezTo>
                  <a:cubicBezTo>
                    <a:pt x="3967048" y="1461811"/>
                    <a:pt x="3971148" y="1459760"/>
                    <a:pt x="3975762" y="1458223"/>
                  </a:cubicBezTo>
                  <a:cubicBezTo>
                    <a:pt x="3977300" y="1466424"/>
                    <a:pt x="3979350" y="1477701"/>
                    <a:pt x="3983963" y="1484878"/>
                  </a:cubicBezTo>
                  <a:cubicBezTo>
                    <a:pt x="3980375" y="1487441"/>
                    <a:pt x="3976787" y="1490004"/>
                    <a:pt x="3973199" y="1493079"/>
                  </a:cubicBezTo>
                  <a:cubicBezTo>
                    <a:pt x="3974737" y="1500256"/>
                    <a:pt x="3979350" y="1515634"/>
                    <a:pt x="3982426" y="1520760"/>
                  </a:cubicBezTo>
                  <a:cubicBezTo>
                    <a:pt x="3987039" y="1521785"/>
                    <a:pt x="3991140" y="1522297"/>
                    <a:pt x="3995753" y="1523323"/>
                  </a:cubicBezTo>
                  <a:cubicBezTo>
                    <a:pt x="3994728" y="1525373"/>
                    <a:pt x="3994215" y="1527936"/>
                    <a:pt x="3993190" y="1529986"/>
                  </a:cubicBezTo>
                  <a:cubicBezTo>
                    <a:pt x="3979350" y="1535112"/>
                    <a:pt x="3977300" y="1546389"/>
                    <a:pt x="3959871" y="1548440"/>
                  </a:cubicBezTo>
                  <a:cubicBezTo>
                    <a:pt x="3942956" y="1539726"/>
                    <a:pt x="3903998" y="1528448"/>
                    <a:pt x="3893746" y="1551003"/>
                  </a:cubicBezTo>
                  <a:lnTo>
                    <a:pt x="3893746" y="1565355"/>
                  </a:lnTo>
                  <a:lnTo>
                    <a:pt x="3875293" y="1565355"/>
                  </a:lnTo>
                  <a:cubicBezTo>
                    <a:pt x="3860940" y="1561255"/>
                    <a:pt x="3850175" y="1559204"/>
                    <a:pt x="3839411" y="1553566"/>
                  </a:cubicBezTo>
                  <a:cubicBezTo>
                    <a:pt x="3832234" y="1556129"/>
                    <a:pt x="3834285" y="1558692"/>
                    <a:pt x="3825058" y="1560229"/>
                  </a:cubicBezTo>
                  <a:cubicBezTo>
                    <a:pt x="3812756" y="1554078"/>
                    <a:pt x="3800454" y="1547927"/>
                    <a:pt x="3788151" y="1541776"/>
                  </a:cubicBezTo>
                  <a:cubicBezTo>
                    <a:pt x="3797378" y="1524860"/>
                    <a:pt x="3807117" y="1473088"/>
                    <a:pt x="3797378" y="1455660"/>
                  </a:cubicBezTo>
                  <a:cubicBezTo>
                    <a:pt x="3778924" y="1452584"/>
                    <a:pt x="3780462" y="1441819"/>
                    <a:pt x="3773286" y="1427979"/>
                  </a:cubicBezTo>
                  <a:cubicBezTo>
                    <a:pt x="3755345" y="1422853"/>
                    <a:pt x="3736891" y="1417215"/>
                    <a:pt x="3718951" y="1412089"/>
                  </a:cubicBezTo>
                  <a:cubicBezTo>
                    <a:pt x="3717925" y="1405938"/>
                    <a:pt x="3717413" y="1399787"/>
                    <a:pt x="3716388" y="1393635"/>
                  </a:cubicBezTo>
                  <a:cubicBezTo>
                    <a:pt x="3740480" y="1380820"/>
                    <a:pt x="3760984" y="1393635"/>
                    <a:pt x="3785588" y="1396198"/>
                  </a:cubicBezTo>
                  <a:cubicBezTo>
                    <a:pt x="3792765" y="1383896"/>
                    <a:pt x="3787126" y="1373644"/>
                    <a:pt x="3781487" y="1364417"/>
                  </a:cubicBezTo>
                  <a:cubicBezTo>
                    <a:pt x="3784050" y="1362879"/>
                    <a:pt x="3786613" y="1360829"/>
                    <a:pt x="3789689" y="1359291"/>
                  </a:cubicBezTo>
                  <a:cubicBezTo>
                    <a:pt x="3799941" y="1366980"/>
                    <a:pt x="3807117" y="1376207"/>
                    <a:pt x="3825571" y="1372619"/>
                  </a:cubicBezTo>
                  <a:cubicBezTo>
                    <a:pt x="3827621" y="1368005"/>
                    <a:pt x="3830184" y="1362879"/>
                    <a:pt x="3832234" y="1358266"/>
                  </a:cubicBezTo>
                  <a:cubicBezTo>
                    <a:pt x="3844537" y="1356216"/>
                    <a:pt x="3854789" y="1354165"/>
                    <a:pt x="3862990" y="1349039"/>
                  </a:cubicBezTo>
                  <a:cubicBezTo>
                    <a:pt x="3862990" y="1334174"/>
                    <a:pt x="3863503" y="1326998"/>
                    <a:pt x="3872217" y="1320334"/>
                  </a:cubicBezTo>
                  <a:moveTo>
                    <a:pt x="2540489" y="1308544"/>
                  </a:moveTo>
                  <a:cubicBezTo>
                    <a:pt x="2544590" y="1309057"/>
                    <a:pt x="2548691" y="1309569"/>
                    <a:pt x="2552279" y="1310082"/>
                  </a:cubicBezTo>
                  <a:cubicBezTo>
                    <a:pt x="2551254" y="1311620"/>
                    <a:pt x="2550741" y="1312645"/>
                    <a:pt x="2549716" y="1314183"/>
                  </a:cubicBezTo>
                  <a:cubicBezTo>
                    <a:pt x="2539977" y="1318796"/>
                    <a:pt x="2524599" y="1346476"/>
                    <a:pt x="2528700" y="1360829"/>
                  </a:cubicBezTo>
                  <a:lnTo>
                    <a:pt x="2530237" y="1360829"/>
                  </a:lnTo>
                  <a:cubicBezTo>
                    <a:pt x="2536901" y="1357241"/>
                    <a:pt x="2536901" y="1354165"/>
                    <a:pt x="2548691" y="1354165"/>
                  </a:cubicBezTo>
                  <a:cubicBezTo>
                    <a:pt x="2547153" y="1365442"/>
                    <a:pt x="2562018" y="1375182"/>
                    <a:pt x="2572783" y="1379283"/>
                  </a:cubicBezTo>
                  <a:cubicBezTo>
                    <a:pt x="2582522" y="1377232"/>
                    <a:pt x="2579959" y="1374157"/>
                    <a:pt x="2590211" y="1372619"/>
                  </a:cubicBezTo>
                  <a:cubicBezTo>
                    <a:pt x="2592774" y="1373644"/>
                    <a:pt x="2595337" y="1374157"/>
                    <a:pt x="2598413" y="1375182"/>
                  </a:cubicBezTo>
                  <a:cubicBezTo>
                    <a:pt x="2592774" y="1382358"/>
                    <a:pt x="2589186" y="1388509"/>
                    <a:pt x="2591749" y="1400299"/>
                  </a:cubicBezTo>
                  <a:cubicBezTo>
                    <a:pt x="2596875" y="1400812"/>
                    <a:pt x="2602514" y="1401324"/>
                    <a:pt x="2607640" y="1401837"/>
                  </a:cubicBezTo>
                  <a:cubicBezTo>
                    <a:pt x="2602001" y="1407476"/>
                    <a:pt x="2598925" y="1413114"/>
                    <a:pt x="2603539" y="1421828"/>
                  </a:cubicBezTo>
                  <a:cubicBezTo>
                    <a:pt x="2609690" y="1420290"/>
                    <a:pt x="2609177" y="1418753"/>
                    <a:pt x="2614303" y="1419265"/>
                  </a:cubicBezTo>
                  <a:cubicBezTo>
                    <a:pt x="2615841" y="1422341"/>
                    <a:pt x="2616866" y="1425416"/>
                    <a:pt x="2618404" y="1428492"/>
                  </a:cubicBezTo>
                  <a:cubicBezTo>
                    <a:pt x="2617379" y="1435668"/>
                    <a:pt x="2615841" y="1436181"/>
                    <a:pt x="2613278" y="1440282"/>
                  </a:cubicBezTo>
                  <a:cubicBezTo>
                    <a:pt x="2605589" y="1440794"/>
                    <a:pt x="2600463" y="1441307"/>
                    <a:pt x="2594825" y="1437719"/>
                  </a:cubicBezTo>
                  <a:cubicBezTo>
                    <a:pt x="2592774" y="1435156"/>
                    <a:pt x="2593287" y="1432593"/>
                    <a:pt x="2592262" y="1426954"/>
                  </a:cubicBezTo>
                  <a:cubicBezTo>
                    <a:pt x="2590724" y="1426442"/>
                    <a:pt x="2589699" y="1425929"/>
                    <a:pt x="2588161" y="1425416"/>
                  </a:cubicBezTo>
                  <a:cubicBezTo>
                    <a:pt x="2574833" y="1421828"/>
                    <a:pt x="2568682" y="1431567"/>
                    <a:pt x="2558943" y="1436181"/>
                  </a:cubicBezTo>
                  <a:lnTo>
                    <a:pt x="2558943" y="1434643"/>
                  </a:lnTo>
                  <a:cubicBezTo>
                    <a:pt x="2562018" y="1430030"/>
                    <a:pt x="2565094" y="1425929"/>
                    <a:pt x="2568170" y="1421316"/>
                  </a:cubicBezTo>
                  <a:cubicBezTo>
                    <a:pt x="2567657" y="1419778"/>
                    <a:pt x="2567144" y="1418753"/>
                    <a:pt x="2566632" y="1417215"/>
                  </a:cubicBezTo>
                  <a:cubicBezTo>
                    <a:pt x="2555355" y="1416702"/>
                    <a:pt x="2552792" y="1408501"/>
                    <a:pt x="2542540" y="1410551"/>
                  </a:cubicBezTo>
                  <a:cubicBezTo>
                    <a:pt x="2525624" y="1414652"/>
                    <a:pt x="2497944" y="1422341"/>
                    <a:pt x="2474877" y="1418753"/>
                  </a:cubicBezTo>
                  <a:cubicBezTo>
                    <a:pt x="2474364" y="1417727"/>
                    <a:pt x="2473852" y="1417215"/>
                    <a:pt x="2473339" y="1416190"/>
                  </a:cubicBezTo>
                  <a:cubicBezTo>
                    <a:pt x="2476927" y="1410038"/>
                    <a:pt x="2480515" y="1403887"/>
                    <a:pt x="2484104" y="1397736"/>
                  </a:cubicBezTo>
                  <a:cubicBezTo>
                    <a:pt x="2483078" y="1393635"/>
                    <a:pt x="2482566" y="1389535"/>
                    <a:pt x="2481541" y="1385946"/>
                  </a:cubicBezTo>
                  <a:cubicBezTo>
                    <a:pt x="2488717" y="1382871"/>
                    <a:pt x="2498456" y="1380308"/>
                    <a:pt x="2504095" y="1376720"/>
                  </a:cubicBezTo>
                  <a:cubicBezTo>
                    <a:pt x="2505633" y="1341863"/>
                    <a:pt x="2522036" y="1325973"/>
                    <a:pt x="2540489" y="1308544"/>
                  </a:cubicBezTo>
                  <a:moveTo>
                    <a:pt x="3928090" y="1307006"/>
                  </a:moveTo>
                  <a:cubicBezTo>
                    <a:pt x="3947569" y="1311107"/>
                    <a:pt x="3954745" y="1325460"/>
                    <a:pt x="3964997" y="1338788"/>
                  </a:cubicBezTo>
                  <a:cubicBezTo>
                    <a:pt x="3958846" y="1346989"/>
                    <a:pt x="3955771" y="1353653"/>
                    <a:pt x="3950645" y="1363905"/>
                  </a:cubicBezTo>
                  <a:cubicBezTo>
                    <a:pt x="3948082" y="1361342"/>
                    <a:pt x="3945519" y="1358779"/>
                    <a:pt x="3942443" y="1355703"/>
                  </a:cubicBezTo>
                  <a:cubicBezTo>
                    <a:pt x="3932704" y="1353653"/>
                    <a:pt x="3936292" y="1350065"/>
                    <a:pt x="3931678" y="1343913"/>
                  </a:cubicBezTo>
                  <a:cubicBezTo>
                    <a:pt x="3928090" y="1345964"/>
                    <a:pt x="3924502" y="1348527"/>
                    <a:pt x="3920914" y="1350577"/>
                  </a:cubicBezTo>
                  <a:cubicBezTo>
                    <a:pt x="3910149" y="1338275"/>
                    <a:pt x="3898360" y="1331611"/>
                    <a:pt x="3885032" y="1325460"/>
                  </a:cubicBezTo>
                  <a:lnTo>
                    <a:pt x="3885032" y="1317258"/>
                  </a:lnTo>
                  <a:cubicBezTo>
                    <a:pt x="3900923" y="1315721"/>
                    <a:pt x="3917326" y="1316746"/>
                    <a:pt x="3928090" y="1307006"/>
                  </a:cubicBezTo>
                  <a:moveTo>
                    <a:pt x="6034352" y="1293679"/>
                  </a:moveTo>
                  <a:cubicBezTo>
                    <a:pt x="6056394" y="1301880"/>
                    <a:pt x="6078949" y="1310082"/>
                    <a:pt x="6103553" y="1316233"/>
                  </a:cubicBezTo>
                  <a:cubicBezTo>
                    <a:pt x="6119957" y="1380308"/>
                    <a:pt x="6157889" y="1334174"/>
                    <a:pt x="6209661" y="1348014"/>
                  </a:cubicBezTo>
                  <a:cubicBezTo>
                    <a:pt x="6226576" y="1352628"/>
                    <a:pt x="6235291" y="1369031"/>
                    <a:pt x="6248106" y="1375694"/>
                  </a:cubicBezTo>
                  <a:cubicBezTo>
                    <a:pt x="6254769" y="1379283"/>
                    <a:pt x="6274761" y="1379795"/>
                    <a:pt x="6279887" y="1380820"/>
                  </a:cubicBezTo>
                  <a:cubicBezTo>
                    <a:pt x="6321920" y="1390047"/>
                    <a:pt x="6352676" y="1356216"/>
                    <a:pt x="6377793" y="1350065"/>
                  </a:cubicBezTo>
                  <a:cubicBezTo>
                    <a:pt x="6392658" y="1346476"/>
                    <a:pt x="6396759" y="1355703"/>
                    <a:pt x="6404448" y="1358266"/>
                  </a:cubicBezTo>
                  <a:lnTo>
                    <a:pt x="6433666" y="1358266"/>
                  </a:lnTo>
                  <a:cubicBezTo>
                    <a:pt x="6425464" y="1375182"/>
                    <a:pt x="6411111" y="1394661"/>
                    <a:pt x="6408548" y="1415164"/>
                  </a:cubicBezTo>
                  <a:cubicBezTo>
                    <a:pt x="6411625" y="1417727"/>
                    <a:pt x="6414700" y="1420290"/>
                    <a:pt x="6417775" y="1423366"/>
                  </a:cubicBezTo>
                  <a:cubicBezTo>
                    <a:pt x="6435204" y="1422341"/>
                    <a:pt x="6443405" y="1424391"/>
                    <a:pt x="6458783" y="1425929"/>
                  </a:cubicBezTo>
                  <a:cubicBezTo>
                    <a:pt x="6462371" y="1419265"/>
                    <a:pt x="6463909" y="1418240"/>
                    <a:pt x="6470573" y="1415164"/>
                  </a:cubicBezTo>
                  <a:cubicBezTo>
                    <a:pt x="6483388" y="1421316"/>
                    <a:pt x="6500816" y="1436181"/>
                    <a:pt x="6507480" y="1448483"/>
                  </a:cubicBezTo>
                  <a:cubicBezTo>
                    <a:pt x="6505942" y="1449508"/>
                    <a:pt x="6504917" y="1450021"/>
                    <a:pt x="6503379" y="1451046"/>
                  </a:cubicBezTo>
                  <a:cubicBezTo>
                    <a:pt x="6489539" y="1455660"/>
                    <a:pt x="6461346" y="1450534"/>
                    <a:pt x="6442380" y="1457710"/>
                  </a:cubicBezTo>
                  <a:cubicBezTo>
                    <a:pt x="6428027" y="1463349"/>
                    <a:pt x="6425977" y="1479239"/>
                    <a:pt x="6414700" y="1485390"/>
                  </a:cubicBezTo>
                  <a:cubicBezTo>
                    <a:pt x="6406499" y="1486415"/>
                    <a:pt x="6397784" y="1486928"/>
                    <a:pt x="6389583" y="1487953"/>
                  </a:cubicBezTo>
                  <a:cubicBezTo>
                    <a:pt x="6381894" y="1492567"/>
                    <a:pt x="6374717" y="1496667"/>
                    <a:pt x="6367028" y="1501281"/>
                  </a:cubicBezTo>
                  <a:cubicBezTo>
                    <a:pt x="6350113" y="1507945"/>
                    <a:pt x="6327046" y="1488466"/>
                    <a:pt x="6316794" y="1502819"/>
                  </a:cubicBezTo>
                  <a:cubicBezTo>
                    <a:pt x="6308080" y="1515121"/>
                    <a:pt x="6322945" y="1523835"/>
                    <a:pt x="6319357" y="1536137"/>
                  </a:cubicBezTo>
                  <a:cubicBezTo>
                    <a:pt x="6313205" y="1544852"/>
                    <a:pt x="6272198" y="1572532"/>
                    <a:pt x="6256820" y="1572019"/>
                  </a:cubicBezTo>
                  <a:cubicBezTo>
                    <a:pt x="6243492" y="1571507"/>
                    <a:pt x="6226064" y="1564843"/>
                    <a:pt x="6210174" y="1569456"/>
                  </a:cubicBezTo>
                  <a:cubicBezTo>
                    <a:pt x="6195821" y="1577658"/>
                    <a:pt x="6180956" y="1585347"/>
                    <a:pt x="6166603" y="1593548"/>
                  </a:cubicBezTo>
                  <a:cubicBezTo>
                    <a:pt x="6136872" y="1584322"/>
                    <a:pt x="6103041" y="1570481"/>
                    <a:pt x="6067159" y="1564330"/>
                  </a:cubicBezTo>
                  <a:cubicBezTo>
                    <a:pt x="6041016" y="1560229"/>
                    <a:pt x="5998471" y="1570994"/>
                    <a:pt x="5975404" y="1560229"/>
                  </a:cubicBezTo>
                  <a:cubicBezTo>
                    <a:pt x="5952337" y="1503844"/>
                    <a:pt x="5923632" y="1505382"/>
                    <a:pt x="5864170" y="1487441"/>
                  </a:cubicBezTo>
                  <a:cubicBezTo>
                    <a:pt x="5863658" y="1485390"/>
                    <a:pt x="5863145" y="1482827"/>
                    <a:pt x="5862632" y="1480777"/>
                  </a:cubicBezTo>
                  <a:cubicBezTo>
                    <a:pt x="5866733" y="1474113"/>
                    <a:pt x="5873397" y="1456685"/>
                    <a:pt x="5870834" y="1447458"/>
                  </a:cubicBezTo>
                  <a:cubicBezTo>
                    <a:pt x="5863145" y="1436181"/>
                    <a:pt x="5855969" y="1425416"/>
                    <a:pt x="5848280" y="1414139"/>
                  </a:cubicBezTo>
                  <a:cubicBezTo>
                    <a:pt x="5828289" y="1401324"/>
                    <a:pt x="5811886" y="1403887"/>
                    <a:pt x="5801634" y="1380820"/>
                  </a:cubicBezTo>
                  <a:cubicBezTo>
                    <a:pt x="5810348" y="1372106"/>
                    <a:pt x="5824701" y="1374157"/>
                    <a:pt x="5835978" y="1367493"/>
                  </a:cubicBezTo>
                  <a:cubicBezTo>
                    <a:pt x="5852893" y="1357241"/>
                    <a:pt x="5870321" y="1340325"/>
                    <a:pt x="5890313" y="1333149"/>
                  </a:cubicBezTo>
                  <a:cubicBezTo>
                    <a:pt x="5904666" y="1334687"/>
                    <a:pt x="5919531" y="1336737"/>
                    <a:pt x="5933883" y="1338275"/>
                  </a:cubicBezTo>
                  <a:cubicBezTo>
                    <a:pt x="5942598" y="1368005"/>
                    <a:pt x="5955413" y="1350577"/>
                    <a:pt x="5974891" y="1355703"/>
                  </a:cubicBezTo>
                  <a:cubicBezTo>
                    <a:pt x="5981555" y="1357241"/>
                    <a:pt x="5983606" y="1362879"/>
                    <a:pt x="5993345" y="1363905"/>
                  </a:cubicBezTo>
                  <a:cubicBezTo>
                    <a:pt x="5998984" y="1359804"/>
                    <a:pt x="6010261" y="1356216"/>
                    <a:pt x="6014362" y="1350577"/>
                  </a:cubicBezTo>
                  <a:cubicBezTo>
                    <a:pt x="6020000" y="1340325"/>
                    <a:pt x="6010261" y="1327510"/>
                    <a:pt x="6006160" y="1317258"/>
                  </a:cubicBezTo>
                  <a:cubicBezTo>
                    <a:pt x="6016925" y="1311620"/>
                    <a:pt x="6028201" y="1302906"/>
                    <a:pt x="6034352" y="1293679"/>
                  </a:cubicBezTo>
                  <a:moveTo>
                    <a:pt x="4491947" y="1456172"/>
                  </a:moveTo>
                  <a:cubicBezTo>
                    <a:pt x="4491435" y="1438231"/>
                    <a:pt x="4482721" y="1435156"/>
                    <a:pt x="4476057" y="1424391"/>
                  </a:cubicBezTo>
                  <a:cubicBezTo>
                    <a:pt x="4463754" y="1403375"/>
                    <a:pt x="4444276" y="1384409"/>
                    <a:pt x="4413520" y="1397736"/>
                  </a:cubicBezTo>
                  <a:cubicBezTo>
                    <a:pt x="4408906" y="1401324"/>
                    <a:pt x="4403781" y="1404913"/>
                    <a:pt x="4399167" y="1408501"/>
                  </a:cubicBezTo>
                  <a:cubicBezTo>
                    <a:pt x="4379176" y="1414139"/>
                    <a:pt x="4337656" y="1409013"/>
                    <a:pt x="4319715" y="1396711"/>
                  </a:cubicBezTo>
                  <a:lnTo>
                    <a:pt x="4319715" y="1390047"/>
                  </a:lnTo>
                  <a:cubicBezTo>
                    <a:pt x="4330479" y="1376720"/>
                    <a:pt x="4323815" y="1376720"/>
                    <a:pt x="4328941" y="1360829"/>
                  </a:cubicBezTo>
                  <a:cubicBezTo>
                    <a:pt x="4339193" y="1351602"/>
                    <a:pt x="4349445" y="1342376"/>
                    <a:pt x="4359697" y="1333149"/>
                  </a:cubicBezTo>
                  <a:cubicBezTo>
                    <a:pt x="4359185" y="1319821"/>
                    <a:pt x="4354059" y="1314183"/>
                    <a:pt x="4348933" y="1305469"/>
                  </a:cubicBezTo>
                  <a:cubicBezTo>
                    <a:pt x="4357134" y="1301368"/>
                    <a:pt x="4365336" y="1293679"/>
                    <a:pt x="4373025" y="1292141"/>
                  </a:cubicBezTo>
                  <a:cubicBezTo>
                    <a:pt x="4387890" y="1289578"/>
                    <a:pt x="4406856" y="1297267"/>
                    <a:pt x="4415571" y="1300343"/>
                  </a:cubicBezTo>
                  <a:cubicBezTo>
                    <a:pt x="4445301" y="1309569"/>
                    <a:pt x="4474006" y="1307006"/>
                    <a:pt x="4503225" y="1311107"/>
                  </a:cubicBezTo>
                  <a:cubicBezTo>
                    <a:pt x="4505788" y="1298292"/>
                    <a:pt x="4509888" y="1296242"/>
                    <a:pt x="4516552" y="1288553"/>
                  </a:cubicBezTo>
                  <a:cubicBezTo>
                    <a:pt x="4527317" y="1287015"/>
                    <a:pt x="4573450" y="1276251"/>
                    <a:pt x="4580114" y="1285990"/>
                  </a:cubicBezTo>
                  <a:cubicBezTo>
                    <a:pt x="4585753" y="1297267"/>
                    <a:pt x="4579602" y="1308032"/>
                    <a:pt x="4590879" y="1315208"/>
                  </a:cubicBezTo>
                  <a:cubicBezTo>
                    <a:pt x="4596517" y="1316746"/>
                    <a:pt x="4602156" y="1317771"/>
                    <a:pt x="4608307" y="1319309"/>
                  </a:cubicBezTo>
                  <a:cubicBezTo>
                    <a:pt x="4617021" y="1344939"/>
                    <a:pt x="4629323" y="1343913"/>
                    <a:pt x="4658541" y="1341863"/>
                  </a:cubicBezTo>
                  <a:cubicBezTo>
                    <a:pt x="4668793" y="1362879"/>
                    <a:pt x="4702112" y="1355191"/>
                    <a:pt x="4718003" y="1369543"/>
                  </a:cubicBezTo>
                  <a:cubicBezTo>
                    <a:pt x="4715952" y="1372106"/>
                    <a:pt x="4713389" y="1374669"/>
                    <a:pt x="4711339" y="1377745"/>
                  </a:cubicBezTo>
                  <a:cubicBezTo>
                    <a:pt x="4712877" y="1380308"/>
                    <a:pt x="4714927" y="1382871"/>
                    <a:pt x="4716465" y="1385946"/>
                  </a:cubicBezTo>
                  <a:cubicBezTo>
                    <a:pt x="4713902" y="1387484"/>
                    <a:pt x="4711339" y="1389535"/>
                    <a:pt x="4708263" y="1391072"/>
                  </a:cubicBezTo>
                  <a:cubicBezTo>
                    <a:pt x="4718515" y="1419265"/>
                    <a:pt x="4703137" y="1403375"/>
                    <a:pt x="4687247" y="1412089"/>
                  </a:cubicBezTo>
                  <a:cubicBezTo>
                    <a:pt x="4677508" y="1417215"/>
                    <a:pt x="4674945" y="1427467"/>
                    <a:pt x="4669819" y="1433105"/>
                  </a:cubicBezTo>
                  <a:cubicBezTo>
                    <a:pt x="4644189" y="1445920"/>
                    <a:pt x="4614971" y="1446945"/>
                    <a:pt x="4597030" y="1466424"/>
                  </a:cubicBezTo>
                  <a:cubicBezTo>
                    <a:pt x="4599593" y="1475651"/>
                    <a:pt x="4599593" y="1481289"/>
                    <a:pt x="4607794" y="1484878"/>
                  </a:cubicBezTo>
                  <a:cubicBezTo>
                    <a:pt x="4618559" y="1486415"/>
                    <a:pt x="4628811" y="1487441"/>
                    <a:pt x="4639575" y="1488978"/>
                  </a:cubicBezTo>
                  <a:lnTo>
                    <a:pt x="4639575" y="1490516"/>
                  </a:lnTo>
                  <a:cubicBezTo>
                    <a:pt x="4606769" y="1490004"/>
                    <a:pt x="4597030" y="1505382"/>
                    <a:pt x="4571913" y="1508970"/>
                  </a:cubicBezTo>
                  <a:cubicBezTo>
                    <a:pt x="4572425" y="1503331"/>
                    <a:pt x="4572938" y="1497693"/>
                    <a:pt x="4573450" y="1491541"/>
                  </a:cubicBezTo>
                  <a:cubicBezTo>
                    <a:pt x="4565249" y="1487953"/>
                    <a:pt x="4557560" y="1484365"/>
                    <a:pt x="4549358" y="1480777"/>
                  </a:cubicBezTo>
                  <a:cubicBezTo>
                    <a:pt x="4560123" y="1478214"/>
                    <a:pt x="4572425" y="1473601"/>
                    <a:pt x="4578576" y="1466424"/>
                  </a:cubicBezTo>
                  <a:cubicBezTo>
                    <a:pt x="4577039" y="1461298"/>
                    <a:pt x="4578576" y="1463861"/>
                    <a:pt x="4574476" y="1461298"/>
                  </a:cubicBezTo>
                  <a:cubicBezTo>
                    <a:pt x="4564224" y="1457710"/>
                    <a:pt x="4547308" y="1461811"/>
                    <a:pt x="4540132" y="1456172"/>
                  </a:cubicBezTo>
                  <a:cubicBezTo>
                    <a:pt x="4541669" y="1452584"/>
                    <a:pt x="4542695" y="1448996"/>
                    <a:pt x="4544232" y="1445408"/>
                  </a:cubicBezTo>
                  <a:cubicBezTo>
                    <a:pt x="4542695" y="1444895"/>
                    <a:pt x="4541669" y="1444382"/>
                    <a:pt x="4540132" y="1443870"/>
                  </a:cubicBezTo>
                  <a:cubicBezTo>
                    <a:pt x="4516552" y="1433618"/>
                    <a:pt x="4484258" y="1470525"/>
                    <a:pt x="4480670" y="1483852"/>
                  </a:cubicBezTo>
                  <a:cubicBezTo>
                    <a:pt x="4472981" y="1480264"/>
                    <a:pt x="4468880" y="1482827"/>
                    <a:pt x="4462217" y="1486415"/>
                  </a:cubicBezTo>
                  <a:cubicBezTo>
                    <a:pt x="4460166" y="1484878"/>
                    <a:pt x="4457603" y="1483852"/>
                    <a:pt x="4455553" y="1482315"/>
                  </a:cubicBezTo>
                  <a:cubicBezTo>
                    <a:pt x="4463242" y="1475138"/>
                    <a:pt x="4467343" y="1466937"/>
                    <a:pt x="4469906" y="1454634"/>
                  </a:cubicBezTo>
                  <a:cubicBezTo>
                    <a:pt x="4470931" y="1454122"/>
                    <a:pt x="4471443" y="1453609"/>
                    <a:pt x="4472469" y="1453097"/>
                  </a:cubicBezTo>
                  <a:cubicBezTo>
                    <a:pt x="4478620" y="1453097"/>
                    <a:pt x="4485284" y="1454634"/>
                    <a:pt x="4491947" y="1456172"/>
                  </a:cubicBezTo>
                  <a:moveTo>
                    <a:pt x="6041016" y="2088205"/>
                  </a:moveTo>
                  <a:cubicBezTo>
                    <a:pt x="6042554" y="2077440"/>
                    <a:pt x="6044604" y="2072314"/>
                    <a:pt x="6039478" y="2064113"/>
                  </a:cubicBezTo>
                  <a:cubicBezTo>
                    <a:pt x="6035890" y="2062575"/>
                    <a:pt x="6032303" y="2061550"/>
                    <a:pt x="6028714" y="2060012"/>
                  </a:cubicBezTo>
                  <a:cubicBezTo>
                    <a:pt x="6027689" y="2053348"/>
                    <a:pt x="6028201" y="2044634"/>
                    <a:pt x="6023588" y="2041558"/>
                  </a:cubicBezTo>
                  <a:cubicBezTo>
                    <a:pt x="6017950" y="2038483"/>
                    <a:pt x="6010773" y="2038995"/>
                    <a:pt x="6003597" y="2040021"/>
                  </a:cubicBezTo>
                  <a:cubicBezTo>
                    <a:pt x="6003084" y="2036945"/>
                    <a:pt x="6002572" y="2033869"/>
                    <a:pt x="6002059" y="2030794"/>
                  </a:cubicBezTo>
                  <a:cubicBezTo>
                    <a:pt x="6011799" y="2005164"/>
                    <a:pt x="6034352" y="1994399"/>
                    <a:pt x="6024614" y="1954929"/>
                  </a:cubicBezTo>
                  <a:cubicBezTo>
                    <a:pt x="6018974" y="1953904"/>
                    <a:pt x="6016925" y="1953904"/>
                    <a:pt x="6013849" y="1949803"/>
                  </a:cubicBezTo>
                  <a:cubicBezTo>
                    <a:pt x="6006160" y="1929812"/>
                    <a:pt x="6005135" y="1936476"/>
                    <a:pt x="5988732" y="1934938"/>
                  </a:cubicBezTo>
                  <a:cubicBezTo>
                    <a:pt x="5976942" y="1930325"/>
                    <a:pt x="5976429" y="1918022"/>
                    <a:pt x="5967715" y="1910846"/>
                  </a:cubicBezTo>
                  <a:cubicBezTo>
                    <a:pt x="5955413" y="1915972"/>
                    <a:pt x="5943110" y="1910333"/>
                    <a:pt x="5930808" y="1915972"/>
                  </a:cubicBezTo>
                  <a:cubicBezTo>
                    <a:pt x="5914405" y="1923661"/>
                    <a:pt x="5904153" y="1941089"/>
                    <a:pt x="5888262" y="1949291"/>
                  </a:cubicBezTo>
                  <a:cubicBezTo>
                    <a:pt x="5873397" y="1945703"/>
                    <a:pt x="5858019" y="1942114"/>
                    <a:pt x="5843154" y="1938526"/>
                  </a:cubicBezTo>
                  <a:cubicBezTo>
                    <a:pt x="5831876" y="1943652"/>
                    <a:pt x="5824188" y="1947753"/>
                    <a:pt x="5820600" y="1961081"/>
                  </a:cubicBezTo>
                  <a:lnTo>
                    <a:pt x="5819062" y="1961081"/>
                  </a:lnTo>
                  <a:cubicBezTo>
                    <a:pt x="5820087" y="1950829"/>
                    <a:pt x="5820087" y="1946215"/>
                    <a:pt x="5813936" y="1941089"/>
                  </a:cubicBezTo>
                  <a:cubicBezTo>
                    <a:pt x="5736534" y="1965694"/>
                    <a:pt x="5711929" y="1889830"/>
                    <a:pt x="5662719" y="1885216"/>
                  </a:cubicBezTo>
                  <a:cubicBezTo>
                    <a:pt x="5658106" y="1887267"/>
                    <a:pt x="5654005" y="1889830"/>
                    <a:pt x="5649392" y="1891880"/>
                  </a:cubicBezTo>
                  <a:cubicBezTo>
                    <a:pt x="5634527" y="1867788"/>
                    <a:pt x="5601208" y="1866250"/>
                    <a:pt x="5597620" y="1830881"/>
                  </a:cubicBezTo>
                  <a:cubicBezTo>
                    <a:pt x="5604796" y="1832419"/>
                    <a:pt x="5608897" y="1833444"/>
                    <a:pt x="5616073" y="1832419"/>
                  </a:cubicBezTo>
                  <a:cubicBezTo>
                    <a:pt x="5617099" y="1830881"/>
                    <a:pt x="5617611" y="1828830"/>
                    <a:pt x="5618636" y="1827293"/>
                  </a:cubicBezTo>
                  <a:cubicBezTo>
                    <a:pt x="5616073" y="1812940"/>
                    <a:pt x="5606847" y="1812427"/>
                    <a:pt x="5605309" y="1796537"/>
                  </a:cubicBezTo>
                  <a:cubicBezTo>
                    <a:pt x="5623762" y="1793974"/>
                    <a:pt x="5631451" y="1781159"/>
                    <a:pt x="5638628" y="1767319"/>
                  </a:cubicBezTo>
                  <a:cubicBezTo>
                    <a:pt x="5636065" y="1751941"/>
                    <a:pt x="5623250" y="1748865"/>
                    <a:pt x="5611973" y="1742201"/>
                  </a:cubicBezTo>
                  <a:cubicBezTo>
                    <a:pt x="5598645" y="1743739"/>
                    <a:pt x="5592494" y="1749378"/>
                    <a:pt x="5584292" y="1755529"/>
                  </a:cubicBezTo>
                  <a:cubicBezTo>
                    <a:pt x="5571477" y="1749890"/>
                    <a:pt x="5552511" y="1752966"/>
                    <a:pt x="5544310" y="1739638"/>
                  </a:cubicBezTo>
                  <a:cubicBezTo>
                    <a:pt x="5541234" y="1734000"/>
                    <a:pt x="5543285" y="1728874"/>
                    <a:pt x="5539184" y="1724773"/>
                  </a:cubicBezTo>
                  <a:cubicBezTo>
                    <a:pt x="5534058" y="1721185"/>
                    <a:pt x="5528419" y="1717597"/>
                    <a:pt x="5523293" y="1714009"/>
                  </a:cubicBezTo>
                  <a:cubicBezTo>
                    <a:pt x="5507403" y="1685816"/>
                    <a:pt x="5530982" y="1683765"/>
                    <a:pt x="5495613" y="1667362"/>
                  </a:cubicBezTo>
                  <a:cubicBezTo>
                    <a:pt x="5494588" y="1653010"/>
                    <a:pt x="5494075" y="1647884"/>
                    <a:pt x="5498176" y="1635581"/>
                  </a:cubicBezTo>
                  <a:cubicBezTo>
                    <a:pt x="5511503" y="1634043"/>
                    <a:pt x="5515092" y="1624304"/>
                    <a:pt x="5525856" y="1622254"/>
                  </a:cubicBezTo>
                  <a:cubicBezTo>
                    <a:pt x="5532007" y="1623791"/>
                    <a:pt x="5538159" y="1625842"/>
                    <a:pt x="5544310" y="1627380"/>
                  </a:cubicBezTo>
                  <a:cubicBezTo>
                    <a:pt x="5553537" y="1625329"/>
                    <a:pt x="5557124" y="1615077"/>
                    <a:pt x="5564301" y="1611489"/>
                  </a:cubicBezTo>
                  <a:lnTo>
                    <a:pt x="5586855" y="1611489"/>
                  </a:lnTo>
                  <a:cubicBezTo>
                    <a:pt x="5586855" y="1611489"/>
                    <a:pt x="5637090" y="1578683"/>
                    <a:pt x="5637090" y="1578170"/>
                  </a:cubicBezTo>
                  <a:cubicBezTo>
                    <a:pt x="5642729" y="1563305"/>
                    <a:pt x="5639652" y="1559717"/>
                    <a:pt x="5650418" y="1548952"/>
                  </a:cubicBezTo>
                  <a:cubicBezTo>
                    <a:pt x="5647855" y="1533062"/>
                    <a:pt x="5637090" y="1514608"/>
                    <a:pt x="5637090" y="1499743"/>
                  </a:cubicBezTo>
                  <a:cubicBezTo>
                    <a:pt x="5645292" y="1497180"/>
                    <a:pt x="5654005" y="1494617"/>
                    <a:pt x="5662207" y="1491541"/>
                  </a:cubicBezTo>
                  <a:cubicBezTo>
                    <a:pt x="5672459" y="1490516"/>
                    <a:pt x="5679123" y="1497693"/>
                    <a:pt x="5689887" y="1494104"/>
                  </a:cubicBezTo>
                  <a:cubicBezTo>
                    <a:pt x="5686812" y="1474113"/>
                    <a:pt x="5689887" y="1453609"/>
                    <a:pt x="5701677" y="1437206"/>
                  </a:cubicBezTo>
                  <a:cubicBezTo>
                    <a:pt x="5719105" y="1447458"/>
                    <a:pt x="5743710" y="1444895"/>
                    <a:pt x="5757550" y="1435668"/>
                  </a:cubicBezTo>
                  <a:cubicBezTo>
                    <a:pt x="5756525" y="1422853"/>
                    <a:pt x="5753449" y="1418240"/>
                    <a:pt x="5756012" y="1406450"/>
                  </a:cubicBezTo>
                  <a:cubicBezTo>
                    <a:pt x="5771390" y="1396711"/>
                    <a:pt x="5776516" y="1394148"/>
                    <a:pt x="5783693" y="1375694"/>
                  </a:cubicBezTo>
                  <a:cubicBezTo>
                    <a:pt x="5787281" y="1376720"/>
                    <a:pt x="5790869" y="1377232"/>
                    <a:pt x="5794457" y="1378257"/>
                  </a:cubicBezTo>
                  <a:cubicBezTo>
                    <a:pt x="5798558" y="1384409"/>
                    <a:pt x="5802659" y="1390560"/>
                    <a:pt x="5806247" y="1396711"/>
                  </a:cubicBezTo>
                  <a:cubicBezTo>
                    <a:pt x="5818037" y="1405938"/>
                    <a:pt x="5832902" y="1407476"/>
                    <a:pt x="5846229" y="1416702"/>
                  </a:cubicBezTo>
                  <a:cubicBezTo>
                    <a:pt x="5853918" y="1421828"/>
                    <a:pt x="5862120" y="1439769"/>
                    <a:pt x="5867246" y="1447458"/>
                  </a:cubicBezTo>
                  <a:cubicBezTo>
                    <a:pt x="5863658" y="1462323"/>
                    <a:pt x="5855456" y="1478727"/>
                    <a:pt x="5862120" y="1490004"/>
                  </a:cubicBezTo>
                  <a:cubicBezTo>
                    <a:pt x="5899540" y="1500768"/>
                    <a:pt x="5920556" y="1502819"/>
                    <a:pt x="5949774" y="1521785"/>
                  </a:cubicBezTo>
                  <a:cubicBezTo>
                    <a:pt x="5963102" y="1530499"/>
                    <a:pt x="5962076" y="1555616"/>
                    <a:pt x="5976429" y="1564330"/>
                  </a:cubicBezTo>
                  <a:cubicBezTo>
                    <a:pt x="6006673" y="1565355"/>
                    <a:pt x="6036403" y="1565868"/>
                    <a:pt x="6066646" y="1566893"/>
                  </a:cubicBezTo>
                  <a:cubicBezTo>
                    <a:pt x="6098940" y="1572019"/>
                    <a:pt x="6138922" y="1583296"/>
                    <a:pt x="6163527" y="1596111"/>
                  </a:cubicBezTo>
                  <a:cubicBezTo>
                    <a:pt x="6182493" y="1592523"/>
                    <a:pt x="6192233" y="1577145"/>
                    <a:pt x="6210174" y="1572019"/>
                  </a:cubicBezTo>
                  <a:cubicBezTo>
                    <a:pt x="6225551" y="1567406"/>
                    <a:pt x="6243492" y="1573557"/>
                    <a:pt x="6256820" y="1574582"/>
                  </a:cubicBezTo>
                  <a:cubicBezTo>
                    <a:pt x="6275273" y="1575607"/>
                    <a:pt x="6314231" y="1546389"/>
                    <a:pt x="6324483" y="1536137"/>
                  </a:cubicBezTo>
                  <a:cubicBezTo>
                    <a:pt x="6323970" y="1522297"/>
                    <a:pt x="6319357" y="1520247"/>
                    <a:pt x="6317819" y="1508457"/>
                  </a:cubicBezTo>
                  <a:cubicBezTo>
                    <a:pt x="6320382" y="1505894"/>
                    <a:pt x="6322945" y="1503331"/>
                    <a:pt x="6326020" y="1500256"/>
                  </a:cubicBezTo>
                  <a:cubicBezTo>
                    <a:pt x="6340373" y="1501281"/>
                    <a:pt x="6352676" y="1509995"/>
                    <a:pt x="6368566" y="1504356"/>
                  </a:cubicBezTo>
                  <a:cubicBezTo>
                    <a:pt x="6376255" y="1499743"/>
                    <a:pt x="6383432" y="1495642"/>
                    <a:pt x="6391121" y="1491029"/>
                  </a:cubicBezTo>
                  <a:cubicBezTo>
                    <a:pt x="6400859" y="1489491"/>
                    <a:pt x="6410599" y="1487441"/>
                    <a:pt x="6420338" y="1485903"/>
                  </a:cubicBezTo>
                  <a:cubicBezTo>
                    <a:pt x="6430078" y="1478214"/>
                    <a:pt x="6431103" y="1465912"/>
                    <a:pt x="6444430" y="1460786"/>
                  </a:cubicBezTo>
                  <a:cubicBezTo>
                    <a:pt x="6453657" y="1457197"/>
                    <a:pt x="6469035" y="1454122"/>
                    <a:pt x="6476212" y="1452584"/>
                  </a:cubicBezTo>
                  <a:cubicBezTo>
                    <a:pt x="6485951" y="1453097"/>
                    <a:pt x="6495690" y="1453609"/>
                    <a:pt x="6505429" y="1454122"/>
                  </a:cubicBezTo>
                  <a:cubicBezTo>
                    <a:pt x="6510555" y="1451559"/>
                    <a:pt x="6511068" y="1451559"/>
                    <a:pt x="6512093" y="1444895"/>
                  </a:cubicBezTo>
                  <a:cubicBezTo>
                    <a:pt x="6497228" y="1427979"/>
                    <a:pt x="6477237" y="1400299"/>
                    <a:pt x="6455195" y="1420803"/>
                  </a:cubicBezTo>
                  <a:cubicBezTo>
                    <a:pt x="6443918" y="1415677"/>
                    <a:pt x="6429565" y="1419778"/>
                    <a:pt x="6419313" y="1416702"/>
                  </a:cubicBezTo>
                  <a:cubicBezTo>
                    <a:pt x="6417263" y="1415164"/>
                    <a:pt x="6414700" y="1413114"/>
                    <a:pt x="6412649" y="1411576"/>
                  </a:cubicBezTo>
                  <a:cubicBezTo>
                    <a:pt x="6419826" y="1396198"/>
                    <a:pt x="6425977" y="1371594"/>
                    <a:pt x="6437767" y="1359804"/>
                  </a:cubicBezTo>
                  <a:cubicBezTo>
                    <a:pt x="6451094" y="1372619"/>
                    <a:pt x="6488514" y="1364930"/>
                    <a:pt x="6496203" y="1350577"/>
                  </a:cubicBezTo>
                  <a:cubicBezTo>
                    <a:pt x="6503379" y="1337250"/>
                    <a:pt x="6503379" y="1325460"/>
                    <a:pt x="6510555" y="1313158"/>
                  </a:cubicBezTo>
                  <a:cubicBezTo>
                    <a:pt x="6517732" y="1304956"/>
                    <a:pt x="6524908" y="1297267"/>
                    <a:pt x="6531572" y="1289066"/>
                  </a:cubicBezTo>
                  <a:cubicBezTo>
                    <a:pt x="6529522" y="1282914"/>
                    <a:pt x="6526959" y="1276763"/>
                    <a:pt x="6524908" y="1270612"/>
                  </a:cubicBezTo>
                  <a:lnTo>
                    <a:pt x="6518244" y="1270612"/>
                  </a:lnTo>
                  <a:cubicBezTo>
                    <a:pt x="6524908" y="1242419"/>
                    <a:pt x="6607436" y="1247032"/>
                    <a:pt x="6632554" y="1259847"/>
                  </a:cubicBezTo>
                  <a:cubicBezTo>
                    <a:pt x="6652545" y="1270099"/>
                    <a:pt x="6680225" y="1338788"/>
                    <a:pt x="6684326" y="1363392"/>
                  </a:cubicBezTo>
                  <a:cubicBezTo>
                    <a:pt x="6709956" y="1373644"/>
                    <a:pt x="6729435" y="1381333"/>
                    <a:pt x="6753527" y="1391072"/>
                  </a:cubicBezTo>
                  <a:cubicBezTo>
                    <a:pt x="6755577" y="1400299"/>
                    <a:pt x="6758140" y="1409526"/>
                    <a:pt x="6760191" y="1418753"/>
                  </a:cubicBezTo>
                  <a:cubicBezTo>
                    <a:pt x="6798122" y="1430542"/>
                    <a:pt x="6810937" y="1404913"/>
                    <a:pt x="6839643" y="1407988"/>
                  </a:cubicBezTo>
                  <a:cubicBezTo>
                    <a:pt x="6841181" y="1414652"/>
                    <a:pt x="6842206" y="1421316"/>
                    <a:pt x="6843744" y="1427979"/>
                  </a:cubicBezTo>
                  <a:cubicBezTo>
                    <a:pt x="6835542" y="1437719"/>
                    <a:pt x="6836055" y="1452584"/>
                    <a:pt x="6827853" y="1463861"/>
                  </a:cubicBezTo>
                  <a:cubicBezTo>
                    <a:pt x="6820677" y="1474113"/>
                    <a:pt x="6809912" y="1481802"/>
                    <a:pt x="6803761" y="1494617"/>
                  </a:cubicBezTo>
                  <a:cubicBezTo>
                    <a:pt x="6794022" y="1494617"/>
                    <a:pt x="6789921" y="1492567"/>
                    <a:pt x="6783770" y="1489491"/>
                  </a:cubicBezTo>
                  <a:cubicBezTo>
                    <a:pt x="6776081" y="1492567"/>
                    <a:pt x="6766342" y="1498205"/>
                    <a:pt x="6762754" y="1505382"/>
                  </a:cubicBezTo>
                  <a:cubicBezTo>
                    <a:pt x="6760191" y="1518709"/>
                    <a:pt x="6771468" y="1548952"/>
                    <a:pt x="6762754" y="1558692"/>
                  </a:cubicBezTo>
                  <a:cubicBezTo>
                    <a:pt x="6749939" y="1563818"/>
                    <a:pt x="6744300" y="1552028"/>
                    <a:pt x="6735073" y="1553566"/>
                  </a:cubicBezTo>
                  <a:cubicBezTo>
                    <a:pt x="6729435" y="1557666"/>
                    <a:pt x="6731485" y="1562792"/>
                    <a:pt x="6726872" y="1568431"/>
                  </a:cubicBezTo>
                  <a:cubicBezTo>
                    <a:pt x="6719695" y="1577658"/>
                    <a:pt x="6706368" y="1580221"/>
                    <a:pt x="6695090" y="1585859"/>
                  </a:cubicBezTo>
                  <a:cubicBezTo>
                    <a:pt x="6696116" y="1588935"/>
                    <a:pt x="6696629" y="1592011"/>
                    <a:pt x="6697653" y="1595086"/>
                  </a:cubicBezTo>
                  <a:cubicBezTo>
                    <a:pt x="6677150" y="1594574"/>
                    <a:pt x="6672024" y="1587397"/>
                    <a:pt x="6659209" y="1596624"/>
                  </a:cubicBezTo>
                  <a:cubicBezTo>
                    <a:pt x="6652545" y="1612002"/>
                    <a:pt x="6558740" y="1665825"/>
                    <a:pt x="6538748" y="1669413"/>
                  </a:cubicBezTo>
                  <a:cubicBezTo>
                    <a:pt x="6543362" y="1661724"/>
                    <a:pt x="6539774" y="1659161"/>
                    <a:pt x="6542849" y="1649421"/>
                  </a:cubicBezTo>
                  <a:cubicBezTo>
                    <a:pt x="6546437" y="1638657"/>
                    <a:pt x="6563866" y="1635069"/>
                    <a:pt x="6561303" y="1621741"/>
                  </a:cubicBezTo>
                  <a:cubicBezTo>
                    <a:pt x="6560278" y="1619691"/>
                    <a:pt x="6559765" y="1617128"/>
                    <a:pt x="6558740" y="1615077"/>
                  </a:cubicBezTo>
                  <a:cubicBezTo>
                    <a:pt x="6527984" y="1606363"/>
                    <a:pt x="6503892" y="1644808"/>
                    <a:pt x="6484413" y="1657623"/>
                  </a:cubicBezTo>
                  <a:cubicBezTo>
                    <a:pt x="6474161" y="1661211"/>
                    <a:pt x="6464934" y="1657110"/>
                    <a:pt x="6456733" y="1662749"/>
                  </a:cubicBezTo>
                  <a:cubicBezTo>
                    <a:pt x="6455195" y="1668387"/>
                    <a:pt x="6452632" y="1676076"/>
                    <a:pt x="6455195" y="1682740"/>
                  </a:cubicBezTo>
                  <a:cubicBezTo>
                    <a:pt x="6456220" y="1684278"/>
                    <a:pt x="6456733" y="1686328"/>
                    <a:pt x="6457758" y="1687866"/>
                  </a:cubicBezTo>
                  <a:cubicBezTo>
                    <a:pt x="6466985" y="1688891"/>
                    <a:pt x="6476212" y="1689404"/>
                    <a:pt x="6485438" y="1690429"/>
                  </a:cubicBezTo>
                  <a:cubicBezTo>
                    <a:pt x="6491590" y="1735538"/>
                    <a:pt x="6507992" y="1701194"/>
                    <a:pt x="6530547" y="1694530"/>
                  </a:cubicBezTo>
                  <a:cubicBezTo>
                    <a:pt x="6538748" y="1705295"/>
                    <a:pt x="6552589" y="1702732"/>
                    <a:pt x="6564891" y="1709395"/>
                  </a:cubicBezTo>
                  <a:cubicBezTo>
                    <a:pt x="6565404" y="1711446"/>
                    <a:pt x="6565916" y="1714009"/>
                    <a:pt x="6566429" y="1716059"/>
                  </a:cubicBezTo>
                  <a:cubicBezTo>
                    <a:pt x="6539261" y="1722210"/>
                    <a:pt x="6493127" y="1744252"/>
                    <a:pt x="6490564" y="1771932"/>
                  </a:cubicBezTo>
                  <a:cubicBezTo>
                    <a:pt x="6495690" y="1780134"/>
                    <a:pt x="6506455" y="1780646"/>
                    <a:pt x="6511581" y="1787823"/>
                  </a:cubicBezTo>
                  <a:cubicBezTo>
                    <a:pt x="6520807" y="1800638"/>
                    <a:pt x="6519782" y="1817041"/>
                    <a:pt x="6529009" y="1830368"/>
                  </a:cubicBezTo>
                  <a:cubicBezTo>
                    <a:pt x="6534135" y="1837545"/>
                    <a:pt x="6543874" y="1840620"/>
                    <a:pt x="6549000" y="1848822"/>
                  </a:cubicBezTo>
                  <a:lnTo>
                    <a:pt x="6549000" y="1850360"/>
                  </a:lnTo>
                  <a:cubicBezTo>
                    <a:pt x="6535673" y="1848309"/>
                    <a:pt x="6529522" y="1842158"/>
                    <a:pt x="6514656" y="1845234"/>
                  </a:cubicBezTo>
                  <a:lnTo>
                    <a:pt x="6514656" y="1849334"/>
                  </a:lnTo>
                  <a:cubicBezTo>
                    <a:pt x="6524396" y="1850872"/>
                    <a:pt x="6545925" y="1866250"/>
                    <a:pt x="6551563" y="1873426"/>
                  </a:cubicBezTo>
                  <a:cubicBezTo>
                    <a:pt x="6542337" y="1878040"/>
                    <a:pt x="6533110" y="1883166"/>
                    <a:pt x="6523883" y="1887779"/>
                  </a:cubicBezTo>
                  <a:cubicBezTo>
                    <a:pt x="6528496" y="1897519"/>
                    <a:pt x="6546437" y="1895981"/>
                    <a:pt x="6555664" y="1898544"/>
                  </a:cubicBezTo>
                  <a:cubicBezTo>
                    <a:pt x="6540799" y="1905720"/>
                    <a:pt x="6549513" y="1916485"/>
                    <a:pt x="6543874" y="1932888"/>
                  </a:cubicBezTo>
                  <a:cubicBezTo>
                    <a:pt x="6543362" y="1933913"/>
                    <a:pt x="6542849" y="1934425"/>
                    <a:pt x="6542337" y="1935451"/>
                  </a:cubicBezTo>
                  <a:cubicBezTo>
                    <a:pt x="6537211" y="1939039"/>
                    <a:pt x="6531572" y="1942627"/>
                    <a:pt x="6526446" y="1946215"/>
                  </a:cubicBezTo>
                  <a:cubicBezTo>
                    <a:pt x="6521320" y="1953392"/>
                    <a:pt x="6522858" y="1962618"/>
                    <a:pt x="6515681" y="1967232"/>
                  </a:cubicBezTo>
                  <a:cubicBezTo>
                    <a:pt x="6507992" y="1972358"/>
                    <a:pt x="6501842" y="1967744"/>
                    <a:pt x="6498253" y="1977996"/>
                  </a:cubicBezTo>
                  <a:cubicBezTo>
                    <a:pt x="6502354" y="1985685"/>
                    <a:pt x="6498766" y="1990299"/>
                    <a:pt x="6498253" y="2004651"/>
                  </a:cubicBezTo>
                  <a:cubicBezTo>
                    <a:pt x="6480312" y="2011315"/>
                    <a:pt x="6470060" y="2032844"/>
                    <a:pt x="6455708" y="2043096"/>
                  </a:cubicBezTo>
                  <a:cubicBezTo>
                    <a:pt x="6451094" y="2045146"/>
                    <a:pt x="6445968" y="2047709"/>
                    <a:pt x="6441355" y="2049760"/>
                  </a:cubicBezTo>
                  <a:cubicBezTo>
                    <a:pt x="6436229" y="2055911"/>
                    <a:pt x="6430590" y="2062062"/>
                    <a:pt x="6425464" y="2068213"/>
                  </a:cubicBezTo>
                  <a:cubicBezTo>
                    <a:pt x="6415725" y="2068726"/>
                    <a:pt x="6405985" y="2069239"/>
                    <a:pt x="6396247" y="2069751"/>
                  </a:cubicBezTo>
                  <a:cubicBezTo>
                    <a:pt x="6382919" y="2072827"/>
                    <a:pt x="6377793" y="2077440"/>
                    <a:pt x="6362928" y="2072314"/>
                  </a:cubicBezTo>
                  <a:cubicBezTo>
                    <a:pt x="6343449" y="2093843"/>
                    <a:pt x="6308080" y="2098969"/>
                    <a:pt x="6284500" y="2115885"/>
                  </a:cubicBezTo>
                  <a:cubicBezTo>
                    <a:pt x="6283988" y="2120498"/>
                    <a:pt x="6283475" y="2124599"/>
                    <a:pt x="6282962" y="2129212"/>
                  </a:cubicBezTo>
                  <a:cubicBezTo>
                    <a:pt x="6281425" y="2128187"/>
                    <a:pt x="6280399" y="2127675"/>
                    <a:pt x="6278862" y="2126649"/>
                  </a:cubicBezTo>
                  <a:cubicBezTo>
                    <a:pt x="6275273" y="2116398"/>
                    <a:pt x="6276811" y="2114347"/>
                    <a:pt x="6278862" y="2102557"/>
                  </a:cubicBezTo>
                  <a:cubicBezTo>
                    <a:pt x="6277324" y="2101020"/>
                    <a:pt x="6276299" y="2098969"/>
                    <a:pt x="6274761" y="2097432"/>
                  </a:cubicBezTo>
                  <a:cubicBezTo>
                    <a:pt x="6270147" y="2098969"/>
                    <a:pt x="6265021" y="2101020"/>
                    <a:pt x="6260408" y="2102557"/>
                  </a:cubicBezTo>
                  <a:cubicBezTo>
                    <a:pt x="6255282" y="2097944"/>
                    <a:pt x="6255282" y="2095381"/>
                    <a:pt x="6246055" y="2094356"/>
                  </a:cubicBezTo>
                  <a:cubicBezTo>
                    <a:pt x="6240929" y="2098457"/>
                    <a:pt x="6241442" y="2100507"/>
                    <a:pt x="6231702" y="2101020"/>
                  </a:cubicBezTo>
                  <a:cubicBezTo>
                    <a:pt x="6221450" y="2095894"/>
                    <a:pt x="6211712" y="2091280"/>
                    <a:pt x="6205048" y="2082566"/>
                  </a:cubicBezTo>
                  <a:cubicBezTo>
                    <a:pt x="6207098" y="2077440"/>
                    <a:pt x="6207098" y="2075902"/>
                    <a:pt x="6206586" y="2070776"/>
                  </a:cubicBezTo>
                  <a:cubicBezTo>
                    <a:pt x="6195308" y="2066676"/>
                    <a:pt x="6186594" y="2064625"/>
                    <a:pt x="6178905" y="2057449"/>
                  </a:cubicBezTo>
                  <a:cubicBezTo>
                    <a:pt x="6166090" y="2059499"/>
                    <a:pt x="6166090" y="2068726"/>
                    <a:pt x="6157889" y="2072314"/>
                  </a:cubicBezTo>
                  <a:cubicBezTo>
                    <a:pt x="6148149" y="2075902"/>
                    <a:pt x="6136872" y="2068213"/>
                    <a:pt x="6126107" y="2070776"/>
                  </a:cubicBezTo>
                  <a:cubicBezTo>
                    <a:pt x="6115856" y="2073852"/>
                    <a:pt x="6100478" y="2076415"/>
                    <a:pt x="6089201" y="2081541"/>
                  </a:cubicBezTo>
                  <a:cubicBezTo>
                    <a:pt x="6087663" y="2092818"/>
                    <a:pt x="6091251" y="2096919"/>
                    <a:pt x="6091764" y="2109221"/>
                  </a:cubicBezTo>
                  <a:lnTo>
                    <a:pt x="6090226" y="2109221"/>
                  </a:lnTo>
                  <a:cubicBezTo>
                    <a:pt x="6088688" y="2107683"/>
                    <a:pt x="6086638" y="2106658"/>
                    <a:pt x="6085100" y="2105120"/>
                  </a:cubicBezTo>
                  <a:cubicBezTo>
                    <a:pt x="6083049" y="2102557"/>
                    <a:pt x="6080486" y="2099995"/>
                    <a:pt x="6078436" y="2096919"/>
                  </a:cubicBezTo>
                  <a:cubicBezTo>
                    <a:pt x="6069209" y="2098457"/>
                    <a:pt x="6064083" y="2102045"/>
                    <a:pt x="6055882" y="2098457"/>
                  </a:cubicBezTo>
                  <a:cubicBezTo>
                    <a:pt x="6055369" y="2089230"/>
                    <a:pt x="6052293" y="2087692"/>
                    <a:pt x="6041016" y="2088205"/>
                  </a:cubicBezTo>
                  <a:moveTo>
                    <a:pt x="3984989" y="1250108"/>
                  </a:moveTo>
                  <a:cubicBezTo>
                    <a:pt x="3984476" y="1253184"/>
                    <a:pt x="3983963" y="1256259"/>
                    <a:pt x="3983451" y="1259335"/>
                  </a:cubicBezTo>
                  <a:cubicBezTo>
                    <a:pt x="3979863" y="1265999"/>
                    <a:pt x="3975762" y="1265486"/>
                    <a:pt x="3972686" y="1272662"/>
                  </a:cubicBezTo>
                  <a:cubicBezTo>
                    <a:pt x="3975762" y="1277276"/>
                    <a:pt x="3977812" y="1277788"/>
                    <a:pt x="3979350" y="1284452"/>
                  </a:cubicBezTo>
                  <a:cubicBezTo>
                    <a:pt x="3975249" y="1287528"/>
                    <a:pt x="3975762" y="1290603"/>
                    <a:pt x="3971148" y="1293679"/>
                  </a:cubicBezTo>
                  <a:cubicBezTo>
                    <a:pt x="3967560" y="1294704"/>
                    <a:pt x="3963972" y="1295217"/>
                    <a:pt x="3960384" y="1296242"/>
                  </a:cubicBezTo>
                  <a:cubicBezTo>
                    <a:pt x="3960897" y="1304443"/>
                    <a:pt x="3961409" y="1312645"/>
                    <a:pt x="3957821" y="1320334"/>
                  </a:cubicBezTo>
                  <a:cubicBezTo>
                    <a:pt x="3956283" y="1318796"/>
                    <a:pt x="3954233" y="1316746"/>
                    <a:pt x="3952695" y="1315208"/>
                  </a:cubicBezTo>
                  <a:cubicBezTo>
                    <a:pt x="3945519" y="1311107"/>
                    <a:pt x="3938342" y="1307006"/>
                    <a:pt x="3931678" y="1303418"/>
                  </a:cubicBezTo>
                  <a:cubicBezTo>
                    <a:pt x="3920401" y="1305469"/>
                    <a:pt x="3911687" y="1316233"/>
                    <a:pt x="3898360" y="1311620"/>
                  </a:cubicBezTo>
                  <a:cubicBezTo>
                    <a:pt x="3918351" y="1302906"/>
                    <a:pt x="3918351" y="1279839"/>
                    <a:pt x="3931678" y="1264973"/>
                  </a:cubicBezTo>
                  <a:cubicBezTo>
                    <a:pt x="3938342" y="1268562"/>
                    <a:pt x="3943468" y="1273175"/>
                    <a:pt x="3950132" y="1266511"/>
                  </a:cubicBezTo>
                  <a:cubicBezTo>
                    <a:pt x="3948594" y="1262923"/>
                    <a:pt x="3947569" y="1261898"/>
                    <a:pt x="3948594" y="1258310"/>
                  </a:cubicBezTo>
                  <a:cubicBezTo>
                    <a:pt x="3954745" y="1247032"/>
                    <a:pt x="3970636" y="1248570"/>
                    <a:pt x="3984989" y="1250108"/>
                  </a:cubicBezTo>
                  <a:moveTo>
                    <a:pt x="20561" y="1235243"/>
                  </a:moveTo>
                  <a:lnTo>
                    <a:pt x="24662" y="1235243"/>
                  </a:lnTo>
                  <a:lnTo>
                    <a:pt x="24662" y="1240369"/>
                  </a:lnTo>
                  <a:cubicBezTo>
                    <a:pt x="20561" y="1242932"/>
                    <a:pt x="16460" y="1245495"/>
                    <a:pt x="12872" y="1248570"/>
                  </a:cubicBezTo>
                  <a:cubicBezTo>
                    <a:pt x="14922" y="1244469"/>
                    <a:pt x="17485" y="1239856"/>
                    <a:pt x="20561" y="1235243"/>
                  </a:cubicBezTo>
                  <a:moveTo>
                    <a:pt x="800221" y="1231655"/>
                  </a:moveTo>
                  <a:cubicBezTo>
                    <a:pt x="804835" y="1232680"/>
                    <a:pt x="808936" y="1233192"/>
                    <a:pt x="813549" y="1234218"/>
                  </a:cubicBezTo>
                  <a:cubicBezTo>
                    <a:pt x="818162" y="1251133"/>
                    <a:pt x="825339" y="1265486"/>
                    <a:pt x="827902" y="1280864"/>
                  </a:cubicBezTo>
                  <a:cubicBezTo>
                    <a:pt x="812524" y="1277788"/>
                    <a:pt x="786894" y="1251646"/>
                    <a:pt x="794583" y="1234218"/>
                  </a:cubicBezTo>
                  <a:cubicBezTo>
                    <a:pt x="796633" y="1233192"/>
                    <a:pt x="798684" y="1232167"/>
                    <a:pt x="800221" y="1231655"/>
                  </a:cubicBezTo>
                  <a:moveTo>
                    <a:pt x="1578857" y="1230117"/>
                  </a:moveTo>
                  <a:cubicBezTo>
                    <a:pt x="1574756" y="1231655"/>
                    <a:pt x="1570655" y="1233705"/>
                    <a:pt x="1567067" y="1235243"/>
                  </a:cubicBezTo>
                  <a:cubicBezTo>
                    <a:pt x="1549639" y="1272662"/>
                    <a:pt x="1592697" y="1284965"/>
                    <a:pt x="1605512" y="1304443"/>
                  </a:cubicBezTo>
                  <a:cubicBezTo>
                    <a:pt x="1608587" y="1315721"/>
                    <a:pt x="1611663" y="1327510"/>
                    <a:pt x="1614739" y="1338788"/>
                  </a:cubicBezTo>
                  <a:cubicBezTo>
                    <a:pt x="1617302" y="1338275"/>
                    <a:pt x="1619864" y="1337762"/>
                    <a:pt x="1622940" y="1337250"/>
                  </a:cubicBezTo>
                  <a:cubicBezTo>
                    <a:pt x="1632679" y="1317258"/>
                    <a:pt x="1603974" y="1240881"/>
                    <a:pt x="1591159" y="1233705"/>
                  </a:cubicBezTo>
                  <a:cubicBezTo>
                    <a:pt x="1587058" y="1232680"/>
                    <a:pt x="1582957" y="1231655"/>
                    <a:pt x="1578857" y="1230117"/>
                  </a:cubicBezTo>
                  <a:moveTo>
                    <a:pt x="7026741" y="1229092"/>
                  </a:moveTo>
                  <a:cubicBezTo>
                    <a:pt x="7030842" y="1234730"/>
                    <a:pt x="7045707" y="1263436"/>
                    <a:pt x="7044169" y="1272662"/>
                  </a:cubicBezTo>
                  <a:cubicBezTo>
                    <a:pt x="7042632" y="1281889"/>
                    <a:pt x="7038531" y="1291116"/>
                    <a:pt x="7041606" y="1301880"/>
                  </a:cubicBezTo>
                  <a:cubicBezTo>
                    <a:pt x="7050321" y="1330586"/>
                    <a:pt x="7059547" y="1359291"/>
                    <a:pt x="7068262" y="1387997"/>
                  </a:cubicBezTo>
                  <a:lnTo>
                    <a:pt x="7066724" y="1387997"/>
                  </a:lnTo>
                  <a:cubicBezTo>
                    <a:pt x="7064673" y="1385946"/>
                    <a:pt x="7062110" y="1383383"/>
                    <a:pt x="7060060" y="1381333"/>
                  </a:cubicBezTo>
                  <a:cubicBezTo>
                    <a:pt x="7048783" y="1377232"/>
                    <a:pt x="7043657" y="1375182"/>
                    <a:pt x="7033405" y="1381333"/>
                  </a:cubicBezTo>
                  <a:cubicBezTo>
                    <a:pt x="7027254" y="1422341"/>
                    <a:pt x="7019052" y="1433618"/>
                    <a:pt x="7047758" y="1459760"/>
                  </a:cubicBezTo>
                  <a:lnTo>
                    <a:pt x="7047758" y="1470525"/>
                  </a:lnTo>
                  <a:cubicBezTo>
                    <a:pt x="7041094" y="1464374"/>
                    <a:pt x="7039043" y="1457710"/>
                    <a:pt x="7030329" y="1453097"/>
                  </a:cubicBezTo>
                  <a:lnTo>
                    <a:pt x="7026228" y="1453097"/>
                  </a:lnTo>
                  <a:cubicBezTo>
                    <a:pt x="7020077" y="1458223"/>
                    <a:pt x="7017514" y="1460273"/>
                    <a:pt x="7015464" y="1470525"/>
                  </a:cubicBezTo>
                  <a:cubicBezTo>
                    <a:pt x="7014439" y="1470012"/>
                    <a:pt x="7013926" y="1469500"/>
                    <a:pt x="7012901" y="1468987"/>
                  </a:cubicBezTo>
                  <a:cubicBezTo>
                    <a:pt x="7014439" y="1424391"/>
                    <a:pt x="7024691" y="1376720"/>
                    <a:pt x="7022128" y="1329561"/>
                  </a:cubicBezTo>
                  <a:cubicBezTo>
                    <a:pt x="7018539" y="1317771"/>
                    <a:pt x="7014951" y="1305469"/>
                    <a:pt x="7011363" y="1293679"/>
                  </a:cubicBezTo>
                  <a:cubicBezTo>
                    <a:pt x="7012388" y="1284452"/>
                    <a:pt x="7012901" y="1275225"/>
                    <a:pt x="7013926" y="1265999"/>
                  </a:cubicBezTo>
                  <a:cubicBezTo>
                    <a:pt x="7013413" y="1261385"/>
                    <a:pt x="7012901" y="1257284"/>
                    <a:pt x="7012388" y="1252671"/>
                  </a:cubicBezTo>
                  <a:cubicBezTo>
                    <a:pt x="7021102" y="1241394"/>
                    <a:pt x="7021615" y="1252671"/>
                    <a:pt x="7026741" y="1229092"/>
                  </a:cubicBezTo>
                  <a:moveTo>
                    <a:pt x="3634884" y="1215764"/>
                  </a:moveTo>
                  <a:cubicBezTo>
                    <a:pt x="3637960" y="1218840"/>
                    <a:pt x="3637960" y="1221403"/>
                    <a:pt x="3641548" y="1223966"/>
                  </a:cubicBezTo>
                  <a:cubicBezTo>
                    <a:pt x="3645649" y="1227554"/>
                    <a:pt x="3648725" y="1228579"/>
                    <a:pt x="3655901" y="1229092"/>
                  </a:cubicBezTo>
                  <a:cubicBezTo>
                    <a:pt x="3657439" y="1225503"/>
                    <a:pt x="3659489" y="1221915"/>
                    <a:pt x="3661027" y="1218327"/>
                  </a:cubicBezTo>
                  <a:cubicBezTo>
                    <a:pt x="3677943" y="1228066"/>
                    <a:pt x="3683069" y="1256259"/>
                    <a:pt x="3676917" y="1280864"/>
                  </a:cubicBezTo>
                  <a:cubicBezTo>
                    <a:pt x="3669741" y="1283940"/>
                    <a:pt x="3659489" y="1280351"/>
                    <a:pt x="3651800" y="1283427"/>
                  </a:cubicBezTo>
                  <a:cubicBezTo>
                    <a:pt x="3628221" y="1293166"/>
                    <a:pt x="3617456" y="1317771"/>
                    <a:pt x="3588238" y="1291629"/>
                  </a:cubicBezTo>
                  <a:lnTo>
                    <a:pt x="3588238" y="1287528"/>
                  </a:lnTo>
                  <a:cubicBezTo>
                    <a:pt x="3600028" y="1280351"/>
                    <a:pt x="3606692" y="1270099"/>
                    <a:pt x="3613356" y="1258310"/>
                  </a:cubicBezTo>
                  <a:cubicBezTo>
                    <a:pt x="3609767" y="1251646"/>
                    <a:pt x="3604641" y="1248058"/>
                    <a:pt x="3597465" y="1244982"/>
                  </a:cubicBezTo>
                  <a:cubicBezTo>
                    <a:pt x="3599515" y="1233192"/>
                    <a:pt x="3599003" y="1231655"/>
                    <a:pt x="3594902" y="1222428"/>
                  </a:cubicBezTo>
                  <a:lnTo>
                    <a:pt x="3597465" y="1222428"/>
                  </a:lnTo>
                  <a:cubicBezTo>
                    <a:pt x="3610280" y="1218840"/>
                    <a:pt x="3622582" y="1222940"/>
                    <a:pt x="3634884" y="1215764"/>
                  </a:cubicBezTo>
                  <a:moveTo>
                    <a:pt x="86686" y="1207563"/>
                  </a:moveTo>
                  <a:cubicBezTo>
                    <a:pt x="90787" y="1208075"/>
                    <a:pt x="94887" y="1208588"/>
                    <a:pt x="98476" y="1209100"/>
                  </a:cubicBezTo>
                  <a:lnTo>
                    <a:pt x="98476" y="1210638"/>
                  </a:lnTo>
                  <a:cubicBezTo>
                    <a:pt x="88736" y="1213201"/>
                    <a:pt x="78997" y="1215764"/>
                    <a:pt x="69258" y="1218840"/>
                  </a:cubicBezTo>
                  <a:cubicBezTo>
                    <a:pt x="70283" y="1217302"/>
                    <a:pt x="70795" y="1216277"/>
                    <a:pt x="71821" y="1214739"/>
                  </a:cubicBezTo>
                  <a:cubicBezTo>
                    <a:pt x="76947" y="1212176"/>
                    <a:pt x="82073" y="1209613"/>
                    <a:pt x="86686" y="1207563"/>
                  </a:cubicBezTo>
                  <a:moveTo>
                    <a:pt x="4023433" y="1203462"/>
                  </a:moveTo>
                  <a:cubicBezTo>
                    <a:pt x="4031635" y="1203974"/>
                    <a:pt x="4039324" y="1204487"/>
                    <a:pt x="4047525" y="1205000"/>
                  </a:cubicBezTo>
                  <a:cubicBezTo>
                    <a:pt x="4048038" y="1214226"/>
                    <a:pt x="4050601" y="1214739"/>
                    <a:pt x="4055727" y="1219865"/>
                  </a:cubicBezTo>
                  <a:cubicBezTo>
                    <a:pt x="4061878" y="1218840"/>
                    <a:pt x="4068029" y="1218327"/>
                    <a:pt x="4074180" y="1217302"/>
                  </a:cubicBezTo>
                  <a:lnTo>
                    <a:pt x="4074180" y="1218840"/>
                  </a:lnTo>
                  <a:cubicBezTo>
                    <a:pt x="4070592" y="1225503"/>
                    <a:pt x="4072130" y="1228066"/>
                    <a:pt x="4075718" y="1233705"/>
                  </a:cubicBezTo>
                  <a:cubicBezTo>
                    <a:pt x="4082382" y="1233705"/>
                    <a:pt x="4122877" y="1214739"/>
                    <a:pt x="4130054" y="1211151"/>
                  </a:cubicBezTo>
                  <a:cubicBezTo>
                    <a:pt x="4128516" y="1215764"/>
                    <a:pt x="4127491" y="1219865"/>
                    <a:pt x="4125953" y="1224478"/>
                  </a:cubicBezTo>
                  <a:cubicBezTo>
                    <a:pt x="4132617" y="1224991"/>
                    <a:pt x="4137230" y="1225503"/>
                    <a:pt x="4140306" y="1229604"/>
                  </a:cubicBezTo>
                  <a:cubicBezTo>
                    <a:pt x="4145944" y="1238831"/>
                    <a:pt x="4144919" y="1255234"/>
                    <a:pt x="4140306" y="1263948"/>
                  </a:cubicBezTo>
                  <a:cubicBezTo>
                    <a:pt x="4147482" y="1275738"/>
                    <a:pt x="4161322" y="1304443"/>
                    <a:pt x="4157734" y="1320847"/>
                  </a:cubicBezTo>
                  <a:cubicBezTo>
                    <a:pt x="4136717" y="1318284"/>
                    <a:pt x="4120827" y="1333662"/>
                    <a:pt x="4100836" y="1339300"/>
                  </a:cubicBezTo>
                  <a:lnTo>
                    <a:pt x="4100836" y="1345964"/>
                  </a:lnTo>
                  <a:cubicBezTo>
                    <a:pt x="4112113" y="1365955"/>
                    <a:pt x="4117239" y="1375694"/>
                    <a:pt x="4135180" y="1388509"/>
                  </a:cubicBezTo>
                  <a:cubicBezTo>
                    <a:pt x="4134667" y="1389535"/>
                    <a:pt x="4134154" y="1390047"/>
                    <a:pt x="4133642" y="1391072"/>
                  </a:cubicBezTo>
                  <a:cubicBezTo>
                    <a:pt x="4126978" y="1395686"/>
                    <a:pt x="4120314" y="1399787"/>
                    <a:pt x="4113650" y="1404400"/>
                  </a:cubicBezTo>
                  <a:cubicBezTo>
                    <a:pt x="4114163" y="1409013"/>
                    <a:pt x="4114676" y="1414139"/>
                    <a:pt x="4115188" y="1418753"/>
                  </a:cubicBezTo>
                  <a:cubicBezTo>
                    <a:pt x="4096222" y="1415677"/>
                    <a:pt x="4072130" y="1419778"/>
                    <a:pt x="4056752" y="1425416"/>
                  </a:cubicBezTo>
                  <a:cubicBezTo>
                    <a:pt x="4045988" y="1422341"/>
                    <a:pt x="4035736" y="1419265"/>
                    <a:pt x="4024971" y="1416190"/>
                  </a:cubicBezTo>
                  <a:cubicBezTo>
                    <a:pt x="4014719" y="1414139"/>
                    <a:pt x="4008056" y="1421828"/>
                    <a:pt x="3997291" y="1418753"/>
                  </a:cubicBezTo>
                  <a:cubicBezTo>
                    <a:pt x="3997804" y="1401324"/>
                    <a:pt x="4003954" y="1394661"/>
                    <a:pt x="4010619" y="1384409"/>
                  </a:cubicBezTo>
                  <a:cubicBezTo>
                    <a:pt x="4001904" y="1377232"/>
                    <a:pt x="3991140" y="1379795"/>
                    <a:pt x="3979863" y="1373644"/>
                  </a:cubicBezTo>
                  <a:cubicBezTo>
                    <a:pt x="3957308" y="1361342"/>
                    <a:pt x="3967048" y="1324435"/>
                    <a:pt x="3965510" y="1299317"/>
                  </a:cubicBezTo>
                  <a:cubicBezTo>
                    <a:pt x="3977812" y="1298805"/>
                    <a:pt x="3982426" y="1291629"/>
                    <a:pt x="3983963" y="1280864"/>
                  </a:cubicBezTo>
                  <a:cubicBezTo>
                    <a:pt x="3981913" y="1277788"/>
                    <a:pt x="3979350" y="1274713"/>
                    <a:pt x="3977300" y="1271637"/>
                  </a:cubicBezTo>
                  <a:cubicBezTo>
                    <a:pt x="3981400" y="1268049"/>
                    <a:pt x="3985501" y="1264461"/>
                    <a:pt x="3989089" y="1260873"/>
                  </a:cubicBezTo>
                  <a:cubicBezTo>
                    <a:pt x="3992165" y="1252158"/>
                    <a:pt x="3984989" y="1247032"/>
                    <a:pt x="3990627" y="1240881"/>
                  </a:cubicBezTo>
                  <a:cubicBezTo>
                    <a:pt x="4008568" y="1234730"/>
                    <a:pt x="4019845" y="1251646"/>
                    <a:pt x="4033173" y="1234218"/>
                  </a:cubicBezTo>
                  <a:cubicBezTo>
                    <a:pt x="4028047" y="1223966"/>
                    <a:pt x="4027534" y="1213714"/>
                    <a:pt x="4023433" y="1203462"/>
                  </a:cubicBezTo>
                  <a:moveTo>
                    <a:pt x="4223859" y="1202437"/>
                  </a:moveTo>
                  <a:lnTo>
                    <a:pt x="4234623" y="1202437"/>
                  </a:lnTo>
                  <a:cubicBezTo>
                    <a:pt x="4235649" y="1211151"/>
                    <a:pt x="4237699" y="1213201"/>
                    <a:pt x="4242825" y="1217302"/>
                  </a:cubicBezTo>
                  <a:cubicBezTo>
                    <a:pt x="4265892" y="1216277"/>
                    <a:pt x="4322790" y="1211151"/>
                    <a:pt x="4346370" y="1226529"/>
                  </a:cubicBezTo>
                  <a:cubicBezTo>
                    <a:pt x="4344319" y="1243444"/>
                    <a:pt x="4352008" y="1246007"/>
                    <a:pt x="4353034" y="1263948"/>
                  </a:cubicBezTo>
                  <a:cubicBezTo>
                    <a:pt x="4346370" y="1267024"/>
                    <a:pt x="4342269" y="1270612"/>
                    <a:pt x="4338681" y="1275738"/>
                  </a:cubicBezTo>
                  <a:cubicBezTo>
                    <a:pt x="4342269" y="1293166"/>
                    <a:pt x="4354059" y="1314183"/>
                    <a:pt x="4356109" y="1331611"/>
                  </a:cubicBezTo>
                  <a:cubicBezTo>
                    <a:pt x="4337143" y="1342888"/>
                    <a:pt x="4330992" y="1352115"/>
                    <a:pt x="4325353" y="1374157"/>
                  </a:cubicBezTo>
                  <a:cubicBezTo>
                    <a:pt x="4302799" y="1366468"/>
                    <a:pt x="4258203" y="1370056"/>
                    <a:pt x="4241800" y="1360829"/>
                  </a:cubicBezTo>
                  <a:cubicBezTo>
                    <a:pt x="4237699" y="1349552"/>
                    <a:pt x="4222834" y="1345964"/>
                    <a:pt x="4215145" y="1338275"/>
                  </a:cubicBezTo>
                  <a:cubicBezTo>
                    <a:pt x="4204893" y="1338275"/>
                    <a:pt x="4202330" y="1340325"/>
                    <a:pt x="4195154" y="1342376"/>
                  </a:cubicBezTo>
                  <a:cubicBezTo>
                    <a:pt x="4187465" y="1331099"/>
                    <a:pt x="4177213" y="1324947"/>
                    <a:pt x="4163372" y="1319821"/>
                  </a:cubicBezTo>
                  <a:cubicBezTo>
                    <a:pt x="4163372" y="1305469"/>
                    <a:pt x="4155171" y="1270612"/>
                    <a:pt x="4144919" y="1265486"/>
                  </a:cubicBezTo>
                  <a:cubicBezTo>
                    <a:pt x="4148507" y="1258310"/>
                    <a:pt x="4150558" y="1244982"/>
                    <a:pt x="4147482" y="1234730"/>
                  </a:cubicBezTo>
                  <a:cubicBezTo>
                    <a:pt x="4171574" y="1223453"/>
                    <a:pt x="4198742" y="1214739"/>
                    <a:pt x="4223859" y="1202437"/>
                  </a:cubicBezTo>
                  <a:moveTo>
                    <a:pt x="3634884" y="1194235"/>
                  </a:moveTo>
                  <a:cubicBezTo>
                    <a:pt x="3639498" y="1195260"/>
                    <a:pt x="3644624" y="1195773"/>
                    <a:pt x="3649237" y="1196798"/>
                  </a:cubicBezTo>
                  <a:lnTo>
                    <a:pt x="3649237" y="1198336"/>
                  </a:lnTo>
                  <a:cubicBezTo>
                    <a:pt x="3645649" y="1203462"/>
                    <a:pt x="3642061" y="1208075"/>
                    <a:pt x="3638473" y="1213201"/>
                  </a:cubicBezTo>
                  <a:cubicBezTo>
                    <a:pt x="3636935" y="1205000"/>
                    <a:pt x="3634372" y="1205512"/>
                    <a:pt x="3627708" y="1202437"/>
                  </a:cubicBezTo>
                  <a:lnTo>
                    <a:pt x="3627708" y="1198336"/>
                  </a:lnTo>
                  <a:cubicBezTo>
                    <a:pt x="3630271" y="1196798"/>
                    <a:pt x="3632834" y="1195773"/>
                    <a:pt x="3634884" y="1194235"/>
                  </a:cubicBezTo>
                  <a:moveTo>
                    <a:pt x="5386942" y="1191672"/>
                  </a:moveTo>
                  <a:cubicBezTo>
                    <a:pt x="5403345" y="1191159"/>
                    <a:pt x="5422312" y="1193210"/>
                    <a:pt x="5432051" y="1199874"/>
                  </a:cubicBezTo>
                  <a:cubicBezTo>
                    <a:pt x="5432051" y="1212176"/>
                    <a:pt x="5431538" y="1223453"/>
                    <a:pt x="5434614" y="1230629"/>
                  </a:cubicBezTo>
                  <a:cubicBezTo>
                    <a:pt x="5447942" y="1230117"/>
                    <a:pt x="5455631" y="1225503"/>
                    <a:pt x="5462294" y="1228066"/>
                  </a:cubicBezTo>
                  <a:cubicBezTo>
                    <a:pt x="5463320" y="1234218"/>
                    <a:pt x="5462294" y="1232167"/>
                    <a:pt x="5466395" y="1234730"/>
                  </a:cubicBezTo>
                  <a:cubicBezTo>
                    <a:pt x="5467932" y="1235243"/>
                    <a:pt x="5468958" y="1235755"/>
                    <a:pt x="5470495" y="1236268"/>
                  </a:cubicBezTo>
                  <a:cubicBezTo>
                    <a:pt x="5472033" y="1234730"/>
                    <a:pt x="5473058" y="1232680"/>
                    <a:pt x="5474596" y="1231142"/>
                  </a:cubicBezTo>
                  <a:cubicBezTo>
                    <a:pt x="5481260" y="1234730"/>
                    <a:pt x="5481773" y="1235755"/>
                    <a:pt x="5490487" y="1235243"/>
                  </a:cubicBezTo>
                  <a:cubicBezTo>
                    <a:pt x="5486386" y="1240369"/>
                    <a:pt x="5483823" y="1240881"/>
                    <a:pt x="5482285" y="1250108"/>
                  </a:cubicBezTo>
                  <a:cubicBezTo>
                    <a:pt x="5483823" y="1251133"/>
                    <a:pt x="5484848" y="1251646"/>
                    <a:pt x="5486386" y="1252671"/>
                  </a:cubicBezTo>
                  <a:cubicBezTo>
                    <a:pt x="5515604" y="1248058"/>
                    <a:pt x="5533033" y="1226016"/>
                    <a:pt x="5560713" y="1223453"/>
                  </a:cubicBezTo>
                  <a:cubicBezTo>
                    <a:pt x="5555587" y="1231655"/>
                    <a:pt x="5557124" y="1235243"/>
                    <a:pt x="5562250" y="1241907"/>
                  </a:cubicBezTo>
                  <a:cubicBezTo>
                    <a:pt x="5603771" y="1255747"/>
                    <a:pt x="5603258" y="1308032"/>
                    <a:pt x="5632477" y="1333662"/>
                  </a:cubicBezTo>
                  <a:lnTo>
                    <a:pt x="5637603" y="1333662"/>
                  </a:lnTo>
                  <a:cubicBezTo>
                    <a:pt x="5640166" y="1329048"/>
                    <a:pt x="5642729" y="1324947"/>
                    <a:pt x="5645804" y="1320334"/>
                  </a:cubicBezTo>
                  <a:lnTo>
                    <a:pt x="5650930" y="1320334"/>
                  </a:lnTo>
                  <a:cubicBezTo>
                    <a:pt x="5664257" y="1338788"/>
                    <a:pt x="5686299" y="1336737"/>
                    <a:pt x="5706803" y="1328536"/>
                  </a:cubicBezTo>
                  <a:cubicBezTo>
                    <a:pt x="5725257" y="1337250"/>
                    <a:pt x="5737046" y="1357241"/>
                    <a:pt x="5750374" y="1371081"/>
                  </a:cubicBezTo>
                  <a:cubicBezTo>
                    <a:pt x="5762163" y="1371081"/>
                    <a:pt x="5769852" y="1368518"/>
                    <a:pt x="5778054" y="1365955"/>
                  </a:cubicBezTo>
                  <a:cubicBezTo>
                    <a:pt x="5779592" y="1369031"/>
                    <a:pt x="5780617" y="1372106"/>
                    <a:pt x="5782155" y="1375182"/>
                  </a:cubicBezTo>
                  <a:cubicBezTo>
                    <a:pt x="5778567" y="1383383"/>
                    <a:pt x="5774978" y="1391072"/>
                    <a:pt x="5771390" y="1399274"/>
                  </a:cubicBezTo>
                  <a:cubicBezTo>
                    <a:pt x="5765752" y="1401324"/>
                    <a:pt x="5760113" y="1403887"/>
                    <a:pt x="5753962" y="1405938"/>
                  </a:cubicBezTo>
                  <a:cubicBezTo>
                    <a:pt x="5750374" y="1417727"/>
                    <a:pt x="5751399" y="1424391"/>
                    <a:pt x="5753962" y="1436693"/>
                  </a:cubicBezTo>
                  <a:cubicBezTo>
                    <a:pt x="5738584" y="1447458"/>
                    <a:pt x="5719105" y="1441307"/>
                    <a:pt x="5699627" y="1436693"/>
                  </a:cubicBezTo>
                  <a:cubicBezTo>
                    <a:pt x="5698601" y="1437719"/>
                    <a:pt x="5698089" y="1438231"/>
                    <a:pt x="5697064" y="1439256"/>
                  </a:cubicBezTo>
                  <a:cubicBezTo>
                    <a:pt x="5693475" y="1458223"/>
                    <a:pt x="5677585" y="1475138"/>
                    <a:pt x="5686299" y="1493592"/>
                  </a:cubicBezTo>
                  <a:cubicBezTo>
                    <a:pt x="5685274" y="1494617"/>
                    <a:pt x="5684761" y="1495130"/>
                    <a:pt x="5683736" y="1496155"/>
                  </a:cubicBezTo>
                  <a:cubicBezTo>
                    <a:pt x="5664770" y="1490004"/>
                    <a:pt x="5646829" y="1493079"/>
                    <a:pt x="5630426" y="1502819"/>
                  </a:cubicBezTo>
                  <a:lnTo>
                    <a:pt x="5630426" y="1504356"/>
                  </a:lnTo>
                  <a:cubicBezTo>
                    <a:pt x="5635552" y="1517684"/>
                    <a:pt x="5640678" y="1536650"/>
                    <a:pt x="5646317" y="1549465"/>
                  </a:cubicBezTo>
                  <a:cubicBezTo>
                    <a:pt x="5640678" y="1558179"/>
                    <a:pt x="5633502" y="1561767"/>
                    <a:pt x="5634527" y="1573557"/>
                  </a:cubicBezTo>
                  <a:cubicBezTo>
                    <a:pt x="5621712" y="1572019"/>
                    <a:pt x="5620174" y="1565868"/>
                    <a:pt x="5611973" y="1562792"/>
                  </a:cubicBezTo>
                  <a:cubicBezTo>
                    <a:pt x="5585830" y="1554078"/>
                    <a:pt x="5555587" y="1562792"/>
                    <a:pt x="5530982" y="1560229"/>
                  </a:cubicBezTo>
                  <a:cubicBezTo>
                    <a:pt x="5518680" y="1558692"/>
                    <a:pt x="5513554" y="1547927"/>
                    <a:pt x="5497663" y="1549465"/>
                  </a:cubicBezTo>
                  <a:lnTo>
                    <a:pt x="5495100" y="1549465"/>
                  </a:lnTo>
                  <a:cubicBezTo>
                    <a:pt x="5490999" y="1551515"/>
                    <a:pt x="5486899" y="1554078"/>
                    <a:pt x="5483310" y="1556129"/>
                  </a:cubicBezTo>
                  <a:cubicBezTo>
                    <a:pt x="5482285" y="1559717"/>
                    <a:pt x="5481773" y="1563305"/>
                    <a:pt x="5480747" y="1566893"/>
                  </a:cubicBezTo>
                  <a:cubicBezTo>
                    <a:pt x="5463832" y="1565868"/>
                    <a:pt x="5455117" y="1556641"/>
                    <a:pt x="5435639" y="1560229"/>
                  </a:cubicBezTo>
                  <a:cubicBezTo>
                    <a:pt x="5427950" y="1567918"/>
                    <a:pt x="5420774" y="1585347"/>
                    <a:pt x="5411547" y="1590985"/>
                  </a:cubicBezTo>
                  <a:cubicBezTo>
                    <a:pt x="5401808" y="1596624"/>
                    <a:pt x="5392068" y="1594574"/>
                    <a:pt x="5383867" y="1600212"/>
                  </a:cubicBezTo>
                  <a:cubicBezTo>
                    <a:pt x="5377203" y="1604825"/>
                    <a:pt x="5376690" y="1614052"/>
                    <a:pt x="5367976" y="1617640"/>
                  </a:cubicBezTo>
                  <a:cubicBezTo>
                    <a:pt x="5362850" y="1603800"/>
                    <a:pt x="5346960" y="1602775"/>
                    <a:pt x="5329531" y="1601750"/>
                  </a:cubicBezTo>
                  <a:cubicBezTo>
                    <a:pt x="5327481" y="1590985"/>
                    <a:pt x="5320817" y="1588422"/>
                    <a:pt x="5317742" y="1580733"/>
                  </a:cubicBezTo>
                  <a:cubicBezTo>
                    <a:pt x="5316716" y="1572532"/>
                    <a:pt x="5316204" y="1563818"/>
                    <a:pt x="5315179" y="1555616"/>
                  </a:cubicBezTo>
                  <a:cubicBezTo>
                    <a:pt x="5306977" y="1551515"/>
                    <a:pt x="5301338" y="1542289"/>
                    <a:pt x="5294162" y="1539726"/>
                  </a:cubicBezTo>
                  <a:cubicBezTo>
                    <a:pt x="5268533" y="1531011"/>
                    <a:pt x="5233676" y="1545877"/>
                    <a:pt x="5217273" y="1539726"/>
                  </a:cubicBezTo>
                  <a:cubicBezTo>
                    <a:pt x="5212147" y="1527936"/>
                    <a:pt x="5197794" y="1523323"/>
                    <a:pt x="5193180" y="1513071"/>
                  </a:cubicBezTo>
                  <a:cubicBezTo>
                    <a:pt x="5184979" y="1494617"/>
                    <a:pt x="5187029" y="1480777"/>
                    <a:pt x="5174727" y="1467962"/>
                  </a:cubicBezTo>
                  <a:lnTo>
                    <a:pt x="5169601" y="1467962"/>
                  </a:lnTo>
                  <a:cubicBezTo>
                    <a:pt x="5167551" y="1471038"/>
                    <a:pt x="5164988" y="1474113"/>
                    <a:pt x="5162937" y="1477189"/>
                  </a:cubicBezTo>
                  <a:cubicBezTo>
                    <a:pt x="5151148" y="1471038"/>
                    <a:pt x="5103476" y="1493079"/>
                    <a:pt x="5081947" y="1497180"/>
                  </a:cubicBezTo>
                  <a:cubicBezTo>
                    <a:pt x="5080409" y="1531011"/>
                    <a:pt x="5079384" y="1565355"/>
                    <a:pt x="5077846" y="1599187"/>
                  </a:cubicBezTo>
                  <a:lnTo>
                    <a:pt x="5071182" y="1599187"/>
                  </a:lnTo>
                  <a:cubicBezTo>
                    <a:pt x="5058880" y="1581246"/>
                    <a:pt x="5036838" y="1561767"/>
                    <a:pt x="5011721" y="1579196"/>
                  </a:cubicBezTo>
                  <a:cubicBezTo>
                    <a:pt x="5011208" y="1585859"/>
                    <a:pt x="5010696" y="1592523"/>
                    <a:pt x="5010183" y="1599187"/>
                  </a:cubicBezTo>
                  <a:cubicBezTo>
                    <a:pt x="5009158" y="1598674"/>
                    <a:pt x="5008645" y="1598162"/>
                    <a:pt x="5007620" y="1597649"/>
                  </a:cubicBezTo>
                  <a:cubicBezTo>
                    <a:pt x="5003519" y="1583296"/>
                    <a:pt x="5006595" y="1579196"/>
                    <a:pt x="5009158" y="1565868"/>
                  </a:cubicBezTo>
                  <a:cubicBezTo>
                    <a:pt x="4998393" y="1558692"/>
                    <a:pt x="4983528" y="1557666"/>
                    <a:pt x="4974814" y="1548440"/>
                  </a:cubicBezTo>
                  <a:cubicBezTo>
                    <a:pt x="4968150" y="1533062"/>
                    <a:pt x="4972251" y="1521785"/>
                    <a:pt x="4952260" y="1519222"/>
                  </a:cubicBezTo>
                  <a:cubicBezTo>
                    <a:pt x="4952772" y="1517684"/>
                    <a:pt x="4953285" y="1515634"/>
                    <a:pt x="4953798" y="1514096"/>
                  </a:cubicBezTo>
                  <a:cubicBezTo>
                    <a:pt x="4959949" y="1515634"/>
                    <a:pt x="4966100" y="1516659"/>
                    <a:pt x="4972251" y="1518197"/>
                  </a:cubicBezTo>
                  <a:cubicBezTo>
                    <a:pt x="4972764" y="1517684"/>
                    <a:pt x="4973276" y="1517171"/>
                    <a:pt x="4973789" y="1516659"/>
                  </a:cubicBezTo>
                  <a:cubicBezTo>
                    <a:pt x="4973789" y="1508457"/>
                    <a:pt x="4972251" y="1505894"/>
                    <a:pt x="4969688" y="1500768"/>
                  </a:cubicBezTo>
                  <a:cubicBezTo>
                    <a:pt x="4970713" y="1499230"/>
                    <a:pt x="4971226" y="1498205"/>
                    <a:pt x="4972251" y="1496667"/>
                  </a:cubicBezTo>
                  <a:cubicBezTo>
                    <a:pt x="4986604" y="1493592"/>
                    <a:pt x="5008645" y="1495130"/>
                    <a:pt x="5019923" y="1488466"/>
                  </a:cubicBezTo>
                  <a:cubicBezTo>
                    <a:pt x="5019410" y="1476676"/>
                    <a:pt x="5018897" y="1464374"/>
                    <a:pt x="5018385" y="1452584"/>
                  </a:cubicBezTo>
                  <a:cubicBezTo>
                    <a:pt x="4998393" y="1425929"/>
                    <a:pt x="4943033" y="1449508"/>
                    <a:pt x="4928168" y="1460786"/>
                  </a:cubicBezTo>
                  <a:cubicBezTo>
                    <a:pt x="4923554" y="1457710"/>
                    <a:pt x="4919454" y="1454634"/>
                    <a:pt x="4914840" y="1451559"/>
                  </a:cubicBezTo>
                  <a:cubicBezTo>
                    <a:pt x="4919454" y="1449508"/>
                    <a:pt x="4919966" y="1448996"/>
                    <a:pt x="4923042" y="1444895"/>
                  </a:cubicBezTo>
                  <a:cubicBezTo>
                    <a:pt x="4916378" y="1435668"/>
                    <a:pt x="4909714" y="1426442"/>
                    <a:pt x="4903050" y="1417215"/>
                  </a:cubicBezTo>
                  <a:cubicBezTo>
                    <a:pt x="4895361" y="1417727"/>
                    <a:pt x="4888185" y="1418240"/>
                    <a:pt x="4880496" y="1418753"/>
                  </a:cubicBezTo>
                  <a:lnTo>
                    <a:pt x="4880496" y="1402862"/>
                  </a:lnTo>
                  <a:cubicBezTo>
                    <a:pt x="4875883" y="1400812"/>
                    <a:pt x="4871782" y="1398249"/>
                    <a:pt x="4867169" y="1396198"/>
                  </a:cubicBezTo>
                  <a:cubicBezTo>
                    <a:pt x="4871782" y="1390047"/>
                    <a:pt x="4876908" y="1383896"/>
                    <a:pt x="4881521" y="1377745"/>
                  </a:cubicBezTo>
                  <a:cubicBezTo>
                    <a:pt x="4877933" y="1373644"/>
                    <a:pt x="4875883" y="1373644"/>
                    <a:pt x="4873320" y="1366980"/>
                  </a:cubicBezTo>
                  <a:cubicBezTo>
                    <a:pt x="4882034" y="1360829"/>
                    <a:pt x="4884084" y="1350577"/>
                    <a:pt x="4891773" y="1344426"/>
                  </a:cubicBezTo>
                  <a:cubicBezTo>
                    <a:pt x="4899462" y="1349039"/>
                    <a:pt x="4902538" y="1356216"/>
                    <a:pt x="4909202" y="1361854"/>
                  </a:cubicBezTo>
                  <a:cubicBezTo>
                    <a:pt x="4911765" y="1361342"/>
                    <a:pt x="4914328" y="1360829"/>
                    <a:pt x="4917403" y="1360317"/>
                  </a:cubicBezTo>
                  <a:cubicBezTo>
                    <a:pt x="4918941" y="1359291"/>
                    <a:pt x="4919966" y="1358779"/>
                    <a:pt x="4921504" y="1357754"/>
                  </a:cubicBezTo>
                  <a:cubicBezTo>
                    <a:pt x="4920991" y="1350577"/>
                    <a:pt x="4920479" y="1343401"/>
                    <a:pt x="4919966" y="1336737"/>
                  </a:cubicBezTo>
                  <a:cubicBezTo>
                    <a:pt x="4930731" y="1334174"/>
                    <a:pt x="4926630" y="1329561"/>
                    <a:pt x="4933294" y="1324947"/>
                  </a:cubicBezTo>
                  <a:cubicBezTo>
                    <a:pt x="4936369" y="1322897"/>
                    <a:pt x="4967125" y="1309569"/>
                    <a:pt x="4969176" y="1309057"/>
                  </a:cubicBezTo>
                  <a:cubicBezTo>
                    <a:pt x="4974814" y="1310595"/>
                    <a:pt x="4980452" y="1311620"/>
                    <a:pt x="4986604" y="1313158"/>
                  </a:cubicBezTo>
                  <a:cubicBezTo>
                    <a:pt x="4991217" y="1312132"/>
                    <a:pt x="4990704" y="1307006"/>
                    <a:pt x="4998393" y="1304956"/>
                  </a:cubicBezTo>
                  <a:cubicBezTo>
                    <a:pt x="5007108" y="1310082"/>
                    <a:pt x="5017872" y="1310082"/>
                    <a:pt x="5029149" y="1315721"/>
                  </a:cubicBezTo>
                  <a:cubicBezTo>
                    <a:pt x="5040426" y="1320847"/>
                    <a:pt x="5044527" y="1332124"/>
                    <a:pt x="5053241" y="1339813"/>
                  </a:cubicBezTo>
                  <a:lnTo>
                    <a:pt x="5055804" y="1339813"/>
                  </a:lnTo>
                  <a:cubicBezTo>
                    <a:pt x="5057342" y="1337250"/>
                    <a:pt x="5058367" y="1334687"/>
                    <a:pt x="5059905" y="1331611"/>
                  </a:cubicBezTo>
                  <a:cubicBezTo>
                    <a:pt x="5089636" y="1346989"/>
                    <a:pt x="5080922" y="1331099"/>
                    <a:pt x="5102451" y="1326485"/>
                  </a:cubicBezTo>
                  <a:cubicBezTo>
                    <a:pt x="5113215" y="1323922"/>
                    <a:pt x="5113215" y="1333662"/>
                    <a:pt x="5122442" y="1331611"/>
                  </a:cubicBezTo>
                  <a:cubicBezTo>
                    <a:pt x="5128081" y="1330586"/>
                    <a:pt x="5131156" y="1324947"/>
                    <a:pt x="5139870" y="1323410"/>
                  </a:cubicBezTo>
                  <a:cubicBezTo>
                    <a:pt x="5148072" y="1330073"/>
                    <a:pt x="5165500" y="1343401"/>
                    <a:pt x="5176778" y="1341863"/>
                  </a:cubicBezTo>
                  <a:cubicBezTo>
                    <a:pt x="5178315" y="1338275"/>
                    <a:pt x="5179340" y="1334687"/>
                    <a:pt x="5180878" y="1331099"/>
                  </a:cubicBezTo>
                  <a:cubicBezTo>
                    <a:pt x="5191643" y="1337762"/>
                    <a:pt x="5207021" y="1343913"/>
                    <a:pt x="5215222" y="1329561"/>
                  </a:cubicBezTo>
                  <a:cubicBezTo>
                    <a:pt x="5214710" y="1321359"/>
                    <a:pt x="5212659" y="1316233"/>
                    <a:pt x="5210096" y="1311107"/>
                  </a:cubicBezTo>
                  <a:cubicBezTo>
                    <a:pt x="5201382" y="1310082"/>
                    <a:pt x="5189592" y="1305981"/>
                    <a:pt x="5184979" y="1300343"/>
                  </a:cubicBezTo>
                  <a:cubicBezTo>
                    <a:pt x="5185491" y="1298805"/>
                    <a:pt x="5186004" y="1297780"/>
                    <a:pt x="5186517" y="1296242"/>
                  </a:cubicBezTo>
                  <a:cubicBezTo>
                    <a:pt x="5193693" y="1294704"/>
                    <a:pt x="5196256" y="1291629"/>
                    <a:pt x="5200869" y="1288040"/>
                  </a:cubicBezTo>
                  <a:lnTo>
                    <a:pt x="5200869" y="1269587"/>
                  </a:lnTo>
                  <a:cubicBezTo>
                    <a:pt x="5210096" y="1268049"/>
                    <a:pt x="5219323" y="1267024"/>
                    <a:pt x="5228550" y="1265486"/>
                  </a:cubicBezTo>
                  <a:lnTo>
                    <a:pt x="5228550" y="1260360"/>
                  </a:lnTo>
                  <a:cubicBezTo>
                    <a:pt x="5220348" y="1258310"/>
                    <a:pt x="5211121" y="1255234"/>
                    <a:pt x="5207533" y="1248570"/>
                  </a:cubicBezTo>
                  <a:lnTo>
                    <a:pt x="5207533" y="1235243"/>
                  </a:lnTo>
                  <a:cubicBezTo>
                    <a:pt x="5259818" y="1234218"/>
                    <a:pt x="5350035" y="1213714"/>
                    <a:pt x="5386942" y="1191672"/>
                  </a:cubicBezTo>
                  <a:moveTo>
                    <a:pt x="3670766" y="1190134"/>
                  </a:moveTo>
                  <a:cubicBezTo>
                    <a:pt x="3682043" y="1191672"/>
                    <a:pt x="3684094" y="1197823"/>
                    <a:pt x="3690758" y="1203462"/>
                  </a:cubicBezTo>
                  <a:cubicBezTo>
                    <a:pt x="3691783" y="1205512"/>
                    <a:pt x="3692295" y="1208075"/>
                    <a:pt x="3693321" y="1210126"/>
                  </a:cubicBezTo>
                  <a:cubicBezTo>
                    <a:pt x="3692295" y="1212176"/>
                    <a:pt x="3691783" y="1214739"/>
                    <a:pt x="3690758" y="1216789"/>
                  </a:cubicBezTo>
                  <a:cubicBezTo>
                    <a:pt x="3677943" y="1221915"/>
                    <a:pt x="3675892" y="1227041"/>
                    <a:pt x="3666666" y="1215252"/>
                  </a:cubicBezTo>
                  <a:cubicBezTo>
                    <a:pt x="3663590" y="1214739"/>
                    <a:pt x="3660514" y="1214226"/>
                    <a:pt x="3657439" y="1213714"/>
                  </a:cubicBezTo>
                  <a:cubicBezTo>
                    <a:pt x="3655901" y="1217302"/>
                    <a:pt x="3653851" y="1220890"/>
                    <a:pt x="3652313" y="1224478"/>
                  </a:cubicBezTo>
                  <a:cubicBezTo>
                    <a:pt x="3648725" y="1222428"/>
                    <a:pt x="3645136" y="1219865"/>
                    <a:pt x="3641548" y="1217815"/>
                  </a:cubicBezTo>
                  <a:cubicBezTo>
                    <a:pt x="3649237" y="1203974"/>
                    <a:pt x="3656926" y="1198848"/>
                    <a:pt x="3670766" y="1190134"/>
                  </a:cubicBezTo>
                  <a:moveTo>
                    <a:pt x="4327404" y="1214226"/>
                  </a:moveTo>
                  <a:cubicBezTo>
                    <a:pt x="4303824" y="1214739"/>
                    <a:pt x="4281782" y="1213714"/>
                    <a:pt x="4263842" y="1209100"/>
                  </a:cubicBezTo>
                  <a:cubicBezTo>
                    <a:pt x="4263329" y="1207050"/>
                    <a:pt x="4262816" y="1204487"/>
                    <a:pt x="4262304" y="1202437"/>
                  </a:cubicBezTo>
                  <a:lnTo>
                    <a:pt x="4264867" y="1202437"/>
                  </a:lnTo>
                  <a:cubicBezTo>
                    <a:pt x="4266917" y="1201924"/>
                    <a:pt x="4269480" y="1201411"/>
                    <a:pt x="4271530" y="1200899"/>
                  </a:cubicBezTo>
                  <a:cubicBezTo>
                    <a:pt x="4276656" y="1206025"/>
                    <a:pt x="4275631" y="1208588"/>
                    <a:pt x="4285883" y="1209100"/>
                  </a:cubicBezTo>
                  <a:cubicBezTo>
                    <a:pt x="4286908" y="1208588"/>
                    <a:pt x="4287421" y="1208075"/>
                    <a:pt x="4288446" y="1207563"/>
                  </a:cubicBezTo>
                  <a:cubicBezTo>
                    <a:pt x="4288959" y="1195260"/>
                    <a:pt x="4295110" y="1197823"/>
                    <a:pt x="4295110" y="1187571"/>
                  </a:cubicBezTo>
                  <a:cubicBezTo>
                    <a:pt x="4306387" y="1191672"/>
                    <a:pt x="4317152" y="1195773"/>
                    <a:pt x="4328429" y="1199361"/>
                  </a:cubicBezTo>
                  <a:cubicBezTo>
                    <a:pt x="4327916" y="1204487"/>
                    <a:pt x="4327916" y="1209613"/>
                    <a:pt x="4327404" y="1214226"/>
                  </a:cubicBezTo>
                  <a:moveTo>
                    <a:pt x="6271685" y="1177319"/>
                  </a:moveTo>
                  <a:cubicBezTo>
                    <a:pt x="6261946" y="1194748"/>
                    <a:pt x="6252206" y="1211663"/>
                    <a:pt x="6242467" y="1229092"/>
                  </a:cubicBezTo>
                  <a:cubicBezTo>
                    <a:pt x="6232728" y="1241907"/>
                    <a:pt x="6217350" y="1250108"/>
                    <a:pt x="6204023" y="1259847"/>
                  </a:cubicBezTo>
                  <a:cubicBezTo>
                    <a:pt x="6193258" y="1268049"/>
                    <a:pt x="6188645" y="1282402"/>
                    <a:pt x="6178905" y="1290603"/>
                  </a:cubicBezTo>
                  <a:cubicBezTo>
                    <a:pt x="6166603" y="1295729"/>
                    <a:pt x="6154300" y="1301368"/>
                    <a:pt x="6141998" y="1306494"/>
                  </a:cubicBezTo>
                  <a:lnTo>
                    <a:pt x="6141998" y="1311620"/>
                  </a:lnTo>
                  <a:lnTo>
                    <a:pt x="6144561" y="1311620"/>
                  </a:lnTo>
                  <a:cubicBezTo>
                    <a:pt x="6160452" y="1318284"/>
                    <a:pt x="6189157" y="1308544"/>
                    <a:pt x="6194796" y="1299830"/>
                  </a:cubicBezTo>
                  <a:cubicBezTo>
                    <a:pt x="6196334" y="1295729"/>
                    <a:pt x="6197359" y="1291629"/>
                    <a:pt x="6198897" y="1288040"/>
                  </a:cubicBezTo>
                  <a:cubicBezTo>
                    <a:pt x="6208636" y="1283940"/>
                    <a:pt x="6218375" y="1279839"/>
                    <a:pt x="6228114" y="1276251"/>
                  </a:cubicBezTo>
                  <a:cubicBezTo>
                    <a:pt x="6254257" y="1264973"/>
                    <a:pt x="6264509" y="1248570"/>
                    <a:pt x="6273223" y="1219352"/>
                  </a:cubicBezTo>
                  <a:cubicBezTo>
                    <a:pt x="6276811" y="1208588"/>
                    <a:pt x="6282450" y="1192697"/>
                    <a:pt x="6278349" y="1178344"/>
                  </a:cubicBezTo>
                  <a:lnTo>
                    <a:pt x="6271685" y="1178344"/>
                  </a:lnTo>
                  <a:close/>
                  <a:moveTo>
                    <a:pt x="3675892" y="1170656"/>
                  </a:moveTo>
                  <a:lnTo>
                    <a:pt x="3678455" y="1170656"/>
                  </a:lnTo>
                  <a:lnTo>
                    <a:pt x="3675892" y="1170656"/>
                  </a:lnTo>
                  <a:close/>
                  <a:moveTo>
                    <a:pt x="3678455" y="1169118"/>
                  </a:moveTo>
                  <a:lnTo>
                    <a:pt x="3681018" y="1169118"/>
                  </a:lnTo>
                  <a:lnTo>
                    <a:pt x="3678455" y="1169118"/>
                  </a:lnTo>
                  <a:close/>
                  <a:moveTo>
                    <a:pt x="4095197" y="1167580"/>
                  </a:moveTo>
                  <a:cubicBezTo>
                    <a:pt x="4096735" y="1169118"/>
                    <a:pt x="4097760" y="1171168"/>
                    <a:pt x="4099298" y="1172706"/>
                  </a:cubicBezTo>
                  <a:cubicBezTo>
                    <a:pt x="4101861" y="1171681"/>
                    <a:pt x="4104424" y="1171168"/>
                    <a:pt x="4107499" y="1170143"/>
                  </a:cubicBezTo>
                  <a:cubicBezTo>
                    <a:pt x="4104936" y="1186033"/>
                    <a:pt x="4099810" y="1198336"/>
                    <a:pt x="4090071" y="1207563"/>
                  </a:cubicBezTo>
                  <a:lnTo>
                    <a:pt x="4088533" y="1207563"/>
                  </a:lnTo>
                  <a:cubicBezTo>
                    <a:pt x="4085970" y="1205512"/>
                    <a:pt x="4083407" y="1202949"/>
                    <a:pt x="4080332" y="1200899"/>
                  </a:cubicBezTo>
                  <a:cubicBezTo>
                    <a:pt x="4086483" y="1200386"/>
                    <a:pt x="4087508" y="1199874"/>
                    <a:pt x="4091096" y="1198336"/>
                  </a:cubicBezTo>
                  <a:lnTo>
                    <a:pt x="4091096" y="1191672"/>
                  </a:lnTo>
                  <a:cubicBezTo>
                    <a:pt x="4084945" y="1189109"/>
                    <a:pt x="4082382" y="1185008"/>
                    <a:pt x="4079306" y="1179882"/>
                  </a:cubicBezTo>
                  <a:cubicBezTo>
                    <a:pt x="4081869" y="1168605"/>
                    <a:pt x="4087508" y="1173219"/>
                    <a:pt x="4095197" y="1167580"/>
                  </a:cubicBezTo>
                  <a:moveTo>
                    <a:pt x="4348420" y="1299317"/>
                  </a:moveTo>
                  <a:cubicBezTo>
                    <a:pt x="4348420" y="1285477"/>
                    <a:pt x="4344832" y="1283940"/>
                    <a:pt x="4341756" y="1275225"/>
                  </a:cubicBezTo>
                  <a:cubicBezTo>
                    <a:pt x="4346370" y="1271125"/>
                    <a:pt x="4351496" y="1267024"/>
                    <a:pt x="4356109" y="1263436"/>
                  </a:cubicBezTo>
                  <a:cubicBezTo>
                    <a:pt x="4355597" y="1246007"/>
                    <a:pt x="4347395" y="1243444"/>
                    <a:pt x="4349445" y="1229092"/>
                  </a:cubicBezTo>
                  <a:cubicBezTo>
                    <a:pt x="4370974" y="1230629"/>
                    <a:pt x="4375588" y="1223966"/>
                    <a:pt x="4393016" y="1219865"/>
                  </a:cubicBezTo>
                  <a:cubicBezTo>
                    <a:pt x="4397117" y="1200386"/>
                    <a:pt x="4410445" y="1203462"/>
                    <a:pt x="4417108" y="1190647"/>
                  </a:cubicBezTo>
                  <a:cubicBezTo>
                    <a:pt x="4420184" y="1183983"/>
                    <a:pt x="4418646" y="1176807"/>
                    <a:pt x="4421209" y="1172193"/>
                  </a:cubicBezTo>
                  <a:cubicBezTo>
                    <a:pt x="4435562" y="1169118"/>
                    <a:pt x="4439662" y="1167067"/>
                    <a:pt x="4450427" y="1160404"/>
                  </a:cubicBezTo>
                  <a:cubicBezTo>
                    <a:pt x="4464267" y="1168093"/>
                    <a:pt x="4501174" y="1169630"/>
                    <a:pt x="4507325" y="1175269"/>
                  </a:cubicBezTo>
                  <a:cubicBezTo>
                    <a:pt x="4514502" y="1181420"/>
                    <a:pt x="4506813" y="1198848"/>
                    <a:pt x="4509888" y="1206025"/>
                  </a:cubicBezTo>
                  <a:cubicBezTo>
                    <a:pt x="4518090" y="1222940"/>
                    <a:pt x="4537569" y="1230629"/>
                    <a:pt x="4548333" y="1244469"/>
                  </a:cubicBezTo>
                  <a:cubicBezTo>
                    <a:pt x="4539619" y="1259847"/>
                    <a:pt x="4527317" y="1243444"/>
                    <a:pt x="4519115" y="1256259"/>
                  </a:cubicBezTo>
                  <a:cubicBezTo>
                    <a:pt x="4521678" y="1264973"/>
                    <a:pt x="4524241" y="1274200"/>
                    <a:pt x="4527317" y="1282914"/>
                  </a:cubicBezTo>
                  <a:cubicBezTo>
                    <a:pt x="4510913" y="1283427"/>
                    <a:pt x="4500149" y="1291116"/>
                    <a:pt x="4499636" y="1307006"/>
                  </a:cubicBezTo>
                  <a:cubicBezTo>
                    <a:pt x="4478620" y="1298805"/>
                    <a:pt x="4458116" y="1303418"/>
                    <a:pt x="4440175" y="1300343"/>
                  </a:cubicBezTo>
                  <a:cubicBezTo>
                    <a:pt x="4421209" y="1296754"/>
                    <a:pt x="4397117" y="1283940"/>
                    <a:pt x="4372512" y="1288553"/>
                  </a:cubicBezTo>
                  <a:cubicBezTo>
                    <a:pt x="4361235" y="1289578"/>
                    <a:pt x="4360210" y="1297267"/>
                    <a:pt x="4348420" y="1299317"/>
                  </a:cubicBezTo>
                  <a:moveTo>
                    <a:pt x="793558" y="1157328"/>
                  </a:moveTo>
                  <a:cubicBezTo>
                    <a:pt x="800221" y="1158866"/>
                    <a:pt x="803297" y="1159891"/>
                    <a:pt x="806885" y="1163992"/>
                  </a:cubicBezTo>
                  <a:lnTo>
                    <a:pt x="806885" y="1165530"/>
                  </a:lnTo>
                  <a:cubicBezTo>
                    <a:pt x="800221" y="1163992"/>
                    <a:pt x="797146" y="1161429"/>
                    <a:pt x="793558" y="1157328"/>
                  </a:cubicBezTo>
                  <a:moveTo>
                    <a:pt x="4315101" y="1150664"/>
                  </a:moveTo>
                  <a:cubicBezTo>
                    <a:pt x="4326378" y="1150664"/>
                    <a:pt x="4367386" y="1150152"/>
                    <a:pt x="4376100" y="1153227"/>
                  </a:cubicBezTo>
                  <a:cubicBezTo>
                    <a:pt x="4388403" y="1160404"/>
                    <a:pt x="4400705" y="1167580"/>
                    <a:pt x="4413008" y="1174244"/>
                  </a:cubicBezTo>
                  <a:lnTo>
                    <a:pt x="4413008" y="1188596"/>
                  </a:lnTo>
                  <a:cubicBezTo>
                    <a:pt x="4399167" y="1192697"/>
                    <a:pt x="4393529" y="1202437"/>
                    <a:pt x="4388915" y="1216277"/>
                  </a:cubicBezTo>
                  <a:cubicBezTo>
                    <a:pt x="4376613" y="1217302"/>
                    <a:pt x="4376613" y="1222940"/>
                    <a:pt x="4368924" y="1225503"/>
                  </a:cubicBezTo>
                  <a:cubicBezTo>
                    <a:pt x="4353546" y="1230629"/>
                    <a:pt x="4339706" y="1217815"/>
                    <a:pt x="4330479" y="1213714"/>
                  </a:cubicBezTo>
                  <a:cubicBezTo>
                    <a:pt x="4331504" y="1201924"/>
                    <a:pt x="4331504" y="1199361"/>
                    <a:pt x="4326378" y="1192697"/>
                  </a:cubicBezTo>
                  <a:cubicBezTo>
                    <a:pt x="4313564" y="1189109"/>
                    <a:pt x="4303312" y="1182958"/>
                    <a:pt x="4289471" y="1184496"/>
                  </a:cubicBezTo>
                  <a:lnTo>
                    <a:pt x="4289471" y="1182958"/>
                  </a:lnTo>
                  <a:cubicBezTo>
                    <a:pt x="4294085" y="1174244"/>
                    <a:pt x="4296648" y="1167067"/>
                    <a:pt x="4293572" y="1156303"/>
                  </a:cubicBezTo>
                  <a:cubicBezTo>
                    <a:pt x="4303312" y="1156815"/>
                    <a:pt x="4309463" y="1154252"/>
                    <a:pt x="4315101" y="1150664"/>
                  </a:cubicBezTo>
                  <a:moveTo>
                    <a:pt x="4054189" y="1110682"/>
                  </a:moveTo>
                  <a:lnTo>
                    <a:pt x="4059315" y="1110682"/>
                  </a:lnTo>
                  <a:lnTo>
                    <a:pt x="4059315" y="1113245"/>
                  </a:lnTo>
                  <a:cubicBezTo>
                    <a:pt x="4062903" y="1125034"/>
                    <a:pt x="4051114" y="1130160"/>
                    <a:pt x="4055214" y="1142463"/>
                  </a:cubicBezTo>
                  <a:cubicBezTo>
                    <a:pt x="4058290" y="1148101"/>
                    <a:pt x="4063416" y="1149639"/>
                    <a:pt x="4067004" y="1154252"/>
                  </a:cubicBezTo>
                  <a:cubicBezTo>
                    <a:pt x="4056752" y="1161941"/>
                    <a:pt x="4049063" y="1162967"/>
                    <a:pt x="4045988" y="1178344"/>
                  </a:cubicBezTo>
                  <a:cubicBezTo>
                    <a:pt x="4047525" y="1179882"/>
                    <a:pt x="4048551" y="1180907"/>
                    <a:pt x="4050088" y="1182445"/>
                  </a:cubicBezTo>
                  <a:cubicBezTo>
                    <a:pt x="4058290" y="1181933"/>
                    <a:pt x="4059828" y="1181420"/>
                    <a:pt x="4064441" y="1183983"/>
                  </a:cubicBezTo>
                  <a:cubicBezTo>
                    <a:pt x="4064954" y="1186546"/>
                    <a:pt x="4065466" y="1189109"/>
                    <a:pt x="4065979" y="1192185"/>
                  </a:cubicBezTo>
                  <a:cubicBezTo>
                    <a:pt x="4065466" y="1193210"/>
                    <a:pt x="4064954" y="1193722"/>
                    <a:pt x="4064441" y="1194748"/>
                  </a:cubicBezTo>
                  <a:cubicBezTo>
                    <a:pt x="4052651" y="1194235"/>
                    <a:pt x="4050088" y="1190647"/>
                    <a:pt x="4041887" y="1186546"/>
                  </a:cubicBezTo>
                  <a:cubicBezTo>
                    <a:pt x="4040349" y="1187059"/>
                    <a:pt x="4039324" y="1187571"/>
                    <a:pt x="4037786" y="1188084"/>
                  </a:cubicBezTo>
                  <a:lnTo>
                    <a:pt x="4037786" y="1194748"/>
                  </a:lnTo>
                  <a:cubicBezTo>
                    <a:pt x="4039836" y="1197311"/>
                    <a:pt x="4042399" y="1199874"/>
                    <a:pt x="4044450" y="1202949"/>
                  </a:cubicBezTo>
                  <a:cubicBezTo>
                    <a:pt x="4035736" y="1201411"/>
                    <a:pt x="4026509" y="1199361"/>
                    <a:pt x="4017795" y="1197823"/>
                  </a:cubicBezTo>
                  <a:cubicBezTo>
                    <a:pt x="4016769" y="1175781"/>
                    <a:pt x="3997291" y="1155790"/>
                    <a:pt x="4015232" y="1135286"/>
                  </a:cubicBezTo>
                  <a:cubicBezTo>
                    <a:pt x="4017795" y="1132723"/>
                    <a:pt x="4015744" y="1133749"/>
                    <a:pt x="4020358" y="1132723"/>
                  </a:cubicBezTo>
                  <a:cubicBezTo>
                    <a:pt x="4023946" y="1137337"/>
                    <a:pt x="4024458" y="1138362"/>
                    <a:pt x="4032147" y="1139387"/>
                  </a:cubicBezTo>
                  <a:cubicBezTo>
                    <a:pt x="4033173" y="1138362"/>
                    <a:pt x="4033685" y="1137849"/>
                    <a:pt x="4034710" y="1136824"/>
                  </a:cubicBezTo>
                  <a:cubicBezTo>
                    <a:pt x="4033685" y="1134261"/>
                    <a:pt x="4033173" y="1131698"/>
                    <a:pt x="4032147" y="1128623"/>
                  </a:cubicBezTo>
                  <a:cubicBezTo>
                    <a:pt x="4045988" y="1126572"/>
                    <a:pt x="4047013" y="1117858"/>
                    <a:pt x="4054189" y="1110682"/>
                  </a:cubicBezTo>
                  <a:moveTo>
                    <a:pt x="4239749" y="1106581"/>
                  </a:moveTo>
                  <a:lnTo>
                    <a:pt x="4244875" y="1106581"/>
                  </a:lnTo>
                  <a:cubicBezTo>
                    <a:pt x="4242825" y="1116320"/>
                    <a:pt x="4236674" y="1125034"/>
                    <a:pt x="4230523" y="1130673"/>
                  </a:cubicBezTo>
                  <a:lnTo>
                    <a:pt x="4228985" y="1130673"/>
                  </a:lnTo>
                  <a:cubicBezTo>
                    <a:pt x="4230523" y="1119396"/>
                    <a:pt x="4234623" y="1113757"/>
                    <a:pt x="4239749" y="1106581"/>
                  </a:cubicBezTo>
                  <a:moveTo>
                    <a:pt x="4366874" y="1098892"/>
                  </a:moveTo>
                  <a:cubicBezTo>
                    <a:pt x="4390966" y="1098379"/>
                    <a:pt x="4392504" y="1107606"/>
                    <a:pt x="4406856" y="1112219"/>
                  </a:cubicBezTo>
                  <a:cubicBezTo>
                    <a:pt x="4417108" y="1115295"/>
                    <a:pt x="4426847" y="1112732"/>
                    <a:pt x="4434536" y="1116320"/>
                  </a:cubicBezTo>
                  <a:cubicBezTo>
                    <a:pt x="4439150" y="1128110"/>
                    <a:pt x="4446839" y="1142463"/>
                    <a:pt x="4448889" y="1156303"/>
                  </a:cubicBezTo>
                  <a:cubicBezTo>
                    <a:pt x="4437612" y="1162967"/>
                    <a:pt x="4425822" y="1165530"/>
                    <a:pt x="4415571" y="1172193"/>
                  </a:cubicBezTo>
                  <a:cubicBezTo>
                    <a:pt x="4402756" y="1164504"/>
                    <a:pt x="4389941" y="1157328"/>
                    <a:pt x="4377126" y="1149639"/>
                  </a:cubicBezTo>
                  <a:cubicBezTo>
                    <a:pt x="4370462" y="1150152"/>
                    <a:pt x="4363798" y="1150664"/>
                    <a:pt x="4357134" y="1151177"/>
                  </a:cubicBezTo>
                  <a:cubicBezTo>
                    <a:pt x="4342782" y="1149639"/>
                    <a:pt x="4328941" y="1148614"/>
                    <a:pt x="4314589" y="1147076"/>
                  </a:cubicBezTo>
                  <a:cubicBezTo>
                    <a:pt x="4306387" y="1148614"/>
                    <a:pt x="4302286" y="1153227"/>
                    <a:pt x="4290497" y="1153740"/>
                  </a:cubicBezTo>
                  <a:cubicBezTo>
                    <a:pt x="4287421" y="1133236"/>
                    <a:pt x="4304337" y="1114782"/>
                    <a:pt x="4319715" y="1107093"/>
                  </a:cubicBezTo>
                  <a:cubicBezTo>
                    <a:pt x="4323815" y="1108631"/>
                    <a:pt x="4321252" y="1107093"/>
                    <a:pt x="4323815" y="1109656"/>
                  </a:cubicBezTo>
                  <a:cubicBezTo>
                    <a:pt x="4329967" y="1116833"/>
                    <a:pt x="4336118" y="1124009"/>
                    <a:pt x="4342269" y="1130673"/>
                  </a:cubicBezTo>
                  <a:cubicBezTo>
                    <a:pt x="4352008" y="1131186"/>
                    <a:pt x="4358160" y="1130673"/>
                    <a:pt x="4362260" y="1125547"/>
                  </a:cubicBezTo>
                  <a:cubicBezTo>
                    <a:pt x="4366874" y="1118371"/>
                    <a:pt x="4363798" y="1106068"/>
                    <a:pt x="4366874" y="1098892"/>
                  </a:cubicBezTo>
                  <a:moveTo>
                    <a:pt x="3673329" y="1088127"/>
                  </a:moveTo>
                  <a:cubicBezTo>
                    <a:pt x="3675892" y="1090690"/>
                    <a:pt x="3674867" y="1088640"/>
                    <a:pt x="3675892" y="1093253"/>
                  </a:cubicBezTo>
                  <a:cubicBezTo>
                    <a:pt x="3671279" y="1097867"/>
                    <a:pt x="3669741" y="1101455"/>
                    <a:pt x="3662565" y="1104018"/>
                  </a:cubicBezTo>
                  <a:cubicBezTo>
                    <a:pt x="3666153" y="1098892"/>
                    <a:pt x="3669741" y="1093253"/>
                    <a:pt x="3673329" y="1088127"/>
                  </a:cubicBezTo>
                  <a:moveTo>
                    <a:pt x="345548" y="1086590"/>
                  </a:moveTo>
                  <a:cubicBezTo>
                    <a:pt x="351186" y="1088640"/>
                    <a:pt x="353237" y="1092741"/>
                    <a:pt x="356312" y="1097354"/>
                  </a:cubicBezTo>
                  <a:cubicBezTo>
                    <a:pt x="349648" y="1098379"/>
                    <a:pt x="342985" y="1099917"/>
                    <a:pt x="338884" y="1104018"/>
                  </a:cubicBezTo>
                  <a:cubicBezTo>
                    <a:pt x="340422" y="1111707"/>
                    <a:pt x="344010" y="1112219"/>
                    <a:pt x="348111" y="1117345"/>
                  </a:cubicBezTo>
                  <a:cubicBezTo>
                    <a:pt x="339396" y="1130160"/>
                    <a:pt x="317355" y="1144513"/>
                    <a:pt x="300439" y="1137337"/>
                  </a:cubicBezTo>
                  <a:cubicBezTo>
                    <a:pt x="298901" y="1130160"/>
                    <a:pt x="297876" y="1126572"/>
                    <a:pt x="303002" y="1122984"/>
                  </a:cubicBezTo>
                  <a:cubicBezTo>
                    <a:pt x="307615" y="1121959"/>
                    <a:pt x="311716" y="1121446"/>
                    <a:pt x="316329" y="1120421"/>
                  </a:cubicBezTo>
                  <a:cubicBezTo>
                    <a:pt x="320430" y="1106068"/>
                    <a:pt x="335808" y="1095816"/>
                    <a:pt x="345548" y="1086590"/>
                  </a:cubicBezTo>
                  <a:moveTo>
                    <a:pt x="4324841" y="1078901"/>
                  </a:moveTo>
                  <a:cubicBezTo>
                    <a:pt x="4328941" y="1079413"/>
                    <a:pt x="4333042" y="1079926"/>
                    <a:pt x="4336630" y="1080438"/>
                  </a:cubicBezTo>
                  <a:cubicBezTo>
                    <a:pt x="4335093" y="1081976"/>
                    <a:pt x="4334067" y="1084027"/>
                    <a:pt x="4332530" y="1085564"/>
                  </a:cubicBezTo>
                  <a:cubicBezTo>
                    <a:pt x="4326378" y="1088640"/>
                    <a:pt x="4320227" y="1091716"/>
                    <a:pt x="4314076" y="1094791"/>
                  </a:cubicBezTo>
                  <a:lnTo>
                    <a:pt x="4314076" y="1090690"/>
                  </a:lnTo>
                  <a:cubicBezTo>
                    <a:pt x="4315614" y="1087615"/>
                    <a:pt x="4317664" y="1084539"/>
                    <a:pt x="4319202" y="1081464"/>
                  </a:cubicBezTo>
                  <a:cubicBezTo>
                    <a:pt x="4321252" y="1080438"/>
                    <a:pt x="4322790" y="1079926"/>
                    <a:pt x="4324841" y="1078901"/>
                  </a:cubicBezTo>
                  <a:moveTo>
                    <a:pt x="3746118" y="1072237"/>
                  </a:moveTo>
                  <a:lnTo>
                    <a:pt x="3748681" y="1072237"/>
                  </a:lnTo>
                  <a:cubicBezTo>
                    <a:pt x="3744580" y="1090178"/>
                    <a:pt x="3734328" y="1094279"/>
                    <a:pt x="3724589" y="1105556"/>
                  </a:cubicBezTo>
                  <a:cubicBezTo>
                    <a:pt x="3726639" y="1110169"/>
                    <a:pt x="3725614" y="1109656"/>
                    <a:pt x="3729715" y="1112219"/>
                  </a:cubicBezTo>
                  <a:lnTo>
                    <a:pt x="3776361" y="1112219"/>
                  </a:lnTo>
                  <a:cubicBezTo>
                    <a:pt x="3772773" y="1132723"/>
                    <a:pt x="3748169" y="1160916"/>
                    <a:pt x="3751244" y="1169118"/>
                  </a:cubicBezTo>
                  <a:cubicBezTo>
                    <a:pt x="3765597" y="1166555"/>
                    <a:pt x="3778924" y="1172193"/>
                    <a:pt x="3785588" y="1180907"/>
                  </a:cubicBezTo>
                  <a:cubicBezTo>
                    <a:pt x="3787639" y="1188596"/>
                    <a:pt x="3790202" y="1195773"/>
                    <a:pt x="3792252" y="1203462"/>
                  </a:cubicBezTo>
                  <a:cubicBezTo>
                    <a:pt x="3799428" y="1208588"/>
                    <a:pt x="3806605" y="1214226"/>
                    <a:pt x="3813269" y="1219352"/>
                  </a:cubicBezTo>
                  <a:cubicBezTo>
                    <a:pt x="3823008" y="1234730"/>
                    <a:pt x="3821470" y="1253696"/>
                    <a:pt x="3830697" y="1267024"/>
                  </a:cubicBezTo>
                  <a:cubicBezTo>
                    <a:pt x="3839411" y="1266511"/>
                    <a:pt x="3838898" y="1264973"/>
                    <a:pt x="3844024" y="1261898"/>
                  </a:cubicBezTo>
                  <a:cubicBezTo>
                    <a:pt x="3851713" y="1264461"/>
                    <a:pt x="3855814" y="1267024"/>
                    <a:pt x="3861453" y="1271125"/>
                  </a:cubicBezTo>
                  <a:lnTo>
                    <a:pt x="3861453" y="1276251"/>
                  </a:lnTo>
                  <a:cubicBezTo>
                    <a:pt x="3852738" y="1285477"/>
                    <a:pt x="3842486" y="1292654"/>
                    <a:pt x="3836335" y="1303931"/>
                  </a:cubicBezTo>
                  <a:cubicBezTo>
                    <a:pt x="3837360" y="1305981"/>
                    <a:pt x="3837873" y="1308544"/>
                    <a:pt x="3838898" y="1310595"/>
                  </a:cubicBezTo>
                  <a:lnTo>
                    <a:pt x="3852226" y="1310595"/>
                  </a:lnTo>
                  <a:cubicBezTo>
                    <a:pt x="3851713" y="1311620"/>
                    <a:pt x="3851201" y="1312132"/>
                    <a:pt x="3850688" y="1313158"/>
                  </a:cubicBezTo>
                  <a:cubicBezTo>
                    <a:pt x="3835823" y="1318796"/>
                    <a:pt x="3814806" y="1326485"/>
                    <a:pt x="3796353" y="1329048"/>
                  </a:cubicBezTo>
                  <a:cubicBezTo>
                    <a:pt x="3791739" y="1327510"/>
                    <a:pt x="3786613" y="1325460"/>
                    <a:pt x="3782000" y="1323922"/>
                  </a:cubicBezTo>
                  <a:cubicBezTo>
                    <a:pt x="3771748" y="1322897"/>
                    <a:pt x="3739454" y="1333662"/>
                    <a:pt x="3734328" y="1342376"/>
                  </a:cubicBezTo>
                  <a:cubicBezTo>
                    <a:pt x="3719463" y="1334687"/>
                    <a:pt x="3712799" y="1340838"/>
                    <a:pt x="3701010" y="1349039"/>
                  </a:cubicBezTo>
                  <a:cubicBezTo>
                    <a:pt x="3714337" y="1310082"/>
                    <a:pt x="3744580" y="1326485"/>
                    <a:pt x="3760471" y="1306494"/>
                  </a:cubicBezTo>
                  <a:lnTo>
                    <a:pt x="3760471" y="1302393"/>
                  </a:lnTo>
                  <a:lnTo>
                    <a:pt x="3753807" y="1302393"/>
                  </a:lnTo>
                  <a:cubicBezTo>
                    <a:pt x="3741505" y="1306494"/>
                    <a:pt x="3716900" y="1298805"/>
                    <a:pt x="3704598" y="1297267"/>
                  </a:cubicBezTo>
                  <a:cubicBezTo>
                    <a:pt x="3704085" y="1296242"/>
                    <a:pt x="3703573" y="1295729"/>
                    <a:pt x="3703060" y="1294704"/>
                  </a:cubicBezTo>
                  <a:cubicBezTo>
                    <a:pt x="3712799" y="1285990"/>
                    <a:pt x="3723564" y="1287528"/>
                    <a:pt x="3729715" y="1274713"/>
                  </a:cubicBezTo>
                  <a:cubicBezTo>
                    <a:pt x="3729202" y="1273175"/>
                    <a:pt x="3728690" y="1272150"/>
                    <a:pt x="3728177" y="1270612"/>
                  </a:cubicBezTo>
                  <a:cubicBezTo>
                    <a:pt x="3724076" y="1269074"/>
                    <a:pt x="3719976" y="1268049"/>
                    <a:pt x="3716388" y="1266511"/>
                  </a:cubicBezTo>
                  <a:cubicBezTo>
                    <a:pt x="3718951" y="1260360"/>
                    <a:pt x="3721514" y="1254209"/>
                    <a:pt x="3724589" y="1248058"/>
                  </a:cubicBezTo>
                  <a:cubicBezTo>
                    <a:pt x="3730740" y="1252158"/>
                    <a:pt x="3741505" y="1252671"/>
                    <a:pt x="3751244" y="1250621"/>
                  </a:cubicBezTo>
                  <a:cubicBezTo>
                    <a:pt x="3751757" y="1249083"/>
                    <a:pt x="3752269" y="1248058"/>
                    <a:pt x="3752782" y="1246520"/>
                  </a:cubicBezTo>
                  <a:cubicBezTo>
                    <a:pt x="3753807" y="1238318"/>
                    <a:pt x="3754320" y="1229604"/>
                    <a:pt x="3755345" y="1221403"/>
                  </a:cubicBezTo>
                  <a:cubicBezTo>
                    <a:pt x="3750732" y="1217815"/>
                    <a:pt x="3746631" y="1214226"/>
                    <a:pt x="3742017" y="1210638"/>
                  </a:cubicBezTo>
                  <a:cubicBezTo>
                    <a:pt x="3745606" y="1204487"/>
                    <a:pt x="3748169" y="1200386"/>
                    <a:pt x="3746118" y="1192185"/>
                  </a:cubicBezTo>
                  <a:cubicBezTo>
                    <a:pt x="3732791" y="1194748"/>
                    <a:pt x="3725614" y="1205000"/>
                    <a:pt x="3707673" y="1200386"/>
                  </a:cubicBezTo>
                  <a:cubicBezTo>
                    <a:pt x="3710236" y="1195260"/>
                    <a:pt x="3712799" y="1189622"/>
                    <a:pt x="3715875" y="1184496"/>
                  </a:cubicBezTo>
                  <a:lnTo>
                    <a:pt x="3715875" y="1163479"/>
                  </a:lnTo>
                  <a:cubicBezTo>
                    <a:pt x="3715362" y="1162454"/>
                    <a:pt x="3714850" y="1161941"/>
                    <a:pt x="3714337" y="1160916"/>
                  </a:cubicBezTo>
                  <a:cubicBezTo>
                    <a:pt x="3712287" y="1161429"/>
                    <a:pt x="3709724" y="1161941"/>
                    <a:pt x="3707673" y="1162454"/>
                  </a:cubicBezTo>
                  <a:cubicBezTo>
                    <a:pt x="3706136" y="1170143"/>
                    <a:pt x="3704598" y="1174244"/>
                    <a:pt x="3699472" y="1178344"/>
                  </a:cubicBezTo>
                  <a:cubicBezTo>
                    <a:pt x="3697421" y="1177832"/>
                    <a:pt x="3694858" y="1177319"/>
                    <a:pt x="3692808" y="1176807"/>
                  </a:cubicBezTo>
                  <a:cubicBezTo>
                    <a:pt x="3692808" y="1164504"/>
                    <a:pt x="3692295" y="1165530"/>
                    <a:pt x="3692808" y="1154252"/>
                  </a:cubicBezTo>
                  <a:cubicBezTo>
                    <a:pt x="3688707" y="1152202"/>
                    <a:pt x="3684606" y="1149639"/>
                    <a:pt x="3681018" y="1147589"/>
                  </a:cubicBezTo>
                  <a:cubicBezTo>
                    <a:pt x="3685119" y="1141950"/>
                    <a:pt x="3689220" y="1136312"/>
                    <a:pt x="3692808" y="1130160"/>
                  </a:cubicBezTo>
                  <a:cubicBezTo>
                    <a:pt x="3685632" y="1126572"/>
                    <a:pt x="3678455" y="1122984"/>
                    <a:pt x="3671792" y="1119396"/>
                  </a:cubicBezTo>
                  <a:cubicBezTo>
                    <a:pt x="3673329" y="1117858"/>
                    <a:pt x="3674354" y="1116833"/>
                    <a:pt x="3675892" y="1115295"/>
                  </a:cubicBezTo>
                  <a:cubicBezTo>
                    <a:pt x="3679480" y="1117858"/>
                    <a:pt x="3683069" y="1120421"/>
                    <a:pt x="3686657" y="1123497"/>
                  </a:cubicBezTo>
                  <a:cubicBezTo>
                    <a:pt x="3688707" y="1122471"/>
                    <a:pt x="3691270" y="1121959"/>
                    <a:pt x="3693321" y="1120934"/>
                  </a:cubicBezTo>
                  <a:cubicBezTo>
                    <a:pt x="3693833" y="1109144"/>
                    <a:pt x="3703573" y="1091716"/>
                    <a:pt x="3709211" y="1082489"/>
                  </a:cubicBezTo>
                  <a:cubicBezTo>
                    <a:pt x="3722026" y="1083001"/>
                    <a:pt x="3732278" y="1084027"/>
                    <a:pt x="3742530" y="1080951"/>
                  </a:cubicBezTo>
                  <a:cubicBezTo>
                    <a:pt x="3743555" y="1078388"/>
                    <a:pt x="3745093" y="1075312"/>
                    <a:pt x="3746118" y="1072237"/>
                  </a:cubicBezTo>
                  <a:moveTo>
                    <a:pt x="4324841" y="1067111"/>
                  </a:moveTo>
                  <a:lnTo>
                    <a:pt x="4331504" y="1067111"/>
                  </a:lnTo>
                  <a:cubicBezTo>
                    <a:pt x="4330992" y="1068136"/>
                    <a:pt x="4330479" y="1068649"/>
                    <a:pt x="4329967" y="1069674"/>
                  </a:cubicBezTo>
                  <a:lnTo>
                    <a:pt x="4321765" y="1069674"/>
                  </a:lnTo>
                  <a:cubicBezTo>
                    <a:pt x="4322790" y="1068649"/>
                    <a:pt x="4323815" y="1067624"/>
                    <a:pt x="4324841" y="1067111"/>
                  </a:cubicBezTo>
                  <a:moveTo>
                    <a:pt x="4401730" y="1045582"/>
                  </a:moveTo>
                  <a:cubicBezTo>
                    <a:pt x="4416083" y="1048657"/>
                    <a:pt x="4431461" y="1052246"/>
                    <a:pt x="4446839" y="1049683"/>
                  </a:cubicBezTo>
                  <a:cubicBezTo>
                    <a:pt x="4442225" y="1057884"/>
                    <a:pt x="4437099" y="1065573"/>
                    <a:pt x="4432486" y="1073775"/>
                  </a:cubicBezTo>
                  <a:cubicBezTo>
                    <a:pt x="4432999" y="1085564"/>
                    <a:pt x="4436074" y="1093766"/>
                    <a:pt x="4440688" y="1101455"/>
                  </a:cubicBezTo>
                  <a:cubicBezTo>
                    <a:pt x="4432999" y="1104531"/>
                    <a:pt x="4434536" y="1108119"/>
                    <a:pt x="4424797" y="1109656"/>
                  </a:cubicBezTo>
                  <a:cubicBezTo>
                    <a:pt x="4402756" y="1103505"/>
                    <a:pt x="4396604" y="1095304"/>
                    <a:pt x="4370462" y="1094791"/>
                  </a:cubicBezTo>
                  <a:lnTo>
                    <a:pt x="4370462" y="1086590"/>
                  </a:lnTo>
                  <a:cubicBezTo>
                    <a:pt x="4361748" y="1086077"/>
                    <a:pt x="4358160" y="1086077"/>
                    <a:pt x="4352008" y="1082489"/>
                  </a:cubicBezTo>
                  <a:cubicBezTo>
                    <a:pt x="4349958" y="1075312"/>
                    <a:pt x="4347395" y="1068136"/>
                    <a:pt x="4345345" y="1061472"/>
                  </a:cubicBezTo>
                  <a:cubicBezTo>
                    <a:pt x="4353546" y="1057372"/>
                    <a:pt x="4362260" y="1053271"/>
                    <a:pt x="4370462" y="1049683"/>
                  </a:cubicBezTo>
                  <a:cubicBezTo>
                    <a:pt x="4380201" y="1048145"/>
                    <a:pt x="4390966" y="1047120"/>
                    <a:pt x="4401730" y="1045582"/>
                  </a:cubicBezTo>
                  <a:moveTo>
                    <a:pt x="23124" y="1027128"/>
                  </a:moveTo>
                  <a:cubicBezTo>
                    <a:pt x="31325" y="1028154"/>
                    <a:pt x="29275" y="1032254"/>
                    <a:pt x="33888" y="1033792"/>
                  </a:cubicBezTo>
                  <a:cubicBezTo>
                    <a:pt x="38502" y="1032767"/>
                    <a:pt x="43628" y="1032254"/>
                    <a:pt x="48241" y="1031229"/>
                  </a:cubicBezTo>
                  <a:lnTo>
                    <a:pt x="48241" y="1033792"/>
                  </a:lnTo>
                  <a:cubicBezTo>
                    <a:pt x="49266" y="1038918"/>
                    <a:pt x="48241" y="1038918"/>
                    <a:pt x="45678" y="1043019"/>
                  </a:cubicBezTo>
                  <a:cubicBezTo>
                    <a:pt x="31325" y="1044557"/>
                    <a:pt x="23124" y="1041481"/>
                    <a:pt x="13897" y="1034817"/>
                  </a:cubicBezTo>
                  <a:cubicBezTo>
                    <a:pt x="14410" y="1033279"/>
                    <a:pt x="14922" y="1032254"/>
                    <a:pt x="15435" y="1030716"/>
                  </a:cubicBezTo>
                  <a:cubicBezTo>
                    <a:pt x="17485" y="1029691"/>
                    <a:pt x="20561" y="1028154"/>
                    <a:pt x="23124" y="1027128"/>
                  </a:cubicBezTo>
                  <a:moveTo>
                    <a:pt x="485999" y="1018927"/>
                  </a:moveTo>
                  <a:lnTo>
                    <a:pt x="491125" y="1018927"/>
                  </a:lnTo>
                  <a:cubicBezTo>
                    <a:pt x="490100" y="1019439"/>
                    <a:pt x="489587" y="1019952"/>
                    <a:pt x="488562" y="1020465"/>
                  </a:cubicBezTo>
                  <a:cubicBezTo>
                    <a:pt x="486512" y="1022002"/>
                    <a:pt x="483949" y="1024053"/>
                    <a:pt x="481898" y="1025591"/>
                  </a:cubicBezTo>
                  <a:lnTo>
                    <a:pt x="480361" y="1025591"/>
                  </a:lnTo>
                  <a:cubicBezTo>
                    <a:pt x="482411" y="1020465"/>
                    <a:pt x="482411" y="1022002"/>
                    <a:pt x="485999" y="1018927"/>
                  </a:cubicBezTo>
                  <a:moveTo>
                    <a:pt x="7431180" y="1012263"/>
                  </a:moveTo>
                  <a:lnTo>
                    <a:pt x="7433743" y="1012263"/>
                  </a:lnTo>
                  <a:lnTo>
                    <a:pt x="7431180" y="1012263"/>
                  </a:lnTo>
                  <a:close/>
                  <a:moveTo>
                    <a:pt x="3795328" y="1009700"/>
                  </a:moveTo>
                  <a:cubicBezTo>
                    <a:pt x="3796353" y="1010213"/>
                    <a:pt x="3796865" y="1010725"/>
                    <a:pt x="3797891" y="1011238"/>
                  </a:cubicBezTo>
                  <a:cubicBezTo>
                    <a:pt x="3797378" y="1018927"/>
                    <a:pt x="3795328" y="1025591"/>
                    <a:pt x="3791227" y="1029691"/>
                  </a:cubicBezTo>
                  <a:cubicBezTo>
                    <a:pt x="3791227" y="1020465"/>
                    <a:pt x="3792765" y="1015339"/>
                    <a:pt x="3795328" y="1009700"/>
                  </a:cubicBezTo>
                  <a:moveTo>
                    <a:pt x="2004825" y="953827"/>
                  </a:moveTo>
                  <a:cubicBezTo>
                    <a:pt x="2006875" y="954339"/>
                    <a:pt x="2009438" y="954852"/>
                    <a:pt x="2011489" y="955365"/>
                  </a:cubicBezTo>
                  <a:lnTo>
                    <a:pt x="2011489" y="963566"/>
                  </a:lnTo>
                  <a:cubicBezTo>
                    <a:pt x="2008926" y="967667"/>
                    <a:pt x="2006363" y="971768"/>
                    <a:pt x="2003287" y="975356"/>
                  </a:cubicBezTo>
                  <a:lnTo>
                    <a:pt x="1999187" y="975356"/>
                  </a:lnTo>
                  <a:cubicBezTo>
                    <a:pt x="1998161" y="973818"/>
                    <a:pt x="1997649" y="972793"/>
                    <a:pt x="1996624" y="971255"/>
                  </a:cubicBezTo>
                  <a:lnTo>
                    <a:pt x="1996624" y="960491"/>
                  </a:lnTo>
                  <a:cubicBezTo>
                    <a:pt x="1999187" y="955877"/>
                    <a:pt x="2000212" y="956902"/>
                    <a:pt x="2004825" y="953827"/>
                  </a:cubicBezTo>
                  <a:moveTo>
                    <a:pt x="1310768" y="933836"/>
                  </a:moveTo>
                  <a:cubicBezTo>
                    <a:pt x="1298466" y="941012"/>
                    <a:pt x="1261559" y="961516"/>
                    <a:pt x="1249769" y="963054"/>
                  </a:cubicBezTo>
                  <a:cubicBezTo>
                    <a:pt x="1231828" y="954852"/>
                    <a:pt x="1216963" y="928197"/>
                    <a:pt x="1188770" y="943062"/>
                  </a:cubicBezTo>
                  <a:lnTo>
                    <a:pt x="1188770" y="947163"/>
                  </a:lnTo>
                  <a:cubicBezTo>
                    <a:pt x="1195947" y="951776"/>
                    <a:pt x="1201585" y="955877"/>
                    <a:pt x="1206198" y="963054"/>
                  </a:cubicBezTo>
                  <a:lnTo>
                    <a:pt x="1206198" y="967154"/>
                  </a:lnTo>
                  <a:cubicBezTo>
                    <a:pt x="1186207" y="971255"/>
                    <a:pt x="1191846" y="982532"/>
                    <a:pt x="1179543" y="989709"/>
                  </a:cubicBezTo>
                  <a:cubicBezTo>
                    <a:pt x="1172880" y="993809"/>
                    <a:pt x="1163653" y="990734"/>
                    <a:pt x="1158527" y="994835"/>
                  </a:cubicBezTo>
                  <a:cubicBezTo>
                    <a:pt x="1160065" y="996372"/>
                    <a:pt x="1161090" y="998423"/>
                    <a:pt x="1162628" y="999961"/>
                  </a:cubicBezTo>
                  <a:cubicBezTo>
                    <a:pt x="1181594" y="1003549"/>
                    <a:pt x="1210299" y="1005599"/>
                    <a:pt x="1230291" y="1001498"/>
                  </a:cubicBezTo>
                  <a:cubicBezTo>
                    <a:pt x="1249769" y="971255"/>
                    <a:pt x="1301029" y="966129"/>
                    <a:pt x="1325634" y="940499"/>
                  </a:cubicBezTo>
                  <a:lnTo>
                    <a:pt x="1325634" y="936399"/>
                  </a:lnTo>
                  <a:cubicBezTo>
                    <a:pt x="1324608" y="935373"/>
                    <a:pt x="1324096" y="934861"/>
                    <a:pt x="1323071" y="933836"/>
                  </a:cubicBezTo>
                  <a:lnTo>
                    <a:pt x="1310768" y="933836"/>
                  </a:lnTo>
                  <a:close/>
                  <a:moveTo>
                    <a:pt x="1946389" y="930247"/>
                  </a:moveTo>
                  <a:cubicBezTo>
                    <a:pt x="1947927" y="931273"/>
                    <a:pt x="1948952" y="931785"/>
                    <a:pt x="1950490" y="932810"/>
                  </a:cubicBezTo>
                  <a:cubicBezTo>
                    <a:pt x="1945876" y="943575"/>
                    <a:pt x="1925373" y="966129"/>
                    <a:pt x="1912045" y="950239"/>
                  </a:cubicBezTo>
                  <a:lnTo>
                    <a:pt x="1912045" y="947676"/>
                  </a:lnTo>
                  <a:cubicBezTo>
                    <a:pt x="1922810" y="939474"/>
                    <a:pt x="1933061" y="936911"/>
                    <a:pt x="1946389" y="930247"/>
                  </a:cubicBezTo>
                  <a:moveTo>
                    <a:pt x="8102170" y="915382"/>
                  </a:moveTo>
                  <a:cubicBezTo>
                    <a:pt x="8116011" y="916407"/>
                    <a:pt x="8132926" y="921021"/>
                    <a:pt x="8140615" y="928710"/>
                  </a:cubicBezTo>
                  <a:cubicBezTo>
                    <a:pt x="8139077" y="929735"/>
                    <a:pt x="8138052" y="930247"/>
                    <a:pt x="8136514" y="931273"/>
                  </a:cubicBezTo>
                  <a:cubicBezTo>
                    <a:pt x="8127800" y="935886"/>
                    <a:pt x="8083717" y="927684"/>
                    <a:pt x="8073977" y="920508"/>
                  </a:cubicBezTo>
                  <a:cubicBezTo>
                    <a:pt x="8083717" y="918970"/>
                    <a:pt x="8092944" y="917432"/>
                    <a:pt x="8102170" y="915382"/>
                  </a:cubicBezTo>
                  <a:moveTo>
                    <a:pt x="1872062" y="825165"/>
                  </a:moveTo>
                  <a:cubicBezTo>
                    <a:pt x="1875138" y="825678"/>
                    <a:pt x="1878214" y="826190"/>
                    <a:pt x="1881289" y="826703"/>
                  </a:cubicBezTo>
                  <a:cubicBezTo>
                    <a:pt x="1884877" y="854383"/>
                    <a:pt x="1930498" y="853870"/>
                    <a:pt x="1948952" y="867711"/>
                  </a:cubicBezTo>
                  <a:cubicBezTo>
                    <a:pt x="1953565" y="871299"/>
                    <a:pt x="1949977" y="873862"/>
                    <a:pt x="1953053" y="879500"/>
                  </a:cubicBezTo>
                  <a:cubicBezTo>
                    <a:pt x="1963305" y="885139"/>
                    <a:pt x="1973557" y="890777"/>
                    <a:pt x="1983809" y="896929"/>
                  </a:cubicBezTo>
                  <a:cubicBezTo>
                    <a:pt x="1983296" y="898979"/>
                    <a:pt x="1982783" y="901542"/>
                    <a:pt x="1982271" y="903592"/>
                  </a:cubicBezTo>
                  <a:cubicBezTo>
                    <a:pt x="1954590" y="907181"/>
                    <a:pt x="1933574" y="887189"/>
                    <a:pt x="1917171" y="892828"/>
                  </a:cubicBezTo>
                  <a:cubicBezTo>
                    <a:pt x="1900255" y="901542"/>
                    <a:pt x="1896667" y="917945"/>
                    <a:pt x="1870525" y="919483"/>
                  </a:cubicBezTo>
                  <a:cubicBezTo>
                    <a:pt x="1868987" y="917945"/>
                    <a:pt x="1867962" y="915895"/>
                    <a:pt x="1866424" y="914357"/>
                  </a:cubicBezTo>
                  <a:cubicBezTo>
                    <a:pt x="1867962" y="909231"/>
                    <a:pt x="1866936" y="906668"/>
                    <a:pt x="1864886" y="902567"/>
                  </a:cubicBezTo>
                  <a:cubicBezTo>
                    <a:pt x="1855147" y="901029"/>
                    <a:pt x="1846433" y="905130"/>
                    <a:pt x="1835668" y="906668"/>
                  </a:cubicBezTo>
                  <a:cubicBezTo>
                    <a:pt x="1835155" y="906155"/>
                    <a:pt x="1834643" y="905643"/>
                    <a:pt x="1834130" y="905130"/>
                  </a:cubicBezTo>
                  <a:lnTo>
                    <a:pt x="1834130" y="901029"/>
                  </a:lnTo>
                  <a:cubicBezTo>
                    <a:pt x="1863348" y="881038"/>
                    <a:pt x="1847458" y="849257"/>
                    <a:pt x="1872062" y="825165"/>
                  </a:cubicBezTo>
                  <a:moveTo>
                    <a:pt x="3446761" y="800048"/>
                  </a:moveTo>
                  <a:cubicBezTo>
                    <a:pt x="3462652" y="804148"/>
                    <a:pt x="3462652" y="809787"/>
                    <a:pt x="3482643" y="808249"/>
                  </a:cubicBezTo>
                  <a:cubicBezTo>
                    <a:pt x="3485206" y="816451"/>
                    <a:pt x="3487769" y="824140"/>
                    <a:pt x="3490845" y="832341"/>
                  </a:cubicBezTo>
                  <a:cubicBezTo>
                    <a:pt x="3503147" y="835417"/>
                    <a:pt x="3507760" y="837467"/>
                    <a:pt x="3511861" y="848232"/>
                  </a:cubicBezTo>
                  <a:cubicBezTo>
                    <a:pt x="3490845" y="879500"/>
                    <a:pt x="3461627" y="882576"/>
                    <a:pt x="3423182" y="897441"/>
                  </a:cubicBezTo>
                  <a:cubicBezTo>
                    <a:pt x="3412930" y="901029"/>
                    <a:pt x="3408829" y="911281"/>
                    <a:pt x="3393964" y="913332"/>
                  </a:cubicBezTo>
                  <a:cubicBezTo>
                    <a:pt x="3373973" y="915895"/>
                    <a:pt x="3363721" y="898466"/>
                    <a:pt x="3348855" y="894878"/>
                  </a:cubicBezTo>
                  <a:cubicBezTo>
                    <a:pt x="3336553" y="895903"/>
                    <a:pt x="3324251" y="896416"/>
                    <a:pt x="3311948" y="897441"/>
                  </a:cubicBezTo>
                  <a:cubicBezTo>
                    <a:pt x="3311436" y="896416"/>
                    <a:pt x="3310923" y="895903"/>
                    <a:pt x="3310410" y="894878"/>
                  </a:cubicBezTo>
                  <a:cubicBezTo>
                    <a:pt x="3317587" y="892828"/>
                    <a:pt x="3324763" y="890265"/>
                    <a:pt x="3331427" y="888214"/>
                  </a:cubicBezTo>
                  <a:cubicBezTo>
                    <a:pt x="3331940" y="887189"/>
                    <a:pt x="3332452" y="886677"/>
                    <a:pt x="3332965" y="885651"/>
                  </a:cubicBezTo>
                  <a:cubicBezTo>
                    <a:pt x="3331427" y="880525"/>
                    <a:pt x="3329377" y="874887"/>
                    <a:pt x="3327839" y="869761"/>
                  </a:cubicBezTo>
                  <a:cubicBezTo>
                    <a:pt x="3321175" y="870274"/>
                    <a:pt x="3320150" y="871811"/>
                    <a:pt x="3317074" y="868223"/>
                  </a:cubicBezTo>
                  <a:cubicBezTo>
                    <a:pt x="3315536" y="865660"/>
                    <a:pt x="3315536" y="863610"/>
                    <a:pt x="3312973" y="861559"/>
                  </a:cubicBezTo>
                  <a:cubicBezTo>
                    <a:pt x="3303234" y="862072"/>
                    <a:pt x="3293495" y="862585"/>
                    <a:pt x="3283755" y="863097"/>
                  </a:cubicBezTo>
                  <a:cubicBezTo>
                    <a:pt x="3284268" y="862072"/>
                    <a:pt x="3284781" y="861559"/>
                    <a:pt x="3285293" y="860534"/>
                  </a:cubicBezTo>
                  <a:cubicBezTo>
                    <a:pt x="3297595" y="858996"/>
                    <a:pt x="3309898" y="857971"/>
                    <a:pt x="3322200" y="856433"/>
                  </a:cubicBezTo>
                  <a:cubicBezTo>
                    <a:pt x="3321688" y="844131"/>
                    <a:pt x="3323225" y="850282"/>
                    <a:pt x="3326301" y="839005"/>
                  </a:cubicBezTo>
                  <a:cubicBezTo>
                    <a:pt x="3324251" y="837467"/>
                    <a:pt x="3321688" y="835417"/>
                    <a:pt x="3319637" y="833879"/>
                  </a:cubicBezTo>
                  <a:cubicBezTo>
                    <a:pt x="3302209" y="833879"/>
                    <a:pt x="3292470" y="839518"/>
                    <a:pt x="3277092" y="836442"/>
                  </a:cubicBezTo>
                  <a:cubicBezTo>
                    <a:pt x="3276579" y="835417"/>
                    <a:pt x="3276066" y="834904"/>
                    <a:pt x="3275554" y="833879"/>
                  </a:cubicBezTo>
                  <a:cubicBezTo>
                    <a:pt x="3281192" y="826703"/>
                    <a:pt x="3286831" y="819526"/>
                    <a:pt x="3292982" y="812863"/>
                  </a:cubicBezTo>
                  <a:cubicBezTo>
                    <a:pt x="3298621" y="814913"/>
                    <a:pt x="3304259" y="817476"/>
                    <a:pt x="3310410" y="819526"/>
                  </a:cubicBezTo>
                  <a:cubicBezTo>
                    <a:pt x="3310923" y="819014"/>
                    <a:pt x="3311436" y="818501"/>
                    <a:pt x="3311948" y="817989"/>
                  </a:cubicBezTo>
                  <a:lnTo>
                    <a:pt x="3311948" y="812863"/>
                  </a:lnTo>
                  <a:cubicBezTo>
                    <a:pt x="3308873" y="810300"/>
                    <a:pt x="3305797" y="807737"/>
                    <a:pt x="3302721" y="804661"/>
                  </a:cubicBezTo>
                  <a:lnTo>
                    <a:pt x="3302721" y="803123"/>
                  </a:lnTo>
                  <a:lnTo>
                    <a:pt x="3309385" y="803123"/>
                  </a:lnTo>
                  <a:cubicBezTo>
                    <a:pt x="3334503" y="812350"/>
                    <a:pt x="3332965" y="815938"/>
                    <a:pt x="3337066" y="839005"/>
                  </a:cubicBezTo>
                  <a:cubicBezTo>
                    <a:pt x="3340141" y="840543"/>
                    <a:pt x="3343217" y="842593"/>
                    <a:pt x="3346292" y="844131"/>
                  </a:cubicBezTo>
                  <a:cubicBezTo>
                    <a:pt x="3351418" y="835930"/>
                    <a:pt x="3357057" y="836955"/>
                    <a:pt x="3366284" y="835930"/>
                  </a:cubicBezTo>
                  <a:lnTo>
                    <a:pt x="3366284" y="814913"/>
                  </a:lnTo>
                  <a:lnTo>
                    <a:pt x="3367821" y="814913"/>
                  </a:lnTo>
                  <a:cubicBezTo>
                    <a:pt x="3373460" y="817989"/>
                    <a:pt x="3374998" y="823115"/>
                    <a:pt x="3379611" y="826703"/>
                  </a:cubicBezTo>
                  <a:cubicBezTo>
                    <a:pt x="3381149" y="826190"/>
                    <a:pt x="3383199" y="825678"/>
                    <a:pt x="3384737" y="825165"/>
                  </a:cubicBezTo>
                  <a:cubicBezTo>
                    <a:pt x="3385250" y="816451"/>
                    <a:pt x="3386275" y="815426"/>
                    <a:pt x="3391401" y="811837"/>
                  </a:cubicBezTo>
                  <a:cubicBezTo>
                    <a:pt x="3397039" y="813888"/>
                    <a:pt x="3402678" y="816451"/>
                    <a:pt x="3408829" y="818501"/>
                  </a:cubicBezTo>
                  <a:cubicBezTo>
                    <a:pt x="3411392" y="816451"/>
                    <a:pt x="3413955" y="813888"/>
                    <a:pt x="3417031" y="811837"/>
                  </a:cubicBezTo>
                  <a:cubicBezTo>
                    <a:pt x="3420619" y="813888"/>
                    <a:pt x="3424207" y="816451"/>
                    <a:pt x="3427795" y="818501"/>
                  </a:cubicBezTo>
                  <a:cubicBezTo>
                    <a:pt x="3434971" y="816451"/>
                    <a:pt x="3438560" y="815938"/>
                    <a:pt x="3447786" y="813375"/>
                  </a:cubicBezTo>
                  <a:lnTo>
                    <a:pt x="3447786" y="800048"/>
                  </a:lnTo>
                  <a:close/>
                  <a:moveTo>
                    <a:pt x="1081637" y="781594"/>
                  </a:moveTo>
                  <a:cubicBezTo>
                    <a:pt x="1069848" y="786720"/>
                    <a:pt x="986807" y="811325"/>
                    <a:pt x="984756" y="815938"/>
                  </a:cubicBezTo>
                  <a:lnTo>
                    <a:pt x="987319" y="815938"/>
                  </a:lnTo>
                  <a:cubicBezTo>
                    <a:pt x="1007823" y="826703"/>
                    <a:pt x="1046781" y="792359"/>
                    <a:pt x="1056520" y="818501"/>
                  </a:cubicBezTo>
                  <a:cubicBezTo>
                    <a:pt x="1046268" y="817989"/>
                    <a:pt x="1037041" y="815426"/>
                    <a:pt x="1031403" y="821064"/>
                  </a:cubicBezTo>
                  <a:cubicBezTo>
                    <a:pt x="1032941" y="824652"/>
                    <a:pt x="1033966" y="828241"/>
                    <a:pt x="1035504" y="831829"/>
                  </a:cubicBezTo>
                  <a:cubicBezTo>
                    <a:pt x="1027302" y="834904"/>
                    <a:pt x="1021151" y="843106"/>
                    <a:pt x="1015512" y="849257"/>
                  </a:cubicBezTo>
                  <a:cubicBezTo>
                    <a:pt x="1017050" y="851307"/>
                    <a:pt x="1018075" y="853870"/>
                    <a:pt x="1019613" y="855921"/>
                  </a:cubicBezTo>
                  <a:cubicBezTo>
                    <a:pt x="1029352" y="858484"/>
                    <a:pt x="1040630" y="858484"/>
                    <a:pt x="1050369" y="855921"/>
                  </a:cubicBezTo>
                  <a:cubicBezTo>
                    <a:pt x="1055495" y="844131"/>
                    <a:pt x="1060621" y="835417"/>
                    <a:pt x="1077024" y="834904"/>
                  </a:cubicBezTo>
                  <a:cubicBezTo>
                    <a:pt x="1075999" y="836442"/>
                    <a:pt x="1075486" y="838493"/>
                    <a:pt x="1074461" y="840030"/>
                  </a:cubicBezTo>
                  <a:cubicBezTo>
                    <a:pt x="1069848" y="849257"/>
                    <a:pt x="1061646" y="851820"/>
                    <a:pt x="1058570" y="862585"/>
                  </a:cubicBezTo>
                  <a:cubicBezTo>
                    <a:pt x="1059596" y="863097"/>
                    <a:pt x="1060108" y="863610"/>
                    <a:pt x="1061133" y="864122"/>
                  </a:cubicBezTo>
                  <a:cubicBezTo>
                    <a:pt x="1075486" y="857459"/>
                    <a:pt x="1089326" y="850795"/>
                    <a:pt x="1103679" y="844131"/>
                  </a:cubicBezTo>
                  <a:lnTo>
                    <a:pt x="1103679" y="840030"/>
                  </a:lnTo>
                  <a:cubicBezTo>
                    <a:pt x="1098040" y="835930"/>
                    <a:pt x="1097015" y="835417"/>
                    <a:pt x="1099578" y="829266"/>
                  </a:cubicBezTo>
                  <a:cubicBezTo>
                    <a:pt x="1130334" y="830291"/>
                    <a:pt x="1141099" y="824140"/>
                    <a:pt x="1149813" y="801585"/>
                  </a:cubicBezTo>
                  <a:cubicBezTo>
                    <a:pt x="1147250" y="798510"/>
                    <a:pt x="1148275" y="798510"/>
                    <a:pt x="1144687" y="796459"/>
                  </a:cubicBezTo>
                  <a:cubicBezTo>
                    <a:pt x="1127771" y="790821"/>
                    <a:pt x="1115981" y="818501"/>
                    <a:pt x="1094452" y="804661"/>
                  </a:cubicBezTo>
                  <a:lnTo>
                    <a:pt x="1091889" y="804661"/>
                  </a:lnTo>
                  <a:cubicBezTo>
                    <a:pt x="1095477" y="797485"/>
                    <a:pt x="1111368" y="791334"/>
                    <a:pt x="1101116" y="783645"/>
                  </a:cubicBezTo>
                  <a:cubicBezTo>
                    <a:pt x="1093940" y="782107"/>
                    <a:pt x="1087788" y="781594"/>
                    <a:pt x="1081637" y="781594"/>
                  </a:cubicBezTo>
                  <a:moveTo>
                    <a:pt x="2075051" y="728284"/>
                  </a:moveTo>
                  <a:cubicBezTo>
                    <a:pt x="2083252" y="729309"/>
                    <a:pt x="2090941" y="729822"/>
                    <a:pt x="2099143" y="730847"/>
                  </a:cubicBezTo>
                  <a:cubicBezTo>
                    <a:pt x="2108370" y="737511"/>
                    <a:pt x="2110420" y="747763"/>
                    <a:pt x="2107345" y="760065"/>
                  </a:cubicBezTo>
                  <a:cubicBezTo>
                    <a:pt x="2097605" y="764166"/>
                    <a:pt x="2078639" y="771855"/>
                    <a:pt x="2066337" y="766729"/>
                  </a:cubicBezTo>
                  <a:cubicBezTo>
                    <a:pt x="2059160" y="763653"/>
                    <a:pt x="2056085" y="758527"/>
                    <a:pt x="2055572" y="748275"/>
                  </a:cubicBezTo>
                  <a:cubicBezTo>
                    <a:pt x="2061723" y="738023"/>
                    <a:pt x="2065312" y="734948"/>
                    <a:pt x="2075051" y="728284"/>
                  </a:cubicBezTo>
                  <a:moveTo>
                    <a:pt x="1673175" y="704192"/>
                  </a:moveTo>
                  <a:cubicBezTo>
                    <a:pt x="1672662" y="707268"/>
                    <a:pt x="1673687" y="708293"/>
                    <a:pt x="1669074" y="710856"/>
                  </a:cubicBezTo>
                  <a:cubicBezTo>
                    <a:pt x="1670612" y="708805"/>
                    <a:pt x="1671637" y="706755"/>
                    <a:pt x="1673175" y="704192"/>
                  </a:cubicBezTo>
                  <a:moveTo>
                    <a:pt x="1675738" y="700604"/>
                  </a:moveTo>
                  <a:cubicBezTo>
                    <a:pt x="1676250" y="701629"/>
                    <a:pt x="1676763" y="702142"/>
                    <a:pt x="1677275" y="703167"/>
                  </a:cubicBezTo>
                  <a:cubicBezTo>
                    <a:pt x="1676763" y="702142"/>
                    <a:pt x="1676250" y="701116"/>
                    <a:pt x="1675738" y="700604"/>
                  </a:cubicBezTo>
                  <a:moveTo>
                    <a:pt x="4095197" y="1034817"/>
                  </a:moveTo>
                  <a:cubicBezTo>
                    <a:pt x="4102886" y="1034817"/>
                    <a:pt x="4106474" y="1033279"/>
                    <a:pt x="4111087" y="1030716"/>
                  </a:cubicBezTo>
                  <a:cubicBezTo>
                    <a:pt x="4113138" y="1015851"/>
                    <a:pt x="4109037" y="1010213"/>
                    <a:pt x="4105961" y="999961"/>
                  </a:cubicBezTo>
                  <a:cubicBezTo>
                    <a:pt x="4112625" y="998423"/>
                    <a:pt x="4113650" y="997398"/>
                    <a:pt x="4116726" y="991759"/>
                  </a:cubicBezTo>
                  <a:lnTo>
                    <a:pt x="4116726" y="982532"/>
                  </a:lnTo>
                  <a:cubicBezTo>
                    <a:pt x="4112113" y="977919"/>
                    <a:pt x="4106987" y="973818"/>
                    <a:pt x="4102373" y="969205"/>
                  </a:cubicBezTo>
                  <a:cubicBezTo>
                    <a:pt x="4106474" y="941525"/>
                    <a:pt x="4092634" y="902567"/>
                    <a:pt x="4118264" y="890777"/>
                  </a:cubicBezTo>
                  <a:cubicBezTo>
                    <a:pt x="4127491" y="886677"/>
                    <a:pt x="4135180" y="892828"/>
                    <a:pt x="4143381" y="888214"/>
                  </a:cubicBezTo>
                  <a:cubicBezTo>
                    <a:pt x="4143894" y="883601"/>
                    <a:pt x="4144406" y="879500"/>
                    <a:pt x="4144919" y="874887"/>
                  </a:cubicBezTo>
                  <a:cubicBezTo>
                    <a:pt x="4141843" y="872324"/>
                    <a:pt x="4138768" y="869761"/>
                    <a:pt x="4135692" y="866685"/>
                  </a:cubicBezTo>
                  <a:cubicBezTo>
                    <a:pt x="4141331" y="856946"/>
                    <a:pt x="4146969" y="847207"/>
                    <a:pt x="4153120" y="837467"/>
                  </a:cubicBezTo>
                  <a:cubicBezTo>
                    <a:pt x="4153633" y="829266"/>
                    <a:pt x="4154146" y="820552"/>
                    <a:pt x="4154658" y="812350"/>
                  </a:cubicBezTo>
                  <a:cubicBezTo>
                    <a:pt x="4166961" y="813375"/>
                    <a:pt x="4177725" y="809274"/>
                    <a:pt x="4174650" y="799022"/>
                  </a:cubicBezTo>
                  <a:cubicBezTo>
                    <a:pt x="4179776" y="789796"/>
                    <a:pt x="4188490" y="783132"/>
                    <a:pt x="4193103" y="774930"/>
                  </a:cubicBezTo>
                  <a:cubicBezTo>
                    <a:pt x="4199254" y="764678"/>
                    <a:pt x="4193615" y="750838"/>
                    <a:pt x="4204893" y="743149"/>
                  </a:cubicBezTo>
                  <a:cubicBezTo>
                    <a:pt x="4210532" y="739049"/>
                    <a:pt x="4231035" y="740074"/>
                    <a:pt x="4234111" y="733923"/>
                  </a:cubicBezTo>
                  <a:cubicBezTo>
                    <a:pt x="4237699" y="726234"/>
                    <a:pt x="4232060" y="721108"/>
                    <a:pt x="4235649" y="715469"/>
                  </a:cubicBezTo>
                  <a:cubicBezTo>
                    <a:pt x="4247951" y="720083"/>
                    <a:pt x="4268455" y="725208"/>
                    <a:pt x="4278194" y="719570"/>
                  </a:cubicBezTo>
                  <a:cubicBezTo>
                    <a:pt x="4278194" y="709318"/>
                    <a:pt x="4279732" y="704192"/>
                    <a:pt x="4283320" y="698553"/>
                  </a:cubicBezTo>
                  <a:lnTo>
                    <a:pt x="4284858" y="698553"/>
                  </a:lnTo>
                  <a:cubicBezTo>
                    <a:pt x="4296648" y="702654"/>
                    <a:pt x="4332530" y="725208"/>
                    <a:pt x="4345857" y="732897"/>
                  </a:cubicBezTo>
                  <a:cubicBezTo>
                    <a:pt x="4345345" y="747763"/>
                    <a:pt x="4357134" y="790308"/>
                    <a:pt x="4356622" y="792871"/>
                  </a:cubicBezTo>
                  <a:cubicBezTo>
                    <a:pt x="4355084" y="796972"/>
                    <a:pt x="4351496" y="795434"/>
                    <a:pt x="4349958" y="802098"/>
                  </a:cubicBezTo>
                  <a:cubicBezTo>
                    <a:pt x="4353034" y="807224"/>
                    <a:pt x="4356109" y="812863"/>
                    <a:pt x="4359185" y="817989"/>
                  </a:cubicBezTo>
                  <a:cubicBezTo>
                    <a:pt x="4315614" y="816963"/>
                    <a:pt x="4313564" y="831316"/>
                    <a:pt x="4296648" y="855408"/>
                  </a:cubicBezTo>
                  <a:cubicBezTo>
                    <a:pt x="4297673" y="863610"/>
                    <a:pt x="4300236" y="866685"/>
                    <a:pt x="4303312" y="872837"/>
                  </a:cubicBezTo>
                  <a:cubicBezTo>
                    <a:pt x="4267430" y="909231"/>
                    <a:pt x="4186952" y="929222"/>
                    <a:pt x="4208994" y="1009700"/>
                  </a:cubicBezTo>
                  <a:cubicBezTo>
                    <a:pt x="4227447" y="1010213"/>
                    <a:pt x="4241287" y="1020977"/>
                    <a:pt x="4244875" y="1036355"/>
                  </a:cubicBezTo>
                  <a:cubicBezTo>
                    <a:pt x="4235136" y="1043531"/>
                    <a:pt x="4233086" y="1058909"/>
                    <a:pt x="4223859" y="1065573"/>
                  </a:cubicBezTo>
                  <a:cubicBezTo>
                    <a:pt x="4216683" y="1069161"/>
                    <a:pt x="4209506" y="1072749"/>
                    <a:pt x="4202843" y="1076338"/>
                  </a:cubicBezTo>
                  <a:lnTo>
                    <a:pt x="4202843" y="1077875"/>
                  </a:lnTo>
                  <a:cubicBezTo>
                    <a:pt x="4195154" y="1089153"/>
                    <a:pt x="4192591" y="1122471"/>
                    <a:pt x="4192078" y="1137849"/>
                  </a:cubicBezTo>
                  <a:cubicBezTo>
                    <a:pt x="4195666" y="1136312"/>
                    <a:pt x="4199254" y="1134261"/>
                    <a:pt x="4202843" y="1132723"/>
                  </a:cubicBezTo>
                  <a:cubicBezTo>
                    <a:pt x="4199767" y="1138875"/>
                    <a:pt x="4196691" y="1145026"/>
                    <a:pt x="4193615" y="1151177"/>
                  </a:cubicBezTo>
                  <a:cubicBezTo>
                    <a:pt x="4192078" y="1149639"/>
                    <a:pt x="4190028" y="1147589"/>
                    <a:pt x="4188490" y="1146051"/>
                  </a:cubicBezTo>
                  <a:lnTo>
                    <a:pt x="4182851" y="1146051"/>
                  </a:lnTo>
                  <a:cubicBezTo>
                    <a:pt x="4181313" y="1153227"/>
                    <a:pt x="4180288" y="1156815"/>
                    <a:pt x="4174650" y="1160404"/>
                  </a:cubicBezTo>
                  <a:cubicBezTo>
                    <a:pt x="4167986" y="1157328"/>
                    <a:pt x="4160297" y="1155790"/>
                    <a:pt x="4153633" y="1158866"/>
                  </a:cubicBezTo>
                  <a:cubicBezTo>
                    <a:pt x="4144406" y="1164504"/>
                    <a:pt x="4146457" y="1174244"/>
                    <a:pt x="4139280" y="1179882"/>
                  </a:cubicBezTo>
                  <a:cubicBezTo>
                    <a:pt x="4133129" y="1180907"/>
                    <a:pt x="4126978" y="1181420"/>
                    <a:pt x="4120827" y="1182445"/>
                  </a:cubicBezTo>
                  <a:cubicBezTo>
                    <a:pt x="4121339" y="1134774"/>
                    <a:pt x="4082895" y="1108631"/>
                    <a:pt x="4080844" y="1069674"/>
                  </a:cubicBezTo>
                  <a:lnTo>
                    <a:pt x="4082382" y="1069674"/>
                  </a:lnTo>
                  <a:cubicBezTo>
                    <a:pt x="4087508" y="1070699"/>
                    <a:pt x="4087508" y="1070187"/>
                    <a:pt x="4091609" y="1068136"/>
                  </a:cubicBezTo>
                  <a:cubicBezTo>
                    <a:pt x="4092634" y="1057372"/>
                    <a:pt x="4093659" y="1046094"/>
                    <a:pt x="4095197" y="1034817"/>
                  </a:cubicBezTo>
                  <a:moveTo>
                    <a:pt x="4926630" y="683176"/>
                  </a:moveTo>
                  <a:cubicBezTo>
                    <a:pt x="4938420" y="684201"/>
                    <a:pt x="4948672" y="688302"/>
                    <a:pt x="4954310" y="694965"/>
                  </a:cubicBezTo>
                  <a:cubicBezTo>
                    <a:pt x="4942008" y="699579"/>
                    <a:pt x="4938420" y="707780"/>
                    <a:pt x="4922529" y="709831"/>
                  </a:cubicBezTo>
                  <a:cubicBezTo>
                    <a:pt x="4918428" y="707268"/>
                    <a:pt x="4914328" y="704705"/>
                    <a:pt x="4910739" y="701629"/>
                  </a:cubicBezTo>
                  <a:cubicBezTo>
                    <a:pt x="4910739" y="692402"/>
                    <a:pt x="4912790" y="691890"/>
                    <a:pt x="4915865" y="687276"/>
                  </a:cubicBezTo>
                  <a:cubicBezTo>
                    <a:pt x="4919966" y="685739"/>
                    <a:pt x="4923042" y="684201"/>
                    <a:pt x="4926630" y="683176"/>
                  </a:cubicBezTo>
                  <a:moveTo>
                    <a:pt x="3315024" y="658058"/>
                  </a:moveTo>
                  <a:lnTo>
                    <a:pt x="3317587" y="658058"/>
                  </a:lnTo>
                  <a:lnTo>
                    <a:pt x="3315024" y="658058"/>
                  </a:lnTo>
                  <a:close/>
                  <a:moveTo>
                    <a:pt x="4442738" y="656520"/>
                  </a:moveTo>
                  <a:cubicBezTo>
                    <a:pt x="4450940" y="657546"/>
                    <a:pt x="4470931" y="669848"/>
                    <a:pt x="4474519" y="676512"/>
                  </a:cubicBezTo>
                  <a:cubicBezTo>
                    <a:pt x="4479645" y="692402"/>
                    <a:pt x="4459141" y="703167"/>
                    <a:pt x="4457091" y="721620"/>
                  </a:cubicBezTo>
                  <a:cubicBezTo>
                    <a:pt x="4465292" y="734948"/>
                    <a:pt x="4480670" y="741099"/>
                    <a:pt x="4491435" y="752376"/>
                  </a:cubicBezTo>
                  <a:cubicBezTo>
                    <a:pt x="4490922" y="753914"/>
                    <a:pt x="4490410" y="754939"/>
                    <a:pt x="4489897" y="756477"/>
                  </a:cubicBezTo>
                  <a:cubicBezTo>
                    <a:pt x="4481695" y="762628"/>
                    <a:pt x="4471443" y="769804"/>
                    <a:pt x="4469906" y="783132"/>
                  </a:cubicBezTo>
                  <a:cubicBezTo>
                    <a:pt x="4478107" y="796459"/>
                    <a:pt x="4485796" y="809787"/>
                    <a:pt x="4493998" y="823115"/>
                  </a:cubicBezTo>
                  <a:cubicBezTo>
                    <a:pt x="4490410" y="825165"/>
                    <a:pt x="4486821" y="827728"/>
                    <a:pt x="4483233" y="829778"/>
                  </a:cubicBezTo>
                  <a:cubicBezTo>
                    <a:pt x="4483233" y="846181"/>
                    <a:pt x="4484771" y="844644"/>
                    <a:pt x="4481695" y="856433"/>
                  </a:cubicBezTo>
                  <a:cubicBezTo>
                    <a:pt x="4485284" y="858484"/>
                    <a:pt x="4488872" y="861047"/>
                    <a:pt x="4492460" y="863097"/>
                  </a:cubicBezTo>
                  <a:cubicBezTo>
                    <a:pt x="4491435" y="867198"/>
                    <a:pt x="4490922" y="871299"/>
                    <a:pt x="4489897" y="874887"/>
                  </a:cubicBezTo>
                  <a:cubicBezTo>
                    <a:pt x="4493998" y="877450"/>
                    <a:pt x="4498099" y="880013"/>
                    <a:pt x="4501687" y="883088"/>
                  </a:cubicBezTo>
                  <a:lnTo>
                    <a:pt x="4501687" y="888214"/>
                  </a:lnTo>
                  <a:cubicBezTo>
                    <a:pt x="4497073" y="890777"/>
                    <a:pt x="4492973" y="893340"/>
                    <a:pt x="4488359" y="896416"/>
                  </a:cubicBezTo>
                  <a:lnTo>
                    <a:pt x="4488359" y="901542"/>
                  </a:lnTo>
                  <a:cubicBezTo>
                    <a:pt x="4501687" y="909744"/>
                    <a:pt x="4521165" y="917432"/>
                    <a:pt x="4524241" y="935886"/>
                  </a:cubicBezTo>
                  <a:cubicBezTo>
                    <a:pt x="4505788" y="957415"/>
                    <a:pt x="4483746" y="974331"/>
                    <a:pt x="4460679" y="991759"/>
                  </a:cubicBezTo>
                  <a:cubicBezTo>
                    <a:pt x="4455040" y="998423"/>
                    <a:pt x="4449402" y="1005087"/>
                    <a:pt x="4443251" y="1011750"/>
                  </a:cubicBezTo>
                  <a:cubicBezTo>
                    <a:pt x="4438637" y="1013801"/>
                    <a:pt x="4349958" y="1029691"/>
                    <a:pt x="4346370" y="1029179"/>
                  </a:cubicBezTo>
                  <a:cubicBezTo>
                    <a:pt x="4329454" y="1022002"/>
                    <a:pt x="4312538" y="1014826"/>
                    <a:pt x="4296135" y="1008162"/>
                  </a:cubicBezTo>
                  <a:lnTo>
                    <a:pt x="4296135" y="1006624"/>
                  </a:lnTo>
                  <a:cubicBezTo>
                    <a:pt x="4305875" y="983557"/>
                    <a:pt x="4305362" y="960491"/>
                    <a:pt x="4293572" y="937424"/>
                  </a:cubicBezTo>
                  <a:cubicBezTo>
                    <a:pt x="4309975" y="913332"/>
                    <a:pt x="4335093" y="901542"/>
                    <a:pt x="4358672" y="884114"/>
                  </a:cubicBezTo>
                  <a:cubicBezTo>
                    <a:pt x="4365336" y="874374"/>
                    <a:pt x="4372000" y="864635"/>
                    <a:pt x="4378663" y="854896"/>
                  </a:cubicBezTo>
                  <a:cubicBezTo>
                    <a:pt x="4383277" y="856433"/>
                    <a:pt x="4383277" y="858484"/>
                    <a:pt x="4386865" y="854896"/>
                  </a:cubicBezTo>
                  <a:cubicBezTo>
                    <a:pt x="4390966" y="845669"/>
                    <a:pt x="4386352" y="833879"/>
                    <a:pt x="4382764" y="828241"/>
                  </a:cubicBezTo>
                  <a:cubicBezTo>
                    <a:pt x="4365336" y="823115"/>
                    <a:pt x="4360210" y="814400"/>
                    <a:pt x="4352008" y="800560"/>
                  </a:cubicBezTo>
                  <a:cubicBezTo>
                    <a:pt x="4361235" y="795434"/>
                    <a:pt x="4348933" y="736486"/>
                    <a:pt x="4342782" y="727771"/>
                  </a:cubicBezTo>
                  <a:cubicBezTo>
                    <a:pt x="4322278" y="721620"/>
                    <a:pt x="4308438" y="709831"/>
                    <a:pt x="4292547" y="700091"/>
                  </a:cubicBezTo>
                  <a:cubicBezTo>
                    <a:pt x="4293572" y="699066"/>
                    <a:pt x="4294085" y="698553"/>
                    <a:pt x="4295110" y="697528"/>
                  </a:cubicBezTo>
                  <a:cubicBezTo>
                    <a:pt x="4297160" y="693427"/>
                    <a:pt x="4298698" y="693427"/>
                    <a:pt x="4301774" y="690864"/>
                  </a:cubicBezTo>
                  <a:cubicBezTo>
                    <a:pt x="4314076" y="693940"/>
                    <a:pt x="4315614" y="705217"/>
                    <a:pt x="4325866" y="709318"/>
                  </a:cubicBezTo>
                  <a:cubicBezTo>
                    <a:pt x="4339706" y="714957"/>
                    <a:pt x="4349958" y="708293"/>
                    <a:pt x="4361748" y="709318"/>
                  </a:cubicBezTo>
                  <a:cubicBezTo>
                    <a:pt x="4369437" y="711881"/>
                    <a:pt x="4376613" y="714444"/>
                    <a:pt x="4384302" y="717520"/>
                  </a:cubicBezTo>
                  <a:cubicBezTo>
                    <a:pt x="4386865" y="712394"/>
                    <a:pt x="4389428" y="706755"/>
                    <a:pt x="4392504" y="701629"/>
                  </a:cubicBezTo>
                  <a:cubicBezTo>
                    <a:pt x="4397630" y="702142"/>
                    <a:pt x="4398655" y="702654"/>
                    <a:pt x="4401730" y="697528"/>
                  </a:cubicBezTo>
                  <a:lnTo>
                    <a:pt x="4401730" y="676512"/>
                  </a:lnTo>
                  <a:cubicBezTo>
                    <a:pt x="4407882" y="673436"/>
                    <a:pt x="4411982" y="665747"/>
                    <a:pt x="4416083" y="663184"/>
                  </a:cubicBezTo>
                  <a:cubicBezTo>
                    <a:pt x="4426847" y="657546"/>
                    <a:pt x="4435049" y="662159"/>
                    <a:pt x="4442738" y="656520"/>
                  </a:cubicBezTo>
                  <a:moveTo>
                    <a:pt x="4283320" y="651395"/>
                  </a:moveTo>
                  <a:cubicBezTo>
                    <a:pt x="4288446" y="653445"/>
                    <a:pt x="4286396" y="651907"/>
                    <a:pt x="4288446" y="656520"/>
                  </a:cubicBezTo>
                  <a:cubicBezTo>
                    <a:pt x="4283833" y="653958"/>
                    <a:pt x="4284858" y="653958"/>
                    <a:pt x="4283320" y="651395"/>
                  </a:cubicBezTo>
                  <a:moveTo>
                    <a:pt x="2583035" y="651395"/>
                  </a:moveTo>
                  <a:cubicBezTo>
                    <a:pt x="2608152" y="651395"/>
                    <a:pt x="2623530" y="665235"/>
                    <a:pt x="2636345" y="678050"/>
                  </a:cubicBezTo>
                  <a:cubicBezTo>
                    <a:pt x="2635832" y="679587"/>
                    <a:pt x="2635320" y="681638"/>
                    <a:pt x="2634807" y="683176"/>
                  </a:cubicBezTo>
                  <a:cubicBezTo>
                    <a:pt x="2611228" y="696503"/>
                    <a:pt x="2586623" y="686251"/>
                    <a:pt x="2571245" y="669848"/>
                  </a:cubicBezTo>
                  <a:lnTo>
                    <a:pt x="2571245" y="664722"/>
                  </a:lnTo>
                  <a:cubicBezTo>
                    <a:pt x="2574833" y="659083"/>
                    <a:pt x="2577909" y="655495"/>
                    <a:pt x="2583035" y="651395"/>
                  </a:cubicBezTo>
                  <a:moveTo>
                    <a:pt x="4343294" y="622176"/>
                  </a:moveTo>
                  <a:lnTo>
                    <a:pt x="4345857" y="622176"/>
                  </a:lnTo>
                  <a:cubicBezTo>
                    <a:pt x="4341756" y="632428"/>
                    <a:pt x="4332017" y="633966"/>
                    <a:pt x="4325866" y="643193"/>
                  </a:cubicBezTo>
                  <a:cubicBezTo>
                    <a:pt x="4324841" y="642168"/>
                    <a:pt x="4324328" y="641655"/>
                    <a:pt x="4323303" y="640630"/>
                  </a:cubicBezTo>
                  <a:cubicBezTo>
                    <a:pt x="4318177" y="637554"/>
                    <a:pt x="4318177" y="636017"/>
                    <a:pt x="4319202" y="629865"/>
                  </a:cubicBezTo>
                  <a:cubicBezTo>
                    <a:pt x="4326378" y="629353"/>
                    <a:pt x="4333555" y="628840"/>
                    <a:pt x="4340219" y="628328"/>
                  </a:cubicBezTo>
                  <a:cubicBezTo>
                    <a:pt x="4341244" y="626277"/>
                    <a:pt x="4342269" y="624227"/>
                    <a:pt x="4343294" y="622176"/>
                  </a:cubicBezTo>
                  <a:moveTo>
                    <a:pt x="4106987" y="813375"/>
                  </a:moveTo>
                  <a:cubicBezTo>
                    <a:pt x="4114676" y="813888"/>
                    <a:pt x="4120827" y="812863"/>
                    <a:pt x="4125440" y="810812"/>
                  </a:cubicBezTo>
                  <a:cubicBezTo>
                    <a:pt x="4128516" y="787233"/>
                    <a:pt x="4162347" y="746225"/>
                    <a:pt x="4179776" y="731360"/>
                  </a:cubicBezTo>
                  <a:cubicBezTo>
                    <a:pt x="4184389" y="735973"/>
                    <a:pt x="4182851" y="738023"/>
                    <a:pt x="4191565" y="739561"/>
                  </a:cubicBezTo>
                  <a:cubicBezTo>
                    <a:pt x="4192591" y="739049"/>
                    <a:pt x="4193103" y="738536"/>
                    <a:pt x="4194128" y="738023"/>
                  </a:cubicBezTo>
                  <a:cubicBezTo>
                    <a:pt x="4193615" y="727771"/>
                    <a:pt x="4191565" y="729309"/>
                    <a:pt x="4196691" y="722133"/>
                  </a:cubicBezTo>
                  <a:cubicBezTo>
                    <a:pt x="4193615" y="717007"/>
                    <a:pt x="4191565" y="716494"/>
                    <a:pt x="4185927" y="713931"/>
                  </a:cubicBezTo>
                  <a:cubicBezTo>
                    <a:pt x="4172599" y="720083"/>
                    <a:pt x="4164910" y="720083"/>
                    <a:pt x="4149020" y="724696"/>
                  </a:cubicBezTo>
                  <a:cubicBezTo>
                    <a:pt x="4149532" y="723158"/>
                    <a:pt x="4150045" y="722133"/>
                    <a:pt x="4150558" y="720595"/>
                  </a:cubicBezTo>
                  <a:cubicBezTo>
                    <a:pt x="4161835" y="710343"/>
                    <a:pt x="4172599" y="700091"/>
                    <a:pt x="4183876" y="689839"/>
                  </a:cubicBezTo>
                  <a:cubicBezTo>
                    <a:pt x="4180801" y="697528"/>
                    <a:pt x="4176700" y="700604"/>
                    <a:pt x="4178750" y="709831"/>
                  </a:cubicBezTo>
                  <a:cubicBezTo>
                    <a:pt x="4183364" y="707780"/>
                    <a:pt x="4187465" y="705217"/>
                    <a:pt x="4192078" y="703167"/>
                  </a:cubicBezTo>
                  <a:cubicBezTo>
                    <a:pt x="4194641" y="708805"/>
                    <a:pt x="4196179" y="710856"/>
                    <a:pt x="4202843" y="712394"/>
                  </a:cubicBezTo>
                  <a:cubicBezTo>
                    <a:pt x="4204380" y="709831"/>
                    <a:pt x="4205406" y="707268"/>
                    <a:pt x="4206943" y="704192"/>
                  </a:cubicBezTo>
                  <a:cubicBezTo>
                    <a:pt x="4211044" y="705730"/>
                    <a:pt x="4215145" y="707780"/>
                    <a:pt x="4218733" y="709318"/>
                  </a:cubicBezTo>
                  <a:cubicBezTo>
                    <a:pt x="4219245" y="708805"/>
                    <a:pt x="4219758" y="708293"/>
                    <a:pt x="4220271" y="707780"/>
                  </a:cubicBezTo>
                  <a:cubicBezTo>
                    <a:pt x="4220271" y="700091"/>
                    <a:pt x="4218733" y="693427"/>
                    <a:pt x="4213607" y="690352"/>
                  </a:cubicBezTo>
                  <a:cubicBezTo>
                    <a:pt x="4208994" y="690864"/>
                    <a:pt x="4204893" y="691377"/>
                    <a:pt x="4200280" y="691890"/>
                  </a:cubicBezTo>
                  <a:cubicBezTo>
                    <a:pt x="4204380" y="687789"/>
                    <a:pt x="4208481" y="683688"/>
                    <a:pt x="4212069" y="680100"/>
                  </a:cubicBezTo>
                  <a:cubicBezTo>
                    <a:pt x="4218221" y="670361"/>
                    <a:pt x="4223859" y="678050"/>
                    <a:pt x="4233086" y="680100"/>
                  </a:cubicBezTo>
                  <a:cubicBezTo>
                    <a:pt x="4234111" y="679075"/>
                    <a:pt x="4234623" y="678562"/>
                    <a:pt x="4235649" y="677537"/>
                  </a:cubicBezTo>
                  <a:lnTo>
                    <a:pt x="4235649" y="671386"/>
                  </a:lnTo>
                  <a:cubicBezTo>
                    <a:pt x="4239749" y="670361"/>
                    <a:pt x="4243850" y="669848"/>
                    <a:pt x="4247438" y="668823"/>
                  </a:cubicBezTo>
                  <a:cubicBezTo>
                    <a:pt x="4245901" y="664209"/>
                    <a:pt x="4244875" y="660109"/>
                    <a:pt x="4243338" y="655495"/>
                  </a:cubicBezTo>
                  <a:cubicBezTo>
                    <a:pt x="4250001" y="653958"/>
                    <a:pt x="4256665" y="652932"/>
                    <a:pt x="4263329" y="651395"/>
                  </a:cubicBezTo>
                  <a:cubicBezTo>
                    <a:pt x="4262816" y="656520"/>
                    <a:pt x="4262304" y="662159"/>
                    <a:pt x="4261791" y="667285"/>
                  </a:cubicBezTo>
                  <a:cubicBezTo>
                    <a:pt x="4266917" y="665747"/>
                    <a:pt x="4272556" y="664722"/>
                    <a:pt x="4277682" y="663184"/>
                  </a:cubicBezTo>
                  <a:cubicBezTo>
                    <a:pt x="4277169" y="669335"/>
                    <a:pt x="4277682" y="669848"/>
                    <a:pt x="4280245" y="674974"/>
                  </a:cubicBezTo>
                  <a:cubicBezTo>
                    <a:pt x="4282808" y="674461"/>
                    <a:pt x="4285371" y="673949"/>
                    <a:pt x="4288446" y="673436"/>
                  </a:cubicBezTo>
                  <a:lnTo>
                    <a:pt x="4288446" y="656008"/>
                  </a:lnTo>
                  <a:cubicBezTo>
                    <a:pt x="4295110" y="659083"/>
                    <a:pt x="4303824" y="660621"/>
                    <a:pt x="4313564" y="661134"/>
                  </a:cubicBezTo>
                  <a:cubicBezTo>
                    <a:pt x="4311001" y="653958"/>
                    <a:pt x="4306900" y="653445"/>
                    <a:pt x="4301774" y="649344"/>
                  </a:cubicBezTo>
                  <a:cubicBezTo>
                    <a:pt x="4303312" y="648832"/>
                    <a:pt x="4304337" y="648319"/>
                    <a:pt x="4305875" y="647806"/>
                  </a:cubicBezTo>
                  <a:cubicBezTo>
                    <a:pt x="4313564" y="647294"/>
                    <a:pt x="4321252" y="653445"/>
                    <a:pt x="4328429" y="646269"/>
                  </a:cubicBezTo>
                  <a:cubicBezTo>
                    <a:pt x="4329967" y="643193"/>
                    <a:pt x="4327404" y="644731"/>
                    <a:pt x="4330992" y="643706"/>
                  </a:cubicBezTo>
                  <a:cubicBezTo>
                    <a:pt x="4332017" y="651395"/>
                    <a:pt x="4332530" y="656520"/>
                    <a:pt x="4340219" y="658058"/>
                  </a:cubicBezTo>
                  <a:cubicBezTo>
                    <a:pt x="4345345" y="653958"/>
                    <a:pt x="4349445" y="636529"/>
                    <a:pt x="4354571" y="628840"/>
                  </a:cubicBezTo>
                  <a:cubicBezTo>
                    <a:pt x="4359185" y="630378"/>
                    <a:pt x="4364311" y="632428"/>
                    <a:pt x="4368924" y="633966"/>
                  </a:cubicBezTo>
                  <a:lnTo>
                    <a:pt x="4368924" y="631403"/>
                  </a:lnTo>
                  <a:cubicBezTo>
                    <a:pt x="4370974" y="625252"/>
                    <a:pt x="4368411" y="625252"/>
                    <a:pt x="4371487" y="619613"/>
                  </a:cubicBezTo>
                  <a:cubicBezTo>
                    <a:pt x="4387890" y="622176"/>
                    <a:pt x="4385840" y="620639"/>
                    <a:pt x="4395579" y="611412"/>
                  </a:cubicBezTo>
                  <a:cubicBezTo>
                    <a:pt x="4398142" y="611924"/>
                    <a:pt x="4400705" y="612437"/>
                    <a:pt x="4403781" y="612950"/>
                  </a:cubicBezTo>
                  <a:lnTo>
                    <a:pt x="4403781" y="614487"/>
                  </a:lnTo>
                  <a:cubicBezTo>
                    <a:pt x="4395579" y="622689"/>
                    <a:pt x="4376613" y="637554"/>
                    <a:pt x="4379689" y="651907"/>
                  </a:cubicBezTo>
                  <a:lnTo>
                    <a:pt x="4381226" y="651907"/>
                  </a:lnTo>
                  <a:cubicBezTo>
                    <a:pt x="4399680" y="648832"/>
                    <a:pt x="4404293" y="628840"/>
                    <a:pt x="4418133" y="620126"/>
                  </a:cubicBezTo>
                  <a:cubicBezTo>
                    <a:pt x="4416595" y="627815"/>
                    <a:pt x="4414545" y="634991"/>
                    <a:pt x="4416595" y="642680"/>
                  </a:cubicBezTo>
                  <a:lnTo>
                    <a:pt x="4418133" y="642680"/>
                  </a:lnTo>
                  <a:cubicBezTo>
                    <a:pt x="4434536" y="637042"/>
                    <a:pt x="4431973" y="623714"/>
                    <a:pt x="4439150" y="611924"/>
                  </a:cubicBezTo>
                  <a:lnTo>
                    <a:pt x="4440688" y="611924"/>
                  </a:lnTo>
                  <a:cubicBezTo>
                    <a:pt x="4462729" y="611412"/>
                    <a:pt x="4452990" y="624227"/>
                    <a:pt x="4451452" y="639605"/>
                  </a:cubicBezTo>
                  <a:cubicBezTo>
                    <a:pt x="4451965" y="640117"/>
                    <a:pt x="4452477" y="640630"/>
                    <a:pt x="4452990" y="641143"/>
                  </a:cubicBezTo>
                  <a:cubicBezTo>
                    <a:pt x="4455040" y="640630"/>
                    <a:pt x="4457603" y="640117"/>
                    <a:pt x="4459654" y="639605"/>
                  </a:cubicBezTo>
                  <a:cubicBezTo>
                    <a:pt x="4461704" y="630378"/>
                    <a:pt x="4463754" y="627302"/>
                    <a:pt x="4468880" y="622176"/>
                  </a:cubicBezTo>
                  <a:cubicBezTo>
                    <a:pt x="4484258" y="623714"/>
                    <a:pt x="4506813" y="632428"/>
                    <a:pt x="4515527" y="642168"/>
                  </a:cubicBezTo>
                  <a:cubicBezTo>
                    <a:pt x="4508350" y="647294"/>
                    <a:pt x="4500149" y="647806"/>
                    <a:pt x="4494510" y="653958"/>
                  </a:cubicBezTo>
                  <a:cubicBezTo>
                    <a:pt x="4487847" y="652420"/>
                    <a:pt x="4481183" y="651395"/>
                    <a:pt x="4474519" y="649857"/>
                  </a:cubicBezTo>
                  <a:cubicBezTo>
                    <a:pt x="4475032" y="651907"/>
                    <a:pt x="4475544" y="654470"/>
                    <a:pt x="4476057" y="656520"/>
                  </a:cubicBezTo>
                  <a:cubicBezTo>
                    <a:pt x="4485796" y="659596"/>
                    <a:pt x="4488359" y="665235"/>
                    <a:pt x="4494510" y="670873"/>
                  </a:cubicBezTo>
                  <a:cubicBezTo>
                    <a:pt x="4503225" y="668310"/>
                    <a:pt x="4501687" y="665235"/>
                    <a:pt x="4512964" y="664209"/>
                  </a:cubicBezTo>
                  <a:cubicBezTo>
                    <a:pt x="4513989" y="664722"/>
                    <a:pt x="4514502" y="665235"/>
                    <a:pt x="4515527" y="665747"/>
                  </a:cubicBezTo>
                  <a:lnTo>
                    <a:pt x="4515527" y="667285"/>
                  </a:lnTo>
                  <a:cubicBezTo>
                    <a:pt x="4513989" y="668310"/>
                    <a:pt x="4512964" y="668823"/>
                    <a:pt x="4511426" y="669848"/>
                  </a:cubicBezTo>
                  <a:cubicBezTo>
                    <a:pt x="4500662" y="673949"/>
                    <a:pt x="4490410" y="678050"/>
                    <a:pt x="4479645" y="681638"/>
                  </a:cubicBezTo>
                  <a:cubicBezTo>
                    <a:pt x="4478107" y="664209"/>
                    <a:pt x="4459141" y="660621"/>
                    <a:pt x="4448889" y="650882"/>
                  </a:cubicBezTo>
                  <a:cubicBezTo>
                    <a:pt x="4436074" y="651395"/>
                    <a:pt x="4425822" y="656008"/>
                    <a:pt x="4411982" y="659083"/>
                  </a:cubicBezTo>
                  <a:cubicBezTo>
                    <a:pt x="4408394" y="666260"/>
                    <a:pt x="4398142" y="669335"/>
                    <a:pt x="4396092" y="676512"/>
                  </a:cubicBezTo>
                  <a:cubicBezTo>
                    <a:pt x="4393529" y="685739"/>
                    <a:pt x="4401730" y="689327"/>
                    <a:pt x="4394554" y="696503"/>
                  </a:cubicBezTo>
                  <a:lnTo>
                    <a:pt x="4386352" y="696503"/>
                  </a:lnTo>
                  <a:cubicBezTo>
                    <a:pt x="4384815" y="701629"/>
                    <a:pt x="4382764" y="706242"/>
                    <a:pt x="4381226" y="711368"/>
                  </a:cubicBezTo>
                  <a:cubicBezTo>
                    <a:pt x="4363286" y="699579"/>
                    <a:pt x="4346370" y="712394"/>
                    <a:pt x="4326891" y="703167"/>
                  </a:cubicBezTo>
                  <a:cubicBezTo>
                    <a:pt x="4319715" y="697016"/>
                    <a:pt x="4312538" y="690864"/>
                    <a:pt x="4305875" y="684713"/>
                  </a:cubicBezTo>
                  <a:cubicBezTo>
                    <a:pt x="4296135" y="683176"/>
                    <a:pt x="4287934" y="693427"/>
                    <a:pt x="4278194" y="695478"/>
                  </a:cubicBezTo>
                  <a:cubicBezTo>
                    <a:pt x="4276144" y="703679"/>
                    <a:pt x="4273581" y="711368"/>
                    <a:pt x="4271530" y="719570"/>
                  </a:cubicBezTo>
                  <a:cubicBezTo>
                    <a:pt x="4258203" y="718545"/>
                    <a:pt x="4242312" y="710343"/>
                    <a:pt x="4228985" y="712906"/>
                  </a:cubicBezTo>
                  <a:cubicBezTo>
                    <a:pt x="4228472" y="719570"/>
                    <a:pt x="4230010" y="728797"/>
                    <a:pt x="4226422" y="732897"/>
                  </a:cubicBezTo>
                  <a:cubicBezTo>
                    <a:pt x="4215658" y="738023"/>
                    <a:pt x="4204380" y="738023"/>
                    <a:pt x="4195666" y="743662"/>
                  </a:cubicBezTo>
                  <a:cubicBezTo>
                    <a:pt x="4191053" y="770317"/>
                    <a:pt x="4173624" y="782107"/>
                    <a:pt x="4169011" y="806199"/>
                  </a:cubicBezTo>
                  <a:cubicBezTo>
                    <a:pt x="4161835" y="808249"/>
                    <a:pt x="4154658" y="810812"/>
                    <a:pt x="4147995" y="812863"/>
                  </a:cubicBezTo>
                  <a:lnTo>
                    <a:pt x="4147995" y="837980"/>
                  </a:lnTo>
                  <a:cubicBezTo>
                    <a:pt x="4142869" y="846181"/>
                    <a:pt x="4137230" y="854896"/>
                    <a:pt x="4132104" y="863097"/>
                  </a:cubicBezTo>
                  <a:lnTo>
                    <a:pt x="4132104" y="869761"/>
                  </a:lnTo>
                  <a:cubicBezTo>
                    <a:pt x="4135180" y="872324"/>
                    <a:pt x="4138255" y="874887"/>
                    <a:pt x="4141331" y="877962"/>
                  </a:cubicBezTo>
                  <a:lnTo>
                    <a:pt x="4141331" y="882063"/>
                  </a:lnTo>
                  <a:cubicBezTo>
                    <a:pt x="4139793" y="884114"/>
                    <a:pt x="4138768" y="886677"/>
                    <a:pt x="4137230" y="888727"/>
                  </a:cubicBezTo>
                  <a:cubicBezTo>
                    <a:pt x="4090584" y="881551"/>
                    <a:pt x="4092121" y="935886"/>
                    <a:pt x="4098785" y="973818"/>
                  </a:cubicBezTo>
                  <a:cubicBezTo>
                    <a:pt x="4102886" y="978432"/>
                    <a:pt x="4108524" y="979969"/>
                    <a:pt x="4112113" y="985608"/>
                  </a:cubicBezTo>
                  <a:lnTo>
                    <a:pt x="4112113" y="989709"/>
                  </a:lnTo>
                  <a:cubicBezTo>
                    <a:pt x="4109550" y="996372"/>
                    <a:pt x="4106987" y="994835"/>
                    <a:pt x="4102886" y="998935"/>
                  </a:cubicBezTo>
                  <a:cubicBezTo>
                    <a:pt x="4100323" y="1008675"/>
                    <a:pt x="4112113" y="1013288"/>
                    <a:pt x="4106987" y="1026616"/>
                  </a:cubicBezTo>
                  <a:lnTo>
                    <a:pt x="4106987" y="1029179"/>
                  </a:lnTo>
                  <a:cubicBezTo>
                    <a:pt x="4087508" y="1031229"/>
                    <a:pt x="4088021" y="1047120"/>
                    <a:pt x="4086995" y="1066598"/>
                  </a:cubicBezTo>
                  <a:cubicBezTo>
                    <a:pt x="4075718" y="1064035"/>
                    <a:pt x="4070592" y="1051733"/>
                    <a:pt x="4065979" y="1042506"/>
                  </a:cubicBezTo>
                  <a:lnTo>
                    <a:pt x="4061878" y="1042506"/>
                  </a:lnTo>
                  <a:cubicBezTo>
                    <a:pt x="4061365" y="1044044"/>
                    <a:pt x="4060853" y="1045069"/>
                    <a:pt x="4060340" y="1046607"/>
                  </a:cubicBezTo>
                  <a:cubicBezTo>
                    <a:pt x="4058802" y="1051220"/>
                    <a:pt x="4056752" y="1056346"/>
                    <a:pt x="4055214" y="1060960"/>
                  </a:cubicBezTo>
                  <a:cubicBezTo>
                    <a:pt x="4018307" y="1062498"/>
                    <a:pt x="4022921" y="1106068"/>
                    <a:pt x="3978325" y="1087615"/>
                  </a:cubicBezTo>
                  <a:cubicBezTo>
                    <a:pt x="3967048" y="1083001"/>
                    <a:pt x="3958846" y="1081464"/>
                    <a:pt x="3951670" y="1073262"/>
                  </a:cubicBezTo>
                  <a:cubicBezTo>
                    <a:pt x="3955771" y="1067111"/>
                    <a:pt x="3962947" y="1061985"/>
                    <a:pt x="3967560" y="1055834"/>
                  </a:cubicBezTo>
                  <a:cubicBezTo>
                    <a:pt x="3965510" y="1051733"/>
                    <a:pt x="3964997" y="1050195"/>
                    <a:pt x="3960897" y="1047632"/>
                  </a:cubicBezTo>
                  <a:cubicBezTo>
                    <a:pt x="3953208" y="1046094"/>
                    <a:pt x="3950645" y="1053271"/>
                    <a:pt x="3942443" y="1055834"/>
                  </a:cubicBezTo>
                  <a:cubicBezTo>
                    <a:pt x="3943981" y="1048145"/>
                    <a:pt x="3945519" y="1045069"/>
                    <a:pt x="3942443" y="1038405"/>
                  </a:cubicBezTo>
                  <a:cubicBezTo>
                    <a:pt x="3944493" y="1035330"/>
                    <a:pt x="3945006" y="1035330"/>
                    <a:pt x="3947569" y="1033279"/>
                  </a:cubicBezTo>
                  <a:cubicBezTo>
                    <a:pt x="3948594" y="1040968"/>
                    <a:pt x="3949619" y="1040968"/>
                    <a:pt x="3956796" y="1042506"/>
                  </a:cubicBezTo>
                  <a:cubicBezTo>
                    <a:pt x="3957821" y="1041994"/>
                    <a:pt x="3958334" y="1041481"/>
                    <a:pt x="3959359" y="1040968"/>
                  </a:cubicBezTo>
                  <a:cubicBezTo>
                    <a:pt x="3959871" y="1037893"/>
                    <a:pt x="3960384" y="1034817"/>
                    <a:pt x="3960897" y="1031742"/>
                  </a:cubicBezTo>
                  <a:cubicBezTo>
                    <a:pt x="3965510" y="1030204"/>
                    <a:pt x="3971148" y="1029179"/>
                    <a:pt x="3974224" y="1025078"/>
                  </a:cubicBezTo>
                  <a:cubicBezTo>
                    <a:pt x="3974737" y="1023540"/>
                    <a:pt x="3975249" y="1021490"/>
                    <a:pt x="3975762" y="1019952"/>
                  </a:cubicBezTo>
                  <a:cubicBezTo>
                    <a:pt x="3974224" y="1018414"/>
                    <a:pt x="3972174" y="1017389"/>
                    <a:pt x="3970636" y="1015851"/>
                  </a:cubicBezTo>
                  <a:cubicBezTo>
                    <a:pt x="3964485" y="1019439"/>
                    <a:pt x="3958334" y="1023028"/>
                    <a:pt x="3952182" y="1026616"/>
                  </a:cubicBezTo>
                  <a:cubicBezTo>
                    <a:pt x="3948082" y="1020977"/>
                    <a:pt x="3943468" y="1023540"/>
                    <a:pt x="3938855" y="1018414"/>
                  </a:cubicBezTo>
                  <a:cubicBezTo>
                    <a:pt x="3943981" y="1010213"/>
                    <a:pt x="3938855" y="1004574"/>
                    <a:pt x="3941418" y="998423"/>
                  </a:cubicBezTo>
                  <a:cubicBezTo>
                    <a:pt x="3946031" y="996372"/>
                    <a:pt x="3945519" y="995860"/>
                    <a:pt x="3948082" y="991759"/>
                  </a:cubicBezTo>
                  <a:cubicBezTo>
                    <a:pt x="3945006" y="986633"/>
                    <a:pt x="3940905" y="977919"/>
                    <a:pt x="3938855" y="967667"/>
                  </a:cubicBezTo>
                  <a:cubicBezTo>
                    <a:pt x="3940393" y="965617"/>
                    <a:pt x="3941418" y="963054"/>
                    <a:pt x="3942956" y="961003"/>
                  </a:cubicBezTo>
                  <a:cubicBezTo>
                    <a:pt x="3947569" y="961516"/>
                    <a:pt x="3952695" y="962028"/>
                    <a:pt x="3957308" y="962541"/>
                  </a:cubicBezTo>
                  <a:cubicBezTo>
                    <a:pt x="3957821" y="962028"/>
                    <a:pt x="3958334" y="961516"/>
                    <a:pt x="3958846" y="961003"/>
                  </a:cubicBezTo>
                  <a:cubicBezTo>
                    <a:pt x="3958334" y="957415"/>
                    <a:pt x="3957821" y="953827"/>
                    <a:pt x="3957308" y="950239"/>
                  </a:cubicBezTo>
                  <a:cubicBezTo>
                    <a:pt x="3961922" y="949213"/>
                    <a:pt x="3998316" y="939987"/>
                    <a:pt x="3999854" y="938449"/>
                  </a:cubicBezTo>
                  <a:cubicBezTo>
                    <a:pt x="3998829" y="936911"/>
                    <a:pt x="3998316" y="935886"/>
                    <a:pt x="3997291" y="934348"/>
                  </a:cubicBezTo>
                  <a:cubicBezTo>
                    <a:pt x="3994215" y="932810"/>
                    <a:pt x="3991140" y="931785"/>
                    <a:pt x="3988064" y="930247"/>
                  </a:cubicBezTo>
                  <a:lnTo>
                    <a:pt x="3988064" y="928710"/>
                  </a:lnTo>
                  <a:cubicBezTo>
                    <a:pt x="3999341" y="925121"/>
                    <a:pt x="4011131" y="921533"/>
                    <a:pt x="4022408" y="917945"/>
                  </a:cubicBezTo>
                  <a:cubicBezTo>
                    <a:pt x="4020870" y="912819"/>
                    <a:pt x="4018820" y="908206"/>
                    <a:pt x="4017282" y="903080"/>
                  </a:cubicBezTo>
                  <a:cubicBezTo>
                    <a:pt x="4018307" y="902567"/>
                    <a:pt x="4018820" y="902055"/>
                    <a:pt x="4019845" y="901542"/>
                  </a:cubicBezTo>
                  <a:lnTo>
                    <a:pt x="4023946" y="901542"/>
                  </a:lnTo>
                  <a:cubicBezTo>
                    <a:pt x="4026509" y="905130"/>
                    <a:pt x="4029072" y="908718"/>
                    <a:pt x="4032147" y="912306"/>
                  </a:cubicBezTo>
                  <a:cubicBezTo>
                    <a:pt x="4033173" y="911794"/>
                    <a:pt x="4033685" y="911281"/>
                    <a:pt x="4034710" y="910769"/>
                  </a:cubicBezTo>
                  <a:cubicBezTo>
                    <a:pt x="4051626" y="897441"/>
                    <a:pt x="4054189" y="882576"/>
                    <a:pt x="4078281" y="869761"/>
                  </a:cubicBezTo>
                  <a:cubicBezTo>
                    <a:pt x="4081357" y="875400"/>
                    <a:pt x="4082382" y="874887"/>
                    <a:pt x="4089046" y="873862"/>
                  </a:cubicBezTo>
                  <a:cubicBezTo>
                    <a:pt x="4089558" y="871811"/>
                    <a:pt x="4090071" y="869248"/>
                    <a:pt x="4090584" y="867198"/>
                  </a:cubicBezTo>
                  <a:cubicBezTo>
                    <a:pt x="4085458" y="862585"/>
                    <a:pt x="4080844" y="858484"/>
                    <a:pt x="4076231" y="853870"/>
                  </a:cubicBezTo>
                  <a:cubicBezTo>
                    <a:pt x="4088021" y="853870"/>
                    <a:pt x="4099298" y="850795"/>
                    <a:pt x="4106987" y="847207"/>
                  </a:cubicBezTo>
                  <a:cubicBezTo>
                    <a:pt x="4103398" y="835930"/>
                    <a:pt x="4106987" y="830291"/>
                    <a:pt x="4106987" y="813375"/>
                  </a:cubicBezTo>
                  <a:moveTo>
                    <a:pt x="710004" y="1078901"/>
                  </a:moveTo>
                  <a:lnTo>
                    <a:pt x="710004" y="1092228"/>
                  </a:lnTo>
                  <a:cubicBezTo>
                    <a:pt x="691038" y="1089665"/>
                    <a:pt x="686937" y="1074287"/>
                    <a:pt x="674122" y="1065573"/>
                  </a:cubicBezTo>
                  <a:cubicBezTo>
                    <a:pt x="662845" y="1060960"/>
                    <a:pt x="652081" y="1056859"/>
                    <a:pt x="640804" y="1052246"/>
                  </a:cubicBezTo>
                  <a:cubicBezTo>
                    <a:pt x="641829" y="1050708"/>
                    <a:pt x="642341" y="1049683"/>
                    <a:pt x="643367" y="1048145"/>
                  </a:cubicBezTo>
                  <a:cubicBezTo>
                    <a:pt x="644904" y="1046607"/>
                    <a:pt x="646955" y="1045582"/>
                    <a:pt x="648493" y="1044044"/>
                  </a:cubicBezTo>
                  <a:cubicBezTo>
                    <a:pt x="646955" y="1040456"/>
                    <a:pt x="645930" y="1036868"/>
                    <a:pt x="644392" y="1033279"/>
                  </a:cubicBezTo>
                  <a:lnTo>
                    <a:pt x="637728" y="1033279"/>
                  </a:lnTo>
                  <a:cubicBezTo>
                    <a:pt x="632602" y="1036868"/>
                    <a:pt x="626964" y="1040456"/>
                    <a:pt x="621838" y="1044044"/>
                  </a:cubicBezTo>
                  <a:cubicBezTo>
                    <a:pt x="607997" y="1041481"/>
                    <a:pt x="607997" y="1032767"/>
                    <a:pt x="599283" y="1029691"/>
                  </a:cubicBezTo>
                  <a:cubicBezTo>
                    <a:pt x="591082" y="1030716"/>
                    <a:pt x="583393" y="1031229"/>
                    <a:pt x="575191" y="1032254"/>
                  </a:cubicBezTo>
                  <a:cubicBezTo>
                    <a:pt x="556225" y="1035330"/>
                    <a:pt x="538797" y="1030204"/>
                    <a:pt x="524957" y="1027128"/>
                  </a:cubicBezTo>
                  <a:cubicBezTo>
                    <a:pt x="523419" y="1023540"/>
                    <a:pt x="521368" y="1019952"/>
                    <a:pt x="519831" y="1016364"/>
                  </a:cubicBezTo>
                  <a:cubicBezTo>
                    <a:pt x="515730" y="1018927"/>
                    <a:pt x="511629" y="1021490"/>
                    <a:pt x="508041" y="1024565"/>
                  </a:cubicBezTo>
                  <a:cubicBezTo>
                    <a:pt x="493176" y="1010725"/>
                    <a:pt x="473184" y="997398"/>
                    <a:pt x="447042" y="995347"/>
                  </a:cubicBezTo>
                  <a:cubicBezTo>
                    <a:pt x="443454" y="1001498"/>
                    <a:pt x="439353" y="1003549"/>
                    <a:pt x="435252" y="1008675"/>
                  </a:cubicBezTo>
                  <a:cubicBezTo>
                    <a:pt x="437302" y="1017389"/>
                    <a:pt x="440378" y="1020977"/>
                    <a:pt x="447042" y="1024565"/>
                  </a:cubicBezTo>
                  <a:cubicBezTo>
                    <a:pt x="444479" y="1029691"/>
                    <a:pt x="444991" y="1030716"/>
                    <a:pt x="447042" y="1036355"/>
                  </a:cubicBezTo>
                  <a:cubicBezTo>
                    <a:pt x="408597" y="1030716"/>
                    <a:pt x="378866" y="1070187"/>
                    <a:pt x="359388" y="1058909"/>
                  </a:cubicBezTo>
                  <a:cubicBezTo>
                    <a:pt x="367077" y="1057372"/>
                    <a:pt x="371177" y="1054809"/>
                    <a:pt x="375278" y="1049683"/>
                  </a:cubicBezTo>
                  <a:cubicBezTo>
                    <a:pt x="374253" y="1048145"/>
                    <a:pt x="373740" y="1046094"/>
                    <a:pt x="372715" y="1044557"/>
                  </a:cubicBezTo>
                  <a:cubicBezTo>
                    <a:pt x="367589" y="1044044"/>
                    <a:pt x="367589" y="1044044"/>
                    <a:pt x="364514" y="1041994"/>
                  </a:cubicBezTo>
                  <a:cubicBezTo>
                    <a:pt x="368614" y="1028154"/>
                    <a:pt x="376303" y="1013801"/>
                    <a:pt x="385530" y="1004574"/>
                  </a:cubicBezTo>
                  <a:cubicBezTo>
                    <a:pt x="396807" y="1005087"/>
                    <a:pt x="402446" y="1008162"/>
                    <a:pt x="410647" y="1004574"/>
                  </a:cubicBezTo>
                  <a:lnTo>
                    <a:pt x="410647" y="1003036"/>
                  </a:lnTo>
                  <a:lnTo>
                    <a:pt x="410647" y="998935"/>
                  </a:lnTo>
                  <a:cubicBezTo>
                    <a:pt x="403471" y="994835"/>
                    <a:pt x="394244" y="991759"/>
                    <a:pt x="388093" y="987146"/>
                  </a:cubicBezTo>
                  <a:cubicBezTo>
                    <a:pt x="372715" y="998423"/>
                    <a:pt x="348623" y="1011750"/>
                    <a:pt x="338884" y="1028154"/>
                  </a:cubicBezTo>
                  <a:cubicBezTo>
                    <a:pt x="335296" y="1034305"/>
                    <a:pt x="337859" y="1040456"/>
                    <a:pt x="332220" y="1044044"/>
                  </a:cubicBezTo>
                  <a:cubicBezTo>
                    <a:pt x="320943" y="1051220"/>
                    <a:pt x="313254" y="1051733"/>
                    <a:pt x="304540" y="1059935"/>
                  </a:cubicBezTo>
                  <a:cubicBezTo>
                    <a:pt x="305565" y="1062498"/>
                    <a:pt x="306078" y="1065061"/>
                    <a:pt x="307103" y="1068136"/>
                  </a:cubicBezTo>
                  <a:cubicBezTo>
                    <a:pt x="312229" y="1069674"/>
                    <a:pt x="316842" y="1070699"/>
                    <a:pt x="321455" y="1072237"/>
                  </a:cubicBezTo>
                  <a:cubicBezTo>
                    <a:pt x="320430" y="1078388"/>
                    <a:pt x="319918" y="1077875"/>
                    <a:pt x="317355" y="1081464"/>
                  </a:cubicBezTo>
                  <a:cubicBezTo>
                    <a:pt x="307103" y="1083514"/>
                    <a:pt x="306590" y="1087615"/>
                    <a:pt x="305565" y="1098892"/>
                  </a:cubicBezTo>
                  <a:cubicBezTo>
                    <a:pt x="287624" y="1102480"/>
                    <a:pt x="273784" y="1112219"/>
                    <a:pt x="258919" y="1121446"/>
                  </a:cubicBezTo>
                  <a:cubicBezTo>
                    <a:pt x="257381" y="1125547"/>
                    <a:pt x="255330" y="1129648"/>
                    <a:pt x="253793" y="1133236"/>
                  </a:cubicBezTo>
                  <a:cubicBezTo>
                    <a:pt x="240978" y="1139387"/>
                    <a:pt x="228163" y="1145538"/>
                    <a:pt x="215348" y="1151690"/>
                  </a:cubicBezTo>
                  <a:cubicBezTo>
                    <a:pt x="212785" y="1156815"/>
                    <a:pt x="210222" y="1162454"/>
                    <a:pt x="207146" y="1167580"/>
                  </a:cubicBezTo>
                  <a:lnTo>
                    <a:pt x="205608" y="1167580"/>
                  </a:lnTo>
                  <a:cubicBezTo>
                    <a:pt x="193819" y="1176807"/>
                    <a:pt x="179979" y="1172706"/>
                    <a:pt x="163063" y="1178344"/>
                  </a:cubicBezTo>
                  <a:cubicBezTo>
                    <a:pt x="158962" y="1181420"/>
                    <a:pt x="154861" y="1184496"/>
                    <a:pt x="151273" y="1187571"/>
                  </a:cubicBezTo>
                  <a:cubicBezTo>
                    <a:pt x="141534" y="1190134"/>
                    <a:pt x="142046" y="1181933"/>
                    <a:pt x="133845" y="1185008"/>
                  </a:cubicBezTo>
                  <a:cubicBezTo>
                    <a:pt x="130257" y="1195260"/>
                    <a:pt x="120517" y="1200386"/>
                    <a:pt x="108728" y="1202437"/>
                  </a:cubicBezTo>
                  <a:cubicBezTo>
                    <a:pt x="112316" y="1198848"/>
                    <a:pt x="115904" y="1195260"/>
                    <a:pt x="119492" y="1191672"/>
                  </a:cubicBezTo>
                  <a:cubicBezTo>
                    <a:pt x="123080" y="1186546"/>
                    <a:pt x="126668" y="1180907"/>
                    <a:pt x="130257" y="1175781"/>
                  </a:cubicBezTo>
                  <a:cubicBezTo>
                    <a:pt x="139996" y="1176807"/>
                    <a:pt x="149735" y="1177319"/>
                    <a:pt x="159475" y="1178344"/>
                  </a:cubicBezTo>
                  <a:cubicBezTo>
                    <a:pt x="163063" y="1177319"/>
                    <a:pt x="226625" y="1124009"/>
                    <a:pt x="229701" y="1118371"/>
                  </a:cubicBezTo>
                  <a:cubicBezTo>
                    <a:pt x="230213" y="1110169"/>
                    <a:pt x="230726" y="1101455"/>
                    <a:pt x="231238" y="1093253"/>
                  </a:cubicBezTo>
                  <a:cubicBezTo>
                    <a:pt x="235852" y="1085564"/>
                    <a:pt x="239953" y="1078388"/>
                    <a:pt x="244566" y="1070699"/>
                  </a:cubicBezTo>
                  <a:cubicBezTo>
                    <a:pt x="243541" y="1070187"/>
                    <a:pt x="243028" y="1069674"/>
                    <a:pt x="242003" y="1069161"/>
                  </a:cubicBezTo>
                  <a:cubicBezTo>
                    <a:pt x="233801" y="1071724"/>
                    <a:pt x="225087" y="1074287"/>
                    <a:pt x="216886" y="1077363"/>
                  </a:cubicBezTo>
                  <a:cubicBezTo>
                    <a:pt x="212785" y="1073775"/>
                    <a:pt x="210734" y="1071212"/>
                    <a:pt x="207659" y="1066598"/>
                  </a:cubicBezTo>
                  <a:cubicBezTo>
                    <a:pt x="206121" y="1067111"/>
                    <a:pt x="205096" y="1067624"/>
                    <a:pt x="203558" y="1068136"/>
                  </a:cubicBezTo>
                  <a:cubicBezTo>
                    <a:pt x="199970" y="1073775"/>
                    <a:pt x="197920" y="1077875"/>
                    <a:pt x="196894" y="1086590"/>
                  </a:cubicBezTo>
                  <a:cubicBezTo>
                    <a:pt x="156912" y="1055321"/>
                    <a:pt x="172802" y="1077875"/>
                    <a:pt x="134357" y="1081464"/>
                  </a:cubicBezTo>
                  <a:cubicBezTo>
                    <a:pt x="133332" y="1080951"/>
                    <a:pt x="132820" y="1080438"/>
                    <a:pt x="131794" y="1079926"/>
                  </a:cubicBezTo>
                  <a:cubicBezTo>
                    <a:pt x="131794" y="1053271"/>
                    <a:pt x="136408" y="1046607"/>
                    <a:pt x="122568" y="1028154"/>
                  </a:cubicBezTo>
                  <a:lnTo>
                    <a:pt x="118467" y="1028154"/>
                  </a:lnTo>
                  <a:cubicBezTo>
                    <a:pt x="114879" y="1037380"/>
                    <a:pt x="97963" y="1047120"/>
                    <a:pt x="87711" y="1044044"/>
                  </a:cubicBezTo>
                  <a:cubicBezTo>
                    <a:pt x="76434" y="1037893"/>
                    <a:pt x="66182" y="1023028"/>
                    <a:pt x="55930" y="1014826"/>
                  </a:cubicBezTo>
                  <a:cubicBezTo>
                    <a:pt x="60543" y="1006624"/>
                    <a:pt x="62594" y="1002011"/>
                    <a:pt x="57468" y="993809"/>
                  </a:cubicBezTo>
                  <a:cubicBezTo>
                    <a:pt x="44653" y="991246"/>
                    <a:pt x="40040" y="986120"/>
                    <a:pt x="34914" y="976381"/>
                  </a:cubicBezTo>
                  <a:cubicBezTo>
                    <a:pt x="50804" y="967154"/>
                    <a:pt x="52342" y="956902"/>
                    <a:pt x="71821" y="949726"/>
                  </a:cubicBezTo>
                  <a:cubicBezTo>
                    <a:pt x="72333" y="942037"/>
                    <a:pt x="72846" y="934861"/>
                    <a:pt x="73358" y="927172"/>
                  </a:cubicBezTo>
                  <a:cubicBezTo>
                    <a:pt x="74384" y="926659"/>
                    <a:pt x="74896" y="926147"/>
                    <a:pt x="75921" y="925634"/>
                  </a:cubicBezTo>
                  <a:cubicBezTo>
                    <a:pt x="89761" y="926659"/>
                    <a:pt x="94887" y="937424"/>
                    <a:pt x="106677" y="933836"/>
                  </a:cubicBezTo>
                  <a:cubicBezTo>
                    <a:pt x="114366" y="930247"/>
                    <a:pt x="115904" y="923584"/>
                    <a:pt x="118467" y="915382"/>
                  </a:cubicBezTo>
                  <a:cubicBezTo>
                    <a:pt x="129231" y="915895"/>
                    <a:pt x="138458" y="916407"/>
                    <a:pt x="147685" y="913844"/>
                  </a:cubicBezTo>
                  <a:cubicBezTo>
                    <a:pt x="157937" y="900517"/>
                    <a:pt x="154349" y="891803"/>
                    <a:pt x="146147" y="877962"/>
                  </a:cubicBezTo>
                  <a:cubicBezTo>
                    <a:pt x="152811" y="875400"/>
                    <a:pt x="154861" y="875400"/>
                    <a:pt x="156912" y="867198"/>
                  </a:cubicBezTo>
                  <a:cubicBezTo>
                    <a:pt x="153836" y="865148"/>
                    <a:pt x="150761" y="862585"/>
                    <a:pt x="147685" y="860534"/>
                  </a:cubicBezTo>
                  <a:cubicBezTo>
                    <a:pt x="130257" y="856433"/>
                    <a:pt x="117954" y="871299"/>
                    <a:pt x="107702" y="878988"/>
                  </a:cubicBezTo>
                  <a:cubicBezTo>
                    <a:pt x="72846" y="873349"/>
                    <a:pt x="47216" y="885139"/>
                    <a:pt x="26712" y="856433"/>
                  </a:cubicBezTo>
                  <a:cubicBezTo>
                    <a:pt x="28762" y="854896"/>
                    <a:pt x="31325" y="852845"/>
                    <a:pt x="33376" y="851307"/>
                  </a:cubicBezTo>
                  <a:lnTo>
                    <a:pt x="33376" y="847207"/>
                  </a:lnTo>
                  <a:cubicBezTo>
                    <a:pt x="22099" y="844644"/>
                    <a:pt x="11334" y="842081"/>
                    <a:pt x="57" y="839005"/>
                  </a:cubicBezTo>
                  <a:cubicBezTo>
                    <a:pt x="57" y="834904"/>
                    <a:pt x="-456" y="836442"/>
                    <a:pt x="1595" y="832341"/>
                  </a:cubicBezTo>
                  <a:cubicBezTo>
                    <a:pt x="11334" y="827728"/>
                    <a:pt x="21073" y="822602"/>
                    <a:pt x="30813" y="817989"/>
                  </a:cubicBezTo>
                  <a:cubicBezTo>
                    <a:pt x="39527" y="815938"/>
                    <a:pt x="42090" y="821064"/>
                    <a:pt x="49266" y="817989"/>
                  </a:cubicBezTo>
                  <a:cubicBezTo>
                    <a:pt x="50804" y="803636"/>
                    <a:pt x="70795" y="796459"/>
                    <a:pt x="85148" y="799535"/>
                  </a:cubicBezTo>
                  <a:cubicBezTo>
                    <a:pt x="84123" y="805686"/>
                    <a:pt x="83610" y="811837"/>
                    <a:pt x="82585" y="817989"/>
                  </a:cubicBezTo>
                  <a:cubicBezTo>
                    <a:pt x="83610" y="818501"/>
                    <a:pt x="84123" y="819014"/>
                    <a:pt x="85148" y="819526"/>
                  </a:cubicBezTo>
                  <a:cubicBezTo>
                    <a:pt x="93862" y="818501"/>
                    <a:pt x="103089" y="817989"/>
                    <a:pt x="111803" y="816963"/>
                  </a:cubicBezTo>
                  <a:cubicBezTo>
                    <a:pt x="116417" y="817989"/>
                    <a:pt x="117442" y="824652"/>
                    <a:pt x="126156" y="822089"/>
                  </a:cubicBezTo>
                  <a:cubicBezTo>
                    <a:pt x="130769" y="818501"/>
                    <a:pt x="135895" y="814913"/>
                    <a:pt x="140509" y="811325"/>
                  </a:cubicBezTo>
                  <a:cubicBezTo>
                    <a:pt x="148710" y="810300"/>
                    <a:pt x="156399" y="809787"/>
                    <a:pt x="164601" y="808762"/>
                  </a:cubicBezTo>
                  <a:lnTo>
                    <a:pt x="164601" y="803636"/>
                  </a:lnTo>
                  <a:cubicBezTo>
                    <a:pt x="163063" y="802611"/>
                    <a:pt x="162038" y="802098"/>
                    <a:pt x="160500" y="801073"/>
                  </a:cubicBezTo>
                  <a:cubicBezTo>
                    <a:pt x="152811" y="798510"/>
                    <a:pt x="142559" y="801073"/>
                    <a:pt x="137946" y="795947"/>
                  </a:cubicBezTo>
                  <a:cubicBezTo>
                    <a:pt x="135895" y="789283"/>
                    <a:pt x="139483" y="784157"/>
                    <a:pt x="132820" y="780056"/>
                  </a:cubicBezTo>
                  <a:lnTo>
                    <a:pt x="96938" y="780056"/>
                  </a:lnTo>
                  <a:cubicBezTo>
                    <a:pt x="86173" y="769292"/>
                    <a:pt x="82073" y="753401"/>
                    <a:pt x="69258" y="744175"/>
                  </a:cubicBezTo>
                  <a:cubicBezTo>
                    <a:pt x="57980" y="736486"/>
                    <a:pt x="40552" y="736998"/>
                    <a:pt x="32351" y="726746"/>
                  </a:cubicBezTo>
                  <a:cubicBezTo>
                    <a:pt x="33888" y="721620"/>
                    <a:pt x="34914" y="717007"/>
                    <a:pt x="36451" y="711881"/>
                  </a:cubicBezTo>
                  <a:cubicBezTo>
                    <a:pt x="127694" y="713419"/>
                    <a:pt x="86173" y="669335"/>
                    <a:pt x="128206" y="654983"/>
                  </a:cubicBezTo>
                  <a:cubicBezTo>
                    <a:pt x="153324" y="646269"/>
                    <a:pt x="176390" y="658571"/>
                    <a:pt x="185105" y="644218"/>
                  </a:cubicBezTo>
                  <a:cubicBezTo>
                    <a:pt x="182542" y="641655"/>
                    <a:pt x="179979" y="639092"/>
                    <a:pt x="176903" y="636017"/>
                  </a:cubicBezTo>
                  <a:cubicBezTo>
                    <a:pt x="177928" y="634991"/>
                    <a:pt x="178441" y="634479"/>
                    <a:pt x="179466" y="633454"/>
                  </a:cubicBezTo>
                  <a:cubicBezTo>
                    <a:pt x="194844" y="631916"/>
                    <a:pt x="210222" y="630891"/>
                    <a:pt x="226112" y="629353"/>
                  </a:cubicBezTo>
                  <a:cubicBezTo>
                    <a:pt x="234827" y="622689"/>
                    <a:pt x="244053" y="616025"/>
                    <a:pt x="252767" y="609361"/>
                  </a:cubicBezTo>
                  <a:cubicBezTo>
                    <a:pt x="259944" y="610387"/>
                    <a:pt x="267120" y="611924"/>
                    <a:pt x="271221" y="616025"/>
                  </a:cubicBezTo>
                  <a:lnTo>
                    <a:pt x="271221" y="617563"/>
                  </a:lnTo>
                  <a:cubicBezTo>
                    <a:pt x="268145" y="619613"/>
                    <a:pt x="265070" y="622176"/>
                    <a:pt x="261994" y="624227"/>
                  </a:cubicBezTo>
                  <a:cubicBezTo>
                    <a:pt x="263532" y="626277"/>
                    <a:pt x="265582" y="628840"/>
                    <a:pt x="267120" y="630891"/>
                  </a:cubicBezTo>
                  <a:cubicBezTo>
                    <a:pt x="280960" y="629865"/>
                    <a:pt x="280960" y="623714"/>
                    <a:pt x="291212" y="620126"/>
                  </a:cubicBezTo>
                  <a:cubicBezTo>
                    <a:pt x="292750" y="625765"/>
                    <a:pt x="293775" y="627302"/>
                    <a:pt x="297876" y="630891"/>
                  </a:cubicBezTo>
                  <a:cubicBezTo>
                    <a:pt x="315304" y="630378"/>
                    <a:pt x="329144" y="625252"/>
                    <a:pt x="342985" y="629353"/>
                  </a:cubicBezTo>
                  <a:cubicBezTo>
                    <a:pt x="343497" y="634479"/>
                    <a:pt x="344010" y="638580"/>
                    <a:pt x="347085" y="641143"/>
                  </a:cubicBezTo>
                  <a:cubicBezTo>
                    <a:pt x="369640" y="651907"/>
                    <a:pt x="383992" y="637042"/>
                    <a:pt x="414748" y="642680"/>
                  </a:cubicBezTo>
                  <a:cubicBezTo>
                    <a:pt x="429101" y="647806"/>
                    <a:pt x="443966" y="653445"/>
                    <a:pt x="458319" y="658571"/>
                  </a:cubicBezTo>
                  <a:lnTo>
                    <a:pt x="494201" y="658571"/>
                  </a:lnTo>
                  <a:cubicBezTo>
                    <a:pt x="505478" y="661134"/>
                    <a:pt x="518293" y="668310"/>
                    <a:pt x="536746" y="665235"/>
                  </a:cubicBezTo>
                  <a:cubicBezTo>
                    <a:pt x="545461" y="664209"/>
                    <a:pt x="554687" y="663697"/>
                    <a:pt x="563401" y="662672"/>
                  </a:cubicBezTo>
                  <a:cubicBezTo>
                    <a:pt x="577754" y="667285"/>
                    <a:pt x="591594" y="672411"/>
                    <a:pt x="605947" y="677537"/>
                  </a:cubicBezTo>
                  <a:lnTo>
                    <a:pt x="605947" y="923071"/>
                  </a:lnTo>
                  <a:cubicBezTo>
                    <a:pt x="605947" y="952289"/>
                    <a:pt x="598258" y="1003036"/>
                    <a:pt x="608510" y="1026616"/>
                  </a:cubicBezTo>
                  <a:cubicBezTo>
                    <a:pt x="621838" y="1028154"/>
                    <a:pt x="635678" y="1024053"/>
                    <a:pt x="648493" y="1021490"/>
                  </a:cubicBezTo>
                  <a:cubicBezTo>
                    <a:pt x="655156" y="1032767"/>
                    <a:pt x="682837" y="1071212"/>
                    <a:pt x="693601" y="1069161"/>
                  </a:cubicBezTo>
                  <a:cubicBezTo>
                    <a:pt x="710004" y="1065061"/>
                    <a:pt x="712055" y="1055834"/>
                    <a:pt x="722819" y="1048145"/>
                  </a:cubicBezTo>
                  <a:cubicBezTo>
                    <a:pt x="729996" y="1044557"/>
                    <a:pt x="736659" y="1046094"/>
                    <a:pt x="743836" y="1048145"/>
                  </a:cubicBezTo>
                  <a:cubicBezTo>
                    <a:pt x="752550" y="1071724"/>
                    <a:pt x="775104" y="1079926"/>
                    <a:pt x="788944" y="1098379"/>
                  </a:cubicBezTo>
                  <a:cubicBezTo>
                    <a:pt x="797658" y="1114270"/>
                    <a:pt x="806885" y="1130160"/>
                    <a:pt x="815599" y="1146051"/>
                  </a:cubicBezTo>
                  <a:cubicBezTo>
                    <a:pt x="827389" y="1157841"/>
                    <a:pt x="847893" y="1158353"/>
                    <a:pt x="858145" y="1171168"/>
                  </a:cubicBezTo>
                  <a:cubicBezTo>
                    <a:pt x="855069" y="1184496"/>
                    <a:pt x="859683" y="1185521"/>
                    <a:pt x="863271" y="1196285"/>
                  </a:cubicBezTo>
                  <a:cubicBezTo>
                    <a:pt x="858657" y="1199874"/>
                    <a:pt x="853531" y="1203462"/>
                    <a:pt x="848918" y="1207050"/>
                  </a:cubicBezTo>
                  <a:cubicBezTo>
                    <a:pt x="845330" y="1203462"/>
                    <a:pt x="844817" y="1205000"/>
                    <a:pt x="839691" y="1205512"/>
                  </a:cubicBezTo>
                  <a:cubicBezTo>
                    <a:pt x="841229" y="1198848"/>
                    <a:pt x="840717" y="1193210"/>
                    <a:pt x="838154" y="1188084"/>
                  </a:cubicBezTo>
                  <a:lnTo>
                    <a:pt x="833028" y="1188084"/>
                  </a:lnTo>
                  <a:cubicBezTo>
                    <a:pt x="831490" y="1190134"/>
                    <a:pt x="829439" y="1192697"/>
                    <a:pt x="827902" y="1194748"/>
                  </a:cubicBezTo>
                  <a:cubicBezTo>
                    <a:pt x="822263" y="1190134"/>
                    <a:pt x="820725" y="1188084"/>
                    <a:pt x="813549" y="1188084"/>
                  </a:cubicBezTo>
                  <a:cubicBezTo>
                    <a:pt x="812524" y="1193210"/>
                    <a:pt x="812011" y="1197823"/>
                    <a:pt x="810986" y="1202949"/>
                  </a:cubicBezTo>
                  <a:cubicBezTo>
                    <a:pt x="805347" y="1199361"/>
                    <a:pt x="802784" y="1196285"/>
                    <a:pt x="795095" y="1197823"/>
                  </a:cubicBezTo>
                  <a:cubicBezTo>
                    <a:pt x="794070" y="1200899"/>
                    <a:pt x="793558" y="1203974"/>
                    <a:pt x="792532" y="1207050"/>
                  </a:cubicBezTo>
                  <a:cubicBezTo>
                    <a:pt x="790995" y="1206025"/>
                    <a:pt x="789969" y="1205512"/>
                    <a:pt x="788432" y="1204487"/>
                  </a:cubicBezTo>
                  <a:cubicBezTo>
                    <a:pt x="789969" y="1188596"/>
                    <a:pt x="790482" y="1183470"/>
                    <a:pt x="784331" y="1171168"/>
                  </a:cubicBezTo>
                  <a:lnTo>
                    <a:pt x="784331" y="1169630"/>
                  </a:lnTo>
                  <a:cubicBezTo>
                    <a:pt x="794070" y="1172706"/>
                    <a:pt x="794070" y="1178344"/>
                    <a:pt x="805347" y="1180395"/>
                  </a:cubicBezTo>
                  <a:cubicBezTo>
                    <a:pt x="809448" y="1175269"/>
                    <a:pt x="815087" y="1172706"/>
                    <a:pt x="818675" y="1167067"/>
                  </a:cubicBezTo>
                  <a:cubicBezTo>
                    <a:pt x="817137" y="1154252"/>
                    <a:pt x="810473" y="1149639"/>
                    <a:pt x="804322" y="1141950"/>
                  </a:cubicBezTo>
                  <a:lnTo>
                    <a:pt x="796121" y="1141950"/>
                  </a:lnTo>
                  <a:cubicBezTo>
                    <a:pt x="795095" y="1143488"/>
                    <a:pt x="794583" y="1144513"/>
                    <a:pt x="793558" y="1146051"/>
                  </a:cubicBezTo>
                  <a:cubicBezTo>
                    <a:pt x="792532" y="1148614"/>
                    <a:pt x="792020" y="1151177"/>
                    <a:pt x="790995" y="1154252"/>
                  </a:cubicBezTo>
                  <a:cubicBezTo>
                    <a:pt x="788944" y="1148614"/>
                    <a:pt x="789457" y="1150152"/>
                    <a:pt x="785869" y="1147589"/>
                  </a:cubicBezTo>
                  <a:cubicBezTo>
                    <a:pt x="782281" y="1149639"/>
                    <a:pt x="778692" y="1152202"/>
                    <a:pt x="775104" y="1154252"/>
                  </a:cubicBezTo>
                  <a:cubicBezTo>
                    <a:pt x="772029" y="1150152"/>
                    <a:pt x="774592" y="1151177"/>
                    <a:pt x="769978" y="1151690"/>
                  </a:cubicBezTo>
                  <a:cubicBezTo>
                    <a:pt x="768440" y="1154765"/>
                    <a:pt x="766390" y="1157841"/>
                    <a:pt x="764852" y="1160916"/>
                  </a:cubicBezTo>
                  <a:cubicBezTo>
                    <a:pt x="764340" y="1154252"/>
                    <a:pt x="763827" y="1147589"/>
                    <a:pt x="763314" y="1140925"/>
                  </a:cubicBezTo>
                  <a:cubicBezTo>
                    <a:pt x="776642" y="1137849"/>
                    <a:pt x="778692" y="1131698"/>
                    <a:pt x="785869" y="1123497"/>
                  </a:cubicBezTo>
                  <a:cubicBezTo>
                    <a:pt x="784331" y="1111707"/>
                    <a:pt x="779718" y="1102993"/>
                    <a:pt x="771516" y="1098379"/>
                  </a:cubicBezTo>
                  <a:cubicBezTo>
                    <a:pt x="769978" y="1099405"/>
                    <a:pt x="768953" y="1099917"/>
                    <a:pt x="767415" y="1100942"/>
                  </a:cubicBezTo>
                  <a:cubicBezTo>
                    <a:pt x="768440" y="1109656"/>
                    <a:pt x="772029" y="1117345"/>
                    <a:pt x="767415" y="1121959"/>
                  </a:cubicBezTo>
                  <a:cubicBezTo>
                    <a:pt x="764340" y="1124522"/>
                    <a:pt x="761264" y="1127085"/>
                    <a:pt x="758188" y="1130160"/>
                  </a:cubicBezTo>
                  <a:cubicBezTo>
                    <a:pt x="757676" y="1125034"/>
                    <a:pt x="757163" y="1119396"/>
                    <a:pt x="756651" y="1114270"/>
                  </a:cubicBezTo>
                  <a:cubicBezTo>
                    <a:pt x="755113" y="1113757"/>
                    <a:pt x="754088" y="1113245"/>
                    <a:pt x="752550" y="1112732"/>
                  </a:cubicBezTo>
                  <a:cubicBezTo>
                    <a:pt x="751012" y="1113245"/>
                    <a:pt x="748962" y="1113757"/>
                    <a:pt x="747424" y="1114270"/>
                  </a:cubicBezTo>
                  <a:cubicBezTo>
                    <a:pt x="743323" y="1127597"/>
                    <a:pt x="752550" y="1138362"/>
                    <a:pt x="751525" y="1152715"/>
                  </a:cubicBezTo>
                  <a:lnTo>
                    <a:pt x="749987" y="1152715"/>
                  </a:lnTo>
                  <a:cubicBezTo>
                    <a:pt x="744348" y="1130160"/>
                    <a:pt x="721794" y="1124522"/>
                    <a:pt x="718206" y="1103505"/>
                  </a:cubicBezTo>
                  <a:cubicBezTo>
                    <a:pt x="719744" y="1102480"/>
                    <a:pt x="720769" y="1101968"/>
                    <a:pt x="722307" y="1100942"/>
                  </a:cubicBezTo>
                  <a:cubicBezTo>
                    <a:pt x="724357" y="1100430"/>
                    <a:pt x="726920" y="1099917"/>
                    <a:pt x="728970" y="1099405"/>
                  </a:cubicBezTo>
                  <a:cubicBezTo>
                    <a:pt x="731533" y="1107093"/>
                    <a:pt x="735121" y="1109144"/>
                    <a:pt x="744861" y="1110169"/>
                  </a:cubicBezTo>
                  <a:cubicBezTo>
                    <a:pt x="746399" y="1108631"/>
                    <a:pt x="747424" y="1106581"/>
                    <a:pt x="748962" y="1105043"/>
                  </a:cubicBezTo>
                  <a:cubicBezTo>
                    <a:pt x="758188" y="1088127"/>
                    <a:pt x="746911" y="1071212"/>
                    <a:pt x="739735" y="1062498"/>
                  </a:cubicBezTo>
                  <a:lnTo>
                    <a:pt x="735634" y="1062498"/>
                  </a:lnTo>
                  <a:cubicBezTo>
                    <a:pt x="735121" y="1063010"/>
                    <a:pt x="734609" y="1063523"/>
                    <a:pt x="734096" y="1064035"/>
                  </a:cubicBezTo>
                  <a:cubicBezTo>
                    <a:pt x="735634" y="1073262"/>
                    <a:pt x="737684" y="1082489"/>
                    <a:pt x="739222" y="1091716"/>
                  </a:cubicBezTo>
                  <a:cubicBezTo>
                    <a:pt x="731021" y="1086590"/>
                    <a:pt x="721794" y="1080438"/>
                    <a:pt x="710004" y="1078901"/>
                  </a:cubicBezTo>
                  <a:moveTo>
                    <a:pt x="7896619" y="606286"/>
                  </a:moveTo>
                  <a:cubicBezTo>
                    <a:pt x="7916610" y="605773"/>
                    <a:pt x="7928913" y="609874"/>
                    <a:pt x="7940189" y="617050"/>
                  </a:cubicBezTo>
                  <a:lnTo>
                    <a:pt x="7940189" y="621151"/>
                  </a:lnTo>
                  <a:cubicBezTo>
                    <a:pt x="7924812" y="627302"/>
                    <a:pt x="7869451" y="633966"/>
                    <a:pt x="7859199" y="627815"/>
                  </a:cubicBezTo>
                  <a:cubicBezTo>
                    <a:pt x="7858174" y="627302"/>
                    <a:pt x="7857661" y="626790"/>
                    <a:pt x="7856636" y="626277"/>
                  </a:cubicBezTo>
                  <a:cubicBezTo>
                    <a:pt x="7859199" y="623202"/>
                    <a:pt x="7861762" y="620126"/>
                    <a:pt x="7864838" y="617050"/>
                  </a:cubicBezTo>
                  <a:cubicBezTo>
                    <a:pt x="7875602" y="612950"/>
                    <a:pt x="7885854" y="609874"/>
                    <a:pt x="7896619" y="606286"/>
                  </a:cubicBezTo>
                  <a:moveTo>
                    <a:pt x="5620687" y="534522"/>
                  </a:moveTo>
                  <a:cubicBezTo>
                    <a:pt x="5624275" y="537598"/>
                    <a:pt x="5623762" y="536060"/>
                    <a:pt x="5624788" y="542724"/>
                  </a:cubicBezTo>
                  <a:cubicBezTo>
                    <a:pt x="5624275" y="543749"/>
                    <a:pt x="5623762" y="544262"/>
                    <a:pt x="5623250" y="545287"/>
                  </a:cubicBezTo>
                  <a:cubicBezTo>
                    <a:pt x="5616073" y="545287"/>
                    <a:pt x="5613510" y="544774"/>
                    <a:pt x="5609922" y="541186"/>
                  </a:cubicBezTo>
                  <a:cubicBezTo>
                    <a:pt x="5610435" y="540161"/>
                    <a:pt x="5610947" y="539648"/>
                    <a:pt x="5611460" y="538623"/>
                  </a:cubicBezTo>
                  <a:cubicBezTo>
                    <a:pt x="5614536" y="537085"/>
                    <a:pt x="5617611" y="535548"/>
                    <a:pt x="5620687" y="534522"/>
                  </a:cubicBezTo>
                  <a:moveTo>
                    <a:pt x="5418723" y="518632"/>
                  </a:moveTo>
                  <a:cubicBezTo>
                    <a:pt x="5431538" y="518119"/>
                    <a:pt x="5440765" y="519144"/>
                    <a:pt x="5446404" y="525296"/>
                  </a:cubicBezTo>
                  <a:lnTo>
                    <a:pt x="5446404" y="526833"/>
                  </a:lnTo>
                  <a:cubicBezTo>
                    <a:pt x="5445379" y="527346"/>
                    <a:pt x="5444866" y="527859"/>
                    <a:pt x="5443841" y="528371"/>
                  </a:cubicBezTo>
                  <a:cubicBezTo>
                    <a:pt x="5433589" y="530934"/>
                    <a:pt x="5422824" y="534010"/>
                    <a:pt x="5412060" y="532472"/>
                  </a:cubicBezTo>
                  <a:lnTo>
                    <a:pt x="5412060" y="525808"/>
                  </a:lnTo>
                  <a:cubicBezTo>
                    <a:pt x="5413597" y="524270"/>
                    <a:pt x="5414623" y="522220"/>
                    <a:pt x="5416160" y="520682"/>
                  </a:cubicBezTo>
                  <a:cubicBezTo>
                    <a:pt x="5417186" y="519144"/>
                    <a:pt x="5418211" y="519144"/>
                    <a:pt x="5418723" y="518632"/>
                  </a:cubicBezTo>
                  <a:moveTo>
                    <a:pt x="7006750" y="502741"/>
                  </a:moveTo>
                  <a:cubicBezTo>
                    <a:pt x="7027766" y="501716"/>
                    <a:pt x="7046732" y="509918"/>
                    <a:pt x="7050321" y="526833"/>
                  </a:cubicBezTo>
                  <a:cubicBezTo>
                    <a:pt x="7049808" y="527346"/>
                    <a:pt x="7049295" y="527859"/>
                    <a:pt x="7048783" y="528371"/>
                  </a:cubicBezTo>
                  <a:cubicBezTo>
                    <a:pt x="7024178" y="528884"/>
                    <a:pt x="6999061" y="526833"/>
                    <a:pt x="6983683" y="517607"/>
                  </a:cubicBezTo>
                  <a:cubicBezTo>
                    <a:pt x="6985220" y="515556"/>
                    <a:pt x="6987271" y="512993"/>
                    <a:pt x="6988809" y="510943"/>
                  </a:cubicBezTo>
                  <a:cubicBezTo>
                    <a:pt x="6994960" y="507867"/>
                    <a:pt x="7001111" y="505304"/>
                    <a:pt x="7006750" y="502741"/>
                  </a:cubicBezTo>
                  <a:moveTo>
                    <a:pt x="1520421" y="668310"/>
                  </a:moveTo>
                  <a:cubicBezTo>
                    <a:pt x="1495816" y="666260"/>
                    <a:pt x="1480951" y="661646"/>
                    <a:pt x="1466085" y="680100"/>
                  </a:cubicBezTo>
                  <a:cubicBezTo>
                    <a:pt x="1469161" y="686251"/>
                    <a:pt x="1470186" y="688814"/>
                    <a:pt x="1479413" y="689327"/>
                  </a:cubicBezTo>
                  <a:cubicBezTo>
                    <a:pt x="1485051" y="685739"/>
                    <a:pt x="1486077" y="683176"/>
                    <a:pt x="1493766" y="681125"/>
                  </a:cubicBezTo>
                  <a:cubicBezTo>
                    <a:pt x="1497354" y="684713"/>
                    <a:pt x="1500942" y="688302"/>
                    <a:pt x="1504530" y="691890"/>
                  </a:cubicBezTo>
                  <a:cubicBezTo>
                    <a:pt x="1504017" y="693940"/>
                    <a:pt x="1503505" y="696503"/>
                    <a:pt x="1502992" y="698553"/>
                  </a:cubicBezTo>
                  <a:cubicBezTo>
                    <a:pt x="1471724" y="713931"/>
                    <a:pt x="1451733" y="705217"/>
                    <a:pt x="1424565" y="695990"/>
                  </a:cubicBezTo>
                  <a:cubicBezTo>
                    <a:pt x="1416876" y="694453"/>
                    <a:pt x="1409700" y="693427"/>
                    <a:pt x="1402011" y="691890"/>
                  </a:cubicBezTo>
                  <a:cubicBezTo>
                    <a:pt x="1395859" y="687276"/>
                    <a:pt x="1399960" y="683688"/>
                    <a:pt x="1388683" y="681125"/>
                  </a:cubicBezTo>
                  <a:cubicBezTo>
                    <a:pt x="1383044" y="687276"/>
                    <a:pt x="1377406" y="693427"/>
                    <a:pt x="1371255" y="699579"/>
                  </a:cubicBezTo>
                  <a:cubicBezTo>
                    <a:pt x="1360490" y="700604"/>
                    <a:pt x="1350238" y="701116"/>
                    <a:pt x="1339474" y="702142"/>
                  </a:cubicBezTo>
                  <a:cubicBezTo>
                    <a:pt x="1317945" y="706755"/>
                    <a:pt x="1265147" y="732385"/>
                    <a:pt x="1240030" y="708805"/>
                  </a:cubicBezTo>
                  <a:cubicBezTo>
                    <a:pt x="1234391" y="704705"/>
                    <a:pt x="1233879" y="693427"/>
                    <a:pt x="1230803" y="687789"/>
                  </a:cubicBezTo>
                  <a:cubicBezTo>
                    <a:pt x="1196459" y="688814"/>
                    <a:pt x="1163653" y="686251"/>
                    <a:pt x="1151351" y="665235"/>
                  </a:cubicBezTo>
                  <a:cubicBezTo>
                    <a:pt x="1176468" y="638580"/>
                    <a:pt x="1247719" y="668823"/>
                    <a:pt x="1275912" y="646781"/>
                  </a:cubicBezTo>
                  <a:lnTo>
                    <a:pt x="1275912" y="645756"/>
                  </a:lnTo>
                  <a:cubicBezTo>
                    <a:pt x="1275399" y="644731"/>
                    <a:pt x="1274887" y="644218"/>
                    <a:pt x="1274374" y="643193"/>
                  </a:cubicBezTo>
                  <a:cubicBezTo>
                    <a:pt x="1240030" y="627815"/>
                    <a:pt x="1153914" y="645243"/>
                    <a:pt x="1132384" y="623202"/>
                  </a:cubicBezTo>
                  <a:lnTo>
                    <a:pt x="1132384" y="619101"/>
                  </a:lnTo>
                  <a:cubicBezTo>
                    <a:pt x="1147250" y="612437"/>
                    <a:pt x="1181594" y="610899"/>
                    <a:pt x="1191846" y="599110"/>
                  </a:cubicBezTo>
                  <a:cubicBezTo>
                    <a:pt x="1190821" y="597572"/>
                    <a:pt x="1190308" y="596547"/>
                    <a:pt x="1189283" y="595009"/>
                  </a:cubicBezTo>
                  <a:lnTo>
                    <a:pt x="1186720" y="595009"/>
                  </a:lnTo>
                  <a:cubicBezTo>
                    <a:pt x="1169804" y="590395"/>
                    <a:pt x="1152376" y="601160"/>
                    <a:pt x="1134947" y="603210"/>
                  </a:cubicBezTo>
                  <a:cubicBezTo>
                    <a:pt x="1134435" y="600135"/>
                    <a:pt x="1133922" y="597059"/>
                    <a:pt x="1133410" y="593984"/>
                  </a:cubicBezTo>
                  <a:cubicBezTo>
                    <a:pt x="1126746" y="591933"/>
                    <a:pt x="1120082" y="589370"/>
                    <a:pt x="1113418" y="587320"/>
                  </a:cubicBezTo>
                  <a:cubicBezTo>
                    <a:pt x="1112906" y="585782"/>
                    <a:pt x="1112393" y="584757"/>
                    <a:pt x="1111881" y="583219"/>
                  </a:cubicBezTo>
                  <a:cubicBezTo>
                    <a:pt x="1119057" y="571429"/>
                    <a:pt x="1125208" y="568866"/>
                    <a:pt x="1125208" y="555539"/>
                  </a:cubicBezTo>
                  <a:cubicBezTo>
                    <a:pt x="1149300" y="544774"/>
                    <a:pt x="1186720" y="516069"/>
                    <a:pt x="1217988" y="521195"/>
                  </a:cubicBezTo>
                  <a:cubicBezTo>
                    <a:pt x="1221576" y="527859"/>
                    <a:pt x="1225165" y="531447"/>
                    <a:pt x="1226190" y="541186"/>
                  </a:cubicBezTo>
                  <a:cubicBezTo>
                    <a:pt x="1220551" y="543749"/>
                    <a:pt x="1214913" y="546312"/>
                    <a:pt x="1208761" y="549388"/>
                  </a:cubicBezTo>
                  <a:cubicBezTo>
                    <a:pt x="1209274" y="551438"/>
                    <a:pt x="1209787" y="554001"/>
                    <a:pt x="1210299" y="556051"/>
                  </a:cubicBezTo>
                  <a:cubicBezTo>
                    <a:pt x="1218501" y="557589"/>
                    <a:pt x="1226702" y="559127"/>
                    <a:pt x="1235417" y="557589"/>
                  </a:cubicBezTo>
                  <a:cubicBezTo>
                    <a:pt x="1236954" y="551951"/>
                    <a:pt x="1237980" y="542724"/>
                    <a:pt x="1242080" y="539136"/>
                  </a:cubicBezTo>
                  <a:cubicBezTo>
                    <a:pt x="1255408" y="531447"/>
                    <a:pt x="1273861" y="540161"/>
                    <a:pt x="1282063" y="545799"/>
                  </a:cubicBezTo>
                  <a:cubicBezTo>
                    <a:pt x="1282576" y="551951"/>
                    <a:pt x="1283088" y="558102"/>
                    <a:pt x="1283601" y="564253"/>
                  </a:cubicBezTo>
                  <a:lnTo>
                    <a:pt x="1285139" y="564253"/>
                  </a:lnTo>
                  <a:cubicBezTo>
                    <a:pt x="1298466" y="559127"/>
                    <a:pt x="1309743" y="562715"/>
                    <a:pt x="1319482" y="559127"/>
                  </a:cubicBezTo>
                  <a:cubicBezTo>
                    <a:pt x="1319995" y="556564"/>
                    <a:pt x="1320508" y="554001"/>
                    <a:pt x="1321020" y="550925"/>
                  </a:cubicBezTo>
                  <a:cubicBezTo>
                    <a:pt x="1315382" y="546312"/>
                    <a:pt x="1309743" y="542211"/>
                    <a:pt x="1303592" y="537598"/>
                  </a:cubicBezTo>
                  <a:lnTo>
                    <a:pt x="1303592" y="536060"/>
                  </a:lnTo>
                  <a:lnTo>
                    <a:pt x="1311793" y="536060"/>
                  </a:lnTo>
                  <a:cubicBezTo>
                    <a:pt x="1345112" y="548875"/>
                    <a:pt x="1341012" y="564253"/>
                    <a:pt x="1356902" y="592958"/>
                  </a:cubicBezTo>
                  <a:cubicBezTo>
                    <a:pt x="1366641" y="592958"/>
                    <a:pt x="1372280" y="590908"/>
                    <a:pt x="1377919" y="587832"/>
                  </a:cubicBezTo>
                  <a:cubicBezTo>
                    <a:pt x="1376381" y="565278"/>
                    <a:pt x="1357415" y="551438"/>
                    <a:pt x="1360490" y="526833"/>
                  </a:cubicBezTo>
                  <a:cubicBezTo>
                    <a:pt x="1361515" y="525296"/>
                    <a:pt x="1362028" y="524270"/>
                    <a:pt x="1363053" y="522733"/>
                  </a:cubicBezTo>
                  <a:cubicBezTo>
                    <a:pt x="1385607" y="525808"/>
                    <a:pt x="1398422" y="536060"/>
                    <a:pt x="1415851" y="538623"/>
                  </a:cubicBezTo>
                  <a:lnTo>
                    <a:pt x="1415851" y="534522"/>
                  </a:lnTo>
                  <a:cubicBezTo>
                    <a:pt x="1410212" y="524783"/>
                    <a:pt x="1397910" y="517094"/>
                    <a:pt x="1388170" y="511968"/>
                  </a:cubicBezTo>
                  <a:cubicBezTo>
                    <a:pt x="1388683" y="510943"/>
                    <a:pt x="1389196" y="510430"/>
                    <a:pt x="1389708" y="509405"/>
                  </a:cubicBezTo>
                  <a:cubicBezTo>
                    <a:pt x="1405086" y="503766"/>
                    <a:pt x="1429691" y="495052"/>
                    <a:pt x="1438918" y="513506"/>
                  </a:cubicBezTo>
                  <a:cubicBezTo>
                    <a:pt x="1430716" y="532472"/>
                    <a:pt x="1411237" y="548362"/>
                    <a:pt x="1425590" y="576043"/>
                  </a:cubicBezTo>
                  <a:cubicBezTo>
                    <a:pt x="1428153" y="580656"/>
                    <a:pt x="1436867" y="585269"/>
                    <a:pt x="1438918" y="589370"/>
                  </a:cubicBezTo>
                  <a:cubicBezTo>
                    <a:pt x="1438405" y="596547"/>
                    <a:pt x="1437892" y="603723"/>
                    <a:pt x="1437380" y="610387"/>
                  </a:cubicBezTo>
                  <a:cubicBezTo>
                    <a:pt x="1451220" y="637554"/>
                    <a:pt x="1501967" y="633454"/>
                    <a:pt x="1516832" y="659596"/>
                  </a:cubicBezTo>
                  <a:cubicBezTo>
                    <a:pt x="1520421" y="662159"/>
                    <a:pt x="1520421" y="662672"/>
                    <a:pt x="1520421" y="668310"/>
                  </a:cubicBezTo>
                  <a:moveTo>
                    <a:pt x="1982271" y="499666"/>
                  </a:moveTo>
                  <a:cubicBezTo>
                    <a:pt x="2015077" y="500691"/>
                    <a:pt x="2064799" y="510430"/>
                    <a:pt x="2077614" y="532985"/>
                  </a:cubicBezTo>
                  <a:cubicBezTo>
                    <a:pt x="2077101" y="534010"/>
                    <a:pt x="2076589" y="534522"/>
                    <a:pt x="2076076" y="535548"/>
                  </a:cubicBezTo>
                  <a:cubicBezTo>
                    <a:pt x="2060698" y="536573"/>
                    <a:pt x="2002775" y="544262"/>
                    <a:pt x="1999187" y="542211"/>
                  </a:cubicBezTo>
                  <a:cubicBezTo>
                    <a:pt x="1992523" y="537598"/>
                    <a:pt x="1994573" y="527859"/>
                    <a:pt x="1989960" y="521195"/>
                  </a:cubicBezTo>
                  <a:cubicBezTo>
                    <a:pt x="1985346" y="514018"/>
                    <a:pt x="1979708" y="515556"/>
                    <a:pt x="1978170" y="503766"/>
                  </a:cubicBezTo>
                  <a:cubicBezTo>
                    <a:pt x="1979708" y="502741"/>
                    <a:pt x="1980733" y="501203"/>
                    <a:pt x="1982271" y="499666"/>
                  </a:cubicBezTo>
                  <a:moveTo>
                    <a:pt x="1852071" y="499666"/>
                  </a:moveTo>
                  <a:cubicBezTo>
                    <a:pt x="1861810" y="500178"/>
                    <a:pt x="1871550" y="500691"/>
                    <a:pt x="1881289" y="501203"/>
                  </a:cubicBezTo>
                  <a:cubicBezTo>
                    <a:pt x="1880776" y="502741"/>
                    <a:pt x="1880264" y="504792"/>
                    <a:pt x="1879751" y="506329"/>
                  </a:cubicBezTo>
                  <a:cubicBezTo>
                    <a:pt x="1820803" y="523758"/>
                    <a:pt x="1850021" y="622689"/>
                    <a:pt x="1893079" y="602185"/>
                  </a:cubicBezTo>
                  <a:lnTo>
                    <a:pt x="1893079" y="593984"/>
                  </a:lnTo>
                  <a:cubicBezTo>
                    <a:pt x="1887440" y="586295"/>
                    <a:pt x="1877188" y="583732"/>
                    <a:pt x="1867962" y="579631"/>
                  </a:cubicBezTo>
                  <a:lnTo>
                    <a:pt x="1867962" y="575530"/>
                  </a:lnTo>
                  <a:cubicBezTo>
                    <a:pt x="1874113" y="571429"/>
                    <a:pt x="1880264" y="567841"/>
                    <a:pt x="1882314" y="559640"/>
                  </a:cubicBezTo>
                  <a:cubicBezTo>
                    <a:pt x="1875651" y="555539"/>
                    <a:pt x="1865399" y="545799"/>
                    <a:pt x="1870525" y="534522"/>
                  </a:cubicBezTo>
                  <a:cubicBezTo>
                    <a:pt x="1875138" y="525296"/>
                    <a:pt x="1940750" y="496590"/>
                    <a:pt x="1955616" y="502741"/>
                  </a:cubicBezTo>
                  <a:cubicBezTo>
                    <a:pt x="1988422" y="519657"/>
                    <a:pt x="1968943" y="564253"/>
                    <a:pt x="1979708" y="575530"/>
                  </a:cubicBezTo>
                  <a:cubicBezTo>
                    <a:pt x="1992523" y="571942"/>
                    <a:pt x="2003287" y="559640"/>
                    <a:pt x="2015590" y="560665"/>
                  </a:cubicBezTo>
                  <a:cubicBezTo>
                    <a:pt x="2017640" y="569379"/>
                    <a:pt x="2021228" y="572454"/>
                    <a:pt x="2029942" y="573992"/>
                  </a:cubicBezTo>
                  <a:cubicBezTo>
                    <a:pt x="2033018" y="567329"/>
                    <a:pt x="2033018" y="558614"/>
                    <a:pt x="2039169" y="554001"/>
                  </a:cubicBezTo>
                  <a:cubicBezTo>
                    <a:pt x="2053009" y="543749"/>
                    <a:pt x="2094530" y="548875"/>
                    <a:pt x="2101706" y="562203"/>
                  </a:cubicBezTo>
                  <a:cubicBezTo>
                    <a:pt x="2103244" y="566816"/>
                    <a:pt x="2104269" y="570917"/>
                    <a:pt x="2105807" y="575530"/>
                  </a:cubicBezTo>
                  <a:cubicBezTo>
                    <a:pt x="2114008" y="577068"/>
                    <a:pt x="2122723" y="579118"/>
                    <a:pt x="2130924" y="580656"/>
                  </a:cubicBezTo>
                  <a:cubicBezTo>
                    <a:pt x="2132462" y="594496"/>
                    <a:pt x="2141176" y="599622"/>
                    <a:pt x="2149378" y="607311"/>
                  </a:cubicBezTo>
                  <a:cubicBezTo>
                    <a:pt x="2167831" y="605261"/>
                    <a:pt x="2169881" y="594496"/>
                    <a:pt x="2190385" y="600647"/>
                  </a:cubicBezTo>
                  <a:cubicBezTo>
                    <a:pt x="2190898" y="602185"/>
                    <a:pt x="2191411" y="603210"/>
                    <a:pt x="2191923" y="604748"/>
                  </a:cubicBezTo>
                  <a:cubicBezTo>
                    <a:pt x="2185772" y="616025"/>
                    <a:pt x="2177058" y="613975"/>
                    <a:pt x="2167831" y="622176"/>
                  </a:cubicBezTo>
                  <a:lnTo>
                    <a:pt x="2167831" y="627302"/>
                  </a:lnTo>
                  <a:cubicBezTo>
                    <a:pt x="2169881" y="628840"/>
                    <a:pt x="2172444" y="629865"/>
                    <a:pt x="2174495" y="631403"/>
                  </a:cubicBezTo>
                  <a:cubicBezTo>
                    <a:pt x="2185772" y="627302"/>
                    <a:pt x="2196537" y="623202"/>
                    <a:pt x="2207814" y="619613"/>
                  </a:cubicBezTo>
                  <a:cubicBezTo>
                    <a:pt x="2209864" y="626277"/>
                    <a:pt x="2209864" y="630891"/>
                    <a:pt x="2216015" y="634479"/>
                  </a:cubicBezTo>
                  <a:cubicBezTo>
                    <a:pt x="2230881" y="639605"/>
                    <a:pt x="2246771" y="633966"/>
                    <a:pt x="2261124" y="641143"/>
                  </a:cubicBezTo>
                  <a:cubicBezTo>
                    <a:pt x="2257536" y="648319"/>
                    <a:pt x="2253947" y="651907"/>
                    <a:pt x="2252922" y="662159"/>
                  </a:cubicBezTo>
                  <a:cubicBezTo>
                    <a:pt x="2253435" y="662672"/>
                    <a:pt x="2253947" y="663184"/>
                    <a:pt x="2254460" y="663697"/>
                  </a:cubicBezTo>
                  <a:cubicBezTo>
                    <a:pt x="2266250" y="662672"/>
                    <a:pt x="2264712" y="658058"/>
                    <a:pt x="2274451" y="655495"/>
                  </a:cubicBezTo>
                  <a:cubicBezTo>
                    <a:pt x="2278552" y="660109"/>
                    <a:pt x="2282653" y="664209"/>
                    <a:pt x="2286241" y="668823"/>
                  </a:cubicBezTo>
                  <a:cubicBezTo>
                    <a:pt x="2285216" y="670361"/>
                    <a:pt x="2284703" y="671386"/>
                    <a:pt x="2283678" y="672924"/>
                  </a:cubicBezTo>
                  <a:cubicBezTo>
                    <a:pt x="2279577" y="674461"/>
                    <a:pt x="2275476" y="676512"/>
                    <a:pt x="2271888" y="678050"/>
                  </a:cubicBezTo>
                  <a:lnTo>
                    <a:pt x="2271888" y="684713"/>
                  </a:lnTo>
                  <a:cubicBezTo>
                    <a:pt x="2273426" y="685739"/>
                    <a:pt x="2274451" y="686251"/>
                    <a:pt x="2275989" y="687276"/>
                  </a:cubicBezTo>
                  <a:cubicBezTo>
                    <a:pt x="2283678" y="689327"/>
                    <a:pt x="2290854" y="691890"/>
                    <a:pt x="2298543" y="693940"/>
                  </a:cubicBezTo>
                  <a:cubicBezTo>
                    <a:pt x="2297006" y="694965"/>
                    <a:pt x="2295980" y="695478"/>
                    <a:pt x="2294443" y="696503"/>
                  </a:cubicBezTo>
                  <a:cubicBezTo>
                    <a:pt x="2285728" y="699066"/>
                    <a:pt x="2274964" y="693940"/>
                    <a:pt x="2266762" y="699066"/>
                  </a:cubicBezTo>
                  <a:cubicBezTo>
                    <a:pt x="2268300" y="739561"/>
                    <a:pt x="2340576" y="735973"/>
                    <a:pt x="2366206" y="752376"/>
                  </a:cubicBezTo>
                  <a:cubicBezTo>
                    <a:pt x="2376971" y="759040"/>
                    <a:pt x="2375946" y="774418"/>
                    <a:pt x="2387223" y="780056"/>
                  </a:cubicBezTo>
                  <a:cubicBezTo>
                    <a:pt x="2403113" y="785695"/>
                    <a:pt x="2416953" y="781082"/>
                    <a:pt x="2425668" y="793384"/>
                  </a:cubicBezTo>
                  <a:cubicBezTo>
                    <a:pt x="2407214" y="799022"/>
                    <a:pt x="2396962" y="810300"/>
                    <a:pt x="2391324" y="829266"/>
                  </a:cubicBezTo>
                  <a:cubicBezTo>
                    <a:pt x="2371845" y="829266"/>
                    <a:pt x="2370307" y="836955"/>
                    <a:pt x="2364668" y="850282"/>
                  </a:cubicBezTo>
                  <a:lnTo>
                    <a:pt x="2359542" y="850282"/>
                  </a:lnTo>
                  <a:cubicBezTo>
                    <a:pt x="2347240" y="839005"/>
                    <a:pt x="2304182" y="791334"/>
                    <a:pt x="2285216" y="796972"/>
                  </a:cubicBezTo>
                  <a:cubicBezTo>
                    <a:pt x="2283678" y="797997"/>
                    <a:pt x="2281628" y="798510"/>
                    <a:pt x="2280090" y="799535"/>
                  </a:cubicBezTo>
                  <a:cubicBezTo>
                    <a:pt x="2277014" y="813375"/>
                    <a:pt x="2280090" y="817989"/>
                    <a:pt x="2271888" y="827215"/>
                  </a:cubicBezTo>
                  <a:cubicBezTo>
                    <a:pt x="2276502" y="856946"/>
                    <a:pt x="2303157" y="850282"/>
                    <a:pt x="2323661" y="864635"/>
                  </a:cubicBezTo>
                  <a:cubicBezTo>
                    <a:pt x="2334425" y="871811"/>
                    <a:pt x="2328787" y="885139"/>
                    <a:pt x="2335450" y="896416"/>
                  </a:cubicBezTo>
                  <a:cubicBezTo>
                    <a:pt x="2340064" y="900004"/>
                    <a:pt x="2345190" y="903592"/>
                    <a:pt x="2349803" y="907181"/>
                  </a:cubicBezTo>
                  <a:cubicBezTo>
                    <a:pt x="2342114" y="950239"/>
                    <a:pt x="2274964" y="900517"/>
                    <a:pt x="2247796" y="902055"/>
                  </a:cubicBezTo>
                  <a:lnTo>
                    <a:pt x="2247796" y="906155"/>
                  </a:lnTo>
                  <a:cubicBezTo>
                    <a:pt x="2248309" y="907181"/>
                    <a:pt x="2248822" y="907693"/>
                    <a:pt x="2249334" y="908718"/>
                  </a:cubicBezTo>
                  <a:cubicBezTo>
                    <a:pt x="2273939" y="913844"/>
                    <a:pt x="2302132" y="943062"/>
                    <a:pt x="2311871" y="964591"/>
                  </a:cubicBezTo>
                  <a:cubicBezTo>
                    <a:pt x="2311358" y="965617"/>
                    <a:pt x="2310846" y="966129"/>
                    <a:pt x="2310333" y="967154"/>
                  </a:cubicBezTo>
                  <a:cubicBezTo>
                    <a:pt x="2274964" y="966642"/>
                    <a:pt x="2260611" y="944600"/>
                    <a:pt x="2237544" y="933836"/>
                  </a:cubicBezTo>
                  <a:cubicBezTo>
                    <a:pt x="2220629" y="926147"/>
                    <a:pt x="2200125" y="928710"/>
                    <a:pt x="2187310" y="919483"/>
                  </a:cubicBezTo>
                  <a:cubicBezTo>
                    <a:pt x="2186285" y="908718"/>
                    <a:pt x="2185259" y="899492"/>
                    <a:pt x="2180646" y="892828"/>
                  </a:cubicBezTo>
                  <a:cubicBezTo>
                    <a:pt x="2153478" y="888727"/>
                    <a:pt x="2158604" y="857459"/>
                    <a:pt x="2115546" y="867711"/>
                  </a:cubicBezTo>
                  <a:cubicBezTo>
                    <a:pt x="2112983" y="874887"/>
                    <a:pt x="2113496" y="876425"/>
                    <a:pt x="2103756" y="876937"/>
                  </a:cubicBezTo>
                  <a:cubicBezTo>
                    <a:pt x="2082740" y="871811"/>
                    <a:pt x="2059160" y="882576"/>
                    <a:pt x="2042757" y="872837"/>
                  </a:cubicBezTo>
                  <a:cubicBezTo>
                    <a:pt x="2042245" y="869248"/>
                    <a:pt x="2041732" y="865660"/>
                    <a:pt x="2041220" y="862072"/>
                  </a:cubicBezTo>
                  <a:cubicBezTo>
                    <a:pt x="2064286" y="820039"/>
                    <a:pt x="2114521" y="866685"/>
                    <a:pt x="2142201" y="831316"/>
                  </a:cubicBezTo>
                  <a:cubicBezTo>
                    <a:pt x="2138100" y="822089"/>
                    <a:pt x="2132974" y="816451"/>
                    <a:pt x="2131437" y="804661"/>
                  </a:cubicBezTo>
                  <a:cubicBezTo>
                    <a:pt x="2149890" y="782107"/>
                    <a:pt x="2192948" y="788258"/>
                    <a:pt x="2201663" y="816451"/>
                  </a:cubicBezTo>
                  <a:cubicBezTo>
                    <a:pt x="2218066" y="816451"/>
                    <a:pt x="2231906" y="810300"/>
                    <a:pt x="2238570" y="800560"/>
                  </a:cubicBezTo>
                  <a:lnTo>
                    <a:pt x="2238570" y="796459"/>
                  </a:lnTo>
                  <a:cubicBezTo>
                    <a:pt x="2230368" y="789796"/>
                    <a:pt x="2222679" y="777493"/>
                    <a:pt x="2210889" y="775443"/>
                  </a:cubicBezTo>
                  <a:cubicBezTo>
                    <a:pt x="2194999" y="772367"/>
                    <a:pt x="2183722" y="786720"/>
                    <a:pt x="2164243" y="782107"/>
                  </a:cubicBezTo>
                  <a:lnTo>
                    <a:pt x="2164243" y="780569"/>
                  </a:lnTo>
                  <a:cubicBezTo>
                    <a:pt x="2187310" y="745200"/>
                    <a:pt x="2147327" y="720595"/>
                    <a:pt x="2124260" y="718032"/>
                  </a:cubicBezTo>
                  <a:cubicBezTo>
                    <a:pt x="2110420" y="671386"/>
                    <a:pt x="2092479" y="717007"/>
                    <a:pt x="2074026" y="706242"/>
                  </a:cubicBezTo>
                  <a:cubicBezTo>
                    <a:pt x="2074538" y="705217"/>
                    <a:pt x="2075051" y="704705"/>
                    <a:pt x="2075563" y="703679"/>
                  </a:cubicBezTo>
                  <a:cubicBezTo>
                    <a:pt x="2084278" y="701629"/>
                    <a:pt x="2091967" y="698041"/>
                    <a:pt x="2096580" y="691890"/>
                  </a:cubicBezTo>
                  <a:cubicBezTo>
                    <a:pt x="2094017" y="682150"/>
                    <a:pt x="2024816" y="632941"/>
                    <a:pt x="2011489" y="638580"/>
                  </a:cubicBezTo>
                  <a:cubicBezTo>
                    <a:pt x="2010976" y="641143"/>
                    <a:pt x="2010464" y="643706"/>
                    <a:pt x="2009951" y="646781"/>
                  </a:cubicBezTo>
                  <a:cubicBezTo>
                    <a:pt x="2014564" y="650882"/>
                    <a:pt x="2018665" y="654983"/>
                    <a:pt x="2023279" y="658571"/>
                  </a:cubicBezTo>
                  <a:cubicBezTo>
                    <a:pt x="2022766" y="659596"/>
                    <a:pt x="2022253" y="660109"/>
                    <a:pt x="2021741" y="661134"/>
                  </a:cubicBezTo>
                  <a:cubicBezTo>
                    <a:pt x="2002775" y="661134"/>
                    <a:pt x="1990985" y="654470"/>
                    <a:pt x="1975094" y="652932"/>
                  </a:cubicBezTo>
                  <a:cubicBezTo>
                    <a:pt x="1963305" y="651907"/>
                    <a:pt x="1960229" y="663184"/>
                    <a:pt x="1949977" y="664722"/>
                  </a:cubicBezTo>
                  <a:cubicBezTo>
                    <a:pt x="1948439" y="664722"/>
                    <a:pt x="1858735" y="654983"/>
                    <a:pt x="1854634" y="652932"/>
                  </a:cubicBezTo>
                  <a:cubicBezTo>
                    <a:pt x="1851046" y="648832"/>
                    <a:pt x="1847458" y="644731"/>
                    <a:pt x="1843870" y="641143"/>
                  </a:cubicBezTo>
                  <a:cubicBezTo>
                    <a:pt x="1824391" y="632941"/>
                    <a:pt x="1794148" y="655495"/>
                    <a:pt x="1784408" y="621151"/>
                  </a:cubicBezTo>
                  <a:lnTo>
                    <a:pt x="1786971" y="621151"/>
                  </a:lnTo>
                  <a:lnTo>
                    <a:pt x="1830542" y="621151"/>
                  </a:lnTo>
                  <a:cubicBezTo>
                    <a:pt x="1831055" y="619101"/>
                    <a:pt x="1831567" y="616538"/>
                    <a:pt x="1832080" y="614487"/>
                  </a:cubicBezTo>
                  <a:cubicBezTo>
                    <a:pt x="1830542" y="613462"/>
                    <a:pt x="1829517" y="612950"/>
                    <a:pt x="1827979" y="611924"/>
                  </a:cubicBezTo>
                  <a:cubicBezTo>
                    <a:pt x="1816702" y="604236"/>
                    <a:pt x="1791585" y="605773"/>
                    <a:pt x="1776207" y="602698"/>
                  </a:cubicBezTo>
                  <a:cubicBezTo>
                    <a:pt x="1750577" y="535548"/>
                    <a:pt x="1811576" y="517094"/>
                    <a:pt x="1852071" y="499666"/>
                  </a:cubicBezTo>
                  <a:moveTo>
                    <a:pt x="1767492" y="901029"/>
                  </a:moveTo>
                  <a:cubicBezTo>
                    <a:pt x="1737249" y="903080"/>
                    <a:pt x="1715208" y="883088"/>
                    <a:pt x="1685477" y="887702"/>
                  </a:cubicBezTo>
                  <a:cubicBezTo>
                    <a:pt x="1684452" y="892828"/>
                    <a:pt x="1683939" y="891290"/>
                    <a:pt x="1688040" y="894366"/>
                  </a:cubicBezTo>
                  <a:cubicBezTo>
                    <a:pt x="1705981" y="904618"/>
                    <a:pt x="1728023" y="911281"/>
                    <a:pt x="1750577" y="915382"/>
                  </a:cubicBezTo>
                  <a:cubicBezTo>
                    <a:pt x="1751602" y="916920"/>
                    <a:pt x="1752115" y="918970"/>
                    <a:pt x="1753140" y="920508"/>
                  </a:cubicBezTo>
                  <a:cubicBezTo>
                    <a:pt x="1744426" y="933836"/>
                    <a:pt x="1724434" y="926147"/>
                    <a:pt x="1713157" y="936399"/>
                  </a:cubicBezTo>
                  <a:cubicBezTo>
                    <a:pt x="1715720" y="949726"/>
                    <a:pt x="1703930" y="948188"/>
                    <a:pt x="1697267" y="957415"/>
                  </a:cubicBezTo>
                  <a:cubicBezTo>
                    <a:pt x="1695729" y="962541"/>
                    <a:pt x="1694704" y="968180"/>
                    <a:pt x="1693166" y="973306"/>
                  </a:cubicBezTo>
                  <a:cubicBezTo>
                    <a:pt x="1688040" y="975356"/>
                    <a:pt x="1682401" y="977919"/>
                    <a:pt x="1677275" y="979969"/>
                  </a:cubicBezTo>
                  <a:cubicBezTo>
                    <a:pt x="1663948" y="997910"/>
                    <a:pt x="1655746" y="1036355"/>
                    <a:pt x="1659847" y="1067624"/>
                  </a:cubicBezTo>
                  <a:cubicBezTo>
                    <a:pt x="1668561" y="1075825"/>
                    <a:pt x="1688553" y="1074287"/>
                    <a:pt x="1698292" y="1080951"/>
                  </a:cubicBezTo>
                  <a:cubicBezTo>
                    <a:pt x="1704443" y="1103505"/>
                    <a:pt x="1712132" y="1112219"/>
                    <a:pt x="1707519" y="1134261"/>
                  </a:cubicBezTo>
                  <a:cubicBezTo>
                    <a:pt x="1708544" y="1134774"/>
                    <a:pt x="1709056" y="1135286"/>
                    <a:pt x="1710082" y="1135799"/>
                  </a:cubicBezTo>
                  <a:cubicBezTo>
                    <a:pt x="1722384" y="1132211"/>
                    <a:pt x="1734686" y="1128623"/>
                    <a:pt x="1746989" y="1125034"/>
                  </a:cubicBezTo>
                  <a:cubicBezTo>
                    <a:pt x="1753140" y="1128623"/>
                    <a:pt x="1759291" y="1132211"/>
                    <a:pt x="1765442" y="1135799"/>
                  </a:cubicBezTo>
                  <a:cubicBezTo>
                    <a:pt x="1775694" y="1137337"/>
                    <a:pt x="1785946" y="1139387"/>
                    <a:pt x="1796198" y="1140925"/>
                  </a:cubicBezTo>
                  <a:cubicBezTo>
                    <a:pt x="1822340" y="1155790"/>
                    <a:pt x="1848996" y="1180907"/>
                    <a:pt x="1879751" y="1191159"/>
                  </a:cubicBezTo>
                  <a:cubicBezTo>
                    <a:pt x="1899230" y="1192697"/>
                    <a:pt x="1918709" y="1193722"/>
                    <a:pt x="1938187" y="1195260"/>
                  </a:cubicBezTo>
                  <a:cubicBezTo>
                    <a:pt x="1939725" y="1196798"/>
                    <a:pt x="1941776" y="1198848"/>
                    <a:pt x="1943313" y="1200386"/>
                  </a:cubicBezTo>
                  <a:cubicBezTo>
                    <a:pt x="1941263" y="1214226"/>
                    <a:pt x="1935112" y="1241907"/>
                    <a:pt x="1941776" y="1261385"/>
                  </a:cubicBezTo>
                  <a:cubicBezTo>
                    <a:pt x="1945876" y="1273175"/>
                    <a:pt x="1988935" y="1318284"/>
                    <a:pt x="2004312" y="1319821"/>
                  </a:cubicBezTo>
                  <a:cubicBezTo>
                    <a:pt x="2004825" y="1311107"/>
                    <a:pt x="2007388" y="1308032"/>
                    <a:pt x="2012514" y="1303931"/>
                  </a:cubicBezTo>
                  <a:cubicBezTo>
                    <a:pt x="2017127" y="1305981"/>
                    <a:pt x="2021228" y="1308544"/>
                    <a:pt x="2025842" y="1310595"/>
                  </a:cubicBezTo>
                  <a:cubicBezTo>
                    <a:pt x="2026354" y="1310082"/>
                    <a:pt x="2026867" y="1309569"/>
                    <a:pt x="2027379" y="1309057"/>
                  </a:cubicBezTo>
                  <a:cubicBezTo>
                    <a:pt x="2026354" y="1293679"/>
                    <a:pt x="2019690" y="1295217"/>
                    <a:pt x="2031480" y="1286503"/>
                  </a:cubicBezTo>
                  <a:cubicBezTo>
                    <a:pt x="2031993" y="1284965"/>
                    <a:pt x="2032505" y="1283940"/>
                    <a:pt x="2033018" y="1282402"/>
                  </a:cubicBezTo>
                  <a:cubicBezTo>
                    <a:pt x="2030455" y="1265999"/>
                    <a:pt x="2008413" y="1209613"/>
                    <a:pt x="2008926" y="1202949"/>
                  </a:cubicBezTo>
                  <a:cubicBezTo>
                    <a:pt x="2049934" y="1203462"/>
                    <a:pt x="2092479" y="1159891"/>
                    <a:pt x="2072488" y="1112732"/>
                  </a:cubicBezTo>
                  <a:cubicBezTo>
                    <a:pt x="2064799" y="1094791"/>
                    <a:pt x="2044295" y="1090690"/>
                    <a:pt x="2032505" y="1076850"/>
                  </a:cubicBezTo>
                  <a:cubicBezTo>
                    <a:pt x="2039169" y="1061472"/>
                    <a:pt x="2051984" y="1050708"/>
                    <a:pt x="2059160" y="1036868"/>
                  </a:cubicBezTo>
                  <a:cubicBezTo>
                    <a:pt x="2054034" y="1021490"/>
                    <a:pt x="2039169" y="1002011"/>
                    <a:pt x="2048396" y="994322"/>
                  </a:cubicBezTo>
                  <a:cubicBezTo>
                    <a:pt x="2050446" y="989196"/>
                    <a:pt x="2053009" y="983557"/>
                    <a:pt x="2055060" y="978432"/>
                  </a:cubicBezTo>
                  <a:cubicBezTo>
                    <a:pt x="2054547" y="976894"/>
                    <a:pt x="2054034" y="975869"/>
                    <a:pt x="2053522" y="974331"/>
                  </a:cubicBezTo>
                  <a:cubicBezTo>
                    <a:pt x="2048396" y="971768"/>
                    <a:pt x="2044295" y="969717"/>
                    <a:pt x="2041732" y="965104"/>
                  </a:cubicBezTo>
                  <a:cubicBezTo>
                    <a:pt x="2038657" y="957928"/>
                    <a:pt x="2042245" y="954852"/>
                    <a:pt x="2045833" y="950751"/>
                  </a:cubicBezTo>
                  <a:cubicBezTo>
                    <a:pt x="2048909" y="948701"/>
                    <a:pt x="2048909" y="948188"/>
                    <a:pt x="2050959" y="945625"/>
                  </a:cubicBezTo>
                  <a:cubicBezTo>
                    <a:pt x="2080177" y="945625"/>
                    <a:pt x="2091967" y="957928"/>
                    <a:pt x="2113496" y="958953"/>
                  </a:cubicBezTo>
                  <a:cubicBezTo>
                    <a:pt x="2123235" y="959465"/>
                    <a:pt x="2128361" y="951264"/>
                    <a:pt x="2141176" y="950751"/>
                  </a:cubicBezTo>
                  <a:cubicBezTo>
                    <a:pt x="2170394" y="969205"/>
                    <a:pt x="2191923" y="1009187"/>
                    <a:pt x="2235494" y="999961"/>
                  </a:cubicBezTo>
                  <a:cubicBezTo>
                    <a:pt x="2227292" y="1028154"/>
                    <a:pt x="2230881" y="1048657"/>
                    <a:pt x="2242158" y="1071724"/>
                  </a:cubicBezTo>
                  <a:cubicBezTo>
                    <a:pt x="2260099" y="1073775"/>
                    <a:pt x="2268300" y="1085052"/>
                    <a:pt x="2279065" y="1094279"/>
                  </a:cubicBezTo>
                  <a:cubicBezTo>
                    <a:pt x="2294443" y="1089665"/>
                    <a:pt x="2299056" y="1087102"/>
                    <a:pt x="2305720" y="1074287"/>
                  </a:cubicBezTo>
                  <a:cubicBezTo>
                    <a:pt x="2313409" y="1075825"/>
                    <a:pt x="2311871" y="1077875"/>
                    <a:pt x="2319047" y="1079413"/>
                  </a:cubicBezTo>
                  <a:cubicBezTo>
                    <a:pt x="2324686" y="1056346"/>
                    <a:pt x="2339551" y="1038918"/>
                    <a:pt x="2346727" y="1015851"/>
                  </a:cubicBezTo>
                  <a:lnTo>
                    <a:pt x="2348265" y="1015851"/>
                  </a:lnTo>
                  <a:cubicBezTo>
                    <a:pt x="2353904" y="1035842"/>
                    <a:pt x="2407727" y="1121959"/>
                    <a:pt x="2420029" y="1128623"/>
                  </a:cubicBezTo>
                  <a:lnTo>
                    <a:pt x="2420029" y="1133749"/>
                  </a:lnTo>
                  <a:cubicBezTo>
                    <a:pt x="2417466" y="1136312"/>
                    <a:pt x="2414903" y="1138875"/>
                    <a:pt x="2411827" y="1141950"/>
                  </a:cubicBezTo>
                  <a:cubicBezTo>
                    <a:pt x="2406701" y="1141438"/>
                    <a:pt x="2401063" y="1140925"/>
                    <a:pt x="2395937" y="1140412"/>
                  </a:cubicBezTo>
                  <a:cubicBezTo>
                    <a:pt x="2393374" y="1142463"/>
                    <a:pt x="2393886" y="1141950"/>
                    <a:pt x="2391836" y="1144513"/>
                  </a:cubicBezTo>
                  <a:cubicBezTo>
                    <a:pt x="2399525" y="1153227"/>
                    <a:pt x="2414390" y="1155790"/>
                    <a:pt x="2423617" y="1162967"/>
                  </a:cubicBezTo>
                  <a:cubicBezTo>
                    <a:pt x="2434382" y="1171168"/>
                    <a:pt x="2438483" y="1185008"/>
                    <a:pt x="2448734" y="1193722"/>
                  </a:cubicBezTo>
                  <a:cubicBezTo>
                    <a:pt x="2456936" y="1190647"/>
                    <a:pt x="2503070" y="1201411"/>
                    <a:pt x="2509734" y="1209613"/>
                  </a:cubicBezTo>
                  <a:cubicBezTo>
                    <a:pt x="2508708" y="1211151"/>
                    <a:pt x="2508196" y="1212176"/>
                    <a:pt x="2507171" y="1213714"/>
                  </a:cubicBezTo>
                  <a:cubicBezTo>
                    <a:pt x="2486667" y="1215252"/>
                    <a:pt x="2464112" y="1226016"/>
                    <a:pt x="2448734" y="1234730"/>
                  </a:cubicBezTo>
                  <a:lnTo>
                    <a:pt x="2448734" y="1249595"/>
                  </a:lnTo>
                  <a:cubicBezTo>
                    <a:pt x="2470263" y="1245495"/>
                    <a:pt x="2492818" y="1217815"/>
                    <a:pt x="2514859" y="1229604"/>
                  </a:cubicBezTo>
                  <a:cubicBezTo>
                    <a:pt x="2512296" y="1235243"/>
                    <a:pt x="2510759" y="1238831"/>
                    <a:pt x="2512296" y="1245495"/>
                  </a:cubicBezTo>
                  <a:cubicBezTo>
                    <a:pt x="2524599" y="1244982"/>
                    <a:pt x="2525111" y="1240881"/>
                    <a:pt x="2534851" y="1238831"/>
                  </a:cubicBezTo>
                  <a:cubicBezTo>
                    <a:pt x="2539977" y="1243957"/>
                    <a:pt x="2545615" y="1249595"/>
                    <a:pt x="2550741" y="1254721"/>
                  </a:cubicBezTo>
                  <a:cubicBezTo>
                    <a:pt x="2547153" y="1267536"/>
                    <a:pt x="2542027" y="1266511"/>
                    <a:pt x="2533313" y="1273175"/>
                  </a:cubicBezTo>
                  <a:cubicBezTo>
                    <a:pt x="2533825" y="1274713"/>
                    <a:pt x="2534338" y="1275738"/>
                    <a:pt x="2534851" y="1277276"/>
                  </a:cubicBezTo>
                  <a:cubicBezTo>
                    <a:pt x="2539464" y="1278814"/>
                    <a:pt x="2544590" y="1280864"/>
                    <a:pt x="2549203" y="1282402"/>
                  </a:cubicBezTo>
                  <a:cubicBezTo>
                    <a:pt x="2548178" y="1283940"/>
                    <a:pt x="2547666" y="1284965"/>
                    <a:pt x="2546640" y="1286503"/>
                  </a:cubicBezTo>
                  <a:cubicBezTo>
                    <a:pt x="2538439" y="1292654"/>
                    <a:pt x="2530750" y="1298805"/>
                    <a:pt x="2522548" y="1304956"/>
                  </a:cubicBezTo>
                  <a:cubicBezTo>
                    <a:pt x="2510759" y="1308544"/>
                    <a:pt x="2496919" y="1302393"/>
                    <a:pt x="2488204" y="1307519"/>
                  </a:cubicBezTo>
                  <a:cubicBezTo>
                    <a:pt x="2473339" y="1316746"/>
                    <a:pt x="2467700" y="1334687"/>
                    <a:pt x="2447197" y="1339300"/>
                  </a:cubicBezTo>
                  <a:cubicBezTo>
                    <a:pt x="2397475" y="1351090"/>
                    <a:pt x="2295980" y="1317258"/>
                    <a:pt x="2284191" y="1368518"/>
                  </a:cubicBezTo>
                  <a:cubicBezTo>
                    <a:pt x="2249847" y="1369031"/>
                    <a:pt x="2249334" y="1396711"/>
                    <a:pt x="2225755" y="1402862"/>
                  </a:cubicBezTo>
                  <a:cubicBezTo>
                    <a:pt x="2224217" y="1424904"/>
                    <a:pt x="2206276" y="1421828"/>
                    <a:pt x="2201663" y="1440282"/>
                  </a:cubicBezTo>
                  <a:lnTo>
                    <a:pt x="2208326" y="1440282"/>
                  </a:lnTo>
                  <a:cubicBezTo>
                    <a:pt x="2220116" y="1429005"/>
                    <a:pt x="2232418" y="1417215"/>
                    <a:pt x="2244208" y="1405938"/>
                  </a:cubicBezTo>
                  <a:cubicBezTo>
                    <a:pt x="2259586" y="1393635"/>
                    <a:pt x="2283165" y="1385434"/>
                    <a:pt x="2303669" y="1379283"/>
                  </a:cubicBezTo>
                  <a:cubicBezTo>
                    <a:pt x="2327249" y="1372106"/>
                    <a:pt x="2366206" y="1374669"/>
                    <a:pt x="2346215" y="1401837"/>
                  </a:cubicBezTo>
                  <a:cubicBezTo>
                    <a:pt x="2335963" y="1404400"/>
                    <a:pt x="2325711" y="1407988"/>
                    <a:pt x="2321098" y="1416190"/>
                  </a:cubicBezTo>
                  <a:cubicBezTo>
                    <a:pt x="2322123" y="1418240"/>
                    <a:pt x="2322635" y="1420803"/>
                    <a:pt x="2323661" y="1422853"/>
                  </a:cubicBezTo>
                  <a:lnTo>
                    <a:pt x="2325198" y="1422853"/>
                  </a:lnTo>
                  <a:cubicBezTo>
                    <a:pt x="2330324" y="1420803"/>
                    <a:pt x="2335963" y="1418240"/>
                    <a:pt x="2341089" y="1416190"/>
                  </a:cubicBezTo>
                  <a:cubicBezTo>
                    <a:pt x="2342114" y="1416702"/>
                    <a:pt x="2342627" y="1417215"/>
                    <a:pt x="2343652" y="1417727"/>
                  </a:cubicBezTo>
                  <a:cubicBezTo>
                    <a:pt x="2341089" y="1425929"/>
                    <a:pt x="2338013" y="1426954"/>
                    <a:pt x="2336988" y="1437719"/>
                  </a:cubicBezTo>
                  <a:cubicBezTo>
                    <a:pt x="2350828" y="1465912"/>
                    <a:pt x="2378509" y="1486928"/>
                    <a:pt x="2419004" y="1476164"/>
                  </a:cubicBezTo>
                  <a:cubicBezTo>
                    <a:pt x="2422592" y="1464374"/>
                    <a:pt x="2432331" y="1448996"/>
                    <a:pt x="2444121" y="1445408"/>
                  </a:cubicBezTo>
                  <a:cubicBezTo>
                    <a:pt x="2443096" y="1450534"/>
                    <a:pt x="2442583" y="1456172"/>
                    <a:pt x="2441558" y="1461298"/>
                  </a:cubicBezTo>
                  <a:lnTo>
                    <a:pt x="2444121" y="1461298"/>
                  </a:lnTo>
                  <a:cubicBezTo>
                    <a:pt x="2448222" y="1462323"/>
                    <a:pt x="2452323" y="1462836"/>
                    <a:pt x="2455911" y="1463861"/>
                  </a:cubicBezTo>
                  <a:lnTo>
                    <a:pt x="2455911" y="1465399"/>
                  </a:lnTo>
                  <a:cubicBezTo>
                    <a:pt x="2455398" y="1466424"/>
                    <a:pt x="2454886" y="1466937"/>
                    <a:pt x="2454373" y="1467962"/>
                  </a:cubicBezTo>
                  <a:cubicBezTo>
                    <a:pt x="2443608" y="1471550"/>
                    <a:pt x="2433357" y="1475138"/>
                    <a:pt x="2422592" y="1478727"/>
                  </a:cubicBezTo>
                  <a:cubicBezTo>
                    <a:pt x="2423105" y="1485390"/>
                    <a:pt x="2425155" y="1485390"/>
                    <a:pt x="2422592" y="1487953"/>
                  </a:cubicBezTo>
                  <a:cubicBezTo>
                    <a:pt x="2405676" y="1499743"/>
                    <a:pt x="2385685" y="1496155"/>
                    <a:pt x="2363131" y="1503844"/>
                  </a:cubicBezTo>
                  <a:cubicBezTo>
                    <a:pt x="2350828" y="1507945"/>
                    <a:pt x="2347240" y="1525373"/>
                    <a:pt x="2332375" y="1530499"/>
                  </a:cubicBezTo>
                  <a:lnTo>
                    <a:pt x="2321610" y="1530499"/>
                  </a:lnTo>
                  <a:cubicBezTo>
                    <a:pt x="2315972" y="1527936"/>
                    <a:pt x="2313921" y="1524860"/>
                    <a:pt x="2310846" y="1519734"/>
                  </a:cubicBezTo>
                  <a:cubicBezTo>
                    <a:pt x="2315972" y="1509995"/>
                    <a:pt x="2327249" y="1495130"/>
                    <a:pt x="2338526" y="1492054"/>
                  </a:cubicBezTo>
                  <a:cubicBezTo>
                    <a:pt x="2352879" y="1487953"/>
                    <a:pt x="2365181" y="1496155"/>
                    <a:pt x="2371845" y="1483852"/>
                  </a:cubicBezTo>
                  <a:cubicBezTo>
                    <a:pt x="2361080" y="1484365"/>
                    <a:pt x="2350828" y="1483340"/>
                    <a:pt x="2345190" y="1478727"/>
                  </a:cubicBezTo>
                  <a:cubicBezTo>
                    <a:pt x="2350828" y="1475651"/>
                    <a:pt x="2350828" y="1472575"/>
                    <a:pt x="2349290" y="1465399"/>
                  </a:cubicBezTo>
                  <a:lnTo>
                    <a:pt x="2341089" y="1465399"/>
                  </a:lnTo>
                  <a:cubicBezTo>
                    <a:pt x="2334425" y="1481802"/>
                    <a:pt x="2309821" y="1489491"/>
                    <a:pt x="2291880" y="1493079"/>
                  </a:cubicBezTo>
                  <a:cubicBezTo>
                    <a:pt x="2287779" y="1486415"/>
                    <a:pt x="2283678" y="1479752"/>
                    <a:pt x="2280090" y="1473088"/>
                  </a:cubicBezTo>
                  <a:cubicBezTo>
                    <a:pt x="2276502" y="1464374"/>
                    <a:pt x="2278039" y="1435156"/>
                    <a:pt x="2270863" y="1429517"/>
                  </a:cubicBezTo>
                  <a:cubicBezTo>
                    <a:pt x="2261124" y="1425416"/>
                    <a:pt x="2242670" y="1422853"/>
                    <a:pt x="2233956" y="1424391"/>
                  </a:cubicBezTo>
                  <a:cubicBezTo>
                    <a:pt x="2220116" y="1443870"/>
                    <a:pt x="2210889" y="1485390"/>
                    <a:pt x="2186285" y="1493592"/>
                  </a:cubicBezTo>
                  <a:lnTo>
                    <a:pt x="2106832" y="1493592"/>
                  </a:lnTo>
                  <a:cubicBezTo>
                    <a:pt x="2098118" y="1501281"/>
                    <a:pt x="2088891" y="1508457"/>
                    <a:pt x="2080177" y="1516146"/>
                  </a:cubicBezTo>
                  <a:cubicBezTo>
                    <a:pt x="2055060" y="1525886"/>
                    <a:pt x="2024816" y="1517171"/>
                    <a:pt x="2000724" y="1532037"/>
                  </a:cubicBezTo>
                  <a:cubicBezTo>
                    <a:pt x="2000212" y="1534600"/>
                    <a:pt x="1999699" y="1537163"/>
                    <a:pt x="1999187" y="1540238"/>
                  </a:cubicBezTo>
                  <a:cubicBezTo>
                    <a:pt x="2000724" y="1542289"/>
                    <a:pt x="2002775" y="1544852"/>
                    <a:pt x="2004312" y="1546902"/>
                  </a:cubicBezTo>
                  <a:cubicBezTo>
                    <a:pt x="2008413" y="1546389"/>
                    <a:pt x="2012514" y="1545877"/>
                    <a:pt x="2016102" y="1545364"/>
                  </a:cubicBezTo>
                  <a:cubicBezTo>
                    <a:pt x="2015590" y="1548440"/>
                    <a:pt x="2015077" y="1551515"/>
                    <a:pt x="2014564" y="1554591"/>
                  </a:cubicBezTo>
                  <a:cubicBezTo>
                    <a:pt x="2003287" y="1549977"/>
                    <a:pt x="2003800" y="1558692"/>
                    <a:pt x="1994573" y="1561255"/>
                  </a:cubicBezTo>
                  <a:cubicBezTo>
                    <a:pt x="1985346" y="1563818"/>
                    <a:pt x="1979708" y="1557154"/>
                    <a:pt x="1973557" y="1556129"/>
                  </a:cubicBezTo>
                  <a:cubicBezTo>
                    <a:pt x="1958179" y="1553566"/>
                    <a:pt x="1949977" y="1564843"/>
                    <a:pt x="1940238" y="1569456"/>
                  </a:cubicBezTo>
                  <a:lnTo>
                    <a:pt x="1940238" y="1566893"/>
                  </a:lnTo>
                  <a:cubicBezTo>
                    <a:pt x="1939725" y="1564330"/>
                    <a:pt x="1939213" y="1561767"/>
                    <a:pt x="1938700" y="1558692"/>
                  </a:cubicBezTo>
                  <a:cubicBezTo>
                    <a:pt x="1952027" y="1542801"/>
                    <a:pt x="1953565" y="1518709"/>
                    <a:pt x="1963817" y="1498718"/>
                  </a:cubicBezTo>
                  <a:cubicBezTo>
                    <a:pt x="1971506" y="1503331"/>
                    <a:pt x="1989960" y="1515121"/>
                    <a:pt x="1997136" y="1503844"/>
                  </a:cubicBezTo>
                  <a:cubicBezTo>
                    <a:pt x="1997649" y="1502306"/>
                    <a:pt x="1998161" y="1501281"/>
                    <a:pt x="1998674" y="1499743"/>
                  </a:cubicBezTo>
                  <a:cubicBezTo>
                    <a:pt x="1992010" y="1488466"/>
                    <a:pt x="1985346" y="1477701"/>
                    <a:pt x="1978683" y="1466424"/>
                  </a:cubicBezTo>
                  <a:cubicBezTo>
                    <a:pt x="1959716" y="1461811"/>
                    <a:pt x="1904356" y="1462323"/>
                    <a:pt x="1895129" y="1450534"/>
                  </a:cubicBezTo>
                  <a:cubicBezTo>
                    <a:pt x="1889491" y="1437206"/>
                    <a:pt x="1883852" y="1423879"/>
                    <a:pt x="1877701" y="1410551"/>
                  </a:cubicBezTo>
                  <a:cubicBezTo>
                    <a:pt x="1852584" y="1405425"/>
                    <a:pt x="1841819" y="1368005"/>
                    <a:pt x="1803374" y="1379795"/>
                  </a:cubicBezTo>
                  <a:cubicBezTo>
                    <a:pt x="1792097" y="1383383"/>
                    <a:pt x="1785433" y="1399274"/>
                    <a:pt x="1776719" y="1406450"/>
                  </a:cubicBezTo>
                  <a:cubicBezTo>
                    <a:pt x="1758266" y="1401324"/>
                    <a:pt x="1752115" y="1402862"/>
                    <a:pt x="1735712" y="1406450"/>
                  </a:cubicBezTo>
                  <a:cubicBezTo>
                    <a:pt x="1728023" y="1401324"/>
                    <a:pt x="1709056" y="1387997"/>
                    <a:pt x="1699830" y="1386459"/>
                  </a:cubicBezTo>
                  <a:cubicBezTo>
                    <a:pt x="1687015" y="1384921"/>
                    <a:pt x="1677788" y="1396198"/>
                    <a:pt x="1665486" y="1383896"/>
                  </a:cubicBezTo>
                  <a:cubicBezTo>
                    <a:pt x="1660872" y="1379283"/>
                    <a:pt x="1662410" y="1371081"/>
                    <a:pt x="1657284" y="1366468"/>
                  </a:cubicBezTo>
                  <a:lnTo>
                    <a:pt x="1652158" y="1366468"/>
                  </a:lnTo>
                  <a:cubicBezTo>
                    <a:pt x="1650620" y="1370056"/>
                    <a:pt x="1649595" y="1373644"/>
                    <a:pt x="1648057" y="1377232"/>
                  </a:cubicBezTo>
                  <a:cubicBezTo>
                    <a:pt x="1440968" y="1378770"/>
                    <a:pt x="1234391" y="1379795"/>
                    <a:pt x="1027302" y="1381333"/>
                  </a:cubicBezTo>
                  <a:cubicBezTo>
                    <a:pt x="1024739" y="1371594"/>
                    <a:pt x="1020126" y="1362879"/>
                    <a:pt x="1011411" y="1358779"/>
                  </a:cubicBezTo>
                  <a:cubicBezTo>
                    <a:pt x="1007823" y="1358779"/>
                    <a:pt x="988857" y="1355703"/>
                    <a:pt x="980656" y="1353653"/>
                  </a:cubicBezTo>
                  <a:cubicBezTo>
                    <a:pt x="978605" y="1348014"/>
                    <a:pt x="976042" y="1342376"/>
                    <a:pt x="973992" y="1336225"/>
                  </a:cubicBezTo>
                  <a:cubicBezTo>
                    <a:pt x="952975" y="1340325"/>
                    <a:pt x="956564" y="1326998"/>
                    <a:pt x="942211" y="1321359"/>
                  </a:cubicBezTo>
                  <a:cubicBezTo>
                    <a:pt x="929396" y="1316746"/>
                    <a:pt x="921707" y="1320334"/>
                    <a:pt x="912993" y="1314695"/>
                  </a:cubicBezTo>
                  <a:cubicBezTo>
                    <a:pt x="910430" y="1294704"/>
                    <a:pt x="899665" y="1300855"/>
                    <a:pt x="912993" y="1287015"/>
                  </a:cubicBezTo>
                  <a:cubicBezTo>
                    <a:pt x="906842" y="1269074"/>
                    <a:pt x="894027" y="1268049"/>
                    <a:pt x="878649" y="1265999"/>
                  </a:cubicBezTo>
                  <a:cubicBezTo>
                    <a:pt x="880187" y="1255747"/>
                    <a:pt x="883262" y="1249595"/>
                    <a:pt x="876086" y="1243444"/>
                  </a:cubicBezTo>
                  <a:cubicBezTo>
                    <a:pt x="867884" y="1246520"/>
                    <a:pt x="862758" y="1250621"/>
                    <a:pt x="853531" y="1246007"/>
                  </a:cubicBezTo>
                  <a:cubicBezTo>
                    <a:pt x="852506" y="1240369"/>
                    <a:pt x="851994" y="1234730"/>
                    <a:pt x="850969" y="1228579"/>
                  </a:cubicBezTo>
                  <a:cubicBezTo>
                    <a:pt x="853019" y="1227041"/>
                    <a:pt x="855582" y="1226016"/>
                    <a:pt x="857632" y="1224478"/>
                  </a:cubicBezTo>
                  <a:cubicBezTo>
                    <a:pt x="854557" y="1215252"/>
                    <a:pt x="847893" y="1215764"/>
                    <a:pt x="850969" y="1207050"/>
                  </a:cubicBezTo>
                  <a:cubicBezTo>
                    <a:pt x="855582" y="1203974"/>
                    <a:pt x="860708" y="1200899"/>
                    <a:pt x="865321" y="1197823"/>
                  </a:cubicBezTo>
                  <a:cubicBezTo>
                    <a:pt x="864809" y="1189109"/>
                    <a:pt x="858145" y="1166555"/>
                    <a:pt x="854557" y="1160404"/>
                  </a:cubicBezTo>
                  <a:cubicBezTo>
                    <a:pt x="810473" y="1142975"/>
                    <a:pt x="815087" y="1129135"/>
                    <a:pt x="790995" y="1095304"/>
                  </a:cubicBezTo>
                  <a:cubicBezTo>
                    <a:pt x="779718" y="1084027"/>
                    <a:pt x="767928" y="1073262"/>
                    <a:pt x="756651" y="1061985"/>
                  </a:cubicBezTo>
                  <a:cubicBezTo>
                    <a:pt x="751012" y="1056346"/>
                    <a:pt x="748449" y="1046094"/>
                    <a:pt x="740760" y="1041994"/>
                  </a:cubicBezTo>
                  <a:cubicBezTo>
                    <a:pt x="735121" y="1038918"/>
                    <a:pt x="725382" y="1038918"/>
                    <a:pt x="719744" y="1041994"/>
                  </a:cubicBezTo>
                  <a:cubicBezTo>
                    <a:pt x="710004" y="1047120"/>
                    <a:pt x="703340" y="1057884"/>
                    <a:pt x="690526" y="1064548"/>
                  </a:cubicBezTo>
                  <a:cubicBezTo>
                    <a:pt x="672585" y="1052758"/>
                    <a:pt x="663358" y="1025591"/>
                    <a:pt x="645417" y="1015339"/>
                  </a:cubicBezTo>
                  <a:cubicBezTo>
                    <a:pt x="634140" y="1017389"/>
                    <a:pt x="619787" y="1022002"/>
                    <a:pt x="608510" y="1020465"/>
                  </a:cubicBezTo>
                  <a:lnTo>
                    <a:pt x="608510" y="675487"/>
                  </a:lnTo>
                  <a:lnTo>
                    <a:pt x="610048" y="675487"/>
                  </a:lnTo>
                  <a:cubicBezTo>
                    <a:pt x="621838" y="675999"/>
                    <a:pt x="634140" y="676512"/>
                    <a:pt x="645930" y="677024"/>
                  </a:cubicBezTo>
                  <a:cubicBezTo>
                    <a:pt x="661308" y="701629"/>
                    <a:pt x="705391" y="702654"/>
                    <a:pt x="733584" y="714444"/>
                  </a:cubicBezTo>
                  <a:cubicBezTo>
                    <a:pt x="737684" y="711368"/>
                    <a:pt x="738710" y="711368"/>
                    <a:pt x="737684" y="706242"/>
                  </a:cubicBezTo>
                  <a:cubicBezTo>
                    <a:pt x="734096" y="699579"/>
                    <a:pt x="728458" y="699066"/>
                    <a:pt x="725895" y="691890"/>
                  </a:cubicBezTo>
                  <a:cubicBezTo>
                    <a:pt x="736659" y="685739"/>
                    <a:pt x="753062" y="685739"/>
                    <a:pt x="760239" y="675999"/>
                  </a:cubicBezTo>
                  <a:cubicBezTo>
                    <a:pt x="762802" y="677024"/>
                    <a:pt x="765365" y="677537"/>
                    <a:pt x="768440" y="678562"/>
                  </a:cubicBezTo>
                  <a:cubicBezTo>
                    <a:pt x="766390" y="683688"/>
                    <a:pt x="765877" y="682663"/>
                    <a:pt x="768440" y="687789"/>
                  </a:cubicBezTo>
                  <a:lnTo>
                    <a:pt x="769978" y="687789"/>
                  </a:lnTo>
                  <a:cubicBezTo>
                    <a:pt x="780230" y="686764"/>
                    <a:pt x="793558" y="687276"/>
                    <a:pt x="792532" y="675999"/>
                  </a:cubicBezTo>
                  <a:cubicBezTo>
                    <a:pt x="822776" y="671386"/>
                    <a:pt x="833028" y="656520"/>
                    <a:pt x="869422" y="656008"/>
                  </a:cubicBezTo>
                  <a:cubicBezTo>
                    <a:pt x="868397" y="657546"/>
                    <a:pt x="867884" y="658571"/>
                    <a:pt x="866859" y="660109"/>
                  </a:cubicBezTo>
                  <a:cubicBezTo>
                    <a:pt x="837128" y="670873"/>
                    <a:pt x="798171" y="683176"/>
                    <a:pt x="780743" y="706755"/>
                  </a:cubicBezTo>
                  <a:lnTo>
                    <a:pt x="780743" y="711881"/>
                  </a:lnTo>
                  <a:lnTo>
                    <a:pt x="783306" y="711881"/>
                  </a:lnTo>
                  <a:cubicBezTo>
                    <a:pt x="791507" y="715469"/>
                    <a:pt x="798171" y="710856"/>
                    <a:pt x="803297" y="707780"/>
                  </a:cubicBezTo>
                  <a:cubicBezTo>
                    <a:pt x="806373" y="681125"/>
                    <a:pt x="829952" y="691377"/>
                    <a:pt x="845843" y="687789"/>
                  </a:cubicBezTo>
                  <a:cubicBezTo>
                    <a:pt x="854557" y="681125"/>
                    <a:pt x="863783" y="674461"/>
                    <a:pt x="872498" y="667798"/>
                  </a:cubicBezTo>
                  <a:cubicBezTo>
                    <a:pt x="879161" y="670361"/>
                    <a:pt x="877624" y="672411"/>
                    <a:pt x="884287" y="674461"/>
                  </a:cubicBezTo>
                  <a:cubicBezTo>
                    <a:pt x="888388" y="671898"/>
                    <a:pt x="892489" y="669335"/>
                    <a:pt x="896077" y="666260"/>
                  </a:cubicBezTo>
                  <a:cubicBezTo>
                    <a:pt x="897102" y="662159"/>
                    <a:pt x="897615" y="658058"/>
                    <a:pt x="898640" y="654470"/>
                  </a:cubicBezTo>
                  <a:cubicBezTo>
                    <a:pt x="902228" y="653958"/>
                    <a:pt x="905816" y="653445"/>
                    <a:pt x="909405" y="652932"/>
                  </a:cubicBezTo>
                  <a:cubicBezTo>
                    <a:pt x="909917" y="651907"/>
                    <a:pt x="910430" y="651395"/>
                    <a:pt x="910942" y="650369"/>
                  </a:cubicBezTo>
                  <a:cubicBezTo>
                    <a:pt x="908379" y="645756"/>
                    <a:pt x="905816" y="640630"/>
                    <a:pt x="902741" y="636017"/>
                  </a:cubicBezTo>
                  <a:cubicBezTo>
                    <a:pt x="927858" y="639092"/>
                    <a:pt x="933497" y="671898"/>
                    <a:pt x="947849" y="686251"/>
                  </a:cubicBezTo>
                  <a:cubicBezTo>
                    <a:pt x="951438" y="685739"/>
                    <a:pt x="955026" y="685226"/>
                    <a:pt x="958614" y="684713"/>
                  </a:cubicBezTo>
                  <a:cubicBezTo>
                    <a:pt x="969891" y="679075"/>
                    <a:pt x="976042" y="664209"/>
                    <a:pt x="982706" y="653958"/>
                  </a:cubicBezTo>
                  <a:cubicBezTo>
                    <a:pt x="984244" y="654983"/>
                    <a:pt x="985269" y="655495"/>
                    <a:pt x="986807" y="656520"/>
                  </a:cubicBezTo>
                  <a:cubicBezTo>
                    <a:pt x="987319" y="671898"/>
                    <a:pt x="986807" y="671898"/>
                    <a:pt x="984244" y="684201"/>
                  </a:cubicBezTo>
                  <a:cubicBezTo>
                    <a:pt x="984756" y="684713"/>
                    <a:pt x="985269" y="685226"/>
                    <a:pt x="985782" y="685739"/>
                  </a:cubicBezTo>
                  <a:cubicBezTo>
                    <a:pt x="1020638" y="685226"/>
                    <a:pt x="1021151" y="660621"/>
                    <a:pt x="1054982" y="668310"/>
                  </a:cubicBezTo>
                  <a:cubicBezTo>
                    <a:pt x="1064209" y="673436"/>
                    <a:pt x="1073436" y="679075"/>
                    <a:pt x="1082663" y="684201"/>
                  </a:cubicBezTo>
                  <a:cubicBezTo>
                    <a:pt x="1100091" y="691377"/>
                    <a:pt x="1125721" y="695990"/>
                    <a:pt x="1141099" y="700091"/>
                  </a:cubicBezTo>
                  <a:cubicBezTo>
                    <a:pt x="1163653" y="706242"/>
                    <a:pt x="1184157" y="697528"/>
                    <a:pt x="1203636" y="705217"/>
                  </a:cubicBezTo>
                  <a:cubicBezTo>
                    <a:pt x="1212350" y="708805"/>
                    <a:pt x="1220039" y="715982"/>
                    <a:pt x="1224652" y="723671"/>
                  </a:cubicBezTo>
                  <a:lnTo>
                    <a:pt x="1224652" y="725208"/>
                  </a:lnTo>
                  <a:cubicBezTo>
                    <a:pt x="1209787" y="725208"/>
                    <a:pt x="1196972" y="731360"/>
                    <a:pt x="1193896" y="743662"/>
                  </a:cubicBezTo>
                  <a:cubicBezTo>
                    <a:pt x="1194409" y="744687"/>
                    <a:pt x="1194921" y="745200"/>
                    <a:pt x="1195434" y="746225"/>
                  </a:cubicBezTo>
                  <a:cubicBezTo>
                    <a:pt x="1244131" y="762628"/>
                    <a:pt x="1347163" y="724183"/>
                    <a:pt x="1358440" y="772880"/>
                  </a:cubicBezTo>
                  <a:cubicBezTo>
                    <a:pt x="1355877" y="774930"/>
                    <a:pt x="1353314" y="777493"/>
                    <a:pt x="1350238" y="779544"/>
                  </a:cubicBezTo>
                  <a:cubicBezTo>
                    <a:pt x="1353827" y="785695"/>
                    <a:pt x="1358440" y="787745"/>
                    <a:pt x="1367667" y="788771"/>
                  </a:cubicBezTo>
                  <a:cubicBezTo>
                    <a:pt x="1371767" y="783132"/>
                    <a:pt x="1376381" y="781594"/>
                    <a:pt x="1380994" y="776981"/>
                  </a:cubicBezTo>
                  <a:cubicBezTo>
                    <a:pt x="1375868" y="765191"/>
                    <a:pt x="1370230" y="752889"/>
                    <a:pt x="1365104" y="741099"/>
                  </a:cubicBezTo>
                  <a:cubicBezTo>
                    <a:pt x="1379969" y="733410"/>
                    <a:pt x="1402011" y="731872"/>
                    <a:pt x="1411750" y="718545"/>
                  </a:cubicBezTo>
                  <a:cubicBezTo>
                    <a:pt x="1409700" y="712906"/>
                    <a:pt x="1410212" y="714444"/>
                    <a:pt x="1406624" y="711881"/>
                  </a:cubicBezTo>
                  <a:cubicBezTo>
                    <a:pt x="1389708" y="719057"/>
                    <a:pt x="1371255" y="728797"/>
                    <a:pt x="1349726" y="729309"/>
                  </a:cubicBezTo>
                  <a:cubicBezTo>
                    <a:pt x="1350238" y="726234"/>
                    <a:pt x="1350751" y="723158"/>
                    <a:pt x="1351264" y="720083"/>
                  </a:cubicBezTo>
                  <a:cubicBezTo>
                    <a:pt x="1368179" y="711368"/>
                    <a:pt x="1393296" y="701116"/>
                    <a:pt x="1417389" y="705217"/>
                  </a:cubicBezTo>
                  <a:cubicBezTo>
                    <a:pt x="1418414" y="710856"/>
                    <a:pt x="1418926" y="716494"/>
                    <a:pt x="1419952" y="722646"/>
                  </a:cubicBezTo>
                  <a:cubicBezTo>
                    <a:pt x="1430203" y="725721"/>
                    <a:pt x="1438918" y="733410"/>
                    <a:pt x="1446607" y="735973"/>
                  </a:cubicBezTo>
                  <a:lnTo>
                    <a:pt x="1466598" y="735973"/>
                  </a:lnTo>
                  <a:cubicBezTo>
                    <a:pt x="1473262" y="740586"/>
                    <a:pt x="1479925" y="744687"/>
                    <a:pt x="1486589" y="749301"/>
                  </a:cubicBezTo>
                  <a:cubicBezTo>
                    <a:pt x="1505043" y="755452"/>
                    <a:pt x="1526059" y="746738"/>
                    <a:pt x="1542462" y="744175"/>
                  </a:cubicBezTo>
                  <a:cubicBezTo>
                    <a:pt x="1553739" y="745200"/>
                    <a:pt x="1565529" y="745712"/>
                    <a:pt x="1576806" y="746738"/>
                  </a:cubicBezTo>
                  <a:cubicBezTo>
                    <a:pt x="1578857" y="735973"/>
                    <a:pt x="1581420" y="733410"/>
                    <a:pt x="1576806" y="724183"/>
                  </a:cubicBezTo>
                  <a:cubicBezTo>
                    <a:pt x="1577319" y="723671"/>
                    <a:pt x="1577831" y="723158"/>
                    <a:pt x="1578344" y="722646"/>
                  </a:cubicBezTo>
                  <a:cubicBezTo>
                    <a:pt x="1582445" y="723158"/>
                    <a:pt x="1586546" y="723671"/>
                    <a:pt x="1590134" y="724183"/>
                  </a:cubicBezTo>
                  <a:cubicBezTo>
                    <a:pt x="1593722" y="721620"/>
                    <a:pt x="1597310" y="719057"/>
                    <a:pt x="1600898" y="715982"/>
                  </a:cubicBezTo>
                  <a:lnTo>
                    <a:pt x="1600898" y="711881"/>
                  </a:lnTo>
                  <a:cubicBezTo>
                    <a:pt x="1590134" y="704192"/>
                    <a:pt x="1577319" y="701116"/>
                    <a:pt x="1560916" y="697528"/>
                  </a:cubicBezTo>
                  <a:cubicBezTo>
                    <a:pt x="1561428" y="692915"/>
                    <a:pt x="1558865" y="695478"/>
                    <a:pt x="1563479" y="692402"/>
                  </a:cubicBezTo>
                  <a:cubicBezTo>
                    <a:pt x="1570655" y="689839"/>
                    <a:pt x="1576806" y="688814"/>
                    <a:pt x="1581932" y="685739"/>
                  </a:cubicBezTo>
                  <a:cubicBezTo>
                    <a:pt x="1583470" y="677537"/>
                    <a:pt x="1585008" y="669335"/>
                    <a:pt x="1591159" y="665747"/>
                  </a:cubicBezTo>
                  <a:cubicBezTo>
                    <a:pt x="1591672" y="665235"/>
                    <a:pt x="1592184" y="664722"/>
                    <a:pt x="1592697" y="664209"/>
                  </a:cubicBezTo>
                  <a:cubicBezTo>
                    <a:pt x="1604999" y="666772"/>
                    <a:pt x="1607050" y="675999"/>
                    <a:pt x="1616789" y="678562"/>
                  </a:cubicBezTo>
                  <a:cubicBezTo>
                    <a:pt x="1627553" y="681638"/>
                    <a:pt x="1638318" y="677024"/>
                    <a:pt x="1647545" y="680100"/>
                  </a:cubicBezTo>
                  <a:lnTo>
                    <a:pt x="1647545" y="681638"/>
                  </a:lnTo>
                  <a:cubicBezTo>
                    <a:pt x="1640881" y="682150"/>
                    <a:pt x="1634217" y="682663"/>
                    <a:pt x="1627553" y="683176"/>
                  </a:cubicBezTo>
                  <a:lnTo>
                    <a:pt x="1627553" y="689839"/>
                  </a:lnTo>
                  <a:cubicBezTo>
                    <a:pt x="1628579" y="691377"/>
                    <a:pt x="1629091" y="692402"/>
                    <a:pt x="1630116" y="693940"/>
                  </a:cubicBezTo>
                  <a:cubicBezTo>
                    <a:pt x="1647545" y="692402"/>
                    <a:pt x="1654209" y="688814"/>
                    <a:pt x="1660872" y="703167"/>
                  </a:cubicBezTo>
                  <a:cubicBezTo>
                    <a:pt x="1660360" y="704705"/>
                    <a:pt x="1659847" y="705730"/>
                    <a:pt x="1659335" y="707268"/>
                  </a:cubicBezTo>
                  <a:cubicBezTo>
                    <a:pt x="1650620" y="710343"/>
                    <a:pt x="1639856" y="704705"/>
                    <a:pt x="1630116" y="708805"/>
                  </a:cubicBezTo>
                  <a:cubicBezTo>
                    <a:pt x="1626528" y="710343"/>
                    <a:pt x="1628579" y="716494"/>
                    <a:pt x="1626016" y="718032"/>
                  </a:cubicBezTo>
                  <a:cubicBezTo>
                    <a:pt x="1617814" y="717520"/>
                    <a:pt x="1610125" y="717007"/>
                    <a:pt x="1601924" y="716494"/>
                  </a:cubicBezTo>
                  <a:cubicBezTo>
                    <a:pt x="1601411" y="717520"/>
                    <a:pt x="1600898" y="718032"/>
                    <a:pt x="1600386" y="719057"/>
                  </a:cubicBezTo>
                  <a:cubicBezTo>
                    <a:pt x="1606537" y="730334"/>
                    <a:pt x="1619352" y="731872"/>
                    <a:pt x="1632167" y="732385"/>
                  </a:cubicBezTo>
                  <a:cubicBezTo>
                    <a:pt x="1629091" y="739049"/>
                    <a:pt x="1622427" y="748275"/>
                    <a:pt x="1623965" y="754939"/>
                  </a:cubicBezTo>
                  <a:cubicBezTo>
                    <a:pt x="1627041" y="765704"/>
                    <a:pt x="1635755" y="766729"/>
                    <a:pt x="1646520" y="769804"/>
                  </a:cubicBezTo>
                  <a:cubicBezTo>
                    <a:pt x="1649083" y="768267"/>
                    <a:pt x="1651646" y="767241"/>
                    <a:pt x="1654721" y="765704"/>
                  </a:cubicBezTo>
                  <a:cubicBezTo>
                    <a:pt x="1652671" y="756477"/>
                    <a:pt x="1650108" y="747250"/>
                    <a:pt x="1648057" y="738023"/>
                  </a:cubicBezTo>
                  <a:cubicBezTo>
                    <a:pt x="1667024" y="738536"/>
                    <a:pt x="1682401" y="727771"/>
                    <a:pt x="1689065" y="717007"/>
                  </a:cubicBezTo>
                  <a:cubicBezTo>
                    <a:pt x="1693166" y="708805"/>
                    <a:pt x="1688553" y="699579"/>
                    <a:pt x="1684964" y="694453"/>
                  </a:cubicBezTo>
                  <a:lnTo>
                    <a:pt x="1683427" y="694453"/>
                  </a:lnTo>
                  <a:cubicBezTo>
                    <a:pt x="1681376" y="695990"/>
                    <a:pt x="1678813" y="697016"/>
                    <a:pt x="1676763" y="698553"/>
                  </a:cubicBezTo>
                  <a:cubicBezTo>
                    <a:pt x="1676763" y="686764"/>
                    <a:pt x="1677788" y="689839"/>
                    <a:pt x="1680864" y="681125"/>
                  </a:cubicBezTo>
                  <a:cubicBezTo>
                    <a:pt x="1663948" y="670361"/>
                    <a:pt x="1633705" y="670361"/>
                    <a:pt x="1623965" y="651907"/>
                  </a:cubicBezTo>
                  <a:cubicBezTo>
                    <a:pt x="1626528" y="644731"/>
                    <a:pt x="1629091" y="637554"/>
                    <a:pt x="1632167" y="630891"/>
                  </a:cubicBezTo>
                  <a:cubicBezTo>
                    <a:pt x="1627041" y="625252"/>
                    <a:pt x="1623965" y="625252"/>
                    <a:pt x="1622940" y="615000"/>
                  </a:cubicBezTo>
                  <a:cubicBezTo>
                    <a:pt x="1624478" y="611412"/>
                    <a:pt x="1626528" y="607824"/>
                    <a:pt x="1628066" y="604236"/>
                  </a:cubicBezTo>
                  <a:lnTo>
                    <a:pt x="1629604" y="604236"/>
                  </a:lnTo>
                  <a:cubicBezTo>
                    <a:pt x="1638831" y="605773"/>
                    <a:pt x="1641906" y="608849"/>
                    <a:pt x="1649595" y="605773"/>
                  </a:cubicBezTo>
                  <a:cubicBezTo>
                    <a:pt x="1649083" y="597059"/>
                    <a:pt x="1646520" y="596034"/>
                    <a:pt x="1642931" y="590908"/>
                  </a:cubicBezTo>
                  <a:cubicBezTo>
                    <a:pt x="1650108" y="588858"/>
                    <a:pt x="1652158" y="587320"/>
                    <a:pt x="1656259" y="582706"/>
                  </a:cubicBezTo>
                  <a:cubicBezTo>
                    <a:pt x="1656259" y="548362"/>
                    <a:pt x="1644469" y="537598"/>
                    <a:pt x="1642931" y="501716"/>
                  </a:cubicBezTo>
                  <a:cubicBezTo>
                    <a:pt x="1649083" y="503254"/>
                    <a:pt x="1652671" y="505817"/>
                    <a:pt x="1657284" y="501716"/>
                  </a:cubicBezTo>
                  <a:cubicBezTo>
                    <a:pt x="1658822" y="496590"/>
                    <a:pt x="1655234" y="494027"/>
                    <a:pt x="1652158" y="489926"/>
                  </a:cubicBezTo>
                  <a:cubicBezTo>
                    <a:pt x="1670099" y="474548"/>
                    <a:pt x="1730586" y="487363"/>
                    <a:pt x="1758266" y="491464"/>
                  </a:cubicBezTo>
                  <a:cubicBezTo>
                    <a:pt x="1755190" y="505817"/>
                    <a:pt x="1734686" y="536060"/>
                    <a:pt x="1722384" y="541699"/>
                  </a:cubicBezTo>
                  <a:cubicBezTo>
                    <a:pt x="1709056" y="540673"/>
                    <a:pt x="1695729" y="540161"/>
                    <a:pt x="1682401" y="539136"/>
                  </a:cubicBezTo>
                  <a:cubicBezTo>
                    <a:pt x="1681889" y="540161"/>
                    <a:pt x="1681376" y="540673"/>
                    <a:pt x="1680864" y="541699"/>
                  </a:cubicBezTo>
                  <a:cubicBezTo>
                    <a:pt x="1683427" y="547337"/>
                    <a:pt x="1684452" y="547850"/>
                    <a:pt x="1690090" y="549900"/>
                  </a:cubicBezTo>
                  <a:cubicBezTo>
                    <a:pt x="1685477" y="565278"/>
                    <a:pt x="1671637" y="566816"/>
                    <a:pt x="1663435" y="577580"/>
                  </a:cubicBezTo>
                  <a:cubicBezTo>
                    <a:pt x="1666511" y="583219"/>
                    <a:pt x="1667024" y="584244"/>
                    <a:pt x="1672662" y="586807"/>
                  </a:cubicBezTo>
                  <a:cubicBezTo>
                    <a:pt x="1683427" y="586807"/>
                    <a:pt x="1696754" y="597059"/>
                    <a:pt x="1701880" y="606798"/>
                  </a:cubicBezTo>
                  <a:cubicBezTo>
                    <a:pt x="1699317" y="612950"/>
                    <a:pt x="1698292" y="618588"/>
                    <a:pt x="1699317" y="625252"/>
                  </a:cubicBezTo>
                  <a:cubicBezTo>
                    <a:pt x="1715720" y="631403"/>
                    <a:pt x="1720846" y="640630"/>
                    <a:pt x="1735199" y="647806"/>
                  </a:cubicBezTo>
                  <a:cubicBezTo>
                    <a:pt x="1734174" y="649344"/>
                    <a:pt x="1733661" y="650369"/>
                    <a:pt x="1732636" y="651907"/>
                  </a:cubicBezTo>
                  <a:cubicBezTo>
                    <a:pt x="1726485" y="651907"/>
                    <a:pt x="1724947" y="651907"/>
                    <a:pt x="1721871" y="654470"/>
                  </a:cubicBezTo>
                  <a:cubicBezTo>
                    <a:pt x="1718283" y="660621"/>
                    <a:pt x="1717771" y="668310"/>
                    <a:pt x="1719308" y="675487"/>
                  </a:cubicBezTo>
                  <a:cubicBezTo>
                    <a:pt x="1720846" y="676512"/>
                    <a:pt x="1722897" y="677024"/>
                    <a:pt x="1724434" y="678050"/>
                  </a:cubicBezTo>
                  <a:cubicBezTo>
                    <a:pt x="1729048" y="675999"/>
                    <a:pt x="1733149" y="673436"/>
                    <a:pt x="1737762" y="671386"/>
                  </a:cubicBezTo>
                  <a:cubicBezTo>
                    <a:pt x="1745963" y="675487"/>
                    <a:pt x="1751602" y="679587"/>
                    <a:pt x="1762879" y="680613"/>
                  </a:cubicBezTo>
                  <a:cubicBezTo>
                    <a:pt x="1761341" y="682150"/>
                    <a:pt x="1760316" y="684201"/>
                    <a:pt x="1758778" y="685739"/>
                  </a:cubicBezTo>
                  <a:cubicBezTo>
                    <a:pt x="1752115" y="686764"/>
                    <a:pt x="1751602" y="687276"/>
                    <a:pt x="1748014" y="690864"/>
                  </a:cubicBezTo>
                  <a:cubicBezTo>
                    <a:pt x="1749039" y="698553"/>
                    <a:pt x="1754678" y="721620"/>
                    <a:pt x="1759804" y="726746"/>
                  </a:cubicBezTo>
                  <a:cubicBezTo>
                    <a:pt x="1761341" y="726234"/>
                    <a:pt x="1762366" y="725721"/>
                    <a:pt x="1763904" y="725208"/>
                  </a:cubicBezTo>
                  <a:cubicBezTo>
                    <a:pt x="1768518" y="711881"/>
                    <a:pt x="1774669" y="700091"/>
                    <a:pt x="1782358" y="689327"/>
                  </a:cubicBezTo>
                  <a:cubicBezTo>
                    <a:pt x="1784921" y="689839"/>
                    <a:pt x="1787484" y="690352"/>
                    <a:pt x="1790559" y="690864"/>
                  </a:cubicBezTo>
                  <a:cubicBezTo>
                    <a:pt x="1798248" y="696503"/>
                    <a:pt x="1805425" y="702142"/>
                    <a:pt x="1813114" y="708293"/>
                  </a:cubicBezTo>
                  <a:cubicBezTo>
                    <a:pt x="1814139" y="713419"/>
                    <a:pt x="1814651" y="719057"/>
                    <a:pt x="1815677" y="724183"/>
                  </a:cubicBezTo>
                  <a:cubicBezTo>
                    <a:pt x="1808500" y="725721"/>
                    <a:pt x="1807988" y="727771"/>
                    <a:pt x="1803887" y="732385"/>
                  </a:cubicBezTo>
                  <a:cubicBezTo>
                    <a:pt x="1804400" y="749813"/>
                    <a:pt x="1819777" y="766729"/>
                    <a:pt x="1830542" y="774930"/>
                  </a:cubicBezTo>
                  <a:lnTo>
                    <a:pt x="1833105" y="774930"/>
                  </a:lnTo>
                  <a:cubicBezTo>
                    <a:pt x="1837206" y="767754"/>
                    <a:pt x="1841307" y="766216"/>
                    <a:pt x="1850533" y="764166"/>
                  </a:cubicBezTo>
                  <a:cubicBezTo>
                    <a:pt x="1851046" y="761603"/>
                    <a:pt x="1851559" y="759040"/>
                    <a:pt x="1852071" y="755964"/>
                  </a:cubicBezTo>
                  <a:cubicBezTo>
                    <a:pt x="1848483" y="747763"/>
                    <a:pt x="1845407" y="745712"/>
                    <a:pt x="1840281" y="740074"/>
                  </a:cubicBezTo>
                  <a:cubicBezTo>
                    <a:pt x="1840281" y="731872"/>
                    <a:pt x="1840281" y="731360"/>
                    <a:pt x="1846945" y="729309"/>
                  </a:cubicBezTo>
                  <a:cubicBezTo>
                    <a:pt x="1846945" y="736998"/>
                    <a:pt x="1848483" y="740074"/>
                    <a:pt x="1852071" y="743662"/>
                  </a:cubicBezTo>
                  <a:cubicBezTo>
                    <a:pt x="1866936" y="736486"/>
                    <a:pt x="1864373" y="723158"/>
                    <a:pt x="1872062" y="709318"/>
                  </a:cubicBezTo>
                  <a:lnTo>
                    <a:pt x="1883852" y="709318"/>
                  </a:lnTo>
                  <a:cubicBezTo>
                    <a:pt x="1884365" y="699579"/>
                    <a:pt x="1886928" y="700604"/>
                    <a:pt x="1888978" y="693427"/>
                  </a:cubicBezTo>
                  <a:cubicBezTo>
                    <a:pt x="1884877" y="687789"/>
                    <a:pt x="1879751" y="687276"/>
                    <a:pt x="1874625" y="682663"/>
                  </a:cubicBezTo>
                  <a:lnTo>
                    <a:pt x="1874625" y="671386"/>
                  </a:lnTo>
                  <a:cubicBezTo>
                    <a:pt x="1892566" y="666260"/>
                    <a:pt x="1918709" y="672924"/>
                    <a:pt x="1934087" y="678050"/>
                  </a:cubicBezTo>
                  <a:cubicBezTo>
                    <a:pt x="1937162" y="692915"/>
                    <a:pt x="1949465" y="691890"/>
                    <a:pt x="1963305" y="695478"/>
                  </a:cubicBezTo>
                  <a:cubicBezTo>
                    <a:pt x="1960229" y="699579"/>
                    <a:pt x="1958691" y="699066"/>
                    <a:pt x="1956641" y="704705"/>
                  </a:cubicBezTo>
                  <a:cubicBezTo>
                    <a:pt x="1957666" y="706242"/>
                    <a:pt x="1958179" y="707268"/>
                    <a:pt x="1959204" y="708805"/>
                  </a:cubicBezTo>
                  <a:cubicBezTo>
                    <a:pt x="1961254" y="709831"/>
                    <a:pt x="1963817" y="710343"/>
                    <a:pt x="1965868" y="711368"/>
                  </a:cubicBezTo>
                  <a:cubicBezTo>
                    <a:pt x="1965355" y="712906"/>
                    <a:pt x="1964842" y="713931"/>
                    <a:pt x="1964330" y="715469"/>
                  </a:cubicBezTo>
                  <a:cubicBezTo>
                    <a:pt x="1956641" y="719570"/>
                    <a:pt x="1945876" y="719570"/>
                    <a:pt x="1935112" y="722133"/>
                  </a:cubicBezTo>
                  <a:lnTo>
                    <a:pt x="1935112" y="728797"/>
                  </a:lnTo>
                  <a:cubicBezTo>
                    <a:pt x="1945876" y="736486"/>
                    <a:pt x="1952540" y="752376"/>
                    <a:pt x="1961767" y="762115"/>
                  </a:cubicBezTo>
                  <a:cubicBezTo>
                    <a:pt x="1961254" y="764678"/>
                    <a:pt x="1960742" y="767241"/>
                    <a:pt x="1960229" y="770317"/>
                  </a:cubicBezTo>
                  <a:cubicBezTo>
                    <a:pt x="1953565" y="782619"/>
                    <a:pt x="1929473" y="797485"/>
                    <a:pt x="1913583" y="801073"/>
                  </a:cubicBezTo>
                  <a:cubicBezTo>
                    <a:pt x="1907944" y="792359"/>
                    <a:pt x="1898205" y="784157"/>
                    <a:pt x="1889491" y="778519"/>
                  </a:cubicBezTo>
                  <a:cubicBezTo>
                    <a:pt x="1886928" y="780056"/>
                    <a:pt x="1884365" y="781082"/>
                    <a:pt x="1881289" y="782619"/>
                  </a:cubicBezTo>
                  <a:lnTo>
                    <a:pt x="1881289" y="784157"/>
                  </a:lnTo>
                  <a:cubicBezTo>
                    <a:pt x="1881802" y="785695"/>
                    <a:pt x="1882314" y="787745"/>
                    <a:pt x="1882827" y="789283"/>
                  </a:cubicBezTo>
                  <a:cubicBezTo>
                    <a:pt x="1891028" y="792871"/>
                    <a:pt x="1896667" y="795947"/>
                    <a:pt x="1901280" y="802611"/>
                  </a:cubicBezTo>
                  <a:lnTo>
                    <a:pt x="1901280" y="804148"/>
                  </a:lnTo>
                  <a:cubicBezTo>
                    <a:pt x="1893591" y="805686"/>
                    <a:pt x="1886415" y="806711"/>
                    <a:pt x="1878726" y="808249"/>
                  </a:cubicBezTo>
                  <a:cubicBezTo>
                    <a:pt x="1871037" y="795434"/>
                    <a:pt x="1855659" y="793384"/>
                    <a:pt x="1841819" y="801585"/>
                  </a:cubicBezTo>
                  <a:lnTo>
                    <a:pt x="1841819" y="805686"/>
                  </a:lnTo>
                  <a:cubicBezTo>
                    <a:pt x="1846945" y="808762"/>
                    <a:pt x="1855147" y="811325"/>
                    <a:pt x="1857710" y="817476"/>
                  </a:cubicBezTo>
                  <a:cubicBezTo>
                    <a:pt x="1846945" y="825678"/>
                    <a:pt x="1836693" y="833367"/>
                    <a:pt x="1825929" y="841568"/>
                  </a:cubicBezTo>
                  <a:cubicBezTo>
                    <a:pt x="1804912" y="837467"/>
                    <a:pt x="1794148" y="816451"/>
                    <a:pt x="1770055" y="820552"/>
                  </a:cubicBezTo>
                  <a:cubicBezTo>
                    <a:pt x="1769543" y="821577"/>
                    <a:pt x="1769030" y="822089"/>
                    <a:pt x="1768518" y="823115"/>
                  </a:cubicBezTo>
                  <a:cubicBezTo>
                    <a:pt x="1769030" y="824652"/>
                    <a:pt x="1769543" y="826703"/>
                    <a:pt x="1770055" y="828241"/>
                  </a:cubicBezTo>
                  <a:cubicBezTo>
                    <a:pt x="1780820" y="850282"/>
                    <a:pt x="1809526" y="846181"/>
                    <a:pt x="1835155" y="850795"/>
                  </a:cubicBezTo>
                  <a:cubicBezTo>
                    <a:pt x="1834130" y="855921"/>
                    <a:pt x="1829004" y="861559"/>
                    <a:pt x="1823366" y="865660"/>
                  </a:cubicBezTo>
                  <a:cubicBezTo>
                    <a:pt x="1816702" y="873862"/>
                    <a:pt x="1810038" y="881551"/>
                    <a:pt x="1803374" y="889752"/>
                  </a:cubicBezTo>
                  <a:cubicBezTo>
                    <a:pt x="1787996" y="889240"/>
                    <a:pt x="1779282" y="881551"/>
                    <a:pt x="1766467" y="884626"/>
                  </a:cubicBezTo>
                  <a:lnTo>
                    <a:pt x="1766467" y="901029"/>
                  </a:lnTo>
                  <a:close/>
                  <a:moveTo>
                    <a:pt x="1581420" y="483775"/>
                  </a:moveTo>
                  <a:lnTo>
                    <a:pt x="1594747" y="483775"/>
                  </a:lnTo>
                  <a:cubicBezTo>
                    <a:pt x="1592184" y="495565"/>
                    <a:pt x="1602436" y="496590"/>
                    <a:pt x="1610638" y="501203"/>
                  </a:cubicBezTo>
                  <a:cubicBezTo>
                    <a:pt x="1607050" y="517094"/>
                    <a:pt x="1589109" y="516069"/>
                    <a:pt x="1579882" y="526321"/>
                  </a:cubicBezTo>
                  <a:lnTo>
                    <a:pt x="1579882" y="531447"/>
                  </a:lnTo>
                  <a:cubicBezTo>
                    <a:pt x="1587058" y="536060"/>
                    <a:pt x="1596798" y="536060"/>
                    <a:pt x="1607562" y="538110"/>
                  </a:cubicBezTo>
                  <a:cubicBezTo>
                    <a:pt x="1608587" y="543749"/>
                    <a:pt x="1610125" y="546312"/>
                    <a:pt x="1612688" y="549900"/>
                  </a:cubicBezTo>
                  <a:lnTo>
                    <a:pt x="1614226" y="549900"/>
                  </a:lnTo>
                  <a:cubicBezTo>
                    <a:pt x="1615251" y="549388"/>
                    <a:pt x="1615764" y="548875"/>
                    <a:pt x="1616789" y="548362"/>
                  </a:cubicBezTo>
                  <a:cubicBezTo>
                    <a:pt x="1617814" y="540161"/>
                    <a:pt x="1617302" y="536060"/>
                    <a:pt x="1614226" y="529909"/>
                  </a:cubicBezTo>
                  <a:cubicBezTo>
                    <a:pt x="1615251" y="528371"/>
                    <a:pt x="1615764" y="527346"/>
                    <a:pt x="1616789" y="525808"/>
                  </a:cubicBezTo>
                  <a:cubicBezTo>
                    <a:pt x="1635242" y="529909"/>
                    <a:pt x="1617814" y="581169"/>
                    <a:pt x="1607562" y="586807"/>
                  </a:cubicBezTo>
                  <a:cubicBezTo>
                    <a:pt x="1600386" y="587832"/>
                    <a:pt x="1593209" y="588345"/>
                    <a:pt x="1586546" y="589370"/>
                  </a:cubicBezTo>
                  <a:cubicBezTo>
                    <a:pt x="1581932" y="593984"/>
                    <a:pt x="1576806" y="598084"/>
                    <a:pt x="1572193" y="602698"/>
                  </a:cubicBezTo>
                  <a:cubicBezTo>
                    <a:pt x="1570142" y="603210"/>
                    <a:pt x="1567580" y="603723"/>
                    <a:pt x="1565529" y="604236"/>
                  </a:cubicBezTo>
                  <a:cubicBezTo>
                    <a:pt x="1548614" y="601160"/>
                    <a:pt x="1540412" y="577580"/>
                    <a:pt x="1528622" y="568354"/>
                  </a:cubicBezTo>
                  <a:cubicBezTo>
                    <a:pt x="1514269" y="558102"/>
                    <a:pt x="1498892" y="557077"/>
                    <a:pt x="1487614" y="544262"/>
                  </a:cubicBezTo>
                  <a:cubicBezTo>
                    <a:pt x="1488127" y="538110"/>
                    <a:pt x="1488640" y="537085"/>
                    <a:pt x="1490177" y="533497"/>
                  </a:cubicBezTo>
                  <a:cubicBezTo>
                    <a:pt x="1493766" y="532985"/>
                    <a:pt x="1497354" y="532472"/>
                    <a:pt x="1500942" y="531959"/>
                  </a:cubicBezTo>
                  <a:cubicBezTo>
                    <a:pt x="1509143" y="536573"/>
                    <a:pt x="1518883" y="548875"/>
                    <a:pt x="1531698" y="543749"/>
                  </a:cubicBezTo>
                  <a:cubicBezTo>
                    <a:pt x="1536311" y="541699"/>
                    <a:pt x="1556302" y="522733"/>
                    <a:pt x="1545025" y="516069"/>
                  </a:cubicBezTo>
                  <a:cubicBezTo>
                    <a:pt x="1537849" y="511455"/>
                    <a:pt x="1520933" y="514018"/>
                    <a:pt x="1514269" y="510943"/>
                  </a:cubicBezTo>
                  <a:lnTo>
                    <a:pt x="1514269" y="509405"/>
                  </a:lnTo>
                  <a:cubicBezTo>
                    <a:pt x="1514782" y="508380"/>
                    <a:pt x="1515295" y="507867"/>
                    <a:pt x="1515807" y="506842"/>
                  </a:cubicBezTo>
                  <a:cubicBezTo>
                    <a:pt x="1528110" y="483775"/>
                    <a:pt x="1555790" y="503766"/>
                    <a:pt x="1574243" y="501716"/>
                  </a:cubicBezTo>
                  <a:cubicBezTo>
                    <a:pt x="1574756" y="499666"/>
                    <a:pt x="1575268" y="497103"/>
                    <a:pt x="1575781" y="495052"/>
                  </a:cubicBezTo>
                  <a:cubicBezTo>
                    <a:pt x="1573218" y="493002"/>
                    <a:pt x="1570655" y="490439"/>
                    <a:pt x="1567580" y="488389"/>
                  </a:cubicBezTo>
                  <a:cubicBezTo>
                    <a:pt x="1571680" y="487363"/>
                    <a:pt x="1576806" y="485826"/>
                    <a:pt x="1581420" y="483775"/>
                  </a:cubicBezTo>
                  <a:moveTo>
                    <a:pt x="6989321" y="482750"/>
                  </a:moveTo>
                  <a:cubicBezTo>
                    <a:pt x="6992397" y="485313"/>
                    <a:pt x="6991372" y="483775"/>
                    <a:pt x="6993422" y="487876"/>
                  </a:cubicBezTo>
                  <a:cubicBezTo>
                    <a:pt x="6991884" y="488901"/>
                    <a:pt x="6990859" y="489414"/>
                    <a:pt x="6989321" y="490439"/>
                  </a:cubicBezTo>
                  <a:cubicBezTo>
                    <a:pt x="6983683" y="493515"/>
                    <a:pt x="6979582" y="492489"/>
                    <a:pt x="6973431" y="490439"/>
                  </a:cubicBezTo>
                  <a:cubicBezTo>
                    <a:pt x="6974456" y="488901"/>
                    <a:pt x="6974968" y="487876"/>
                    <a:pt x="6975994" y="486338"/>
                  </a:cubicBezTo>
                  <a:cubicBezTo>
                    <a:pt x="6980608" y="485313"/>
                    <a:pt x="6985220" y="483775"/>
                    <a:pt x="6989321" y="482750"/>
                  </a:cubicBezTo>
                  <a:moveTo>
                    <a:pt x="6343449" y="470448"/>
                  </a:moveTo>
                  <a:cubicBezTo>
                    <a:pt x="6353701" y="469935"/>
                    <a:pt x="6357289" y="471473"/>
                    <a:pt x="6361902" y="475574"/>
                  </a:cubicBezTo>
                  <a:lnTo>
                    <a:pt x="6361902" y="477111"/>
                  </a:lnTo>
                  <a:cubicBezTo>
                    <a:pt x="6353701" y="484288"/>
                    <a:pt x="6333197" y="490952"/>
                    <a:pt x="6323457" y="481212"/>
                  </a:cubicBezTo>
                  <a:cubicBezTo>
                    <a:pt x="6332172" y="479162"/>
                    <a:pt x="6337298" y="475574"/>
                    <a:pt x="6343449" y="470448"/>
                  </a:cubicBezTo>
                  <a:moveTo>
                    <a:pt x="1049856" y="465322"/>
                  </a:moveTo>
                  <a:cubicBezTo>
                    <a:pt x="1069848" y="467885"/>
                    <a:pt x="1083175" y="486338"/>
                    <a:pt x="1106755" y="478649"/>
                  </a:cubicBezTo>
                  <a:cubicBezTo>
                    <a:pt x="1108292" y="481212"/>
                    <a:pt x="1109318" y="483775"/>
                    <a:pt x="1110855" y="486851"/>
                  </a:cubicBezTo>
                  <a:cubicBezTo>
                    <a:pt x="1115981" y="484800"/>
                    <a:pt x="1121620" y="482237"/>
                    <a:pt x="1126746" y="480187"/>
                  </a:cubicBezTo>
                  <a:cubicBezTo>
                    <a:pt x="1150325" y="474036"/>
                    <a:pt x="1183132" y="498128"/>
                    <a:pt x="1191846" y="509405"/>
                  </a:cubicBezTo>
                  <a:cubicBezTo>
                    <a:pt x="1190821" y="510943"/>
                    <a:pt x="1190308" y="511968"/>
                    <a:pt x="1189283" y="513506"/>
                  </a:cubicBezTo>
                  <a:cubicBezTo>
                    <a:pt x="1174930" y="520170"/>
                    <a:pt x="1160065" y="526833"/>
                    <a:pt x="1145712" y="533497"/>
                  </a:cubicBezTo>
                  <a:cubicBezTo>
                    <a:pt x="1134947" y="536573"/>
                    <a:pt x="1124695" y="539648"/>
                    <a:pt x="1113931" y="542724"/>
                  </a:cubicBezTo>
                  <a:cubicBezTo>
                    <a:pt x="1107267" y="546825"/>
                    <a:pt x="1109830" y="558102"/>
                    <a:pt x="1104704" y="562715"/>
                  </a:cubicBezTo>
                  <a:cubicBezTo>
                    <a:pt x="1098040" y="565278"/>
                    <a:pt x="1091377" y="567841"/>
                    <a:pt x="1084713" y="570917"/>
                  </a:cubicBezTo>
                  <a:cubicBezTo>
                    <a:pt x="1078562" y="577068"/>
                    <a:pt x="1077537" y="594496"/>
                    <a:pt x="1072923" y="601673"/>
                  </a:cubicBezTo>
                  <a:cubicBezTo>
                    <a:pt x="1050881" y="603723"/>
                    <a:pt x="1034991" y="607824"/>
                    <a:pt x="1022689" y="619101"/>
                  </a:cubicBezTo>
                  <a:cubicBezTo>
                    <a:pt x="1010386" y="613462"/>
                    <a:pt x="1010386" y="597572"/>
                    <a:pt x="1001672" y="588345"/>
                  </a:cubicBezTo>
                  <a:cubicBezTo>
                    <a:pt x="993983" y="580656"/>
                    <a:pt x="971942" y="579631"/>
                    <a:pt x="960664" y="576555"/>
                  </a:cubicBezTo>
                  <a:cubicBezTo>
                    <a:pt x="963227" y="561177"/>
                    <a:pt x="976555" y="556051"/>
                    <a:pt x="983219" y="544774"/>
                  </a:cubicBezTo>
                  <a:cubicBezTo>
                    <a:pt x="986294" y="539136"/>
                    <a:pt x="982193" y="531959"/>
                    <a:pt x="983219" y="528884"/>
                  </a:cubicBezTo>
                  <a:cubicBezTo>
                    <a:pt x="989370" y="520682"/>
                    <a:pt x="995521" y="511968"/>
                    <a:pt x="1001672" y="503766"/>
                  </a:cubicBezTo>
                  <a:cubicBezTo>
                    <a:pt x="999109" y="492489"/>
                    <a:pt x="989882" y="488901"/>
                    <a:pt x="984244" y="479674"/>
                  </a:cubicBezTo>
                  <a:cubicBezTo>
                    <a:pt x="984756" y="479162"/>
                    <a:pt x="985269" y="478649"/>
                    <a:pt x="985782" y="478137"/>
                  </a:cubicBezTo>
                  <a:cubicBezTo>
                    <a:pt x="1006286" y="473523"/>
                    <a:pt x="1027815" y="469422"/>
                    <a:pt x="1049856" y="465322"/>
                  </a:cubicBezTo>
                  <a:moveTo>
                    <a:pt x="7122084" y="426877"/>
                  </a:moveTo>
                  <a:cubicBezTo>
                    <a:pt x="7127210" y="430465"/>
                    <a:pt x="7132849" y="434053"/>
                    <a:pt x="7137975" y="437641"/>
                  </a:cubicBezTo>
                  <a:cubicBezTo>
                    <a:pt x="7155916" y="442255"/>
                    <a:pt x="7217427" y="433541"/>
                    <a:pt x="7217427" y="453532"/>
                  </a:cubicBezTo>
                  <a:cubicBezTo>
                    <a:pt x="7188209" y="462759"/>
                    <a:pt x="7126185" y="460708"/>
                    <a:pt x="7112857" y="437641"/>
                  </a:cubicBezTo>
                  <a:lnTo>
                    <a:pt x="7112857" y="436104"/>
                  </a:lnTo>
                  <a:cubicBezTo>
                    <a:pt x="7115933" y="433028"/>
                    <a:pt x="7119009" y="429952"/>
                    <a:pt x="7122084" y="426877"/>
                  </a:cubicBezTo>
                  <a:moveTo>
                    <a:pt x="1443531" y="425339"/>
                  </a:moveTo>
                  <a:cubicBezTo>
                    <a:pt x="1446094" y="425852"/>
                    <a:pt x="1448657" y="426364"/>
                    <a:pt x="1451733" y="426877"/>
                  </a:cubicBezTo>
                  <a:cubicBezTo>
                    <a:pt x="1454296" y="428927"/>
                    <a:pt x="1456859" y="431490"/>
                    <a:pt x="1459934" y="433541"/>
                  </a:cubicBezTo>
                  <a:cubicBezTo>
                    <a:pt x="1458909" y="439692"/>
                    <a:pt x="1459934" y="437641"/>
                    <a:pt x="1455833" y="440204"/>
                  </a:cubicBezTo>
                  <a:lnTo>
                    <a:pt x="1446607" y="440204"/>
                  </a:lnTo>
                  <a:cubicBezTo>
                    <a:pt x="1445069" y="439179"/>
                    <a:pt x="1443018" y="438667"/>
                    <a:pt x="1441481" y="437641"/>
                  </a:cubicBezTo>
                  <a:cubicBezTo>
                    <a:pt x="1441993" y="433541"/>
                    <a:pt x="1442506" y="429440"/>
                    <a:pt x="1443531" y="425339"/>
                  </a:cubicBezTo>
                  <a:moveTo>
                    <a:pt x="1654721" y="421751"/>
                  </a:moveTo>
                  <a:cubicBezTo>
                    <a:pt x="1680351" y="421238"/>
                    <a:pt x="1684964" y="435591"/>
                    <a:pt x="1694704" y="450969"/>
                  </a:cubicBezTo>
                  <a:cubicBezTo>
                    <a:pt x="1694191" y="453019"/>
                    <a:pt x="1693678" y="455582"/>
                    <a:pt x="1693166" y="457633"/>
                  </a:cubicBezTo>
                  <a:cubicBezTo>
                    <a:pt x="1691628" y="458145"/>
                    <a:pt x="1690603" y="458658"/>
                    <a:pt x="1689065" y="459170"/>
                  </a:cubicBezTo>
                  <a:cubicBezTo>
                    <a:pt x="1669586" y="467372"/>
                    <a:pt x="1632167" y="450969"/>
                    <a:pt x="1618839" y="444305"/>
                  </a:cubicBezTo>
                  <a:cubicBezTo>
                    <a:pt x="1619352" y="442767"/>
                    <a:pt x="1619864" y="441742"/>
                    <a:pt x="1620377" y="440204"/>
                  </a:cubicBezTo>
                  <a:cubicBezTo>
                    <a:pt x="1631142" y="432515"/>
                    <a:pt x="1641906" y="428415"/>
                    <a:pt x="1654721" y="421751"/>
                  </a:cubicBezTo>
                  <a:moveTo>
                    <a:pt x="1141099" y="396121"/>
                  </a:moveTo>
                  <a:cubicBezTo>
                    <a:pt x="1143149" y="407398"/>
                    <a:pt x="1126233" y="417650"/>
                    <a:pt x="1111881" y="417138"/>
                  </a:cubicBezTo>
                  <a:cubicBezTo>
                    <a:pt x="1114444" y="414062"/>
                    <a:pt x="1117007" y="410986"/>
                    <a:pt x="1120082" y="407911"/>
                  </a:cubicBezTo>
                  <a:cubicBezTo>
                    <a:pt x="1127258" y="404323"/>
                    <a:pt x="1133922" y="400222"/>
                    <a:pt x="1141099" y="396121"/>
                  </a:cubicBezTo>
                  <a:moveTo>
                    <a:pt x="6941650" y="392533"/>
                  </a:moveTo>
                  <a:cubicBezTo>
                    <a:pt x="6961641" y="394583"/>
                    <a:pt x="6971893" y="410474"/>
                    <a:pt x="6988297" y="417650"/>
                  </a:cubicBezTo>
                  <a:cubicBezTo>
                    <a:pt x="6993422" y="413549"/>
                    <a:pt x="6993422" y="406886"/>
                    <a:pt x="6999061" y="403297"/>
                  </a:cubicBezTo>
                  <a:cubicBezTo>
                    <a:pt x="7015976" y="395608"/>
                    <a:pt x="7072362" y="415600"/>
                    <a:pt x="7084152" y="424314"/>
                  </a:cubicBezTo>
                  <a:lnTo>
                    <a:pt x="7084152" y="425852"/>
                  </a:lnTo>
                  <a:cubicBezTo>
                    <a:pt x="7074925" y="433028"/>
                    <a:pt x="7074412" y="435078"/>
                    <a:pt x="7070825" y="448406"/>
                  </a:cubicBezTo>
                  <a:cubicBezTo>
                    <a:pt x="7052371" y="451482"/>
                    <a:pt x="7042632" y="446356"/>
                    <a:pt x="7033917" y="436616"/>
                  </a:cubicBezTo>
                  <a:cubicBezTo>
                    <a:pt x="7035968" y="428415"/>
                    <a:pt x="7036480" y="428415"/>
                    <a:pt x="7032380" y="422264"/>
                  </a:cubicBezTo>
                  <a:cubicBezTo>
                    <a:pt x="7030842" y="421751"/>
                    <a:pt x="7029817" y="421238"/>
                    <a:pt x="7028279" y="420726"/>
                  </a:cubicBezTo>
                  <a:cubicBezTo>
                    <a:pt x="7025203" y="422264"/>
                    <a:pt x="7022128" y="423289"/>
                    <a:pt x="7019052" y="424826"/>
                  </a:cubicBezTo>
                  <a:lnTo>
                    <a:pt x="7019052" y="426364"/>
                  </a:lnTo>
                  <a:cubicBezTo>
                    <a:pt x="7021615" y="434566"/>
                    <a:pt x="7024178" y="442255"/>
                    <a:pt x="7027254" y="450456"/>
                  </a:cubicBezTo>
                  <a:cubicBezTo>
                    <a:pt x="7026741" y="450969"/>
                    <a:pt x="7026228" y="451482"/>
                    <a:pt x="7025716" y="451994"/>
                  </a:cubicBezTo>
                  <a:cubicBezTo>
                    <a:pt x="7002649" y="451482"/>
                    <a:pt x="6990859" y="454557"/>
                    <a:pt x="6973944" y="458658"/>
                  </a:cubicBezTo>
                  <a:cubicBezTo>
                    <a:pt x="6963692" y="446868"/>
                    <a:pt x="6947801" y="457633"/>
                    <a:pt x="6930373" y="458658"/>
                  </a:cubicBezTo>
                  <a:cubicBezTo>
                    <a:pt x="6922171" y="451994"/>
                    <a:pt x="6914482" y="445330"/>
                    <a:pt x="6906281" y="438667"/>
                  </a:cubicBezTo>
                  <a:cubicBezTo>
                    <a:pt x="6906793" y="412524"/>
                    <a:pt x="6925759" y="402272"/>
                    <a:pt x="6941650" y="392533"/>
                  </a:cubicBezTo>
                  <a:moveTo>
                    <a:pt x="1338961" y="363315"/>
                  </a:moveTo>
                  <a:cubicBezTo>
                    <a:pt x="1342037" y="364340"/>
                    <a:pt x="1345112" y="364853"/>
                    <a:pt x="1348188" y="365878"/>
                  </a:cubicBezTo>
                  <a:cubicBezTo>
                    <a:pt x="1351264" y="386894"/>
                    <a:pt x="1363566" y="397146"/>
                    <a:pt x="1375868" y="408423"/>
                  </a:cubicBezTo>
                  <a:cubicBezTo>
                    <a:pt x="1392271" y="407911"/>
                    <a:pt x="1391759" y="400222"/>
                    <a:pt x="1405086" y="397659"/>
                  </a:cubicBezTo>
                  <a:cubicBezTo>
                    <a:pt x="1408162" y="400222"/>
                    <a:pt x="1409700" y="400222"/>
                    <a:pt x="1411750" y="404323"/>
                  </a:cubicBezTo>
                  <a:cubicBezTo>
                    <a:pt x="1419952" y="415600"/>
                    <a:pt x="1413288" y="435591"/>
                    <a:pt x="1402523" y="440204"/>
                  </a:cubicBezTo>
                  <a:cubicBezTo>
                    <a:pt x="1385095" y="448919"/>
                    <a:pt x="1335886" y="438667"/>
                    <a:pt x="1321533" y="442767"/>
                  </a:cubicBezTo>
                  <a:cubicBezTo>
                    <a:pt x="1304105" y="447893"/>
                    <a:pt x="1286676" y="465322"/>
                    <a:pt x="1264635" y="470448"/>
                  </a:cubicBezTo>
                  <a:cubicBezTo>
                    <a:pt x="1247719" y="474548"/>
                    <a:pt x="1225677" y="472498"/>
                    <a:pt x="1221064" y="459683"/>
                  </a:cubicBezTo>
                  <a:cubicBezTo>
                    <a:pt x="1222089" y="458658"/>
                    <a:pt x="1222602" y="458145"/>
                    <a:pt x="1223627" y="457120"/>
                  </a:cubicBezTo>
                  <a:cubicBezTo>
                    <a:pt x="1243105" y="453532"/>
                    <a:pt x="1272836" y="452507"/>
                    <a:pt x="1282063" y="438667"/>
                  </a:cubicBezTo>
                  <a:cubicBezTo>
                    <a:pt x="1282576" y="438154"/>
                    <a:pt x="1283088" y="437641"/>
                    <a:pt x="1283601" y="437129"/>
                  </a:cubicBezTo>
                  <a:cubicBezTo>
                    <a:pt x="1283088" y="435591"/>
                    <a:pt x="1282576" y="434566"/>
                    <a:pt x="1282063" y="433028"/>
                  </a:cubicBezTo>
                  <a:cubicBezTo>
                    <a:pt x="1267198" y="431490"/>
                    <a:pt x="1239005" y="441230"/>
                    <a:pt x="1228753" y="434566"/>
                  </a:cubicBezTo>
                  <a:cubicBezTo>
                    <a:pt x="1229265" y="430465"/>
                    <a:pt x="1229778" y="426364"/>
                    <a:pt x="1230291" y="422776"/>
                  </a:cubicBezTo>
                  <a:cubicBezTo>
                    <a:pt x="1211324" y="425339"/>
                    <a:pt x="1212862" y="442255"/>
                    <a:pt x="1191846" y="443793"/>
                  </a:cubicBezTo>
                  <a:cubicBezTo>
                    <a:pt x="1178518" y="440204"/>
                    <a:pt x="1165191" y="436616"/>
                    <a:pt x="1151863" y="433028"/>
                  </a:cubicBezTo>
                  <a:cubicBezTo>
                    <a:pt x="1152376" y="432003"/>
                    <a:pt x="1152888" y="431490"/>
                    <a:pt x="1153401" y="430465"/>
                  </a:cubicBezTo>
                  <a:cubicBezTo>
                    <a:pt x="1167241" y="427389"/>
                    <a:pt x="1180569" y="424314"/>
                    <a:pt x="1194409" y="421238"/>
                  </a:cubicBezTo>
                  <a:cubicBezTo>
                    <a:pt x="1194921" y="419701"/>
                    <a:pt x="1195434" y="417650"/>
                    <a:pt x="1195947" y="416112"/>
                  </a:cubicBezTo>
                  <a:cubicBezTo>
                    <a:pt x="1193896" y="415600"/>
                    <a:pt x="1191333" y="415087"/>
                    <a:pt x="1189283" y="414575"/>
                  </a:cubicBezTo>
                  <a:cubicBezTo>
                    <a:pt x="1180056" y="416112"/>
                    <a:pt x="1170829" y="417138"/>
                    <a:pt x="1161603" y="418675"/>
                  </a:cubicBezTo>
                  <a:lnTo>
                    <a:pt x="1161603" y="417138"/>
                  </a:lnTo>
                  <a:cubicBezTo>
                    <a:pt x="1163140" y="415087"/>
                    <a:pt x="1165191" y="412524"/>
                    <a:pt x="1166729" y="410474"/>
                  </a:cubicBezTo>
                  <a:cubicBezTo>
                    <a:pt x="1173905" y="408936"/>
                    <a:pt x="1197997" y="407911"/>
                    <a:pt x="1201073" y="401247"/>
                  </a:cubicBezTo>
                  <a:lnTo>
                    <a:pt x="1198510" y="401247"/>
                  </a:lnTo>
                  <a:cubicBezTo>
                    <a:pt x="1191333" y="399709"/>
                    <a:pt x="1184157" y="398684"/>
                    <a:pt x="1177493" y="397146"/>
                  </a:cubicBezTo>
                  <a:cubicBezTo>
                    <a:pt x="1176980" y="395096"/>
                    <a:pt x="1176468" y="392533"/>
                    <a:pt x="1175955" y="390482"/>
                  </a:cubicBezTo>
                  <a:cubicBezTo>
                    <a:pt x="1183644" y="387407"/>
                    <a:pt x="1201585" y="373567"/>
                    <a:pt x="1203636" y="373054"/>
                  </a:cubicBezTo>
                  <a:cubicBezTo>
                    <a:pt x="1216450" y="371004"/>
                    <a:pt x="1215938" y="385356"/>
                    <a:pt x="1223627" y="387407"/>
                  </a:cubicBezTo>
                  <a:cubicBezTo>
                    <a:pt x="1241055" y="393045"/>
                    <a:pt x="1252332" y="385356"/>
                    <a:pt x="1270273" y="396634"/>
                  </a:cubicBezTo>
                  <a:cubicBezTo>
                    <a:pt x="1285651" y="405860"/>
                    <a:pt x="1301542" y="433028"/>
                    <a:pt x="1333835" y="420726"/>
                  </a:cubicBezTo>
                  <a:cubicBezTo>
                    <a:pt x="1335373" y="419188"/>
                    <a:pt x="1337423" y="418163"/>
                    <a:pt x="1338961" y="416625"/>
                  </a:cubicBezTo>
                  <a:cubicBezTo>
                    <a:pt x="1334860" y="409449"/>
                    <a:pt x="1328197" y="406886"/>
                    <a:pt x="1320508" y="403297"/>
                  </a:cubicBezTo>
                  <a:cubicBezTo>
                    <a:pt x="1321020" y="402272"/>
                    <a:pt x="1321533" y="401760"/>
                    <a:pt x="1322045" y="400734"/>
                  </a:cubicBezTo>
                  <a:cubicBezTo>
                    <a:pt x="1324608" y="398684"/>
                    <a:pt x="1327171" y="396121"/>
                    <a:pt x="1330247" y="394071"/>
                  </a:cubicBezTo>
                  <a:cubicBezTo>
                    <a:pt x="1329222" y="387919"/>
                    <a:pt x="1328709" y="388432"/>
                    <a:pt x="1326146" y="384844"/>
                  </a:cubicBezTo>
                  <a:cubicBezTo>
                    <a:pt x="1322045" y="383306"/>
                    <a:pt x="1317945" y="382281"/>
                    <a:pt x="1314356" y="380743"/>
                  </a:cubicBezTo>
                  <a:cubicBezTo>
                    <a:pt x="1314869" y="379718"/>
                    <a:pt x="1315382" y="379205"/>
                    <a:pt x="1315894" y="378180"/>
                  </a:cubicBezTo>
                  <a:cubicBezTo>
                    <a:pt x="1323071" y="373567"/>
                    <a:pt x="1330760" y="368441"/>
                    <a:pt x="1338961" y="363315"/>
                  </a:cubicBezTo>
                  <a:moveTo>
                    <a:pt x="1500429" y="377668"/>
                  </a:moveTo>
                  <a:cubicBezTo>
                    <a:pt x="1514782" y="379718"/>
                    <a:pt x="1532210" y="401247"/>
                    <a:pt x="1545538" y="392533"/>
                  </a:cubicBezTo>
                  <a:cubicBezTo>
                    <a:pt x="1538362" y="383306"/>
                    <a:pt x="1531185" y="374079"/>
                    <a:pt x="1524521" y="364853"/>
                  </a:cubicBezTo>
                  <a:lnTo>
                    <a:pt x="1524521" y="360752"/>
                  </a:lnTo>
                  <a:lnTo>
                    <a:pt x="1526059" y="360752"/>
                  </a:lnTo>
                  <a:cubicBezTo>
                    <a:pt x="1538362" y="365365"/>
                    <a:pt x="1550664" y="370491"/>
                    <a:pt x="1562966" y="375105"/>
                  </a:cubicBezTo>
                  <a:cubicBezTo>
                    <a:pt x="1575268" y="377155"/>
                    <a:pt x="1573731" y="368441"/>
                    <a:pt x="1581420" y="372542"/>
                  </a:cubicBezTo>
                  <a:cubicBezTo>
                    <a:pt x="1603461" y="383306"/>
                    <a:pt x="1591672" y="406373"/>
                    <a:pt x="1602436" y="422776"/>
                  </a:cubicBezTo>
                  <a:cubicBezTo>
                    <a:pt x="1597310" y="428415"/>
                    <a:pt x="1594235" y="433541"/>
                    <a:pt x="1590646" y="441230"/>
                  </a:cubicBezTo>
                  <a:cubicBezTo>
                    <a:pt x="1574243" y="443793"/>
                    <a:pt x="1550151" y="448406"/>
                    <a:pt x="1536311" y="441230"/>
                  </a:cubicBezTo>
                  <a:lnTo>
                    <a:pt x="1536311" y="434566"/>
                  </a:lnTo>
                  <a:cubicBezTo>
                    <a:pt x="1539387" y="429440"/>
                    <a:pt x="1542462" y="424826"/>
                    <a:pt x="1545538" y="419701"/>
                  </a:cubicBezTo>
                  <a:cubicBezTo>
                    <a:pt x="1544513" y="413549"/>
                    <a:pt x="1545538" y="415600"/>
                    <a:pt x="1541437" y="413037"/>
                  </a:cubicBezTo>
                  <a:cubicBezTo>
                    <a:pt x="1531185" y="409449"/>
                    <a:pt x="1520421" y="414575"/>
                    <a:pt x="1510681" y="415600"/>
                  </a:cubicBezTo>
                  <a:cubicBezTo>
                    <a:pt x="1477363" y="419188"/>
                    <a:pt x="1446607" y="395096"/>
                    <a:pt x="1443018" y="367928"/>
                  </a:cubicBezTo>
                  <a:cubicBezTo>
                    <a:pt x="1444556" y="366390"/>
                    <a:pt x="1445581" y="365365"/>
                    <a:pt x="1447119" y="363827"/>
                  </a:cubicBezTo>
                  <a:cubicBezTo>
                    <a:pt x="1476337" y="364340"/>
                    <a:pt x="1483001" y="391508"/>
                    <a:pt x="1498892" y="406373"/>
                  </a:cubicBezTo>
                  <a:cubicBezTo>
                    <a:pt x="1501967" y="405860"/>
                    <a:pt x="1505043" y="405348"/>
                    <a:pt x="1508118" y="404835"/>
                  </a:cubicBezTo>
                  <a:cubicBezTo>
                    <a:pt x="1508631" y="402785"/>
                    <a:pt x="1509143" y="400222"/>
                    <a:pt x="1509656" y="398171"/>
                  </a:cubicBezTo>
                  <a:cubicBezTo>
                    <a:pt x="1504530" y="392020"/>
                    <a:pt x="1500942" y="389970"/>
                    <a:pt x="1500429" y="377668"/>
                  </a:cubicBezTo>
                  <a:moveTo>
                    <a:pt x="5359262" y="357676"/>
                  </a:moveTo>
                  <a:cubicBezTo>
                    <a:pt x="5371052" y="357164"/>
                    <a:pt x="5379253" y="358701"/>
                    <a:pt x="5383354" y="365878"/>
                  </a:cubicBezTo>
                  <a:cubicBezTo>
                    <a:pt x="5384892" y="369466"/>
                    <a:pt x="5383867" y="368441"/>
                    <a:pt x="5381816" y="371004"/>
                  </a:cubicBezTo>
                  <a:cubicBezTo>
                    <a:pt x="5369514" y="394071"/>
                    <a:pt x="5325431" y="396121"/>
                    <a:pt x="5298263" y="404323"/>
                  </a:cubicBezTo>
                  <a:cubicBezTo>
                    <a:pt x="5239827" y="421751"/>
                    <a:pt x="5200869" y="450456"/>
                    <a:pt x="5144484" y="466859"/>
                  </a:cubicBezTo>
                  <a:cubicBezTo>
                    <a:pt x="5147047" y="495052"/>
                    <a:pt x="5131669" y="480700"/>
                    <a:pt x="5124493" y="493515"/>
                  </a:cubicBezTo>
                  <a:cubicBezTo>
                    <a:pt x="5114753" y="509918"/>
                    <a:pt x="5068107" y="559127"/>
                    <a:pt x="5072720" y="579631"/>
                  </a:cubicBezTo>
                  <a:cubicBezTo>
                    <a:pt x="5078871" y="608336"/>
                    <a:pt x="5111165" y="611412"/>
                    <a:pt x="5119367" y="633966"/>
                  </a:cubicBezTo>
                  <a:lnTo>
                    <a:pt x="5116804" y="633966"/>
                  </a:lnTo>
                  <a:cubicBezTo>
                    <a:pt x="5096300" y="642680"/>
                    <a:pt x="5044527" y="629865"/>
                    <a:pt x="5033250" y="620639"/>
                  </a:cubicBezTo>
                  <a:cubicBezTo>
                    <a:pt x="5034788" y="617050"/>
                    <a:pt x="5035813" y="613462"/>
                    <a:pt x="5037351" y="609874"/>
                  </a:cubicBezTo>
                  <a:cubicBezTo>
                    <a:pt x="5032737" y="602698"/>
                    <a:pt x="5027099" y="598597"/>
                    <a:pt x="5016334" y="598084"/>
                  </a:cubicBezTo>
                  <a:cubicBezTo>
                    <a:pt x="5015309" y="598597"/>
                    <a:pt x="5014797" y="599110"/>
                    <a:pt x="5013771" y="599622"/>
                  </a:cubicBezTo>
                  <a:cubicBezTo>
                    <a:pt x="5014797" y="604236"/>
                    <a:pt x="5015309" y="608336"/>
                    <a:pt x="5016334" y="612950"/>
                  </a:cubicBezTo>
                  <a:cubicBezTo>
                    <a:pt x="5014797" y="611924"/>
                    <a:pt x="5012746" y="611412"/>
                    <a:pt x="5011208" y="610387"/>
                  </a:cubicBezTo>
                  <a:cubicBezTo>
                    <a:pt x="5009671" y="609361"/>
                    <a:pt x="5008645" y="608849"/>
                    <a:pt x="5007108" y="607824"/>
                  </a:cubicBezTo>
                  <a:cubicBezTo>
                    <a:pt x="5008645" y="600135"/>
                    <a:pt x="5009671" y="599110"/>
                    <a:pt x="5007108" y="592958"/>
                  </a:cubicBezTo>
                  <a:cubicBezTo>
                    <a:pt x="4999419" y="591933"/>
                    <a:pt x="4992242" y="591421"/>
                    <a:pt x="4984554" y="590395"/>
                  </a:cubicBezTo>
                  <a:cubicBezTo>
                    <a:pt x="4983528" y="588858"/>
                    <a:pt x="4983015" y="586807"/>
                    <a:pt x="4981991" y="585269"/>
                  </a:cubicBezTo>
                  <a:cubicBezTo>
                    <a:pt x="4983015" y="582706"/>
                    <a:pt x="4983528" y="580143"/>
                    <a:pt x="4984554" y="577068"/>
                  </a:cubicBezTo>
                  <a:cubicBezTo>
                    <a:pt x="4992755" y="575530"/>
                    <a:pt x="5001469" y="573480"/>
                    <a:pt x="5009671" y="571942"/>
                  </a:cubicBezTo>
                  <a:cubicBezTo>
                    <a:pt x="5016334" y="552463"/>
                    <a:pt x="5029662" y="558614"/>
                    <a:pt x="5013771" y="540161"/>
                  </a:cubicBezTo>
                  <a:cubicBezTo>
                    <a:pt x="5029149" y="539648"/>
                    <a:pt x="5058367" y="515044"/>
                    <a:pt x="5062981" y="502741"/>
                  </a:cubicBezTo>
                  <a:cubicBezTo>
                    <a:pt x="5059393" y="501716"/>
                    <a:pt x="5055804" y="501203"/>
                    <a:pt x="5052216" y="500178"/>
                  </a:cubicBezTo>
                  <a:lnTo>
                    <a:pt x="5052216" y="495052"/>
                  </a:lnTo>
                  <a:cubicBezTo>
                    <a:pt x="5057855" y="491464"/>
                    <a:pt x="5074771" y="489414"/>
                    <a:pt x="5079896" y="484288"/>
                  </a:cubicBezTo>
                  <a:cubicBezTo>
                    <a:pt x="5084510" y="479674"/>
                    <a:pt x="5084510" y="466347"/>
                    <a:pt x="5088098" y="461733"/>
                  </a:cubicBezTo>
                  <a:cubicBezTo>
                    <a:pt x="5090661" y="457633"/>
                    <a:pt x="5099375" y="456608"/>
                    <a:pt x="5102451" y="452507"/>
                  </a:cubicBezTo>
                  <a:cubicBezTo>
                    <a:pt x="5100400" y="447381"/>
                    <a:pt x="5097837" y="441742"/>
                    <a:pt x="5095787" y="436616"/>
                  </a:cubicBezTo>
                  <a:cubicBezTo>
                    <a:pt x="5102963" y="434053"/>
                    <a:pt x="5108089" y="440204"/>
                    <a:pt x="5116804" y="436616"/>
                  </a:cubicBezTo>
                  <a:cubicBezTo>
                    <a:pt x="5127056" y="432515"/>
                    <a:pt x="5138333" y="416112"/>
                    <a:pt x="5148585" y="409961"/>
                  </a:cubicBezTo>
                  <a:cubicBezTo>
                    <a:pt x="5166526" y="405348"/>
                    <a:pt x="5184979" y="401247"/>
                    <a:pt x="5202920" y="396634"/>
                  </a:cubicBezTo>
                  <a:cubicBezTo>
                    <a:pt x="5208046" y="393558"/>
                    <a:pt x="5213684" y="390482"/>
                    <a:pt x="5218810" y="387407"/>
                  </a:cubicBezTo>
                  <a:cubicBezTo>
                    <a:pt x="5229575" y="388945"/>
                    <a:pt x="5239827" y="390995"/>
                    <a:pt x="5250592" y="392533"/>
                  </a:cubicBezTo>
                  <a:cubicBezTo>
                    <a:pt x="5288011" y="386894"/>
                    <a:pt x="5327481" y="372542"/>
                    <a:pt x="5359262" y="357676"/>
                  </a:cubicBezTo>
                  <a:moveTo>
                    <a:pt x="1638831" y="351012"/>
                  </a:moveTo>
                  <a:cubicBezTo>
                    <a:pt x="1672149" y="350500"/>
                    <a:pt x="1683939" y="365365"/>
                    <a:pt x="1708031" y="371004"/>
                  </a:cubicBezTo>
                  <a:cubicBezTo>
                    <a:pt x="1737762" y="377668"/>
                    <a:pt x="1764417" y="365365"/>
                    <a:pt x="1782358" y="385869"/>
                  </a:cubicBezTo>
                  <a:cubicBezTo>
                    <a:pt x="1775181" y="393045"/>
                    <a:pt x="1766980" y="394583"/>
                    <a:pt x="1764929" y="406886"/>
                  </a:cubicBezTo>
                  <a:lnTo>
                    <a:pt x="1767492" y="406886"/>
                  </a:lnTo>
                  <a:cubicBezTo>
                    <a:pt x="1775181" y="408423"/>
                    <a:pt x="1782358" y="409449"/>
                    <a:pt x="1790047" y="410986"/>
                  </a:cubicBezTo>
                  <a:cubicBezTo>
                    <a:pt x="1795685" y="415087"/>
                    <a:pt x="1801324" y="419188"/>
                    <a:pt x="1807475" y="422776"/>
                  </a:cubicBezTo>
                  <a:cubicBezTo>
                    <a:pt x="1827979" y="418163"/>
                    <a:pt x="1846945" y="426364"/>
                    <a:pt x="1870012" y="421238"/>
                  </a:cubicBezTo>
                  <a:cubicBezTo>
                    <a:pt x="1902306" y="414575"/>
                    <a:pt x="1972019" y="402272"/>
                    <a:pt x="2002775" y="423801"/>
                  </a:cubicBezTo>
                  <a:cubicBezTo>
                    <a:pt x="2005338" y="426364"/>
                    <a:pt x="2004312" y="424314"/>
                    <a:pt x="2005338" y="428927"/>
                  </a:cubicBezTo>
                  <a:cubicBezTo>
                    <a:pt x="2002262" y="440204"/>
                    <a:pt x="1998674" y="447381"/>
                    <a:pt x="1993548" y="455582"/>
                  </a:cubicBezTo>
                  <a:cubicBezTo>
                    <a:pt x="1967405" y="463271"/>
                    <a:pt x="1940750" y="453532"/>
                    <a:pt x="1918196" y="451482"/>
                  </a:cubicBezTo>
                  <a:cubicBezTo>
                    <a:pt x="1897180" y="479162"/>
                    <a:pt x="1817727" y="463784"/>
                    <a:pt x="1798761" y="447381"/>
                  </a:cubicBezTo>
                  <a:cubicBezTo>
                    <a:pt x="1792097" y="451994"/>
                    <a:pt x="1785433" y="457120"/>
                    <a:pt x="1778770" y="461733"/>
                  </a:cubicBezTo>
                  <a:cubicBezTo>
                    <a:pt x="1766980" y="465322"/>
                    <a:pt x="1725460" y="445843"/>
                    <a:pt x="1722897" y="439179"/>
                  </a:cubicBezTo>
                  <a:cubicBezTo>
                    <a:pt x="1719821" y="430465"/>
                    <a:pt x="1724434" y="424826"/>
                    <a:pt x="1725460" y="418163"/>
                  </a:cubicBezTo>
                  <a:cubicBezTo>
                    <a:pt x="1728535" y="400734"/>
                    <a:pt x="1707006" y="384844"/>
                    <a:pt x="1697779" y="378180"/>
                  </a:cubicBezTo>
                  <a:cubicBezTo>
                    <a:pt x="1676763" y="382793"/>
                    <a:pt x="1626528" y="380231"/>
                    <a:pt x="1620890" y="355626"/>
                  </a:cubicBezTo>
                  <a:cubicBezTo>
                    <a:pt x="1626016" y="354601"/>
                    <a:pt x="1632679" y="353063"/>
                    <a:pt x="1638831" y="351012"/>
                  </a:cubicBezTo>
                  <a:moveTo>
                    <a:pt x="1165191" y="325895"/>
                  </a:moveTo>
                  <a:cubicBezTo>
                    <a:pt x="1175443" y="328458"/>
                    <a:pt x="1178006" y="333584"/>
                    <a:pt x="1190308" y="335122"/>
                  </a:cubicBezTo>
                  <a:cubicBezTo>
                    <a:pt x="1189795" y="336147"/>
                    <a:pt x="1189283" y="336660"/>
                    <a:pt x="1188770" y="337685"/>
                  </a:cubicBezTo>
                  <a:cubicBezTo>
                    <a:pt x="1182106" y="339223"/>
                    <a:pt x="1178006" y="340761"/>
                    <a:pt x="1174417" y="345887"/>
                  </a:cubicBezTo>
                  <a:cubicBezTo>
                    <a:pt x="1177493" y="355626"/>
                    <a:pt x="1176468" y="356138"/>
                    <a:pt x="1175955" y="368441"/>
                  </a:cubicBezTo>
                  <a:cubicBezTo>
                    <a:pt x="1160065" y="369466"/>
                    <a:pt x="1157502" y="376130"/>
                    <a:pt x="1149300" y="384331"/>
                  </a:cubicBezTo>
                  <a:cubicBezTo>
                    <a:pt x="1147250" y="383819"/>
                    <a:pt x="1144687" y="383306"/>
                    <a:pt x="1142636" y="382793"/>
                  </a:cubicBezTo>
                  <a:cubicBezTo>
                    <a:pt x="1139048" y="375105"/>
                    <a:pt x="1140073" y="367928"/>
                    <a:pt x="1138536" y="358701"/>
                  </a:cubicBezTo>
                  <a:cubicBezTo>
                    <a:pt x="1137510" y="358189"/>
                    <a:pt x="1136998" y="357676"/>
                    <a:pt x="1135973" y="357164"/>
                  </a:cubicBezTo>
                  <a:cubicBezTo>
                    <a:pt x="1133410" y="357676"/>
                    <a:pt x="1130847" y="358189"/>
                    <a:pt x="1127771" y="358701"/>
                  </a:cubicBezTo>
                  <a:cubicBezTo>
                    <a:pt x="1118032" y="366903"/>
                    <a:pt x="1118544" y="383819"/>
                    <a:pt x="1109318" y="392020"/>
                  </a:cubicBezTo>
                  <a:cubicBezTo>
                    <a:pt x="1105217" y="390482"/>
                    <a:pt x="1101116" y="389457"/>
                    <a:pt x="1097528" y="387919"/>
                  </a:cubicBezTo>
                  <a:cubicBezTo>
                    <a:pt x="1093940" y="394583"/>
                    <a:pt x="1090864" y="402272"/>
                    <a:pt x="1084200" y="406373"/>
                  </a:cubicBezTo>
                  <a:cubicBezTo>
                    <a:pt x="1077024" y="401760"/>
                    <a:pt x="1075486" y="396121"/>
                    <a:pt x="1072411" y="387919"/>
                  </a:cubicBezTo>
                  <a:cubicBezTo>
                    <a:pt x="1069848" y="388945"/>
                    <a:pt x="1067285" y="389457"/>
                    <a:pt x="1064209" y="390482"/>
                  </a:cubicBezTo>
                  <a:cubicBezTo>
                    <a:pt x="1058570" y="402272"/>
                    <a:pt x="1044730" y="397659"/>
                    <a:pt x="1032428" y="402272"/>
                  </a:cubicBezTo>
                  <a:cubicBezTo>
                    <a:pt x="1031403" y="392533"/>
                    <a:pt x="1027815" y="390482"/>
                    <a:pt x="1029865" y="384844"/>
                  </a:cubicBezTo>
                  <a:cubicBezTo>
                    <a:pt x="1038067" y="381768"/>
                    <a:pt x="1059083" y="379718"/>
                    <a:pt x="1068310" y="374079"/>
                  </a:cubicBezTo>
                  <a:cubicBezTo>
                    <a:pt x="1084713" y="363827"/>
                    <a:pt x="1100603" y="340248"/>
                    <a:pt x="1120082" y="334097"/>
                  </a:cubicBezTo>
                  <a:cubicBezTo>
                    <a:pt x="1134947" y="329483"/>
                    <a:pt x="1145712" y="342298"/>
                    <a:pt x="1161090" y="338198"/>
                  </a:cubicBezTo>
                  <a:cubicBezTo>
                    <a:pt x="1162628" y="334609"/>
                    <a:pt x="1163653" y="330509"/>
                    <a:pt x="1165191" y="325895"/>
                  </a:cubicBezTo>
                  <a:moveTo>
                    <a:pt x="1755190" y="323332"/>
                  </a:moveTo>
                  <a:cubicBezTo>
                    <a:pt x="1760316" y="323845"/>
                    <a:pt x="1765955" y="324357"/>
                    <a:pt x="1771081" y="324870"/>
                  </a:cubicBezTo>
                  <a:cubicBezTo>
                    <a:pt x="1772618" y="326408"/>
                    <a:pt x="1774669" y="328458"/>
                    <a:pt x="1776207" y="329996"/>
                  </a:cubicBezTo>
                  <a:lnTo>
                    <a:pt x="1776207" y="332559"/>
                  </a:lnTo>
                  <a:cubicBezTo>
                    <a:pt x="1774669" y="334097"/>
                    <a:pt x="1773644" y="335122"/>
                    <a:pt x="1772106" y="336660"/>
                  </a:cubicBezTo>
                  <a:cubicBezTo>
                    <a:pt x="1766467" y="338198"/>
                    <a:pt x="1757753" y="340761"/>
                    <a:pt x="1751089" y="338198"/>
                  </a:cubicBezTo>
                  <a:cubicBezTo>
                    <a:pt x="1749552" y="336660"/>
                    <a:pt x="1747501" y="335635"/>
                    <a:pt x="1745963" y="334097"/>
                  </a:cubicBezTo>
                  <a:lnTo>
                    <a:pt x="1745963" y="329996"/>
                  </a:lnTo>
                  <a:cubicBezTo>
                    <a:pt x="1749039" y="327946"/>
                    <a:pt x="1752115" y="325383"/>
                    <a:pt x="1755190" y="323332"/>
                  </a:cubicBezTo>
                  <a:moveTo>
                    <a:pt x="6347550" y="396121"/>
                  </a:moveTo>
                  <a:cubicBezTo>
                    <a:pt x="6352163" y="395608"/>
                    <a:pt x="6357289" y="395096"/>
                    <a:pt x="6361902" y="394583"/>
                  </a:cubicBezTo>
                  <a:lnTo>
                    <a:pt x="6361902" y="397146"/>
                  </a:lnTo>
                  <a:lnTo>
                    <a:pt x="6361902" y="407911"/>
                  </a:lnTo>
                  <a:cubicBezTo>
                    <a:pt x="6369079" y="408423"/>
                    <a:pt x="6369079" y="408423"/>
                    <a:pt x="6372667" y="412012"/>
                  </a:cubicBezTo>
                  <a:cubicBezTo>
                    <a:pt x="6369079" y="415087"/>
                    <a:pt x="6363440" y="415600"/>
                    <a:pt x="6358314" y="417138"/>
                  </a:cubicBezTo>
                  <a:cubicBezTo>
                    <a:pt x="6358827" y="419188"/>
                    <a:pt x="6359339" y="421751"/>
                    <a:pt x="6359852" y="423801"/>
                  </a:cubicBezTo>
                  <a:cubicBezTo>
                    <a:pt x="6362928" y="425339"/>
                    <a:pt x="6366003" y="426364"/>
                    <a:pt x="6369079" y="427902"/>
                  </a:cubicBezTo>
                  <a:cubicBezTo>
                    <a:pt x="6368566" y="429440"/>
                    <a:pt x="6368054" y="430465"/>
                    <a:pt x="6367541" y="432003"/>
                  </a:cubicBezTo>
                  <a:cubicBezTo>
                    <a:pt x="6356776" y="442767"/>
                    <a:pt x="6343961" y="441742"/>
                    <a:pt x="6330634" y="450456"/>
                  </a:cubicBezTo>
                  <a:cubicBezTo>
                    <a:pt x="6328583" y="454557"/>
                    <a:pt x="6326020" y="458658"/>
                    <a:pt x="6323970" y="462246"/>
                  </a:cubicBezTo>
                  <a:cubicBezTo>
                    <a:pt x="6311668" y="469422"/>
                    <a:pt x="6296290" y="466859"/>
                    <a:pt x="6285525" y="474036"/>
                  </a:cubicBezTo>
                  <a:cubicBezTo>
                    <a:pt x="6273736" y="481725"/>
                    <a:pt x="6259895" y="497615"/>
                    <a:pt x="6247080" y="503254"/>
                  </a:cubicBezTo>
                  <a:cubicBezTo>
                    <a:pt x="6216838" y="516581"/>
                    <a:pt x="6198384" y="509918"/>
                    <a:pt x="6183519" y="540673"/>
                  </a:cubicBezTo>
                  <a:lnTo>
                    <a:pt x="6183519" y="544774"/>
                  </a:lnTo>
                  <a:cubicBezTo>
                    <a:pt x="6184544" y="545287"/>
                    <a:pt x="6185056" y="545799"/>
                    <a:pt x="6186082" y="546312"/>
                  </a:cubicBezTo>
                  <a:cubicBezTo>
                    <a:pt x="6214787" y="530934"/>
                    <a:pt x="6266559" y="528884"/>
                    <a:pt x="6292189" y="510430"/>
                  </a:cubicBezTo>
                  <a:cubicBezTo>
                    <a:pt x="6291164" y="508892"/>
                    <a:pt x="6290651" y="507867"/>
                    <a:pt x="6289626" y="506329"/>
                  </a:cubicBezTo>
                  <a:cubicBezTo>
                    <a:pt x="6283475" y="506329"/>
                    <a:pt x="6280912" y="506329"/>
                    <a:pt x="6277836" y="503766"/>
                  </a:cubicBezTo>
                  <a:cubicBezTo>
                    <a:pt x="6279374" y="501716"/>
                    <a:pt x="6281425" y="499153"/>
                    <a:pt x="6282962" y="497103"/>
                  </a:cubicBezTo>
                  <a:cubicBezTo>
                    <a:pt x="6289626" y="495052"/>
                    <a:pt x="6292189" y="493515"/>
                    <a:pt x="6301416" y="493002"/>
                  </a:cubicBezTo>
                  <a:cubicBezTo>
                    <a:pt x="6312181" y="497615"/>
                    <a:pt x="6345499" y="522220"/>
                    <a:pt x="6353188" y="499666"/>
                  </a:cubicBezTo>
                  <a:cubicBezTo>
                    <a:pt x="6362928" y="503254"/>
                    <a:pt x="6358827" y="518632"/>
                    <a:pt x="6362415" y="527346"/>
                  </a:cubicBezTo>
                  <a:lnTo>
                    <a:pt x="6363953" y="527346"/>
                  </a:lnTo>
                  <a:cubicBezTo>
                    <a:pt x="6366003" y="526833"/>
                    <a:pt x="6368566" y="526321"/>
                    <a:pt x="6370617" y="525808"/>
                  </a:cubicBezTo>
                  <a:cubicBezTo>
                    <a:pt x="6370104" y="522220"/>
                    <a:pt x="6369591" y="518632"/>
                    <a:pt x="6369079" y="515044"/>
                  </a:cubicBezTo>
                  <a:cubicBezTo>
                    <a:pt x="6401373" y="509918"/>
                    <a:pt x="6457245" y="503766"/>
                    <a:pt x="6484413" y="516581"/>
                  </a:cubicBezTo>
                  <a:lnTo>
                    <a:pt x="6481850" y="516581"/>
                  </a:lnTo>
                  <a:cubicBezTo>
                    <a:pt x="6480312" y="518119"/>
                    <a:pt x="6478262" y="519144"/>
                    <a:pt x="6476724" y="520682"/>
                  </a:cubicBezTo>
                  <a:cubicBezTo>
                    <a:pt x="6476724" y="536060"/>
                    <a:pt x="6504917" y="544262"/>
                    <a:pt x="6512606" y="531447"/>
                  </a:cubicBezTo>
                  <a:cubicBezTo>
                    <a:pt x="6534135" y="539136"/>
                    <a:pt x="6570530" y="544774"/>
                    <a:pt x="6592059" y="540673"/>
                  </a:cubicBezTo>
                  <a:lnTo>
                    <a:pt x="6592059" y="538110"/>
                  </a:lnTo>
                  <a:cubicBezTo>
                    <a:pt x="6596160" y="529909"/>
                    <a:pt x="6595646" y="522220"/>
                    <a:pt x="6592059" y="514018"/>
                  </a:cubicBezTo>
                  <a:cubicBezTo>
                    <a:pt x="6594622" y="510430"/>
                    <a:pt x="6595134" y="509918"/>
                    <a:pt x="6598723" y="507355"/>
                  </a:cubicBezTo>
                  <a:cubicBezTo>
                    <a:pt x="6603849" y="508892"/>
                    <a:pt x="6606412" y="507867"/>
                    <a:pt x="6610512" y="505817"/>
                  </a:cubicBezTo>
                  <a:cubicBezTo>
                    <a:pt x="6611537" y="503254"/>
                    <a:pt x="6612050" y="500691"/>
                    <a:pt x="6613075" y="497615"/>
                  </a:cubicBezTo>
                  <a:cubicBezTo>
                    <a:pt x="6614613" y="499153"/>
                    <a:pt x="6616663" y="500178"/>
                    <a:pt x="6618201" y="501716"/>
                  </a:cubicBezTo>
                  <a:cubicBezTo>
                    <a:pt x="6623327" y="511455"/>
                    <a:pt x="6654595" y="521195"/>
                    <a:pt x="6665873" y="522733"/>
                  </a:cubicBezTo>
                  <a:cubicBezTo>
                    <a:pt x="6681763" y="509918"/>
                    <a:pt x="6705855" y="522220"/>
                    <a:pt x="6717645" y="533497"/>
                  </a:cubicBezTo>
                  <a:cubicBezTo>
                    <a:pt x="6714569" y="538110"/>
                    <a:pt x="6715594" y="554514"/>
                    <a:pt x="6716107" y="561177"/>
                  </a:cubicBezTo>
                  <a:cubicBezTo>
                    <a:pt x="6724309" y="563228"/>
                    <a:pt x="6727384" y="562715"/>
                    <a:pt x="6727897" y="572967"/>
                  </a:cubicBezTo>
                  <a:cubicBezTo>
                    <a:pt x="6726872" y="573992"/>
                    <a:pt x="6726359" y="574505"/>
                    <a:pt x="6725334" y="575530"/>
                  </a:cubicBezTo>
                  <a:cubicBezTo>
                    <a:pt x="6716620" y="573992"/>
                    <a:pt x="6707393" y="571942"/>
                    <a:pt x="6698679" y="570404"/>
                  </a:cubicBezTo>
                  <a:lnTo>
                    <a:pt x="6698679" y="575530"/>
                  </a:lnTo>
                  <a:cubicBezTo>
                    <a:pt x="6713544" y="582706"/>
                    <a:pt x="6716107" y="595009"/>
                    <a:pt x="6725334" y="607311"/>
                  </a:cubicBezTo>
                  <a:cubicBezTo>
                    <a:pt x="6735586" y="621151"/>
                    <a:pt x="6751476" y="626790"/>
                    <a:pt x="6767880" y="634991"/>
                  </a:cubicBezTo>
                  <a:cubicBezTo>
                    <a:pt x="6782744" y="625765"/>
                    <a:pt x="6792996" y="592958"/>
                    <a:pt x="6804786" y="588345"/>
                  </a:cubicBezTo>
                  <a:cubicBezTo>
                    <a:pt x="6827853" y="624227"/>
                    <a:pt x="6848870" y="594496"/>
                    <a:pt x="6873987" y="597572"/>
                  </a:cubicBezTo>
                  <a:cubicBezTo>
                    <a:pt x="6895516" y="600135"/>
                    <a:pt x="6915507" y="620126"/>
                    <a:pt x="6933448" y="610899"/>
                  </a:cubicBezTo>
                  <a:lnTo>
                    <a:pt x="6933448" y="606798"/>
                  </a:lnTo>
                  <a:cubicBezTo>
                    <a:pt x="6929860" y="604748"/>
                    <a:pt x="6926272" y="602185"/>
                    <a:pt x="6922684" y="600135"/>
                  </a:cubicBezTo>
                  <a:cubicBezTo>
                    <a:pt x="6943700" y="600135"/>
                    <a:pt x="6951902" y="607311"/>
                    <a:pt x="6969330" y="604236"/>
                  </a:cubicBezTo>
                  <a:cubicBezTo>
                    <a:pt x="6969842" y="600647"/>
                    <a:pt x="6970356" y="597059"/>
                    <a:pt x="6970868" y="593471"/>
                  </a:cubicBezTo>
                  <a:cubicBezTo>
                    <a:pt x="6968305" y="588858"/>
                    <a:pt x="6965742" y="584757"/>
                    <a:pt x="6962667" y="580143"/>
                  </a:cubicBezTo>
                  <a:cubicBezTo>
                    <a:pt x="6965230" y="578093"/>
                    <a:pt x="6967793" y="575530"/>
                    <a:pt x="6970868" y="573480"/>
                  </a:cubicBezTo>
                  <a:cubicBezTo>
                    <a:pt x="6969330" y="571942"/>
                    <a:pt x="6967280" y="570917"/>
                    <a:pt x="6965742" y="569379"/>
                  </a:cubicBezTo>
                  <a:cubicBezTo>
                    <a:pt x="6957028" y="573480"/>
                    <a:pt x="6947801" y="574505"/>
                    <a:pt x="6953952" y="562715"/>
                  </a:cubicBezTo>
                  <a:cubicBezTo>
                    <a:pt x="6965742" y="560152"/>
                    <a:pt x="6985220" y="560152"/>
                    <a:pt x="6993935" y="554514"/>
                  </a:cubicBezTo>
                  <a:lnTo>
                    <a:pt x="6993935" y="552976"/>
                  </a:lnTo>
                  <a:cubicBezTo>
                    <a:pt x="6992397" y="550413"/>
                    <a:pt x="6991372" y="547850"/>
                    <a:pt x="6989834" y="544774"/>
                  </a:cubicBezTo>
                  <a:cubicBezTo>
                    <a:pt x="6990346" y="543749"/>
                    <a:pt x="6990859" y="543236"/>
                    <a:pt x="6991372" y="542211"/>
                  </a:cubicBezTo>
                  <a:cubicBezTo>
                    <a:pt x="7028279" y="543236"/>
                    <a:pt x="7076975" y="552976"/>
                    <a:pt x="7111832" y="560665"/>
                  </a:cubicBezTo>
                  <a:lnTo>
                    <a:pt x="7111832" y="562203"/>
                  </a:lnTo>
                  <a:cubicBezTo>
                    <a:pt x="7100555" y="561690"/>
                    <a:pt x="7089790" y="561177"/>
                    <a:pt x="7078514" y="560665"/>
                  </a:cubicBezTo>
                  <a:cubicBezTo>
                    <a:pt x="7077488" y="562203"/>
                    <a:pt x="7076975" y="564253"/>
                    <a:pt x="7075951" y="565791"/>
                  </a:cubicBezTo>
                  <a:cubicBezTo>
                    <a:pt x="7078001" y="568354"/>
                    <a:pt x="7077488" y="567841"/>
                    <a:pt x="7080051" y="569892"/>
                  </a:cubicBezTo>
                  <a:cubicBezTo>
                    <a:pt x="7087740" y="571429"/>
                    <a:pt x="7094916" y="573480"/>
                    <a:pt x="7102605" y="575017"/>
                  </a:cubicBezTo>
                  <a:lnTo>
                    <a:pt x="7102605" y="576555"/>
                  </a:lnTo>
                  <a:cubicBezTo>
                    <a:pt x="7095429" y="579118"/>
                    <a:pt x="7089790" y="580656"/>
                    <a:pt x="7085177" y="585782"/>
                  </a:cubicBezTo>
                  <a:cubicBezTo>
                    <a:pt x="7085690" y="587320"/>
                    <a:pt x="7086202" y="589370"/>
                    <a:pt x="7086715" y="590908"/>
                  </a:cubicBezTo>
                  <a:cubicBezTo>
                    <a:pt x="7088765" y="593471"/>
                    <a:pt x="7086715" y="591933"/>
                    <a:pt x="7089278" y="593471"/>
                  </a:cubicBezTo>
                  <a:cubicBezTo>
                    <a:pt x="7106706" y="605261"/>
                    <a:pt x="7121059" y="581169"/>
                    <a:pt x="7123622" y="568354"/>
                  </a:cubicBezTo>
                  <a:cubicBezTo>
                    <a:pt x="7143613" y="567329"/>
                    <a:pt x="7191285" y="566303"/>
                    <a:pt x="7196411" y="584244"/>
                  </a:cubicBezTo>
                  <a:cubicBezTo>
                    <a:pt x="7188209" y="585269"/>
                    <a:pt x="7179495" y="585782"/>
                    <a:pt x="7171293" y="586807"/>
                  </a:cubicBezTo>
                  <a:lnTo>
                    <a:pt x="7171293" y="591933"/>
                  </a:lnTo>
                  <a:cubicBezTo>
                    <a:pt x="7172832" y="592958"/>
                    <a:pt x="7173856" y="593471"/>
                    <a:pt x="7175395" y="594496"/>
                  </a:cubicBezTo>
                  <a:cubicBezTo>
                    <a:pt x="7183596" y="596034"/>
                    <a:pt x="7191285" y="597059"/>
                    <a:pt x="7199486" y="598597"/>
                  </a:cubicBezTo>
                  <a:cubicBezTo>
                    <a:pt x="7204612" y="600647"/>
                    <a:pt x="7207688" y="608849"/>
                    <a:pt x="7211276" y="610387"/>
                  </a:cubicBezTo>
                  <a:cubicBezTo>
                    <a:pt x="7224604" y="616025"/>
                    <a:pt x="7232293" y="601673"/>
                    <a:pt x="7245620" y="618588"/>
                  </a:cubicBezTo>
                  <a:lnTo>
                    <a:pt x="7245620" y="627815"/>
                  </a:lnTo>
                  <a:cubicBezTo>
                    <a:pt x="7308670" y="630378"/>
                    <a:pt x="7397349" y="600135"/>
                    <a:pt x="7427592" y="651907"/>
                  </a:cubicBezTo>
                  <a:cubicBezTo>
                    <a:pt x="7422979" y="659083"/>
                    <a:pt x="7421954" y="664722"/>
                    <a:pt x="7420928" y="674461"/>
                  </a:cubicBezTo>
                  <a:cubicBezTo>
                    <a:pt x="7421441" y="674974"/>
                    <a:pt x="7421954" y="675487"/>
                    <a:pt x="7422466" y="675999"/>
                  </a:cubicBezTo>
                  <a:cubicBezTo>
                    <a:pt x="7432206" y="677537"/>
                    <a:pt x="7441945" y="678562"/>
                    <a:pt x="7451684" y="680100"/>
                  </a:cubicBezTo>
                  <a:cubicBezTo>
                    <a:pt x="7451684" y="690864"/>
                    <a:pt x="7453734" y="700091"/>
                    <a:pt x="7459886" y="705217"/>
                  </a:cubicBezTo>
                  <a:cubicBezTo>
                    <a:pt x="7460911" y="704705"/>
                    <a:pt x="7461423" y="704192"/>
                    <a:pt x="7462449" y="703679"/>
                  </a:cubicBezTo>
                  <a:cubicBezTo>
                    <a:pt x="7463474" y="696503"/>
                    <a:pt x="7463986" y="689327"/>
                    <a:pt x="7465012" y="682663"/>
                  </a:cubicBezTo>
                  <a:cubicBezTo>
                    <a:pt x="7482953" y="681125"/>
                    <a:pt x="7509608" y="672924"/>
                    <a:pt x="7531137" y="678562"/>
                  </a:cubicBezTo>
                  <a:cubicBezTo>
                    <a:pt x="7573170" y="689839"/>
                    <a:pt x="7583422" y="692915"/>
                    <a:pt x="7612127" y="665235"/>
                  </a:cubicBezTo>
                  <a:cubicBezTo>
                    <a:pt x="7626993" y="664722"/>
                    <a:pt x="7634682" y="667798"/>
                    <a:pt x="7642883" y="673436"/>
                  </a:cubicBezTo>
                  <a:cubicBezTo>
                    <a:pt x="7642371" y="674974"/>
                    <a:pt x="7641858" y="675999"/>
                    <a:pt x="7641345" y="677537"/>
                  </a:cubicBezTo>
                  <a:cubicBezTo>
                    <a:pt x="7639808" y="679075"/>
                    <a:pt x="7638782" y="680100"/>
                    <a:pt x="7637245" y="681638"/>
                  </a:cubicBezTo>
                  <a:cubicBezTo>
                    <a:pt x="7628018" y="680613"/>
                    <a:pt x="7624942" y="675487"/>
                    <a:pt x="7617253" y="677537"/>
                  </a:cubicBezTo>
                  <a:cubicBezTo>
                    <a:pt x="7615715" y="678562"/>
                    <a:pt x="7614690" y="679075"/>
                    <a:pt x="7613152" y="680100"/>
                  </a:cubicBezTo>
                  <a:cubicBezTo>
                    <a:pt x="7614690" y="684713"/>
                    <a:pt x="7616741" y="689839"/>
                    <a:pt x="7618278" y="694453"/>
                  </a:cubicBezTo>
                  <a:cubicBezTo>
                    <a:pt x="7639808" y="700091"/>
                    <a:pt x="7641858" y="714957"/>
                    <a:pt x="7668513" y="715469"/>
                  </a:cubicBezTo>
                  <a:cubicBezTo>
                    <a:pt x="7673126" y="712394"/>
                    <a:pt x="7677227" y="709318"/>
                    <a:pt x="7681840" y="706242"/>
                  </a:cubicBezTo>
                  <a:cubicBezTo>
                    <a:pt x="7681328" y="702654"/>
                    <a:pt x="7680815" y="699066"/>
                    <a:pt x="7680303" y="695478"/>
                  </a:cubicBezTo>
                  <a:cubicBezTo>
                    <a:pt x="7675177" y="688814"/>
                    <a:pt x="7669538" y="682150"/>
                    <a:pt x="7664412" y="675487"/>
                  </a:cubicBezTo>
                  <a:cubicBezTo>
                    <a:pt x="7666462" y="670873"/>
                    <a:pt x="7669025" y="665747"/>
                    <a:pt x="7671076" y="661134"/>
                  </a:cubicBezTo>
                  <a:cubicBezTo>
                    <a:pt x="7672101" y="660621"/>
                    <a:pt x="7672614" y="660109"/>
                    <a:pt x="7673639" y="659596"/>
                  </a:cubicBezTo>
                  <a:cubicBezTo>
                    <a:pt x="7694655" y="659596"/>
                    <a:pt x="7706958" y="669335"/>
                    <a:pt x="7722848" y="672924"/>
                  </a:cubicBezTo>
                  <a:cubicBezTo>
                    <a:pt x="7737714" y="675999"/>
                    <a:pt x="7780772" y="664209"/>
                    <a:pt x="7799738" y="670361"/>
                  </a:cubicBezTo>
                  <a:cubicBezTo>
                    <a:pt x="7802301" y="672924"/>
                    <a:pt x="7804864" y="675487"/>
                    <a:pt x="7807939" y="678562"/>
                  </a:cubicBezTo>
                  <a:cubicBezTo>
                    <a:pt x="7825368" y="686251"/>
                    <a:pt x="7842796" y="685226"/>
                    <a:pt x="7858174" y="691890"/>
                  </a:cubicBezTo>
                  <a:cubicBezTo>
                    <a:pt x="7881241" y="701629"/>
                    <a:pt x="7905846" y="721620"/>
                    <a:pt x="7928399" y="731872"/>
                  </a:cubicBezTo>
                  <a:cubicBezTo>
                    <a:pt x="7945828" y="739049"/>
                    <a:pt x="7962744" y="746225"/>
                    <a:pt x="7980172" y="752889"/>
                  </a:cubicBezTo>
                  <a:cubicBezTo>
                    <a:pt x="7987348" y="759552"/>
                    <a:pt x="7994525" y="766216"/>
                    <a:pt x="8001189" y="772880"/>
                  </a:cubicBezTo>
                  <a:cubicBezTo>
                    <a:pt x="7999138" y="780056"/>
                    <a:pt x="7998113" y="789283"/>
                    <a:pt x="7999651" y="796972"/>
                  </a:cubicBezTo>
                  <a:cubicBezTo>
                    <a:pt x="8004264" y="802611"/>
                    <a:pt x="8009903" y="805686"/>
                    <a:pt x="8017079" y="808762"/>
                  </a:cubicBezTo>
                  <a:cubicBezTo>
                    <a:pt x="8018104" y="808249"/>
                    <a:pt x="8018617" y="807737"/>
                    <a:pt x="8019642" y="807224"/>
                  </a:cubicBezTo>
                  <a:cubicBezTo>
                    <a:pt x="8021180" y="801073"/>
                    <a:pt x="8022205" y="794922"/>
                    <a:pt x="8023743" y="788771"/>
                  </a:cubicBezTo>
                  <a:cubicBezTo>
                    <a:pt x="8020154" y="786208"/>
                    <a:pt x="8016567" y="783645"/>
                    <a:pt x="8012978" y="780569"/>
                  </a:cubicBezTo>
                  <a:lnTo>
                    <a:pt x="8012978" y="779031"/>
                  </a:lnTo>
                  <a:cubicBezTo>
                    <a:pt x="8046810" y="773905"/>
                    <a:pt x="8097044" y="800560"/>
                    <a:pt x="8116523" y="820039"/>
                  </a:cubicBezTo>
                  <a:cubicBezTo>
                    <a:pt x="8101145" y="821064"/>
                    <a:pt x="8104733" y="829266"/>
                    <a:pt x="8095507" y="834392"/>
                  </a:cubicBezTo>
                  <a:cubicBezTo>
                    <a:pt x="8089355" y="830804"/>
                    <a:pt x="8087818" y="829266"/>
                    <a:pt x="8079616" y="830291"/>
                  </a:cubicBezTo>
                  <a:lnTo>
                    <a:pt x="8079616" y="835417"/>
                  </a:lnTo>
                  <a:cubicBezTo>
                    <a:pt x="8082179" y="836955"/>
                    <a:pt x="8084742" y="837980"/>
                    <a:pt x="8087818" y="839518"/>
                  </a:cubicBezTo>
                  <a:cubicBezTo>
                    <a:pt x="8075003" y="837467"/>
                    <a:pt x="8063725" y="830804"/>
                    <a:pt x="8053473" y="832854"/>
                  </a:cubicBezTo>
                  <a:cubicBezTo>
                    <a:pt x="8056549" y="847207"/>
                    <a:pt x="8058087" y="852333"/>
                    <a:pt x="8057574" y="870274"/>
                  </a:cubicBezTo>
                  <a:cubicBezTo>
                    <a:pt x="8053473" y="868736"/>
                    <a:pt x="8049373" y="867711"/>
                    <a:pt x="8045784" y="866173"/>
                  </a:cubicBezTo>
                  <a:cubicBezTo>
                    <a:pt x="8045272" y="867711"/>
                    <a:pt x="8044759" y="868736"/>
                    <a:pt x="8044247" y="870274"/>
                  </a:cubicBezTo>
                  <a:cubicBezTo>
                    <a:pt x="8047835" y="873349"/>
                    <a:pt x="8051423" y="876425"/>
                    <a:pt x="8055011" y="879500"/>
                  </a:cubicBezTo>
                  <a:cubicBezTo>
                    <a:pt x="8053986" y="880525"/>
                    <a:pt x="8053473" y="881038"/>
                    <a:pt x="8052448" y="882063"/>
                  </a:cubicBezTo>
                  <a:cubicBezTo>
                    <a:pt x="8032969" y="878475"/>
                    <a:pt x="8010928" y="877450"/>
                    <a:pt x="7992987" y="864635"/>
                  </a:cubicBezTo>
                  <a:cubicBezTo>
                    <a:pt x="7982735" y="857459"/>
                    <a:pt x="7983248" y="843618"/>
                    <a:pt x="7970433" y="837980"/>
                  </a:cubicBezTo>
                  <a:cubicBezTo>
                    <a:pt x="7954542" y="831316"/>
                    <a:pt x="7940702" y="838493"/>
                    <a:pt x="7923787" y="836442"/>
                  </a:cubicBezTo>
                  <a:cubicBezTo>
                    <a:pt x="7920710" y="832341"/>
                    <a:pt x="7917635" y="828241"/>
                    <a:pt x="7914560" y="824652"/>
                  </a:cubicBezTo>
                  <a:cubicBezTo>
                    <a:pt x="7917123" y="819526"/>
                    <a:pt x="7919686" y="813888"/>
                    <a:pt x="7922761" y="808762"/>
                  </a:cubicBezTo>
                  <a:cubicBezTo>
                    <a:pt x="7921736" y="807737"/>
                    <a:pt x="7921224" y="807224"/>
                    <a:pt x="7920198" y="806199"/>
                  </a:cubicBezTo>
                  <a:cubicBezTo>
                    <a:pt x="7913535" y="807737"/>
                    <a:pt x="7906871" y="808762"/>
                    <a:pt x="7900207" y="810300"/>
                  </a:cubicBezTo>
                  <a:cubicBezTo>
                    <a:pt x="7897644" y="815426"/>
                    <a:pt x="7894568" y="815938"/>
                    <a:pt x="7889442" y="818501"/>
                  </a:cubicBezTo>
                  <a:lnTo>
                    <a:pt x="7889442" y="826703"/>
                  </a:lnTo>
                  <a:cubicBezTo>
                    <a:pt x="7894056" y="829778"/>
                    <a:pt x="7897131" y="832854"/>
                    <a:pt x="7900207" y="837467"/>
                  </a:cubicBezTo>
                  <a:cubicBezTo>
                    <a:pt x="7890980" y="849257"/>
                    <a:pt x="7866888" y="880525"/>
                    <a:pt x="7839208" y="870786"/>
                  </a:cubicBezTo>
                  <a:cubicBezTo>
                    <a:pt x="7824343" y="865660"/>
                    <a:pt x="7826906" y="847207"/>
                    <a:pt x="7800763" y="861559"/>
                  </a:cubicBezTo>
                  <a:cubicBezTo>
                    <a:pt x="7801276" y="867711"/>
                    <a:pt x="7801788" y="868736"/>
                    <a:pt x="7803326" y="872324"/>
                  </a:cubicBezTo>
                  <a:cubicBezTo>
                    <a:pt x="7813065" y="874887"/>
                    <a:pt x="7817166" y="873862"/>
                    <a:pt x="7825880" y="870786"/>
                  </a:cubicBezTo>
                  <a:cubicBezTo>
                    <a:pt x="7827418" y="894366"/>
                    <a:pt x="7842283" y="882576"/>
                    <a:pt x="7850997" y="894878"/>
                  </a:cubicBezTo>
                  <a:cubicBezTo>
                    <a:pt x="7855098" y="900517"/>
                    <a:pt x="7852023" y="905643"/>
                    <a:pt x="7855098" y="913332"/>
                  </a:cubicBezTo>
                  <a:cubicBezTo>
                    <a:pt x="7858174" y="921021"/>
                    <a:pt x="7867913" y="930247"/>
                    <a:pt x="7872527" y="939987"/>
                  </a:cubicBezTo>
                  <a:cubicBezTo>
                    <a:pt x="7870989" y="943062"/>
                    <a:pt x="7868938" y="946138"/>
                    <a:pt x="7867401" y="949213"/>
                  </a:cubicBezTo>
                  <a:cubicBezTo>
                    <a:pt x="7866375" y="949726"/>
                    <a:pt x="7865863" y="950239"/>
                    <a:pt x="7864838" y="950751"/>
                  </a:cubicBezTo>
                  <a:cubicBezTo>
                    <a:pt x="7848947" y="950239"/>
                    <a:pt x="7829469" y="940499"/>
                    <a:pt x="7821267" y="941525"/>
                  </a:cubicBezTo>
                  <a:cubicBezTo>
                    <a:pt x="7812553" y="945113"/>
                    <a:pt x="7806402" y="955877"/>
                    <a:pt x="7796150" y="959978"/>
                  </a:cubicBezTo>
                  <a:cubicBezTo>
                    <a:pt x="7780772" y="964591"/>
                    <a:pt x="7765394" y="968692"/>
                    <a:pt x="7749503" y="973306"/>
                  </a:cubicBezTo>
                  <a:cubicBezTo>
                    <a:pt x="7732588" y="984583"/>
                    <a:pt x="7715672" y="996372"/>
                    <a:pt x="7699269" y="1007650"/>
                  </a:cubicBezTo>
                  <a:cubicBezTo>
                    <a:pt x="7687479" y="1015339"/>
                    <a:pt x="7668513" y="1016876"/>
                    <a:pt x="7665950" y="1034305"/>
                  </a:cubicBezTo>
                  <a:lnTo>
                    <a:pt x="7660824" y="1034305"/>
                  </a:lnTo>
                  <a:cubicBezTo>
                    <a:pt x="7643908" y="993297"/>
                    <a:pt x="7589573" y="1029179"/>
                    <a:pt x="7572144" y="1038405"/>
                  </a:cubicBezTo>
                  <a:lnTo>
                    <a:pt x="7572144" y="1035842"/>
                  </a:lnTo>
                  <a:cubicBezTo>
                    <a:pt x="7570607" y="1030204"/>
                    <a:pt x="7571119" y="1023028"/>
                    <a:pt x="7568044" y="1017389"/>
                  </a:cubicBezTo>
                  <a:lnTo>
                    <a:pt x="7566506" y="1017389"/>
                  </a:lnTo>
                  <a:cubicBezTo>
                    <a:pt x="7551640" y="1019439"/>
                    <a:pt x="7549591" y="1031742"/>
                    <a:pt x="7541388" y="1039943"/>
                  </a:cubicBezTo>
                  <a:cubicBezTo>
                    <a:pt x="7535238" y="1038918"/>
                    <a:pt x="7526011" y="1031229"/>
                    <a:pt x="7516272" y="1034817"/>
                  </a:cubicBezTo>
                  <a:cubicBezTo>
                    <a:pt x="7508583" y="1038405"/>
                    <a:pt x="7465012" y="1098379"/>
                    <a:pt x="7473726" y="1109144"/>
                  </a:cubicBezTo>
                  <a:cubicBezTo>
                    <a:pt x="7482440" y="1110682"/>
                    <a:pt x="7491667" y="1111707"/>
                    <a:pt x="7500381" y="1113245"/>
                  </a:cubicBezTo>
                  <a:cubicBezTo>
                    <a:pt x="7496280" y="1117345"/>
                    <a:pt x="7492179" y="1121446"/>
                    <a:pt x="7488591" y="1125034"/>
                  </a:cubicBezTo>
                  <a:cubicBezTo>
                    <a:pt x="7487053" y="1130673"/>
                    <a:pt x="7484490" y="1138362"/>
                    <a:pt x="7487053" y="1145026"/>
                  </a:cubicBezTo>
                  <a:cubicBezTo>
                    <a:pt x="7491154" y="1150152"/>
                    <a:pt x="7497305" y="1151690"/>
                    <a:pt x="7501406" y="1156815"/>
                  </a:cubicBezTo>
                  <a:lnTo>
                    <a:pt x="7501406" y="1159378"/>
                  </a:lnTo>
                  <a:cubicBezTo>
                    <a:pt x="7499868" y="1159891"/>
                    <a:pt x="7498843" y="1160404"/>
                    <a:pt x="7497305" y="1160916"/>
                  </a:cubicBezTo>
                  <a:cubicBezTo>
                    <a:pt x="7491667" y="1162454"/>
                    <a:pt x="7485516" y="1160916"/>
                    <a:pt x="7478852" y="1162454"/>
                  </a:cubicBezTo>
                  <a:cubicBezTo>
                    <a:pt x="7472701" y="1171168"/>
                    <a:pt x="7466549" y="1176294"/>
                    <a:pt x="7465524" y="1190134"/>
                  </a:cubicBezTo>
                  <a:cubicBezTo>
                    <a:pt x="7469112" y="1195260"/>
                    <a:pt x="7474751" y="1199874"/>
                    <a:pt x="7472188" y="1207563"/>
                  </a:cubicBezTo>
                  <a:cubicBezTo>
                    <a:pt x="7471163" y="1209100"/>
                    <a:pt x="7470650" y="1211151"/>
                    <a:pt x="7469625" y="1212689"/>
                  </a:cubicBezTo>
                  <a:cubicBezTo>
                    <a:pt x="7445533" y="1216277"/>
                    <a:pt x="7430668" y="1216789"/>
                    <a:pt x="7420416" y="1236781"/>
                  </a:cubicBezTo>
                  <a:cubicBezTo>
                    <a:pt x="7421954" y="1242932"/>
                    <a:pt x="7422979" y="1249083"/>
                    <a:pt x="7424517" y="1255234"/>
                  </a:cubicBezTo>
                  <a:cubicBezTo>
                    <a:pt x="7408113" y="1255234"/>
                    <a:pt x="7401450" y="1261898"/>
                    <a:pt x="7391198" y="1268562"/>
                  </a:cubicBezTo>
                  <a:cubicBezTo>
                    <a:pt x="7387609" y="1300855"/>
                    <a:pt x="7370694" y="1305981"/>
                    <a:pt x="7355316" y="1325460"/>
                  </a:cubicBezTo>
                  <a:cubicBezTo>
                    <a:pt x="7354290" y="1324947"/>
                    <a:pt x="7353778" y="1324435"/>
                    <a:pt x="7352753" y="1323922"/>
                  </a:cubicBezTo>
                  <a:cubicBezTo>
                    <a:pt x="7348140" y="1280351"/>
                    <a:pt x="7320459" y="1233192"/>
                    <a:pt x="7328661" y="1181933"/>
                  </a:cubicBezTo>
                  <a:cubicBezTo>
                    <a:pt x="7332762" y="1157328"/>
                    <a:pt x="7347627" y="1147589"/>
                    <a:pt x="7355316" y="1130160"/>
                  </a:cubicBezTo>
                  <a:cubicBezTo>
                    <a:pt x="7355829" y="1124522"/>
                    <a:pt x="7356341" y="1118883"/>
                    <a:pt x="7356853" y="1112732"/>
                  </a:cubicBezTo>
                  <a:cubicBezTo>
                    <a:pt x="7357367" y="1111707"/>
                    <a:pt x="7357879" y="1111194"/>
                    <a:pt x="7358392" y="1110169"/>
                  </a:cubicBezTo>
                  <a:lnTo>
                    <a:pt x="7372744" y="1110169"/>
                  </a:lnTo>
                  <a:cubicBezTo>
                    <a:pt x="7385046" y="1102993"/>
                    <a:pt x="7397349" y="1095816"/>
                    <a:pt x="7409651" y="1089153"/>
                  </a:cubicBezTo>
                  <a:cubicBezTo>
                    <a:pt x="7440407" y="1061472"/>
                    <a:pt x="7461936" y="1018927"/>
                    <a:pt x="7509095" y="1008162"/>
                  </a:cubicBezTo>
                  <a:cubicBezTo>
                    <a:pt x="7511146" y="1002524"/>
                    <a:pt x="7527036" y="953827"/>
                    <a:pt x="7530112" y="952289"/>
                  </a:cubicBezTo>
                  <a:lnTo>
                    <a:pt x="7546002" y="952289"/>
                  </a:lnTo>
                  <a:lnTo>
                    <a:pt x="7546002" y="947163"/>
                  </a:lnTo>
                  <a:cubicBezTo>
                    <a:pt x="7530112" y="938962"/>
                    <a:pt x="7512683" y="943062"/>
                    <a:pt x="7499356" y="951264"/>
                  </a:cubicBezTo>
                  <a:cubicBezTo>
                    <a:pt x="7496793" y="959978"/>
                    <a:pt x="7497305" y="968180"/>
                    <a:pt x="7497818" y="978944"/>
                  </a:cubicBezTo>
                  <a:cubicBezTo>
                    <a:pt x="7462961" y="979457"/>
                    <a:pt x="7460911" y="1004574"/>
                    <a:pt x="7434256" y="1009700"/>
                  </a:cubicBezTo>
                  <a:cubicBezTo>
                    <a:pt x="7436819" y="1006112"/>
                    <a:pt x="7437332" y="1006112"/>
                    <a:pt x="7438357" y="1000473"/>
                  </a:cubicBezTo>
                  <a:cubicBezTo>
                    <a:pt x="7433743" y="999448"/>
                    <a:pt x="7428617" y="998935"/>
                    <a:pt x="7424004" y="997910"/>
                  </a:cubicBezTo>
                  <a:cubicBezTo>
                    <a:pt x="7428617" y="989196"/>
                    <a:pt x="7432718" y="979969"/>
                    <a:pt x="7437332" y="971255"/>
                  </a:cubicBezTo>
                  <a:cubicBezTo>
                    <a:pt x="7436819" y="970743"/>
                    <a:pt x="7436306" y="970230"/>
                    <a:pt x="7435794" y="969717"/>
                  </a:cubicBezTo>
                  <a:cubicBezTo>
                    <a:pt x="7426054" y="970230"/>
                    <a:pt x="7424517" y="972793"/>
                    <a:pt x="7418365" y="976381"/>
                  </a:cubicBezTo>
                  <a:cubicBezTo>
                    <a:pt x="7415802" y="973818"/>
                    <a:pt x="7413239" y="971255"/>
                    <a:pt x="7410164" y="968180"/>
                  </a:cubicBezTo>
                  <a:cubicBezTo>
                    <a:pt x="7397861" y="969205"/>
                    <a:pt x="7365568" y="972280"/>
                    <a:pt x="7355829" y="978944"/>
                  </a:cubicBezTo>
                  <a:cubicBezTo>
                    <a:pt x="7346089" y="1011238"/>
                    <a:pt x="7308670" y="1015339"/>
                    <a:pt x="7294829" y="1048145"/>
                  </a:cubicBezTo>
                  <a:cubicBezTo>
                    <a:pt x="7296367" y="1050708"/>
                    <a:pt x="7297392" y="1053271"/>
                    <a:pt x="7298930" y="1056346"/>
                  </a:cubicBezTo>
                  <a:cubicBezTo>
                    <a:pt x="7303544" y="1056859"/>
                    <a:pt x="7307644" y="1057372"/>
                    <a:pt x="7312258" y="1057884"/>
                  </a:cubicBezTo>
                  <a:lnTo>
                    <a:pt x="7312258" y="1059422"/>
                  </a:lnTo>
                  <a:cubicBezTo>
                    <a:pt x="7288678" y="1062498"/>
                    <a:pt x="7254334" y="1079926"/>
                    <a:pt x="7227167" y="1072749"/>
                  </a:cubicBezTo>
                  <a:lnTo>
                    <a:pt x="7227167" y="1071212"/>
                  </a:lnTo>
                  <a:cubicBezTo>
                    <a:pt x="7232805" y="1069674"/>
                    <a:pt x="7238444" y="1067624"/>
                    <a:pt x="7244595" y="1066086"/>
                  </a:cubicBezTo>
                  <a:lnTo>
                    <a:pt x="7244595" y="1060960"/>
                  </a:lnTo>
                  <a:cubicBezTo>
                    <a:pt x="7238956" y="1056859"/>
                    <a:pt x="7233318" y="1052758"/>
                    <a:pt x="7227167" y="1049170"/>
                  </a:cubicBezTo>
                  <a:cubicBezTo>
                    <a:pt x="7210251" y="1055834"/>
                    <a:pt x="7205125" y="1038405"/>
                    <a:pt x="7182058" y="1045069"/>
                  </a:cubicBezTo>
                  <a:cubicBezTo>
                    <a:pt x="7177444" y="1049683"/>
                    <a:pt x="7172318" y="1053783"/>
                    <a:pt x="7167706" y="1058397"/>
                  </a:cubicBezTo>
                  <a:cubicBezTo>
                    <a:pt x="7154891" y="1062498"/>
                    <a:pt x="7125160" y="1058397"/>
                    <a:pt x="7109269" y="1062498"/>
                  </a:cubicBezTo>
                  <a:cubicBezTo>
                    <a:pt x="7108244" y="1063010"/>
                    <a:pt x="7107731" y="1063523"/>
                    <a:pt x="7106706" y="1064035"/>
                  </a:cubicBezTo>
                  <a:cubicBezTo>
                    <a:pt x="7092353" y="1059422"/>
                    <a:pt x="7071849" y="1048145"/>
                    <a:pt x="7048270" y="1054809"/>
                  </a:cubicBezTo>
                  <a:cubicBezTo>
                    <a:pt x="7008287" y="1066086"/>
                    <a:pt x="6992397" y="1097354"/>
                    <a:pt x="6964717" y="1119908"/>
                  </a:cubicBezTo>
                  <a:cubicBezTo>
                    <a:pt x="6952927" y="1128110"/>
                    <a:pt x="6940625" y="1135799"/>
                    <a:pt x="6928835" y="1144001"/>
                  </a:cubicBezTo>
                  <a:cubicBezTo>
                    <a:pt x="6924734" y="1150664"/>
                    <a:pt x="6920633" y="1157328"/>
                    <a:pt x="6917045" y="1163992"/>
                  </a:cubicBezTo>
                  <a:cubicBezTo>
                    <a:pt x="6897566" y="1178344"/>
                    <a:pt x="6874500" y="1186033"/>
                    <a:pt x="6860147" y="1205000"/>
                  </a:cubicBezTo>
                  <a:cubicBezTo>
                    <a:pt x="6861172" y="1208075"/>
                    <a:pt x="6861685" y="1211151"/>
                    <a:pt x="6862710" y="1214226"/>
                  </a:cubicBezTo>
                  <a:lnTo>
                    <a:pt x="6894491" y="1214226"/>
                  </a:lnTo>
                  <a:cubicBezTo>
                    <a:pt x="6891928" y="1221403"/>
                    <a:pt x="6892953" y="1233705"/>
                    <a:pt x="6896029" y="1239344"/>
                  </a:cubicBezTo>
                  <a:lnTo>
                    <a:pt x="6901155" y="1239344"/>
                  </a:lnTo>
                  <a:cubicBezTo>
                    <a:pt x="6905255" y="1234730"/>
                    <a:pt x="6909356" y="1229604"/>
                    <a:pt x="6912944" y="1224991"/>
                  </a:cubicBezTo>
                  <a:cubicBezTo>
                    <a:pt x="6910894" y="1237806"/>
                    <a:pt x="6912944" y="1238318"/>
                    <a:pt x="6910381" y="1249083"/>
                  </a:cubicBezTo>
                  <a:cubicBezTo>
                    <a:pt x="6910894" y="1249595"/>
                    <a:pt x="6911407" y="1250108"/>
                    <a:pt x="6911919" y="1250621"/>
                  </a:cubicBezTo>
                  <a:cubicBezTo>
                    <a:pt x="6916020" y="1250108"/>
                    <a:pt x="6920121" y="1249595"/>
                    <a:pt x="6923709" y="1249083"/>
                  </a:cubicBezTo>
                  <a:cubicBezTo>
                    <a:pt x="6930373" y="1244469"/>
                    <a:pt x="6942163" y="1236781"/>
                    <a:pt x="6943700" y="1226529"/>
                  </a:cubicBezTo>
                  <a:cubicBezTo>
                    <a:pt x="6978557" y="1230117"/>
                    <a:pt x="6964204" y="1235755"/>
                    <a:pt x="6982145" y="1249083"/>
                  </a:cubicBezTo>
                  <a:cubicBezTo>
                    <a:pt x="6988297" y="1253696"/>
                    <a:pt x="6994447" y="1253696"/>
                    <a:pt x="6999573" y="1259847"/>
                  </a:cubicBezTo>
                  <a:cubicBezTo>
                    <a:pt x="6994447" y="1269587"/>
                    <a:pt x="7002649" y="1282914"/>
                    <a:pt x="6998035" y="1295729"/>
                  </a:cubicBezTo>
                  <a:cubicBezTo>
                    <a:pt x="6994447" y="1306494"/>
                    <a:pt x="6983171" y="1318796"/>
                    <a:pt x="6979582" y="1333149"/>
                  </a:cubicBezTo>
                  <a:cubicBezTo>
                    <a:pt x="6974456" y="1353653"/>
                    <a:pt x="6978557" y="1374157"/>
                    <a:pt x="6971381" y="1391585"/>
                  </a:cubicBezTo>
                  <a:cubicBezTo>
                    <a:pt x="6959591" y="1407476"/>
                    <a:pt x="6947289" y="1423366"/>
                    <a:pt x="6935499" y="1439256"/>
                  </a:cubicBezTo>
                  <a:cubicBezTo>
                    <a:pt x="6904743" y="1486928"/>
                    <a:pt x="6868861" y="1540238"/>
                    <a:pt x="6813500" y="1562792"/>
                  </a:cubicBezTo>
                  <a:cubicBezTo>
                    <a:pt x="6804786" y="1559204"/>
                    <a:pt x="6798635" y="1554078"/>
                    <a:pt x="6792484" y="1547927"/>
                  </a:cubicBezTo>
                  <a:cubicBezTo>
                    <a:pt x="6780181" y="1547927"/>
                    <a:pt x="6777106" y="1551515"/>
                    <a:pt x="6769930" y="1556129"/>
                  </a:cubicBezTo>
                  <a:cubicBezTo>
                    <a:pt x="6768905" y="1540238"/>
                    <a:pt x="6768392" y="1524348"/>
                    <a:pt x="6767367" y="1508457"/>
                  </a:cubicBezTo>
                  <a:cubicBezTo>
                    <a:pt x="6772493" y="1503844"/>
                    <a:pt x="6778132" y="1499743"/>
                    <a:pt x="6783258" y="1495130"/>
                  </a:cubicBezTo>
                  <a:cubicBezTo>
                    <a:pt x="6788896" y="1498205"/>
                    <a:pt x="6797610" y="1502819"/>
                    <a:pt x="6805811" y="1499230"/>
                  </a:cubicBezTo>
                  <a:cubicBezTo>
                    <a:pt x="6826315" y="1483340"/>
                    <a:pt x="6832467" y="1452584"/>
                    <a:pt x="6848357" y="1431567"/>
                  </a:cubicBezTo>
                  <a:cubicBezTo>
                    <a:pt x="6846307" y="1423366"/>
                    <a:pt x="6843744" y="1414652"/>
                    <a:pt x="6841693" y="1406450"/>
                  </a:cubicBezTo>
                  <a:cubicBezTo>
                    <a:pt x="6813500" y="1402350"/>
                    <a:pt x="6800685" y="1425416"/>
                    <a:pt x="6767367" y="1419778"/>
                  </a:cubicBezTo>
                  <a:cubicBezTo>
                    <a:pt x="6759678" y="1413114"/>
                    <a:pt x="6759165" y="1396711"/>
                    <a:pt x="6754039" y="1387997"/>
                  </a:cubicBezTo>
                  <a:cubicBezTo>
                    <a:pt x="6745325" y="1386972"/>
                    <a:pt x="6698166" y="1366980"/>
                    <a:pt x="6687914" y="1361342"/>
                  </a:cubicBezTo>
                  <a:cubicBezTo>
                    <a:pt x="6688427" y="1347502"/>
                    <a:pt x="6658696" y="1276763"/>
                    <a:pt x="6649469" y="1268562"/>
                  </a:cubicBezTo>
                  <a:cubicBezTo>
                    <a:pt x="6639730" y="1259335"/>
                    <a:pt x="6619739" y="1254209"/>
                    <a:pt x="6605898" y="1250108"/>
                  </a:cubicBezTo>
                  <a:cubicBezTo>
                    <a:pt x="6579244" y="1241907"/>
                    <a:pt x="6516707" y="1244469"/>
                    <a:pt x="6515681" y="1275225"/>
                  </a:cubicBezTo>
                  <a:cubicBezTo>
                    <a:pt x="6519782" y="1276251"/>
                    <a:pt x="6522345" y="1276763"/>
                    <a:pt x="6524908" y="1279326"/>
                  </a:cubicBezTo>
                  <a:cubicBezTo>
                    <a:pt x="6526446" y="1283427"/>
                    <a:pt x="6527471" y="1287528"/>
                    <a:pt x="6529009" y="1291116"/>
                  </a:cubicBezTo>
                  <a:cubicBezTo>
                    <a:pt x="6521833" y="1298805"/>
                    <a:pt x="6514656" y="1305981"/>
                    <a:pt x="6507992" y="1313670"/>
                  </a:cubicBezTo>
                  <a:cubicBezTo>
                    <a:pt x="6501842" y="1324435"/>
                    <a:pt x="6499279" y="1344939"/>
                    <a:pt x="6489539" y="1352115"/>
                  </a:cubicBezTo>
                  <a:cubicBezTo>
                    <a:pt x="6459808" y="1376720"/>
                    <a:pt x="6456220" y="1357241"/>
                    <a:pt x="6428540" y="1353653"/>
                  </a:cubicBezTo>
                  <a:cubicBezTo>
                    <a:pt x="6420851" y="1354165"/>
                    <a:pt x="6413674" y="1354678"/>
                    <a:pt x="6405985" y="1355191"/>
                  </a:cubicBezTo>
                  <a:cubicBezTo>
                    <a:pt x="6399322" y="1352115"/>
                    <a:pt x="6393684" y="1343401"/>
                    <a:pt x="6378306" y="1346989"/>
                  </a:cubicBezTo>
                  <a:cubicBezTo>
                    <a:pt x="6367541" y="1349552"/>
                    <a:pt x="6360877" y="1359291"/>
                    <a:pt x="6353188" y="1364417"/>
                  </a:cubicBezTo>
                  <a:cubicBezTo>
                    <a:pt x="6336272" y="1375182"/>
                    <a:pt x="6279374" y="1381846"/>
                    <a:pt x="6255282" y="1373644"/>
                  </a:cubicBezTo>
                  <a:cubicBezTo>
                    <a:pt x="6247593" y="1371081"/>
                    <a:pt x="6244517" y="1361342"/>
                    <a:pt x="6239391" y="1356216"/>
                  </a:cubicBezTo>
                  <a:cubicBezTo>
                    <a:pt x="6229139" y="1346476"/>
                    <a:pt x="6197871" y="1341350"/>
                    <a:pt x="6182493" y="1338788"/>
                  </a:cubicBezTo>
                  <a:cubicBezTo>
                    <a:pt x="6144561" y="1332636"/>
                    <a:pt x="6151737" y="1364417"/>
                    <a:pt x="6110730" y="1333662"/>
                  </a:cubicBezTo>
                  <a:cubicBezTo>
                    <a:pt x="6110217" y="1326998"/>
                    <a:pt x="6109705" y="1320334"/>
                    <a:pt x="6109192" y="1313670"/>
                  </a:cubicBezTo>
                  <a:cubicBezTo>
                    <a:pt x="6085100" y="1305469"/>
                    <a:pt x="6060495" y="1297780"/>
                    <a:pt x="6036403" y="1289578"/>
                  </a:cubicBezTo>
                  <a:cubicBezTo>
                    <a:pt x="6027177" y="1295217"/>
                    <a:pt x="6012311" y="1306494"/>
                    <a:pt x="6007185" y="1316233"/>
                  </a:cubicBezTo>
                  <a:cubicBezTo>
                    <a:pt x="6004622" y="1325973"/>
                    <a:pt x="6014362" y="1335712"/>
                    <a:pt x="6016412" y="1345451"/>
                  </a:cubicBezTo>
                  <a:cubicBezTo>
                    <a:pt x="6013849" y="1348527"/>
                    <a:pt x="6014874" y="1348527"/>
                    <a:pt x="6011286" y="1350577"/>
                  </a:cubicBezTo>
                  <a:cubicBezTo>
                    <a:pt x="6005647" y="1353653"/>
                    <a:pt x="6000009" y="1356728"/>
                    <a:pt x="5993858" y="1359804"/>
                  </a:cubicBezTo>
                  <a:cubicBezTo>
                    <a:pt x="5969253" y="1352115"/>
                    <a:pt x="5951312" y="1357754"/>
                    <a:pt x="5937984" y="1334687"/>
                  </a:cubicBezTo>
                  <a:cubicBezTo>
                    <a:pt x="5922607" y="1333149"/>
                    <a:pt x="5907229" y="1331099"/>
                    <a:pt x="5891338" y="1329561"/>
                  </a:cubicBezTo>
                  <a:cubicBezTo>
                    <a:pt x="5863658" y="1338275"/>
                    <a:pt x="5818549" y="1391585"/>
                    <a:pt x="5785230" y="1369543"/>
                  </a:cubicBezTo>
                  <a:cubicBezTo>
                    <a:pt x="5784205" y="1366468"/>
                    <a:pt x="5783693" y="1363392"/>
                    <a:pt x="5782667" y="1360317"/>
                  </a:cubicBezTo>
                  <a:cubicBezTo>
                    <a:pt x="5772415" y="1361342"/>
                    <a:pt x="5763189" y="1368005"/>
                    <a:pt x="5753449" y="1364417"/>
                  </a:cubicBezTo>
                  <a:cubicBezTo>
                    <a:pt x="5745248" y="1359804"/>
                    <a:pt x="5750886" y="1356728"/>
                    <a:pt x="5745248" y="1349552"/>
                  </a:cubicBezTo>
                  <a:cubicBezTo>
                    <a:pt x="5741659" y="1348527"/>
                    <a:pt x="5738072" y="1348014"/>
                    <a:pt x="5734483" y="1346989"/>
                  </a:cubicBezTo>
                  <a:cubicBezTo>
                    <a:pt x="5724231" y="1340838"/>
                    <a:pt x="5722181" y="1329048"/>
                    <a:pt x="5709366" y="1322897"/>
                  </a:cubicBezTo>
                  <a:cubicBezTo>
                    <a:pt x="5672971" y="1330586"/>
                    <a:pt x="5678610" y="1330073"/>
                    <a:pt x="5649904" y="1313670"/>
                  </a:cubicBezTo>
                  <a:cubicBezTo>
                    <a:pt x="5643241" y="1317771"/>
                    <a:pt x="5641191" y="1322384"/>
                    <a:pt x="5636577" y="1328536"/>
                  </a:cubicBezTo>
                  <a:cubicBezTo>
                    <a:pt x="5635040" y="1326998"/>
                    <a:pt x="5632989" y="1325973"/>
                    <a:pt x="5631451" y="1324435"/>
                  </a:cubicBezTo>
                  <a:cubicBezTo>
                    <a:pt x="5622737" y="1297267"/>
                    <a:pt x="5600183" y="1257284"/>
                    <a:pt x="5578654" y="1241907"/>
                  </a:cubicBezTo>
                  <a:cubicBezTo>
                    <a:pt x="5573015" y="1237806"/>
                    <a:pt x="5567376" y="1237806"/>
                    <a:pt x="5562763" y="1232680"/>
                  </a:cubicBezTo>
                  <a:cubicBezTo>
                    <a:pt x="5564301" y="1228066"/>
                    <a:pt x="5565326" y="1223966"/>
                    <a:pt x="5566864" y="1219352"/>
                  </a:cubicBezTo>
                  <a:cubicBezTo>
                    <a:pt x="5540209" y="1215764"/>
                    <a:pt x="5514579" y="1239856"/>
                    <a:pt x="5488436" y="1247032"/>
                  </a:cubicBezTo>
                  <a:cubicBezTo>
                    <a:pt x="5489974" y="1244469"/>
                    <a:pt x="5490999" y="1241907"/>
                    <a:pt x="5492537" y="1238831"/>
                  </a:cubicBezTo>
                  <a:cubicBezTo>
                    <a:pt x="5494075" y="1237293"/>
                    <a:pt x="5496125" y="1236268"/>
                    <a:pt x="5497663" y="1234730"/>
                  </a:cubicBezTo>
                  <a:cubicBezTo>
                    <a:pt x="5497151" y="1233192"/>
                    <a:pt x="5496638" y="1231142"/>
                    <a:pt x="5496125" y="1229604"/>
                  </a:cubicBezTo>
                  <a:cubicBezTo>
                    <a:pt x="5481260" y="1229604"/>
                    <a:pt x="5476647" y="1226016"/>
                    <a:pt x="5468445" y="1229604"/>
                  </a:cubicBezTo>
                  <a:cubicBezTo>
                    <a:pt x="5466395" y="1222940"/>
                    <a:pt x="5465883" y="1221915"/>
                    <a:pt x="5460243" y="1218840"/>
                  </a:cubicBezTo>
                  <a:cubicBezTo>
                    <a:pt x="5453068" y="1222940"/>
                    <a:pt x="5449991" y="1225503"/>
                    <a:pt x="5437690" y="1225503"/>
                  </a:cubicBezTo>
                  <a:lnTo>
                    <a:pt x="5437690" y="1224991"/>
                  </a:lnTo>
                  <a:cubicBezTo>
                    <a:pt x="5442816" y="1216277"/>
                    <a:pt x="5439227" y="1202437"/>
                    <a:pt x="5433589" y="1193210"/>
                  </a:cubicBezTo>
                  <a:cubicBezTo>
                    <a:pt x="5385917" y="1179882"/>
                    <a:pt x="5338758" y="1207050"/>
                    <a:pt x="5293137" y="1218327"/>
                  </a:cubicBezTo>
                  <a:cubicBezTo>
                    <a:pt x="5282372" y="1219352"/>
                    <a:pt x="5272120" y="1219865"/>
                    <a:pt x="5261356" y="1220890"/>
                  </a:cubicBezTo>
                  <a:cubicBezTo>
                    <a:pt x="5256743" y="1223453"/>
                    <a:pt x="5251617" y="1226016"/>
                    <a:pt x="5247003" y="1229092"/>
                  </a:cubicBezTo>
                  <a:cubicBezTo>
                    <a:pt x="5233676" y="1229604"/>
                    <a:pt x="5220348" y="1230117"/>
                    <a:pt x="5207021" y="1230629"/>
                  </a:cubicBezTo>
                  <a:cubicBezTo>
                    <a:pt x="5205483" y="1231655"/>
                    <a:pt x="5204458" y="1232167"/>
                    <a:pt x="5202920" y="1233192"/>
                  </a:cubicBezTo>
                  <a:cubicBezTo>
                    <a:pt x="5203945" y="1239856"/>
                    <a:pt x="5204458" y="1246520"/>
                    <a:pt x="5205483" y="1253184"/>
                  </a:cubicBezTo>
                  <a:cubicBezTo>
                    <a:pt x="5211121" y="1255234"/>
                    <a:pt x="5216760" y="1257797"/>
                    <a:pt x="5222911" y="1259847"/>
                  </a:cubicBezTo>
                  <a:cubicBezTo>
                    <a:pt x="5221886" y="1260360"/>
                    <a:pt x="5221373" y="1260873"/>
                    <a:pt x="5220348" y="1261385"/>
                  </a:cubicBezTo>
                  <a:cubicBezTo>
                    <a:pt x="5212659" y="1262923"/>
                    <a:pt x="5205483" y="1263948"/>
                    <a:pt x="5197794" y="1265486"/>
                  </a:cubicBezTo>
                  <a:cubicBezTo>
                    <a:pt x="5197281" y="1272662"/>
                    <a:pt x="5196769" y="1279839"/>
                    <a:pt x="5196256" y="1286503"/>
                  </a:cubicBezTo>
                  <a:cubicBezTo>
                    <a:pt x="5186517" y="1289066"/>
                    <a:pt x="5180365" y="1292141"/>
                    <a:pt x="5182928" y="1303931"/>
                  </a:cubicBezTo>
                  <a:cubicBezTo>
                    <a:pt x="5192155" y="1308032"/>
                    <a:pt x="5201382" y="1312132"/>
                    <a:pt x="5210609" y="1315721"/>
                  </a:cubicBezTo>
                  <a:lnTo>
                    <a:pt x="5210609" y="1327510"/>
                  </a:lnTo>
                  <a:cubicBezTo>
                    <a:pt x="5208558" y="1330073"/>
                    <a:pt x="5210609" y="1328536"/>
                    <a:pt x="5208046" y="1330073"/>
                  </a:cubicBezTo>
                  <a:cubicBezTo>
                    <a:pt x="5198306" y="1335712"/>
                    <a:pt x="5189592" y="1328536"/>
                    <a:pt x="5181391" y="1324947"/>
                  </a:cubicBezTo>
                  <a:cubicBezTo>
                    <a:pt x="5178828" y="1329048"/>
                    <a:pt x="5176265" y="1333149"/>
                    <a:pt x="5173189" y="1336737"/>
                  </a:cubicBezTo>
                  <a:cubicBezTo>
                    <a:pt x="5167038" y="1331611"/>
                    <a:pt x="5144484" y="1315208"/>
                    <a:pt x="5134744" y="1316746"/>
                  </a:cubicBezTo>
                  <a:cubicBezTo>
                    <a:pt x="5129618" y="1319309"/>
                    <a:pt x="5123980" y="1321872"/>
                    <a:pt x="5118854" y="1324947"/>
                  </a:cubicBezTo>
                  <a:cubicBezTo>
                    <a:pt x="5114241" y="1324435"/>
                    <a:pt x="5111678" y="1317258"/>
                    <a:pt x="5101426" y="1319821"/>
                  </a:cubicBezTo>
                  <a:cubicBezTo>
                    <a:pt x="5079384" y="1324947"/>
                    <a:pt x="5091174" y="1339300"/>
                    <a:pt x="5061443" y="1324947"/>
                  </a:cubicBezTo>
                  <a:cubicBezTo>
                    <a:pt x="5055292" y="1326998"/>
                    <a:pt x="5055292" y="1329561"/>
                    <a:pt x="5052216" y="1330073"/>
                  </a:cubicBezTo>
                  <a:cubicBezTo>
                    <a:pt x="5048115" y="1313158"/>
                    <a:pt x="5012234" y="1299317"/>
                    <a:pt x="4993780" y="1298292"/>
                  </a:cubicBezTo>
                  <a:cubicBezTo>
                    <a:pt x="4977889" y="1307006"/>
                    <a:pt x="4982503" y="1297267"/>
                    <a:pt x="4966100" y="1303418"/>
                  </a:cubicBezTo>
                  <a:cubicBezTo>
                    <a:pt x="4947646" y="1310082"/>
                    <a:pt x="4931243" y="1323922"/>
                    <a:pt x="4915865" y="1334174"/>
                  </a:cubicBezTo>
                  <a:cubicBezTo>
                    <a:pt x="4916378" y="1341350"/>
                    <a:pt x="4916891" y="1348527"/>
                    <a:pt x="4917403" y="1355191"/>
                  </a:cubicBezTo>
                  <a:lnTo>
                    <a:pt x="4910739" y="1355191"/>
                  </a:lnTo>
                  <a:cubicBezTo>
                    <a:pt x="4906639" y="1346989"/>
                    <a:pt x="4902025" y="1341863"/>
                    <a:pt x="4893311" y="1337762"/>
                  </a:cubicBezTo>
                  <a:cubicBezTo>
                    <a:pt x="4883059" y="1342376"/>
                    <a:pt x="4888185" y="1344426"/>
                    <a:pt x="4882547" y="1353653"/>
                  </a:cubicBezTo>
                  <a:cubicBezTo>
                    <a:pt x="4874858" y="1366468"/>
                    <a:pt x="4868706" y="1360829"/>
                    <a:pt x="4877421" y="1377745"/>
                  </a:cubicBezTo>
                  <a:cubicBezTo>
                    <a:pt x="4868706" y="1381333"/>
                    <a:pt x="4867169" y="1385946"/>
                    <a:pt x="4864093" y="1395173"/>
                  </a:cubicBezTo>
                  <a:cubicBezTo>
                    <a:pt x="4868706" y="1398761"/>
                    <a:pt x="4873832" y="1402350"/>
                    <a:pt x="4878446" y="1405938"/>
                  </a:cubicBezTo>
                  <a:lnTo>
                    <a:pt x="4878446" y="1419265"/>
                  </a:lnTo>
                  <a:cubicBezTo>
                    <a:pt x="4888185" y="1420803"/>
                    <a:pt x="4898437" y="1419265"/>
                    <a:pt x="4906126" y="1424391"/>
                  </a:cubicBezTo>
                  <a:cubicBezTo>
                    <a:pt x="4910739" y="1431055"/>
                    <a:pt x="4914840" y="1437719"/>
                    <a:pt x="4919454" y="1444382"/>
                  </a:cubicBezTo>
                  <a:cubicBezTo>
                    <a:pt x="4916891" y="1445920"/>
                    <a:pt x="4914328" y="1446945"/>
                    <a:pt x="4911252" y="1448483"/>
                  </a:cubicBezTo>
                  <a:lnTo>
                    <a:pt x="4911252" y="1452584"/>
                  </a:lnTo>
                  <a:cubicBezTo>
                    <a:pt x="4915865" y="1455147"/>
                    <a:pt x="4919966" y="1457710"/>
                    <a:pt x="4924580" y="1460786"/>
                  </a:cubicBezTo>
                  <a:cubicBezTo>
                    <a:pt x="4924067" y="1461811"/>
                    <a:pt x="4923554" y="1462323"/>
                    <a:pt x="4923042" y="1463349"/>
                  </a:cubicBezTo>
                  <a:cubicBezTo>
                    <a:pt x="4898437" y="1471038"/>
                    <a:pt x="4885110" y="1487441"/>
                    <a:pt x="4869732" y="1504356"/>
                  </a:cubicBezTo>
                  <a:cubicBezTo>
                    <a:pt x="4870757" y="1520760"/>
                    <a:pt x="4879984" y="1519222"/>
                    <a:pt x="4884084" y="1529474"/>
                  </a:cubicBezTo>
                  <a:lnTo>
                    <a:pt x="4884084" y="1554591"/>
                  </a:lnTo>
                  <a:cubicBezTo>
                    <a:pt x="4892286" y="1565868"/>
                    <a:pt x="4901000" y="1576633"/>
                    <a:pt x="4909202" y="1587910"/>
                  </a:cubicBezTo>
                  <a:lnTo>
                    <a:pt x="4909202" y="1589448"/>
                  </a:lnTo>
                  <a:cubicBezTo>
                    <a:pt x="4908689" y="1590473"/>
                    <a:pt x="4908176" y="1590985"/>
                    <a:pt x="4907664" y="1592011"/>
                  </a:cubicBezTo>
                  <a:cubicBezTo>
                    <a:pt x="4901513" y="1593548"/>
                    <a:pt x="4897924" y="1595599"/>
                    <a:pt x="4894336" y="1600212"/>
                  </a:cubicBezTo>
                  <a:cubicBezTo>
                    <a:pt x="4878446" y="1594061"/>
                    <a:pt x="4849228" y="1581246"/>
                    <a:pt x="4845127" y="1562792"/>
                  </a:cubicBezTo>
                  <a:cubicBezTo>
                    <a:pt x="4833850" y="1558692"/>
                    <a:pt x="4817447" y="1564330"/>
                    <a:pt x="4806682" y="1561255"/>
                  </a:cubicBezTo>
                  <a:cubicBezTo>
                    <a:pt x="4798480" y="1558692"/>
                    <a:pt x="4788741" y="1546389"/>
                    <a:pt x="4781565" y="1543826"/>
                  </a:cubicBezTo>
                  <a:lnTo>
                    <a:pt x="4749784" y="1543826"/>
                  </a:lnTo>
                  <a:cubicBezTo>
                    <a:pt x="4736456" y="1539726"/>
                    <a:pt x="4728767" y="1533574"/>
                    <a:pt x="4709801" y="1537163"/>
                  </a:cubicBezTo>
                  <a:cubicBezTo>
                    <a:pt x="4692886" y="1515121"/>
                    <a:pt x="4664693" y="1507945"/>
                    <a:pt x="4646239" y="1487953"/>
                  </a:cubicBezTo>
                  <a:cubicBezTo>
                    <a:pt x="4651878" y="1486928"/>
                    <a:pt x="4657516" y="1486415"/>
                    <a:pt x="4663667" y="1485390"/>
                  </a:cubicBezTo>
                  <a:cubicBezTo>
                    <a:pt x="4668793" y="1473088"/>
                    <a:pt x="4672382" y="1471550"/>
                    <a:pt x="4679558" y="1462836"/>
                  </a:cubicBezTo>
                  <a:cubicBezTo>
                    <a:pt x="4676995" y="1456172"/>
                    <a:pt x="4674432" y="1455147"/>
                    <a:pt x="4670331" y="1451046"/>
                  </a:cubicBezTo>
                  <a:cubicBezTo>
                    <a:pt x="4681096" y="1448483"/>
                    <a:pt x="4693398" y="1442845"/>
                    <a:pt x="4699549" y="1435156"/>
                  </a:cubicBezTo>
                  <a:cubicBezTo>
                    <a:pt x="4697499" y="1431567"/>
                    <a:pt x="4699037" y="1433105"/>
                    <a:pt x="4695449" y="1431055"/>
                  </a:cubicBezTo>
                  <a:cubicBezTo>
                    <a:pt x="4687247" y="1428492"/>
                    <a:pt x="4679558" y="1433105"/>
                    <a:pt x="4674432" y="1426954"/>
                  </a:cubicBezTo>
                  <a:cubicBezTo>
                    <a:pt x="4689297" y="1412601"/>
                    <a:pt x="4729280" y="1418240"/>
                    <a:pt x="4711339" y="1389535"/>
                  </a:cubicBezTo>
                  <a:cubicBezTo>
                    <a:pt x="4716978" y="1387484"/>
                    <a:pt x="4718003" y="1388509"/>
                    <a:pt x="4719541" y="1381333"/>
                  </a:cubicBezTo>
                  <a:cubicBezTo>
                    <a:pt x="4715440" y="1373644"/>
                    <a:pt x="4718515" y="1376207"/>
                    <a:pt x="4721078" y="1365442"/>
                  </a:cubicBezTo>
                  <a:cubicBezTo>
                    <a:pt x="4706213" y="1356216"/>
                    <a:pt x="4689810" y="1359291"/>
                    <a:pt x="4670844" y="1351090"/>
                  </a:cubicBezTo>
                  <a:cubicBezTo>
                    <a:pt x="4666230" y="1345964"/>
                    <a:pt x="4662130" y="1341350"/>
                    <a:pt x="4657516" y="1336225"/>
                  </a:cubicBezTo>
                  <a:cubicBezTo>
                    <a:pt x="4640601" y="1337762"/>
                    <a:pt x="4628298" y="1340838"/>
                    <a:pt x="4616508" y="1332124"/>
                  </a:cubicBezTo>
                  <a:cubicBezTo>
                    <a:pt x="4617021" y="1323922"/>
                    <a:pt x="4611895" y="1318796"/>
                    <a:pt x="4607282" y="1312132"/>
                  </a:cubicBezTo>
                  <a:cubicBezTo>
                    <a:pt x="4599080" y="1312132"/>
                    <a:pt x="4593954" y="1310595"/>
                    <a:pt x="4588828" y="1308032"/>
                  </a:cubicBezTo>
                  <a:cubicBezTo>
                    <a:pt x="4586265" y="1298292"/>
                    <a:pt x="4585240" y="1284965"/>
                    <a:pt x="4579602" y="1276251"/>
                  </a:cubicBezTo>
                  <a:cubicBezTo>
                    <a:pt x="4562173" y="1274713"/>
                    <a:pt x="4547821" y="1279326"/>
                    <a:pt x="4534493" y="1282914"/>
                  </a:cubicBezTo>
                  <a:cubicBezTo>
                    <a:pt x="4533468" y="1281377"/>
                    <a:pt x="4532955" y="1280351"/>
                    <a:pt x="4531930" y="1278814"/>
                  </a:cubicBezTo>
                  <a:cubicBezTo>
                    <a:pt x="4529367" y="1270612"/>
                    <a:pt x="4526804" y="1262923"/>
                    <a:pt x="4523728" y="1254721"/>
                  </a:cubicBezTo>
                  <a:cubicBezTo>
                    <a:pt x="4524754" y="1253696"/>
                    <a:pt x="4525266" y="1253184"/>
                    <a:pt x="4526291" y="1252158"/>
                  </a:cubicBezTo>
                  <a:cubicBezTo>
                    <a:pt x="4537056" y="1257284"/>
                    <a:pt x="4550896" y="1255747"/>
                    <a:pt x="4552947" y="1241394"/>
                  </a:cubicBezTo>
                  <a:cubicBezTo>
                    <a:pt x="4523728" y="1211151"/>
                    <a:pt x="4521678" y="1222940"/>
                    <a:pt x="4512964" y="1172193"/>
                  </a:cubicBezTo>
                  <a:cubicBezTo>
                    <a:pt x="4495536" y="1163992"/>
                    <a:pt x="4476057" y="1161429"/>
                    <a:pt x="4457091" y="1158866"/>
                  </a:cubicBezTo>
                  <a:cubicBezTo>
                    <a:pt x="4447864" y="1144513"/>
                    <a:pt x="4437612" y="1123497"/>
                    <a:pt x="4436074" y="1105556"/>
                  </a:cubicBezTo>
                  <a:cubicBezTo>
                    <a:pt x="4438637" y="1104018"/>
                    <a:pt x="4441200" y="1101968"/>
                    <a:pt x="4444276" y="1100430"/>
                  </a:cubicBezTo>
                  <a:cubicBezTo>
                    <a:pt x="4441200" y="1091203"/>
                    <a:pt x="4437612" y="1083514"/>
                    <a:pt x="4436074" y="1071212"/>
                  </a:cubicBezTo>
                  <a:cubicBezTo>
                    <a:pt x="4445814" y="1062498"/>
                    <a:pt x="4447864" y="1050708"/>
                    <a:pt x="4453503" y="1040456"/>
                  </a:cubicBezTo>
                  <a:cubicBezTo>
                    <a:pt x="4466830" y="1036355"/>
                    <a:pt x="4476057" y="1033792"/>
                    <a:pt x="4491947" y="1031229"/>
                  </a:cubicBezTo>
                  <a:cubicBezTo>
                    <a:pt x="4492460" y="1029691"/>
                    <a:pt x="4492973" y="1027641"/>
                    <a:pt x="4493485" y="1026103"/>
                  </a:cubicBezTo>
                  <a:cubicBezTo>
                    <a:pt x="4492460" y="1025078"/>
                    <a:pt x="4491947" y="1024565"/>
                    <a:pt x="4490922" y="1023540"/>
                  </a:cubicBezTo>
                  <a:cubicBezTo>
                    <a:pt x="4469393" y="1022002"/>
                    <a:pt x="4466317" y="1010725"/>
                    <a:pt x="4454015" y="1005087"/>
                  </a:cubicBezTo>
                  <a:cubicBezTo>
                    <a:pt x="4457091" y="1001498"/>
                    <a:pt x="4460166" y="997910"/>
                    <a:pt x="4463242" y="994322"/>
                  </a:cubicBezTo>
                  <a:cubicBezTo>
                    <a:pt x="4478107" y="988683"/>
                    <a:pt x="4527829" y="945625"/>
                    <a:pt x="4529367" y="929222"/>
                  </a:cubicBezTo>
                  <a:cubicBezTo>
                    <a:pt x="4522703" y="917432"/>
                    <a:pt x="4493998" y="901542"/>
                    <a:pt x="4496048" y="893340"/>
                  </a:cubicBezTo>
                  <a:cubicBezTo>
                    <a:pt x="4499636" y="891803"/>
                    <a:pt x="4503225" y="889752"/>
                    <a:pt x="4506813" y="888214"/>
                  </a:cubicBezTo>
                  <a:lnTo>
                    <a:pt x="4506813" y="880013"/>
                  </a:lnTo>
                  <a:cubicBezTo>
                    <a:pt x="4502712" y="876937"/>
                    <a:pt x="4498611" y="873862"/>
                    <a:pt x="4495023" y="870786"/>
                  </a:cubicBezTo>
                  <a:cubicBezTo>
                    <a:pt x="4496561" y="864635"/>
                    <a:pt x="4498611" y="863610"/>
                    <a:pt x="4497586" y="857459"/>
                  </a:cubicBezTo>
                  <a:cubicBezTo>
                    <a:pt x="4493998" y="855921"/>
                    <a:pt x="4490410" y="853870"/>
                    <a:pt x="4486821" y="852333"/>
                  </a:cubicBezTo>
                  <a:cubicBezTo>
                    <a:pt x="4491947" y="849770"/>
                    <a:pt x="4490922" y="851820"/>
                    <a:pt x="4491947" y="845669"/>
                  </a:cubicBezTo>
                  <a:cubicBezTo>
                    <a:pt x="4488872" y="839518"/>
                    <a:pt x="4487334" y="835417"/>
                    <a:pt x="4490410" y="828241"/>
                  </a:cubicBezTo>
                  <a:cubicBezTo>
                    <a:pt x="4497073" y="826703"/>
                    <a:pt x="4497073" y="827215"/>
                    <a:pt x="4498611" y="820039"/>
                  </a:cubicBezTo>
                  <a:cubicBezTo>
                    <a:pt x="4480158" y="783645"/>
                    <a:pt x="4465805" y="786208"/>
                    <a:pt x="4496048" y="753401"/>
                  </a:cubicBezTo>
                  <a:cubicBezTo>
                    <a:pt x="4491435" y="734435"/>
                    <a:pt x="4470931" y="733410"/>
                    <a:pt x="4461704" y="719057"/>
                  </a:cubicBezTo>
                  <a:cubicBezTo>
                    <a:pt x="4469906" y="677024"/>
                    <a:pt x="4515014" y="678562"/>
                    <a:pt x="4541157" y="662159"/>
                  </a:cubicBezTo>
                  <a:cubicBezTo>
                    <a:pt x="4548333" y="664722"/>
                    <a:pt x="4555510" y="667285"/>
                    <a:pt x="4562173" y="670361"/>
                  </a:cubicBezTo>
                  <a:lnTo>
                    <a:pt x="4559610" y="670361"/>
                  </a:lnTo>
                  <a:cubicBezTo>
                    <a:pt x="4554997" y="671386"/>
                    <a:pt x="4550896" y="671898"/>
                    <a:pt x="4546283" y="672924"/>
                  </a:cubicBezTo>
                  <a:lnTo>
                    <a:pt x="4546283" y="682150"/>
                  </a:lnTo>
                  <a:cubicBezTo>
                    <a:pt x="4575501" y="692402"/>
                    <a:pt x="4593954" y="680613"/>
                    <a:pt x="4622147" y="688814"/>
                  </a:cubicBezTo>
                  <a:cubicBezTo>
                    <a:pt x="4665205" y="701629"/>
                    <a:pt x="4705188" y="734435"/>
                    <a:pt x="4744145" y="753914"/>
                  </a:cubicBezTo>
                  <a:cubicBezTo>
                    <a:pt x="4745683" y="761603"/>
                    <a:pt x="4746708" y="768779"/>
                    <a:pt x="4748246" y="776468"/>
                  </a:cubicBezTo>
                  <a:cubicBezTo>
                    <a:pt x="4718003" y="827215"/>
                    <a:pt x="4629323" y="802098"/>
                    <a:pt x="4578576" y="785695"/>
                  </a:cubicBezTo>
                  <a:cubicBezTo>
                    <a:pt x="4566787" y="782107"/>
                    <a:pt x="4551921" y="760065"/>
                    <a:pt x="4537569" y="769804"/>
                  </a:cubicBezTo>
                  <a:cubicBezTo>
                    <a:pt x="4556022" y="788771"/>
                    <a:pt x="4574988" y="799022"/>
                    <a:pt x="4598567" y="813375"/>
                  </a:cubicBezTo>
                  <a:cubicBezTo>
                    <a:pt x="4601130" y="829266"/>
                    <a:pt x="4590879" y="865660"/>
                    <a:pt x="4609332" y="876937"/>
                  </a:cubicBezTo>
                  <a:cubicBezTo>
                    <a:pt x="4614971" y="877450"/>
                    <a:pt x="4620609" y="877962"/>
                    <a:pt x="4626760" y="878475"/>
                  </a:cubicBezTo>
                  <a:cubicBezTo>
                    <a:pt x="4639575" y="882576"/>
                    <a:pt x="4641626" y="900517"/>
                    <a:pt x="4669306" y="895903"/>
                  </a:cubicBezTo>
                  <a:cubicBezTo>
                    <a:pt x="4671356" y="893853"/>
                    <a:pt x="4673919" y="891290"/>
                    <a:pt x="4675970" y="889240"/>
                  </a:cubicBezTo>
                  <a:cubicBezTo>
                    <a:pt x="4676482" y="881551"/>
                    <a:pt x="4676482" y="878988"/>
                    <a:pt x="4671869" y="875912"/>
                  </a:cubicBezTo>
                  <a:cubicBezTo>
                    <a:pt x="4665205" y="874374"/>
                    <a:pt x="4658541" y="873349"/>
                    <a:pt x="4651878" y="871811"/>
                  </a:cubicBezTo>
                  <a:cubicBezTo>
                    <a:pt x="4648802" y="867198"/>
                    <a:pt x="4645727" y="863097"/>
                    <a:pt x="4642651" y="858484"/>
                  </a:cubicBezTo>
                  <a:cubicBezTo>
                    <a:pt x="4643164" y="856946"/>
                    <a:pt x="4643676" y="855921"/>
                    <a:pt x="4644189" y="854383"/>
                  </a:cubicBezTo>
                  <a:cubicBezTo>
                    <a:pt x="4646752" y="851307"/>
                    <a:pt x="4649315" y="848232"/>
                    <a:pt x="4652390" y="845156"/>
                  </a:cubicBezTo>
                  <a:lnTo>
                    <a:pt x="4657516" y="845156"/>
                  </a:lnTo>
                  <a:cubicBezTo>
                    <a:pt x="4671356" y="857459"/>
                    <a:pt x="4705188" y="873862"/>
                    <a:pt x="4730305" y="869248"/>
                  </a:cubicBezTo>
                  <a:cubicBezTo>
                    <a:pt x="4731843" y="867711"/>
                    <a:pt x="4732868" y="865660"/>
                    <a:pt x="4734406" y="864122"/>
                  </a:cubicBezTo>
                  <a:cubicBezTo>
                    <a:pt x="4729793" y="852333"/>
                    <a:pt x="4721078" y="847719"/>
                    <a:pt x="4718515" y="834904"/>
                  </a:cubicBezTo>
                  <a:cubicBezTo>
                    <a:pt x="4730818" y="819014"/>
                    <a:pt x="4754397" y="811325"/>
                    <a:pt x="4770288" y="799022"/>
                  </a:cubicBezTo>
                  <a:cubicBezTo>
                    <a:pt x="4779002" y="799535"/>
                    <a:pt x="4788228" y="800048"/>
                    <a:pt x="4796943" y="800560"/>
                  </a:cubicBezTo>
                  <a:cubicBezTo>
                    <a:pt x="4800018" y="807224"/>
                    <a:pt x="4801043" y="811325"/>
                    <a:pt x="4808732" y="809787"/>
                  </a:cubicBezTo>
                  <a:cubicBezTo>
                    <a:pt x="4811808" y="810812"/>
                    <a:pt x="4814884" y="811325"/>
                    <a:pt x="4817959" y="812350"/>
                  </a:cubicBezTo>
                  <a:cubicBezTo>
                    <a:pt x="4820522" y="796459"/>
                    <a:pt x="4829749" y="786720"/>
                    <a:pt x="4820522" y="769804"/>
                  </a:cubicBezTo>
                  <a:cubicBezTo>
                    <a:pt x="4815909" y="768779"/>
                    <a:pt x="4811808" y="768267"/>
                    <a:pt x="4807195" y="767241"/>
                  </a:cubicBezTo>
                  <a:cubicBezTo>
                    <a:pt x="4814371" y="756477"/>
                    <a:pt x="4823598" y="736486"/>
                    <a:pt x="4813858" y="720595"/>
                  </a:cubicBezTo>
                  <a:cubicBezTo>
                    <a:pt x="4810270" y="719057"/>
                    <a:pt x="4806682" y="717007"/>
                    <a:pt x="4803094" y="715469"/>
                  </a:cubicBezTo>
                  <a:cubicBezTo>
                    <a:pt x="4817959" y="719057"/>
                    <a:pt x="4837950" y="716494"/>
                    <a:pt x="4854866" y="719570"/>
                  </a:cubicBezTo>
                  <a:cubicBezTo>
                    <a:pt x="4861017" y="727771"/>
                    <a:pt x="4867169" y="735460"/>
                    <a:pt x="4873320" y="743662"/>
                  </a:cubicBezTo>
                  <a:lnTo>
                    <a:pt x="4873320" y="745200"/>
                  </a:lnTo>
                  <a:cubicBezTo>
                    <a:pt x="4858454" y="744175"/>
                    <a:pt x="4848202" y="746738"/>
                    <a:pt x="4837438" y="753401"/>
                  </a:cubicBezTo>
                  <a:cubicBezTo>
                    <a:pt x="4836925" y="758015"/>
                    <a:pt x="4836413" y="762115"/>
                    <a:pt x="4835900" y="766729"/>
                  </a:cubicBezTo>
                  <a:cubicBezTo>
                    <a:pt x="4842564" y="773905"/>
                    <a:pt x="4849228" y="781082"/>
                    <a:pt x="4855891" y="787745"/>
                  </a:cubicBezTo>
                  <a:cubicBezTo>
                    <a:pt x="4873320" y="788258"/>
                    <a:pt x="4889723" y="787745"/>
                    <a:pt x="4899462" y="781082"/>
                  </a:cubicBezTo>
                  <a:cubicBezTo>
                    <a:pt x="4899975" y="773905"/>
                    <a:pt x="4900487" y="766729"/>
                    <a:pt x="4901000" y="760065"/>
                  </a:cubicBezTo>
                  <a:lnTo>
                    <a:pt x="4902538" y="760065"/>
                  </a:lnTo>
                  <a:cubicBezTo>
                    <a:pt x="4906126" y="755964"/>
                    <a:pt x="4983015" y="722133"/>
                    <a:pt x="4994293" y="721620"/>
                  </a:cubicBezTo>
                  <a:cubicBezTo>
                    <a:pt x="5004545" y="721108"/>
                    <a:pt x="5004032" y="728797"/>
                    <a:pt x="5014284" y="726746"/>
                  </a:cubicBezTo>
                  <a:cubicBezTo>
                    <a:pt x="5014797" y="721620"/>
                    <a:pt x="5015309" y="717520"/>
                    <a:pt x="5018385" y="714957"/>
                  </a:cubicBezTo>
                  <a:cubicBezTo>
                    <a:pt x="5026586" y="711881"/>
                    <a:pt x="5035300" y="708805"/>
                    <a:pt x="5043502" y="705730"/>
                  </a:cubicBezTo>
                  <a:cubicBezTo>
                    <a:pt x="5039401" y="712906"/>
                    <a:pt x="5037351" y="715982"/>
                    <a:pt x="5040939" y="724183"/>
                  </a:cubicBezTo>
                  <a:cubicBezTo>
                    <a:pt x="5035813" y="725208"/>
                    <a:pt x="5030174" y="725721"/>
                    <a:pt x="5025049" y="726746"/>
                  </a:cubicBezTo>
                  <a:cubicBezTo>
                    <a:pt x="5025561" y="728797"/>
                    <a:pt x="5026074" y="731360"/>
                    <a:pt x="5026586" y="733410"/>
                  </a:cubicBezTo>
                  <a:cubicBezTo>
                    <a:pt x="5037863" y="734948"/>
                    <a:pt x="5049653" y="735973"/>
                    <a:pt x="5060930" y="737511"/>
                  </a:cubicBezTo>
                  <a:cubicBezTo>
                    <a:pt x="5069645" y="732385"/>
                    <a:pt x="5073233" y="722646"/>
                    <a:pt x="5085022" y="720083"/>
                  </a:cubicBezTo>
                  <a:cubicBezTo>
                    <a:pt x="5097325" y="720595"/>
                    <a:pt x="5109627" y="721108"/>
                    <a:pt x="5121930" y="721620"/>
                  </a:cubicBezTo>
                  <a:cubicBezTo>
                    <a:pt x="5133719" y="718032"/>
                    <a:pt x="5139870" y="706755"/>
                    <a:pt x="5155248" y="704192"/>
                  </a:cubicBezTo>
                  <a:cubicBezTo>
                    <a:pt x="5158837" y="706242"/>
                    <a:pt x="5162425" y="708805"/>
                    <a:pt x="5166013" y="710856"/>
                  </a:cubicBezTo>
                  <a:cubicBezTo>
                    <a:pt x="5162937" y="717520"/>
                    <a:pt x="5161400" y="719570"/>
                    <a:pt x="5164475" y="726746"/>
                  </a:cubicBezTo>
                  <a:cubicBezTo>
                    <a:pt x="5171652" y="728797"/>
                    <a:pt x="5176778" y="729822"/>
                    <a:pt x="5182928" y="726746"/>
                  </a:cubicBezTo>
                  <a:lnTo>
                    <a:pt x="5182928" y="715982"/>
                  </a:lnTo>
                  <a:cubicBezTo>
                    <a:pt x="5196256" y="717007"/>
                    <a:pt x="5204970" y="715469"/>
                    <a:pt x="5207021" y="704192"/>
                  </a:cubicBezTo>
                  <a:cubicBezTo>
                    <a:pt x="5205483" y="701629"/>
                    <a:pt x="5191130" y="672411"/>
                    <a:pt x="5191130" y="672411"/>
                  </a:cubicBezTo>
                  <a:cubicBezTo>
                    <a:pt x="5179340" y="662672"/>
                    <a:pt x="5161912" y="670873"/>
                    <a:pt x="5154223" y="656520"/>
                  </a:cubicBezTo>
                  <a:cubicBezTo>
                    <a:pt x="5153711" y="654983"/>
                    <a:pt x="5153198" y="652932"/>
                    <a:pt x="5152685" y="651395"/>
                  </a:cubicBezTo>
                  <a:cubicBezTo>
                    <a:pt x="5154223" y="649857"/>
                    <a:pt x="5155248" y="648832"/>
                    <a:pt x="5156786" y="647294"/>
                  </a:cubicBezTo>
                  <a:cubicBezTo>
                    <a:pt x="5175239" y="650369"/>
                    <a:pt x="5181391" y="664209"/>
                    <a:pt x="5193693" y="669848"/>
                  </a:cubicBezTo>
                  <a:cubicBezTo>
                    <a:pt x="5216247" y="671386"/>
                    <a:pt x="5238802" y="673436"/>
                    <a:pt x="5261356" y="674974"/>
                  </a:cubicBezTo>
                  <a:cubicBezTo>
                    <a:pt x="5296212" y="684201"/>
                    <a:pt x="5349010" y="712394"/>
                    <a:pt x="5372589" y="734948"/>
                  </a:cubicBezTo>
                  <a:cubicBezTo>
                    <a:pt x="5374640" y="734435"/>
                    <a:pt x="5377203" y="733923"/>
                    <a:pt x="5379253" y="733410"/>
                  </a:cubicBezTo>
                  <a:cubicBezTo>
                    <a:pt x="5381816" y="729822"/>
                    <a:pt x="5397707" y="714957"/>
                    <a:pt x="5390018" y="706755"/>
                  </a:cubicBezTo>
                  <a:cubicBezTo>
                    <a:pt x="5385917" y="702654"/>
                    <a:pt x="5378741" y="705217"/>
                    <a:pt x="5375665" y="700091"/>
                  </a:cubicBezTo>
                  <a:cubicBezTo>
                    <a:pt x="5373615" y="694453"/>
                    <a:pt x="5371052" y="688814"/>
                    <a:pt x="5369001" y="682663"/>
                  </a:cubicBezTo>
                  <a:cubicBezTo>
                    <a:pt x="5360800" y="677024"/>
                    <a:pt x="5348498" y="678050"/>
                    <a:pt x="5341321" y="671898"/>
                  </a:cubicBezTo>
                  <a:cubicBezTo>
                    <a:pt x="5345422" y="657546"/>
                    <a:pt x="5358750" y="648832"/>
                    <a:pt x="5353111" y="628328"/>
                  </a:cubicBezTo>
                  <a:cubicBezTo>
                    <a:pt x="5348498" y="627815"/>
                    <a:pt x="5344397" y="627302"/>
                    <a:pt x="5339783" y="626790"/>
                  </a:cubicBezTo>
                  <a:lnTo>
                    <a:pt x="5339783" y="618588"/>
                  </a:lnTo>
                  <a:cubicBezTo>
                    <a:pt x="5347985" y="606286"/>
                    <a:pt x="5364900" y="606798"/>
                    <a:pt x="5374127" y="596034"/>
                  </a:cubicBezTo>
                  <a:cubicBezTo>
                    <a:pt x="5387455" y="581169"/>
                    <a:pt x="5387967" y="555539"/>
                    <a:pt x="5401808" y="541699"/>
                  </a:cubicBezTo>
                  <a:cubicBezTo>
                    <a:pt x="5421799" y="541186"/>
                    <a:pt x="5460757" y="539648"/>
                    <a:pt x="5472033" y="549900"/>
                  </a:cubicBezTo>
                  <a:cubicBezTo>
                    <a:pt x="5475109" y="552976"/>
                    <a:pt x="5475109" y="559127"/>
                    <a:pt x="5474596" y="565791"/>
                  </a:cubicBezTo>
                  <a:cubicBezTo>
                    <a:pt x="5468958" y="582706"/>
                    <a:pt x="5456656" y="589883"/>
                    <a:pt x="5454605" y="605773"/>
                  </a:cubicBezTo>
                  <a:cubicBezTo>
                    <a:pt x="5493050" y="629353"/>
                    <a:pt x="5460757" y="662159"/>
                    <a:pt x="5470495" y="702654"/>
                  </a:cubicBezTo>
                  <a:cubicBezTo>
                    <a:pt x="5472546" y="711881"/>
                    <a:pt x="5485873" y="717520"/>
                    <a:pt x="5491512" y="723671"/>
                  </a:cubicBezTo>
                  <a:cubicBezTo>
                    <a:pt x="5484848" y="730334"/>
                    <a:pt x="5478697" y="735973"/>
                    <a:pt x="5483310" y="747763"/>
                  </a:cubicBezTo>
                  <a:cubicBezTo>
                    <a:pt x="5473571" y="759552"/>
                    <a:pt x="5443328" y="775443"/>
                    <a:pt x="5444866" y="792871"/>
                  </a:cubicBezTo>
                  <a:cubicBezTo>
                    <a:pt x="5438715" y="794409"/>
                    <a:pt x="5432564" y="795434"/>
                    <a:pt x="5426412" y="796972"/>
                  </a:cubicBezTo>
                  <a:cubicBezTo>
                    <a:pt x="5416160" y="794922"/>
                    <a:pt x="5419236" y="789796"/>
                    <a:pt x="5406421" y="795434"/>
                  </a:cubicBezTo>
                  <a:cubicBezTo>
                    <a:pt x="5402320" y="790821"/>
                    <a:pt x="5395144" y="782107"/>
                    <a:pt x="5388993" y="791334"/>
                  </a:cubicBezTo>
                  <a:lnTo>
                    <a:pt x="5388993" y="797997"/>
                  </a:lnTo>
                  <a:cubicBezTo>
                    <a:pt x="5390018" y="799535"/>
                    <a:pt x="5390530" y="801585"/>
                    <a:pt x="5391556" y="803123"/>
                  </a:cubicBezTo>
                  <a:cubicBezTo>
                    <a:pt x="5411034" y="804148"/>
                    <a:pt x="5447942" y="814400"/>
                    <a:pt x="5466907" y="809787"/>
                  </a:cubicBezTo>
                  <a:cubicBezTo>
                    <a:pt x="5469983" y="786208"/>
                    <a:pt x="5519192" y="776981"/>
                    <a:pt x="5523806" y="744687"/>
                  </a:cubicBezTo>
                  <a:cubicBezTo>
                    <a:pt x="5519705" y="734948"/>
                    <a:pt x="5514579" y="724183"/>
                    <a:pt x="5518680" y="713931"/>
                  </a:cubicBezTo>
                  <a:cubicBezTo>
                    <a:pt x="5545848" y="705217"/>
                    <a:pt x="5560713" y="705217"/>
                    <a:pt x="5575578" y="725721"/>
                  </a:cubicBezTo>
                  <a:cubicBezTo>
                    <a:pt x="5571990" y="741099"/>
                    <a:pt x="5569427" y="746225"/>
                    <a:pt x="5578141" y="759040"/>
                  </a:cubicBezTo>
                  <a:cubicBezTo>
                    <a:pt x="5587368" y="761603"/>
                    <a:pt x="5598645" y="764678"/>
                    <a:pt x="5608897" y="763141"/>
                  </a:cubicBezTo>
                  <a:cubicBezTo>
                    <a:pt x="5609410" y="762115"/>
                    <a:pt x="5609922" y="761603"/>
                    <a:pt x="5610435" y="760578"/>
                  </a:cubicBezTo>
                  <a:cubicBezTo>
                    <a:pt x="5601721" y="755452"/>
                    <a:pt x="5592494" y="749813"/>
                    <a:pt x="5583780" y="744687"/>
                  </a:cubicBezTo>
                  <a:cubicBezTo>
                    <a:pt x="5586855" y="735460"/>
                    <a:pt x="5592494" y="736998"/>
                    <a:pt x="5594544" y="726234"/>
                  </a:cubicBezTo>
                  <a:cubicBezTo>
                    <a:pt x="5593006" y="721108"/>
                    <a:pt x="5591981" y="716494"/>
                    <a:pt x="5590443" y="711368"/>
                  </a:cubicBezTo>
                  <a:cubicBezTo>
                    <a:pt x="5579679" y="704192"/>
                    <a:pt x="5560200" y="690352"/>
                    <a:pt x="5542772" y="691377"/>
                  </a:cubicBezTo>
                  <a:cubicBezTo>
                    <a:pt x="5527394" y="692402"/>
                    <a:pt x="5513041" y="702142"/>
                    <a:pt x="5497663" y="695478"/>
                  </a:cubicBezTo>
                  <a:lnTo>
                    <a:pt x="5497663" y="666260"/>
                  </a:lnTo>
                  <a:cubicBezTo>
                    <a:pt x="5500226" y="655495"/>
                    <a:pt x="5513554" y="647294"/>
                    <a:pt x="5509453" y="634479"/>
                  </a:cubicBezTo>
                  <a:cubicBezTo>
                    <a:pt x="5504840" y="623202"/>
                    <a:pt x="5493562" y="610899"/>
                    <a:pt x="5484336" y="603723"/>
                  </a:cubicBezTo>
                  <a:cubicBezTo>
                    <a:pt x="5487411" y="600647"/>
                    <a:pt x="5490487" y="597572"/>
                    <a:pt x="5493562" y="594496"/>
                  </a:cubicBezTo>
                  <a:cubicBezTo>
                    <a:pt x="5501764" y="579118"/>
                    <a:pt x="5523293" y="585269"/>
                    <a:pt x="5527907" y="563740"/>
                  </a:cubicBezTo>
                  <a:cubicBezTo>
                    <a:pt x="5527394" y="557589"/>
                    <a:pt x="5526881" y="551438"/>
                    <a:pt x="5526369" y="545287"/>
                  </a:cubicBezTo>
                  <a:lnTo>
                    <a:pt x="5527907" y="545287"/>
                  </a:lnTo>
                  <a:cubicBezTo>
                    <a:pt x="5530982" y="546825"/>
                    <a:pt x="5534058" y="548875"/>
                    <a:pt x="5537133" y="550413"/>
                  </a:cubicBezTo>
                  <a:cubicBezTo>
                    <a:pt x="5543285" y="571942"/>
                    <a:pt x="5525856" y="588858"/>
                    <a:pt x="5535596" y="611412"/>
                  </a:cubicBezTo>
                  <a:cubicBezTo>
                    <a:pt x="5547898" y="611924"/>
                    <a:pt x="5560200" y="612437"/>
                    <a:pt x="5572502" y="612950"/>
                  </a:cubicBezTo>
                  <a:cubicBezTo>
                    <a:pt x="5585830" y="617050"/>
                    <a:pt x="5589418" y="629353"/>
                    <a:pt x="5608384" y="626277"/>
                  </a:cubicBezTo>
                  <a:cubicBezTo>
                    <a:pt x="5608897" y="624227"/>
                    <a:pt x="5609410" y="621664"/>
                    <a:pt x="5609922" y="619613"/>
                  </a:cubicBezTo>
                  <a:cubicBezTo>
                    <a:pt x="5594032" y="611412"/>
                    <a:pt x="5565839" y="602185"/>
                    <a:pt x="5555587" y="587832"/>
                  </a:cubicBezTo>
                  <a:cubicBezTo>
                    <a:pt x="5556100" y="586295"/>
                    <a:pt x="5556612" y="584244"/>
                    <a:pt x="5557124" y="582706"/>
                  </a:cubicBezTo>
                  <a:cubicBezTo>
                    <a:pt x="5559175" y="581169"/>
                    <a:pt x="5561738" y="580143"/>
                    <a:pt x="5563788" y="578606"/>
                  </a:cubicBezTo>
                  <a:cubicBezTo>
                    <a:pt x="5579679" y="579631"/>
                    <a:pt x="5585317" y="585782"/>
                    <a:pt x="5600695" y="582706"/>
                  </a:cubicBezTo>
                  <a:cubicBezTo>
                    <a:pt x="5601208" y="581169"/>
                    <a:pt x="5601721" y="579118"/>
                    <a:pt x="5602233" y="577580"/>
                  </a:cubicBezTo>
                  <a:cubicBezTo>
                    <a:pt x="5594032" y="573480"/>
                    <a:pt x="5588393" y="573992"/>
                    <a:pt x="5587880" y="564253"/>
                  </a:cubicBezTo>
                  <a:lnTo>
                    <a:pt x="5574553" y="564253"/>
                  </a:lnTo>
                  <a:cubicBezTo>
                    <a:pt x="5575578" y="562715"/>
                    <a:pt x="5576091" y="561690"/>
                    <a:pt x="5577116" y="560152"/>
                  </a:cubicBezTo>
                  <a:cubicBezTo>
                    <a:pt x="5582242" y="558614"/>
                    <a:pt x="5587880" y="557589"/>
                    <a:pt x="5593006" y="556051"/>
                  </a:cubicBezTo>
                  <a:cubicBezTo>
                    <a:pt x="5606847" y="566303"/>
                    <a:pt x="5631451" y="564766"/>
                    <a:pt x="5648879" y="571942"/>
                  </a:cubicBezTo>
                  <a:cubicBezTo>
                    <a:pt x="5661182" y="577068"/>
                    <a:pt x="5669896" y="590395"/>
                    <a:pt x="5684761" y="592958"/>
                  </a:cubicBezTo>
                  <a:cubicBezTo>
                    <a:pt x="5687837" y="592446"/>
                    <a:pt x="5690912" y="591933"/>
                    <a:pt x="5693988" y="591421"/>
                  </a:cubicBezTo>
                  <a:cubicBezTo>
                    <a:pt x="5699627" y="588345"/>
                    <a:pt x="5700652" y="586807"/>
                    <a:pt x="5700652" y="578093"/>
                  </a:cubicBezTo>
                  <a:cubicBezTo>
                    <a:pt x="5693475" y="564253"/>
                    <a:pt x="5669896" y="557589"/>
                    <a:pt x="5655544" y="551438"/>
                  </a:cubicBezTo>
                  <a:cubicBezTo>
                    <a:pt x="5656568" y="541186"/>
                    <a:pt x="5649904" y="523245"/>
                    <a:pt x="5652981" y="518119"/>
                  </a:cubicBezTo>
                  <a:cubicBezTo>
                    <a:pt x="5660669" y="504792"/>
                    <a:pt x="5785743" y="504792"/>
                    <a:pt x="5792407" y="503254"/>
                  </a:cubicBezTo>
                  <a:cubicBezTo>
                    <a:pt x="5793945" y="498641"/>
                    <a:pt x="5794970" y="493515"/>
                    <a:pt x="5796508" y="488901"/>
                  </a:cubicBezTo>
                  <a:cubicBezTo>
                    <a:pt x="5790356" y="483775"/>
                    <a:pt x="5785230" y="480700"/>
                    <a:pt x="5778054" y="475574"/>
                  </a:cubicBezTo>
                  <a:lnTo>
                    <a:pt x="5795482" y="475574"/>
                  </a:lnTo>
                  <a:lnTo>
                    <a:pt x="5795482" y="470448"/>
                  </a:lnTo>
                  <a:cubicBezTo>
                    <a:pt x="5793945" y="468910"/>
                    <a:pt x="5792919" y="466859"/>
                    <a:pt x="5791382" y="465322"/>
                  </a:cubicBezTo>
                  <a:cubicBezTo>
                    <a:pt x="5784718" y="464296"/>
                    <a:pt x="5777029" y="463784"/>
                    <a:pt x="5772928" y="460196"/>
                  </a:cubicBezTo>
                  <a:cubicBezTo>
                    <a:pt x="5780617" y="461733"/>
                    <a:pt x="5788306" y="465322"/>
                    <a:pt x="5792919" y="458658"/>
                  </a:cubicBezTo>
                  <a:cubicBezTo>
                    <a:pt x="5793432" y="457120"/>
                    <a:pt x="5793945" y="456095"/>
                    <a:pt x="5794457" y="454557"/>
                  </a:cubicBezTo>
                  <a:cubicBezTo>
                    <a:pt x="5792407" y="453019"/>
                    <a:pt x="5789844" y="450969"/>
                    <a:pt x="5787793" y="449431"/>
                  </a:cubicBezTo>
                  <a:cubicBezTo>
                    <a:pt x="5792407" y="447893"/>
                    <a:pt x="5796508" y="446868"/>
                    <a:pt x="5801121" y="445330"/>
                  </a:cubicBezTo>
                  <a:cubicBezTo>
                    <a:pt x="5800096" y="440717"/>
                    <a:pt x="5800096" y="441742"/>
                    <a:pt x="5798558" y="438667"/>
                  </a:cubicBezTo>
                  <a:cubicBezTo>
                    <a:pt x="5828801" y="443280"/>
                    <a:pt x="5835465" y="426877"/>
                    <a:pt x="5859557" y="418675"/>
                  </a:cubicBezTo>
                  <a:lnTo>
                    <a:pt x="5883649" y="418675"/>
                  </a:lnTo>
                  <a:cubicBezTo>
                    <a:pt x="5897489" y="416112"/>
                    <a:pt x="5914405" y="412012"/>
                    <a:pt x="5932859" y="409449"/>
                  </a:cubicBezTo>
                  <a:cubicBezTo>
                    <a:pt x="5933371" y="408423"/>
                    <a:pt x="5933883" y="407911"/>
                    <a:pt x="5934396" y="406886"/>
                  </a:cubicBezTo>
                  <a:cubicBezTo>
                    <a:pt x="5933883" y="405860"/>
                    <a:pt x="5933371" y="405348"/>
                    <a:pt x="5932859" y="404323"/>
                  </a:cubicBezTo>
                  <a:cubicBezTo>
                    <a:pt x="5928245" y="402272"/>
                    <a:pt x="5924144" y="399709"/>
                    <a:pt x="5919531" y="397659"/>
                  </a:cubicBezTo>
                  <a:cubicBezTo>
                    <a:pt x="5938497" y="398171"/>
                    <a:pt x="5942598" y="394583"/>
                    <a:pt x="5955413" y="389457"/>
                  </a:cubicBezTo>
                  <a:cubicBezTo>
                    <a:pt x="5960026" y="390995"/>
                    <a:pt x="5964127" y="393045"/>
                    <a:pt x="5968740" y="394583"/>
                  </a:cubicBezTo>
                  <a:cubicBezTo>
                    <a:pt x="5975917" y="392533"/>
                    <a:pt x="5975917" y="385356"/>
                    <a:pt x="5989757" y="385356"/>
                  </a:cubicBezTo>
                  <a:cubicBezTo>
                    <a:pt x="5985656" y="390482"/>
                    <a:pt x="5981555" y="392020"/>
                    <a:pt x="5983093" y="400222"/>
                  </a:cubicBezTo>
                  <a:cubicBezTo>
                    <a:pt x="5992832" y="399709"/>
                    <a:pt x="6002572" y="399197"/>
                    <a:pt x="6012311" y="398684"/>
                  </a:cubicBezTo>
                  <a:cubicBezTo>
                    <a:pt x="6015899" y="395608"/>
                    <a:pt x="6019488" y="392533"/>
                    <a:pt x="6023076" y="389457"/>
                  </a:cubicBezTo>
                  <a:cubicBezTo>
                    <a:pt x="6034352" y="386894"/>
                    <a:pt x="6041529" y="396121"/>
                    <a:pt x="6052293" y="394583"/>
                  </a:cubicBezTo>
                  <a:lnTo>
                    <a:pt x="6052293" y="390482"/>
                  </a:lnTo>
                  <a:cubicBezTo>
                    <a:pt x="6047680" y="387407"/>
                    <a:pt x="6043579" y="384331"/>
                    <a:pt x="6038966" y="381256"/>
                  </a:cubicBezTo>
                  <a:lnTo>
                    <a:pt x="6038966" y="379718"/>
                  </a:lnTo>
                  <a:lnTo>
                    <a:pt x="6041529" y="379718"/>
                  </a:lnTo>
                  <a:cubicBezTo>
                    <a:pt x="6055882" y="378693"/>
                    <a:pt x="6069722" y="378180"/>
                    <a:pt x="6084075" y="377155"/>
                  </a:cubicBezTo>
                  <a:cubicBezTo>
                    <a:pt x="6084587" y="376130"/>
                    <a:pt x="6085100" y="375617"/>
                    <a:pt x="6085612" y="374592"/>
                  </a:cubicBezTo>
                  <a:cubicBezTo>
                    <a:pt x="6085100" y="363827"/>
                    <a:pt x="6079974" y="361264"/>
                    <a:pt x="6083049" y="356138"/>
                  </a:cubicBezTo>
                  <a:cubicBezTo>
                    <a:pt x="6094327" y="333072"/>
                    <a:pt x="6167628" y="300778"/>
                    <a:pt x="6193258" y="333584"/>
                  </a:cubicBezTo>
                  <a:lnTo>
                    <a:pt x="6193258" y="335122"/>
                  </a:lnTo>
                  <a:cubicBezTo>
                    <a:pt x="6180956" y="339223"/>
                    <a:pt x="6168653" y="343324"/>
                    <a:pt x="6156351" y="346912"/>
                  </a:cubicBezTo>
                  <a:cubicBezTo>
                    <a:pt x="6156863" y="347937"/>
                    <a:pt x="6157376" y="348449"/>
                    <a:pt x="6157889" y="349475"/>
                  </a:cubicBezTo>
                  <a:cubicBezTo>
                    <a:pt x="6179418" y="351525"/>
                    <a:pt x="6201460" y="354088"/>
                    <a:pt x="6222988" y="356138"/>
                  </a:cubicBezTo>
                  <a:cubicBezTo>
                    <a:pt x="6218375" y="361264"/>
                    <a:pt x="6213249" y="365878"/>
                    <a:pt x="6208636" y="371004"/>
                  </a:cubicBezTo>
                  <a:cubicBezTo>
                    <a:pt x="6208123" y="372542"/>
                    <a:pt x="6207611" y="373567"/>
                    <a:pt x="6207098" y="375105"/>
                  </a:cubicBezTo>
                  <a:cubicBezTo>
                    <a:pt x="6208123" y="376130"/>
                    <a:pt x="6208636" y="376642"/>
                    <a:pt x="6209661" y="377668"/>
                  </a:cubicBezTo>
                  <a:lnTo>
                    <a:pt x="6234778" y="377668"/>
                  </a:lnTo>
                  <a:cubicBezTo>
                    <a:pt x="6239391" y="375105"/>
                    <a:pt x="6241954" y="371004"/>
                    <a:pt x="6245543" y="366903"/>
                  </a:cubicBezTo>
                  <a:lnTo>
                    <a:pt x="6306542" y="366903"/>
                  </a:lnTo>
                  <a:cubicBezTo>
                    <a:pt x="6323970" y="369979"/>
                    <a:pt x="6328071" y="377155"/>
                    <a:pt x="6346524" y="373567"/>
                  </a:cubicBezTo>
                  <a:cubicBezTo>
                    <a:pt x="6347037" y="375105"/>
                    <a:pt x="6347550" y="376130"/>
                    <a:pt x="6348062" y="377668"/>
                  </a:cubicBezTo>
                  <a:cubicBezTo>
                    <a:pt x="6345499" y="384844"/>
                    <a:pt x="6346524" y="390482"/>
                    <a:pt x="6347550" y="396121"/>
                  </a:cubicBezTo>
                  <a:moveTo>
                    <a:pt x="1671637" y="315131"/>
                  </a:moveTo>
                  <a:lnTo>
                    <a:pt x="1694191" y="315131"/>
                  </a:lnTo>
                  <a:cubicBezTo>
                    <a:pt x="1693166" y="316668"/>
                    <a:pt x="1692653" y="317694"/>
                    <a:pt x="1691628" y="319231"/>
                  </a:cubicBezTo>
                  <a:cubicBezTo>
                    <a:pt x="1674200" y="324870"/>
                    <a:pt x="1656259" y="333072"/>
                    <a:pt x="1633192" y="327433"/>
                  </a:cubicBezTo>
                  <a:cubicBezTo>
                    <a:pt x="1632679" y="326408"/>
                    <a:pt x="1632167" y="325895"/>
                    <a:pt x="1631654" y="324870"/>
                  </a:cubicBezTo>
                  <a:cubicBezTo>
                    <a:pt x="1645494" y="321282"/>
                    <a:pt x="1658309" y="318206"/>
                    <a:pt x="1671637" y="315131"/>
                  </a:cubicBezTo>
                  <a:moveTo>
                    <a:pt x="1411750" y="314105"/>
                  </a:moveTo>
                  <a:cubicBezTo>
                    <a:pt x="1426615" y="316156"/>
                    <a:pt x="1436355" y="326920"/>
                    <a:pt x="1442506" y="338198"/>
                  </a:cubicBezTo>
                  <a:cubicBezTo>
                    <a:pt x="1440455" y="343836"/>
                    <a:pt x="1440968" y="342298"/>
                    <a:pt x="1437380" y="344861"/>
                  </a:cubicBezTo>
                  <a:cubicBezTo>
                    <a:pt x="1426103" y="340761"/>
                    <a:pt x="1417389" y="335122"/>
                    <a:pt x="1413288" y="323845"/>
                  </a:cubicBezTo>
                  <a:cubicBezTo>
                    <a:pt x="1412775" y="320257"/>
                    <a:pt x="1412263" y="317181"/>
                    <a:pt x="1411750" y="314105"/>
                  </a:cubicBezTo>
                  <a:moveTo>
                    <a:pt x="1207736" y="307442"/>
                  </a:moveTo>
                  <a:cubicBezTo>
                    <a:pt x="1219013" y="306929"/>
                    <a:pt x="1227728" y="307954"/>
                    <a:pt x="1234391" y="311543"/>
                  </a:cubicBezTo>
                  <a:lnTo>
                    <a:pt x="1234391" y="312568"/>
                  </a:lnTo>
                  <a:cubicBezTo>
                    <a:pt x="1232854" y="314105"/>
                    <a:pt x="1230803" y="315131"/>
                    <a:pt x="1229265" y="316668"/>
                  </a:cubicBezTo>
                  <a:cubicBezTo>
                    <a:pt x="1227215" y="317181"/>
                    <a:pt x="1224652" y="317694"/>
                    <a:pt x="1222602" y="318206"/>
                  </a:cubicBezTo>
                  <a:cubicBezTo>
                    <a:pt x="1217476" y="314618"/>
                    <a:pt x="1212350" y="311030"/>
                    <a:pt x="1207736" y="307442"/>
                  </a:cubicBezTo>
                  <a:moveTo>
                    <a:pt x="1298979" y="301803"/>
                  </a:moveTo>
                  <a:cubicBezTo>
                    <a:pt x="1307180" y="302316"/>
                    <a:pt x="1314869" y="302828"/>
                    <a:pt x="1323071" y="303341"/>
                  </a:cubicBezTo>
                  <a:lnTo>
                    <a:pt x="1323071" y="304879"/>
                  </a:lnTo>
                  <a:lnTo>
                    <a:pt x="1323071" y="306417"/>
                  </a:lnTo>
                  <a:cubicBezTo>
                    <a:pt x="1315894" y="308980"/>
                    <a:pt x="1308718" y="311543"/>
                    <a:pt x="1302054" y="314618"/>
                  </a:cubicBezTo>
                  <a:lnTo>
                    <a:pt x="1302054" y="318719"/>
                  </a:lnTo>
                  <a:cubicBezTo>
                    <a:pt x="1304617" y="320257"/>
                    <a:pt x="1307180" y="321282"/>
                    <a:pt x="1310256" y="322820"/>
                  </a:cubicBezTo>
                  <a:cubicBezTo>
                    <a:pt x="1308718" y="324870"/>
                    <a:pt x="1306668" y="327433"/>
                    <a:pt x="1305130" y="329483"/>
                  </a:cubicBezTo>
                  <a:cubicBezTo>
                    <a:pt x="1291802" y="335635"/>
                    <a:pt x="1262072" y="343836"/>
                    <a:pt x="1251820" y="326920"/>
                  </a:cubicBezTo>
                  <a:cubicBezTo>
                    <a:pt x="1249769" y="323332"/>
                    <a:pt x="1249257" y="321282"/>
                    <a:pt x="1250282" y="317694"/>
                  </a:cubicBezTo>
                  <a:cubicBezTo>
                    <a:pt x="1258483" y="301803"/>
                    <a:pt x="1282063" y="308467"/>
                    <a:pt x="1298979" y="301803"/>
                  </a:cubicBezTo>
                  <a:moveTo>
                    <a:pt x="1293853" y="268997"/>
                  </a:moveTo>
                  <a:cubicBezTo>
                    <a:pt x="1310768" y="268484"/>
                    <a:pt x="1321533" y="271047"/>
                    <a:pt x="1330760" y="277198"/>
                  </a:cubicBezTo>
                  <a:lnTo>
                    <a:pt x="1330760" y="287963"/>
                  </a:lnTo>
                  <a:cubicBezTo>
                    <a:pt x="1329222" y="288476"/>
                    <a:pt x="1328197" y="288988"/>
                    <a:pt x="1326659" y="289501"/>
                  </a:cubicBezTo>
                  <a:cubicBezTo>
                    <a:pt x="1326659" y="289501"/>
                    <a:pt x="1244131" y="287450"/>
                    <a:pt x="1241568" y="285400"/>
                  </a:cubicBezTo>
                  <a:lnTo>
                    <a:pt x="1241568" y="283862"/>
                  </a:lnTo>
                  <a:cubicBezTo>
                    <a:pt x="1259509" y="278736"/>
                    <a:pt x="1276424" y="273610"/>
                    <a:pt x="1293853" y="268997"/>
                  </a:cubicBezTo>
                  <a:moveTo>
                    <a:pt x="1588083" y="262333"/>
                  </a:moveTo>
                  <a:cubicBezTo>
                    <a:pt x="1607050" y="263358"/>
                    <a:pt x="1615251" y="277198"/>
                    <a:pt x="1630629" y="279761"/>
                  </a:cubicBezTo>
                  <a:cubicBezTo>
                    <a:pt x="1638318" y="280787"/>
                    <a:pt x="1648570" y="277711"/>
                    <a:pt x="1657284" y="279761"/>
                  </a:cubicBezTo>
                  <a:cubicBezTo>
                    <a:pt x="1655234" y="291551"/>
                    <a:pt x="1653183" y="292064"/>
                    <a:pt x="1658822" y="300778"/>
                  </a:cubicBezTo>
                  <a:cubicBezTo>
                    <a:pt x="1644982" y="303854"/>
                    <a:pt x="1628579" y="310005"/>
                    <a:pt x="1612176" y="307442"/>
                  </a:cubicBezTo>
                  <a:cubicBezTo>
                    <a:pt x="1599361" y="298215"/>
                    <a:pt x="1588596" y="283862"/>
                    <a:pt x="1588083" y="262333"/>
                  </a:cubicBezTo>
                  <a:moveTo>
                    <a:pt x="4063416" y="259770"/>
                  </a:moveTo>
                  <a:cubicBezTo>
                    <a:pt x="4071105" y="262333"/>
                    <a:pt x="4075206" y="270022"/>
                    <a:pt x="4079306" y="275661"/>
                  </a:cubicBezTo>
                  <a:lnTo>
                    <a:pt x="4079306" y="276686"/>
                  </a:lnTo>
                  <a:cubicBezTo>
                    <a:pt x="4070080" y="275148"/>
                    <a:pt x="4061878" y="267459"/>
                    <a:pt x="4063416" y="259770"/>
                  </a:cubicBezTo>
                  <a:moveTo>
                    <a:pt x="1430203" y="234140"/>
                  </a:moveTo>
                  <a:cubicBezTo>
                    <a:pt x="1452245" y="233628"/>
                    <a:pt x="1471724" y="234140"/>
                    <a:pt x="1484539" y="242342"/>
                  </a:cubicBezTo>
                  <a:cubicBezTo>
                    <a:pt x="1485051" y="249518"/>
                    <a:pt x="1485051" y="249518"/>
                    <a:pt x="1488640" y="253106"/>
                  </a:cubicBezTo>
                  <a:cubicBezTo>
                    <a:pt x="1494278" y="251569"/>
                    <a:pt x="1499917" y="249518"/>
                    <a:pt x="1506068" y="247980"/>
                  </a:cubicBezTo>
                  <a:cubicBezTo>
                    <a:pt x="1516320" y="261821"/>
                    <a:pt x="1531185" y="264896"/>
                    <a:pt x="1549639" y="270535"/>
                  </a:cubicBezTo>
                  <a:cubicBezTo>
                    <a:pt x="1553227" y="285400"/>
                    <a:pt x="1554765" y="286425"/>
                    <a:pt x="1562966" y="297190"/>
                  </a:cubicBezTo>
                  <a:cubicBezTo>
                    <a:pt x="1559891" y="302316"/>
                    <a:pt x="1557840" y="305391"/>
                    <a:pt x="1552202" y="307954"/>
                  </a:cubicBezTo>
                  <a:cubicBezTo>
                    <a:pt x="1528110" y="313593"/>
                    <a:pt x="1513757" y="286938"/>
                    <a:pt x="1491203" y="282837"/>
                  </a:cubicBezTo>
                  <a:cubicBezTo>
                    <a:pt x="1468136" y="278224"/>
                    <a:pt x="1454296" y="290013"/>
                    <a:pt x="1435329" y="285400"/>
                  </a:cubicBezTo>
                  <a:cubicBezTo>
                    <a:pt x="1434304" y="283862"/>
                    <a:pt x="1433792" y="281812"/>
                    <a:pt x="1432766" y="280274"/>
                  </a:cubicBezTo>
                  <a:lnTo>
                    <a:pt x="1432766" y="278736"/>
                  </a:lnTo>
                  <a:cubicBezTo>
                    <a:pt x="1446094" y="279249"/>
                    <a:pt x="1460959" y="279249"/>
                    <a:pt x="1468648" y="274635"/>
                  </a:cubicBezTo>
                  <a:cubicBezTo>
                    <a:pt x="1468136" y="272585"/>
                    <a:pt x="1467623" y="270022"/>
                    <a:pt x="1467111" y="267972"/>
                  </a:cubicBezTo>
                  <a:cubicBezTo>
                    <a:pt x="1459934" y="252081"/>
                    <a:pt x="1444556" y="255669"/>
                    <a:pt x="1428666" y="258745"/>
                  </a:cubicBezTo>
                  <a:cubicBezTo>
                    <a:pt x="1422002" y="252594"/>
                    <a:pt x="1416363" y="247468"/>
                    <a:pt x="1420464" y="237728"/>
                  </a:cubicBezTo>
                  <a:cubicBezTo>
                    <a:pt x="1424052" y="236191"/>
                    <a:pt x="1427128" y="235166"/>
                    <a:pt x="1430203" y="234140"/>
                  </a:cubicBezTo>
                  <a:moveTo>
                    <a:pt x="6113805" y="233115"/>
                  </a:moveTo>
                  <a:cubicBezTo>
                    <a:pt x="6120981" y="233628"/>
                    <a:pt x="6123032" y="234653"/>
                    <a:pt x="6125595" y="239779"/>
                  </a:cubicBezTo>
                  <a:cubicBezTo>
                    <a:pt x="6126620" y="247980"/>
                    <a:pt x="6117394" y="253106"/>
                    <a:pt x="6114831" y="263871"/>
                  </a:cubicBezTo>
                  <a:cubicBezTo>
                    <a:pt x="6116368" y="264896"/>
                    <a:pt x="6117394" y="265409"/>
                    <a:pt x="6118931" y="266434"/>
                  </a:cubicBezTo>
                  <a:cubicBezTo>
                    <a:pt x="6141998" y="247980"/>
                    <a:pt x="6157889" y="255157"/>
                    <a:pt x="6182493" y="270535"/>
                  </a:cubicBezTo>
                  <a:lnTo>
                    <a:pt x="6182493" y="274635"/>
                  </a:lnTo>
                  <a:cubicBezTo>
                    <a:pt x="6164552" y="286938"/>
                    <a:pt x="6076386" y="311543"/>
                    <a:pt x="6047167" y="303854"/>
                  </a:cubicBezTo>
                  <a:lnTo>
                    <a:pt x="6047167" y="299753"/>
                  </a:lnTo>
                  <a:cubicBezTo>
                    <a:pt x="6057932" y="292064"/>
                    <a:pt x="6062545" y="283862"/>
                    <a:pt x="6065621" y="267972"/>
                  </a:cubicBezTo>
                  <a:cubicBezTo>
                    <a:pt x="6070747" y="266434"/>
                    <a:pt x="6076386" y="265409"/>
                    <a:pt x="6081512" y="263871"/>
                  </a:cubicBezTo>
                  <a:cubicBezTo>
                    <a:pt x="6082537" y="253106"/>
                    <a:pt x="6087150" y="249518"/>
                    <a:pt x="6090738" y="241317"/>
                  </a:cubicBezTo>
                  <a:cubicBezTo>
                    <a:pt x="6097915" y="240291"/>
                    <a:pt x="6105091" y="239779"/>
                    <a:pt x="6111755" y="238754"/>
                  </a:cubicBezTo>
                  <a:cubicBezTo>
                    <a:pt x="6113293" y="236703"/>
                    <a:pt x="6113293" y="234653"/>
                    <a:pt x="6113805" y="233115"/>
                  </a:cubicBezTo>
                  <a:moveTo>
                    <a:pt x="1545538" y="198258"/>
                  </a:moveTo>
                  <a:cubicBezTo>
                    <a:pt x="1558353" y="198258"/>
                    <a:pt x="1569117" y="201334"/>
                    <a:pt x="1572193" y="211586"/>
                  </a:cubicBezTo>
                  <a:cubicBezTo>
                    <a:pt x="1570655" y="212611"/>
                    <a:pt x="1568605" y="213124"/>
                    <a:pt x="1567067" y="214149"/>
                  </a:cubicBezTo>
                  <a:cubicBezTo>
                    <a:pt x="1557840" y="210561"/>
                    <a:pt x="1551176" y="205947"/>
                    <a:pt x="1545538" y="198258"/>
                  </a:cubicBezTo>
                  <a:moveTo>
                    <a:pt x="5991807" y="197233"/>
                  </a:moveTo>
                  <a:cubicBezTo>
                    <a:pt x="5995395" y="197746"/>
                    <a:pt x="5998984" y="198258"/>
                    <a:pt x="6002572" y="198771"/>
                  </a:cubicBezTo>
                  <a:cubicBezTo>
                    <a:pt x="6010261" y="204410"/>
                    <a:pt x="6011286" y="211586"/>
                    <a:pt x="6022563" y="214662"/>
                  </a:cubicBezTo>
                  <a:cubicBezTo>
                    <a:pt x="6024100" y="211586"/>
                    <a:pt x="6025126" y="208510"/>
                    <a:pt x="6026663" y="205435"/>
                  </a:cubicBezTo>
                  <a:cubicBezTo>
                    <a:pt x="6041529" y="204922"/>
                    <a:pt x="6049730" y="207998"/>
                    <a:pt x="6055882" y="216199"/>
                  </a:cubicBezTo>
                  <a:cubicBezTo>
                    <a:pt x="6053319" y="227477"/>
                    <a:pt x="6035378" y="242854"/>
                    <a:pt x="6047680" y="250543"/>
                  </a:cubicBezTo>
                  <a:cubicBezTo>
                    <a:pt x="6046142" y="257207"/>
                    <a:pt x="6045117" y="258745"/>
                    <a:pt x="6039478" y="261308"/>
                  </a:cubicBezTo>
                  <a:cubicBezTo>
                    <a:pt x="6011286" y="270022"/>
                    <a:pt x="5925682" y="236191"/>
                    <a:pt x="5934909" y="222863"/>
                  </a:cubicBezTo>
                  <a:cubicBezTo>
                    <a:pt x="5940547" y="217737"/>
                    <a:pt x="5946186" y="212099"/>
                    <a:pt x="5952337" y="206973"/>
                  </a:cubicBezTo>
                  <a:cubicBezTo>
                    <a:pt x="5965665" y="203384"/>
                    <a:pt x="5978480" y="200309"/>
                    <a:pt x="5991807" y="197233"/>
                  </a:cubicBezTo>
                  <a:moveTo>
                    <a:pt x="4186439" y="197233"/>
                  </a:moveTo>
                  <a:cubicBezTo>
                    <a:pt x="4190028" y="201334"/>
                    <a:pt x="4193615" y="205435"/>
                    <a:pt x="4197204" y="209023"/>
                  </a:cubicBezTo>
                  <a:cubicBezTo>
                    <a:pt x="4205918" y="205435"/>
                    <a:pt x="4214120" y="204922"/>
                    <a:pt x="4221296" y="213124"/>
                  </a:cubicBezTo>
                  <a:cubicBezTo>
                    <a:pt x="4218733" y="218762"/>
                    <a:pt x="4216170" y="224401"/>
                    <a:pt x="4213095" y="230552"/>
                  </a:cubicBezTo>
                  <a:cubicBezTo>
                    <a:pt x="4213607" y="231065"/>
                    <a:pt x="4214120" y="231577"/>
                    <a:pt x="4214632" y="232090"/>
                  </a:cubicBezTo>
                  <a:lnTo>
                    <a:pt x="4219758" y="232090"/>
                  </a:lnTo>
                  <a:cubicBezTo>
                    <a:pt x="4224371" y="229014"/>
                    <a:pt x="4228472" y="225939"/>
                    <a:pt x="4233086" y="222863"/>
                  </a:cubicBezTo>
                  <a:cubicBezTo>
                    <a:pt x="4236674" y="227477"/>
                    <a:pt x="4238212" y="233115"/>
                    <a:pt x="4239749" y="240291"/>
                  </a:cubicBezTo>
                  <a:cubicBezTo>
                    <a:pt x="4255127" y="243880"/>
                    <a:pt x="4259228" y="242342"/>
                    <a:pt x="4267430" y="251056"/>
                  </a:cubicBezTo>
                  <a:cubicBezTo>
                    <a:pt x="4272043" y="249518"/>
                    <a:pt x="4276144" y="248493"/>
                    <a:pt x="4280757" y="246955"/>
                  </a:cubicBezTo>
                  <a:cubicBezTo>
                    <a:pt x="4285883" y="253106"/>
                    <a:pt x="4292547" y="255157"/>
                    <a:pt x="4300749" y="258745"/>
                  </a:cubicBezTo>
                  <a:lnTo>
                    <a:pt x="4300749" y="273098"/>
                  </a:lnTo>
                  <a:cubicBezTo>
                    <a:pt x="4309463" y="274635"/>
                    <a:pt x="4314076" y="276686"/>
                    <a:pt x="4319202" y="281299"/>
                  </a:cubicBezTo>
                  <a:cubicBezTo>
                    <a:pt x="4317664" y="283862"/>
                    <a:pt x="4316639" y="286425"/>
                    <a:pt x="4315101" y="289501"/>
                  </a:cubicBezTo>
                  <a:cubicBezTo>
                    <a:pt x="4316639" y="290013"/>
                    <a:pt x="4317664" y="290526"/>
                    <a:pt x="4319202" y="291039"/>
                  </a:cubicBezTo>
                  <a:cubicBezTo>
                    <a:pt x="4326891" y="292064"/>
                    <a:pt x="4334067" y="292576"/>
                    <a:pt x="4341756" y="293602"/>
                  </a:cubicBezTo>
                  <a:cubicBezTo>
                    <a:pt x="4339706" y="300265"/>
                    <a:pt x="4338168" y="300265"/>
                    <a:pt x="4339193" y="306929"/>
                  </a:cubicBezTo>
                  <a:lnTo>
                    <a:pt x="4341756" y="306929"/>
                  </a:lnTo>
                  <a:lnTo>
                    <a:pt x="4372512" y="306929"/>
                  </a:lnTo>
                  <a:cubicBezTo>
                    <a:pt x="4372000" y="310005"/>
                    <a:pt x="4373025" y="308467"/>
                    <a:pt x="4370974" y="312055"/>
                  </a:cubicBezTo>
                  <a:cubicBezTo>
                    <a:pt x="4352008" y="315643"/>
                    <a:pt x="4349445" y="331534"/>
                    <a:pt x="4329967" y="336147"/>
                  </a:cubicBezTo>
                  <a:cubicBezTo>
                    <a:pt x="4328941" y="335122"/>
                    <a:pt x="4328429" y="334609"/>
                    <a:pt x="4327404" y="333584"/>
                  </a:cubicBezTo>
                  <a:cubicBezTo>
                    <a:pt x="4327404" y="327433"/>
                    <a:pt x="4327404" y="324357"/>
                    <a:pt x="4324841" y="321794"/>
                  </a:cubicBezTo>
                  <a:cubicBezTo>
                    <a:pt x="4315101" y="319231"/>
                    <a:pt x="4303824" y="328458"/>
                    <a:pt x="4291522" y="325895"/>
                  </a:cubicBezTo>
                  <a:lnTo>
                    <a:pt x="4291522" y="324357"/>
                  </a:lnTo>
                  <a:cubicBezTo>
                    <a:pt x="4315101" y="306417"/>
                    <a:pt x="4292547" y="293089"/>
                    <a:pt x="4280757" y="279249"/>
                  </a:cubicBezTo>
                  <a:cubicBezTo>
                    <a:pt x="4281782" y="277711"/>
                    <a:pt x="4282295" y="276686"/>
                    <a:pt x="4283320" y="275148"/>
                  </a:cubicBezTo>
                  <a:cubicBezTo>
                    <a:pt x="4289984" y="274635"/>
                    <a:pt x="4290497" y="274123"/>
                    <a:pt x="4294085" y="271047"/>
                  </a:cubicBezTo>
                  <a:cubicBezTo>
                    <a:pt x="4292547" y="265921"/>
                    <a:pt x="4294085" y="268484"/>
                    <a:pt x="4289984" y="265921"/>
                  </a:cubicBezTo>
                  <a:cubicBezTo>
                    <a:pt x="4269480" y="259258"/>
                    <a:pt x="4240262" y="276686"/>
                    <a:pt x="4243338" y="297702"/>
                  </a:cubicBezTo>
                  <a:cubicBezTo>
                    <a:pt x="4240262" y="298728"/>
                    <a:pt x="4237186" y="299240"/>
                    <a:pt x="4234111" y="300265"/>
                  </a:cubicBezTo>
                  <a:cubicBezTo>
                    <a:pt x="4232573" y="308980"/>
                    <a:pt x="4233598" y="314105"/>
                    <a:pt x="4230010" y="320257"/>
                  </a:cubicBezTo>
                  <a:cubicBezTo>
                    <a:pt x="4207969" y="324870"/>
                    <a:pt x="4202843" y="346912"/>
                    <a:pt x="4196691" y="367928"/>
                  </a:cubicBezTo>
                  <a:cubicBezTo>
                    <a:pt x="4194128" y="368441"/>
                    <a:pt x="4191565" y="368953"/>
                    <a:pt x="4188490" y="369466"/>
                  </a:cubicBezTo>
                  <a:cubicBezTo>
                    <a:pt x="4183876" y="363827"/>
                    <a:pt x="4178238" y="360752"/>
                    <a:pt x="4170036" y="358701"/>
                  </a:cubicBezTo>
                  <a:cubicBezTo>
                    <a:pt x="4170549" y="357676"/>
                    <a:pt x="4171061" y="357164"/>
                    <a:pt x="4171574" y="356138"/>
                  </a:cubicBezTo>
                  <a:cubicBezTo>
                    <a:pt x="4176700" y="354601"/>
                    <a:pt x="4178238" y="354088"/>
                    <a:pt x="4180801" y="349475"/>
                  </a:cubicBezTo>
                  <a:cubicBezTo>
                    <a:pt x="4180288" y="348449"/>
                    <a:pt x="4179776" y="347937"/>
                    <a:pt x="4179263" y="346912"/>
                  </a:cubicBezTo>
                  <a:cubicBezTo>
                    <a:pt x="4158759" y="347424"/>
                    <a:pt x="4145432" y="341273"/>
                    <a:pt x="4135692" y="331021"/>
                  </a:cubicBezTo>
                  <a:cubicBezTo>
                    <a:pt x="4136205" y="329483"/>
                    <a:pt x="4136717" y="327433"/>
                    <a:pt x="4137230" y="325895"/>
                  </a:cubicBezTo>
                  <a:cubicBezTo>
                    <a:pt x="4159272" y="326408"/>
                    <a:pt x="4151583" y="321794"/>
                    <a:pt x="4163885" y="317694"/>
                  </a:cubicBezTo>
                  <a:cubicBezTo>
                    <a:pt x="4175675" y="316156"/>
                    <a:pt x="4187977" y="315131"/>
                    <a:pt x="4199767" y="313593"/>
                  </a:cubicBezTo>
                  <a:lnTo>
                    <a:pt x="4199767" y="311030"/>
                  </a:lnTo>
                  <a:cubicBezTo>
                    <a:pt x="4199254" y="310005"/>
                    <a:pt x="4198742" y="309492"/>
                    <a:pt x="4198229" y="308467"/>
                  </a:cubicBezTo>
                  <a:cubicBezTo>
                    <a:pt x="4180288" y="306929"/>
                    <a:pt x="4141843" y="317181"/>
                    <a:pt x="4129028" y="308467"/>
                  </a:cubicBezTo>
                  <a:cubicBezTo>
                    <a:pt x="4130566" y="306929"/>
                    <a:pt x="4131591" y="304879"/>
                    <a:pt x="4133129" y="303341"/>
                  </a:cubicBezTo>
                  <a:cubicBezTo>
                    <a:pt x="4156196" y="297702"/>
                    <a:pt x="4176187" y="293089"/>
                    <a:pt x="4194128" y="282324"/>
                  </a:cubicBezTo>
                  <a:lnTo>
                    <a:pt x="4194128" y="271560"/>
                  </a:lnTo>
                  <a:cubicBezTo>
                    <a:pt x="4192591" y="266947"/>
                    <a:pt x="4193103" y="267459"/>
                    <a:pt x="4190028" y="264896"/>
                  </a:cubicBezTo>
                  <a:cubicBezTo>
                    <a:pt x="4180801" y="269510"/>
                    <a:pt x="4177725" y="274635"/>
                    <a:pt x="4164910" y="275661"/>
                  </a:cubicBezTo>
                  <a:cubicBezTo>
                    <a:pt x="4166448" y="271560"/>
                    <a:pt x="4168498" y="267459"/>
                    <a:pt x="4170036" y="263871"/>
                  </a:cubicBezTo>
                  <a:cubicBezTo>
                    <a:pt x="4168498" y="261821"/>
                    <a:pt x="4167473" y="259258"/>
                    <a:pt x="4165935" y="257207"/>
                  </a:cubicBezTo>
                  <a:lnTo>
                    <a:pt x="4160809" y="257207"/>
                  </a:lnTo>
                  <a:cubicBezTo>
                    <a:pt x="4154658" y="263871"/>
                    <a:pt x="4141843" y="280274"/>
                    <a:pt x="4135692" y="284887"/>
                  </a:cubicBezTo>
                  <a:cubicBezTo>
                    <a:pt x="4116726" y="297702"/>
                    <a:pt x="4090584" y="274635"/>
                    <a:pt x="4083920" y="262333"/>
                  </a:cubicBezTo>
                  <a:cubicBezTo>
                    <a:pt x="4089046" y="253106"/>
                    <a:pt x="4097760" y="249518"/>
                    <a:pt x="4099810" y="237216"/>
                  </a:cubicBezTo>
                  <a:lnTo>
                    <a:pt x="4097247" y="237216"/>
                  </a:lnTo>
                  <a:cubicBezTo>
                    <a:pt x="4088021" y="234653"/>
                    <a:pt x="4083920" y="242854"/>
                    <a:pt x="4074693" y="241317"/>
                  </a:cubicBezTo>
                  <a:cubicBezTo>
                    <a:pt x="4072130" y="234140"/>
                    <a:pt x="4068542" y="228502"/>
                    <a:pt x="4070592" y="220300"/>
                  </a:cubicBezTo>
                  <a:cubicBezTo>
                    <a:pt x="4090584" y="216712"/>
                    <a:pt x="4113650" y="207485"/>
                    <a:pt x="4138255" y="209536"/>
                  </a:cubicBezTo>
                  <a:cubicBezTo>
                    <a:pt x="4137230" y="210048"/>
                    <a:pt x="4136717" y="210561"/>
                    <a:pt x="4135692" y="211073"/>
                  </a:cubicBezTo>
                  <a:cubicBezTo>
                    <a:pt x="4129028" y="215174"/>
                    <a:pt x="4120827" y="214149"/>
                    <a:pt x="4117239" y="221838"/>
                  </a:cubicBezTo>
                  <a:cubicBezTo>
                    <a:pt x="4130566" y="224401"/>
                    <a:pt x="4131079" y="231577"/>
                    <a:pt x="4138255" y="239266"/>
                  </a:cubicBezTo>
                  <a:cubicBezTo>
                    <a:pt x="4146969" y="234653"/>
                    <a:pt x="4147482" y="219275"/>
                    <a:pt x="4155683" y="211586"/>
                  </a:cubicBezTo>
                  <a:lnTo>
                    <a:pt x="4158246" y="211586"/>
                  </a:lnTo>
                  <a:cubicBezTo>
                    <a:pt x="4167986" y="226451"/>
                    <a:pt x="4173112" y="250543"/>
                    <a:pt x="4194128" y="254132"/>
                  </a:cubicBezTo>
                  <a:lnTo>
                    <a:pt x="4194128" y="245930"/>
                  </a:lnTo>
                  <a:cubicBezTo>
                    <a:pt x="4189002" y="232090"/>
                    <a:pt x="4184389" y="222863"/>
                    <a:pt x="4176700" y="212611"/>
                  </a:cubicBezTo>
                  <a:cubicBezTo>
                    <a:pt x="4182339" y="206460"/>
                    <a:pt x="4185414" y="206973"/>
                    <a:pt x="4186439" y="197233"/>
                  </a:cubicBezTo>
                  <a:moveTo>
                    <a:pt x="5019923" y="185444"/>
                  </a:moveTo>
                  <a:cubicBezTo>
                    <a:pt x="5024536" y="185956"/>
                    <a:pt x="5029662" y="186469"/>
                    <a:pt x="5034275" y="186981"/>
                  </a:cubicBezTo>
                  <a:lnTo>
                    <a:pt x="5034275" y="188519"/>
                  </a:lnTo>
                  <a:cubicBezTo>
                    <a:pt x="5033763" y="189544"/>
                    <a:pt x="5033250" y="190057"/>
                    <a:pt x="5032737" y="191082"/>
                  </a:cubicBezTo>
                  <a:cubicBezTo>
                    <a:pt x="5025049" y="192107"/>
                    <a:pt x="5016847" y="192620"/>
                    <a:pt x="5011721" y="188519"/>
                  </a:cubicBezTo>
                  <a:cubicBezTo>
                    <a:pt x="5014284" y="186981"/>
                    <a:pt x="5016847" y="185956"/>
                    <a:pt x="5019923" y="185444"/>
                  </a:cubicBezTo>
                  <a:moveTo>
                    <a:pt x="5127056" y="177242"/>
                  </a:moveTo>
                  <a:cubicBezTo>
                    <a:pt x="5139870" y="176729"/>
                    <a:pt x="5155248" y="178267"/>
                    <a:pt x="5162937" y="183906"/>
                  </a:cubicBezTo>
                  <a:cubicBezTo>
                    <a:pt x="5162425" y="184931"/>
                    <a:pt x="5161912" y="185444"/>
                    <a:pt x="5161400" y="186469"/>
                  </a:cubicBezTo>
                  <a:cubicBezTo>
                    <a:pt x="5136282" y="188007"/>
                    <a:pt x="5117316" y="209023"/>
                    <a:pt x="5091174" y="194670"/>
                  </a:cubicBezTo>
                  <a:lnTo>
                    <a:pt x="5091174" y="193133"/>
                  </a:lnTo>
                  <a:cubicBezTo>
                    <a:pt x="5091686" y="191595"/>
                    <a:pt x="5092199" y="190570"/>
                    <a:pt x="5092711" y="189032"/>
                  </a:cubicBezTo>
                  <a:cubicBezTo>
                    <a:pt x="5106552" y="185956"/>
                    <a:pt x="5119367" y="186981"/>
                    <a:pt x="5127056" y="177242"/>
                  </a:cubicBezTo>
                  <a:moveTo>
                    <a:pt x="4266405" y="174679"/>
                  </a:moveTo>
                  <a:cubicBezTo>
                    <a:pt x="4280757" y="178267"/>
                    <a:pt x="4283320" y="184931"/>
                    <a:pt x="4293060" y="192107"/>
                  </a:cubicBezTo>
                  <a:cubicBezTo>
                    <a:pt x="4297673" y="190570"/>
                    <a:pt x="4301774" y="189544"/>
                    <a:pt x="4306387" y="188007"/>
                  </a:cubicBezTo>
                  <a:cubicBezTo>
                    <a:pt x="4310488" y="195695"/>
                    <a:pt x="4314589" y="199284"/>
                    <a:pt x="4326378" y="199796"/>
                  </a:cubicBezTo>
                  <a:cubicBezTo>
                    <a:pt x="4327404" y="199284"/>
                    <a:pt x="4327916" y="198771"/>
                    <a:pt x="4328941" y="198258"/>
                  </a:cubicBezTo>
                  <a:cubicBezTo>
                    <a:pt x="4327404" y="190057"/>
                    <a:pt x="4323815" y="182881"/>
                    <a:pt x="4330479" y="178267"/>
                  </a:cubicBezTo>
                  <a:lnTo>
                    <a:pt x="4339706" y="178267"/>
                  </a:lnTo>
                  <a:cubicBezTo>
                    <a:pt x="4341244" y="183393"/>
                    <a:pt x="4342269" y="188007"/>
                    <a:pt x="4343807" y="193133"/>
                  </a:cubicBezTo>
                  <a:lnTo>
                    <a:pt x="4352008" y="193133"/>
                  </a:lnTo>
                  <a:cubicBezTo>
                    <a:pt x="4355084" y="189544"/>
                    <a:pt x="4358160" y="185956"/>
                    <a:pt x="4361235" y="182368"/>
                  </a:cubicBezTo>
                  <a:cubicBezTo>
                    <a:pt x="4371487" y="182881"/>
                    <a:pt x="4422234" y="190570"/>
                    <a:pt x="4432999" y="194158"/>
                  </a:cubicBezTo>
                  <a:cubicBezTo>
                    <a:pt x="4429923" y="208510"/>
                    <a:pt x="4416595" y="206973"/>
                    <a:pt x="4406344" y="214149"/>
                  </a:cubicBezTo>
                  <a:cubicBezTo>
                    <a:pt x="4404293" y="217737"/>
                    <a:pt x="4401730" y="221325"/>
                    <a:pt x="4399680" y="224914"/>
                  </a:cubicBezTo>
                  <a:cubicBezTo>
                    <a:pt x="4391991" y="231065"/>
                    <a:pt x="4356622" y="241317"/>
                    <a:pt x="4343807" y="238241"/>
                  </a:cubicBezTo>
                  <a:cubicBezTo>
                    <a:pt x="4338681" y="235166"/>
                    <a:pt x="4333042" y="232090"/>
                    <a:pt x="4327916" y="229014"/>
                  </a:cubicBezTo>
                  <a:cubicBezTo>
                    <a:pt x="4314589" y="224914"/>
                    <a:pt x="4286396" y="228502"/>
                    <a:pt x="4272043" y="224914"/>
                  </a:cubicBezTo>
                  <a:cubicBezTo>
                    <a:pt x="4283320" y="215687"/>
                    <a:pt x="4308438" y="219788"/>
                    <a:pt x="4318689" y="209023"/>
                  </a:cubicBezTo>
                  <a:cubicBezTo>
                    <a:pt x="4317152" y="207998"/>
                    <a:pt x="4316127" y="207485"/>
                    <a:pt x="4314589" y="206460"/>
                  </a:cubicBezTo>
                  <a:cubicBezTo>
                    <a:pt x="4294085" y="199284"/>
                    <a:pt x="4258716" y="212099"/>
                    <a:pt x="4236161" y="206460"/>
                  </a:cubicBezTo>
                  <a:cubicBezTo>
                    <a:pt x="4235649" y="205435"/>
                    <a:pt x="4235136" y="204922"/>
                    <a:pt x="4234623" y="203897"/>
                  </a:cubicBezTo>
                  <a:cubicBezTo>
                    <a:pt x="4236161" y="202872"/>
                    <a:pt x="4237186" y="202359"/>
                    <a:pt x="4238724" y="201334"/>
                  </a:cubicBezTo>
                  <a:cubicBezTo>
                    <a:pt x="4236674" y="194158"/>
                    <a:pt x="4232573" y="192620"/>
                    <a:pt x="4226934" y="189544"/>
                  </a:cubicBezTo>
                  <a:cubicBezTo>
                    <a:pt x="4227960" y="188519"/>
                    <a:pt x="4228472" y="188007"/>
                    <a:pt x="4229497" y="186981"/>
                  </a:cubicBezTo>
                  <a:cubicBezTo>
                    <a:pt x="4232060" y="181855"/>
                    <a:pt x="4230010" y="182881"/>
                    <a:pt x="4236161" y="181855"/>
                  </a:cubicBezTo>
                  <a:cubicBezTo>
                    <a:pt x="4241287" y="185956"/>
                    <a:pt x="4246926" y="190057"/>
                    <a:pt x="4252052" y="193645"/>
                  </a:cubicBezTo>
                  <a:cubicBezTo>
                    <a:pt x="4252564" y="193133"/>
                    <a:pt x="4253077" y="192620"/>
                    <a:pt x="4253590" y="192107"/>
                  </a:cubicBezTo>
                  <a:lnTo>
                    <a:pt x="4253590" y="181343"/>
                  </a:lnTo>
                  <a:cubicBezTo>
                    <a:pt x="4258716" y="183906"/>
                    <a:pt x="4262816" y="185956"/>
                    <a:pt x="4269480" y="183906"/>
                  </a:cubicBezTo>
                  <a:cubicBezTo>
                    <a:pt x="4267942" y="180830"/>
                    <a:pt x="4266917" y="177755"/>
                    <a:pt x="4266405" y="174679"/>
                  </a:cubicBezTo>
                  <a:moveTo>
                    <a:pt x="4883059" y="159814"/>
                  </a:moveTo>
                  <a:cubicBezTo>
                    <a:pt x="4894849" y="159301"/>
                    <a:pt x="4908689" y="158789"/>
                    <a:pt x="4914840" y="163914"/>
                  </a:cubicBezTo>
                  <a:cubicBezTo>
                    <a:pt x="4906126" y="163402"/>
                    <a:pt x="4896899" y="162889"/>
                    <a:pt x="4888185" y="162377"/>
                  </a:cubicBezTo>
                  <a:cubicBezTo>
                    <a:pt x="4873832" y="165965"/>
                    <a:pt x="4859480" y="185956"/>
                    <a:pt x="4843076" y="167503"/>
                  </a:cubicBezTo>
                  <a:cubicBezTo>
                    <a:pt x="4856917" y="166477"/>
                    <a:pt x="4873832" y="165965"/>
                    <a:pt x="4883059" y="159814"/>
                  </a:cubicBezTo>
                  <a:moveTo>
                    <a:pt x="4952260" y="153150"/>
                  </a:moveTo>
                  <a:cubicBezTo>
                    <a:pt x="4968150" y="152637"/>
                    <a:pt x="4977377" y="155200"/>
                    <a:pt x="4984041" y="163914"/>
                  </a:cubicBezTo>
                  <a:lnTo>
                    <a:pt x="4984041" y="165452"/>
                  </a:lnTo>
                  <a:lnTo>
                    <a:pt x="4981478" y="165452"/>
                  </a:lnTo>
                  <a:cubicBezTo>
                    <a:pt x="4971226" y="167503"/>
                    <a:pt x="4960974" y="170066"/>
                    <a:pt x="4950722" y="172116"/>
                  </a:cubicBezTo>
                  <a:cubicBezTo>
                    <a:pt x="4938420" y="178780"/>
                    <a:pt x="4911765" y="207998"/>
                    <a:pt x="4891261" y="186981"/>
                  </a:cubicBezTo>
                  <a:lnTo>
                    <a:pt x="4891261" y="185444"/>
                  </a:lnTo>
                  <a:cubicBezTo>
                    <a:pt x="4899462" y="184418"/>
                    <a:pt x="4941495" y="171091"/>
                    <a:pt x="4945596" y="166990"/>
                  </a:cubicBezTo>
                  <a:cubicBezTo>
                    <a:pt x="4942008" y="160326"/>
                    <a:pt x="4942008" y="162889"/>
                    <a:pt x="4945596" y="156226"/>
                  </a:cubicBezTo>
                  <a:cubicBezTo>
                    <a:pt x="4947646" y="155200"/>
                    <a:pt x="4949697" y="154175"/>
                    <a:pt x="4952260" y="153150"/>
                  </a:cubicBezTo>
                  <a:moveTo>
                    <a:pt x="5194718" y="150587"/>
                  </a:moveTo>
                  <a:cubicBezTo>
                    <a:pt x="5215735" y="149562"/>
                    <a:pt x="5225474" y="153150"/>
                    <a:pt x="5234701" y="163914"/>
                  </a:cubicBezTo>
                  <a:lnTo>
                    <a:pt x="5234701" y="165452"/>
                  </a:lnTo>
                  <a:cubicBezTo>
                    <a:pt x="5215735" y="172629"/>
                    <a:pt x="5196769" y="179292"/>
                    <a:pt x="5173702" y="173654"/>
                  </a:cubicBezTo>
                  <a:lnTo>
                    <a:pt x="5173702" y="168528"/>
                  </a:lnTo>
                  <a:cubicBezTo>
                    <a:pt x="5183441" y="163914"/>
                    <a:pt x="5188054" y="157763"/>
                    <a:pt x="5194718" y="150587"/>
                  </a:cubicBezTo>
                  <a:moveTo>
                    <a:pt x="5289036" y="143923"/>
                  </a:moveTo>
                  <a:cubicBezTo>
                    <a:pt x="5293649" y="144948"/>
                    <a:pt x="5297750" y="145461"/>
                    <a:pt x="5302364" y="146486"/>
                  </a:cubicBezTo>
                  <a:cubicBezTo>
                    <a:pt x="5303389" y="151612"/>
                    <a:pt x="5302876" y="151612"/>
                    <a:pt x="5300826" y="155713"/>
                  </a:cubicBezTo>
                  <a:cubicBezTo>
                    <a:pt x="5288011" y="159814"/>
                    <a:pt x="5261356" y="166990"/>
                    <a:pt x="5249054" y="158276"/>
                  </a:cubicBezTo>
                  <a:lnTo>
                    <a:pt x="5249054" y="156738"/>
                  </a:lnTo>
                  <a:cubicBezTo>
                    <a:pt x="5262381" y="154175"/>
                    <a:pt x="5280322" y="151612"/>
                    <a:pt x="5289036" y="143923"/>
                  </a:cubicBezTo>
                  <a:moveTo>
                    <a:pt x="5868784" y="141360"/>
                  </a:moveTo>
                  <a:cubicBezTo>
                    <a:pt x="5875447" y="141873"/>
                    <a:pt x="5882111" y="142385"/>
                    <a:pt x="5888775" y="142898"/>
                  </a:cubicBezTo>
                  <a:lnTo>
                    <a:pt x="5888775" y="146999"/>
                  </a:lnTo>
                  <a:cubicBezTo>
                    <a:pt x="5887750" y="147511"/>
                    <a:pt x="5887237" y="148024"/>
                    <a:pt x="5886212" y="148537"/>
                  </a:cubicBezTo>
                  <a:cubicBezTo>
                    <a:pt x="5878010" y="150587"/>
                    <a:pt x="5867758" y="150074"/>
                    <a:pt x="5861095" y="146999"/>
                  </a:cubicBezTo>
                  <a:cubicBezTo>
                    <a:pt x="5861607" y="145974"/>
                    <a:pt x="5862120" y="145461"/>
                    <a:pt x="5862632" y="144436"/>
                  </a:cubicBezTo>
                  <a:cubicBezTo>
                    <a:pt x="5864170" y="142898"/>
                    <a:pt x="5866221" y="142385"/>
                    <a:pt x="5868784" y="141360"/>
                  </a:cubicBezTo>
                  <a:moveTo>
                    <a:pt x="5072720" y="141360"/>
                  </a:moveTo>
                  <a:cubicBezTo>
                    <a:pt x="5078871" y="142385"/>
                    <a:pt x="5125518" y="150074"/>
                    <a:pt x="5128593" y="153150"/>
                  </a:cubicBezTo>
                  <a:cubicBezTo>
                    <a:pt x="5119879" y="166990"/>
                    <a:pt x="5067594" y="174679"/>
                    <a:pt x="5052729" y="159814"/>
                  </a:cubicBezTo>
                  <a:cubicBezTo>
                    <a:pt x="5061443" y="157763"/>
                    <a:pt x="5072720" y="155200"/>
                    <a:pt x="5077846" y="149049"/>
                  </a:cubicBezTo>
                  <a:cubicBezTo>
                    <a:pt x="5076308" y="146486"/>
                    <a:pt x="5074258" y="143923"/>
                    <a:pt x="5072720" y="141360"/>
                  </a:cubicBezTo>
                  <a:moveTo>
                    <a:pt x="5969253" y="136234"/>
                  </a:moveTo>
                  <a:cubicBezTo>
                    <a:pt x="5977967" y="138797"/>
                    <a:pt x="5978992" y="150587"/>
                    <a:pt x="5982580" y="157251"/>
                  </a:cubicBezTo>
                  <a:cubicBezTo>
                    <a:pt x="5990782" y="159301"/>
                    <a:pt x="5998471" y="161864"/>
                    <a:pt x="6006673" y="163914"/>
                  </a:cubicBezTo>
                  <a:lnTo>
                    <a:pt x="6006673" y="166477"/>
                  </a:lnTo>
                  <a:cubicBezTo>
                    <a:pt x="6002572" y="167503"/>
                    <a:pt x="5998471" y="168015"/>
                    <a:pt x="5994883" y="169040"/>
                  </a:cubicBezTo>
                  <a:cubicBezTo>
                    <a:pt x="5995908" y="174166"/>
                    <a:pt x="5996421" y="179805"/>
                    <a:pt x="5997446" y="184931"/>
                  </a:cubicBezTo>
                  <a:lnTo>
                    <a:pt x="5994883" y="184931"/>
                  </a:lnTo>
                  <a:cubicBezTo>
                    <a:pt x="5977454" y="189032"/>
                    <a:pt x="5960539" y="193133"/>
                    <a:pt x="5943110" y="196721"/>
                  </a:cubicBezTo>
                  <a:cubicBezTo>
                    <a:pt x="5919018" y="205947"/>
                    <a:pt x="5924144" y="241829"/>
                    <a:pt x="5887237" y="205947"/>
                  </a:cubicBezTo>
                  <a:lnTo>
                    <a:pt x="5887237" y="204922"/>
                  </a:lnTo>
                  <a:cubicBezTo>
                    <a:pt x="5896977" y="203384"/>
                    <a:pt x="5906716" y="202359"/>
                    <a:pt x="5916455" y="200821"/>
                  </a:cubicBezTo>
                  <a:cubicBezTo>
                    <a:pt x="5916968" y="199284"/>
                    <a:pt x="5917481" y="197233"/>
                    <a:pt x="5917993" y="195695"/>
                  </a:cubicBezTo>
                  <a:cubicBezTo>
                    <a:pt x="5912867" y="191595"/>
                    <a:pt x="5907229" y="187494"/>
                    <a:pt x="5902103" y="183906"/>
                  </a:cubicBezTo>
                  <a:lnTo>
                    <a:pt x="5902103" y="179805"/>
                  </a:lnTo>
                  <a:cubicBezTo>
                    <a:pt x="5928757" y="176217"/>
                    <a:pt x="5917481" y="166477"/>
                    <a:pt x="5919531" y="154688"/>
                  </a:cubicBezTo>
                  <a:cubicBezTo>
                    <a:pt x="5934909" y="151100"/>
                    <a:pt x="5959001" y="146486"/>
                    <a:pt x="5969253" y="136234"/>
                  </a:cubicBezTo>
                  <a:moveTo>
                    <a:pt x="1809526" y="182368"/>
                  </a:moveTo>
                  <a:cubicBezTo>
                    <a:pt x="1813114" y="182881"/>
                    <a:pt x="1816702" y="183393"/>
                    <a:pt x="1820290" y="183906"/>
                  </a:cubicBezTo>
                  <a:cubicBezTo>
                    <a:pt x="1821828" y="184931"/>
                    <a:pt x="1822853" y="185444"/>
                    <a:pt x="1824391" y="186469"/>
                  </a:cubicBezTo>
                  <a:cubicBezTo>
                    <a:pt x="1818752" y="194670"/>
                    <a:pt x="1819777" y="194670"/>
                    <a:pt x="1825929" y="202359"/>
                  </a:cubicBezTo>
                  <a:cubicBezTo>
                    <a:pt x="1828492" y="203897"/>
                    <a:pt x="1831055" y="205947"/>
                    <a:pt x="1834130" y="207485"/>
                  </a:cubicBezTo>
                  <a:cubicBezTo>
                    <a:pt x="1830029" y="214662"/>
                    <a:pt x="1829517" y="218762"/>
                    <a:pt x="1834130" y="225939"/>
                  </a:cubicBezTo>
                  <a:cubicBezTo>
                    <a:pt x="1845407" y="227989"/>
                    <a:pt x="1867449" y="227477"/>
                    <a:pt x="1876676" y="232603"/>
                  </a:cubicBezTo>
                  <a:cubicBezTo>
                    <a:pt x="1875651" y="234653"/>
                    <a:pt x="1875138" y="237216"/>
                    <a:pt x="1874113" y="239266"/>
                  </a:cubicBezTo>
                  <a:cubicBezTo>
                    <a:pt x="1842332" y="243880"/>
                    <a:pt x="1829004" y="258232"/>
                    <a:pt x="1809013" y="270022"/>
                  </a:cubicBezTo>
                  <a:cubicBezTo>
                    <a:pt x="1806963" y="278736"/>
                    <a:pt x="1803374" y="287450"/>
                    <a:pt x="1797223" y="292576"/>
                  </a:cubicBezTo>
                  <a:cubicBezTo>
                    <a:pt x="1787996" y="291039"/>
                    <a:pt x="1778770" y="288988"/>
                    <a:pt x="1769543" y="287450"/>
                  </a:cubicBezTo>
                  <a:cubicBezTo>
                    <a:pt x="1761854" y="288988"/>
                    <a:pt x="1761341" y="297190"/>
                    <a:pt x="1749552" y="295652"/>
                  </a:cubicBezTo>
                  <a:cubicBezTo>
                    <a:pt x="1725460" y="292064"/>
                    <a:pt x="1693166" y="268997"/>
                    <a:pt x="1679326" y="254644"/>
                  </a:cubicBezTo>
                  <a:cubicBezTo>
                    <a:pt x="1693166" y="250543"/>
                    <a:pt x="1708544" y="248493"/>
                    <a:pt x="1719308" y="241317"/>
                  </a:cubicBezTo>
                  <a:lnTo>
                    <a:pt x="1719308" y="236191"/>
                  </a:lnTo>
                  <a:cubicBezTo>
                    <a:pt x="1717771" y="235166"/>
                    <a:pt x="1716745" y="234653"/>
                    <a:pt x="1715208" y="233628"/>
                  </a:cubicBezTo>
                  <a:cubicBezTo>
                    <a:pt x="1697779" y="225426"/>
                    <a:pt x="1662923" y="244392"/>
                    <a:pt x="1646007" y="231065"/>
                  </a:cubicBezTo>
                  <a:cubicBezTo>
                    <a:pt x="1643444" y="225939"/>
                    <a:pt x="1640881" y="220300"/>
                    <a:pt x="1637805" y="215174"/>
                  </a:cubicBezTo>
                  <a:cubicBezTo>
                    <a:pt x="1632679" y="208510"/>
                    <a:pt x="1624990" y="210561"/>
                    <a:pt x="1621915" y="200821"/>
                  </a:cubicBezTo>
                  <a:cubicBezTo>
                    <a:pt x="1638318" y="201847"/>
                    <a:pt x="1654721" y="205435"/>
                    <a:pt x="1661898" y="194158"/>
                  </a:cubicBezTo>
                  <a:cubicBezTo>
                    <a:pt x="1654209" y="184931"/>
                    <a:pt x="1640881" y="186469"/>
                    <a:pt x="1634217" y="175704"/>
                  </a:cubicBezTo>
                  <a:cubicBezTo>
                    <a:pt x="1634730" y="173654"/>
                    <a:pt x="1635242" y="171091"/>
                    <a:pt x="1635755" y="169040"/>
                  </a:cubicBezTo>
                  <a:cubicBezTo>
                    <a:pt x="1648570" y="166477"/>
                    <a:pt x="1661385" y="163914"/>
                    <a:pt x="1674200" y="160839"/>
                  </a:cubicBezTo>
                  <a:lnTo>
                    <a:pt x="1674200" y="155713"/>
                  </a:lnTo>
                  <a:cubicBezTo>
                    <a:pt x="1669074" y="152637"/>
                    <a:pt x="1663435" y="149562"/>
                    <a:pt x="1658309" y="146486"/>
                  </a:cubicBezTo>
                  <a:cubicBezTo>
                    <a:pt x="1669074" y="145461"/>
                    <a:pt x="1679326" y="144948"/>
                    <a:pt x="1690090" y="143923"/>
                  </a:cubicBezTo>
                  <a:cubicBezTo>
                    <a:pt x="1690603" y="142385"/>
                    <a:pt x="1691115" y="140335"/>
                    <a:pt x="1691628" y="138797"/>
                  </a:cubicBezTo>
                  <a:cubicBezTo>
                    <a:pt x="1686502" y="135722"/>
                    <a:pt x="1680864" y="132646"/>
                    <a:pt x="1675738" y="129570"/>
                  </a:cubicBezTo>
                  <a:cubicBezTo>
                    <a:pt x="1676763" y="129058"/>
                    <a:pt x="1677275" y="128545"/>
                    <a:pt x="1678301" y="128033"/>
                  </a:cubicBezTo>
                  <a:cubicBezTo>
                    <a:pt x="1712645" y="127520"/>
                    <a:pt x="1721871" y="149562"/>
                    <a:pt x="1745963" y="159814"/>
                  </a:cubicBezTo>
                  <a:cubicBezTo>
                    <a:pt x="1757753" y="164427"/>
                    <a:pt x="1770055" y="168528"/>
                    <a:pt x="1781845" y="173141"/>
                  </a:cubicBezTo>
                  <a:cubicBezTo>
                    <a:pt x="1787996" y="177755"/>
                    <a:pt x="1794148" y="188519"/>
                    <a:pt x="1800299" y="194158"/>
                  </a:cubicBezTo>
                  <a:cubicBezTo>
                    <a:pt x="1803887" y="193645"/>
                    <a:pt x="1807475" y="193133"/>
                    <a:pt x="1811063" y="192620"/>
                  </a:cubicBezTo>
                  <a:lnTo>
                    <a:pt x="1811063" y="182368"/>
                  </a:lnTo>
                  <a:close/>
                  <a:moveTo>
                    <a:pt x="5129618" y="125470"/>
                  </a:moveTo>
                  <a:cubicBezTo>
                    <a:pt x="5139358" y="126495"/>
                    <a:pt x="5149097" y="127007"/>
                    <a:pt x="5158837" y="128033"/>
                  </a:cubicBezTo>
                  <a:lnTo>
                    <a:pt x="5158837" y="129570"/>
                  </a:lnTo>
                  <a:lnTo>
                    <a:pt x="5158837" y="131108"/>
                  </a:lnTo>
                  <a:lnTo>
                    <a:pt x="5156274" y="131108"/>
                  </a:lnTo>
                  <a:cubicBezTo>
                    <a:pt x="5143459" y="136234"/>
                    <a:pt x="5105526" y="143411"/>
                    <a:pt x="5092711" y="135209"/>
                  </a:cubicBezTo>
                  <a:cubicBezTo>
                    <a:pt x="5111678" y="135209"/>
                    <a:pt x="5119367" y="132133"/>
                    <a:pt x="5129618" y="125470"/>
                  </a:cubicBezTo>
                  <a:moveTo>
                    <a:pt x="2165268" y="28589"/>
                  </a:moveTo>
                  <a:cubicBezTo>
                    <a:pt x="2181159" y="28589"/>
                    <a:pt x="2184234" y="36278"/>
                    <a:pt x="2194486" y="37816"/>
                  </a:cubicBezTo>
                  <a:cubicBezTo>
                    <a:pt x="2202688" y="34740"/>
                    <a:pt x="2211402" y="31664"/>
                    <a:pt x="2219603" y="28589"/>
                  </a:cubicBezTo>
                  <a:cubicBezTo>
                    <a:pt x="2226267" y="30639"/>
                    <a:pt x="2232931" y="33202"/>
                    <a:pt x="2239595" y="35253"/>
                  </a:cubicBezTo>
                  <a:cubicBezTo>
                    <a:pt x="2260611" y="36278"/>
                    <a:pt x="2281115" y="36790"/>
                    <a:pt x="2302132" y="37816"/>
                  </a:cubicBezTo>
                  <a:cubicBezTo>
                    <a:pt x="2301619" y="38841"/>
                    <a:pt x="2301106" y="39353"/>
                    <a:pt x="2300594" y="40379"/>
                  </a:cubicBezTo>
                  <a:cubicBezTo>
                    <a:pt x="2293930" y="42942"/>
                    <a:pt x="2289829" y="47042"/>
                    <a:pt x="2286241" y="52168"/>
                  </a:cubicBezTo>
                  <a:lnTo>
                    <a:pt x="2286241" y="56269"/>
                  </a:lnTo>
                  <a:lnTo>
                    <a:pt x="2294443" y="56269"/>
                  </a:lnTo>
                  <a:cubicBezTo>
                    <a:pt x="2316997" y="46530"/>
                    <a:pt x="2350828" y="39353"/>
                    <a:pt x="2375433" y="51143"/>
                  </a:cubicBezTo>
                  <a:cubicBezTo>
                    <a:pt x="2377483" y="75235"/>
                    <a:pt x="2408239" y="66521"/>
                    <a:pt x="2428743" y="68571"/>
                  </a:cubicBezTo>
                  <a:cubicBezTo>
                    <a:pt x="2422079" y="86512"/>
                    <a:pt x="2375946" y="102915"/>
                    <a:pt x="2355954" y="107016"/>
                  </a:cubicBezTo>
                  <a:cubicBezTo>
                    <a:pt x="2327249" y="112655"/>
                    <a:pt x="2298543" y="101378"/>
                    <a:pt x="2280602" y="118806"/>
                  </a:cubicBezTo>
                  <a:cubicBezTo>
                    <a:pt x="2281628" y="120344"/>
                    <a:pt x="2282140" y="121369"/>
                    <a:pt x="2283165" y="122907"/>
                  </a:cubicBezTo>
                  <a:cubicBezTo>
                    <a:pt x="2302644" y="122394"/>
                    <a:pt x="2337501" y="114705"/>
                    <a:pt x="2349290" y="124444"/>
                  </a:cubicBezTo>
                  <a:cubicBezTo>
                    <a:pt x="2338526" y="137259"/>
                    <a:pt x="2312896" y="137772"/>
                    <a:pt x="2295980" y="144436"/>
                  </a:cubicBezTo>
                  <a:cubicBezTo>
                    <a:pt x="2261636" y="158789"/>
                    <a:pt x="2237032" y="184418"/>
                    <a:pt x="2198074" y="193645"/>
                  </a:cubicBezTo>
                  <a:cubicBezTo>
                    <a:pt x="2195511" y="200821"/>
                    <a:pt x="2195511" y="207485"/>
                    <a:pt x="2188848" y="211073"/>
                  </a:cubicBezTo>
                  <a:cubicBezTo>
                    <a:pt x="2172444" y="215687"/>
                    <a:pt x="2153991" y="203897"/>
                    <a:pt x="2138613" y="211073"/>
                  </a:cubicBezTo>
                  <a:cubicBezTo>
                    <a:pt x="2137075" y="216712"/>
                    <a:pt x="2136050" y="222351"/>
                    <a:pt x="2134512" y="228502"/>
                  </a:cubicBezTo>
                  <a:cubicBezTo>
                    <a:pt x="2107345" y="234140"/>
                    <a:pt x="2076076" y="229527"/>
                    <a:pt x="2055060" y="241829"/>
                  </a:cubicBezTo>
                  <a:lnTo>
                    <a:pt x="2055060" y="245930"/>
                  </a:lnTo>
                  <a:cubicBezTo>
                    <a:pt x="2055572" y="246443"/>
                    <a:pt x="2056085" y="246955"/>
                    <a:pt x="2056597" y="247468"/>
                  </a:cubicBezTo>
                  <a:cubicBezTo>
                    <a:pt x="2081715" y="246443"/>
                    <a:pt x="2110420" y="244905"/>
                    <a:pt x="2121697" y="258232"/>
                  </a:cubicBezTo>
                  <a:cubicBezTo>
                    <a:pt x="2115546" y="276686"/>
                    <a:pt x="2102731" y="298728"/>
                    <a:pt x="2083252" y="303341"/>
                  </a:cubicBezTo>
                  <a:cubicBezTo>
                    <a:pt x="2066849" y="307442"/>
                    <a:pt x="2048396" y="299753"/>
                    <a:pt x="2034043" y="304879"/>
                  </a:cubicBezTo>
                  <a:cubicBezTo>
                    <a:pt x="2035581" y="311543"/>
                    <a:pt x="2037631" y="318206"/>
                    <a:pt x="2039169" y="324870"/>
                  </a:cubicBezTo>
                  <a:cubicBezTo>
                    <a:pt x="2038144" y="325895"/>
                    <a:pt x="2037631" y="326408"/>
                    <a:pt x="2036606" y="327433"/>
                  </a:cubicBezTo>
                  <a:cubicBezTo>
                    <a:pt x="2025329" y="329483"/>
                    <a:pt x="2013539" y="332046"/>
                    <a:pt x="2002262" y="334097"/>
                  </a:cubicBezTo>
                  <a:cubicBezTo>
                    <a:pt x="1985859" y="336660"/>
                    <a:pt x="1974069" y="328971"/>
                    <a:pt x="1959716" y="331534"/>
                  </a:cubicBezTo>
                  <a:cubicBezTo>
                    <a:pt x="1957666" y="333072"/>
                    <a:pt x="1955103" y="335122"/>
                    <a:pt x="1953053" y="336660"/>
                  </a:cubicBezTo>
                  <a:lnTo>
                    <a:pt x="1953053" y="343324"/>
                  </a:lnTo>
                  <a:cubicBezTo>
                    <a:pt x="1954590" y="344349"/>
                    <a:pt x="1955616" y="344861"/>
                    <a:pt x="1957153" y="345887"/>
                  </a:cubicBezTo>
                  <a:cubicBezTo>
                    <a:pt x="1981758" y="357164"/>
                    <a:pt x="1993035" y="335122"/>
                    <a:pt x="2020716" y="359214"/>
                  </a:cubicBezTo>
                  <a:cubicBezTo>
                    <a:pt x="2026867" y="357164"/>
                    <a:pt x="2033018" y="354601"/>
                    <a:pt x="2039169" y="352550"/>
                  </a:cubicBezTo>
                  <a:cubicBezTo>
                    <a:pt x="2040707" y="353063"/>
                    <a:pt x="2041732" y="353575"/>
                    <a:pt x="2043270" y="354088"/>
                  </a:cubicBezTo>
                  <a:cubicBezTo>
                    <a:pt x="2046346" y="360239"/>
                    <a:pt x="2047883" y="364340"/>
                    <a:pt x="2044808" y="371516"/>
                  </a:cubicBezTo>
                  <a:cubicBezTo>
                    <a:pt x="2036606" y="372542"/>
                    <a:pt x="2027892" y="373054"/>
                    <a:pt x="2019690" y="374079"/>
                  </a:cubicBezTo>
                  <a:cubicBezTo>
                    <a:pt x="2011489" y="378693"/>
                    <a:pt x="2003800" y="383819"/>
                    <a:pt x="1995598" y="388432"/>
                  </a:cubicBezTo>
                  <a:cubicBezTo>
                    <a:pt x="1976120" y="393045"/>
                    <a:pt x="1967405" y="375617"/>
                    <a:pt x="1950490" y="372542"/>
                  </a:cubicBezTo>
                  <a:cubicBezTo>
                    <a:pt x="1932549" y="373054"/>
                    <a:pt x="1915121" y="373567"/>
                    <a:pt x="1897180" y="374079"/>
                  </a:cubicBezTo>
                  <a:cubicBezTo>
                    <a:pt x="1893591" y="377155"/>
                    <a:pt x="1890003" y="380231"/>
                    <a:pt x="1886415" y="383306"/>
                  </a:cubicBezTo>
                  <a:cubicBezTo>
                    <a:pt x="1867962" y="388945"/>
                    <a:pt x="1856685" y="375105"/>
                    <a:pt x="1843870" y="372542"/>
                  </a:cubicBezTo>
                  <a:cubicBezTo>
                    <a:pt x="1822853" y="368953"/>
                    <a:pt x="1786459" y="383306"/>
                    <a:pt x="1778770" y="363315"/>
                  </a:cubicBezTo>
                  <a:cubicBezTo>
                    <a:pt x="1794660" y="352550"/>
                    <a:pt x="1815677" y="351525"/>
                    <a:pt x="1838231" y="345887"/>
                  </a:cubicBezTo>
                  <a:cubicBezTo>
                    <a:pt x="1839256" y="343324"/>
                    <a:pt x="1839769" y="340761"/>
                    <a:pt x="1840794" y="337685"/>
                  </a:cubicBezTo>
                  <a:cubicBezTo>
                    <a:pt x="1832080" y="333072"/>
                    <a:pt x="1822853" y="328971"/>
                    <a:pt x="1814139" y="324357"/>
                  </a:cubicBezTo>
                  <a:cubicBezTo>
                    <a:pt x="1815164" y="321282"/>
                    <a:pt x="1815677" y="318206"/>
                    <a:pt x="1816702" y="315131"/>
                  </a:cubicBezTo>
                  <a:cubicBezTo>
                    <a:pt x="1871037" y="302316"/>
                    <a:pt x="1857197" y="349475"/>
                    <a:pt x="1897692" y="340248"/>
                  </a:cubicBezTo>
                  <a:cubicBezTo>
                    <a:pt x="1898717" y="337172"/>
                    <a:pt x="1899230" y="334097"/>
                    <a:pt x="1900255" y="331021"/>
                  </a:cubicBezTo>
                  <a:cubicBezTo>
                    <a:pt x="1892566" y="322307"/>
                    <a:pt x="1876163" y="316156"/>
                    <a:pt x="1872575" y="304366"/>
                  </a:cubicBezTo>
                  <a:cubicBezTo>
                    <a:pt x="1880264" y="300778"/>
                    <a:pt x="1885390" y="293602"/>
                    <a:pt x="1890003" y="286938"/>
                  </a:cubicBezTo>
                  <a:cubicBezTo>
                    <a:pt x="1889491" y="285400"/>
                    <a:pt x="1888978" y="283350"/>
                    <a:pt x="1888465" y="281812"/>
                  </a:cubicBezTo>
                  <a:lnTo>
                    <a:pt x="1886415" y="281812"/>
                  </a:lnTo>
                  <a:cubicBezTo>
                    <a:pt x="1871037" y="292064"/>
                    <a:pt x="1849508" y="300265"/>
                    <a:pt x="1826954" y="295139"/>
                  </a:cubicBezTo>
                  <a:cubicBezTo>
                    <a:pt x="1825929" y="293602"/>
                    <a:pt x="1825416" y="291551"/>
                    <a:pt x="1824391" y="290013"/>
                  </a:cubicBezTo>
                  <a:cubicBezTo>
                    <a:pt x="1837206" y="234140"/>
                    <a:pt x="1917171" y="287450"/>
                    <a:pt x="1943826" y="276686"/>
                  </a:cubicBezTo>
                  <a:lnTo>
                    <a:pt x="1943826" y="271560"/>
                  </a:lnTo>
                  <a:cubicBezTo>
                    <a:pt x="1934599" y="264896"/>
                    <a:pt x="1919221" y="263871"/>
                    <a:pt x="1909482" y="257207"/>
                  </a:cubicBezTo>
                  <a:cubicBezTo>
                    <a:pt x="1900255" y="246443"/>
                    <a:pt x="1891028" y="236191"/>
                    <a:pt x="1881802" y="225426"/>
                  </a:cubicBezTo>
                  <a:cubicBezTo>
                    <a:pt x="1870525" y="221838"/>
                    <a:pt x="1859760" y="218250"/>
                    <a:pt x="1848483" y="214662"/>
                  </a:cubicBezTo>
                  <a:cubicBezTo>
                    <a:pt x="1845920" y="204922"/>
                    <a:pt x="1844895" y="199796"/>
                    <a:pt x="1846945" y="189544"/>
                  </a:cubicBezTo>
                  <a:cubicBezTo>
                    <a:pt x="1904869" y="164940"/>
                    <a:pt x="1929986" y="227989"/>
                    <a:pt x="1970481" y="218762"/>
                  </a:cubicBezTo>
                  <a:lnTo>
                    <a:pt x="1970481" y="217225"/>
                  </a:lnTo>
                  <a:cubicBezTo>
                    <a:pt x="1969968" y="216199"/>
                    <a:pt x="1969456" y="215687"/>
                    <a:pt x="1968943" y="214662"/>
                  </a:cubicBezTo>
                  <a:cubicBezTo>
                    <a:pt x="1961254" y="200309"/>
                    <a:pt x="1940238" y="198771"/>
                    <a:pt x="1933061" y="183906"/>
                  </a:cubicBezTo>
                  <a:cubicBezTo>
                    <a:pt x="1962279" y="178267"/>
                    <a:pt x="2018665" y="181343"/>
                    <a:pt x="2020716" y="148024"/>
                  </a:cubicBezTo>
                  <a:cubicBezTo>
                    <a:pt x="2018665" y="144948"/>
                    <a:pt x="2019178" y="143411"/>
                    <a:pt x="2015590" y="141360"/>
                  </a:cubicBezTo>
                  <a:cubicBezTo>
                    <a:pt x="2012514" y="139822"/>
                    <a:pt x="2011489" y="139822"/>
                    <a:pt x="2008926" y="142898"/>
                  </a:cubicBezTo>
                  <a:cubicBezTo>
                    <a:pt x="1997136" y="157251"/>
                    <a:pt x="1977657" y="162889"/>
                    <a:pt x="1955616" y="166990"/>
                  </a:cubicBezTo>
                  <a:cubicBezTo>
                    <a:pt x="1942801" y="166477"/>
                    <a:pt x="1929986" y="165965"/>
                    <a:pt x="1917171" y="165452"/>
                  </a:cubicBezTo>
                  <a:cubicBezTo>
                    <a:pt x="1900768" y="176729"/>
                    <a:pt x="1873088" y="176729"/>
                    <a:pt x="1852071" y="168015"/>
                  </a:cubicBezTo>
                  <a:lnTo>
                    <a:pt x="1852071" y="149562"/>
                  </a:lnTo>
                  <a:lnTo>
                    <a:pt x="1850533" y="149562"/>
                  </a:lnTo>
                  <a:cubicBezTo>
                    <a:pt x="1836693" y="153663"/>
                    <a:pt x="1810038" y="171603"/>
                    <a:pt x="1789534" y="157763"/>
                  </a:cubicBezTo>
                  <a:cubicBezTo>
                    <a:pt x="1787484" y="154175"/>
                    <a:pt x="1784921" y="150587"/>
                    <a:pt x="1782870" y="146999"/>
                  </a:cubicBezTo>
                  <a:cubicBezTo>
                    <a:pt x="1777232" y="143411"/>
                    <a:pt x="1770568" y="144948"/>
                    <a:pt x="1765442" y="140335"/>
                  </a:cubicBezTo>
                  <a:cubicBezTo>
                    <a:pt x="1769543" y="133159"/>
                    <a:pt x="1776207" y="131621"/>
                    <a:pt x="1778770" y="122907"/>
                  </a:cubicBezTo>
                  <a:cubicBezTo>
                    <a:pt x="1771593" y="122394"/>
                    <a:pt x="1764417" y="121881"/>
                    <a:pt x="1757753" y="121369"/>
                  </a:cubicBezTo>
                  <a:cubicBezTo>
                    <a:pt x="1758266" y="120344"/>
                    <a:pt x="1758778" y="119831"/>
                    <a:pt x="1759291" y="118806"/>
                  </a:cubicBezTo>
                  <a:cubicBezTo>
                    <a:pt x="1765442" y="116756"/>
                    <a:pt x="1766980" y="115730"/>
                    <a:pt x="1770055" y="110604"/>
                  </a:cubicBezTo>
                  <a:cubicBezTo>
                    <a:pt x="1769543" y="109067"/>
                    <a:pt x="1769030" y="108041"/>
                    <a:pt x="1768518" y="106504"/>
                  </a:cubicBezTo>
                  <a:cubicBezTo>
                    <a:pt x="1766467" y="105991"/>
                    <a:pt x="1763904" y="105478"/>
                    <a:pt x="1761854" y="104966"/>
                  </a:cubicBezTo>
                  <a:cubicBezTo>
                    <a:pt x="1750064" y="109579"/>
                    <a:pt x="1743913" y="114193"/>
                    <a:pt x="1727510" y="114193"/>
                  </a:cubicBezTo>
                  <a:cubicBezTo>
                    <a:pt x="1728023" y="112655"/>
                    <a:pt x="1728535" y="111630"/>
                    <a:pt x="1729048" y="110092"/>
                  </a:cubicBezTo>
                  <a:cubicBezTo>
                    <a:pt x="1750577" y="103941"/>
                    <a:pt x="1764929" y="102915"/>
                    <a:pt x="1787484" y="105991"/>
                  </a:cubicBezTo>
                  <a:cubicBezTo>
                    <a:pt x="1792610" y="99840"/>
                    <a:pt x="1798248" y="93689"/>
                    <a:pt x="1803374" y="87537"/>
                  </a:cubicBezTo>
                  <a:cubicBezTo>
                    <a:pt x="1821315" y="87025"/>
                    <a:pt x="1827979" y="90613"/>
                    <a:pt x="1836693" y="98302"/>
                  </a:cubicBezTo>
                  <a:cubicBezTo>
                    <a:pt x="1843870" y="96252"/>
                    <a:pt x="1848996" y="95739"/>
                    <a:pt x="1852584" y="90100"/>
                  </a:cubicBezTo>
                  <a:cubicBezTo>
                    <a:pt x="1853096" y="89588"/>
                    <a:pt x="1853609" y="89075"/>
                    <a:pt x="1854122" y="88563"/>
                  </a:cubicBezTo>
                  <a:cubicBezTo>
                    <a:pt x="1852584" y="85487"/>
                    <a:pt x="1851559" y="82411"/>
                    <a:pt x="1850021" y="79336"/>
                  </a:cubicBezTo>
                  <a:cubicBezTo>
                    <a:pt x="1858222" y="77798"/>
                    <a:pt x="1865911" y="76773"/>
                    <a:pt x="1874113" y="75235"/>
                  </a:cubicBezTo>
                  <a:cubicBezTo>
                    <a:pt x="1874625" y="74723"/>
                    <a:pt x="1875138" y="74210"/>
                    <a:pt x="1875651" y="73697"/>
                  </a:cubicBezTo>
                  <a:cubicBezTo>
                    <a:pt x="1874625" y="71134"/>
                    <a:pt x="1874113" y="68571"/>
                    <a:pt x="1873088" y="65496"/>
                  </a:cubicBezTo>
                  <a:lnTo>
                    <a:pt x="1883852" y="65496"/>
                  </a:lnTo>
                  <a:cubicBezTo>
                    <a:pt x="1900255" y="70622"/>
                    <a:pt x="1914095" y="81386"/>
                    <a:pt x="1931524" y="78823"/>
                  </a:cubicBezTo>
                  <a:cubicBezTo>
                    <a:pt x="1937162" y="74723"/>
                    <a:pt x="1937675" y="69597"/>
                    <a:pt x="1942288" y="63958"/>
                  </a:cubicBezTo>
                  <a:cubicBezTo>
                    <a:pt x="1953565" y="63445"/>
                    <a:pt x="1965355" y="62933"/>
                    <a:pt x="1976632" y="62420"/>
                  </a:cubicBezTo>
                  <a:cubicBezTo>
                    <a:pt x="1977145" y="60882"/>
                    <a:pt x="1977657" y="59857"/>
                    <a:pt x="1978170" y="58319"/>
                  </a:cubicBezTo>
                  <a:cubicBezTo>
                    <a:pt x="1976120" y="52681"/>
                    <a:pt x="1975607" y="52681"/>
                    <a:pt x="1978170" y="47555"/>
                  </a:cubicBezTo>
                  <a:cubicBezTo>
                    <a:pt x="1990472" y="49093"/>
                    <a:pt x="2006363" y="52168"/>
                    <a:pt x="2004825" y="39353"/>
                  </a:cubicBezTo>
                  <a:lnTo>
                    <a:pt x="2004825" y="37816"/>
                  </a:lnTo>
                  <a:cubicBezTo>
                    <a:pt x="2024816" y="37816"/>
                    <a:pt x="2042757" y="48580"/>
                    <a:pt x="2055060" y="46017"/>
                  </a:cubicBezTo>
                  <a:cubicBezTo>
                    <a:pt x="2070437" y="40891"/>
                    <a:pt x="2096067" y="31664"/>
                    <a:pt x="2120160" y="34227"/>
                  </a:cubicBezTo>
                  <a:cubicBezTo>
                    <a:pt x="2134512" y="35765"/>
                    <a:pt x="2137588" y="48067"/>
                    <a:pt x="2153478" y="44992"/>
                  </a:cubicBezTo>
                  <a:cubicBezTo>
                    <a:pt x="2153478" y="36278"/>
                    <a:pt x="2152453" y="36790"/>
                    <a:pt x="2156041" y="31664"/>
                  </a:cubicBezTo>
                  <a:cubicBezTo>
                    <a:pt x="2158092" y="31152"/>
                    <a:pt x="2161680" y="29614"/>
                    <a:pt x="2165268" y="28589"/>
                  </a:cubicBezTo>
                  <a:moveTo>
                    <a:pt x="3272991" y="169040"/>
                  </a:moveTo>
                  <a:cubicBezTo>
                    <a:pt x="3299133" y="166477"/>
                    <a:pt x="3339116" y="125470"/>
                    <a:pt x="3363208" y="113167"/>
                  </a:cubicBezTo>
                  <a:cubicBezTo>
                    <a:pt x="3372947" y="122907"/>
                    <a:pt x="3403191" y="129058"/>
                    <a:pt x="3424207" y="124957"/>
                  </a:cubicBezTo>
                  <a:cubicBezTo>
                    <a:pt x="3439585" y="84462"/>
                    <a:pt x="3520063" y="95226"/>
                    <a:pt x="3546205" y="118293"/>
                  </a:cubicBezTo>
                  <a:cubicBezTo>
                    <a:pt x="3544667" y="119831"/>
                    <a:pt x="3543642" y="121881"/>
                    <a:pt x="3542104" y="123419"/>
                  </a:cubicBezTo>
                  <a:cubicBezTo>
                    <a:pt x="3508786" y="134184"/>
                    <a:pt x="3475467" y="151100"/>
                    <a:pt x="3440097" y="160839"/>
                  </a:cubicBezTo>
                  <a:cubicBezTo>
                    <a:pt x="3422669" y="165452"/>
                    <a:pt x="3401140" y="158789"/>
                    <a:pt x="3390888" y="170066"/>
                  </a:cubicBezTo>
                  <a:cubicBezTo>
                    <a:pt x="3391914" y="171603"/>
                    <a:pt x="3392426" y="172629"/>
                    <a:pt x="3393451" y="174166"/>
                  </a:cubicBezTo>
                  <a:cubicBezTo>
                    <a:pt x="3414468" y="173654"/>
                    <a:pt x="3433434" y="172116"/>
                    <a:pt x="3449324" y="178267"/>
                  </a:cubicBezTo>
                  <a:cubicBezTo>
                    <a:pt x="3448812" y="179292"/>
                    <a:pt x="3448299" y="179805"/>
                    <a:pt x="3447786" y="180830"/>
                  </a:cubicBezTo>
                  <a:cubicBezTo>
                    <a:pt x="3418569" y="187494"/>
                    <a:pt x="3379099" y="186981"/>
                    <a:pt x="3359107" y="201847"/>
                  </a:cubicBezTo>
                  <a:cubicBezTo>
                    <a:pt x="3359620" y="204922"/>
                    <a:pt x="3360132" y="207998"/>
                    <a:pt x="3360645" y="211073"/>
                  </a:cubicBezTo>
                  <a:cubicBezTo>
                    <a:pt x="3362183" y="211586"/>
                    <a:pt x="3363208" y="212099"/>
                    <a:pt x="3364746" y="212611"/>
                  </a:cubicBezTo>
                  <a:cubicBezTo>
                    <a:pt x="3378073" y="207485"/>
                    <a:pt x="3391401" y="202872"/>
                    <a:pt x="3404728" y="197746"/>
                  </a:cubicBezTo>
                  <a:cubicBezTo>
                    <a:pt x="3411392" y="201847"/>
                    <a:pt x="3415493" y="202872"/>
                    <a:pt x="3419081" y="209536"/>
                  </a:cubicBezTo>
                  <a:cubicBezTo>
                    <a:pt x="3418569" y="210561"/>
                    <a:pt x="3418056" y="211073"/>
                    <a:pt x="3417543" y="212099"/>
                  </a:cubicBezTo>
                  <a:cubicBezTo>
                    <a:pt x="3399602" y="211586"/>
                    <a:pt x="3382174" y="214662"/>
                    <a:pt x="3376536" y="226451"/>
                  </a:cubicBezTo>
                  <a:cubicBezTo>
                    <a:pt x="3373973" y="233628"/>
                    <a:pt x="3374485" y="242342"/>
                    <a:pt x="3371410" y="247468"/>
                  </a:cubicBezTo>
                  <a:cubicBezTo>
                    <a:pt x="3359107" y="251056"/>
                    <a:pt x="3345267" y="256695"/>
                    <a:pt x="3335528" y="263358"/>
                  </a:cubicBezTo>
                  <a:cubicBezTo>
                    <a:pt x="3336553" y="290013"/>
                    <a:pt x="3330402" y="298728"/>
                    <a:pt x="3318099" y="311030"/>
                  </a:cubicBezTo>
                  <a:cubicBezTo>
                    <a:pt x="3319125" y="317181"/>
                    <a:pt x="3318099" y="315131"/>
                    <a:pt x="3322200" y="317694"/>
                  </a:cubicBezTo>
                  <a:cubicBezTo>
                    <a:pt x="3342192" y="323332"/>
                    <a:pt x="3356032" y="286425"/>
                    <a:pt x="3384737" y="316156"/>
                  </a:cubicBezTo>
                  <a:lnTo>
                    <a:pt x="3384737" y="317694"/>
                  </a:lnTo>
                  <a:lnTo>
                    <a:pt x="3357569" y="317694"/>
                  </a:lnTo>
                  <a:cubicBezTo>
                    <a:pt x="3356032" y="318719"/>
                    <a:pt x="3355006" y="319231"/>
                    <a:pt x="3353469" y="320257"/>
                  </a:cubicBezTo>
                  <a:cubicBezTo>
                    <a:pt x="3354494" y="324357"/>
                    <a:pt x="3355006" y="328458"/>
                    <a:pt x="3356032" y="332046"/>
                  </a:cubicBezTo>
                  <a:cubicBezTo>
                    <a:pt x="3369359" y="337172"/>
                    <a:pt x="3385762" y="335122"/>
                    <a:pt x="3398577" y="334609"/>
                  </a:cubicBezTo>
                  <a:cubicBezTo>
                    <a:pt x="3404728" y="340248"/>
                    <a:pt x="3408317" y="342298"/>
                    <a:pt x="3409342" y="353063"/>
                  </a:cubicBezTo>
                  <a:cubicBezTo>
                    <a:pt x="3408829" y="353575"/>
                    <a:pt x="3408317" y="354088"/>
                    <a:pt x="3407804" y="354601"/>
                  </a:cubicBezTo>
                  <a:cubicBezTo>
                    <a:pt x="3368847" y="354088"/>
                    <a:pt x="3347317" y="352550"/>
                    <a:pt x="3312461" y="358701"/>
                  </a:cubicBezTo>
                  <a:cubicBezTo>
                    <a:pt x="3311948" y="360239"/>
                    <a:pt x="3311436" y="361264"/>
                    <a:pt x="3310923" y="362802"/>
                  </a:cubicBezTo>
                  <a:cubicBezTo>
                    <a:pt x="3327839" y="389457"/>
                    <a:pt x="3353469" y="380231"/>
                    <a:pt x="3380124" y="394583"/>
                  </a:cubicBezTo>
                  <a:cubicBezTo>
                    <a:pt x="3383199" y="402785"/>
                    <a:pt x="3386788" y="407398"/>
                    <a:pt x="3388325" y="418675"/>
                  </a:cubicBezTo>
                  <a:cubicBezTo>
                    <a:pt x="3386788" y="421751"/>
                    <a:pt x="3384737" y="424826"/>
                    <a:pt x="3383199" y="427902"/>
                  </a:cubicBezTo>
                  <a:cubicBezTo>
                    <a:pt x="3370897" y="430465"/>
                    <a:pt x="3347830" y="426364"/>
                    <a:pt x="3342192" y="436104"/>
                  </a:cubicBezTo>
                  <a:cubicBezTo>
                    <a:pt x="3338603" y="445843"/>
                    <a:pt x="3345780" y="449431"/>
                    <a:pt x="3350393" y="454557"/>
                  </a:cubicBezTo>
                  <a:cubicBezTo>
                    <a:pt x="3363208" y="458658"/>
                    <a:pt x="3369872" y="463784"/>
                    <a:pt x="3388838" y="463784"/>
                  </a:cubicBezTo>
                  <a:lnTo>
                    <a:pt x="3388838" y="468910"/>
                  </a:lnTo>
                  <a:cubicBezTo>
                    <a:pt x="3387300" y="470448"/>
                    <a:pt x="3385250" y="471473"/>
                    <a:pt x="3383712" y="473011"/>
                  </a:cubicBezTo>
                  <a:cubicBezTo>
                    <a:pt x="3371922" y="479674"/>
                    <a:pt x="3338603" y="471473"/>
                    <a:pt x="3325276" y="478137"/>
                  </a:cubicBezTo>
                  <a:lnTo>
                    <a:pt x="3325276" y="482237"/>
                  </a:lnTo>
                  <a:cubicBezTo>
                    <a:pt x="3336553" y="489926"/>
                    <a:pt x="3348343" y="497103"/>
                    <a:pt x="3359620" y="504792"/>
                  </a:cubicBezTo>
                  <a:cubicBezTo>
                    <a:pt x="3358082" y="506329"/>
                    <a:pt x="3357057" y="508380"/>
                    <a:pt x="3355519" y="509918"/>
                  </a:cubicBezTo>
                  <a:cubicBezTo>
                    <a:pt x="3319637" y="521195"/>
                    <a:pt x="3301184" y="511455"/>
                    <a:pt x="3271966" y="500691"/>
                  </a:cubicBezTo>
                  <a:cubicBezTo>
                    <a:pt x="3270428" y="502229"/>
                    <a:pt x="3268377" y="504279"/>
                    <a:pt x="3266840" y="505817"/>
                  </a:cubicBezTo>
                  <a:cubicBezTo>
                    <a:pt x="3267865" y="510430"/>
                    <a:pt x="3268377" y="514531"/>
                    <a:pt x="3269403" y="519144"/>
                  </a:cubicBezTo>
                  <a:cubicBezTo>
                    <a:pt x="3260176" y="520682"/>
                    <a:pt x="3252999" y="522220"/>
                    <a:pt x="3248386" y="528371"/>
                  </a:cubicBezTo>
                  <a:cubicBezTo>
                    <a:pt x="3248899" y="529909"/>
                    <a:pt x="3249412" y="531959"/>
                    <a:pt x="3249924" y="533497"/>
                  </a:cubicBezTo>
                  <a:cubicBezTo>
                    <a:pt x="3251975" y="538110"/>
                    <a:pt x="3251975" y="538110"/>
                    <a:pt x="3256588" y="540161"/>
                  </a:cubicBezTo>
                  <a:cubicBezTo>
                    <a:pt x="3278629" y="545287"/>
                    <a:pt x="3300158" y="525296"/>
                    <a:pt x="3324251" y="537598"/>
                  </a:cubicBezTo>
                  <a:cubicBezTo>
                    <a:pt x="3322713" y="543749"/>
                    <a:pt x="3321688" y="549900"/>
                    <a:pt x="3320150" y="556051"/>
                  </a:cubicBezTo>
                  <a:cubicBezTo>
                    <a:pt x="3317587" y="557589"/>
                    <a:pt x="3315024" y="559640"/>
                    <a:pt x="3311948" y="561177"/>
                  </a:cubicBezTo>
                  <a:cubicBezTo>
                    <a:pt x="3296570" y="558102"/>
                    <a:pt x="3288881" y="550925"/>
                    <a:pt x="3269403" y="550413"/>
                  </a:cubicBezTo>
                  <a:lnTo>
                    <a:pt x="3269403" y="552976"/>
                  </a:lnTo>
                  <a:lnTo>
                    <a:pt x="3269403" y="557077"/>
                  </a:lnTo>
                  <a:cubicBezTo>
                    <a:pt x="3278629" y="579631"/>
                    <a:pt x="3313486" y="587320"/>
                    <a:pt x="3327839" y="606286"/>
                  </a:cubicBezTo>
                  <a:cubicBezTo>
                    <a:pt x="3325788" y="616025"/>
                    <a:pt x="3329377" y="627815"/>
                    <a:pt x="3325276" y="637042"/>
                  </a:cubicBezTo>
                  <a:cubicBezTo>
                    <a:pt x="3274529" y="644731"/>
                    <a:pt x="3266327" y="597572"/>
                    <a:pt x="3241723" y="605261"/>
                  </a:cubicBezTo>
                  <a:cubicBezTo>
                    <a:pt x="3240185" y="606286"/>
                    <a:pt x="3239160" y="606798"/>
                    <a:pt x="3237622" y="607824"/>
                  </a:cubicBezTo>
                  <a:cubicBezTo>
                    <a:pt x="3239160" y="615513"/>
                    <a:pt x="3240185" y="622689"/>
                    <a:pt x="3241723" y="630378"/>
                  </a:cubicBezTo>
                  <a:cubicBezTo>
                    <a:pt x="3228908" y="632941"/>
                    <a:pt x="3221219" y="637042"/>
                    <a:pt x="3219168" y="650369"/>
                  </a:cubicBezTo>
                  <a:cubicBezTo>
                    <a:pt x="3220706" y="651395"/>
                    <a:pt x="3221731" y="651907"/>
                    <a:pt x="3223269" y="652932"/>
                  </a:cubicBezTo>
                  <a:cubicBezTo>
                    <a:pt x="3254025" y="643193"/>
                    <a:pt x="3279655" y="659083"/>
                    <a:pt x="3316049" y="657033"/>
                  </a:cubicBezTo>
                  <a:cubicBezTo>
                    <a:pt x="3315024" y="658571"/>
                    <a:pt x="3314511" y="659596"/>
                    <a:pt x="3313486" y="661134"/>
                  </a:cubicBezTo>
                  <a:cubicBezTo>
                    <a:pt x="3277092" y="673436"/>
                    <a:pt x="3250949" y="699579"/>
                    <a:pt x="3214042" y="710343"/>
                  </a:cubicBezTo>
                  <a:cubicBezTo>
                    <a:pt x="3183799" y="719570"/>
                    <a:pt x="3138690" y="714957"/>
                    <a:pt x="3117161" y="732897"/>
                  </a:cubicBezTo>
                  <a:cubicBezTo>
                    <a:pt x="3109472" y="730847"/>
                    <a:pt x="3102296" y="728284"/>
                    <a:pt x="3094607" y="726234"/>
                  </a:cubicBezTo>
                  <a:cubicBezTo>
                    <a:pt x="3091019" y="728284"/>
                    <a:pt x="3089994" y="728284"/>
                    <a:pt x="3087943" y="731360"/>
                  </a:cubicBezTo>
                  <a:cubicBezTo>
                    <a:pt x="3087431" y="735973"/>
                    <a:pt x="3086918" y="741099"/>
                    <a:pt x="3086405" y="745712"/>
                  </a:cubicBezTo>
                  <a:cubicBezTo>
                    <a:pt x="3065389" y="756477"/>
                    <a:pt x="3064876" y="765191"/>
                    <a:pt x="3052062" y="783132"/>
                  </a:cubicBezTo>
                  <a:cubicBezTo>
                    <a:pt x="3034633" y="806711"/>
                    <a:pt x="2994138" y="815426"/>
                    <a:pt x="2963382" y="820552"/>
                  </a:cubicBezTo>
                  <a:lnTo>
                    <a:pt x="2963382" y="819014"/>
                  </a:lnTo>
                  <a:cubicBezTo>
                    <a:pt x="2964407" y="813888"/>
                    <a:pt x="2964920" y="809274"/>
                    <a:pt x="2965945" y="804148"/>
                  </a:cubicBezTo>
                  <a:cubicBezTo>
                    <a:pt x="2964920" y="802611"/>
                    <a:pt x="2964407" y="801585"/>
                    <a:pt x="2963382" y="800048"/>
                  </a:cubicBezTo>
                  <a:cubicBezTo>
                    <a:pt x="2959281" y="801073"/>
                    <a:pt x="2955181" y="801585"/>
                    <a:pt x="2951592" y="802611"/>
                  </a:cubicBezTo>
                  <a:cubicBezTo>
                    <a:pt x="2951080" y="808249"/>
                    <a:pt x="2950567" y="813888"/>
                    <a:pt x="2950055" y="820039"/>
                  </a:cubicBezTo>
                  <a:cubicBezTo>
                    <a:pt x="2939290" y="826703"/>
                    <a:pt x="2919811" y="828753"/>
                    <a:pt x="2909047" y="835930"/>
                  </a:cubicBezTo>
                  <a:cubicBezTo>
                    <a:pt x="2910585" y="840543"/>
                    <a:pt x="2911610" y="844644"/>
                    <a:pt x="2913147" y="849257"/>
                  </a:cubicBezTo>
                  <a:lnTo>
                    <a:pt x="2906484" y="849257"/>
                  </a:lnTo>
                  <a:cubicBezTo>
                    <a:pt x="2899307" y="845156"/>
                    <a:pt x="2893669" y="841568"/>
                    <a:pt x="2888030" y="849257"/>
                  </a:cubicBezTo>
                  <a:cubicBezTo>
                    <a:pt x="2891618" y="857971"/>
                    <a:pt x="2898282" y="858484"/>
                    <a:pt x="2903921" y="865148"/>
                  </a:cubicBezTo>
                  <a:cubicBezTo>
                    <a:pt x="2903408" y="867198"/>
                    <a:pt x="2902896" y="869761"/>
                    <a:pt x="2902383" y="871811"/>
                  </a:cubicBezTo>
                  <a:cubicBezTo>
                    <a:pt x="2895719" y="872837"/>
                    <a:pt x="2893156" y="873349"/>
                    <a:pt x="2890593" y="878475"/>
                  </a:cubicBezTo>
                  <a:cubicBezTo>
                    <a:pt x="2891618" y="885139"/>
                    <a:pt x="2892131" y="891803"/>
                    <a:pt x="2893156" y="898466"/>
                  </a:cubicBezTo>
                  <a:cubicBezTo>
                    <a:pt x="2884442" y="903592"/>
                    <a:pt x="2876753" y="923071"/>
                    <a:pt x="2872140" y="931785"/>
                  </a:cubicBezTo>
                  <a:cubicBezTo>
                    <a:pt x="2861888" y="931273"/>
                    <a:pt x="2855224" y="932298"/>
                    <a:pt x="2849586" y="935886"/>
                  </a:cubicBezTo>
                  <a:cubicBezTo>
                    <a:pt x="2849073" y="946650"/>
                    <a:pt x="2857275" y="950751"/>
                    <a:pt x="2858812" y="963566"/>
                  </a:cubicBezTo>
                  <a:cubicBezTo>
                    <a:pt x="2860863" y="982020"/>
                    <a:pt x="2838821" y="1019439"/>
                    <a:pt x="2831132" y="1031229"/>
                  </a:cubicBezTo>
                  <a:cubicBezTo>
                    <a:pt x="2800889" y="1028154"/>
                    <a:pt x="2796788" y="1013288"/>
                    <a:pt x="2777822" y="1006112"/>
                  </a:cubicBezTo>
                  <a:cubicBezTo>
                    <a:pt x="2759881" y="998935"/>
                    <a:pt x="2747066" y="1003549"/>
                    <a:pt x="2730150" y="997910"/>
                  </a:cubicBezTo>
                  <a:cubicBezTo>
                    <a:pt x="2727587" y="996885"/>
                    <a:pt x="2680941" y="943575"/>
                    <a:pt x="2679916" y="939474"/>
                  </a:cubicBezTo>
                  <a:lnTo>
                    <a:pt x="2679916" y="921021"/>
                  </a:lnTo>
                  <a:cubicBezTo>
                    <a:pt x="2675303" y="918458"/>
                    <a:pt x="2670177" y="915895"/>
                    <a:pt x="2665563" y="912819"/>
                  </a:cubicBezTo>
                  <a:cubicBezTo>
                    <a:pt x="2656336" y="905643"/>
                    <a:pt x="2653261" y="892828"/>
                    <a:pt x="2651210" y="878475"/>
                  </a:cubicBezTo>
                  <a:cubicBezTo>
                    <a:pt x="2645572" y="876937"/>
                    <a:pt x="2641984" y="877450"/>
                    <a:pt x="2639421" y="873349"/>
                  </a:cubicBezTo>
                  <a:cubicBezTo>
                    <a:pt x="2634295" y="859509"/>
                    <a:pt x="2640958" y="844644"/>
                    <a:pt x="2634295" y="833367"/>
                  </a:cubicBezTo>
                  <a:cubicBezTo>
                    <a:pt x="2621992" y="828753"/>
                    <a:pt x="2606102" y="816451"/>
                    <a:pt x="2603539" y="801585"/>
                  </a:cubicBezTo>
                  <a:cubicBezTo>
                    <a:pt x="2609690" y="796459"/>
                    <a:pt x="2615841" y="791846"/>
                    <a:pt x="2621992" y="786720"/>
                  </a:cubicBezTo>
                  <a:lnTo>
                    <a:pt x="2621992" y="782619"/>
                  </a:lnTo>
                  <a:cubicBezTo>
                    <a:pt x="2613791" y="778006"/>
                    <a:pt x="2603026" y="774930"/>
                    <a:pt x="2597900" y="766729"/>
                  </a:cubicBezTo>
                  <a:cubicBezTo>
                    <a:pt x="2599951" y="755964"/>
                    <a:pt x="2616354" y="727259"/>
                    <a:pt x="2623018" y="717520"/>
                  </a:cubicBezTo>
                  <a:cubicBezTo>
                    <a:pt x="2633782" y="715982"/>
                    <a:pt x="2650185" y="720083"/>
                    <a:pt x="2659925" y="715982"/>
                  </a:cubicBezTo>
                  <a:cubicBezTo>
                    <a:pt x="2661462" y="714957"/>
                    <a:pt x="2662488" y="714444"/>
                    <a:pt x="2664025" y="713419"/>
                  </a:cubicBezTo>
                  <a:cubicBezTo>
                    <a:pt x="2664538" y="695478"/>
                    <a:pt x="2673252" y="674974"/>
                    <a:pt x="2665563" y="665747"/>
                  </a:cubicBezTo>
                  <a:cubicBezTo>
                    <a:pt x="2658387" y="651907"/>
                    <a:pt x="2604564" y="646781"/>
                    <a:pt x="2589699" y="629865"/>
                  </a:cubicBezTo>
                  <a:lnTo>
                    <a:pt x="2589699" y="628328"/>
                  </a:lnTo>
                  <a:cubicBezTo>
                    <a:pt x="2627118" y="627302"/>
                    <a:pt x="2636858" y="638580"/>
                    <a:pt x="2662488" y="641655"/>
                  </a:cubicBezTo>
                  <a:cubicBezTo>
                    <a:pt x="2663513" y="640630"/>
                    <a:pt x="2664025" y="640117"/>
                    <a:pt x="2665051" y="639092"/>
                  </a:cubicBezTo>
                  <a:cubicBezTo>
                    <a:pt x="2664538" y="637042"/>
                    <a:pt x="2664025" y="634479"/>
                    <a:pt x="2663513" y="632428"/>
                  </a:cubicBezTo>
                  <a:cubicBezTo>
                    <a:pt x="2654286" y="613462"/>
                    <a:pt x="2627118" y="611412"/>
                    <a:pt x="2610203" y="600647"/>
                  </a:cubicBezTo>
                  <a:cubicBezTo>
                    <a:pt x="2610715" y="591933"/>
                    <a:pt x="2611740" y="585782"/>
                    <a:pt x="2608665" y="579631"/>
                  </a:cubicBezTo>
                  <a:cubicBezTo>
                    <a:pt x="2592262" y="579631"/>
                    <a:pt x="2587136" y="586295"/>
                    <a:pt x="2579447" y="593984"/>
                  </a:cubicBezTo>
                  <a:cubicBezTo>
                    <a:pt x="2573296" y="592958"/>
                    <a:pt x="2567144" y="592446"/>
                    <a:pt x="2560993" y="591421"/>
                  </a:cubicBezTo>
                  <a:cubicBezTo>
                    <a:pt x="2560481" y="590395"/>
                    <a:pt x="2559968" y="589883"/>
                    <a:pt x="2559455" y="588858"/>
                  </a:cubicBezTo>
                  <a:cubicBezTo>
                    <a:pt x="2560481" y="576555"/>
                    <a:pt x="2562531" y="570917"/>
                    <a:pt x="2557918" y="562203"/>
                  </a:cubicBezTo>
                  <a:cubicBezTo>
                    <a:pt x="2563556" y="553488"/>
                    <a:pt x="2571758" y="551951"/>
                    <a:pt x="2573808" y="539648"/>
                  </a:cubicBezTo>
                  <a:cubicBezTo>
                    <a:pt x="2568682" y="533497"/>
                    <a:pt x="2563044" y="527346"/>
                    <a:pt x="2557918" y="521195"/>
                  </a:cubicBezTo>
                  <a:lnTo>
                    <a:pt x="2557918" y="506329"/>
                  </a:lnTo>
                  <a:cubicBezTo>
                    <a:pt x="2554329" y="500691"/>
                    <a:pt x="2545615" y="499153"/>
                    <a:pt x="2543565" y="491977"/>
                  </a:cubicBezTo>
                  <a:cubicBezTo>
                    <a:pt x="2539464" y="478649"/>
                    <a:pt x="2543565" y="470448"/>
                    <a:pt x="2536901" y="461221"/>
                  </a:cubicBezTo>
                  <a:cubicBezTo>
                    <a:pt x="2528700" y="449944"/>
                    <a:pt x="2510759" y="447381"/>
                    <a:pt x="2499994" y="438667"/>
                  </a:cubicBezTo>
                  <a:cubicBezTo>
                    <a:pt x="2491793" y="432515"/>
                    <a:pt x="2495381" y="417650"/>
                    <a:pt x="2488204" y="410986"/>
                  </a:cubicBezTo>
                  <a:cubicBezTo>
                    <a:pt x="2482053" y="404835"/>
                    <a:pt x="2385685" y="373567"/>
                    <a:pt x="2373895" y="375105"/>
                  </a:cubicBezTo>
                  <a:cubicBezTo>
                    <a:pt x="2361593" y="376642"/>
                    <a:pt x="2340576" y="388945"/>
                    <a:pt x="2327249" y="389970"/>
                  </a:cubicBezTo>
                  <a:cubicBezTo>
                    <a:pt x="2318535" y="390482"/>
                    <a:pt x="2309821" y="381256"/>
                    <a:pt x="2296493" y="385869"/>
                  </a:cubicBezTo>
                  <a:cubicBezTo>
                    <a:pt x="2297518" y="389457"/>
                    <a:pt x="2298031" y="393045"/>
                    <a:pt x="2299056" y="396634"/>
                  </a:cubicBezTo>
                  <a:lnTo>
                    <a:pt x="2293930" y="396634"/>
                  </a:lnTo>
                  <a:cubicBezTo>
                    <a:pt x="2275476" y="389970"/>
                    <a:pt x="2257023" y="383306"/>
                    <a:pt x="2238057" y="376642"/>
                  </a:cubicBezTo>
                  <a:cubicBezTo>
                    <a:pt x="2240620" y="371516"/>
                    <a:pt x="2243183" y="365878"/>
                    <a:pt x="2246259" y="360752"/>
                  </a:cubicBezTo>
                  <a:cubicBezTo>
                    <a:pt x="2244208" y="358189"/>
                    <a:pt x="2244721" y="358701"/>
                    <a:pt x="2242158" y="356651"/>
                  </a:cubicBezTo>
                  <a:cubicBezTo>
                    <a:pt x="2230368" y="349475"/>
                    <a:pt x="2206276" y="354601"/>
                    <a:pt x="2197049" y="344861"/>
                  </a:cubicBezTo>
                  <a:lnTo>
                    <a:pt x="2197049" y="343324"/>
                  </a:lnTo>
                  <a:cubicBezTo>
                    <a:pt x="2217040" y="340761"/>
                    <a:pt x="2240107" y="337685"/>
                    <a:pt x="2255485" y="334097"/>
                  </a:cubicBezTo>
                  <a:cubicBezTo>
                    <a:pt x="2273939" y="334609"/>
                    <a:pt x="2292392" y="335122"/>
                    <a:pt x="2311358" y="335635"/>
                  </a:cubicBezTo>
                  <a:cubicBezTo>
                    <a:pt x="2312896" y="332046"/>
                    <a:pt x="2313921" y="331021"/>
                    <a:pt x="2312896" y="327433"/>
                  </a:cubicBezTo>
                  <a:cubicBezTo>
                    <a:pt x="2310333" y="317694"/>
                    <a:pt x="2302132" y="310005"/>
                    <a:pt x="2288804" y="311543"/>
                  </a:cubicBezTo>
                  <a:cubicBezTo>
                    <a:pt x="2273939" y="313080"/>
                    <a:pt x="2260099" y="323845"/>
                    <a:pt x="2241133" y="320769"/>
                  </a:cubicBezTo>
                  <a:cubicBezTo>
                    <a:pt x="2222679" y="318206"/>
                    <a:pt x="2217553" y="306929"/>
                    <a:pt x="2204225" y="302316"/>
                  </a:cubicBezTo>
                  <a:cubicBezTo>
                    <a:pt x="2193461" y="300778"/>
                    <a:pt x="2183209" y="299753"/>
                    <a:pt x="2172444" y="298215"/>
                  </a:cubicBezTo>
                  <a:cubicBezTo>
                    <a:pt x="2170394" y="294627"/>
                    <a:pt x="2167831" y="291039"/>
                    <a:pt x="2165781" y="287450"/>
                  </a:cubicBezTo>
                  <a:cubicBezTo>
                    <a:pt x="2166293" y="285913"/>
                    <a:pt x="2166806" y="284887"/>
                    <a:pt x="2167318" y="283350"/>
                  </a:cubicBezTo>
                  <a:cubicBezTo>
                    <a:pt x="2179621" y="262846"/>
                    <a:pt x="2224729" y="268997"/>
                    <a:pt x="2246771" y="258232"/>
                  </a:cubicBezTo>
                  <a:cubicBezTo>
                    <a:pt x="2253947" y="254644"/>
                    <a:pt x="2254460" y="248493"/>
                    <a:pt x="2265225" y="246443"/>
                  </a:cubicBezTo>
                  <a:cubicBezTo>
                    <a:pt x="2309308" y="238241"/>
                    <a:pt x="2342114" y="249006"/>
                    <a:pt x="2346215" y="202872"/>
                  </a:cubicBezTo>
                  <a:cubicBezTo>
                    <a:pt x="2334938" y="184931"/>
                    <a:pt x="2307258" y="200309"/>
                    <a:pt x="2289317" y="189544"/>
                  </a:cubicBezTo>
                  <a:lnTo>
                    <a:pt x="2286754" y="189544"/>
                  </a:lnTo>
                  <a:cubicBezTo>
                    <a:pt x="2288804" y="185956"/>
                    <a:pt x="2291367" y="182368"/>
                    <a:pt x="2293417" y="178780"/>
                  </a:cubicBezTo>
                  <a:cubicBezTo>
                    <a:pt x="2322635" y="165965"/>
                    <a:pt x="2348778" y="141873"/>
                    <a:pt x="2383635" y="135209"/>
                  </a:cubicBezTo>
                  <a:cubicBezTo>
                    <a:pt x="2403113" y="131108"/>
                    <a:pt x="2413365" y="145461"/>
                    <a:pt x="2430281" y="143411"/>
                  </a:cubicBezTo>
                  <a:cubicBezTo>
                    <a:pt x="2431306" y="141873"/>
                    <a:pt x="2431819" y="140848"/>
                    <a:pt x="2432844" y="139310"/>
                  </a:cubicBezTo>
                  <a:cubicBezTo>
                    <a:pt x="2442583" y="125470"/>
                    <a:pt x="2427718" y="108554"/>
                    <a:pt x="2426180" y="101890"/>
                  </a:cubicBezTo>
                  <a:cubicBezTo>
                    <a:pt x="2435920" y="99327"/>
                    <a:pt x="2449247" y="93689"/>
                    <a:pt x="2463087" y="96764"/>
                  </a:cubicBezTo>
                  <a:cubicBezTo>
                    <a:pt x="2475389" y="99327"/>
                    <a:pt x="2483078" y="110092"/>
                    <a:pt x="2497431" y="103428"/>
                  </a:cubicBezTo>
                  <a:lnTo>
                    <a:pt x="2497431" y="101890"/>
                  </a:lnTo>
                  <a:lnTo>
                    <a:pt x="2497431" y="97789"/>
                  </a:lnTo>
                  <a:cubicBezTo>
                    <a:pt x="2493330" y="94201"/>
                    <a:pt x="2489230" y="90613"/>
                    <a:pt x="2485641" y="87025"/>
                  </a:cubicBezTo>
                  <a:cubicBezTo>
                    <a:pt x="2499482" y="81899"/>
                    <a:pt x="2573808" y="66521"/>
                    <a:pt x="2585085" y="71134"/>
                  </a:cubicBezTo>
                  <a:cubicBezTo>
                    <a:pt x="2610203" y="85487"/>
                    <a:pt x="2589699" y="112142"/>
                    <a:pt x="2594312" y="120344"/>
                  </a:cubicBezTo>
                  <a:cubicBezTo>
                    <a:pt x="2599951" y="130596"/>
                    <a:pt x="2615841" y="108554"/>
                    <a:pt x="2616866" y="105991"/>
                  </a:cubicBezTo>
                  <a:cubicBezTo>
                    <a:pt x="2616354" y="94714"/>
                    <a:pt x="2615841" y="83949"/>
                    <a:pt x="2615329" y="72672"/>
                  </a:cubicBezTo>
                  <a:lnTo>
                    <a:pt x="2616866" y="72672"/>
                  </a:lnTo>
                  <a:cubicBezTo>
                    <a:pt x="2639421" y="77286"/>
                    <a:pt x="2660950" y="109067"/>
                    <a:pt x="2692218" y="95226"/>
                  </a:cubicBezTo>
                  <a:cubicBezTo>
                    <a:pt x="2691193" y="87025"/>
                    <a:pt x="2689142" y="87025"/>
                    <a:pt x="2685554" y="81899"/>
                  </a:cubicBezTo>
                  <a:cubicBezTo>
                    <a:pt x="2677353" y="78311"/>
                    <a:pt x="2668126" y="71647"/>
                    <a:pt x="2663000" y="64471"/>
                  </a:cubicBezTo>
                  <a:cubicBezTo>
                    <a:pt x="2664538" y="63445"/>
                    <a:pt x="2665563" y="62933"/>
                    <a:pt x="2667101" y="61908"/>
                  </a:cubicBezTo>
                  <a:cubicBezTo>
                    <a:pt x="2701957" y="47555"/>
                    <a:pt x="2778334" y="113680"/>
                    <a:pt x="2810116" y="107016"/>
                  </a:cubicBezTo>
                  <a:lnTo>
                    <a:pt x="2810116" y="101890"/>
                  </a:lnTo>
                  <a:cubicBezTo>
                    <a:pt x="2799864" y="94201"/>
                    <a:pt x="2751167" y="67034"/>
                    <a:pt x="2747579" y="58319"/>
                  </a:cubicBezTo>
                  <a:lnTo>
                    <a:pt x="2750142" y="58319"/>
                  </a:lnTo>
                  <a:cubicBezTo>
                    <a:pt x="2762444" y="56782"/>
                    <a:pt x="2774746" y="54731"/>
                    <a:pt x="2787049" y="53193"/>
                  </a:cubicBezTo>
                  <a:cubicBezTo>
                    <a:pt x="2784486" y="39353"/>
                    <a:pt x="2771158" y="39353"/>
                    <a:pt x="2762957" y="32177"/>
                  </a:cubicBezTo>
                  <a:cubicBezTo>
                    <a:pt x="2784486" y="30639"/>
                    <a:pt x="2806527" y="29614"/>
                    <a:pt x="2828056" y="28076"/>
                  </a:cubicBezTo>
                  <a:cubicBezTo>
                    <a:pt x="2833695" y="25513"/>
                    <a:pt x="2839334" y="22950"/>
                    <a:pt x="2845485" y="19875"/>
                  </a:cubicBezTo>
                  <a:cubicBezTo>
                    <a:pt x="2862913" y="21412"/>
                    <a:pt x="2879829" y="23463"/>
                    <a:pt x="2897257" y="25001"/>
                  </a:cubicBezTo>
                  <a:cubicBezTo>
                    <a:pt x="2909047" y="21412"/>
                    <a:pt x="2919299" y="17824"/>
                    <a:pt x="2931601" y="25001"/>
                  </a:cubicBezTo>
                  <a:cubicBezTo>
                    <a:pt x="2932626" y="31664"/>
                    <a:pt x="2932114" y="31664"/>
                    <a:pt x="2936727" y="34227"/>
                  </a:cubicBezTo>
                  <a:cubicBezTo>
                    <a:pt x="2943391" y="36790"/>
                    <a:pt x="2949029" y="33202"/>
                    <a:pt x="2954155" y="30127"/>
                  </a:cubicBezTo>
                  <a:cubicBezTo>
                    <a:pt x="2954668" y="29101"/>
                    <a:pt x="2955181" y="28589"/>
                    <a:pt x="2955693" y="27564"/>
                  </a:cubicBezTo>
                  <a:cubicBezTo>
                    <a:pt x="2954155" y="22950"/>
                    <a:pt x="2953130" y="18849"/>
                    <a:pt x="2951592" y="14236"/>
                  </a:cubicBezTo>
                  <a:cubicBezTo>
                    <a:pt x="2987987" y="3984"/>
                    <a:pt x="3101271" y="-5243"/>
                    <a:pt x="3146379" y="3472"/>
                  </a:cubicBezTo>
                  <a:cubicBezTo>
                    <a:pt x="3157144" y="7060"/>
                    <a:pt x="3167396" y="10648"/>
                    <a:pt x="3178160" y="14236"/>
                  </a:cubicBezTo>
                  <a:cubicBezTo>
                    <a:pt x="3193538" y="14749"/>
                    <a:pt x="3208916" y="15261"/>
                    <a:pt x="3224807" y="15774"/>
                  </a:cubicBezTo>
                  <a:cubicBezTo>
                    <a:pt x="3234546" y="20387"/>
                    <a:pt x="3244286" y="24488"/>
                    <a:pt x="3254025" y="29101"/>
                  </a:cubicBezTo>
                  <a:cubicBezTo>
                    <a:pt x="3258638" y="32690"/>
                    <a:pt x="3257613" y="39866"/>
                    <a:pt x="3263251" y="42429"/>
                  </a:cubicBezTo>
                  <a:cubicBezTo>
                    <a:pt x="3285806" y="52681"/>
                    <a:pt x="3313486" y="38841"/>
                    <a:pt x="3329377" y="57294"/>
                  </a:cubicBezTo>
                  <a:cubicBezTo>
                    <a:pt x="3327839" y="58319"/>
                    <a:pt x="3326814" y="58832"/>
                    <a:pt x="3325276" y="59857"/>
                  </a:cubicBezTo>
                  <a:cubicBezTo>
                    <a:pt x="3261714" y="94714"/>
                    <a:pt x="3138178" y="70109"/>
                    <a:pt x="3073078" y="103428"/>
                  </a:cubicBezTo>
                  <a:cubicBezTo>
                    <a:pt x="3073590" y="105478"/>
                    <a:pt x="3074103" y="108041"/>
                    <a:pt x="3074616" y="110092"/>
                  </a:cubicBezTo>
                  <a:cubicBezTo>
                    <a:pt x="3099220" y="110604"/>
                    <a:pt x="3124338" y="101378"/>
                    <a:pt x="3147405" y="96764"/>
                  </a:cubicBezTo>
                  <a:cubicBezTo>
                    <a:pt x="3175597" y="91126"/>
                    <a:pt x="3213530" y="94201"/>
                    <a:pt x="3241723" y="96764"/>
                  </a:cubicBezTo>
                  <a:cubicBezTo>
                    <a:pt x="3240697" y="98302"/>
                    <a:pt x="3240185" y="99327"/>
                    <a:pt x="3239160" y="100865"/>
                  </a:cubicBezTo>
                  <a:cubicBezTo>
                    <a:pt x="3225319" y="104966"/>
                    <a:pt x="3205328" y="113167"/>
                    <a:pt x="3196614" y="123419"/>
                  </a:cubicBezTo>
                  <a:cubicBezTo>
                    <a:pt x="3197127" y="125470"/>
                    <a:pt x="3197639" y="128033"/>
                    <a:pt x="3198152" y="130083"/>
                  </a:cubicBezTo>
                  <a:cubicBezTo>
                    <a:pt x="3241723" y="129058"/>
                    <a:pt x="3283755" y="83437"/>
                    <a:pt x="3313486" y="90100"/>
                  </a:cubicBezTo>
                  <a:cubicBezTo>
                    <a:pt x="3315024" y="91638"/>
                    <a:pt x="3317074" y="93689"/>
                    <a:pt x="3318612" y="95226"/>
                  </a:cubicBezTo>
                  <a:lnTo>
                    <a:pt x="3318612" y="105991"/>
                  </a:lnTo>
                  <a:cubicBezTo>
                    <a:pt x="3303234" y="123932"/>
                    <a:pt x="3287856" y="142385"/>
                    <a:pt x="3271966" y="160326"/>
                  </a:cubicBezTo>
                  <a:lnTo>
                    <a:pt x="3271966" y="169040"/>
                  </a:lnTo>
                  <a:close/>
                </a:path>
              </a:pathLst>
            </a:custGeom>
            <a:grpFill/>
            <a:ln w="5124" cap="flat">
              <a:noFill/>
              <a:prstDash val="solid"/>
              <a:miter/>
            </a:ln>
          </p:spPr>
          <p:txBody>
            <a:bodyPr rtlCol="0" anchor="ctr"/>
            <a:lstStyle/>
            <a:p>
              <a:endParaRPr lang="en-US">
                <a:latin typeface="+mj-lt"/>
              </a:endParaRPr>
            </a:p>
          </p:txBody>
        </p:sp>
        <p:sp>
          <p:nvSpPr>
            <p:cNvPr id="6" name="Freeform 5">
              <a:extLst>
                <a:ext uri="{FF2B5EF4-FFF2-40B4-BE49-F238E27FC236}">
                  <a16:creationId xmlns:a16="http://schemas.microsoft.com/office/drawing/2014/main" id="{18CC885F-A3E5-9C40-B679-339175314F05}"/>
                </a:ext>
              </a:extLst>
            </p:cNvPr>
            <p:cNvSpPr/>
            <p:nvPr/>
          </p:nvSpPr>
          <p:spPr>
            <a:xfrm>
              <a:off x="346853" y="2250071"/>
              <a:ext cx="8140614" cy="4020696"/>
            </a:xfrm>
            <a:custGeom>
              <a:avLst/>
              <a:gdLst>
                <a:gd name="connsiteX0" fmla="*/ 2267275 w 8140614"/>
                <a:gd name="connsiteY0" fmla="*/ 4003781 h 4020696"/>
                <a:gd name="connsiteX1" fmla="*/ 2284703 w 8140614"/>
                <a:gd name="connsiteY1" fmla="*/ 4003781 h 4020696"/>
                <a:gd name="connsiteX2" fmla="*/ 2283165 w 8140614"/>
                <a:gd name="connsiteY2" fmla="*/ 4007882 h 4020696"/>
                <a:gd name="connsiteX3" fmla="*/ 2278039 w 8140614"/>
                <a:gd name="connsiteY3" fmla="*/ 4007882 h 4020696"/>
                <a:gd name="connsiteX4" fmla="*/ 2267275 w 8140614"/>
                <a:gd name="connsiteY4" fmla="*/ 4003781 h 4020696"/>
                <a:gd name="connsiteX5" fmla="*/ 2958256 w 8140614"/>
                <a:gd name="connsiteY5" fmla="*/ 3976100 h 4020696"/>
                <a:gd name="connsiteX6" fmla="*/ 2999264 w 8140614"/>
                <a:gd name="connsiteY6" fmla="*/ 3990966 h 4020696"/>
                <a:gd name="connsiteX7" fmla="*/ 2990037 w 8140614"/>
                <a:gd name="connsiteY7" fmla="*/ 4000193 h 4020696"/>
                <a:gd name="connsiteX8" fmla="*/ 2958256 w 8140614"/>
                <a:gd name="connsiteY8" fmla="*/ 3976100 h 4020696"/>
                <a:gd name="connsiteX9" fmla="*/ 2252922 w 8140614"/>
                <a:gd name="connsiteY9" fmla="*/ 3950983 h 4020696"/>
                <a:gd name="connsiteX10" fmla="*/ 2262149 w 8140614"/>
                <a:gd name="connsiteY10" fmla="*/ 3952521 h 4020696"/>
                <a:gd name="connsiteX11" fmla="*/ 2328274 w 8140614"/>
                <a:gd name="connsiteY11" fmla="*/ 3993529 h 4020696"/>
                <a:gd name="connsiteX12" fmla="*/ 2326736 w 8140614"/>
                <a:gd name="connsiteY12" fmla="*/ 3996092 h 4020696"/>
                <a:gd name="connsiteX13" fmla="*/ 2252410 w 8140614"/>
                <a:gd name="connsiteY13" fmla="*/ 4000193 h 4020696"/>
                <a:gd name="connsiteX14" fmla="*/ 2252410 w 8140614"/>
                <a:gd name="connsiteY14" fmla="*/ 3950983 h 4020696"/>
                <a:gd name="connsiteX15" fmla="*/ 2252922 w 8140614"/>
                <a:gd name="connsiteY15" fmla="*/ 3930992 h 4020696"/>
                <a:gd name="connsiteX16" fmla="*/ 2252922 w 8140614"/>
                <a:gd name="connsiteY16" fmla="*/ 3942782 h 4020696"/>
                <a:gd name="connsiteX17" fmla="*/ 2252922 w 8140614"/>
                <a:gd name="connsiteY17" fmla="*/ 3930992 h 4020696"/>
                <a:gd name="connsiteX18" fmla="*/ 2487692 w 8140614"/>
                <a:gd name="connsiteY18" fmla="*/ 3893572 h 4020696"/>
                <a:gd name="connsiteX19" fmla="*/ 2498456 w 8140614"/>
                <a:gd name="connsiteY19" fmla="*/ 3895110 h 4020696"/>
                <a:gd name="connsiteX20" fmla="*/ 2498456 w 8140614"/>
                <a:gd name="connsiteY20" fmla="*/ 3896648 h 4020696"/>
                <a:gd name="connsiteX21" fmla="*/ 2494356 w 8140614"/>
                <a:gd name="connsiteY21" fmla="*/ 3903312 h 4020696"/>
                <a:gd name="connsiteX22" fmla="*/ 2465137 w 8140614"/>
                <a:gd name="connsiteY22" fmla="*/ 3909975 h 4020696"/>
                <a:gd name="connsiteX23" fmla="*/ 2471801 w 8140614"/>
                <a:gd name="connsiteY23" fmla="*/ 3901774 h 4020696"/>
                <a:gd name="connsiteX24" fmla="*/ 2487692 w 8140614"/>
                <a:gd name="connsiteY24" fmla="*/ 3893572 h 4020696"/>
                <a:gd name="connsiteX25" fmla="*/ 2452835 w 8140614"/>
                <a:gd name="connsiteY25" fmla="*/ 3886908 h 4020696"/>
                <a:gd name="connsiteX26" fmla="*/ 2459499 w 8140614"/>
                <a:gd name="connsiteY26" fmla="*/ 3886908 h 4020696"/>
                <a:gd name="connsiteX27" fmla="*/ 2459499 w 8140614"/>
                <a:gd name="connsiteY27" fmla="*/ 3892034 h 4020696"/>
                <a:gd name="connsiteX28" fmla="*/ 2441046 w 8140614"/>
                <a:gd name="connsiteY28" fmla="*/ 3909463 h 4020696"/>
                <a:gd name="connsiteX29" fmla="*/ 2432844 w 8140614"/>
                <a:gd name="connsiteY29" fmla="*/ 3907925 h 4020696"/>
                <a:gd name="connsiteX30" fmla="*/ 2432844 w 8140614"/>
                <a:gd name="connsiteY30" fmla="*/ 3902799 h 4020696"/>
                <a:gd name="connsiteX31" fmla="*/ 2452835 w 8140614"/>
                <a:gd name="connsiteY31" fmla="*/ 3886908 h 4020696"/>
                <a:gd name="connsiteX32" fmla="*/ 5370026 w 8140614"/>
                <a:gd name="connsiteY32" fmla="*/ 3816683 h 4020696"/>
                <a:gd name="connsiteX33" fmla="*/ 5401808 w 8140614"/>
                <a:gd name="connsiteY33" fmla="*/ 3831548 h 4020696"/>
                <a:gd name="connsiteX34" fmla="*/ 5395144 w 8140614"/>
                <a:gd name="connsiteY34" fmla="*/ 3840775 h 4020696"/>
                <a:gd name="connsiteX35" fmla="*/ 5360800 w 8140614"/>
                <a:gd name="connsiteY35" fmla="*/ 3834111 h 4020696"/>
                <a:gd name="connsiteX36" fmla="*/ 5359262 w 8140614"/>
                <a:gd name="connsiteY36" fmla="*/ 3828985 h 4020696"/>
                <a:gd name="connsiteX37" fmla="*/ 5370026 w 8140614"/>
                <a:gd name="connsiteY37" fmla="*/ 3816683 h 4020696"/>
                <a:gd name="connsiteX38" fmla="*/ 7594186 w 8140614"/>
                <a:gd name="connsiteY38" fmla="*/ 3760810 h 4020696"/>
                <a:gd name="connsiteX39" fmla="*/ 7600850 w 8140614"/>
                <a:gd name="connsiteY39" fmla="*/ 3764910 h 4020696"/>
                <a:gd name="connsiteX40" fmla="*/ 7599312 w 8140614"/>
                <a:gd name="connsiteY40" fmla="*/ 3767473 h 4020696"/>
                <a:gd name="connsiteX41" fmla="*/ 7596749 w 8140614"/>
                <a:gd name="connsiteY41" fmla="*/ 3767473 h 4020696"/>
                <a:gd name="connsiteX42" fmla="*/ 7591623 w 8140614"/>
                <a:gd name="connsiteY42" fmla="*/ 3769011 h 4020696"/>
                <a:gd name="connsiteX43" fmla="*/ 7590085 w 8140614"/>
                <a:gd name="connsiteY43" fmla="*/ 3766448 h 4020696"/>
                <a:gd name="connsiteX44" fmla="*/ 7591623 w 8140614"/>
                <a:gd name="connsiteY44" fmla="*/ 3763885 h 4020696"/>
                <a:gd name="connsiteX45" fmla="*/ 7594186 w 8140614"/>
                <a:gd name="connsiteY45" fmla="*/ 3760810 h 4020696"/>
                <a:gd name="connsiteX46" fmla="*/ 2095042 w 8140614"/>
                <a:gd name="connsiteY46" fmla="*/ 3751583 h 4020696"/>
                <a:gd name="connsiteX47" fmla="*/ 2096580 w 8140614"/>
                <a:gd name="connsiteY47" fmla="*/ 3755684 h 4020696"/>
                <a:gd name="connsiteX48" fmla="*/ 2095042 w 8140614"/>
                <a:gd name="connsiteY48" fmla="*/ 3755684 h 4020696"/>
                <a:gd name="connsiteX49" fmla="*/ 2095042 w 8140614"/>
                <a:gd name="connsiteY49" fmla="*/ 3751583 h 4020696"/>
                <a:gd name="connsiteX50" fmla="*/ 2096067 w 8140614"/>
                <a:gd name="connsiteY50" fmla="*/ 3749020 h 4020696"/>
                <a:gd name="connsiteX51" fmla="*/ 2097605 w 8140614"/>
                <a:gd name="connsiteY51" fmla="*/ 3751583 h 4020696"/>
                <a:gd name="connsiteX52" fmla="*/ 2096067 w 8140614"/>
                <a:gd name="connsiteY52" fmla="*/ 3749020 h 4020696"/>
                <a:gd name="connsiteX53" fmla="*/ 2124260 w 8140614"/>
                <a:gd name="connsiteY53" fmla="*/ 3697247 h 4020696"/>
                <a:gd name="connsiteX54" fmla="*/ 2128361 w 8140614"/>
                <a:gd name="connsiteY54" fmla="*/ 3697247 h 4020696"/>
                <a:gd name="connsiteX55" fmla="*/ 2135025 w 8140614"/>
                <a:gd name="connsiteY55" fmla="*/ 3703911 h 4020696"/>
                <a:gd name="connsiteX56" fmla="*/ 2132462 w 8140614"/>
                <a:gd name="connsiteY56" fmla="*/ 3712113 h 4020696"/>
                <a:gd name="connsiteX57" fmla="*/ 2124260 w 8140614"/>
                <a:gd name="connsiteY57" fmla="*/ 3697247 h 4020696"/>
                <a:gd name="connsiteX58" fmla="*/ 7697731 w 8140614"/>
                <a:gd name="connsiteY58" fmla="*/ 3595241 h 4020696"/>
                <a:gd name="connsiteX59" fmla="*/ 7715159 w 8140614"/>
                <a:gd name="connsiteY59" fmla="*/ 3606005 h 4020696"/>
                <a:gd name="connsiteX60" fmla="*/ 7732588 w 8140614"/>
                <a:gd name="connsiteY60" fmla="*/ 3597804 h 4020696"/>
                <a:gd name="connsiteX61" fmla="*/ 7736689 w 8140614"/>
                <a:gd name="connsiteY61" fmla="*/ 3599341 h 4020696"/>
                <a:gd name="connsiteX62" fmla="*/ 7739252 w 8140614"/>
                <a:gd name="connsiteY62" fmla="*/ 3619333 h 4020696"/>
                <a:gd name="connsiteX63" fmla="*/ 7707470 w 8140614"/>
                <a:gd name="connsiteY63" fmla="*/ 3677769 h 4020696"/>
                <a:gd name="connsiteX64" fmla="*/ 7613152 w 8140614"/>
                <a:gd name="connsiteY64" fmla="*/ 3756196 h 4020696"/>
                <a:gd name="connsiteX65" fmla="*/ 7570607 w 8140614"/>
                <a:gd name="connsiteY65" fmla="*/ 3737743 h 4020696"/>
                <a:gd name="connsiteX66" fmla="*/ 7569069 w 8140614"/>
                <a:gd name="connsiteY66" fmla="*/ 3733642 h 4020696"/>
                <a:gd name="connsiteX67" fmla="*/ 7660824 w 8140614"/>
                <a:gd name="connsiteY67" fmla="*/ 3656752 h 4020696"/>
                <a:gd name="connsiteX68" fmla="*/ 7697731 w 8140614"/>
                <a:gd name="connsiteY68" fmla="*/ 3595241 h 4020696"/>
                <a:gd name="connsiteX69" fmla="*/ 7068774 w 8140614"/>
                <a:gd name="connsiteY69" fmla="*/ 3593703 h 4020696"/>
                <a:gd name="connsiteX70" fmla="*/ 7109782 w 8140614"/>
                <a:gd name="connsiteY70" fmla="*/ 3604467 h 4020696"/>
                <a:gd name="connsiteX71" fmla="*/ 7143101 w 8140614"/>
                <a:gd name="connsiteY71" fmla="*/ 3595241 h 4020696"/>
                <a:gd name="connsiteX72" fmla="*/ 7136437 w 8140614"/>
                <a:gd name="connsiteY72" fmla="*/ 3652139 h 4020696"/>
                <a:gd name="connsiteX73" fmla="*/ 7124647 w 8140614"/>
                <a:gd name="connsiteY73" fmla="*/ 3648038 h 4020696"/>
                <a:gd name="connsiteX74" fmla="*/ 7124647 w 8140614"/>
                <a:gd name="connsiteY74" fmla="*/ 3650601 h 4020696"/>
                <a:gd name="connsiteX75" fmla="*/ 7123109 w 8140614"/>
                <a:gd name="connsiteY75" fmla="*/ 3659828 h 4020696"/>
                <a:gd name="connsiteX76" fmla="*/ 7111320 w 8140614"/>
                <a:gd name="connsiteY76" fmla="*/ 3669055 h 4020696"/>
                <a:gd name="connsiteX77" fmla="*/ 7068774 w 8140614"/>
                <a:gd name="connsiteY77" fmla="*/ 3593703 h 4020696"/>
                <a:gd name="connsiteX78" fmla="*/ 7076975 w 8140614"/>
                <a:gd name="connsiteY78" fmla="*/ 3524502 h 4020696"/>
                <a:gd name="connsiteX79" fmla="*/ 7076975 w 8140614"/>
                <a:gd name="connsiteY79" fmla="*/ 3531166 h 4020696"/>
                <a:gd name="connsiteX80" fmla="*/ 7074412 w 8140614"/>
                <a:gd name="connsiteY80" fmla="*/ 3528603 h 4020696"/>
                <a:gd name="connsiteX81" fmla="*/ 7076975 w 8140614"/>
                <a:gd name="connsiteY81" fmla="*/ 3524502 h 4020696"/>
                <a:gd name="connsiteX82" fmla="*/ 7772057 w 8140614"/>
                <a:gd name="connsiteY82" fmla="*/ 3485032 h 4020696"/>
                <a:gd name="connsiteX83" fmla="*/ 7778721 w 8140614"/>
                <a:gd name="connsiteY83" fmla="*/ 3490158 h 4020696"/>
                <a:gd name="connsiteX84" fmla="*/ 7817166 w 8140614"/>
                <a:gd name="connsiteY84" fmla="*/ 3521939 h 4020696"/>
                <a:gd name="connsiteX85" fmla="*/ 7837158 w 8140614"/>
                <a:gd name="connsiteY85" fmla="*/ 3511175 h 4020696"/>
                <a:gd name="connsiteX86" fmla="*/ 7839720 w 8140614"/>
                <a:gd name="connsiteY86" fmla="*/ 3512712 h 4020696"/>
                <a:gd name="connsiteX87" fmla="*/ 7825368 w 8140614"/>
                <a:gd name="connsiteY87" fmla="*/ 3547057 h 4020696"/>
                <a:gd name="connsiteX88" fmla="*/ 7806914 w 8140614"/>
                <a:gd name="connsiteY88" fmla="*/ 3552182 h 4020696"/>
                <a:gd name="connsiteX89" fmla="*/ 7776158 w 8140614"/>
                <a:gd name="connsiteY89" fmla="*/ 3610619 h 4020696"/>
                <a:gd name="connsiteX90" fmla="*/ 7758730 w 8140614"/>
                <a:gd name="connsiteY90" fmla="*/ 3610619 h 4020696"/>
                <a:gd name="connsiteX91" fmla="*/ 7757192 w 8140614"/>
                <a:gd name="connsiteY91" fmla="*/ 3608056 h 4020696"/>
                <a:gd name="connsiteX92" fmla="*/ 7766419 w 8140614"/>
                <a:gd name="connsiteY92" fmla="*/ 3576275 h 4020696"/>
                <a:gd name="connsiteX93" fmla="*/ 7733100 w 8140614"/>
                <a:gd name="connsiteY93" fmla="*/ 3551157 h 4020696"/>
                <a:gd name="connsiteX94" fmla="*/ 7733100 w 8140614"/>
                <a:gd name="connsiteY94" fmla="*/ 3548594 h 4020696"/>
                <a:gd name="connsiteX95" fmla="*/ 7758217 w 8140614"/>
                <a:gd name="connsiteY95" fmla="*/ 3491696 h 4020696"/>
                <a:gd name="connsiteX96" fmla="*/ 7774108 w 8140614"/>
                <a:gd name="connsiteY96" fmla="*/ 3496822 h 4020696"/>
                <a:gd name="connsiteX97" fmla="*/ 7772057 w 8140614"/>
                <a:gd name="connsiteY97" fmla="*/ 3485032 h 4020696"/>
                <a:gd name="connsiteX98" fmla="*/ 6891415 w 8140614"/>
                <a:gd name="connsiteY98" fmla="*/ 3458377 h 4020696"/>
                <a:gd name="connsiteX99" fmla="*/ 6904743 w 8140614"/>
                <a:gd name="connsiteY99" fmla="*/ 3458377 h 4020696"/>
                <a:gd name="connsiteX100" fmla="*/ 6902180 w 8140614"/>
                <a:gd name="connsiteY100" fmla="*/ 3462478 h 4020696"/>
                <a:gd name="connsiteX101" fmla="*/ 6882188 w 8140614"/>
                <a:gd name="connsiteY101" fmla="*/ 3460940 h 4020696"/>
                <a:gd name="connsiteX102" fmla="*/ 6891415 w 8140614"/>
                <a:gd name="connsiteY102" fmla="*/ 3458377 h 4020696"/>
                <a:gd name="connsiteX103" fmla="*/ 7716185 w 8140614"/>
                <a:gd name="connsiteY103" fmla="*/ 3436848 h 4020696"/>
                <a:gd name="connsiteX104" fmla="*/ 7757192 w 8140614"/>
                <a:gd name="connsiteY104" fmla="*/ 3491183 h 4020696"/>
                <a:gd name="connsiteX105" fmla="*/ 7716185 w 8140614"/>
                <a:gd name="connsiteY105" fmla="*/ 3436848 h 4020696"/>
                <a:gd name="connsiteX106" fmla="*/ 2517935 w 8140614"/>
                <a:gd name="connsiteY106" fmla="*/ 3312287 h 4020696"/>
                <a:gd name="connsiteX107" fmla="*/ 2542027 w 8140614"/>
                <a:gd name="connsiteY107" fmla="*/ 3336379 h 4020696"/>
                <a:gd name="connsiteX108" fmla="*/ 2557918 w 8140614"/>
                <a:gd name="connsiteY108" fmla="*/ 3333816 h 4020696"/>
                <a:gd name="connsiteX109" fmla="*/ 2596362 w 8140614"/>
                <a:gd name="connsiteY109" fmla="*/ 3365597 h 4020696"/>
                <a:gd name="connsiteX110" fmla="*/ 2594825 w 8140614"/>
                <a:gd name="connsiteY110" fmla="*/ 3405580 h 4020696"/>
                <a:gd name="connsiteX111" fmla="*/ 2495381 w 8140614"/>
                <a:gd name="connsiteY111" fmla="*/ 3417369 h 4020696"/>
                <a:gd name="connsiteX112" fmla="*/ 2490255 w 8140614"/>
                <a:gd name="connsiteY112" fmla="*/ 3403017 h 4020696"/>
                <a:gd name="connsiteX113" fmla="*/ 2504608 w 8140614"/>
                <a:gd name="connsiteY113" fmla="*/ 3319463 h 4020696"/>
                <a:gd name="connsiteX114" fmla="*/ 2517935 w 8140614"/>
                <a:gd name="connsiteY114" fmla="*/ 3312287 h 4020696"/>
                <a:gd name="connsiteX115" fmla="*/ 4447864 w 8140614"/>
                <a:gd name="connsiteY115" fmla="*/ 3268203 h 4020696"/>
                <a:gd name="connsiteX116" fmla="*/ 4466317 w 8140614"/>
                <a:gd name="connsiteY116" fmla="*/ 3285632 h 4020696"/>
                <a:gd name="connsiteX117" fmla="*/ 4458116 w 8140614"/>
                <a:gd name="connsiteY117" fmla="*/ 3301522 h 4020696"/>
                <a:gd name="connsiteX118" fmla="*/ 4443763 w 8140614"/>
                <a:gd name="connsiteY118" fmla="*/ 3303060 h 4020696"/>
                <a:gd name="connsiteX119" fmla="*/ 4437099 w 8140614"/>
                <a:gd name="connsiteY119" fmla="*/ 3314850 h 4020696"/>
                <a:gd name="connsiteX120" fmla="*/ 4431973 w 8140614"/>
                <a:gd name="connsiteY120" fmla="*/ 3314850 h 4020696"/>
                <a:gd name="connsiteX121" fmla="*/ 4422747 w 8140614"/>
                <a:gd name="connsiteY121" fmla="*/ 3294859 h 4020696"/>
                <a:gd name="connsiteX122" fmla="*/ 4447864 w 8140614"/>
                <a:gd name="connsiteY122" fmla="*/ 3268203 h 4020696"/>
                <a:gd name="connsiteX123" fmla="*/ 4446839 w 8140614"/>
                <a:gd name="connsiteY123" fmla="*/ 3264616 h 4020696"/>
                <a:gd name="connsiteX124" fmla="*/ 4415058 w 8140614"/>
                <a:gd name="connsiteY124" fmla="*/ 3297934 h 4020696"/>
                <a:gd name="connsiteX125" fmla="*/ 4417621 w 8140614"/>
                <a:gd name="connsiteY125" fmla="*/ 3300497 h 4020696"/>
                <a:gd name="connsiteX126" fmla="*/ 4430948 w 8140614"/>
                <a:gd name="connsiteY126" fmla="*/ 3318951 h 4020696"/>
                <a:gd name="connsiteX127" fmla="*/ 4441713 w 8140614"/>
                <a:gd name="connsiteY127" fmla="*/ 3317413 h 4020696"/>
                <a:gd name="connsiteX128" fmla="*/ 4448377 w 8140614"/>
                <a:gd name="connsiteY128" fmla="*/ 3305623 h 4020696"/>
                <a:gd name="connsiteX129" fmla="*/ 4462729 w 8140614"/>
                <a:gd name="connsiteY129" fmla="*/ 3303060 h 4020696"/>
                <a:gd name="connsiteX130" fmla="*/ 4469393 w 8140614"/>
                <a:gd name="connsiteY130" fmla="*/ 3282044 h 4020696"/>
                <a:gd name="connsiteX131" fmla="*/ 4451965 w 8140614"/>
                <a:gd name="connsiteY131" fmla="*/ 3266153 h 4020696"/>
                <a:gd name="connsiteX132" fmla="*/ 4446839 w 8140614"/>
                <a:gd name="connsiteY132" fmla="*/ 3264616 h 4020696"/>
                <a:gd name="connsiteX133" fmla="*/ 4511426 w 8140614"/>
                <a:gd name="connsiteY133" fmla="*/ 3200541 h 4020696"/>
                <a:gd name="connsiteX134" fmla="*/ 4525779 w 8140614"/>
                <a:gd name="connsiteY134" fmla="*/ 3207205 h 4020696"/>
                <a:gd name="connsiteX135" fmla="*/ 4520653 w 8140614"/>
                <a:gd name="connsiteY135" fmla="*/ 3232322 h 4020696"/>
                <a:gd name="connsiteX136" fmla="*/ 4506300 w 8140614"/>
                <a:gd name="connsiteY136" fmla="*/ 3228221 h 4020696"/>
                <a:gd name="connsiteX137" fmla="*/ 4511426 w 8140614"/>
                <a:gd name="connsiteY137" fmla="*/ 3200541 h 4020696"/>
                <a:gd name="connsiteX138" fmla="*/ 4462729 w 8140614"/>
                <a:gd name="connsiteY138" fmla="*/ 3111861 h 4020696"/>
                <a:gd name="connsiteX139" fmla="*/ 4509376 w 8140614"/>
                <a:gd name="connsiteY139" fmla="*/ 3118525 h 4020696"/>
                <a:gd name="connsiteX140" fmla="*/ 4525266 w 8140614"/>
                <a:gd name="connsiteY140" fmla="*/ 3201053 h 4020696"/>
                <a:gd name="connsiteX141" fmla="*/ 4497586 w 8140614"/>
                <a:gd name="connsiteY141" fmla="*/ 3214381 h 4020696"/>
                <a:gd name="connsiteX142" fmla="*/ 4509376 w 8140614"/>
                <a:gd name="connsiteY142" fmla="*/ 3235397 h 4020696"/>
                <a:gd name="connsiteX143" fmla="*/ 4522703 w 8140614"/>
                <a:gd name="connsiteY143" fmla="*/ 3236935 h 4020696"/>
                <a:gd name="connsiteX144" fmla="*/ 4537056 w 8140614"/>
                <a:gd name="connsiteY144" fmla="*/ 3228734 h 4020696"/>
                <a:gd name="connsiteX145" fmla="*/ 4545258 w 8140614"/>
                <a:gd name="connsiteY145" fmla="*/ 3228734 h 4020696"/>
                <a:gd name="connsiteX146" fmla="*/ 4506813 w 8140614"/>
                <a:gd name="connsiteY146" fmla="*/ 3289733 h 4020696"/>
                <a:gd name="connsiteX147" fmla="*/ 4429923 w 8140614"/>
                <a:gd name="connsiteY147" fmla="*/ 3379950 h 4020696"/>
                <a:gd name="connsiteX148" fmla="*/ 4384815 w 8140614"/>
                <a:gd name="connsiteY148" fmla="*/ 3394303 h 4020696"/>
                <a:gd name="connsiteX149" fmla="*/ 4382252 w 8140614"/>
                <a:gd name="connsiteY149" fmla="*/ 3402504 h 4020696"/>
                <a:gd name="connsiteX150" fmla="*/ 4314589 w 8140614"/>
                <a:gd name="connsiteY150" fmla="*/ 3404042 h 4020696"/>
                <a:gd name="connsiteX151" fmla="*/ 4255127 w 8140614"/>
                <a:gd name="connsiteY151" fmla="*/ 3424033 h 4020696"/>
                <a:gd name="connsiteX152" fmla="*/ 4230010 w 8140614"/>
                <a:gd name="connsiteY152" fmla="*/ 3405580 h 4020696"/>
                <a:gd name="connsiteX153" fmla="*/ 4220784 w 8140614"/>
                <a:gd name="connsiteY153" fmla="*/ 3372261 h 4020696"/>
                <a:gd name="connsiteX154" fmla="*/ 4228985 w 8140614"/>
                <a:gd name="connsiteY154" fmla="*/ 3369698 h 4020696"/>
                <a:gd name="connsiteX155" fmla="*/ 4189002 w 8140614"/>
                <a:gd name="connsiteY155" fmla="*/ 3271279 h 4020696"/>
                <a:gd name="connsiteX156" fmla="*/ 4202330 w 8140614"/>
                <a:gd name="connsiteY156" fmla="*/ 3257952 h 4020696"/>
                <a:gd name="connsiteX157" fmla="*/ 4206431 w 8140614"/>
                <a:gd name="connsiteY157" fmla="*/ 3260515 h 4020696"/>
                <a:gd name="connsiteX158" fmla="*/ 4214632 w 8140614"/>
                <a:gd name="connsiteY158" fmla="*/ 3275380 h 4020696"/>
                <a:gd name="connsiteX159" fmla="*/ 4247951 w 8140614"/>
                <a:gd name="connsiteY159" fmla="*/ 3277943 h 4020696"/>
                <a:gd name="connsiteX160" fmla="*/ 4265379 w 8140614"/>
                <a:gd name="connsiteY160" fmla="*/ 3262053 h 4020696"/>
                <a:gd name="connsiteX161" fmla="*/ 4266917 w 8140614"/>
                <a:gd name="connsiteY161" fmla="*/ 3181062 h 4020696"/>
                <a:gd name="connsiteX162" fmla="*/ 4275119 w 8140614"/>
                <a:gd name="connsiteY162" fmla="*/ 3224633 h 4020696"/>
                <a:gd name="connsiteX163" fmla="*/ 4279219 w 8140614"/>
                <a:gd name="connsiteY163" fmla="*/ 3226171 h 4020696"/>
                <a:gd name="connsiteX164" fmla="*/ 4301774 w 8140614"/>
                <a:gd name="connsiteY164" fmla="*/ 3227708 h 4020696"/>
                <a:gd name="connsiteX165" fmla="*/ 4333555 w 8140614"/>
                <a:gd name="connsiteY165" fmla="*/ 3187726 h 4020696"/>
                <a:gd name="connsiteX166" fmla="*/ 4386865 w 8140614"/>
                <a:gd name="connsiteY166" fmla="*/ 3195927 h 4020696"/>
                <a:gd name="connsiteX167" fmla="*/ 4395067 w 8140614"/>
                <a:gd name="connsiteY167" fmla="*/ 3171835 h 4020696"/>
                <a:gd name="connsiteX168" fmla="*/ 4424284 w 8140614"/>
                <a:gd name="connsiteY168" fmla="*/ 3142617 h 4020696"/>
                <a:gd name="connsiteX169" fmla="*/ 4462729 w 8140614"/>
                <a:gd name="connsiteY169" fmla="*/ 3111861 h 4020696"/>
                <a:gd name="connsiteX170" fmla="*/ 2577909 w 8140614"/>
                <a:gd name="connsiteY170" fmla="*/ 3197978 h 4020696"/>
                <a:gd name="connsiteX171" fmla="*/ 2591236 w 8140614"/>
                <a:gd name="connsiteY171" fmla="*/ 3199516 h 4020696"/>
                <a:gd name="connsiteX172" fmla="*/ 2591236 w 8140614"/>
                <a:gd name="connsiteY172" fmla="*/ 3233860 h 4020696"/>
                <a:gd name="connsiteX173" fmla="*/ 2494356 w 8140614"/>
                <a:gd name="connsiteY173" fmla="*/ 3344068 h 4020696"/>
                <a:gd name="connsiteX174" fmla="*/ 2492818 w 8140614"/>
                <a:gd name="connsiteY174" fmla="*/ 3407630 h 4020696"/>
                <a:gd name="connsiteX175" fmla="*/ 2479490 w 8140614"/>
                <a:gd name="connsiteY175" fmla="*/ 3422495 h 4020696"/>
                <a:gd name="connsiteX176" fmla="*/ 2512809 w 8140614"/>
                <a:gd name="connsiteY176" fmla="*/ 3442487 h 4020696"/>
                <a:gd name="connsiteX177" fmla="*/ 2507683 w 8140614"/>
                <a:gd name="connsiteY177" fmla="*/ 3460940 h 4020696"/>
                <a:gd name="connsiteX178" fmla="*/ 2526137 w 8140614"/>
                <a:gd name="connsiteY178" fmla="*/ 3474268 h 4020696"/>
                <a:gd name="connsiteX179" fmla="*/ 2507683 w 8140614"/>
                <a:gd name="connsiteY179" fmla="*/ 3501948 h 4020696"/>
                <a:gd name="connsiteX180" fmla="*/ 2431819 w 8140614"/>
                <a:gd name="connsiteY180" fmla="*/ 3535267 h 4020696"/>
                <a:gd name="connsiteX181" fmla="*/ 2398500 w 8140614"/>
                <a:gd name="connsiteY181" fmla="*/ 3533729 h 4020696"/>
                <a:gd name="connsiteX182" fmla="*/ 2394399 w 8140614"/>
                <a:gd name="connsiteY182" fmla="*/ 3536292 h 4020696"/>
                <a:gd name="connsiteX183" fmla="*/ 2399525 w 8140614"/>
                <a:gd name="connsiteY183" fmla="*/ 3554745 h 4020696"/>
                <a:gd name="connsiteX184" fmla="*/ 2387735 w 8140614"/>
                <a:gd name="connsiteY184" fmla="*/ 3589090 h 4020696"/>
                <a:gd name="connsiteX185" fmla="*/ 2330837 w 8140614"/>
                <a:gd name="connsiteY185" fmla="*/ 3583964 h 4020696"/>
                <a:gd name="connsiteX186" fmla="*/ 2334938 w 8140614"/>
                <a:gd name="connsiteY186" fmla="*/ 3624971 h 4020696"/>
                <a:gd name="connsiteX187" fmla="*/ 2348265 w 8140614"/>
                <a:gd name="connsiteY187" fmla="*/ 3631635 h 4020696"/>
                <a:gd name="connsiteX188" fmla="*/ 2360055 w 8140614"/>
                <a:gd name="connsiteY188" fmla="*/ 3624971 h 4020696"/>
                <a:gd name="connsiteX189" fmla="*/ 2365181 w 8140614"/>
                <a:gd name="connsiteY189" fmla="*/ 3626509 h 4020696"/>
                <a:gd name="connsiteX190" fmla="*/ 2366719 w 8140614"/>
                <a:gd name="connsiteY190" fmla="*/ 3629072 h 4020696"/>
                <a:gd name="connsiteX191" fmla="*/ 2365181 w 8140614"/>
                <a:gd name="connsiteY191" fmla="*/ 3637274 h 4020696"/>
                <a:gd name="connsiteX192" fmla="*/ 2358517 w 8140614"/>
                <a:gd name="connsiteY192" fmla="*/ 3641375 h 4020696"/>
                <a:gd name="connsiteX193" fmla="*/ 2346727 w 8140614"/>
                <a:gd name="connsiteY193" fmla="*/ 3633173 h 4020696"/>
                <a:gd name="connsiteX194" fmla="*/ 2335963 w 8140614"/>
                <a:gd name="connsiteY194" fmla="*/ 3639836 h 4020696"/>
                <a:gd name="connsiteX195" fmla="*/ 2342627 w 8140614"/>
                <a:gd name="connsiteY195" fmla="*/ 3649063 h 4020696"/>
                <a:gd name="connsiteX196" fmla="*/ 2329299 w 8140614"/>
                <a:gd name="connsiteY196" fmla="*/ 3654189 h 4020696"/>
                <a:gd name="connsiteX197" fmla="*/ 2317510 w 8140614"/>
                <a:gd name="connsiteY197" fmla="*/ 3700836 h 4020696"/>
                <a:gd name="connsiteX198" fmla="*/ 2288291 w 8140614"/>
                <a:gd name="connsiteY198" fmla="*/ 3757734 h 4020696"/>
                <a:gd name="connsiteX199" fmla="*/ 2315972 w 8140614"/>
                <a:gd name="connsiteY199" fmla="*/ 3764398 h 4020696"/>
                <a:gd name="connsiteX200" fmla="*/ 2309308 w 8140614"/>
                <a:gd name="connsiteY200" fmla="*/ 3791053 h 4020696"/>
                <a:gd name="connsiteX201" fmla="*/ 2269325 w 8140614"/>
                <a:gd name="connsiteY201" fmla="*/ 3825397 h 4020696"/>
                <a:gd name="connsiteX202" fmla="*/ 2266762 w 8140614"/>
                <a:gd name="connsiteY202" fmla="*/ 3842825 h 4020696"/>
                <a:gd name="connsiteX203" fmla="*/ 2239082 w 8140614"/>
                <a:gd name="connsiteY203" fmla="*/ 3861279 h 4020696"/>
                <a:gd name="connsiteX204" fmla="*/ 2252410 w 8140614"/>
                <a:gd name="connsiteY204" fmla="*/ 3914589 h 4020696"/>
                <a:gd name="connsiteX205" fmla="*/ 2252410 w 8140614"/>
                <a:gd name="connsiteY205" fmla="*/ 3916127 h 4020696"/>
                <a:gd name="connsiteX206" fmla="*/ 2220629 w 8140614"/>
                <a:gd name="connsiteY206" fmla="*/ 3905362 h 4020696"/>
                <a:gd name="connsiteX207" fmla="*/ 2175520 w 8140614"/>
                <a:gd name="connsiteY207" fmla="*/ 3902799 h 4020696"/>
                <a:gd name="connsiteX208" fmla="*/ 2170394 w 8140614"/>
                <a:gd name="connsiteY208" fmla="*/ 3897673 h 4020696"/>
                <a:gd name="connsiteX209" fmla="*/ 2168856 w 8140614"/>
                <a:gd name="connsiteY209" fmla="*/ 3866917 h 4020696"/>
                <a:gd name="connsiteX210" fmla="*/ 2147840 w 8140614"/>
                <a:gd name="connsiteY210" fmla="*/ 3862816 h 4020696"/>
                <a:gd name="connsiteX211" fmla="*/ 2145277 w 8140614"/>
                <a:gd name="connsiteY211" fmla="*/ 3829497 h 4020696"/>
                <a:gd name="connsiteX212" fmla="*/ 2161167 w 8140614"/>
                <a:gd name="connsiteY212" fmla="*/ 3816170 h 4020696"/>
                <a:gd name="connsiteX213" fmla="*/ 2165268 w 8140614"/>
                <a:gd name="connsiteY213" fmla="*/ 3784389 h 4020696"/>
                <a:gd name="connsiteX214" fmla="*/ 2185259 w 8140614"/>
                <a:gd name="connsiteY214" fmla="*/ 3752608 h 4020696"/>
                <a:gd name="connsiteX215" fmla="*/ 2185259 w 8140614"/>
                <a:gd name="connsiteY215" fmla="*/ 3718264 h 4020696"/>
                <a:gd name="connsiteX216" fmla="*/ 2191923 w 8140614"/>
                <a:gd name="connsiteY216" fmla="*/ 3714163 h 4020696"/>
                <a:gd name="connsiteX217" fmla="*/ 2190385 w 8140614"/>
                <a:gd name="connsiteY217" fmla="*/ 3710062 h 4020696"/>
                <a:gd name="connsiteX218" fmla="*/ 2183722 w 8140614"/>
                <a:gd name="connsiteY218" fmla="*/ 3699298 h 4020696"/>
                <a:gd name="connsiteX219" fmla="*/ 2197049 w 8140614"/>
                <a:gd name="connsiteY219" fmla="*/ 3692634 h 4020696"/>
                <a:gd name="connsiteX220" fmla="*/ 2191923 w 8140614"/>
                <a:gd name="connsiteY220" fmla="*/ 3685970 h 4020696"/>
                <a:gd name="connsiteX221" fmla="*/ 2180133 w 8140614"/>
                <a:gd name="connsiteY221" fmla="*/ 3683407 h 4020696"/>
                <a:gd name="connsiteX222" fmla="*/ 2180133 w 8140614"/>
                <a:gd name="connsiteY222" fmla="*/ 3681870 h 4020696"/>
                <a:gd name="connsiteX223" fmla="*/ 2175007 w 8140614"/>
                <a:gd name="connsiteY223" fmla="*/ 3636761 h 4020696"/>
                <a:gd name="connsiteX224" fmla="*/ 2183209 w 8140614"/>
                <a:gd name="connsiteY224" fmla="*/ 3602417 h 4020696"/>
                <a:gd name="connsiteX225" fmla="*/ 2178083 w 8140614"/>
                <a:gd name="connsiteY225" fmla="*/ 3582426 h 4020696"/>
                <a:gd name="connsiteX226" fmla="*/ 2191411 w 8140614"/>
                <a:gd name="connsiteY226" fmla="*/ 3537317 h 4020696"/>
                <a:gd name="connsiteX227" fmla="*/ 2204738 w 8140614"/>
                <a:gd name="connsiteY227" fmla="*/ 3529116 h 4020696"/>
                <a:gd name="connsiteX228" fmla="*/ 2216528 w 8140614"/>
                <a:gd name="connsiteY228" fmla="*/ 3462478 h 4020696"/>
                <a:gd name="connsiteX229" fmla="*/ 2213965 w 8140614"/>
                <a:gd name="connsiteY229" fmla="*/ 3435823 h 4020696"/>
                <a:gd name="connsiteX230" fmla="*/ 2228318 w 8140614"/>
                <a:gd name="connsiteY230" fmla="*/ 3392252 h 4020696"/>
                <a:gd name="connsiteX231" fmla="*/ 2210889 w 8140614"/>
                <a:gd name="connsiteY231" fmla="*/ 3338942 h 4020696"/>
                <a:gd name="connsiteX232" fmla="*/ 2228318 w 8140614"/>
                <a:gd name="connsiteY232" fmla="*/ 3313825 h 4020696"/>
                <a:gd name="connsiteX233" fmla="*/ 2224217 w 8140614"/>
                <a:gd name="connsiteY233" fmla="*/ 3287170 h 4020696"/>
                <a:gd name="connsiteX234" fmla="*/ 2262662 w 8140614"/>
                <a:gd name="connsiteY234" fmla="*/ 3227196 h 4020696"/>
                <a:gd name="connsiteX235" fmla="*/ 2265225 w 8140614"/>
                <a:gd name="connsiteY235" fmla="*/ 3167222 h 4020696"/>
                <a:gd name="connsiteX236" fmla="*/ 2312896 w 8140614"/>
                <a:gd name="connsiteY236" fmla="*/ 3108786 h 4020696"/>
                <a:gd name="connsiteX237" fmla="*/ 2342114 w 8140614"/>
                <a:gd name="connsiteY237" fmla="*/ 3116987 h 4020696"/>
                <a:gd name="connsiteX238" fmla="*/ 2355442 w 8140614"/>
                <a:gd name="connsiteY238" fmla="*/ 3127752 h 4020696"/>
                <a:gd name="connsiteX239" fmla="*/ 2366206 w 8140614"/>
                <a:gd name="connsiteY239" fmla="*/ 3110324 h 4020696"/>
                <a:gd name="connsiteX240" fmla="*/ 2386198 w 8140614"/>
                <a:gd name="connsiteY240" fmla="*/ 3111861 h 4020696"/>
                <a:gd name="connsiteX241" fmla="*/ 2476415 w 8140614"/>
                <a:gd name="connsiteY241" fmla="*/ 3178499 h 4020696"/>
                <a:gd name="connsiteX242" fmla="*/ 2508196 w 8140614"/>
                <a:gd name="connsiteY242" fmla="*/ 3192852 h 4020696"/>
                <a:gd name="connsiteX243" fmla="*/ 2505633 w 8140614"/>
                <a:gd name="connsiteY243" fmla="*/ 3195415 h 4020696"/>
                <a:gd name="connsiteX244" fmla="*/ 2483078 w 8140614"/>
                <a:gd name="connsiteY244" fmla="*/ 3235397 h 4020696"/>
                <a:gd name="connsiteX245" fmla="*/ 2485641 w 8140614"/>
                <a:gd name="connsiteY245" fmla="*/ 3239498 h 4020696"/>
                <a:gd name="connsiteX246" fmla="*/ 2570733 w 8140614"/>
                <a:gd name="connsiteY246" fmla="*/ 3231297 h 4020696"/>
                <a:gd name="connsiteX247" fmla="*/ 2577909 w 8140614"/>
                <a:gd name="connsiteY247" fmla="*/ 3197978 h 4020696"/>
                <a:gd name="connsiteX248" fmla="*/ 7519860 w 8140614"/>
                <a:gd name="connsiteY248" fmla="*/ 3082644 h 4020696"/>
                <a:gd name="connsiteX249" fmla="*/ 7576758 w 8140614"/>
                <a:gd name="connsiteY249" fmla="*/ 3122626 h 4020696"/>
                <a:gd name="connsiteX250" fmla="*/ 7519860 w 8140614"/>
                <a:gd name="connsiteY250" fmla="*/ 3082644 h 4020696"/>
                <a:gd name="connsiteX251" fmla="*/ 2451810 w 8140614"/>
                <a:gd name="connsiteY251" fmla="*/ 3049325 h 4020696"/>
                <a:gd name="connsiteX252" fmla="*/ 2498456 w 8140614"/>
                <a:gd name="connsiteY252" fmla="*/ 3060089 h 4020696"/>
                <a:gd name="connsiteX253" fmla="*/ 2501019 w 8140614"/>
                <a:gd name="connsiteY253" fmla="*/ 3114424 h 4020696"/>
                <a:gd name="connsiteX254" fmla="*/ 2542027 w 8140614"/>
                <a:gd name="connsiteY254" fmla="*/ 3123651 h 4020696"/>
                <a:gd name="connsiteX255" fmla="*/ 2559455 w 8140614"/>
                <a:gd name="connsiteY255" fmla="*/ 3162096 h 4020696"/>
                <a:gd name="connsiteX256" fmla="*/ 2579447 w 8140614"/>
                <a:gd name="connsiteY256" fmla="*/ 3159533 h 4020696"/>
                <a:gd name="connsiteX257" fmla="*/ 2566119 w 8140614"/>
                <a:gd name="connsiteY257" fmla="*/ 3229759 h 4020696"/>
                <a:gd name="connsiteX258" fmla="*/ 2535363 w 8140614"/>
                <a:gd name="connsiteY258" fmla="*/ 3243086 h 4020696"/>
                <a:gd name="connsiteX259" fmla="*/ 2487692 w 8140614"/>
                <a:gd name="connsiteY259" fmla="*/ 3237960 h 4020696"/>
                <a:gd name="connsiteX260" fmla="*/ 2511784 w 8140614"/>
                <a:gd name="connsiteY260" fmla="*/ 3191314 h 4020696"/>
                <a:gd name="connsiteX261" fmla="*/ 2391324 w 8140614"/>
                <a:gd name="connsiteY261" fmla="*/ 3114424 h 4020696"/>
                <a:gd name="connsiteX262" fmla="*/ 2407214 w 8140614"/>
                <a:gd name="connsiteY262" fmla="*/ 3066753 h 4020696"/>
                <a:gd name="connsiteX263" fmla="*/ 2451810 w 8140614"/>
                <a:gd name="connsiteY263" fmla="*/ 3049325 h 4020696"/>
                <a:gd name="connsiteX264" fmla="*/ 7830493 w 8140614"/>
                <a:gd name="connsiteY264" fmla="*/ 3013443 h 4020696"/>
                <a:gd name="connsiteX265" fmla="*/ 7841258 w 8140614"/>
                <a:gd name="connsiteY265" fmla="*/ 3014981 h 4020696"/>
                <a:gd name="connsiteX266" fmla="*/ 7841258 w 8140614"/>
                <a:gd name="connsiteY266" fmla="*/ 3016518 h 4020696"/>
                <a:gd name="connsiteX267" fmla="*/ 7837158 w 8140614"/>
                <a:gd name="connsiteY267" fmla="*/ 3027283 h 4020696"/>
                <a:gd name="connsiteX268" fmla="*/ 7818704 w 8140614"/>
                <a:gd name="connsiteY268" fmla="*/ 3024720 h 4020696"/>
                <a:gd name="connsiteX269" fmla="*/ 7821267 w 8140614"/>
                <a:gd name="connsiteY269" fmla="*/ 3018056 h 4020696"/>
                <a:gd name="connsiteX270" fmla="*/ 7830493 w 8140614"/>
                <a:gd name="connsiteY270" fmla="*/ 3013443 h 4020696"/>
                <a:gd name="connsiteX271" fmla="*/ 4286396 w 8140614"/>
                <a:gd name="connsiteY271" fmla="*/ 3025233 h 4020696"/>
                <a:gd name="connsiteX272" fmla="*/ 4328941 w 8140614"/>
                <a:gd name="connsiteY272" fmla="*/ 3014468 h 4020696"/>
                <a:gd name="connsiteX273" fmla="*/ 4340731 w 8140614"/>
                <a:gd name="connsiteY273" fmla="*/ 3025233 h 4020696"/>
                <a:gd name="connsiteX274" fmla="*/ 4374050 w 8140614"/>
                <a:gd name="connsiteY274" fmla="*/ 3011905 h 4020696"/>
                <a:gd name="connsiteX275" fmla="*/ 4387378 w 8140614"/>
                <a:gd name="connsiteY275" fmla="*/ 3023695 h 4020696"/>
                <a:gd name="connsiteX276" fmla="*/ 4396604 w 8140614"/>
                <a:gd name="connsiteY276" fmla="*/ 3050350 h 4020696"/>
                <a:gd name="connsiteX277" fmla="*/ 4420696 w 8140614"/>
                <a:gd name="connsiteY277" fmla="*/ 3063677 h 4020696"/>
                <a:gd name="connsiteX278" fmla="*/ 4460679 w 8140614"/>
                <a:gd name="connsiteY278" fmla="*/ 3102122 h 4020696"/>
                <a:gd name="connsiteX279" fmla="*/ 4462217 w 8140614"/>
                <a:gd name="connsiteY279" fmla="*/ 3106223 h 4020696"/>
                <a:gd name="connsiteX280" fmla="*/ 4415571 w 8140614"/>
                <a:gd name="connsiteY280" fmla="*/ 3143642 h 4020696"/>
                <a:gd name="connsiteX281" fmla="*/ 4406344 w 8140614"/>
                <a:gd name="connsiteY281" fmla="*/ 3164659 h 4020696"/>
                <a:gd name="connsiteX282" fmla="*/ 4387890 w 8140614"/>
                <a:gd name="connsiteY282" fmla="*/ 3172861 h 4020696"/>
                <a:gd name="connsiteX283" fmla="*/ 4381226 w 8140614"/>
                <a:gd name="connsiteY283" fmla="*/ 3192852 h 4020696"/>
                <a:gd name="connsiteX284" fmla="*/ 4330992 w 8140614"/>
                <a:gd name="connsiteY284" fmla="*/ 3184650 h 4020696"/>
                <a:gd name="connsiteX285" fmla="*/ 4297673 w 8140614"/>
                <a:gd name="connsiteY285" fmla="*/ 3223095 h 4020696"/>
                <a:gd name="connsiteX286" fmla="*/ 4277682 w 8140614"/>
                <a:gd name="connsiteY286" fmla="*/ 3221557 h 4020696"/>
                <a:gd name="connsiteX287" fmla="*/ 4264354 w 8140614"/>
                <a:gd name="connsiteY287" fmla="*/ 3173886 h 4020696"/>
                <a:gd name="connsiteX288" fmla="*/ 4266917 w 8140614"/>
                <a:gd name="connsiteY288" fmla="*/ 3110324 h 4020696"/>
                <a:gd name="connsiteX289" fmla="*/ 4285371 w 8140614"/>
                <a:gd name="connsiteY289" fmla="*/ 3106223 h 4020696"/>
                <a:gd name="connsiteX290" fmla="*/ 4286396 w 8140614"/>
                <a:gd name="connsiteY290" fmla="*/ 3025233 h 4020696"/>
                <a:gd name="connsiteX291" fmla="*/ 2248822 w 8140614"/>
                <a:gd name="connsiteY291" fmla="*/ 3929454 h 4020696"/>
                <a:gd name="connsiteX292" fmla="*/ 2248822 w 8140614"/>
                <a:gd name="connsiteY292" fmla="*/ 4002243 h 4020696"/>
                <a:gd name="connsiteX293" fmla="*/ 2262149 w 8140614"/>
                <a:gd name="connsiteY293" fmla="*/ 4020697 h 4020696"/>
                <a:gd name="connsiteX294" fmla="*/ 2239595 w 8140614"/>
                <a:gd name="connsiteY294" fmla="*/ 4002243 h 4020696"/>
                <a:gd name="connsiteX295" fmla="*/ 2232931 w 8140614"/>
                <a:gd name="connsiteY295" fmla="*/ 4013008 h 4020696"/>
                <a:gd name="connsiteX296" fmla="*/ 2217040 w 8140614"/>
                <a:gd name="connsiteY296" fmla="*/ 3990453 h 4020696"/>
                <a:gd name="connsiteX297" fmla="*/ 2208839 w 8140614"/>
                <a:gd name="connsiteY297" fmla="*/ 3993016 h 4020696"/>
                <a:gd name="connsiteX298" fmla="*/ 2206276 w 8140614"/>
                <a:gd name="connsiteY298" fmla="*/ 4007882 h 4020696"/>
                <a:gd name="connsiteX299" fmla="*/ 2203713 w 8140614"/>
                <a:gd name="connsiteY299" fmla="*/ 4006344 h 4020696"/>
                <a:gd name="connsiteX300" fmla="*/ 2195511 w 8140614"/>
                <a:gd name="connsiteY300" fmla="*/ 3988915 h 4020696"/>
                <a:gd name="connsiteX301" fmla="*/ 2179621 w 8140614"/>
                <a:gd name="connsiteY301" fmla="*/ 3988915 h 4020696"/>
                <a:gd name="connsiteX302" fmla="*/ 2179621 w 8140614"/>
                <a:gd name="connsiteY302" fmla="*/ 3983789 h 4020696"/>
                <a:gd name="connsiteX303" fmla="*/ 2191411 w 8140614"/>
                <a:gd name="connsiteY303" fmla="*/ 3981226 h 4020696"/>
                <a:gd name="connsiteX304" fmla="*/ 2187310 w 8140614"/>
                <a:gd name="connsiteY304" fmla="*/ 3972000 h 4020696"/>
                <a:gd name="connsiteX305" fmla="*/ 2188848 w 8140614"/>
                <a:gd name="connsiteY305" fmla="*/ 3969437 h 4020696"/>
                <a:gd name="connsiteX306" fmla="*/ 2208839 w 8140614"/>
                <a:gd name="connsiteY306" fmla="*/ 3980201 h 4020696"/>
                <a:gd name="connsiteX307" fmla="*/ 2208839 w 8140614"/>
                <a:gd name="connsiteY307" fmla="*/ 3976100 h 4020696"/>
                <a:gd name="connsiteX308" fmla="*/ 2204738 w 8140614"/>
                <a:gd name="connsiteY308" fmla="*/ 3962773 h 4020696"/>
                <a:gd name="connsiteX309" fmla="*/ 2207301 w 8140614"/>
                <a:gd name="connsiteY309" fmla="*/ 3960210 h 4020696"/>
                <a:gd name="connsiteX310" fmla="*/ 2209864 w 8140614"/>
                <a:gd name="connsiteY310" fmla="*/ 3961748 h 4020696"/>
                <a:gd name="connsiteX311" fmla="*/ 2214990 w 8140614"/>
                <a:gd name="connsiteY311" fmla="*/ 3980201 h 4020696"/>
                <a:gd name="connsiteX312" fmla="*/ 2224217 w 8140614"/>
                <a:gd name="connsiteY312" fmla="*/ 3976100 h 4020696"/>
                <a:gd name="connsiteX313" fmla="*/ 2221654 w 8140614"/>
                <a:gd name="connsiteY313" fmla="*/ 3960210 h 4020696"/>
                <a:gd name="connsiteX314" fmla="*/ 2233444 w 8140614"/>
                <a:gd name="connsiteY314" fmla="*/ 3955084 h 4020696"/>
                <a:gd name="connsiteX315" fmla="*/ 2229343 w 8140614"/>
                <a:gd name="connsiteY315" fmla="*/ 3949958 h 4020696"/>
                <a:gd name="connsiteX316" fmla="*/ 2209351 w 8140614"/>
                <a:gd name="connsiteY316" fmla="*/ 3948420 h 4020696"/>
                <a:gd name="connsiteX317" fmla="*/ 2207814 w 8140614"/>
                <a:gd name="connsiteY317" fmla="*/ 3944319 h 4020696"/>
                <a:gd name="connsiteX318" fmla="*/ 2210377 w 8140614"/>
                <a:gd name="connsiteY318" fmla="*/ 3940219 h 4020696"/>
                <a:gd name="connsiteX319" fmla="*/ 2223704 w 8140614"/>
                <a:gd name="connsiteY319" fmla="*/ 3930992 h 4020696"/>
                <a:gd name="connsiteX320" fmla="*/ 2223704 w 8140614"/>
                <a:gd name="connsiteY320" fmla="*/ 3924328 h 4020696"/>
                <a:gd name="connsiteX321" fmla="*/ 2197049 w 8140614"/>
                <a:gd name="connsiteY321" fmla="*/ 3936118 h 4020696"/>
                <a:gd name="connsiteX322" fmla="*/ 2188848 w 8140614"/>
                <a:gd name="connsiteY322" fmla="*/ 3962773 h 4020696"/>
                <a:gd name="connsiteX323" fmla="*/ 2166293 w 8140614"/>
                <a:gd name="connsiteY323" fmla="*/ 3964311 h 4020696"/>
                <a:gd name="connsiteX324" fmla="*/ 2164755 w 8140614"/>
                <a:gd name="connsiteY324" fmla="*/ 3968412 h 4020696"/>
                <a:gd name="connsiteX325" fmla="*/ 2169881 w 8140614"/>
                <a:gd name="connsiteY325" fmla="*/ 3979176 h 4020696"/>
                <a:gd name="connsiteX326" fmla="*/ 2138100 w 8140614"/>
                <a:gd name="connsiteY326" fmla="*/ 3965849 h 4020696"/>
                <a:gd name="connsiteX327" fmla="*/ 2134000 w 8140614"/>
                <a:gd name="connsiteY327" fmla="*/ 3955084 h 4020696"/>
                <a:gd name="connsiteX328" fmla="*/ 2161680 w 8140614"/>
                <a:gd name="connsiteY328" fmla="*/ 3959185 h 4020696"/>
                <a:gd name="connsiteX329" fmla="*/ 2165781 w 8140614"/>
                <a:gd name="connsiteY329" fmla="*/ 3945857 h 4020696"/>
                <a:gd name="connsiteX330" fmla="*/ 2190898 w 8140614"/>
                <a:gd name="connsiteY330" fmla="*/ 3941756 h 4020696"/>
                <a:gd name="connsiteX331" fmla="*/ 2188335 w 8140614"/>
                <a:gd name="connsiteY331" fmla="*/ 3930992 h 4020696"/>
                <a:gd name="connsiteX332" fmla="*/ 2188848 w 8140614"/>
                <a:gd name="connsiteY332" fmla="*/ 3930992 h 4020696"/>
                <a:gd name="connsiteX333" fmla="*/ 2143739 w 8140614"/>
                <a:gd name="connsiteY333" fmla="*/ 3946882 h 4020696"/>
                <a:gd name="connsiteX334" fmla="*/ 2143739 w 8140614"/>
                <a:gd name="connsiteY334" fmla="*/ 3945345 h 4020696"/>
                <a:gd name="connsiteX335" fmla="*/ 2148865 w 8140614"/>
                <a:gd name="connsiteY335" fmla="*/ 3933555 h 4020696"/>
                <a:gd name="connsiteX336" fmla="*/ 2185772 w 8140614"/>
                <a:gd name="connsiteY336" fmla="*/ 3928429 h 4020696"/>
                <a:gd name="connsiteX337" fmla="*/ 2185772 w 8140614"/>
                <a:gd name="connsiteY337" fmla="*/ 3923303 h 4020696"/>
                <a:gd name="connsiteX338" fmla="*/ 2183209 w 8140614"/>
                <a:gd name="connsiteY338" fmla="*/ 3920740 h 4020696"/>
                <a:gd name="connsiteX339" fmla="*/ 2132974 w 8140614"/>
                <a:gd name="connsiteY339" fmla="*/ 3925866 h 4020696"/>
                <a:gd name="connsiteX340" fmla="*/ 2135537 w 8140614"/>
                <a:gd name="connsiteY340" fmla="*/ 3916639 h 4020696"/>
                <a:gd name="connsiteX341" fmla="*/ 2162192 w 8140614"/>
                <a:gd name="connsiteY341" fmla="*/ 3908438 h 4020696"/>
                <a:gd name="connsiteX342" fmla="*/ 2143739 w 8140614"/>
                <a:gd name="connsiteY342" fmla="*/ 3897673 h 4020696"/>
                <a:gd name="connsiteX343" fmla="*/ 2142201 w 8140614"/>
                <a:gd name="connsiteY343" fmla="*/ 3905875 h 4020696"/>
                <a:gd name="connsiteX344" fmla="*/ 2139638 w 8140614"/>
                <a:gd name="connsiteY344" fmla="*/ 3904337 h 4020696"/>
                <a:gd name="connsiteX345" fmla="*/ 2126311 w 8140614"/>
                <a:gd name="connsiteY345" fmla="*/ 3900236 h 4020696"/>
                <a:gd name="connsiteX346" fmla="*/ 2128874 w 8140614"/>
                <a:gd name="connsiteY346" fmla="*/ 3896135 h 4020696"/>
                <a:gd name="connsiteX347" fmla="*/ 2139638 w 8140614"/>
                <a:gd name="connsiteY347" fmla="*/ 3891009 h 4020696"/>
                <a:gd name="connsiteX348" fmla="*/ 2139638 w 8140614"/>
                <a:gd name="connsiteY348" fmla="*/ 3885883 h 4020696"/>
                <a:gd name="connsiteX349" fmla="*/ 2135537 w 8140614"/>
                <a:gd name="connsiteY349" fmla="*/ 3883320 h 4020696"/>
                <a:gd name="connsiteX350" fmla="*/ 2107857 w 8140614"/>
                <a:gd name="connsiteY350" fmla="*/ 3885883 h 4020696"/>
                <a:gd name="connsiteX351" fmla="*/ 2107857 w 8140614"/>
                <a:gd name="connsiteY351" fmla="*/ 3884345 h 4020696"/>
                <a:gd name="connsiteX352" fmla="*/ 2131949 w 8140614"/>
                <a:gd name="connsiteY352" fmla="*/ 3830010 h 4020696"/>
                <a:gd name="connsiteX353" fmla="*/ 2127849 w 8140614"/>
                <a:gd name="connsiteY353" fmla="*/ 3823347 h 4020696"/>
                <a:gd name="connsiteX354" fmla="*/ 2117084 w 8140614"/>
                <a:gd name="connsiteY354" fmla="*/ 3825910 h 4020696"/>
                <a:gd name="connsiteX355" fmla="*/ 2115546 w 8140614"/>
                <a:gd name="connsiteY355" fmla="*/ 3843338 h 4020696"/>
                <a:gd name="connsiteX356" fmla="*/ 2108882 w 8140614"/>
                <a:gd name="connsiteY356" fmla="*/ 3843338 h 4020696"/>
                <a:gd name="connsiteX357" fmla="*/ 2108882 w 8140614"/>
                <a:gd name="connsiteY357" fmla="*/ 3836674 h 4020696"/>
                <a:gd name="connsiteX358" fmla="*/ 2099656 w 8140614"/>
                <a:gd name="connsiteY358" fmla="*/ 3835136 h 4020696"/>
                <a:gd name="connsiteX359" fmla="*/ 2099656 w 8140614"/>
                <a:gd name="connsiteY359" fmla="*/ 3831036 h 4020696"/>
                <a:gd name="connsiteX360" fmla="*/ 2124773 w 8140614"/>
                <a:gd name="connsiteY360" fmla="*/ 3811044 h 4020696"/>
                <a:gd name="connsiteX361" fmla="*/ 2119647 w 8140614"/>
                <a:gd name="connsiteY361" fmla="*/ 3797717 h 4020696"/>
                <a:gd name="connsiteX362" fmla="*/ 2103756 w 8140614"/>
                <a:gd name="connsiteY362" fmla="*/ 3809506 h 4020696"/>
                <a:gd name="connsiteX363" fmla="*/ 2101193 w 8140614"/>
                <a:gd name="connsiteY363" fmla="*/ 3807969 h 4020696"/>
                <a:gd name="connsiteX364" fmla="*/ 2099656 w 8140614"/>
                <a:gd name="connsiteY364" fmla="*/ 3793616 h 4020696"/>
                <a:gd name="connsiteX365" fmla="*/ 2127336 w 8140614"/>
                <a:gd name="connsiteY365" fmla="*/ 3786952 h 4020696"/>
                <a:gd name="connsiteX366" fmla="*/ 2141689 w 8140614"/>
                <a:gd name="connsiteY366" fmla="*/ 3793616 h 4020696"/>
                <a:gd name="connsiteX367" fmla="*/ 2141689 w 8140614"/>
                <a:gd name="connsiteY367" fmla="*/ 3791053 h 4020696"/>
                <a:gd name="connsiteX368" fmla="*/ 2139126 w 8140614"/>
                <a:gd name="connsiteY368" fmla="*/ 3780288 h 4020696"/>
                <a:gd name="connsiteX369" fmla="*/ 2118109 w 8140614"/>
                <a:gd name="connsiteY369" fmla="*/ 3781826 h 4020696"/>
                <a:gd name="connsiteX370" fmla="*/ 2128874 w 8140614"/>
                <a:gd name="connsiteY370" fmla="*/ 3759272 h 4020696"/>
                <a:gd name="connsiteX371" fmla="*/ 2124773 w 8140614"/>
                <a:gd name="connsiteY371" fmla="*/ 3754146 h 4020696"/>
                <a:gd name="connsiteX372" fmla="*/ 2097093 w 8140614"/>
                <a:gd name="connsiteY372" fmla="*/ 3749020 h 4020696"/>
                <a:gd name="connsiteX373" fmla="*/ 2110420 w 8140614"/>
                <a:gd name="connsiteY373" fmla="*/ 3738255 h 4020696"/>
                <a:gd name="connsiteX374" fmla="*/ 2107857 w 8140614"/>
                <a:gd name="connsiteY374" fmla="*/ 3727491 h 4020696"/>
                <a:gd name="connsiteX375" fmla="*/ 2125286 w 8140614"/>
                <a:gd name="connsiteY375" fmla="*/ 3716726 h 4020696"/>
                <a:gd name="connsiteX376" fmla="*/ 2126823 w 8140614"/>
                <a:gd name="connsiteY376" fmla="*/ 3731079 h 4020696"/>
                <a:gd name="connsiteX377" fmla="*/ 2137588 w 8140614"/>
                <a:gd name="connsiteY377" fmla="*/ 3736205 h 4020696"/>
                <a:gd name="connsiteX378" fmla="*/ 2142714 w 8140614"/>
                <a:gd name="connsiteY378" fmla="*/ 3731079 h 4020696"/>
                <a:gd name="connsiteX379" fmla="*/ 2138613 w 8140614"/>
                <a:gd name="connsiteY379" fmla="*/ 3720314 h 4020696"/>
                <a:gd name="connsiteX380" fmla="*/ 2151941 w 8140614"/>
                <a:gd name="connsiteY380" fmla="*/ 3715188 h 4020696"/>
                <a:gd name="connsiteX381" fmla="*/ 2165268 w 8140614"/>
                <a:gd name="connsiteY381" fmla="*/ 3620871 h 4020696"/>
                <a:gd name="connsiteX382" fmla="*/ 2154503 w 8140614"/>
                <a:gd name="connsiteY382" fmla="*/ 3603442 h 4020696"/>
                <a:gd name="connsiteX383" fmla="*/ 2147840 w 8140614"/>
                <a:gd name="connsiteY383" fmla="*/ 3604980 h 4020696"/>
                <a:gd name="connsiteX384" fmla="*/ 2138613 w 8140614"/>
                <a:gd name="connsiteY384" fmla="*/ 3616770 h 4020696"/>
                <a:gd name="connsiteX385" fmla="*/ 2124260 w 8140614"/>
                <a:gd name="connsiteY385" fmla="*/ 3652651 h 4020696"/>
                <a:gd name="connsiteX386" fmla="*/ 2129386 w 8140614"/>
                <a:gd name="connsiteY386" fmla="*/ 3619333 h 4020696"/>
                <a:gd name="connsiteX387" fmla="*/ 2138613 w 8140614"/>
                <a:gd name="connsiteY387" fmla="*/ 3615232 h 4020696"/>
                <a:gd name="connsiteX388" fmla="*/ 2134512 w 8140614"/>
                <a:gd name="connsiteY388" fmla="*/ 3594216 h 4020696"/>
                <a:gd name="connsiteX389" fmla="*/ 2148865 w 8140614"/>
                <a:gd name="connsiteY389" fmla="*/ 3549107 h 4020696"/>
                <a:gd name="connsiteX390" fmla="*/ 2139638 w 8140614"/>
                <a:gd name="connsiteY390" fmla="*/ 3493234 h 4020696"/>
                <a:gd name="connsiteX391" fmla="*/ 2184747 w 8140614"/>
                <a:gd name="connsiteY391" fmla="*/ 3277943 h 4020696"/>
                <a:gd name="connsiteX392" fmla="*/ 2204738 w 8140614"/>
                <a:gd name="connsiteY392" fmla="*/ 3219507 h 4020696"/>
                <a:gd name="connsiteX393" fmla="*/ 2211402 w 8140614"/>
                <a:gd name="connsiteY393" fmla="*/ 3138516 h 4020696"/>
                <a:gd name="connsiteX394" fmla="*/ 2222166 w 8140614"/>
                <a:gd name="connsiteY394" fmla="*/ 3102635 h 4020696"/>
                <a:gd name="connsiteX395" fmla="*/ 2219603 w 8140614"/>
                <a:gd name="connsiteY395" fmla="*/ 3025745 h 4020696"/>
                <a:gd name="connsiteX396" fmla="*/ 2232931 w 8140614"/>
                <a:gd name="connsiteY396" fmla="*/ 3008317 h 4020696"/>
                <a:gd name="connsiteX397" fmla="*/ 2237032 w 8140614"/>
                <a:gd name="connsiteY397" fmla="*/ 3010880 h 4020696"/>
                <a:gd name="connsiteX398" fmla="*/ 2255485 w 8140614"/>
                <a:gd name="connsiteY398" fmla="*/ 3048299 h 4020696"/>
                <a:gd name="connsiteX399" fmla="*/ 2247284 w 8140614"/>
                <a:gd name="connsiteY399" fmla="*/ 3070854 h 4020696"/>
                <a:gd name="connsiteX400" fmla="*/ 2260611 w 8140614"/>
                <a:gd name="connsiteY400" fmla="*/ 3088282 h 4020696"/>
                <a:gd name="connsiteX401" fmla="*/ 2272401 w 8140614"/>
                <a:gd name="connsiteY401" fmla="*/ 3134928 h 4020696"/>
                <a:gd name="connsiteX402" fmla="*/ 2284191 w 8140614"/>
                <a:gd name="connsiteY402" fmla="*/ 3132365 h 4020696"/>
                <a:gd name="connsiteX403" fmla="*/ 2284191 w 8140614"/>
                <a:gd name="connsiteY403" fmla="*/ 3140567 h 4020696"/>
                <a:gd name="connsiteX404" fmla="*/ 2254973 w 8140614"/>
                <a:gd name="connsiteY404" fmla="*/ 3172348 h 4020696"/>
                <a:gd name="connsiteX405" fmla="*/ 2254973 w 8140614"/>
                <a:gd name="connsiteY405" fmla="*/ 3230784 h 4020696"/>
                <a:gd name="connsiteX406" fmla="*/ 2219091 w 8140614"/>
                <a:gd name="connsiteY406" fmla="*/ 3285119 h 4020696"/>
                <a:gd name="connsiteX407" fmla="*/ 2223192 w 8140614"/>
                <a:gd name="connsiteY407" fmla="*/ 3312799 h 4020696"/>
                <a:gd name="connsiteX408" fmla="*/ 2205763 w 8140614"/>
                <a:gd name="connsiteY408" fmla="*/ 3350219 h 4020696"/>
                <a:gd name="connsiteX409" fmla="*/ 2223192 w 8140614"/>
                <a:gd name="connsiteY409" fmla="*/ 3400454 h 4020696"/>
                <a:gd name="connsiteX410" fmla="*/ 2208839 w 8140614"/>
                <a:gd name="connsiteY410" fmla="*/ 3434798 h 4020696"/>
                <a:gd name="connsiteX411" fmla="*/ 2211402 w 8140614"/>
                <a:gd name="connsiteY411" fmla="*/ 3461453 h 4020696"/>
                <a:gd name="connsiteX412" fmla="*/ 2197049 w 8140614"/>
                <a:gd name="connsiteY412" fmla="*/ 3472217 h 4020696"/>
                <a:gd name="connsiteX413" fmla="*/ 2199612 w 8140614"/>
                <a:gd name="connsiteY413" fmla="*/ 3529116 h 4020696"/>
                <a:gd name="connsiteX414" fmla="*/ 2186285 w 8140614"/>
                <a:gd name="connsiteY414" fmla="*/ 3535779 h 4020696"/>
                <a:gd name="connsiteX415" fmla="*/ 2172957 w 8140614"/>
                <a:gd name="connsiteY415" fmla="*/ 3580888 h 4020696"/>
                <a:gd name="connsiteX416" fmla="*/ 2178083 w 8140614"/>
                <a:gd name="connsiteY416" fmla="*/ 3601904 h 4020696"/>
                <a:gd name="connsiteX417" fmla="*/ 2169881 w 8140614"/>
                <a:gd name="connsiteY417" fmla="*/ 3636249 h 4020696"/>
                <a:gd name="connsiteX418" fmla="*/ 2179108 w 8140614"/>
                <a:gd name="connsiteY418" fmla="*/ 3688021 h 4020696"/>
                <a:gd name="connsiteX419" fmla="*/ 2192436 w 8140614"/>
                <a:gd name="connsiteY419" fmla="*/ 3693147 h 4020696"/>
                <a:gd name="connsiteX420" fmla="*/ 2189873 w 8140614"/>
                <a:gd name="connsiteY420" fmla="*/ 3693147 h 4020696"/>
                <a:gd name="connsiteX421" fmla="*/ 2176545 w 8140614"/>
                <a:gd name="connsiteY421" fmla="*/ 3695710 h 4020696"/>
                <a:gd name="connsiteX422" fmla="*/ 2176545 w 8140614"/>
                <a:gd name="connsiteY422" fmla="*/ 3697247 h 4020696"/>
                <a:gd name="connsiteX423" fmla="*/ 2187310 w 8140614"/>
                <a:gd name="connsiteY423" fmla="*/ 3710575 h 4020696"/>
                <a:gd name="connsiteX424" fmla="*/ 2176545 w 8140614"/>
                <a:gd name="connsiteY424" fmla="*/ 3763885 h 4020696"/>
                <a:gd name="connsiteX425" fmla="*/ 2165781 w 8140614"/>
                <a:gd name="connsiteY425" fmla="*/ 3769011 h 4020696"/>
                <a:gd name="connsiteX426" fmla="*/ 2160655 w 8140614"/>
                <a:gd name="connsiteY426" fmla="*/ 3783877 h 4020696"/>
                <a:gd name="connsiteX427" fmla="*/ 2164755 w 8140614"/>
                <a:gd name="connsiteY427" fmla="*/ 3797204 h 4020696"/>
                <a:gd name="connsiteX428" fmla="*/ 2167318 w 8140614"/>
                <a:gd name="connsiteY428" fmla="*/ 3869993 h 4020696"/>
                <a:gd name="connsiteX429" fmla="*/ 2168856 w 8140614"/>
                <a:gd name="connsiteY429" fmla="*/ 3900749 h 4020696"/>
                <a:gd name="connsiteX430" fmla="*/ 2178083 w 8140614"/>
                <a:gd name="connsiteY430" fmla="*/ 3908950 h 4020696"/>
                <a:gd name="connsiteX431" fmla="*/ 2229855 w 8140614"/>
                <a:gd name="connsiteY431" fmla="*/ 3915614 h 4020696"/>
                <a:gd name="connsiteX432" fmla="*/ 2248822 w 8140614"/>
                <a:gd name="connsiteY432" fmla="*/ 3929454 h 4020696"/>
                <a:gd name="connsiteX433" fmla="*/ 4282295 w 8140614"/>
                <a:gd name="connsiteY433" fmla="*/ 3021644 h 4020696"/>
                <a:gd name="connsiteX434" fmla="*/ 4278194 w 8140614"/>
                <a:gd name="connsiteY434" fmla="*/ 3104172 h 4020696"/>
                <a:gd name="connsiteX435" fmla="*/ 4259741 w 8140614"/>
                <a:gd name="connsiteY435" fmla="*/ 3108273 h 4020696"/>
                <a:gd name="connsiteX436" fmla="*/ 4254615 w 8140614"/>
                <a:gd name="connsiteY436" fmla="*/ 3267691 h 4020696"/>
                <a:gd name="connsiteX437" fmla="*/ 4243850 w 8140614"/>
                <a:gd name="connsiteY437" fmla="*/ 3274355 h 4020696"/>
                <a:gd name="connsiteX438" fmla="*/ 4212069 w 8140614"/>
                <a:gd name="connsiteY438" fmla="*/ 3270254 h 4020696"/>
                <a:gd name="connsiteX439" fmla="*/ 4202843 w 8140614"/>
                <a:gd name="connsiteY439" fmla="*/ 3254364 h 4020696"/>
                <a:gd name="connsiteX440" fmla="*/ 4201305 w 8140614"/>
                <a:gd name="connsiteY440" fmla="*/ 3254364 h 4020696"/>
                <a:gd name="connsiteX441" fmla="*/ 4185414 w 8140614"/>
                <a:gd name="connsiteY441" fmla="*/ 3266153 h 4020696"/>
                <a:gd name="connsiteX442" fmla="*/ 4183876 w 8140614"/>
                <a:gd name="connsiteY442" fmla="*/ 3266153 h 4020696"/>
                <a:gd name="connsiteX443" fmla="*/ 4163885 w 8140614"/>
                <a:gd name="connsiteY443" fmla="*/ 3239498 h 4020696"/>
                <a:gd name="connsiteX444" fmla="*/ 4146457 w 8140614"/>
                <a:gd name="connsiteY444" fmla="*/ 3156970 h 4020696"/>
                <a:gd name="connsiteX445" fmla="*/ 4147995 w 8140614"/>
                <a:gd name="connsiteY445" fmla="*/ 3122626 h 4020696"/>
                <a:gd name="connsiteX446" fmla="*/ 4122877 w 8140614"/>
                <a:gd name="connsiteY446" fmla="*/ 3068291 h 4020696"/>
                <a:gd name="connsiteX447" fmla="*/ 4091096 w 8140614"/>
                <a:gd name="connsiteY447" fmla="*/ 2999090 h 4020696"/>
                <a:gd name="connsiteX448" fmla="*/ 4100323 w 8140614"/>
                <a:gd name="connsiteY448" fmla="*/ 2993964 h 4020696"/>
                <a:gd name="connsiteX449" fmla="*/ 4291522 w 8140614"/>
                <a:gd name="connsiteY449" fmla="*/ 3013955 h 4020696"/>
                <a:gd name="connsiteX450" fmla="*/ 4370974 w 8140614"/>
                <a:gd name="connsiteY450" fmla="*/ 3007292 h 4020696"/>
                <a:gd name="connsiteX451" fmla="*/ 4370974 w 8140614"/>
                <a:gd name="connsiteY451" fmla="*/ 3008829 h 4020696"/>
                <a:gd name="connsiteX452" fmla="*/ 4332530 w 8140614"/>
                <a:gd name="connsiteY452" fmla="*/ 3012930 h 4020696"/>
                <a:gd name="connsiteX453" fmla="*/ 4328429 w 8140614"/>
                <a:gd name="connsiteY453" fmla="*/ 3011392 h 4020696"/>
                <a:gd name="connsiteX454" fmla="*/ 4282295 w 8140614"/>
                <a:gd name="connsiteY454" fmla="*/ 3021644 h 4020696"/>
                <a:gd name="connsiteX455" fmla="*/ 7863300 w 8140614"/>
                <a:gd name="connsiteY455" fmla="*/ 2985763 h 4020696"/>
                <a:gd name="connsiteX456" fmla="*/ 7869964 w 8140614"/>
                <a:gd name="connsiteY456" fmla="*/ 2985763 h 4020696"/>
                <a:gd name="connsiteX457" fmla="*/ 7868426 w 8140614"/>
                <a:gd name="connsiteY457" fmla="*/ 2989863 h 4020696"/>
                <a:gd name="connsiteX458" fmla="*/ 7848434 w 8140614"/>
                <a:gd name="connsiteY458" fmla="*/ 2996527 h 4020696"/>
                <a:gd name="connsiteX459" fmla="*/ 7850997 w 8140614"/>
                <a:gd name="connsiteY459" fmla="*/ 2992426 h 4020696"/>
                <a:gd name="connsiteX460" fmla="*/ 7863300 w 8140614"/>
                <a:gd name="connsiteY460" fmla="*/ 2985763 h 4020696"/>
                <a:gd name="connsiteX461" fmla="*/ 4469393 w 8140614"/>
                <a:gd name="connsiteY461" fmla="*/ 2961670 h 4020696"/>
                <a:gd name="connsiteX462" fmla="*/ 4548846 w 8140614"/>
                <a:gd name="connsiteY462" fmla="*/ 2984225 h 4020696"/>
                <a:gd name="connsiteX463" fmla="*/ 4550384 w 8140614"/>
                <a:gd name="connsiteY463" fmla="*/ 3057014 h 4020696"/>
                <a:gd name="connsiteX464" fmla="*/ 4509376 w 8140614"/>
                <a:gd name="connsiteY464" fmla="*/ 3113912 h 4020696"/>
                <a:gd name="connsiteX465" fmla="*/ 4465805 w 8140614"/>
                <a:gd name="connsiteY465" fmla="*/ 3107248 h 4020696"/>
                <a:gd name="connsiteX466" fmla="*/ 4459141 w 8140614"/>
                <a:gd name="connsiteY466" fmla="*/ 3096483 h 4020696"/>
                <a:gd name="connsiteX467" fmla="*/ 4439150 w 8140614"/>
                <a:gd name="connsiteY467" fmla="*/ 3092383 h 4020696"/>
                <a:gd name="connsiteX468" fmla="*/ 4424797 w 8140614"/>
                <a:gd name="connsiteY468" fmla="*/ 3061627 h 4020696"/>
                <a:gd name="connsiteX469" fmla="*/ 4397117 w 8140614"/>
                <a:gd name="connsiteY469" fmla="*/ 3043173 h 4020696"/>
                <a:gd name="connsiteX470" fmla="*/ 4391991 w 8140614"/>
                <a:gd name="connsiteY470" fmla="*/ 3022157 h 4020696"/>
                <a:gd name="connsiteX471" fmla="*/ 4378663 w 8140614"/>
                <a:gd name="connsiteY471" fmla="*/ 3010367 h 4020696"/>
                <a:gd name="connsiteX472" fmla="*/ 4417108 w 8140614"/>
                <a:gd name="connsiteY472" fmla="*/ 3014468 h 4020696"/>
                <a:gd name="connsiteX473" fmla="*/ 4469393 w 8140614"/>
                <a:gd name="connsiteY473" fmla="*/ 2961670 h 4020696"/>
                <a:gd name="connsiteX474" fmla="*/ 4917403 w 8140614"/>
                <a:gd name="connsiteY474" fmla="*/ 2875554 h 4020696"/>
                <a:gd name="connsiteX475" fmla="*/ 4944058 w 8140614"/>
                <a:gd name="connsiteY475" fmla="*/ 2955007 h 4020696"/>
                <a:gd name="connsiteX476" fmla="*/ 4941495 w 8140614"/>
                <a:gd name="connsiteY476" fmla="*/ 2961670 h 4020696"/>
                <a:gd name="connsiteX477" fmla="*/ 4929706 w 8140614"/>
                <a:gd name="connsiteY477" fmla="*/ 2953469 h 4020696"/>
                <a:gd name="connsiteX478" fmla="*/ 4916378 w 8140614"/>
                <a:gd name="connsiteY478" fmla="*/ 3021132 h 4020696"/>
                <a:gd name="connsiteX479" fmla="*/ 4862043 w 8140614"/>
                <a:gd name="connsiteY479" fmla="*/ 3181575 h 4020696"/>
                <a:gd name="connsiteX480" fmla="*/ 4791817 w 8140614"/>
                <a:gd name="connsiteY480" fmla="*/ 3143130 h 4020696"/>
                <a:gd name="connsiteX481" fmla="*/ 4785153 w 8140614"/>
                <a:gd name="connsiteY481" fmla="*/ 3104685 h 4020696"/>
                <a:gd name="connsiteX482" fmla="*/ 4807707 w 8140614"/>
                <a:gd name="connsiteY482" fmla="*/ 3064703 h 4020696"/>
                <a:gd name="connsiteX483" fmla="*/ 4795917 w 8140614"/>
                <a:gd name="connsiteY483" fmla="*/ 3014468 h 4020696"/>
                <a:gd name="connsiteX484" fmla="*/ 4805144 w 8140614"/>
                <a:gd name="connsiteY484" fmla="*/ 2967822 h 4020696"/>
                <a:gd name="connsiteX485" fmla="*/ 4887160 w 8140614"/>
                <a:gd name="connsiteY485" fmla="*/ 2931940 h 4020696"/>
                <a:gd name="connsiteX486" fmla="*/ 4888698 w 8140614"/>
                <a:gd name="connsiteY486" fmla="*/ 2910923 h 4020696"/>
                <a:gd name="connsiteX487" fmla="*/ 4909714 w 8140614"/>
                <a:gd name="connsiteY487" fmla="*/ 2904259 h 4020696"/>
                <a:gd name="connsiteX488" fmla="*/ 4917403 w 8140614"/>
                <a:gd name="connsiteY488" fmla="*/ 2875554 h 4020696"/>
                <a:gd name="connsiteX489" fmla="*/ 6749426 w 8140614"/>
                <a:gd name="connsiteY489" fmla="*/ 2868890 h 4020696"/>
                <a:gd name="connsiteX490" fmla="*/ 6765317 w 8140614"/>
                <a:gd name="connsiteY490" fmla="*/ 2868890 h 4020696"/>
                <a:gd name="connsiteX491" fmla="*/ 6765317 w 8140614"/>
                <a:gd name="connsiteY491" fmla="*/ 2870428 h 4020696"/>
                <a:gd name="connsiteX492" fmla="*/ 6762754 w 8140614"/>
                <a:gd name="connsiteY492" fmla="*/ 2870428 h 4020696"/>
                <a:gd name="connsiteX493" fmla="*/ 6738661 w 8140614"/>
                <a:gd name="connsiteY493" fmla="*/ 2872991 h 4020696"/>
                <a:gd name="connsiteX494" fmla="*/ 6749426 w 8140614"/>
                <a:gd name="connsiteY494" fmla="*/ 2868890 h 4020696"/>
                <a:gd name="connsiteX495" fmla="*/ 6623327 w 8140614"/>
                <a:gd name="connsiteY495" fmla="*/ 2940654 h 4020696"/>
                <a:gd name="connsiteX496" fmla="*/ 6643318 w 8140614"/>
                <a:gd name="connsiteY496" fmla="*/ 2940654 h 4020696"/>
                <a:gd name="connsiteX497" fmla="*/ 6645881 w 8140614"/>
                <a:gd name="connsiteY497" fmla="*/ 2929889 h 4020696"/>
                <a:gd name="connsiteX498" fmla="*/ 6661772 w 8140614"/>
                <a:gd name="connsiteY498" fmla="*/ 2921688 h 4020696"/>
                <a:gd name="connsiteX499" fmla="*/ 6696116 w 8140614"/>
                <a:gd name="connsiteY499" fmla="*/ 2956032 h 4020696"/>
                <a:gd name="connsiteX500" fmla="*/ 6702779 w 8140614"/>
                <a:gd name="connsiteY500" fmla="*/ 2954494 h 4020696"/>
                <a:gd name="connsiteX501" fmla="*/ 6704317 w 8140614"/>
                <a:gd name="connsiteY501" fmla="*/ 2945267 h 4020696"/>
                <a:gd name="connsiteX502" fmla="*/ 6709443 w 8140614"/>
                <a:gd name="connsiteY502" fmla="*/ 2945267 h 4020696"/>
                <a:gd name="connsiteX503" fmla="*/ 6731998 w 8140614"/>
                <a:gd name="connsiteY503" fmla="*/ 2953469 h 4020696"/>
                <a:gd name="connsiteX504" fmla="*/ 6722771 w 8140614"/>
                <a:gd name="connsiteY504" fmla="*/ 2932452 h 4020696"/>
                <a:gd name="connsiteX505" fmla="*/ 6756090 w 8140614"/>
                <a:gd name="connsiteY505" fmla="*/ 2884781 h 4020696"/>
                <a:gd name="connsiteX506" fmla="*/ 6796073 w 8140614"/>
                <a:gd name="connsiteY506" fmla="*/ 2878117 h 4020696"/>
                <a:gd name="connsiteX507" fmla="*/ 6796073 w 8140614"/>
                <a:gd name="connsiteY507" fmla="*/ 2872991 h 4020696"/>
                <a:gd name="connsiteX508" fmla="*/ 6784283 w 8140614"/>
                <a:gd name="connsiteY508" fmla="*/ 2861201 h 4020696"/>
                <a:gd name="connsiteX509" fmla="*/ 6785821 w 8140614"/>
                <a:gd name="connsiteY509" fmla="*/ 2859664 h 4020696"/>
                <a:gd name="connsiteX510" fmla="*/ 6856046 w 8140614"/>
                <a:gd name="connsiteY510" fmla="*/ 2888882 h 4020696"/>
                <a:gd name="connsiteX511" fmla="*/ 6867836 w 8140614"/>
                <a:gd name="connsiteY511" fmla="*/ 2880680 h 4020696"/>
                <a:gd name="connsiteX512" fmla="*/ 6877063 w 8140614"/>
                <a:gd name="connsiteY512" fmla="*/ 2891444 h 4020696"/>
                <a:gd name="connsiteX513" fmla="*/ 6882188 w 8140614"/>
                <a:gd name="connsiteY513" fmla="*/ 2882218 h 4020696"/>
                <a:gd name="connsiteX514" fmla="*/ 6890390 w 8140614"/>
                <a:gd name="connsiteY514" fmla="*/ 2887344 h 4020696"/>
                <a:gd name="connsiteX515" fmla="*/ 6882188 w 8140614"/>
                <a:gd name="connsiteY515" fmla="*/ 2904772 h 4020696"/>
                <a:gd name="connsiteX516" fmla="*/ 6863735 w 8140614"/>
                <a:gd name="connsiteY516" fmla="*/ 2913999 h 4020696"/>
                <a:gd name="connsiteX517" fmla="*/ 6867836 w 8140614"/>
                <a:gd name="connsiteY517" fmla="*/ 2931427 h 4020696"/>
                <a:gd name="connsiteX518" fmla="*/ 6856046 w 8140614"/>
                <a:gd name="connsiteY518" fmla="*/ 2942192 h 4020696"/>
                <a:gd name="connsiteX519" fmla="*/ 6856046 w 8140614"/>
                <a:gd name="connsiteY519" fmla="*/ 2944755 h 4020696"/>
                <a:gd name="connsiteX520" fmla="*/ 6880138 w 8140614"/>
                <a:gd name="connsiteY520" fmla="*/ 2971410 h 4020696"/>
                <a:gd name="connsiteX521" fmla="*/ 6920121 w 8140614"/>
                <a:gd name="connsiteY521" fmla="*/ 2992426 h 4020696"/>
                <a:gd name="connsiteX522" fmla="*/ 6938574 w 8140614"/>
                <a:gd name="connsiteY522" fmla="*/ 2994989 h 4020696"/>
                <a:gd name="connsiteX523" fmla="*/ 6966255 w 8140614"/>
                <a:gd name="connsiteY523" fmla="*/ 3013443 h 4020696"/>
                <a:gd name="connsiteX524" fmla="*/ 7019052 w 8140614"/>
                <a:gd name="connsiteY524" fmla="*/ 2851462 h 4020696"/>
                <a:gd name="connsiteX525" fmla="*/ 7021615 w 8140614"/>
                <a:gd name="connsiteY525" fmla="*/ 2853000 h 4020696"/>
                <a:gd name="connsiteX526" fmla="*/ 7040069 w 8140614"/>
                <a:gd name="connsiteY526" fmla="*/ 2895546 h 4020696"/>
                <a:gd name="connsiteX527" fmla="*/ 7045195 w 8140614"/>
                <a:gd name="connsiteY527" fmla="*/ 2938091 h 4020696"/>
                <a:gd name="connsiteX528" fmla="*/ 7065186 w 8140614"/>
                <a:gd name="connsiteY528" fmla="*/ 2935528 h 4020696"/>
                <a:gd name="connsiteX529" fmla="*/ 7081076 w 8140614"/>
                <a:gd name="connsiteY529" fmla="*/ 2951418 h 4020696"/>
                <a:gd name="connsiteX530" fmla="*/ 7083639 w 8140614"/>
                <a:gd name="connsiteY530" fmla="*/ 2985763 h 4020696"/>
                <a:gd name="connsiteX531" fmla="*/ 7096967 w 8140614"/>
                <a:gd name="connsiteY531" fmla="*/ 3001653 h 4020696"/>
                <a:gd name="connsiteX532" fmla="*/ 7106194 w 8140614"/>
                <a:gd name="connsiteY532" fmla="*/ 3049325 h 4020696"/>
                <a:gd name="connsiteX533" fmla="*/ 7177958 w 8140614"/>
                <a:gd name="connsiteY533" fmla="*/ 3127752 h 4020696"/>
                <a:gd name="connsiteX534" fmla="*/ 7204612 w 8140614"/>
                <a:gd name="connsiteY534" fmla="*/ 3129290 h 4020696"/>
                <a:gd name="connsiteX535" fmla="*/ 7207175 w 8140614"/>
                <a:gd name="connsiteY535" fmla="*/ 3158508 h 4020696"/>
                <a:gd name="connsiteX536" fmla="*/ 7252284 w 8140614"/>
                <a:gd name="connsiteY536" fmla="*/ 3205154 h 4020696"/>
                <a:gd name="connsiteX537" fmla="*/ 7261510 w 8140614"/>
                <a:gd name="connsiteY537" fmla="*/ 3202591 h 4020696"/>
                <a:gd name="connsiteX538" fmla="*/ 7259973 w 8140614"/>
                <a:gd name="connsiteY538" fmla="*/ 3245137 h 4020696"/>
                <a:gd name="connsiteX539" fmla="*/ 7269199 w 8140614"/>
                <a:gd name="connsiteY539" fmla="*/ 3255901 h 4020696"/>
                <a:gd name="connsiteX540" fmla="*/ 7258435 w 8140614"/>
                <a:gd name="connsiteY540" fmla="*/ 3338429 h 4020696"/>
                <a:gd name="connsiteX541" fmla="*/ 7224091 w 8140614"/>
                <a:gd name="connsiteY541" fmla="*/ 3390202 h 4020696"/>
                <a:gd name="connsiteX542" fmla="*/ 7185646 w 8140614"/>
                <a:gd name="connsiteY542" fmla="*/ 3508612 h 4020696"/>
                <a:gd name="connsiteX543" fmla="*/ 7106194 w 8140614"/>
                <a:gd name="connsiteY543" fmla="*/ 3546031 h 4020696"/>
                <a:gd name="connsiteX544" fmla="*/ 7102093 w 8140614"/>
                <a:gd name="connsiteY544" fmla="*/ 3543468 h 4020696"/>
                <a:gd name="connsiteX545" fmla="*/ 7074412 w 8140614"/>
                <a:gd name="connsiteY545" fmla="*/ 3515788 h 4020696"/>
                <a:gd name="connsiteX546" fmla="*/ 7067749 w 8140614"/>
                <a:gd name="connsiteY546" fmla="*/ 3515788 h 4020696"/>
                <a:gd name="connsiteX547" fmla="*/ 7042632 w 8140614"/>
                <a:gd name="connsiteY547" fmla="*/ 3539880 h 4020696"/>
                <a:gd name="connsiteX548" fmla="*/ 6957541 w 8140614"/>
                <a:gd name="connsiteY548" fmla="*/ 3499897 h 4020696"/>
                <a:gd name="connsiteX549" fmla="*/ 6937549 w 8140614"/>
                <a:gd name="connsiteY549" fmla="*/ 3450688 h 4020696"/>
                <a:gd name="connsiteX550" fmla="*/ 6921659 w 8140614"/>
                <a:gd name="connsiteY550" fmla="*/ 3453251 h 4020696"/>
                <a:gd name="connsiteX551" fmla="*/ 6926785 w 8140614"/>
                <a:gd name="connsiteY551" fmla="*/ 3432235 h 4020696"/>
                <a:gd name="connsiteX552" fmla="*/ 6921659 w 8140614"/>
                <a:gd name="connsiteY552" fmla="*/ 3423008 h 4020696"/>
                <a:gd name="connsiteX553" fmla="*/ 6912432 w 8140614"/>
                <a:gd name="connsiteY553" fmla="*/ 3421470 h 4020696"/>
                <a:gd name="connsiteX554" fmla="*/ 6910894 w 8140614"/>
                <a:gd name="connsiteY554" fmla="*/ 3425571 h 4020696"/>
                <a:gd name="connsiteX555" fmla="*/ 6904230 w 8140614"/>
                <a:gd name="connsiteY555" fmla="*/ 3440436 h 4020696"/>
                <a:gd name="connsiteX556" fmla="*/ 6890903 w 8140614"/>
                <a:gd name="connsiteY556" fmla="*/ 3437873 h 4020696"/>
                <a:gd name="connsiteX557" fmla="*/ 6906793 w 8140614"/>
                <a:gd name="connsiteY557" fmla="*/ 3384563 h 4020696"/>
                <a:gd name="connsiteX558" fmla="*/ 6890903 w 8140614"/>
                <a:gd name="connsiteY558" fmla="*/ 3412243 h 4020696"/>
                <a:gd name="connsiteX559" fmla="*/ 6875012 w 8140614"/>
                <a:gd name="connsiteY559" fmla="*/ 3417369 h 4020696"/>
                <a:gd name="connsiteX560" fmla="*/ 6860660 w 8140614"/>
                <a:gd name="connsiteY560" fmla="*/ 3434798 h 4020696"/>
                <a:gd name="connsiteX561" fmla="*/ 6856559 w 8140614"/>
                <a:gd name="connsiteY561" fmla="*/ 3434798 h 4020696"/>
                <a:gd name="connsiteX562" fmla="*/ 6828878 w 8140614"/>
                <a:gd name="connsiteY562" fmla="*/ 3389689 h 4020696"/>
                <a:gd name="connsiteX563" fmla="*/ 6828878 w 8140614"/>
                <a:gd name="connsiteY563" fmla="*/ 3371236 h 4020696"/>
                <a:gd name="connsiteX564" fmla="*/ 6779669 w 8140614"/>
                <a:gd name="connsiteY564" fmla="*/ 3360471 h 4020696"/>
                <a:gd name="connsiteX565" fmla="*/ 6765317 w 8140614"/>
                <a:gd name="connsiteY565" fmla="*/ 3347144 h 4020696"/>
                <a:gd name="connsiteX566" fmla="*/ 6670999 w 8140614"/>
                <a:gd name="connsiteY566" fmla="*/ 3368160 h 4020696"/>
                <a:gd name="connsiteX567" fmla="*/ 6636654 w 8140614"/>
                <a:gd name="connsiteY567" fmla="*/ 3368160 h 4020696"/>
                <a:gd name="connsiteX568" fmla="*/ 6599747 w 8140614"/>
                <a:gd name="connsiteY568" fmla="*/ 3386614 h 4020696"/>
                <a:gd name="connsiteX569" fmla="*/ 6582319 w 8140614"/>
                <a:gd name="connsiteY569" fmla="*/ 3406605 h 4020696"/>
                <a:gd name="connsiteX570" fmla="*/ 6505429 w 8140614"/>
                <a:gd name="connsiteY570" fmla="*/ 3408143 h 4020696"/>
                <a:gd name="connsiteX571" fmla="*/ 6420338 w 8140614"/>
                <a:gd name="connsiteY571" fmla="*/ 3435823 h 4020696"/>
                <a:gd name="connsiteX572" fmla="*/ 6391121 w 8140614"/>
                <a:gd name="connsiteY572" fmla="*/ 3414806 h 4020696"/>
                <a:gd name="connsiteX573" fmla="*/ 6389583 w 8140614"/>
                <a:gd name="connsiteY573" fmla="*/ 3408143 h 4020696"/>
                <a:gd name="connsiteX574" fmla="*/ 6403936 w 8140614"/>
                <a:gd name="connsiteY574" fmla="*/ 3399941 h 4020696"/>
                <a:gd name="connsiteX575" fmla="*/ 6352163 w 8140614"/>
                <a:gd name="connsiteY575" fmla="*/ 3216944 h 4020696"/>
                <a:gd name="connsiteX576" fmla="*/ 6354726 w 8140614"/>
                <a:gd name="connsiteY576" fmla="*/ 3218482 h 4020696"/>
                <a:gd name="connsiteX577" fmla="*/ 6365491 w 8140614"/>
                <a:gd name="connsiteY577" fmla="*/ 3225145 h 4020696"/>
                <a:gd name="connsiteX578" fmla="*/ 6373692 w 8140614"/>
                <a:gd name="connsiteY578" fmla="*/ 3218482 h 4020696"/>
                <a:gd name="connsiteX579" fmla="*/ 6353701 w 8140614"/>
                <a:gd name="connsiteY579" fmla="*/ 3177474 h 4020696"/>
                <a:gd name="connsiteX580" fmla="*/ 6365491 w 8140614"/>
                <a:gd name="connsiteY580" fmla="*/ 3150819 h 4020696"/>
                <a:gd name="connsiteX581" fmla="*/ 6369591 w 8140614"/>
                <a:gd name="connsiteY581" fmla="*/ 3114937 h 4020696"/>
                <a:gd name="connsiteX582" fmla="*/ 6373692 w 8140614"/>
                <a:gd name="connsiteY582" fmla="*/ 3126727 h 4020696"/>
                <a:gd name="connsiteX583" fmla="*/ 6377793 w 8140614"/>
                <a:gd name="connsiteY583" fmla="*/ 3124164 h 4020696"/>
                <a:gd name="connsiteX584" fmla="*/ 6433666 w 8140614"/>
                <a:gd name="connsiteY584" fmla="*/ 3084181 h 4020696"/>
                <a:gd name="connsiteX585" fmla="*/ 6448019 w 8140614"/>
                <a:gd name="connsiteY585" fmla="*/ 3089307 h 4020696"/>
                <a:gd name="connsiteX586" fmla="*/ 6468010 w 8140614"/>
                <a:gd name="connsiteY586" fmla="*/ 3074442 h 4020696"/>
                <a:gd name="connsiteX587" fmla="*/ 6514656 w 8140614"/>
                <a:gd name="connsiteY587" fmla="*/ 3066240 h 4020696"/>
                <a:gd name="connsiteX588" fmla="*/ 6561303 w 8140614"/>
                <a:gd name="connsiteY588" fmla="*/ 3023695 h 4020696"/>
                <a:gd name="connsiteX589" fmla="*/ 6558740 w 8140614"/>
                <a:gd name="connsiteY589" fmla="*/ 3002678 h 4020696"/>
                <a:gd name="connsiteX590" fmla="*/ 6574630 w 8140614"/>
                <a:gd name="connsiteY590" fmla="*/ 2988325 h 4020696"/>
                <a:gd name="connsiteX591" fmla="*/ 6583857 w 8140614"/>
                <a:gd name="connsiteY591" fmla="*/ 3009342 h 4020696"/>
                <a:gd name="connsiteX592" fmla="*/ 6587958 w 8140614"/>
                <a:gd name="connsiteY592" fmla="*/ 3006779 h 4020696"/>
                <a:gd name="connsiteX593" fmla="*/ 6596160 w 8140614"/>
                <a:gd name="connsiteY593" fmla="*/ 3000115 h 4020696"/>
                <a:gd name="connsiteX594" fmla="*/ 6589496 w 8140614"/>
                <a:gd name="connsiteY594" fmla="*/ 2981662 h 4020696"/>
                <a:gd name="connsiteX595" fmla="*/ 6589496 w 8140614"/>
                <a:gd name="connsiteY595" fmla="*/ 2980124 h 4020696"/>
                <a:gd name="connsiteX596" fmla="*/ 6606924 w 8140614"/>
                <a:gd name="connsiteY596" fmla="*/ 2984225 h 4020696"/>
                <a:gd name="connsiteX597" fmla="*/ 6608461 w 8140614"/>
                <a:gd name="connsiteY597" fmla="*/ 2982687 h 4020696"/>
                <a:gd name="connsiteX598" fmla="*/ 6611024 w 8140614"/>
                <a:gd name="connsiteY598" fmla="*/ 2958595 h 4020696"/>
                <a:gd name="connsiteX599" fmla="*/ 6624352 w 8140614"/>
                <a:gd name="connsiteY599" fmla="*/ 2949368 h 4020696"/>
                <a:gd name="connsiteX600" fmla="*/ 6624352 w 8140614"/>
                <a:gd name="connsiteY600" fmla="*/ 2940654 h 4020696"/>
                <a:gd name="connsiteX601" fmla="*/ 7458860 w 8140614"/>
                <a:gd name="connsiteY601" fmla="*/ 2844798 h 4020696"/>
                <a:gd name="connsiteX602" fmla="*/ 7473213 w 8140614"/>
                <a:gd name="connsiteY602" fmla="*/ 2849924 h 4020696"/>
                <a:gd name="connsiteX603" fmla="*/ 7473213 w 8140614"/>
                <a:gd name="connsiteY603" fmla="*/ 2852487 h 4020696"/>
                <a:gd name="connsiteX604" fmla="*/ 7458860 w 8140614"/>
                <a:gd name="connsiteY604" fmla="*/ 2844798 h 4020696"/>
                <a:gd name="connsiteX605" fmla="*/ 4544745 w 8140614"/>
                <a:gd name="connsiteY605" fmla="*/ 3223095 h 4020696"/>
                <a:gd name="connsiteX606" fmla="*/ 4531417 w 8140614"/>
                <a:gd name="connsiteY606" fmla="*/ 3224633 h 4020696"/>
                <a:gd name="connsiteX607" fmla="*/ 4529880 w 8140614"/>
                <a:gd name="connsiteY607" fmla="*/ 3163634 h 4020696"/>
                <a:gd name="connsiteX608" fmla="*/ 4512451 w 8140614"/>
                <a:gd name="connsiteY608" fmla="*/ 3115962 h 4020696"/>
                <a:gd name="connsiteX609" fmla="*/ 4553459 w 8140614"/>
                <a:gd name="connsiteY609" fmla="*/ 3059064 h 4020696"/>
                <a:gd name="connsiteX610" fmla="*/ 4544232 w 8140614"/>
                <a:gd name="connsiteY610" fmla="*/ 3034972 h 4020696"/>
                <a:gd name="connsiteX611" fmla="*/ 4550896 w 8140614"/>
                <a:gd name="connsiteY611" fmla="*/ 2981662 h 4020696"/>
                <a:gd name="connsiteX612" fmla="*/ 4489897 w 8140614"/>
                <a:gd name="connsiteY612" fmla="*/ 2943217 h 4020696"/>
                <a:gd name="connsiteX613" fmla="*/ 4550896 w 8140614"/>
                <a:gd name="connsiteY613" fmla="*/ 2922200 h 4020696"/>
                <a:gd name="connsiteX614" fmla="*/ 4580114 w 8140614"/>
                <a:gd name="connsiteY614" fmla="*/ 2932965 h 4020696"/>
                <a:gd name="connsiteX615" fmla="*/ 4576013 w 8140614"/>
                <a:gd name="connsiteY615" fmla="*/ 2958082 h 4020696"/>
                <a:gd name="connsiteX616" fmla="*/ 4598567 w 8140614"/>
                <a:gd name="connsiteY616" fmla="*/ 2992426 h 4020696"/>
                <a:gd name="connsiteX617" fmla="*/ 4601130 w 8140614"/>
                <a:gd name="connsiteY617" fmla="*/ 2990888 h 4020696"/>
                <a:gd name="connsiteX618" fmla="*/ 4602669 w 8140614"/>
                <a:gd name="connsiteY618" fmla="*/ 2969872 h 4020696"/>
                <a:gd name="connsiteX619" fmla="*/ 4614458 w 8140614"/>
                <a:gd name="connsiteY619" fmla="*/ 2963208 h 4020696"/>
                <a:gd name="connsiteX620" fmla="*/ 4593442 w 8140614"/>
                <a:gd name="connsiteY620" fmla="*/ 2864790 h 4020696"/>
                <a:gd name="connsiteX621" fmla="*/ 4658541 w 8140614"/>
                <a:gd name="connsiteY621" fmla="*/ 2867353 h 4020696"/>
                <a:gd name="connsiteX622" fmla="*/ 4663667 w 8140614"/>
                <a:gd name="connsiteY622" fmla="*/ 2856588 h 4020696"/>
                <a:gd name="connsiteX623" fmla="*/ 4716465 w 8140614"/>
                <a:gd name="connsiteY623" fmla="*/ 2842235 h 4020696"/>
                <a:gd name="connsiteX624" fmla="*/ 4724667 w 8140614"/>
                <a:gd name="connsiteY624" fmla="*/ 2940654 h 4020696"/>
                <a:gd name="connsiteX625" fmla="*/ 4651878 w 8140614"/>
                <a:gd name="connsiteY625" fmla="*/ 2997552 h 4020696"/>
                <a:gd name="connsiteX626" fmla="*/ 4585753 w 8140614"/>
                <a:gd name="connsiteY626" fmla="*/ 3058551 h 4020696"/>
                <a:gd name="connsiteX627" fmla="*/ 4594980 w 8140614"/>
                <a:gd name="connsiteY627" fmla="*/ 3168760 h 4020696"/>
                <a:gd name="connsiteX628" fmla="*/ 4536543 w 8140614"/>
                <a:gd name="connsiteY628" fmla="*/ 3200541 h 4020696"/>
                <a:gd name="connsiteX629" fmla="*/ 4538081 w 8140614"/>
                <a:gd name="connsiteY629" fmla="*/ 3209768 h 4020696"/>
                <a:gd name="connsiteX630" fmla="*/ 4546283 w 8140614"/>
                <a:gd name="connsiteY630" fmla="*/ 3211305 h 4020696"/>
                <a:gd name="connsiteX631" fmla="*/ 4544745 w 8140614"/>
                <a:gd name="connsiteY631" fmla="*/ 3223095 h 4020696"/>
                <a:gd name="connsiteX632" fmla="*/ 2319047 w 8140614"/>
                <a:gd name="connsiteY632" fmla="*/ 2827370 h 4020696"/>
                <a:gd name="connsiteX633" fmla="*/ 2329812 w 8140614"/>
                <a:gd name="connsiteY633" fmla="*/ 2828908 h 4020696"/>
                <a:gd name="connsiteX634" fmla="*/ 2359030 w 8140614"/>
                <a:gd name="connsiteY634" fmla="*/ 2891444 h 4020696"/>
                <a:gd name="connsiteX635" fmla="*/ 2384147 w 8140614"/>
                <a:gd name="connsiteY635" fmla="*/ 2894007 h 4020696"/>
                <a:gd name="connsiteX636" fmla="*/ 2414903 w 8140614"/>
                <a:gd name="connsiteY636" fmla="*/ 2915024 h 4020696"/>
                <a:gd name="connsiteX637" fmla="*/ 2433357 w 8140614"/>
                <a:gd name="connsiteY637" fmla="*/ 2915024 h 4020696"/>
                <a:gd name="connsiteX638" fmla="*/ 2447709 w 8140614"/>
                <a:gd name="connsiteY638" fmla="*/ 2970897 h 4020696"/>
                <a:gd name="connsiteX639" fmla="*/ 2488717 w 8140614"/>
                <a:gd name="connsiteY639" fmla="*/ 2980124 h 4020696"/>
                <a:gd name="connsiteX640" fmla="*/ 2495381 w 8140614"/>
                <a:gd name="connsiteY640" fmla="*/ 3054451 h 4020696"/>
                <a:gd name="connsiteX641" fmla="*/ 2475389 w 8140614"/>
                <a:gd name="connsiteY641" fmla="*/ 3045224 h 4020696"/>
                <a:gd name="connsiteX642" fmla="*/ 2443608 w 8140614"/>
                <a:gd name="connsiteY642" fmla="*/ 3049325 h 4020696"/>
                <a:gd name="connsiteX643" fmla="*/ 2393374 w 8140614"/>
                <a:gd name="connsiteY643" fmla="*/ 3109298 h 4020696"/>
                <a:gd name="connsiteX644" fmla="*/ 2364156 w 8140614"/>
                <a:gd name="connsiteY644" fmla="*/ 3109298 h 4020696"/>
                <a:gd name="connsiteX645" fmla="*/ 2352366 w 8140614"/>
                <a:gd name="connsiteY645" fmla="*/ 3125189 h 4020696"/>
                <a:gd name="connsiteX646" fmla="*/ 2309821 w 8140614"/>
                <a:gd name="connsiteY646" fmla="*/ 3106735 h 4020696"/>
                <a:gd name="connsiteX647" fmla="*/ 2276502 w 8140614"/>
                <a:gd name="connsiteY647" fmla="*/ 3131853 h 4020696"/>
                <a:gd name="connsiteX648" fmla="*/ 2273939 w 8140614"/>
                <a:gd name="connsiteY648" fmla="*/ 3130315 h 4020696"/>
                <a:gd name="connsiteX649" fmla="*/ 2251385 w 8140614"/>
                <a:gd name="connsiteY649" fmla="*/ 3071879 h 4020696"/>
                <a:gd name="connsiteX650" fmla="*/ 2259586 w 8140614"/>
                <a:gd name="connsiteY650" fmla="*/ 3047787 h 4020696"/>
                <a:gd name="connsiteX651" fmla="*/ 2246259 w 8140614"/>
                <a:gd name="connsiteY651" fmla="*/ 3032922 h 4020696"/>
                <a:gd name="connsiteX652" fmla="*/ 2246259 w 8140614"/>
                <a:gd name="connsiteY652" fmla="*/ 3015493 h 4020696"/>
                <a:gd name="connsiteX653" fmla="*/ 2234469 w 8140614"/>
                <a:gd name="connsiteY653" fmla="*/ 2998065 h 4020696"/>
                <a:gd name="connsiteX654" fmla="*/ 2248822 w 8140614"/>
                <a:gd name="connsiteY654" fmla="*/ 2973973 h 4020696"/>
                <a:gd name="connsiteX655" fmla="*/ 2239595 w 8140614"/>
                <a:gd name="connsiteY655" fmla="*/ 2965771 h 4020696"/>
                <a:gd name="connsiteX656" fmla="*/ 2250359 w 8140614"/>
                <a:gd name="connsiteY656" fmla="*/ 2932452 h 4020696"/>
                <a:gd name="connsiteX657" fmla="*/ 2247796 w 8140614"/>
                <a:gd name="connsiteY657" fmla="*/ 2896570 h 4020696"/>
                <a:gd name="connsiteX658" fmla="*/ 2255998 w 8140614"/>
                <a:gd name="connsiteY658" fmla="*/ 2883243 h 4020696"/>
                <a:gd name="connsiteX659" fmla="*/ 2241645 w 8140614"/>
                <a:gd name="connsiteY659" fmla="*/ 2854025 h 4020696"/>
                <a:gd name="connsiteX660" fmla="*/ 2302644 w 8140614"/>
                <a:gd name="connsiteY660" fmla="*/ 2828908 h 4020696"/>
                <a:gd name="connsiteX661" fmla="*/ 2319047 w 8140614"/>
                <a:gd name="connsiteY661" fmla="*/ 2827370 h 4020696"/>
                <a:gd name="connsiteX662" fmla="*/ 6486464 w 8140614"/>
                <a:gd name="connsiteY662" fmla="*/ 2823782 h 4020696"/>
                <a:gd name="connsiteX663" fmla="*/ 6522345 w 8140614"/>
                <a:gd name="connsiteY663" fmla="*/ 2833009 h 4020696"/>
                <a:gd name="connsiteX664" fmla="*/ 6514144 w 8140614"/>
                <a:gd name="connsiteY664" fmla="*/ 2838135 h 4020696"/>
                <a:gd name="connsiteX665" fmla="*/ 6486464 w 8140614"/>
                <a:gd name="connsiteY665" fmla="*/ 2823782 h 4020696"/>
                <a:gd name="connsiteX666" fmla="*/ 7415290 w 8140614"/>
                <a:gd name="connsiteY666" fmla="*/ 2820706 h 4020696"/>
                <a:gd name="connsiteX667" fmla="*/ 7435281 w 8140614"/>
                <a:gd name="connsiteY667" fmla="*/ 2832496 h 4020696"/>
                <a:gd name="connsiteX668" fmla="*/ 7430155 w 8140614"/>
                <a:gd name="connsiteY668" fmla="*/ 2832496 h 4020696"/>
                <a:gd name="connsiteX669" fmla="*/ 7421954 w 8140614"/>
                <a:gd name="connsiteY669" fmla="*/ 2829933 h 4020696"/>
                <a:gd name="connsiteX670" fmla="*/ 7415290 w 8140614"/>
                <a:gd name="connsiteY670" fmla="*/ 2820706 h 4020696"/>
                <a:gd name="connsiteX671" fmla="*/ 4568837 w 8140614"/>
                <a:gd name="connsiteY671" fmla="*/ 2819681 h 4020696"/>
                <a:gd name="connsiteX672" fmla="*/ 4578064 w 8140614"/>
                <a:gd name="connsiteY672" fmla="*/ 2854025 h 4020696"/>
                <a:gd name="connsiteX673" fmla="*/ 4593954 w 8140614"/>
                <a:gd name="connsiteY673" fmla="*/ 2924251 h 4020696"/>
                <a:gd name="connsiteX674" fmla="*/ 4613945 w 8140614"/>
                <a:gd name="connsiteY674" fmla="*/ 2933478 h 4020696"/>
                <a:gd name="connsiteX675" fmla="*/ 4615483 w 8140614"/>
                <a:gd name="connsiteY675" fmla="*/ 2936041 h 4020696"/>
                <a:gd name="connsiteX676" fmla="*/ 4610357 w 8140614"/>
                <a:gd name="connsiteY676" fmla="*/ 2963721 h 4020696"/>
                <a:gd name="connsiteX677" fmla="*/ 4598567 w 8140614"/>
                <a:gd name="connsiteY677" fmla="*/ 2984737 h 4020696"/>
                <a:gd name="connsiteX678" fmla="*/ 4585240 w 8140614"/>
                <a:gd name="connsiteY678" fmla="*/ 2927839 h 4020696"/>
                <a:gd name="connsiteX679" fmla="*/ 4581139 w 8140614"/>
                <a:gd name="connsiteY679" fmla="*/ 2926301 h 4020696"/>
                <a:gd name="connsiteX680" fmla="*/ 4566787 w 8140614"/>
                <a:gd name="connsiteY680" fmla="*/ 2927839 h 4020696"/>
                <a:gd name="connsiteX681" fmla="*/ 4548333 w 8140614"/>
                <a:gd name="connsiteY681" fmla="*/ 2910411 h 4020696"/>
                <a:gd name="connsiteX682" fmla="*/ 4552434 w 8140614"/>
                <a:gd name="connsiteY682" fmla="*/ 2886319 h 4020696"/>
                <a:gd name="connsiteX683" fmla="*/ 4563198 w 8140614"/>
                <a:gd name="connsiteY683" fmla="*/ 2882218 h 4020696"/>
                <a:gd name="connsiteX684" fmla="*/ 4561661 w 8140614"/>
                <a:gd name="connsiteY684" fmla="*/ 2842235 h 4020696"/>
                <a:gd name="connsiteX685" fmla="*/ 4568324 w 8140614"/>
                <a:gd name="connsiteY685" fmla="*/ 2842235 h 4020696"/>
                <a:gd name="connsiteX686" fmla="*/ 4561661 w 8140614"/>
                <a:gd name="connsiteY686" fmla="*/ 2819681 h 4020696"/>
                <a:gd name="connsiteX687" fmla="*/ 4561661 w 8140614"/>
                <a:gd name="connsiteY687" fmla="*/ 2818143 h 4020696"/>
                <a:gd name="connsiteX688" fmla="*/ 4568837 w 8140614"/>
                <a:gd name="connsiteY688" fmla="*/ 2818143 h 4020696"/>
                <a:gd name="connsiteX689" fmla="*/ 6604873 w 8140614"/>
                <a:gd name="connsiteY689" fmla="*/ 2814042 h 4020696"/>
                <a:gd name="connsiteX690" fmla="*/ 6608974 w 8140614"/>
                <a:gd name="connsiteY690" fmla="*/ 2814042 h 4020696"/>
                <a:gd name="connsiteX691" fmla="*/ 6606412 w 8140614"/>
                <a:gd name="connsiteY691" fmla="*/ 2816605 h 4020696"/>
                <a:gd name="connsiteX692" fmla="*/ 6604873 w 8140614"/>
                <a:gd name="connsiteY692" fmla="*/ 2814042 h 4020696"/>
                <a:gd name="connsiteX693" fmla="*/ 6616663 w 8140614"/>
                <a:gd name="connsiteY693" fmla="*/ 2811479 h 4020696"/>
                <a:gd name="connsiteX694" fmla="*/ 6621789 w 8140614"/>
                <a:gd name="connsiteY694" fmla="*/ 2815580 h 4020696"/>
                <a:gd name="connsiteX695" fmla="*/ 6594109 w 8140614"/>
                <a:gd name="connsiteY695" fmla="*/ 2839672 h 4020696"/>
                <a:gd name="connsiteX696" fmla="*/ 6588983 w 8140614"/>
                <a:gd name="connsiteY696" fmla="*/ 2834546 h 4020696"/>
                <a:gd name="connsiteX697" fmla="*/ 6588983 w 8140614"/>
                <a:gd name="connsiteY697" fmla="*/ 2827883 h 4020696"/>
                <a:gd name="connsiteX698" fmla="*/ 6599747 w 8140614"/>
                <a:gd name="connsiteY698" fmla="*/ 2817118 h 4020696"/>
                <a:gd name="connsiteX699" fmla="*/ 6616663 w 8140614"/>
                <a:gd name="connsiteY699" fmla="*/ 2811479 h 4020696"/>
                <a:gd name="connsiteX700" fmla="*/ 7437844 w 8140614"/>
                <a:gd name="connsiteY700" fmla="*/ 2801227 h 4020696"/>
                <a:gd name="connsiteX701" fmla="*/ 7451171 w 8140614"/>
                <a:gd name="connsiteY701" fmla="*/ 2823782 h 4020696"/>
                <a:gd name="connsiteX702" fmla="*/ 7446046 w 8140614"/>
                <a:gd name="connsiteY702" fmla="*/ 2819681 h 4020696"/>
                <a:gd name="connsiteX703" fmla="*/ 7437844 w 8140614"/>
                <a:gd name="connsiteY703" fmla="*/ 2801227 h 4020696"/>
                <a:gd name="connsiteX704" fmla="*/ 6661772 w 8140614"/>
                <a:gd name="connsiteY704" fmla="*/ 2794564 h 4020696"/>
                <a:gd name="connsiteX705" fmla="*/ 6669973 w 8140614"/>
                <a:gd name="connsiteY705" fmla="*/ 2794564 h 4020696"/>
                <a:gd name="connsiteX706" fmla="*/ 6669973 w 8140614"/>
                <a:gd name="connsiteY706" fmla="*/ 2796102 h 4020696"/>
                <a:gd name="connsiteX707" fmla="*/ 6667410 w 8140614"/>
                <a:gd name="connsiteY707" fmla="*/ 2796102 h 4020696"/>
                <a:gd name="connsiteX708" fmla="*/ 6623839 w 8140614"/>
                <a:gd name="connsiteY708" fmla="*/ 2809429 h 4020696"/>
                <a:gd name="connsiteX709" fmla="*/ 6633066 w 8140614"/>
                <a:gd name="connsiteY709" fmla="*/ 2798665 h 4020696"/>
                <a:gd name="connsiteX710" fmla="*/ 6661772 w 8140614"/>
                <a:gd name="connsiteY710" fmla="*/ 2794564 h 4020696"/>
                <a:gd name="connsiteX711" fmla="*/ 6578219 w 8140614"/>
                <a:gd name="connsiteY711" fmla="*/ 2794564 h 4020696"/>
                <a:gd name="connsiteX712" fmla="*/ 6595646 w 8140614"/>
                <a:gd name="connsiteY712" fmla="*/ 2796102 h 4020696"/>
                <a:gd name="connsiteX713" fmla="*/ 6502866 w 8140614"/>
                <a:gd name="connsiteY713" fmla="*/ 2802765 h 4020696"/>
                <a:gd name="connsiteX714" fmla="*/ 6504405 w 8140614"/>
                <a:gd name="connsiteY714" fmla="*/ 2800202 h 4020696"/>
                <a:gd name="connsiteX715" fmla="*/ 6578219 w 8140614"/>
                <a:gd name="connsiteY715" fmla="*/ 2794564 h 4020696"/>
                <a:gd name="connsiteX716" fmla="*/ 6453657 w 8140614"/>
                <a:gd name="connsiteY716" fmla="*/ 2790463 h 4020696"/>
                <a:gd name="connsiteX717" fmla="*/ 6481338 w 8140614"/>
                <a:gd name="connsiteY717" fmla="*/ 2798665 h 4020696"/>
                <a:gd name="connsiteX718" fmla="*/ 6478775 w 8140614"/>
                <a:gd name="connsiteY718" fmla="*/ 2803790 h 4020696"/>
                <a:gd name="connsiteX719" fmla="*/ 6420338 w 8140614"/>
                <a:gd name="connsiteY719" fmla="*/ 2803790 h 4020696"/>
                <a:gd name="connsiteX720" fmla="*/ 6420338 w 8140614"/>
                <a:gd name="connsiteY720" fmla="*/ 2799690 h 4020696"/>
                <a:gd name="connsiteX721" fmla="*/ 6424439 w 8140614"/>
                <a:gd name="connsiteY721" fmla="*/ 2794564 h 4020696"/>
                <a:gd name="connsiteX722" fmla="*/ 6446993 w 8140614"/>
                <a:gd name="connsiteY722" fmla="*/ 2797127 h 4020696"/>
                <a:gd name="connsiteX723" fmla="*/ 6453657 w 8140614"/>
                <a:gd name="connsiteY723" fmla="*/ 2790463 h 4020696"/>
                <a:gd name="connsiteX724" fmla="*/ 4309975 w 8140614"/>
                <a:gd name="connsiteY724" fmla="*/ 2898109 h 4020696"/>
                <a:gd name="connsiteX725" fmla="*/ 4348420 w 8140614"/>
                <a:gd name="connsiteY725" fmla="*/ 2892983 h 4020696"/>
                <a:gd name="connsiteX726" fmla="*/ 4353546 w 8140614"/>
                <a:gd name="connsiteY726" fmla="*/ 2851975 h 4020696"/>
                <a:gd name="connsiteX727" fmla="*/ 4356109 w 8140614"/>
                <a:gd name="connsiteY727" fmla="*/ 2853512 h 4020696"/>
                <a:gd name="connsiteX728" fmla="*/ 4360210 w 8140614"/>
                <a:gd name="connsiteY728" fmla="*/ 2860176 h 4020696"/>
                <a:gd name="connsiteX729" fmla="*/ 4376100 w 8140614"/>
                <a:gd name="connsiteY729" fmla="*/ 2856075 h 4020696"/>
                <a:gd name="connsiteX730" fmla="*/ 4414545 w 8140614"/>
                <a:gd name="connsiteY730" fmla="*/ 2874529 h 4020696"/>
                <a:gd name="connsiteX731" fmla="*/ 4419671 w 8140614"/>
                <a:gd name="connsiteY731" fmla="*/ 2866327 h 4020696"/>
                <a:gd name="connsiteX732" fmla="*/ 4419671 w 8140614"/>
                <a:gd name="connsiteY732" fmla="*/ 2868890 h 4020696"/>
                <a:gd name="connsiteX733" fmla="*/ 4448889 w 8140614"/>
                <a:gd name="connsiteY733" fmla="*/ 2883243 h 4020696"/>
                <a:gd name="connsiteX734" fmla="*/ 4479645 w 8140614"/>
                <a:gd name="connsiteY734" fmla="*/ 2901696 h 4020696"/>
                <a:gd name="connsiteX735" fmla="*/ 4479645 w 8140614"/>
                <a:gd name="connsiteY735" fmla="*/ 2874016 h 4020696"/>
                <a:gd name="connsiteX736" fmla="*/ 4461191 w 8140614"/>
                <a:gd name="connsiteY736" fmla="*/ 2879142 h 4020696"/>
                <a:gd name="connsiteX737" fmla="*/ 4447864 w 8140614"/>
                <a:gd name="connsiteY737" fmla="*/ 2860689 h 4020696"/>
                <a:gd name="connsiteX738" fmla="*/ 4459654 w 8140614"/>
                <a:gd name="connsiteY738" fmla="*/ 2791488 h 4020696"/>
                <a:gd name="connsiteX739" fmla="*/ 4563198 w 8140614"/>
                <a:gd name="connsiteY739" fmla="*/ 2839160 h 4020696"/>
                <a:gd name="connsiteX740" fmla="*/ 4556535 w 8140614"/>
                <a:gd name="connsiteY740" fmla="*/ 2882731 h 4020696"/>
                <a:gd name="connsiteX741" fmla="*/ 4547308 w 8140614"/>
                <a:gd name="connsiteY741" fmla="*/ 2885294 h 4020696"/>
                <a:gd name="connsiteX742" fmla="*/ 4545770 w 8140614"/>
                <a:gd name="connsiteY742" fmla="*/ 2918612 h 4020696"/>
                <a:gd name="connsiteX743" fmla="*/ 4484771 w 8140614"/>
                <a:gd name="connsiteY743" fmla="*/ 2939629 h 4020696"/>
                <a:gd name="connsiteX744" fmla="*/ 4488872 w 8140614"/>
                <a:gd name="connsiteY744" fmla="*/ 2957057 h 4020696"/>
                <a:gd name="connsiteX745" fmla="*/ 4459654 w 8140614"/>
                <a:gd name="connsiteY745" fmla="*/ 2961158 h 4020696"/>
                <a:gd name="connsiteX746" fmla="*/ 4451452 w 8140614"/>
                <a:gd name="connsiteY746" fmla="*/ 2977048 h 4020696"/>
                <a:gd name="connsiteX747" fmla="*/ 4414545 w 8140614"/>
                <a:gd name="connsiteY747" fmla="*/ 3010367 h 4020696"/>
                <a:gd name="connsiteX748" fmla="*/ 4330992 w 8140614"/>
                <a:gd name="connsiteY748" fmla="*/ 3003703 h 4020696"/>
                <a:gd name="connsiteX749" fmla="*/ 4306900 w 8140614"/>
                <a:gd name="connsiteY749" fmla="*/ 2970385 h 4020696"/>
                <a:gd name="connsiteX750" fmla="*/ 4309975 w 8140614"/>
                <a:gd name="connsiteY750" fmla="*/ 2898109 h 4020696"/>
                <a:gd name="connsiteX751" fmla="*/ 7388635 w 8140614"/>
                <a:gd name="connsiteY751" fmla="*/ 2783799 h 4020696"/>
                <a:gd name="connsiteX752" fmla="*/ 7415290 w 8140614"/>
                <a:gd name="connsiteY752" fmla="*/ 2798152 h 4020696"/>
                <a:gd name="connsiteX753" fmla="*/ 7388635 w 8140614"/>
                <a:gd name="connsiteY753" fmla="*/ 2783799 h 4020696"/>
                <a:gd name="connsiteX754" fmla="*/ 6200434 w 8140614"/>
                <a:gd name="connsiteY754" fmla="*/ 2739716 h 4020696"/>
                <a:gd name="connsiteX755" fmla="*/ 6277324 w 8140614"/>
                <a:gd name="connsiteY755" fmla="*/ 2762270 h 4020696"/>
                <a:gd name="connsiteX756" fmla="*/ 6294752 w 8140614"/>
                <a:gd name="connsiteY756" fmla="*/ 2757144 h 4020696"/>
                <a:gd name="connsiteX757" fmla="*/ 6301416 w 8140614"/>
                <a:gd name="connsiteY757" fmla="*/ 2758682 h 4020696"/>
                <a:gd name="connsiteX758" fmla="*/ 6323970 w 8140614"/>
                <a:gd name="connsiteY758" fmla="*/ 2766883 h 4020696"/>
                <a:gd name="connsiteX759" fmla="*/ 6364978 w 8140614"/>
                <a:gd name="connsiteY759" fmla="*/ 2762783 h 4020696"/>
                <a:gd name="connsiteX760" fmla="*/ 6362415 w 8140614"/>
                <a:gd name="connsiteY760" fmla="*/ 2762783 h 4020696"/>
                <a:gd name="connsiteX761" fmla="*/ 6341398 w 8140614"/>
                <a:gd name="connsiteY761" fmla="*/ 2781236 h 4020696"/>
                <a:gd name="connsiteX762" fmla="*/ 6375743 w 8140614"/>
                <a:gd name="connsiteY762" fmla="*/ 2782774 h 4020696"/>
                <a:gd name="connsiteX763" fmla="*/ 6406499 w 8140614"/>
                <a:gd name="connsiteY763" fmla="*/ 2794564 h 4020696"/>
                <a:gd name="connsiteX764" fmla="*/ 6403936 w 8140614"/>
                <a:gd name="connsiteY764" fmla="*/ 2798665 h 4020696"/>
                <a:gd name="connsiteX765" fmla="*/ 6401373 w 8140614"/>
                <a:gd name="connsiteY765" fmla="*/ 2800202 h 4020696"/>
                <a:gd name="connsiteX766" fmla="*/ 6382919 w 8140614"/>
                <a:gd name="connsiteY766" fmla="*/ 2795076 h 4020696"/>
                <a:gd name="connsiteX767" fmla="*/ 6377793 w 8140614"/>
                <a:gd name="connsiteY767" fmla="*/ 2799177 h 4020696"/>
                <a:gd name="connsiteX768" fmla="*/ 6307567 w 8140614"/>
                <a:gd name="connsiteY768" fmla="*/ 2794051 h 4020696"/>
                <a:gd name="connsiteX769" fmla="*/ 6266559 w 8140614"/>
                <a:gd name="connsiteY769" fmla="*/ 2774060 h 4020696"/>
                <a:gd name="connsiteX770" fmla="*/ 6200434 w 8140614"/>
                <a:gd name="connsiteY770" fmla="*/ 2759707 h 4020696"/>
                <a:gd name="connsiteX771" fmla="*/ 6183006 w 8140614"/>
                <a:gd name="connsiteY771" fmla="*/ 2754581 h 4020696"/>
                <a:gd name="connsiteX772" fmla="*/ 6200434 w 8140614"/>
                <a:gd name="connsiteY772" fmla="*/ 2739716 h 4020696"/>
                <a:gd name="connsiteX773" fmla="*/ 4305875 w 8140614"/>
                <a:gd name="connsiteY773" fmla="*/ 2894007 h 4020696"/>
                <a:gd name="connsiteX774" fmla="*/ 4303312 w 8140614"/>
                <a:gd name="connsiteY774" fmla="*/ 2972435 h 4020696"/>
                <a:gd name="connsiteX775" fmla="*/ 4327404 w 8140614"/>
                <a:gd name="connsiteY775" fmla="*/ 3005754 h 4020696"/>
                <a:gd name="connsiteX776" fmla="*/ 4234623 w 8140614"/>
                <a:gd name="connsiteY776" fmla="*/ 3000628 h 4020696"/>
                <a:gd name="connsiteX777" fmla="*/ 4145944 w 8140614"/>
                <a:gd name="connsiteY777" fmla="*/ 3000628 h 4020696"/>
                <a:gd name="connsiteX778" fmla="*/ 4090071 w 8140614"/>
                <a:gd name="connsiteY778" fmla="*/ 2995502 h 4020696"/>
                <a:gd name="connsiteX779" fmla="*/ 4090071 w 8140614"/>
                <a:gd name="connsiteY779" fmla="*/ 2991401 h 4020696"/>
                <a:gd name="connsiteX780" fmla="*/ 4108524 w 8140614"/>
                <a:gd name="connsiteY780" fmla="*/ 2912974 h 4020696"/>
                <a:gd name="connsiteX781" fmla="*/ 4136205 w 8140614"/>
                <a:gd name="connsiteY781" fmla="*/ 2869403 h 4020696"/>
                <a:gd name="connsiteX782" fmla="*/ 4122877 w 8140614"/>
                <a:gd name="connsiteY782" fmla="*/ 2820194 h 4020696"/>
                <a:gd name="connsiteX783" fmla="*/ 4126978 w 8140614"/>
                <a:gd name="connsiteY783" fmla="*/ 2788413 h 4020696"/>
                <a:gd name="connsiteX784" fmla="*/ 4106987 w 8140614"/>
                <a:gd name="connsiteY784" fmla="*/ 2741766 h 4020696"/>
                <a:gd name="connsiteX785" fmla="*/ 4109550 w 8140614"/>
                <a:gd name="connsiteY785" fmla="*/ 2739203 h 4020696"/>
                <a:gd name="connsiteX786" fmla="*/ 4190540 w 8140614"/>
                <a:gd name="connsiteY786" fmla="*/ 2737665 h 4020696"/>
                <a:gd name="connsiteX787" fmla="*/ 4213095 w 8140614"/>
                <a:gd name="connsiteY787" fmla="*/ 2786875 h 4020696"/>
                <a:gd name="connsiteX788" fmla="*/ 4251539 w 8140614"/>
                <a:gd name="connsiteY788" fmla="*/ 2781749 h 4020696"/>
                <a:gd name="connsiteX789" fmla="*/ 4258203 w 8140614"/>
                <a:gd name="connsiteY789" fmla="*/ 2761757 h 4020696"/>
                <a:gd name="connsiteX790" fmla="*/ 4299211 w 8140614"/>
                <a:gd name="connsiteY790" fmla="*/ 2765858 h 4020696"/>
                <a:gd name="connsiteX791" fmla="*/ 4304337 w 8140614"/>
                <a:gd name="connsiteY791" fmla="*/ 2789950 h 4020696"/>
                <a:gd name="connsiteX792" fmla="*/ 4299211 w 8140614"/>
                <a:gd name="connsiteY792" fmla="*/ 2817631 h 4020696"/>
                <a:gd name="connsiteX793" fmla="*/ 4299211 w 8140614"/>
                <a:gd name="connsiteY793" fmla="*/ 2819168 h 4020696"/>
                <a:gd name="connsiteX794" fmla="*/ 4311001 w 8140614"/>
                <a:gd name="connsiteY794" fmla="*/ 2832496 h 4020696"/>
                <a:gd name="connsiteX795" fmla="*/ 4311001 w 8140614"/>
                <a:gd name="connsiteY795" fmla="*/ 2856588 h 4020696"/>
                <a:gd name="connsiteX796" fmla="*/ 4312538 w 8140614"/>
                <a:gd name="connsiteY796" fmla="*/ 2856588 h 4020696"/>
                <a:gd name="connsiteX797" fmla="*/ 4349445 w 8140614"/>
                <a:gd name="connsiteY797" fmla="*/ 2848387 h 4020696"/>
                <a:gd name="connsiteX798" fmla="*/ 4340219 w 8140614"/>
                <a:gd name="connsiteY798" fmla="*/ 2896058 h 4020696"/>
                <a:gd name="connsiteX799" fmla="*/ 4338681 w 8140614"/>
                <a:gd name="connsiteY799" fmla="*/ 2896058 h 4020696"/>
                <a:gd name="connsiteX800" fmla="*/ 4305875 w 8140614"/>
                <a:gd name="connsiteY800" fmla="*/ 2894007 h 4020696"/>
                <a:gd name="connsiteX801" fmla="*/ 7300981 w 8140614"/>
                <a:gd name="connsiteY801" fmla="*/ 2733052 h 4020696"/>
                <a:gd name="connsiteX802" fmla="*/ 7328661 w 8140614"/>
                <a:gd name="connsiteY802" fmla="*/ 2758169 h 4020696"/>
                <a:gd name="connsiteX803" fmla="*/ 7327123 w 8140614"/>
                <a:gd name="connsiteY803" fmla="*/ 2762270 h 4020696"/>
                <a:gd name="connsiteX804" fmla="*/ 7321997 w 8140614"/>
                <a:gd name="connsiteY804" fmla="*/ 2762270 h 4020696"/>
                <a:gd name="connsiteX805" fmla="*/ 7300981 w 8140614"/>
                <a:gd name="connsiteY805" fmla="*/ 2733052 h 4020696"/>
                <a:gd name="connsiteX806" fmla="*/ 7238956 w 8140614"/>
                <a:gd name="connsiteY806" fmla="*/ 2706909 h 4020696"/>
                <a:gd name="connsiteX807" fmla="*/ 7244082 w 8140614"/>
                <a:gd name="connsiteY807" fmla="*/ 2709472 h 4020696"/>
                <a:gd name="connsiteX808" fmla="*/ 7156428 w 8140614"/>
                <a:gd name="connsiteY808" fmla="*/ 2732027 h 4020696"/>
                <a:gd name="connsiteX809" fmla="*/ 7238956 w 8140614"/>
                <a:gd name="connsiteY809" fmla="*/ 2706909 h 4020696"/>
                <a:gd name="connsiteX810" fmla="*/ 7250746 w 8140614"/>
                <a:gd name="connsiteY810" fmla="*/ 2692044 h 4020696"/>
                <a:gd name="connsiteX811" fmla="*/ 7264073 w 8140614"/>
                <a:gd name="connsiteY811" fmla="*/ 2707935 h 4020696"/>
                <a:gd name="connsiteX812" fmla="*/ 7257410 w 8140614"/>
                <a:gd name="connsiteY812" fmla="*/ 2710498 h 4020696"/>
                <a:gd name="connsiteX813" fmla="*/ 7250746 w 8140614"/>
                <a:gd name="connsiteY813" fmla="*/ 2692044 h 4020696"/>
                <a:gd name="connsiteX814" fmla="*/ 6645881 w 8140614"/>
                <a:gd name="connsiteY814" fmla="*/ 2676154 h 4020696"/>
                <a:gd name="connsiteX815" fmla="*/ 6669973 w 8140614"/>
                <a:gd name="connsiteY815" fmla="*/ 2682818 h 4020696"/>
                <a:gd name="connsiteX816" fmla="*/ 6669973 w 8140614"/>
                <a:gd name="connsiteY816" fmla="*/ 2686918 h 4020696"/>
                <a:gd name="connsiteX817" fmla="*/ 6665873 w 8140614"/>
                <a:gd name="connsiteY817" fmla="*/ 2688456 h 4020696"/>
                <a:gd name="connsiteX818" fmla="*/ 6659209 w 8140614"/>
                <a:gd name="connsiteY818" fmla="*/ 2689994 h 4020696"/>
                <a:gd name="connsiteX819" fmla="*/ 6647419 w 8140614"/>
                <a:gd name="connsiteY819" fmla="*/ 2683330 h 4020696"/>
                <a:gd name="connsiteX820" fmla="*/ 6645881 w 8140614"/>
                <a:gd name="connsiteY820" fmla="*/ 2676154 h 4020696"/>
                <a:gd name="connsiteX821" fmla="*/ 6988297 w 8140614"/>
                <a:gd name="connsiteY821" fmla="*/ 2669490 h 4020696"/>
                <a:gd name="connsiteX822" fmla="*/ 7082614 w 8140614"/>
                <a:gd name="connsiteY822" fmla="*/ 2710498 h 4020696"/>
                <a:gd name="connsiteX823" fmla="*/ 7096967 w 8140614"/>
                <a:gd name="connsiteY823" fmla="*/ 2730489 h 4020696"/>
                <a:gd name="connsiteX824" fmla="*/ 7140538 w 8140614"/>
                <a:gd name="connsiteY824" fmla="*/ 2754581 h 4020696"/>
                <a:gd name="connsiteX825" fmla="*/ 7139000 w 8140614"/>
                <a:gd name="connsiteY825" fmla="*/ 2757144 h 4020696"/>
                <a:gd name="connsiteX826" fmla="*/ 7123109 w 8140614"/>
                <a:gd name="connsiteY826" fmla="*/ 2761245 h 4020696"/>
                <a:gd name="connsiteX827" fmla="*/ 7123109 w 8140614"/>
                <a:gd name="connsiteY827" fmla="*/ 2762783 h 4020696"/>
                <a:gd name="connsiteX828" fmla="*/ 7140538 w 8140614"/>
                <a:gd name="connsiteY828" fmla="*/ 2783799 h 4020696"/>
                <a:gd name="connsiteX829" fmla="*/ 7147202 w 8140614"/>
                <a:gd name="connsiteY829" fmla="*/ 2806353 h 4020696"/>
                <a:gd name="connsiteX830" fmla="*/ 7172318 w 8140614"/>
                <a:gd name="connsiteY830" fmla="*/ 2817118 h 4020696"/>
                <a:gd name="connsiteX831" fmla="*/ 7198974 w 8140614"/>
                <a:gd name="connsiteY831" fmla="*/ 2846336 h 4020696"/>
                <a:gd name="connsiteX832" fmla="*/ 7187184 w 8140614"/>
                <a:gd name="connsiteY832" fmla="*/ 2846336 h 4020696"/>
                <a:gd name="connsiteX833" fmla="*/ 7136950 w 8140614"/>
                <a:gd name="connsiteY833" fmla="*/ 2835572 h 4020696"/>
                <a:gd name="connsiteX834" fmla="*/ 7054934 w 8140614"/>
                <a:gd name="connsiteY834" fmla="*/ 2779698 h 4020696"/>
                <a:gd name="connsiteX835" fmla="*/ 7025716 w 8140614"/>
                <a:gd name="connsiteY835" fmla="*/ 2813017 h 4020696"/>
                <a:gd name="connsiteX836" fmla="*/ 6988809 w 8140614"/>
                <a:gd name="connsiteY836" fmla="*/ 2808916 h 4020696"/>
                <a:gd name="connsiteX837" fmla="*/ 6988809 w 8140614"/>
                <a:gd name="connsiteY837" fmla="*/ 2669490 h 4020696"/>
                <a:gd name="connsiteX838" fmla="*/ 6706880 w 8140614"/>
                <a:gd name="connsiteY838" fmla="*/ 2669490 h 4020696"/>
                <a:gd name="connsiteX839" fmla="*/ 6747888 w 8140614"/>
                <a:gd name="connsiteY839" fmla="*/ 2680255 h 4020696"/>
                <a:gd name="connsiteX840" fmla="*/ 6750451 w 8140614"/>
                <a:gd name="connsiteY840" fmla="*/ 2691019 h 4020696"/>
                <a:gd name="connsiteX841" fmla="*/ 6723796 w 8140614"/>
                <a:gd name="connsiteY841" fmla="*/ 2680255 h 4020696"/>
                <a:gd name="connsiteX842" fmla="*/ 6692015 w 8140614"/>
                <a:gd name="connsiteY842" fmla="*/ 2678717 h 4020696"/>
                <a:gd name="connsiteX843" fmla="*/ 6692015 w 8140614"/>
                <a:gd name="connsiteY843" fmla="*/ 2676154 h 4020696"/>
                <a:gd name="connsiteX844" fmla="*/ 6696116 w 8140614"/>
                <a:gd name="connsiteY844" fmla="*/ 2673591 h 4020696"/>
                <a:gd name="connsiteX845" fmla="*/ 6706880 w 8140614"/>
                <a:gd name="connsiteY845" fmla="*/ 2669490 h 4020696"/>
                <a:gd name="connsiteX846" fmla="*/ 6232215 w 8140614"/>
                <a:gd name="connsiteY846" fmla="*/ 2668465 h 4020696"/>
                <a:gd name="connsiteX847" fmla="*/ 6238879 w 8140614"/>
                <a:gd name="connsiteY847" fmla="*/ 2668465 h 4020696"/>
                <a:gd name="connsiteX848" fmla="*/ 6237341 w 8140614"/>
                <a:gd name="connsiteY848" fmla="*/ 2675129 h 4020696"/>
                <a:gd name="connsiteX849" fmla="*/ 6234778 w 8140614"/>
                <a:gd name="connsiteY849" fmla="*/ 2676666 h 4020696"/>
                <a:gd name="connsiteX850" fmla="*/ 6229652 w 8140614"/>
                <a:gd name="connsiteY850" fmla="*/ 2670003 h 4020696"/>
                <a:gd name="connsiteX851" fmla="*/ 6232215 w 8140614"/>
                <a:gd name="connsiteY851" fmla="*/ 2668465 h 4020696"/>
                <a:gd name="connsiteX852" fmla="*/ 4491947 w 8140614"/>
                <a:gd name="connsiteY852" fmla="*/ 2653600 h 4020696"/>
                <a:gd name="connsiteX853" fmla="*/ 4496048 w 8140614"/>
                <a:gd name="connsiteY853" fmla="*/ 2671028 h 4020696"/>
                <a:gd name="connsiteX854" fmla="*/ 4476057 w 8140614"/>
                <a:gd name="connsiteY854" fmla="*/ 2696145 h 4020696"/>
                <a:gd name="connsiteX855" fmla="*/ 4473494 w 8140614"/>
                <a:gd name="connsiteY855" fmla="*/ 2694607 h 4020696"/>
                <a:gd name="connsiteX856" fmla="*/ 4468368 w 8140614"/>
                <a:gd name="connsiteY856" fmla="*/ 2661289 h 4020696"/>
                <a:gd name="connsiteX857" fmla="*/ 4491947 w 8140614"/>
                <a:gd name="connsiteY857" fmla="*/ 2653600 h 4020696"/>
                <a:gd name="connsiteX858" fmla="*/ 6025126 w 8140614"/>
                <a:gd name="connsiteY858" fmla="*/ 2626944 h 4020696"/>
                <a:gd name="connsiteX859" fmla="*/ 6031789 w 8140614"/>
                <a:gd name="connsiteY859" fmla="*/ 2638734 h 4020696"/>
                <a:gd name="connsiteX860" fmla="*/ 6026663 w 8140614"/>
                <a:gd name="connsiteY860" fmla="*/ 2637196 h 4020696"/>
                <a:gd name="connsiteX861" fmla="*/ 6025126 w 8140614"/>
                <a:gd name="connsiteY861" fmla="*/ 2626944 h 4020696"/>
                <a:gd name="connsiteX862" fmla="*/ 4491947 w 8140614"/>
                <a:gd name="connsiteY862" fmla="*/ 2625919 h 4020696"/>
                <a:gd name="connsiteX863" fmla="*/ 4496048 w 8140614"/>
                <a:gd name="connsiteY863" fmla="*/ 2625919 h 4020696"/>
                <a:gd name="connsiteX864" fmla="*/ 4501174 w 8140614"/>
                <a:gd name="connsiteY864" fmla="*/ 2646936 h 4020696"/>
                <a:gd name="connsiteX865" fmla="*/ 4469393 w 8140614"/>
                <a:gd name="connsiteY865" fmla="*/ 2657700 h 4020696"/>
                <a:gd name="connsiteX866" fmla="*/ 4462729 w 8140614"/>
                <a:gd name="connsiteY866" fmla="*/ 2655137 h 4020696"/>
                <a:gd name="connsiteX867" fmla="*/ 4470931 w 8140614"/>
                <a:gd name="connsiteY867" fmla="*/ 2632583 h 4020696"/>
                <a:gd name="connsiteX868" fmla="*/ 4491947 w 8140614"/>
                <a:gd name="connsiteY868" fmla="*/ 2625919 h 4020696"/>
                <a:gd name="connsiteX869" fmla="*/ 4518090 w 8140614"/>
                <a:gd name="connsiteY869" fmla="*/ 2620281 h 4020696"/>
                <a:gd name="connsiteX870" fmla="*/ 4522191 w 8140614"/>
                <a:gd name="connsiteY870" fmla="*/ 2620281 h 4020696"/>
                <a:gd name="connsiteX871" fmla="*/ 4519628 w 8140614"/>
                <a:gd name="connsiteY871" fmla="*/ 2653600 h 4020696"/>
                <a:gd name="connsiteX872" fmla="*/ 4566274 w 8140614"/>
                <a:gd name="connsiteY872" fmla="*/ 2656163 h 4020696"/>
                <a:gd name="connsiteX873" fmla="*/ 4566274 w 8140614"/>
                <a:gd name="connsiteY873" fmla="*/ 2651037 h 4020696"/>
                <a:gd name="connsiteX874" fmla="*/ 4561148 w 8140614"/>
                <a:gd name="connsiteY874" fmla="*/ 2642835 h 4020696"/>
                <a:gd name="connsiteX875" fmla="*/ 4574476 w 8140614"/>
                <a:gd name="connsiteY875" fmla="*/ 2622844 h 4020696"/>
                <a:gd name="connsiteX876" fmla="*/ 4655466 w 8140614"/>
                <a:gd name="connsiteY876" fmla="*/ 2665389 h 4020696"/>
                <a:gd name="connsiteX877" fmla="*/ 4657004 w 8140614"/>
                <a:gd name="connsiteY877" fmla="*/ 2682818 h 4020696"/>
                <a:gd name="connsiteX878" fmla="*/ 4691348 w 8140614"/>
                <a:gd name="connsiteY878" fmla="*/ 2710498 h 4020696"/>
                <a:gd name="connsiteX879" fmla="*/ 4683146 w 8140614"/>
                <a:gd name="connsiteY879" fmla="*/ 2741254 h 4020696"/>
                <a:gd name="connsiteX880" fmla="*/ 4694936 w 8140614"/>
                <a:gd name="connsiteY880" fmla="*/ 2755606 h 4020696"/>
                <a:gd name="connsiteX881" fmla="*/ 4715952 w 8140614"/>
                <a:gd name="connsiteY881" fmla="*/ 2835059 h 4020696"/>
                <a:gd name="connsiteX882" fmla="*/ 4715952 w 8140614"/>
                <a:gd name="connsiteY882" fmla="*/ 2837622 h 4020696"/>
                <a:gd name="connsiteX883" fmla="*/ 4664180 w 8140614"/>
                <a:gd name="connsiteY883" fmla="*/ 2852487 h 4020696"/>
                <a:gd name="connsiteX884" fmla="*/ 4654953 w 8140614"/>
                <a:gd name="connsiteY884" fmla="*/ 2864277 h 4020696"/>
                <a:gd name="connsiteX885" fmla="*/ 4593954 w 8140614"/>
                <a:gd name="connsiteY885" fmla="*/ 2860176 h 4020696"/>
                <a:gd name="connsiteX886" fmla="*/ 4575501 w 8140614"/>
                <a:gd name="connsiteY886" fmla="*/ 2813530 h 4020696"/>
                <a:gd name="connsiteX887" fmla="*/ 4505275 w 8140614"/>
                <a:gd name="connsiteY887" fmla="*/ 2790976 h 4020696"/>
                <a:gd name="connsiteX888" fmla="*/ 4476057 w 8140614"/>
                <a:gd name="connsiteY888" fmla="*/ 2700759 h 4020696"/>
                <a:gd name="connsiteX889" fmla="*/ 4503737 w 8140614"/>
                <a:gd name="connsiteY889" fmla="*/ 2667440 h 4020696"/>
                <a:gd name="connsiteX890" fmla="*/ 4497073 w 8140614"/>
                <a:gd name="connsiteY890" fmla="*/ 2653087 h 4020696"/>
                <a:gd name="connsiteX891" fmla="*/ 4505275 w 8140614"/>
                <a:gd name="connsiteY891" fmla="*/ 2647961 h 4020696"/>
                <a:gd name="connsiteX892" fmla="*/ 4501174 w 8140614"/>
                <a:gd name="connsiteY892" fmla="*/ 2622844 h 4020696"/>
                <a:gd name="connsiteX893" fmla="*/ 4518090 w 8140614"/>
                <a:gd name="connsiteY893" fmla="*/ 2620281 h 4020696"/>
                <a:gd name="connsiteX894" fmla="*/ 6785307 w 8140614"/>
                <a:gd name="connsiteY894" fmla="*/ 2613617 h 4020696"/>
                <a:gd name="connsiteX895" fmla="*/ 6827853 w 8140614"/>
                <a:gd name="connsiteY895" fmla="*/ 2626944 h 4020696"/>
                <a:gd name="connsiteX896" fmla="*/ 6843744 w 8140614"/>
                <a:gd name="connsiteY896" fmla="*/ 2681280 h 4020696"/>
                <a:gd name="connsiteX897" fmla="*/ 6852971 w 8140614"/>
                <a:gd name="connsiteY897" fmla="*/ 2682818 h 4020696"/>
                <a:gd name="connsiteX898" fmla="*/ 6904743 w 8140614"/>
                <a:gd name="connsiteY898" fmla="*/ 2641810 h 4020696"/>
                <a:gd name="connsiteX899" fmla="*/ 6983171 w 8140614"/>
                <a:gd name="connsiteY899" fmla="*/ 2666927 h 4020696"/>
                <a:gd name="connsiteX900" fmla="*/ 6984708 w 8140614"/>
                <a:gd name="connsiteY900" fmla="*/ 2804816 h 4020696"/>
                <a:gd name="connsiteX901" fmla="*/ 6966255 w 8140614"/>
                <a:gd name="connsiteY901" fmla="*/ 2788925 h 4020696"/>
                <a:gd name="connsiteX902" fmla="*/ 6911919 w 8140614"/>
                <a:gd name="connsiteY902" fmla="*/ 2791488 h 4020696"/>
                <a:gd name="connsiteX903" fmla="*/ 6911919 w 8140614"/>
                <a:gd name="connsiteY903" fmla="*/ 2787387 h 4020696"/>
                <a:gd name="connsiteX904" fmla="*/ 6942675 w 8140614"/>
                <a:gd name="connsiteY904" fmla="*/ 2768934 h 4020696"/>
                <a:gd name="connsiteX905" fmla="*/ 6877575 w 8140614"/>
                <a:gd name="connsiteY905" fmla="*/ 2707935 h 4020696"/>
                <a:gd name="connsiteX906" fmla="*/ 6849895 w 8140614"/>
                <a:gd name="connsiteY906" fmla="*/ 2703834 h 4020696"/>
                <a:gd name="connsiteX907" fmla="*/ 6812988 w 8140614"/>
                <a:gd name="connsiteY907" fmla="*/ 2683843 h 4020696"/>
                <a:gd name="connsiteX908" fmla="*/ 6799660 w 8140614"/>
                <a:gd name="connsiteY908" fmla="*/ 2692044 h 4020696"/>
                <a:gd name="connsiteX909" fmla="*/ 6785307 w 8140614"/>
                <a:gd name="connsiteY909" fmla="*/ 2666927 h 4020696"/>
                <a:gd name="connsiteX910" fmla="*/ 6826315 w 8140614"/>
                <a:gd name="connsiteY910" fmla="*/ 2664364 h 4020696"/>
                <a:gd name="connsiteX911" fmla="*/ 6826315 w 8140614"/>
                <a:gd name="connsiteY911" fmla="*/ 2657700 h 4020696"/>
                <a:gd name="connsiteX912" fmla="*/ 6822215 w 8140614"/>
                <a:gd name="connsiteY912" fmla="*/ 2655137 h 4020696"/>
                <a:gd name="connsiteX913" fmla="*/ 6785307 w 8140614"/>
                <a:gd name="connsiteY913" fmla="*/ 2655137 h 4020696"/>
                <a:gd name="connsiteX914" fmla="*/ 6777106 w 8140614"/>
                <a:gd name="connsiteY914" fmla="*/ 2637709 h 4020696"/>
                <a:gd name="connsiteX915" fmla="*/ 6759678 w 8140614"/>
                <a:gd name="connsiteY915" fmla="*/ 2636171 h 4020696"/>
                <a:gd name="connsiteX916" fmla="*/ 6759678 w 8140614"/>
                <a:gd name="connsiteY916" fmla="*/ 2632070 h 4020696"/>
                <a:gd name="connsiteX917" fmla="*/ 6759678 w 8140614"/>
                <a:gd name="connsiteY917" fmla="*/ 2630533 h 4020696"/>
                <a:gd name="connsiteX918" fmla="*/ 6785307 w 8140614"/>
                <a:gd name="connsiteY918" fmla="*/ 2613617 h 4020696"/>
                <a:gd name="connsiteX919" fmla="*/ 2101706 w 8140614"/>
                <a:gd name="connsiteY919" fmla="*/ 2605928 h 4020696"/>
                <a:gd name="connsiteX920" fmla="*/ 2116059 w 8140614"/>
                <a:gd name="connsiteY920" fmla="*/ 2608491 h 4020696"/>
                <a:gd name="connsiteX921" fmla="*/ 2140151 w 8140614"/>
                <a:gd name="connsiteY921" fmla="*/ 2633608 h 4020696"/>
                <a:gd name="connsiteX922" fmla="*/ 2151941 w 8140614"/>
                <a:gd name="connsiteY922" fmla="*/ 2657700 h 4020696"/>
                <a:gd name="connsiteX923" fmla="*/ 2219603 w 8140614"/>
                <a:gd name="connsiteY923" fmla="*/ 2662826 h 4020696"/>
                <a:gd name="connsiteX924" fmla="*/ 2219603 w 8140614"/>
                <a:gd name="connsiteY924" fmla="*/ 2666927 h 4020696"/>
                <a:gd name="connsiteX925" fmla="*/ 2214477 w 8140614"/>
                <a:gd name="connsiteY925" fmla="*/ 2692044 h 4020696"/>
                <a:gd name="connsiteX926" fmla="*/ 2157579 w 8140614"/>
                <a:gd name="connsiteY926" fmla="*/ 2717161 h 4020696"/>
                <a:gd name="connsiteX927" fmla="*/ 2133487 w 8140614"/>
                <a:gd name="connsiteY927" fmla="*/ 2775598 h 4020696"/>
                <a:gd name="connsiteX928" fmla="*/ 2151941 w 8140614"/>
                <a:gd name="connsiteY928" fmla="*/ 2815580 h 4020696"/>
                <a:gd name="connsiteX929" fmla="*/ 2172957 w 8140614"/>
                <a:gd name="connsiteY929" fmla="*/ 2831471 h 4020696"/>
                <a:gd name="connsiteX930" fmla="*/ 2207301 w 8140614"/>
                <a:gd name="connsiteY930" fmla="*/ 2820706 h 4020696"/>
                <a:gd name="connsiteX931" fmla="*/ 2211402 w 8140614"/>
                <a:gd name="connsiteY931" fmla="*/ 2855050 h 4020696"/>
                <a:gd name="connsiteX932" fmla="*/ 2235494 w 8140614"/>
                <a:gd name="connsiteY932" fmla="*/ 2853512 h 4020696"/>
                <a:gd name="connsiteX933" fmla="*/ 2251385 w 8140614"/>
                <a:gd name="connsiteY933" fmla="*/ 2885294 h 4020696"/>
                <a:gd name="connsiteX934" fmla="*/ 2243183 w 8140614"/>
                <a:gd name="connsiteY934" fmla="*/ 2896058 h 4020696"/>
                <a:gd name="connsiteX935" fmla="*/ 2243183 w 8140614"/>
                <a:gd name="connsiteY935" fmla="*/ 2898621 h 4020696"/>
                <a:gd name="connsiteX936" fmla="*/ 2245746 w 8140614"/>
                <a:gd name="connsiteY936" fmla="*/ 2931940 h 4020696"/>
                <a:gd name="connsiteX937" fmla="*/ 2234981 w 8140614"/>
                <a:gd name="connsiteY937" fmla="*/ 2966284 h 4020696"/>
                <a:gd name="connsiteX938" fmla="*/ 2236519 w 8140614"/>
                <a:gd name="connsiteY938" fmla="*/ 2967822 h 4020696"/>
                <a:gd name="connsiteX939" fmla="*/ 2244721 w 8140614"/>
                <a:gd name="connsiteY939" fmla="*/ 2977048 h 4020696"/>
                <a:gd name="connsiteX940" fmla="*/ 2219603 w 8140614"/>
                <a:gd name="connsiteY940" fmla="*/ 3022157 h 4020696"/>
                <a:gd name="connsiteX941" fmla="*/ 2217040 w 8140614"/>
                <a:gd name="connsiteY941" fmla="*/ 3019594 h 4020696"/>
                <a:gd name="connsiteX942" fmla="*/ 2181159 w 8140614"/>
                <a:gd name="connsiteY942" fmla="*/ 2990376 h 4020696"/>
                <a:gd name="connsiteX943" fmla="*/ 2084278 w 8140614"/>
                <a:gd name="connsiteY943" fmla="*/ 2930402 h 4020696"/>
                <a:gd name="connsiteX944" fmla="*/ 2080177 w 8140614"/>
                <a:gd name="connsiteY944" fmla="*/ 2902722 h 4020696"/>
                <a:gd name="connsiteX945" fmla="*/ 2053522 w 8140614"/>
                <a:gd name="connsiteY945" fmla="*/ 2864277 h 4020696"/>
                <a:gd name="connsiteX946" fmla="*/ 2021741 w 8140614"/>
                <a:gd name="connsiteY946" fmla="*/ 2789950 h 4020696"/>
                <a:gd name="connsiteX947" fmla="*/ 1995086 w 8140614"/>
                <a:gd name="connsiteY947" fmla="*/ 2752531 h 4020696"/>
                <a:gd name="connsiteX948" fmla="*/ 1969968 w 8140614"/>
                <a:gd name="connsiteY948" fmla="*/ 2735102 h 4020696"/>
                <a:gd name="connsiteX949" fmla="*/ 1976632 w 8140614"/>
                <a:gd name="connsiteY949" fmla="*/ 2726901 h 4020696"/>
                <a:gd name="connsiteX950" fmla="*/ 1967405 w 8140614"/>
                <a:gd name="connsiteY950" fmla="*/ 2699221 h 4020696"/>
                <a:gd name="connsiteX951" fmla="*/ 1987397 w 8140614"/>
                <a:gd name="connsiteY951" fmla="*/ 2681792 h 4020696"/>
                <a:gd name="connsiteX952" fmla="*/ 1988935 w 8140614"/>
                <a:gd name="connsiteY952" fmla="*/ 2685893 h 4020696"/>
                <a:gd name="connsiteX953" fmla="*/ 1984834 w 8140614"/>
                <a:gd name="connsiteY953" fmla="*/ 2696658 h 4020696"/>
                <a:gd name="connsiteX954" fmla="*/ 2015590 w 8140614"/>
                <a:gd name="connsiteY954" fmla="*/ 2715111 h 4020696"/>
                <a:gd name="connsiteX955" fmla="*/ 2036606 w 8140614"/>
                <a:gd name="connsiteY955" fmla="*/ 2675129 h 4020696"/>
                <a:gd name="connsiteX956" fmla="*/ 2076589 w 8140614"/>
                <a:gd name="connsiteY956" fmla="*/ 2657700 h 4020696"/>
                <a:gd name="connsiteX957" fmla="*/ 2105807 w 8140614"/>
                <a:gd name="connsiteY957" fmla="*/ 2616692 h 4020696"/>
                <a:gd name="connsiteX958" fmla="*/ 2101706 w 8140614"/>
                <a:gd name="connsiteY958" fmla="*/ 2605928 h 4020696"/>
                <a:gd name="connsiteX959" fmla="*/ 1741863 w 8140614"/>
                <a:gd name="connsiteY959" fmla="*/ 2595163 h 4020696"/>
                <a:gd name="connsiteX960" fmla="*/ 1750064 w 8140614"/>
                <a:gd name="connsiteY960" fmla="*/ 2620281 h 4020696"/>
                <a:gd name="connsiteX961" fmla="*/ 1744938 w 8140614"/>
                <a:gd name="connsiteY961" fmla="*/ 2620281 h 4020696"/>
                <a:gd name="connsiteX962" fmla="*/ 1736737 w 8140614"/>
                <a:gd name="connsiteY962" fmla="*/ 2611054 h 4020696"/>
                <a:gd name="connsiteX963" fmla="*/ 1738275 w 8140614"/>
                <a:gd name="connsiteY963" fmla="*/ 2601827 h 4020696"/>
                <a:gd name="connsiteX964" fmla="*/ 1741863 w 8140614"/>
                <a:gd name="connsiteY964" fmla="*/ 2595163 h 4020696"/>
                <a:gd name="connsiteX965" fmla="*/ 5990782 w 8140614"/>
                <a:gd name="connsiteY965" fmla="*/ 2571071 h 4020696"/>
                <a:gd name="connsiteX966" fmla="*/ 6002572 w 8140614"/>
                <a:gd name="connsiteY966" fmla="*/ 2581836 h 4020696"/>
                <a:gd name="connsiteX967" fmla="*/ 6001034 w 8140614"/>
                <a:gd name="connsiteY967" fmla="*/ 2588500 h 4020696"/>
                <a:gd name="connsiteX968" fmla="*/ 5999496 w 8140614"/>
                <a:gd name="connsiteY968" fmla="*/ 2588500 h 4020696"/>
                <a:gd name="connsiteX969" fmla="*/ 5994370 w 8140614"/>
                <a:gd name="connsiteY969" fmla="*/ 2585937 h 4020696"/>
                <a:gd name="connsiteX970" fmla="*/ 5990782 w 8140614"/>
                <a:gd name="connsiteY970" fmla="*/ 2571071 h 4020696"/>
                <a:gd name="connsiteX971" fmla="*/ 6616663 w 8140614"/>
                <a:gd name="connsiteY971" fmla="*/ 2570046 h 4020696"/>
                <a:gd name="connsiteX972" fmla="*/ 6619226 w 8140614"/>
                <a:gd name="connsiteY972" fmla="*/ 2570046 h 4020696"/>
                <a:gd name="connsiteX973" fmla="*/ 6504917 w 8140614"/>
                <a:gd name="connsiteY973" fmla="*/ 2612592 h 4020696"/>
                <a:gd name="connsiteX974" fmla="*/ 6522345 w 8140614"/>
                <a:gd name="connsiteY974" fmla="*/ 2637709 h 4020696"/>
                <a:gd name="connsiteX975" fmla="*/ 6536698 w 8140614"/>
                <a:gd name="connsiteY975" fmla="*/ 2636171 h 4020696"/>
                <a:gd name="connsiteX976" fmla="*/ 6580269 w 8140614"/>
                <a:gd name="connsiteY976" fmla="*/ 2620281 h 4020696"/>
                <a:gd name="connsiteX977" fmla="*/ 6571042 w 8140614"/>
                <a:gd name="connsiteY977" fmla="*/ 2631045 h 4020696"/>
                <a:gd name="connsiteX978" fmla="*/ 6541824 w 8140614"/>
                <a:gd name="connsiteY978" fmla="*/ 2646936 h 4020696"/>
                <a:gd name="connsiteX979" fmla="*/ 6556177 w 8140614"/>
                <a:gd name="connsiteY979" fmla="*/ 2666927 h 4020696"/>
                <a:gd name="connsiteX980" fmla="*/ 6554639 w 8140614"/>
                <a:gd name="connsiteY980" fmla="*/ 2686918 h 4020696"/>
                <a:gd name="connsiteX981" fmla="*/ 6562841 w 8140614"/>
                <a:gd name="connsiteY981" fmla="*/ 2702809 h 4020696"/>
                <a:gd name="connsiteX982" fmla="*/ 6560278 w 8140614"/>
                <a:gd name="connsiteY982" fmla="*/ 2704346 h 4020696"/>
                <a:gd name="connsiteX983" fmla="*/ 6540286 w 8140614"/>
                <a:gd name="connsiteY983" fmla="*/ 2709472 h 4020696"/>
                <a:gd name="connsiteX984" fmla="*/ 6526959 w 8140614"/>
                <a:gd name="connsiteY984" fmla="*/ 2688456 h 4020696"/>
                <a:gd name="connsiteX985" fmla="*/ 6524396 w 8140614"/>
                <a:gd name="connsiteY985" fmla="*/ 2668465 h 4020696"/>
                <a:gd name="connsiteX986" fmla="*/ 6521833 w 8140614"/>
                <a:gd name="connsiteY986" fmla="*/ 2666927 h 4020696"/>
                <a:gd name="connsiteX987" fmla="*/ 6508505 w 8140614"/>
                <a:gd name="connsiteY987" fmla="*/ 2671028 h 4020696"/>
                <a:gd name="connsiteX988" fmla="*/ 6512606 w 8140614"/>
                <a:gd name="connsiteY988" fmla="*/ 2722800 h 4020696"/>
                <a:gd name="connsiteX989" fmla="*/ 6499279 w 8140614"/>
                <a:gd name="connsiteY989" fmla="*/ 2733565 h 4020696"/>
                <a:gd name="connsiteX990" fmla="*/ 6499279 w 8140614"/>
                <a:gd name="connsiteY990" fmla="*/ 2720237 h 4020696"/>
                <a:gd name="connsiteX991" fmla="*/ 6501842 w 8140614"/>
                <a:gd name="connsiteY991" fmla="*/ 2689481 h 4020696"/>
                <a:gd name="connsiteX992" fmla="*/ 6476724 w 8140614"/>
                <a:gd name="connsiteY992" fmla="*/ 2677692 h 4020696"/>
                <a:gd name="connsiteX993" fmla="*/ 6508505 w 8140614"/>
                <a:gd name="connsiteY993" fmla="*/ 2590037 h 4020696"/>
                <a:gd name="connsiteX994" fmla="*/ 6531059 w 8140614"/>
                <a:gd name="connsiteY994" fmla="*/ 2575685 h 4020696"/>
                <a:gd name="connsiteX995" fmla="*/ 6616663 w 8140614"/>
                <a:gd name="connsiteY995" fmla="*/ 2570046 h 4020696"/>
                <a:gd name="connsiteX996" fmla="*/ 2020716 w 8140614"/>
                <a:gd name="connsiteY996" fmla="*/ 2570046 h 4020696"/>
                <a:gd name="connsiteX997" fmla="*/ 2081715 w 8140614"/>
                <a:gd name="connsiteY997" fmla="*/ 2594138 h 4020696"/>
                <a:gd name="connsiteX998" fmla="*/ 2101706 w 8140614"/>
                <a:gd name="connsiteY998" fmla="*/ 2616692 h 4020696"/>
                <a:gd name="connsiteX999" fmla="*/ 2070950 w 8140614"/>
                <a:gd name="connsiteY999" fmla="*/ 2657700 h 4020696"/>
                <a:gd name="connsiteX1000" fmla="*/ 2032505 w 8140614"/>
                <a:gd name="connsiteY1000" fmla="*/ 2675129 h 4020696"/>
                <a:gd name="connsiteX1001" fmla="*/ 2016615 w 8140614"/>
                <a:gd name="connsiteY1001" fmla="*/ 2712548 h 4020696"/>
                <a:gd name="connsiteX1002" fmla="*/ 2015077 w 8140614"/>
                <a:gd name="connsiteY1002" fmla="*/ 2712548 h 4020696"/>
                <a:gd name="connsiteX1003" fmla="*/ 1989960 w 8140614"/>
                <a:gd name="connsiteY1003" fmla="*/ 2700759 h 4020696"/>
                <a:gd name="connsiteX1004" fmla="*/ 1987397 w 8140614"/>
                <a:gd name="connsiteY1004" fmla="*/ 2696658 h 4020696"/>
                <a:gd name="connsiteX1005" fmla="*/ 1988935 w 8140614"/>
                <a:gd name="connsiteY1005" fmla="*/ 2679229 h 4020696"/>
                <a:gd name="connsiteX1006" fmla="*/ 1999699 w 8140614"/>
                <a:gd name="connsiteY1006" fmla="*/ 2672566 h 4020696"/>
                <a:gd name="connsiteX1007" fmla="*/ 1975607 w 8140614"/>
                <a:gd name="connsiteY1007" fmla="*/ 2651549 h 4020696"/>
                <a:gd name="connsiteX1008" fmla="*/ 1975607 w 8140614"/>
                <a:gd name="connsiteY1008" fmla="*/ 2627457 h 4020696"/>
                <a:gd name="connsiteX1009" fmla="*/ 1995598 w 8140614"/>
                <a:gd name="connsiteY1009" fmla="*/ 2600802 h 4020696"/>
                <a:gd name="connsiteX1010" fmla="*/ 2000724 w 8140614"/>
                <a:gd name="connsiteY1010" fmla="*/ 2579785 h 4020696"/>
                <a:gd name="connsiteX1011" fmla="*/ 2020716 w 8140614"/>
                <a:gd name="connsiteY1011" fmla="*/ 2570046 h 4020696"/>
                <a:gd name="connsiteX1012" fmla="*/ 6684326 w 8140614"/>
                <a:gd name="connsiteY1012" fmla="*/ 2560819 h 4020696"/>
                <a:gd name="connsiteX1013" fmla="*/ 6693553 w 8140614"/>
                <a:gd name="connsiteY1013" fmla="*/ 2576710 h 4020696"/>
                <a:gd name="connsiteX1014" fmla="*/ 6705342 w 8140614"/>
                <a:gd name="connsiteY1014" fmla="*/ 2578248 h 4020696"/>
                <a:gd name="connsiteX1015" fmla="*/ 6706880 w 8140614"/>
                <a:gd name="connsiteY1015" fmla="*/ 2592600 h 4020696"/>
                <a:gd name="connsiteX1016" fmla="*/ 6705342 w 8140614"/>
                <a:gd name="connsiteY1016" fmla="*/ 2594138 h 4020696"/>
                <a:gd name="connsiteX1017" fmla="*/ 6690990 w 8140614"/>
                <a:gd name="connsiteY1017" fmla="*/ 2595676 h 4020696"/>
                <a:gd name="connsiteX1018" fmla="*/ 6690990 w 8140614"/>
                <a:gd name="connsiteY1018" fmla="*/ 2611567 h 4020696"/>
                <a:gd name="connsiteX1019" fmla="*/ 6685864 w 8140614"/>
                <a:gd name="connsiteY1019" fmla="*/ 2610029 h 4020696"/>
                <a:gd name="connsiteX1020" fmla="*/ 6684326 w 8140614"/>
                <a:gd name="connsiteY1020" fmla="*/ 2560819 h 4020696"/>
                <a:gd name="connsiteX1021" fmla="*/ 4080332 w 8140614"/>
                <a:gd name="connsiteY1021" fmla="*/ 2550055 h 4020696"/>
                <a:gd name="connsiteX1022" fmla="*/ 4080332 w 8140614"/>
                <a:gd name="connsiteY1022" fmla="*/ 2574147 h 4020696"/>
                <a:gd name="connsiteX1023" fmla="*/ 4044450 w 8140614"/>
                <a:gd name="connsiteY1023" fmla="*/ 2576710 h 4020696"/>
                <a:gd name="connsiteX1024" fmla="*/ 4037786 w 8140614"/>
                <a:gd name="connsiteY1024" fmla="*/ 2568508 h 4020696"/>
                <a:gd name="connsiteX1025" fmla="*/ 4048551 w 8140614"/>
                <a:gd name="connsiteY1025" fmla="*/ 2550055 h 4020696"/>
                <a:gd name="connsiteX1026" fmla="*/ 4080332 w 8140614"/>
                <a:gd name="connsiteY1026" fmla="*/ 2550055 h 4020696"/>
                <a:gd name="connsiteX1027" fmla="*/ 4085970 w 8140614"/>
                <a:gd name="connsiteY1027" fmla="*/ 2547492 h 4020696"/>
                <a:gd name="connsiteX1028" fmla="*/ 4119289 w 8140614"/>
                <a:gd name="connsiteY1028" fmla="*/ 2549030 h 4020696"/>
                <a:gd name="connsiteX1029" fmla="*/ 4117751 w 8140614"/>
                <a:gd name="connsiteY1029" fmla="*/ 2574147 h 4020696"/>
                <a:gd name="connsiteX1030" fmla="*/ 4142869 w 8140614"/>
                <a:gd name="connsiteY1030" fmla="*/ 2575685 h 4020696"/>
                <a:gd name="connsiteX1031" fmla="*/ 4142869 w 8140614"/>
                <a:gd name="connsiteY1031" fmla="*/ 2577222 h 4020696"/>
                <a:gd name="connsiteX1032" fmla="*/ 4132104 w 8140614"/>
                <a:gd name="connsiteY1032" fmla="*/ 2592088 h 4020696"/>
                <a:gd name="connsiteX1033" fmla="*/ 4142869 w 8140614"/>
                <a:gd name="connsiteY1033" fmla="*/ 2654625 h 4020696"/>
                <a:gd name="connsiteX1034" fmla="*/ 4134667 w 8140614"/>
                <a:gd name="connsiteY1034" fmla="*/ 2656163 h 4020696"/>
                <a:gd name="connsiteX1035" fmla="*/ 4121339 w 8140614"/>
                <a:gd name="connsiteY1035" fmla="*/ 2653600 h 4020696"/>
                <a:gd name="connsiteX1036" fmla="*/ 4113138 w 8140614"/>
                <a:gd name="connsiteY1036" fmla="*/ 2640272 h 4020696"/>
                <a:gd name="connsiteX1037" fmla="*/ 4108012 w 8140614"/>
                <a:gd name="connsiteY1037" fmla="*/ 2640272 h 4020696"/>
                <a:gd name="connsiteX1038" fmla="*/ 4102886 w 8140614"/>
                <a:gd name="connsiteY1038" fmla="*/ 2652062 h 4020696"/>
                <a:gd name="connsiteX1039" fmla="*/ 4084432 w 8140614"/>
                <a:gd name="connsiteY1039" fmla="*/ 2656163 h 4020696"/>
                <a:gd name="connsiteX1040" fmla="*/ 4084432 w 8140614"/>
                <a:gd name="connsiteY1040" fmla="*/ 2657700 h 4020696"/>
                <a:gd name="connsiteX1041" fmla="*/ 4089558 w 8140614"/>
                <a:gd name="connsiteY1041" fmla="*/ 2678717 h 4020696"/>
                <a:gd name="connsiteX1042" fmla="*/ 4088021 w 8140614"/>
                <a:gd name="connsiteY1042" fmla="*/ 2680255 h 4020696"/>
                <a:gd name="connsiteX1043" fmla="*/ 4063928 w 8140614"/>
                <a:gd name="connsiteY1043" fmla="*/ 2677692 h 4020696"/>
                <a:gd name="connsiteX1044" fmla="*/ 4025484 w 8140614"/>
                <a:gd name="connsiteY1044" fmla="*/ 2620793 h 4020696"/>
                <a:gd name="connsiteX1045" fmla="*/ 4046500 w 8140614"/>
                <a:gd name="connsiteY1045" fmla="*/ 2598239 h 4020696"/>
                <a:gd name="connsiteX1046" fmla="*/ 4046500 w 8140614"/>
                <a:gd name="connsiteY1046" fmla="*/ 2594138 h 4020696"/>
                <a:gd name="connsiteX1047" fmla="*/ 4037273 w 8140614"/>
                <a:gd name="connsiteY1047" fmla="*/ 2587474 h 4020696"/>
                <a:gd name="connsiteX1048" fmla="*/ 4041374 w 8140614"/>
                <a:gd name="connsiteY1048" fmla="*/ 2582348 h 4020696"/>
                <a:gd name="connsiteX1049" fmla="*/ 4083920 w 8140614"/>
                <a:gd name="connsiteY1049" fmla="*/ 2578248 h 4020696"/>
                <a:gd name="connsiteX1050" fmla="*/ 4085970 w 8140614"/>
                <a:gd name="connsiteY1050" fmla="*/ 2547492 h 4020696"/>
                <a:gd name="connsiteX1051" fmla="*/ 4210532 w 8140614"/>
                <a:gd name="connsiteY1051" fmla="*/ 2515711 h 4020696"/>
                <a:gd name="connsiteX1052" fmla="*/ 4230523 w 8140614"/>
                <a:gd name="connsiteY1052" fmla="*/ 2518274 h 4020696"/>
                <a:gd name="connsiteX1053" fmla="*/ 4230523 w 8140614"/>
                <a:gd name="connsiteY1053" fmla="*/ 2529038 h 4020696"/>
                <a:gd name="connsiteX1054" fmla="*/ 4201305 w 8140614"/>
                <a:gd name="connsiteY1054" fmla="*/ 2615155 h 4020696"/>
                <a:gd name="connsiteX1055" fmla="*/ 4181313 w 8140614"/>
                <a:gd name="connsiteY1055" fmla="*/ 2635146 h 4020696"/>
                <a:gd name="connsiteX1056" fmla="*/ 4179776 w 8140614"/>
                <a:gd name="connsiteY1056" fmla="*/ 2680255 h 4020696"/>
                <a:gd name="connsiteX1057" fmla="*/ 4170549 w 8140614"/>
                <a:gd name="connsiteY1057" fmla="*/ 2697683 h 4020696"/>
                <a:gd name="connsiteX1058" fmla="*/ 4152095 w 8140614"/>
                <a:gd name="connsiteY1058" fmla="*/ 2706909 h 4020696"/>
                <a:gd name="connsiteX1059" fmla="*/ 4143894 w 8140614"/>
                <a:gd name="connsiteY1059" fmla="*/ 2696145 h 4020696"/>
                <a:gd name="connsiteX1060" fmla="*/ 4094684 w 8140614"/>
                <a:gd name="connsiteY1060" fmla="*/ 2709472 h 4020696"/>
                <a:gd name="connsiteX1061" fmla="*/ 4077256 w 8140614"/>
                <a:gd name="connsiteY1061" fmla="*/ 2686918 h 4020696"/>
                <a:gd name="connsiteX1062" fmla="*/ 4081357 w 8140614"/>
                <a:gd name="connsiteY1062" fmla="*/ 2684355 h 4020696"/>
                <a:gd name="connsiteX1063" fmla="*/ 4092121 w 8140614"/>
                <a:gd name="connsiteY1063" fmla="*/ 2681792 h 4020696"/>
                <a:gd name="connsiteX1064" fmla="*/ 4088021 w 8140614"/>
                <a:gd name="connsiteY1064" fmla="*/ 2656675 h 4020696"/>
                <a:gd name="connsiteX1065" fmla="*/ 4090584 w 8140614"/>
                <a:gd name="connsiteY1065" fmla="*/ 2656675 h 4020696"/>
                <a:gd name="connsiteX1066" fmla="*/ 4108012 w 8140614"/>
                <a:gd name="connsiteY1066" fmla="*/ 2651549 h 4020696"/>
                <a:gd name="connsiteX1067" fmla="*/ 4110575 w 8140614"/>
                <a:gd name="connsiteY1067" fmla="*/ 2643348 h 4020696"/>
                <a:gd name="connsiteX1068" fmla="*/ 4119802 w 8140614"/>
                <a:gd name="connsiteY1068" fmla="*/ 2656675 h 4020696"/>
                <a:gd name="connsiteX1069" fmla="*/ 4142356 w 8140614"/>
                <a:gd name="connsiteY1069" fmla="*/ 2658213 h 4020696"/>
                <a:gd name="connsiteX1070" fmla="*/ 4144919 w 8140614"/>
                <a:gd name="connsiteY1070" fmla="*/ 2655650 h 4020696"/>
                <a:gd name="connsiteX1071" fmla="*/ 4135692 w 8140614"/>
                <a:gd name="connsiteY1071" fmla="*/ 2592088 h 4020696"/>
                <a:gd name="connsiteX1072" fmla="*/ 4146457 w 8140614"/>
                <a:gd name="connsiteY1072" fmla="*/ 2576197 h 4020696"/>
                <a:gd name="connsiteX1073" fmla="*/ 4139793 w 8140614"/>
                <a:gd name="connsiteY1073" fmla="*/ 2569533 h 4020696"/>
                <a:gd name="connsiteX1074" fmla="*/ 4119802 w 8140614"/>
                <a:gd name="connsiteY1074" fmla="*/ 2571071 h 4020696"/>
                <a:gd name="connsiteX1075" fmla="*/ 4119802 w 8140614"/>
                <a:gd name="connsiteY1075" fmla="*/ 2562870 h 4020696"/>
                <a:gd name="connsiteX1076" fmla="*/ 4122365 w 8140614"/>
                <a:gd name="connsiteY1076" fmla="*/ 2549542 h 4020696"/>
                <a:gd name="connsiteX1077" fmla="*/ 4180801 w 8140614"/>
                <a:gd name="connsiteY1077" fmla="*/ 2561332 h 4020696"/>
                <a:gd name="connsiteX1078" fmla="*/ 4194128 w 8140614"/>
                <a:gd name="connsiteY1078" fmla="*/ 2521350 h 4020696"/>
                <a:gd name="connsiteX1079" fmla="*/ 4210532 w 8140614"/>
                <a:gd name="connsiteY1079" fmla="*/ 2515711 h 4020696"/>
                <a:gd name="connsiteX1080" fmla="*/ 6421876 w 8140614"/>
                <a:gd name="connsiteY1080" fmla="*/ 2505972 h 4020696"/>
                <a:gd name="connsiteX1081" fmla="*/ 6449556 w 8140614"/>
                <a:gd name="connsiteY1081" fmla="*/ 2507509 h 4020696"/>
                <a:gd name="connsiteX1082" fmla="*/ 6445456 w 8140614"/>
                <a:gd name="connsiteY1082" fmla="*/ 2532626 h 4020696"/>
                <a:gd name="connsiteX1083" fmla="*/ 6458783 w 8140614"/>
                <a:gd name="connsiteY1083" fmla="*/ 2551080 h 4020696"/>
                <a:gd name="connsiteX1084" fmla="*/ 6458783 w 8140614"/>
                <a:gd name="connsiteY1084" fmla="*/ 2561845 h 4020696"/>
                <a:gd name="connsiteX1085" fmla="*/ 6479800 w 8140614"/>
                <a:gd name="connsiteY1085" fmla="*/ 2579273 h 4020696"/>
                <a:gd name="connsiteX1086" fmla="*/ 6475699 w 8140614"/>
                <a:gd name="connsiteY1086" fmla="*/ 2581836 h 4020696"/>
                <a:gd name="connsiteX1087" fmla="*/ 6444943 w 8140614"/>
                <a:gd name="connsiteY1087" fmla="*/ 2597726 h 4020696"/>
                <a:gd name="connsiteX1088" fmla="*/ 6442380 w 8140614"/>
                <a:gd name="connsiteY1088" fmla="*/ 2621818 h 4020696"/>
                <a:gd name="connsiteX1089" fmla="*/ 6423926 w 8140614"/>
                <a:gd name="connsiteY1089" fmla="*/ 2645911 h 4020696"/>
                <a:gd name="connsiteX1090" fmla="*/ 6414700 w 8140614"/>
                <a:gd name="connsiteY1090" fmla="*/ 2685893 h 4020696"/>
                <a:gd name="connsiteX1091" fmla="*/ 6387020 w 8140614"/>
                <a:gd name="connsiteY1091" fmla="*/ 2694095 h 4020696"/>
                <a:gd name="connsiteX1092" fmla="*/ 6326020 w 8140614"/>
                <a:gd name="connsiteY1092" fmla="*/ 2682305 h 4020696"/>
                <a:gd name="connsiteX1093" fmla="*/ 6294240 w 8140614"/>
                <a:gd name="connsiteY1093" fmla="*/ 2667952 h 4020696"/>
                <a:gd name="connsiteX1094" fmla="*/ 6283475 w 8140614"/>
                <a:gd name="connsiteY1094" fmla="*/ 2633608 h 4020696"/>
                <a:gd name="connsiteX1095" fmla="*/ 6266047 w 8140614"/>
                <a:gd name="connsiteY1095" fmla="*/ 2621818 h 4020696"/>
                <a:gd name="connsiteX1096" fmla="*/ 6252719 w 8140614"/>
                <a:gd name="connsiteY1096" fmla="*/ 2578248 h 4020696"/>
                <a:gd name="connsiteX1097" fmla="*/ 6267072 w 8140614"/>
                <a:gd name="connsiteY1097" fmla="*/ 2560819 h 4020696"/>
                <a:gd name="connsiteX1098" fmla="*/ 6268610 w 8140614"/>
                <a:gd name="connsiteY1098" fmla="*/ 2560819 h 4020696"/>
                <a:gd name="connsiteX1099" fmla="*/ 6291164 w 8140614"/>
                <a:gd name="connsiteY1099" fmla="*/ 2585937 h 4020696"/>
                <a:gd name="connsiteX1100" fmla="*/ 6322945 w 8140614"/>
                <a:gd name="connsiteY1100" fmla="*/ 2583374 h 4020696"/>
                <a:gd name="connsiteX1101" fmla="*/ 6341398 w 8140614"/>
                <a:gd name="connsiteY1101" fmla="*/ 2572609 h 4020696"/>
                <a:gd name="connsiteX1102" fmla="*/ 6390608 w 8140614"/>
                <a:gd name="connsiteY1102" fmla="*/ 2568508 h 4020696"/>
                <a:gd name="connsiteX1103" fmla="*/ 6390608 w 8140614"/>
                <a:gd name="connsiteY1103" fmla="*/ 2555181 h 4020696"/>
                <a:gd name="connsiteX1104" fmla="*/ 6410599 w 8140614"/>
                <a:gd name="connsiteY1104" fmla="*/ 2528526 h 4020696"/>
                <a:gd name="connsiteX1105" fmla="*/ 6414700 w 8140614"/>
                <a:gd name="connsiteY1105" fmla="*/ 2510072 h 4020696"/>
                <a:gd name="connsiteX1106" fmla="*/ 6421876 w 8140614"/>
                <a:gd name="connsiteY1106" fmla="*/ 2505972 h 4020696"/>
                <a:gd name="connsiteX1107" fmla="*/ 4572425 w 8140614"/>
                <a:gd name="connsiteY1107" fmla="*/ 2504946 h 4020696"/>
                <a:gd name="connsiteX1108" fmla="*/ 4593442 w 8140614"/>
                <a:gd name="connsiteY1108" fmla="*/ 2536727 h 4020696"/>
                <a:gd name="connsiteX1109" fmla="*/ 4569350 w 8140614"/>
                <a:gd name="connsiteY1109" fmla="*/ 2592600 h 4020696"/>
                <a:gd name="connsiteX1110" fmla="*/ 4524241 w 8140614"/>
                <a:gd name="connsiteY1110" fmla="*/ 2616692 h 4020696"/>
                <a:gd name="connsiteX1111" fmla="*/ 4475032 w 8140614"/>
                <a:gd name="connsiteY1111" fmla="*/ 2627457 h 4020696"/>
                <a:gd name="connsiteX1112" fmla="*/ 4484258 w 8140614"/>
                <a:gd name="connsiteY1112" fmla="*/ 2579785 h 4020696"/>
                <a:gd name="connsiteX1113" fmla="*/ 4510913 w 8140614"/>
                <a:gd name="connsiteY1113" fmla="*/ 2550567 h 4020696"/>
                <a:gd name="connsiteX1114" fmla="*/ 4505788 w 8140614"/>
                <a:gd name="connsiteY1114" fmla="*/ 2517248 h 4020696"/>
                <a:gd name="connsiteX1115" fmla="*/ 4508350 w 8140614"/>
                <a:gd name="connsiteY1115" fmla="*/ 2517248 h 4020696"/>
                <a:gd name="connsiteX1116" fmla="*/ 4572425 w 8140614"/>
                <a:gd name="connsiteY1116" fmla="*/ 2504946 h 4020696"/>
                <a:gd name="connsiteX1117" fmla="*/ 6395221 w 8140614"/>
                <a:gd name="connsiteY1117" fmla="*/ 2495720 h 4020696"/>
                <a:gd name="connsiteX1118" fmla="*/ 6399322 w 8140614"/>
                <a:gd name="connsiteY1118" fmla="*/ 2503921 h 4020696"/>
                <a:gd name="connsiteX1119" fmla="*/ 6399322 w 8140614"/>
                <a:gd name="connsiteY1119" fmla="*/ 2505459 h 4020696"/>
                <a:gd name="connsiteX1120" fmla="*/ 6383432 w 8140614"/>
                <a:gd name="connsiteY1120" fmla="*/ 2510585 h 4020696"/>
                <a:gd name="connsiteX1121" fmla="*/ 6378306 w 8140614"/>
                <a:gd name="connsiteY1121" fmla="*/ 2502383 h 4020696"/>
                <a:gd name="connsiteX1122" fmla="*/ 6395221 w 8140614"/>
                <a:gd name="connsiteY1122" fmla="*/ 2495720 h 4020696"/>
                <a:gd name="connsiteX1123" fmla="*/ 4593954 w 8140614"/>
                <a:gd name="connsiteY1123" fmla="*/ 2487518 h 4020696"/>
                <a:gd name="connsiteX1124" fmla="*/ 4666743 w 8140614"/>
                <a:gd name="connsiteY1124" fmla="*/ 2515198 h 4020696"/>
                <a:gd name="connsiteX1125" fmla="*/ 4697499 w 8140614"/>
                <a:gd name="connsiteY1125" fmla="*/ 2520324 h 4020696"/>
                <a:gd name="connsiteX1126" fmla="*/ 4729280 w 8140614"/>
                <a:gd name="connsiteY1126" fmla="*/ 2501871 h 4020696"/>
                <a:gd name="connsiteX1127" fmla="*/ 4747733 w 8140614"/>
                <a:gd name="connsiteY1127" fmla="*/ 2506997 h 4020696"/>
                <a:gd name="connsiteX1128" fmla="*/ 4730305 w 8140614"/>
                <a:gd name="connsiteY1128" fmla="*/ 2533652 h 4020696"/>
                <a:gd name="connsiteX1129" fmla="*/ 4731843 w 8140614"/>
                <a:gd name="connsiteY1129" fmla="*/ 2618743 h 4020696"/>
                <a:gd name="connsiteX1130" fmla="*/ 4741070 w 8140614"/>
                <a:gd name="connsiteY1130" fmla="*/ 2637196 h 4020696"/>
                <a:gd name="connsiteX1131" fmla="*/ 4693398 w 8140614"/>
                <a:gd name="connsiteY1131" fmla="*/ 2702296 h 4020696"/>
                <a:gd name="connsiteX1132" fmla="*/ 4659054 w 8140614"/>
                <a:gd name="connsiteY1132" fmla="*/ 2678204 h 4020696"/>
                <a:gd name="connsiteX1133" fmla="*/ 4659054 w 8140614"/>
                <a:gd name="connsiteY1133" fmla="*/ 2662314 h 4020696"/>
                <a:gd name="connsiteX1134" fmla="*/ 4573963 w 8140614"/>
                <a:gd name="connsiteY1134" fmla="*/ 2618743 h 4020696"/>
                <a:gd name="connsiteX1135" fmla="*/ 4573963 w 8140614"/>
                <a:gd name="connsiteY1135" fmla="*/ 2613617 h 4020696"/>
                <a:gd name="connsiteX1136" fmla="*/ 4589854 w 8140614"/>
                <a:gd name="connsiteY1136" fmla="*/ 2602852 h 4020696"/>
                <a:gd name="connsiteX1137" fmla="*/ 4589854 w 8140614"/>
                <a:gd name="connsiteY1137" fmla="*/ 2600289 h 4020696"/>
                <a:gd name="connsiteX1138" fmla="*/ 4575501 w 8140614"/>
                <a:gd name="connsiteY1138" fmla="*/ 2593626 h 4020696"/>
                <a:gd name="connsiteX1139" fmla="*/ 4598055 w 8140614"/>
                <a:gd name="connsiteY1139" fmla="*/ 2533652 h 4020696"/>
                <a:gd name="connsiteX1140" fmla="*/ 4577039 w 8140614"/>
                <a:gd name="connsiteY1140" fmla="*/ 2501871 h 4020696"/>
                <a:gd name="connsiteX1141" fmla="*/ 4579602 w 8140614"/>
                <a:gd name="connsiteY1141" fmla="*/ 2499308 h 4020696"/>
                <a:gd name="connsiteX1142" fmla="*/ 4593954 w 8140614"/>
                <a:gd name="connsiteY1142" fmla="*/ 2487518 h 4020696"/>
                <a:gd name="connsiteX1143" fmla="*/ 2801914 w 8140614"/>
                <a:gd name="connsiteY1143" fmla="*/ 2673591 h 4020696"/>
                <a:gd name="connsiteX1144" fmla="*/ 2829594 w 8140614"/>
                <a:gd name="connsiteY1144" fmla="*/ 2659238 h 4020696"/>
                <a:gd name="connsiteX1145" fmla="*/ 2866501 w 8140614"/>
                <a:gd name="connsiteY1145" fmla="*/ 2671028 h 4020696"/>
                <a:gd name="connsiteX1146" fmla="*/ 2913147 w 8140614"/>
                <a:gd name="connsiteY1146" fmla="*/ 2668465 h 4020696"/>
                <a:gd name="connsiteX1147" fmla="*/ 2969021 w 8140614"/>
                <a:gd name="connsiteY1147" fmla="*/ 2711011 h 4020696"/>
                <a:gd name="connsiteX1148" fmla="*/ 3015667 w 8140614"/>
                <a:gd name="connsiteY1148" fmla="*/ 2721775 h 4020696"/>
                <a:gd name="connsiteX1149" fmla="*/ 2995676 w 8140614"/>
                <a:gd name="connsiteY1149" fmla="*/ 2838647 h 4020696"/>
                <a:gd name="connsiteX1150" fmla="*/ 2974659 w 8140614"/>
                <a:gd name="connsiteY1150" fmla="*/ 2847874 h 4020696"/>
                <a:gd name="connsiteX1151" fmla="*/ 2952105 w 8140614"/>
                <a:gd name="connsiteY1151" fmla="*/ 2891444 h 4020696"/>
                <a:gd name="connsiteX1152" fmla="*/ 2936214 w 8140614"/>
                <a:gd name="connsiteY1152" fmla="*/ 2886319 h 4020696"/>
                <a:gd name="connsiteX1153" fmla="*/ 2932114 w 8140614"/>
                <a:gd name="connsiteY1153" fmla="*/ 2891444 h 4020696"/>
                <a:gd name="connsiteX1154" fmla="*/ 2937240 w 8140614"/>
                <a:gd name="connsiteY1154" fmla="*/ 2899646 h 4020696"/>
                <a:gd name="connsiteX1155" fmla="*/ 2929038 w 8140614"/>
                <a:gd name="connsiteY1155" fmla="*/ 3007292 h 4020696"/>
                <a:gd name="connsiteX1156" fmla="*/ 2915710 w 8140614"/>
                <a:gd name="connsiteY1156" fmla="*/ 3019081 h 4020696"/>
                <a:gd name="connsiteX1157" fmla="*/ 2911610 w 8140614"/>
                <a:gd name="connsiteY1157" fmla="*/ 3053425 h 4020696"/>
                <a:gd name="connsiteX1158" fmla="*/ 2883929 w 8140614"/>
                <a:gd name="connsiteY1158" fmla="*/ 3111861 h 4020696"/>
                <a:gd name="connsiteX1159" fmla="*/ 2862913 w 8140614"/>
                <a:gd name="connsiteY1159" fmla="*/ 3131853 h 4020696"/>
                <a:gd name="connsiteX1160" fmla="*/ 2810116 w 8140614"/>
                <a:gd name="connsiteY1160" fmla="*/ 3130315 h 4020696"/>
                <a:gd name="connsiteX1161" fmla="*/ 2783460 w 8140614"/>
                <a:gd name="connsiteY1161" fmla="*/ 3151331 h 4020696"/>
                <a:gd name="connsiteX1162" fmla="*/ 2755780 w 8140614"/>
                <a:gd name="connsiteY1162" fmla="*/ 3157995 h 4020696"/>
                <a:gd name="connsiteX1163" fmla="*/ 2714772 w 8140614"/>
                <a:gd name="connsiteY1163" fmla="*/ 3188751 h 4020696"/>
                <a:gd name="connsiteX1164" fmla="*/ 2708109 w 8140614"/>
                <a:gd name="connsiteY1164" fmla="*/ 3211305 h 4020696"/>
                <a:gd name="connsiteX1165" fmla="*/ 2706571 w 8140614"/>
                <a:gd name="connsiteY1165" fmla="*/ 3269742 h 4020696"/>
                <a:gd name="connsiteX1166" fmla="*/ 2649673 w 8140614"/>
                <a:gd name="connsiteY1166" fmla="*/ 3339967 h 4020696"/>
                <a:gd name="connsiteX1167" fmla="*/ 2664025 w 8140614"/>
                <a:gd name="connsiteY1167" fmla="*/ 3312287 h 4020696"/>
                <a:gd name="connsiteX1168" fmla="*/ 2659925 w 8140614"/>
                <a:gd name="connsiteY1168" fmla="*/ 3309724 h 4020696"/>
                <a:gd name="connsiteX1169" fmla="*/ 2654799 w 8140614"/>
                <a:gd name="connsiteY1169" fmla="*/ 3308186 h 4020696"/>
                <a:gd name="connsiteX1170" fmla="*/ 2644034 w 8140614"/>
                <a:gd name="connsiteY1170" fmla="*/ 3314850 h 4020696"/>
                <a:gd name="connsiteX1171" fmla="*/ 2600463 w 8140614"/>
                <a:gd name="connsiteY1171" fmla="*/ 3398403 h 4020696"/>
                <a:gd name="connsiteX1172" fmla="*/ 2553817 w 8140614"/>
                <a:gd name="connsiteY1172" fmla="*/ 3325614 h 4020696"/>
                <a:gd name="connsiteX1173" fmla="*/ 2543052 w 8140614"/>
                <a:gd name="connsiteY1173" fmla="*/ 3330740 h 4020696"/>
                <a:gd name="connsiteX1174" fmla="*/ 2513834 w 8140614"/>
                <a:gd name="connsiteY1174" fmla="*/ 3309724 h 4020696"/>
                <a:gd name="connsiteX1175" fmla="*/ 2597388 w 8140614"/>
                <a:gd name="connsiteY1175" fmla="*/ 3232834 h 4020696"/>
                <a:gd name="connsiteX1176" fmla="*/ 2593287 w 8140614"/>
                <a:gd name="connsiteY1176" fmla="*/ 3196953 h 4020696"/>
                <a:gd name="connsiteX1177" fmla="*/ 2577396 w 8140614"/>
                <a:gd name="connsiteY1177" fmla="*/ 3194390 h 4020696"/>
                <a:gd name="connsiteX1178" fmla="*/ 2581497 w 8140614"/>
                <a:gd name="connsiteY1178" fmla="*/ 3155945 h 4020696"/>
                <a:gd name="connsiteX1179" fmla="*/ 2577396 w 8140614"/>
                <a:gd name="connsiteY1179" fmla="*/ 3154407 h 4020696"/>
                <a:gd name="connsiteX1180" fmla="*/ 2557405 w 8140614"/>
                <a:gd name="connsiteY1180" fmla="*/ 3156970 h 4020696"/>
                <a:gd name="connsiteX1181" fmla="*/ 2500507 w 8140614"/>
                <a:gd name="connsiteY1181" fmla="*/ 3107761 h 4020696"/>
                <a:gd name="connsiteX1182" fmla="*/ 2497944 w 8140614"/>
                <a:gd name="connsiteY1182" fmla="*/ 3069316 h 4020696"/>
                <a:gd name="connsiteX1183" fmla="*/ 2489742 w 8140614"/>
                <a:gd name="connsiteY1183" fmla="*/ 2976536 h 4020696"/>
                <a:gd name="connsiteX1184" fmla="*/ 2451297 w 8140614"/>
                <a:gd name="connsiteY1184" fmla="*/ 2969872 h 4020696"/>
                <a:gd name="connsiteX1185" fmla="*/ 2443096 w 8140614"/>
                <a:gd name="connsiteY1185" fmla="*/ 2919637 h 4020696"/>
                <a:gd name="connsiteX1186" fmla="*/ 2334425 w 8140614"/>
                <a:gd name="connsiteY1186" fmla="*/ 2863764 h 4020696"/>
                <a:gd name="connsiteX1187" fmla="*/ 2331862 w 8140614"/>
                <a:gd name="connsiteY1187" fmla="*/ 2823782 h 4020696"/>
                <a:gd name="connsiteX1188" fmla="*/ 2254973 w 8140614"/>
                <a:gd name="connsiteY1188" fmla="*/ 2853000 h 4020696"/>
                <a:gd name="connsiteX1189" fmla="*/ 2212427 w 8140614"/>
                <a:gd name="connsiteY1189" fmla="*/ 2851462 h 4020696"/>
                <a:gd name="connsiteX1190" fmla="*/ 2207301 w 8140614"/>
                <a:gd name="connsiteY1190" fmla="*/ 2817118 h 4020696"/>
                <a:gd name="connsiteX1191" fmla="*/ 2172957 w 8140614"/>
                <a:gd name="connsiteY1191" fmla="*/ 2827883 h 4020696"/>
                <a:gd name="connsiteX1192" fmla="*/ 2154503 w 8140614"/>
                <a:gd name="connsiteY1192" fmla="*/ 2811992 h 4020696"/>
                <a:gd name="connsiteX1193" fmla="*/ 2137075 w 8140614"/>
                <a:gd name="connsiteY1193" fmla="*/ 2774572 h 4020696"/>
                <a:gd name="connsiteX1194" fmla="*/ 2162192 w 8140614"/>
                <a:gd name="connsiteY1194" fmla="*/ 2716136 h 4020696"/>
                <a:gd name="connsiteX1195" fmla="*/ 2209864 w 8140614"/>
                <a:gd name="connsiteY1195" fmla="*/ 2696145 h 4020696"/>
                <a:gd name="connsiteX1196" fmla="*/ 2228318 w 8140614"/>
                <a:gd name="connsiteY1196" fmla="*/ 2696145 h 4020696"/>
                <a:gd name="connsiteX1197" fmla="*/ 2240107 w 8140614"/>
                <a:gd name="connsiteY1197" fmla="*/ 2629507 h 4020696"/>
                <a:gd name="connsiteX1198" fmla="*/ 2225755 w 8140614"/>
                <a:gd name="connsiteY1198" fmla="*/ 2591063 h 4020696"/>
                <a:gd name="connsiteX1199" fmla="*/ 2243183 w 8140614"/>
                <a:gd name="connsiteY1199" fmla="*/ 2584399 h 4020696"/>
                <a:gd name="connsiteX1200" fmla="*/ 2243183 w 8140614"/>
                <a:gd name="connsiteY1200" fmla="*/ 2579273 h 4020696"/>
                <a:gd name="connsiteX1201" fmla="*/ 2231393 w 8140614"/>
                <a:gd name="connsiteY1201" fmla="*/ 2570046 h 4020696"/>
                <a:gd name="connsiteX1202" fmla="*/ 2229855 w 8140614"/>
                <a:gd name="connsiteY1202" fmla="*/ 2564920 h 4020696"/>
                <a:gd name="connsiteX1203" fmla="*/ 2231393 w 8140614"/>
                <a:gd name="connsiteY1203" fmla="*/ 2563382 h 4020696"/>
                <a:gd name="connsiteX1204" fmla="*/ 2285728 w 8140614"/>
                <a:gd name="connsiteY1204" fmla="*/ 2558256 h 4020696"/>
                <a:gd name="connsiteX1205" fmla="*/ 2308283 w 8140614"/>
                <a:gd name="connsiteY1205" fmla="*/ 2585937 h 4020696"/>
                <a:gd name="connsiteX1206" fmla="*/ 2378509 w 8140614"/>
                <a:gd name="connsiteY1206" fmla="*/ 2551593 h 4020696"/>
                <a:gd name="connsiteX1207" fmla="*/ 2376971 w 8140614"/>
                <a:gd name="connsiteY1207" fmla="*/ 2542366 h 4020696"/>
                <a:gd name="connsiteX1208" fmla="*/ 2363643 w 8140614"/>
                <a:gd name="connsiteY1208" fmla="*/ 2543904 h 4020696"/>
                <a:gd name="connsiteX1209" fmla="*/ 2349290 w 8140614"/>
                <a:gd name="connsiteY1209" fmla="*/ 2508022 h 4020696"/>
                <a:gd name="connsiteX1210" fmla="*/ 2351853 w 8140614"/>
                <a:gd name="connsiteY1210" fmla="*/ 2506484 h 4020696"/>
                <a:gd name="connsiteX1211" fmla="*/ 2385172 w 8140614"/>
                <a:gd name="connsiteY1211" fmla="*/ 2520837 h 4020696"/>
                <a:gd name="connsiteX1212" fmla="*/ 2391836 w 8140614"/>
                <a:gd name="connsiteY1212" fmla="*/ 2519299 h 4020696"/>
                <a:gd name="connsiteX1213" fmla="*/ 2396962 w 8140614"/>
                <a:gd name="connsiteY1213" fmla="*/ 2508535 h 4020696"/>
                <a:gd name="connsiteX1214" fmla="*/ 2446171 w 8140614"/>
                <a:gd name="connsiteY1214" fmla="*/ 2483417 h 4020696"/>
                <a:gd name="connsiteX1215" fmla="*/ 2451297 w 8140614"/>
                <a:gd name="connsiteY1215" fmla="*/ 2485980 h 4020696"/>
                <a:gd name="connsiteX1216" fmla="*/ 2460524 w 8140614"/>
                <a:gd name="connsiteY1216" fmla="*/ 2512635 h 4020696"/>
                <a:gd name="connsiteX1217" fmla="*/ 2484616 w 8140614"/>
                <a:gd name="connsiteY1217" fmla="*/ 2572609 h 4020696"/>
                <a:gd name="connsiteX1218" fmla="*/ 2518960 w 8140614"/>
                <a:gd name="connsiteY1218" fmla="*/ 2556719 h 4020696"/>
                <a:gd name="connsiteX1219" fmla="*/ 2546640 w 8140614"/>
                <a:gd name="connsiteY1219" fmla="*/ 2556719 h 4020696"/>
                <a:gd name="connsiteX1220" fmla="*/ 2549203 w 8140614"/>
                <a:gd name="connsiteY1220" fmla="*/ 2545954 h 4020696"/>
                <a:gd name="connsiteX1221" fmla="*/ 2573296 w 8140614"/>
                <a:gd name="connsiteY1221" fmla="*/ 2543391 h 4020696"/>
                <a:gd name="connsiteX1222" fmla="*/ 2620967 w 8140614"/>
                <a:gd name="connsiteY1222" fmla="*/ 2550055 h 4020696"/>
                <a:gd name="connsiteX1223" fmla="*/ 2648647 w 8140614"/>
                <a:gd name="connsiteY1223" fmla="*/ 2507509 h 4020696"/>
                <a:gd name="connsiteX1224" fmla="*/ 2661975 w 8140614"/>
                <a:gd name="connsiteY1224" fmla="*/ 2547492 h 4020696"/>
                <a:gd name="connsiteX1225" fmla="*/ 2682991 w 8140614"/>
                <a:gd name="connsiteY1225" fmla="*/ 2565945 h 4020696"/>
                <a:gd name="connsiteX1226" fmla="*/ 2648647 w 8140614"/>
                <a:gd name="connsiteY1226" fmla="*/ 2609516 h 4020696"/>
                <a:gd name="connsiteX1227" fmla="*/ 2655311 w 8140614"/>
                <a:gd name="connsiteY1227" fmla="*/ 2620281 h 4020696"/>
                <a:gd name="connsiteX1228" fmla="*/ 2663513 w 8140614"/>
                <a:gd name="connsiteY1228" fmla="*/ 2620281 h 4020696"/>
                <a:gd name="connsiteX1229" fmla="*/ 2672740 w 8140614"/>
                <a:gd name="connsiteY1229" fmla="*/ 2602852 h 4020696"/>
                <a:gd name="connsiteX1230" fmla="*/ 2713747 w 8140614"/>
                <a:gd name="connsiteY1230" fmla="*/ 2614642 h 4020696"/>
                <a:gd name="connsiteX1231" fmla="*/ 2691193 w 8140614"/>
                <a:gd name="connsiteY1231" fmla="*/ 2642322 h 4020696"/>
                <a:gd name="connsiteX1232" fmla="*/ 2692731 w 8140614"/>
                <a:gd name="connsiteY1232" fmla="*/ 2646423 h 4020696"/>
                <a:gd name="connsiteX1233" fmla="*/ 2696831 w 8140614"/>
                <a:gd name="connsiteY1233" fmla="*/ 2648986 h 4020696"/>
                <a:gd name="connsiteX1234" fmla="*/ 2712722 w 8140614"/>
                <a:gd name="connsiteY1234" fmla="*/ 2634121 h 4020696"/>
                <a:gd name="connsiteX1235" fmla="*/ 2726049 w 8140614"/>
                <a:gd name="connsiteY1235" fmla="*/ 2632583 h 4020696"/>
                <a:gd name="connsiteX1236" fmla="*/ 2731175 w 8140614"/>
                <a:gd name="connsiteY1236" fmla="*/ 2616692 h 4020696"/>
                <a:gd name="connsiteX1237" fmla="*/ 2808065 w 8140614"/>
                <a:gd name="connsiteY1237" fmla="*/ 2645911 h 4020696"/>
                <a:gd name="connsiteX1238" fmla="*/ 2801914 w 8140614"/>
                <a:gd name="connsiteY1238" fmla="*/ 2673591 h 4020696"/>
                <a:gd name="connsiteX1239" fmla="*/ 4388403 w 8140614"/>
                <a:gd name="connsiteY1239" fmla="*/ 2477266 h 4020696"/>
                <a:gd name="connsiteX1240" fmla="*/ 4428385 w 8140614"/>
                <a:gd name="connsiteY1240" fmla="*/ 2481367 h 4020696"/>
                <a:gd name="connsiteX1241" fmla="*/ 4476057 w 8140614"/>
                <a:gd name="connsiteY1241" fmla="*/ 2494694 h 4020696"/>
                <a:gd name="connsiteX1242" fmla="*/ 4507838 w 8140614"/>
                <a:gd name="connsiteY1242" fmla="*/ 2546467 h 4020696"/>
                <a:gd name="connsiteX1243" fmla="*/ 4481183 w 8140614"/>
                <a:gd name="connsiteY1243" fmla="*/ 2579785 h 4020696"/>
                <a:gd name="connsiteX1244" fmla="*/ 4472981 w 8140614"/>
                <a:gd name="connsiteY1244" fmla="*/ 2624894 h 4020696"/>
                <a:gd name="connsiteX1245" fmla="*/ 4458628 w 8140614"/>
                <a:gd name="connsiteY1245" fmla="*/ 2647448 h 4020696"/>
                <a:gd name="connsiteX1246" fmla="*/ 4465292 w 8140614"/>
                <a:gd name="connsiteY1246" fmla="*/ 2667440 h 4020696"/>
                <a:gd name="connsiteX1247" fmla="*/ 4461191 w 8140614"/>
                <a:gd name="connsiteY1247" fmla="*/ 2676666 h 4020696"/>
                <a:gd name="connsiteX1248" fmla="*/ 4465292 w 8140614"/>
                <a:gd name="connsiteY1248" fmla="*/ 2741766 h 4020696"/>
                <a:gd name="connsiteX1249" fmla="*/ 4489384 w 8140614"/>
                <a:gd name="connsiteY1249" fmla="*/ 2784312 h 4020696"/>
                <a:gd name="connsiteX1250" fmla="*/ 4485284 w 8140614"/>
                <a:gd name="connsiteY1250" fmla="*/ 2785850 h 4020696"/>
                <a:gd name="connsiteX1251" fmla="*/ 4456066 w 8140614"/>
                <a:gd name="connsiteY1251" fmla="*/ 2790976 h 4020696"/>
                <a:gd name="connsiteX1252" fmla="*/ 4449402 w 8140614"/>
                <a:gd name="connsiteY1252" fmla="*/ 2809429 h 4020696"/>
                <a:gd name="connsiteX1253" fmla="*/ 4451965 w 8140614"/>
                <a:gd name="connsiteY1253" fmla="*/ 2833521 h 4020696"/>
                <a:gd name="connsiteX1254" fmla="*/ 4443763 w 8140614"/>
                <a:gd name="connsiteY1254" fmla="*/ 2864277 h 4020696"/>
                <a:gd name="connsiteX1255" fmla="*/ 4461191 w 8140614"/>
                <a:gd name="connsiteY1255" fmla="*/ 2884268 h 4020696"/>
                <a:gd name="connsiteX1256" fmla="*/ 4477082 w 8140614"/>
                <a:gd name="connsiteY1256" fmla="*/ 2879142 h 4020696"/>
                <a:gd name="connsiteX1257" fmla="*/ 4475544 w 8140614"/>
                <a:gd name="connsiteY1257" fmla="*/ 2899133 h 4020696"/>
                <a:gd name="connsiteX1258" fmla="*/ 4457091 w 8140614"/>
                <a:gd name="connsiteY1258" fmla="*/ 2897596 h 4020696"/>
                <a:gd name="connsiteX1259" fmla="*/ 4448889 w 8140614"/>
                <a:gd name="connsiteY1259" fmla="*/ 2880168 h 4020696"/>
                <a:gd name="connsiteX1260" fmla="*/ 4419671 w 8140614"/>
                <a:gd name="connsiteY1260" fmla="*/ 2862739 h 4020696"/>
                <a:gd name="connsiteX1261" fmla="*/ 4402243 w 8140614"/>
                <a:gd name="connsiteY1261" fmla="*/ 2871966 h 4020696"/>
                <a:gd name="connsiteX1262" fmla="*/ 4381226 w 8140614"/>
                <a:gd name="connsiteY1262" fmla="*/ 2862739 h 4020696"/>
                <a:gd name="connsiteX1263" fmla="*/ 4374563 w 8140614"/>
                <a:gd name="connsiteY1263" fmla="*/ 2851975 h 4020696"/>
                <a:gd name="connsiteX1264" fmla="*/ 4360210 w 8140614"/>
                <a:gd name="connsiteY1264" fmla="*/ 2854538 h 4020696"/>
                <a:gd name="connsiteX1265" fmla="*/ 4352008 w 8140614"/>
                <a:gd name="connsiteY1265" fmla="*/ 2843773 h 4020696"/>
                <a:gd name="connsiteX1266" fmla="*/ 4313564 w 8140614"/>
                <a:gd name="connsiteY1266" fmla="*/ 2851975 h 4020696"/>
                <a:gd name="connsiteX1267" fmla="*/ 4302799 w 8140614"/>
                <a:gd name="connsiteY1267" fmla="*/ 2809429 h 4020696"/>
                <a:gd name="connsiteX1268" fmla="*/ 4300236 w 8140614"/>
                <a:gd name="connsiteY1268" fmla="*/ 2761757 h 4020696"/>
                <a:gd name="connsiteX1269" fmla="*/ 4253590 w 8140614"/>
                <a:gd name="connsiteY1269" fmla="*/ 2759194 h 4020696"/>
                <a:gd name="connsiteX1270" fmla="*/ 4248464 w 8140614"/>
                <a:gd name="connsiteY1270" fmla="*/ 2777648 h 4020696"/>
                <a:gd name="connsiteX1271" fmla="*/ 4208481 w 8140614"/>
                <a:gd name="connsiteY1271" fmla="*/ 2779186 h 4020696"/>
                <a:gd name="connsiteX1272" fmla="*/ 4192591 w 8140614"/>
                <a:gd name="connsiteY1272" fmla="*/ 2734077 h 4020696"/>
                <a:gd name="connsiteX1273" fmla="*/ 4103911 w 8140614"/>
                <a:gd name="connsiteY1273" fmla="*/ 2736640 h 4020696"/>
                <a:gd name="connsiteX1274" fmla="*/ 4097247 w 8140614"/>
                <a:gd name="connsiteY1274" fmla="*/ 2714086 h 4020696"/>
                <a:gd name="connsiteX1275" fmla="*/ 4143894 w 8140614"/>
                <a:gd name="connsiteY1275" fmla="*/ 2700759 h 4020696"/>
                <a:gd name="connsiteX1276" fmla="*/ 4154658 w 8140614"/>
                <a:gd name="connsiteY1276" fmla="*/ 2711523 h 4020696"/>
                <a:gd name="connsiteX1277" fmla="*/ 4175675 w 8140614"/>
                <a:gd name="connsiteY1277" fmla="*/ 2698196 h 4020696"/>
                <a:gd name="connsiteX1278" fmla="*/ 4183876 w 8140614"/>
                <a:gd name="connsiteY1278" fmla="*/ 2682305 h 4020696"/>
                <a:gd name="connsiteX1279" fmla="*/ 4185414 w 8140614"/>
                <a:gd name="connsiteY1279" fmla="*/ 2635659 h 4020696"/>
                <a:gd name="connsiteX1280" fmla="*/ 4202843 w 8140614"/>
                <a:gd name="connsiteY1280" fmla="*/ 2621306 h 4020696"/>
                <a:gd name="connsiteX1281" fmla="*/ 4222834 w 8140614"/>
                <a:gd name="connsiteY1281" fmla="*/ 2554668 h 4020696"/>
                <a:gd name="connsiteX1282" fmla="*/ 4233598 w 8140614"/>
                <a:gd name="connsiteY1282" fmla="*/ 2537240 h 4020696"/>
                <a:gd name="connsiteX1283" fmla="*/ 4258716 w 8140614"/>
                <a:gd name="connsiteY1283" fmla="*/ 2485468 h 4020696"/>
                <a:gd name="connsiteX1284" fmla="*/ 4319715 w 8140614"/>
                <a:gd name="connsiteY1284" fmla="*/ 2506484 h 4020696"/>
                <a:gd name="connsiteX1285" fmla="*/ 4326378 w 8140614"/>
                <a:gd name="connsiteY1285" fmla="*/ 2490594 h 4020696"/>
                <a:gd name="connsiteX1286" fmla="*/ 4385840 w 8140614"/>
                <a:gd name="connsiteY1286" fmla="*/ 2481367 h 4020696"/>
                <a:gd name="connsiteX1287" fmla="*/ 4388403 w 8140614"/>
                <a:gd name="connsiteY1287" fmla="*/ 2477266 h 4020696"/>
                <a:gd name="connsiteX1288" fmla="*/ 6202997 w 8140614"/>
                <a:gd name="connsiteY1288" fmla="*/ 2672053 h 4020696"/>
                <a:gd name="connsiteX1289" fmla="*/ 6191208 w 8140614"/>
                <a:gd name="connsiteY1289" fmla="*/ 2676154 h 4020696"/>
                <a:gd name="connsiteX1290" fmla="*/ 6180443 w 8140614"/>
                <a:gd name="connsiteY1290" fmla="*/ 2734590 h 4020696"/>
                <a:gd name="connsiteX1291" fmla="*/ 6151225 w 8140614"/>
                <a:gd name="connsiteY1291" fmla="*/ 2732027 h 4020696"/>
                <a:gd name="connsiteX1292" fmla="*/ 6079461 w 8140614"/>
                <a:gd name="connsiteY1292" fmla="*/ 2662826 h 4020696"/>
                <a:gd name="connsiteX1293" fmla="*/ 6059470 w 8140614"/>
                <a:gd name="connsiteY1293" fmla="*/ 2617718 h 4020696"/>
                <a:gd name="connsiteX1294" fmla="*/ 6031789 w 8140614"/>
                <a:gd name="connsiteY1294" fmla="*/ 2590037 h 4020696"/>
                <a:gd name="connsiteX1295" fmla="*/ 6020000 w 8140614"/>
                <a:gd name="connsiteY1295" fmla="*/ 2554156 h 4020696"/>
                <a:gd name="connsiteX1296" fmla="*/ 6006673 w 8140614"/>
                <a:gd name="connsiteY1296" fmla="*/ 2549030 h 4020696"/>
                <a:gd name="connsiteX1297" fmla="*/ 5952337 w 8140614"/>
                <a:gd name="connsiteY1297" fmla="*/ 2476241 h 4020696"/>
                <a:gd name="connsiteX1298" fmla="*/ 5953875 w 8140614"/>
                <a:gd name="connsiteY1298" fmla="*/ 2476241 h 4020696"/>
                <a:gd name="connsiteX1299" fmla="*/ 5976429 w 8140614"/>
                <a:gd name="connsiteY1299" fmla="*/ 2488031 h 4020696"/>
                <a:gd name="connsiteX1300" fmla="*/ 6003084 w 8140614"/>
                <a:gd name="connsiteY1300" fmla="*/ 2490594 h 4020696"/>
                <a:gd name="connsiteX1301" fmla="*/ 6003084 w 8140614"/>
                <a:gd name="connsiteY1301" fmla="*/ 2492131 h 4020696"/>
                <a:gd name="connsiteX1302" fmla="*/ 6023076 w 8140614"/>
                <a:gd name="connsiteY1302" fmla="*/ 2516224 h 4020696"/>
                <a:gd name="connsiteX1303" fmla="*/ 6048193 w 8140614"/>
                <a:gd name="connsiteY1303" fmla="*/ 2533652 h 4020696"/>
                <a:gd name="connsiteX1304" fmla="*/ 6049730 w 8140614"/>
                <a:gd name="connsiteY1304" fmla="*/ 2535189 h 4020696"/>
                <a:gd name="connsiteX1305" fmla="*/ 6060495 w 8140614"/>
                <a:gd name="connsiteY1305" fmla="*/ 2553643 h 4020696"/>
                <a:gd name="connsiteX1306" fmla="*/ 6080486 w 8140614"/>
                <a:gd name="connsiteY1306" fmla="*/ 2557744 h 4020696"/>
                <a:gd name="connsiteX1307" fmla="*/ 6136359 w 8140614"/>
                <a:gd name="connsiteY1307" fmla="*/ 2606953 h 4020696"/>
                <a:gd name="connsiteX1308" fmla="*/ 6133796 w 8140614"/>
                <a:gd name="connsiteY1308" fmla="*/ 2627970 h 4020696"/>
                <a:gd name="connsiteX1309" fmla="*/ 6190695 w 8140614"/>
                <a:gd name="connsiteY1309" fmla="*/ 2666414 h 4020696"/>
                <a:gd name="connsiteX1310" fmla="*/ 6192233 w 8140614"/>
                <a:gd name="connsiteY1310" fmla="*/ 2664877 h 4020696"/>
                <a:gd name="connsiteX1311" fmla="*/ 6190695 w 8140614"/>
                <a:gd name="connsiteY1311" fmla="*/ 2654112 h 4020696"/>
                <a:gd name="connsiteX1312" fmla="*/ 6177367 w 8140614"/>
                <a:gd name="connsiteY1312" fmla="*/ 2647448 h 4020696"/>
                <a:gd name="connsiteX1313" fmla="*/ 6177367 w 8140614"/>
                <a:gd name="connsiteY1313" fmla="*/ 2645911 h 4020696"/>
                <a:gd name="connsiteX1314" fmla="*/ 6178905 w 8140614"/>
                <a:gd name="connsiteY1314" fmla="*/ 2644373 h 4020696"/>
                <a:gd name="connsiteX1315" fmla="*/ 6190695 w 8140614"/>
                <a:gd name="connsiteY1315" fmla="*/ 2645911 h 4020696"/>
                <a:gd name="connsiteX1316" fmla="*/ 6204023 w 8140614"/>
                <a:gd name="connsiteY1316" fmla="*/ 2664364 h 4020696"/>
                <a:gd name="connsiteX1317" fmla="*/ 6204023 w 8140614"/>
                <a:gd name="connsiteY1317" fmla="*/ 2672053 h 4020696"/>
                <a:gd name="connsiteX1318" fmla="*/ 2593799 w 8140614"/>
                <a:gd name="connsiteY1318" fmla="*/ 2470602 h 4020696"/>
                <a:gd name="connsiteX1319" fmla="*/ 2647110 w 8140614"/>
                <a:gd name="connsiteY1319" fmla="*/ 2504946 h 4020696"/>
                <a:gd name="connsiteX1320" fmla="*/ 2638908 w 8140614"/>
                <a:gd name="connsiteY1320" fmla="*/ 2513148 h 4020696"/>
                <a:gd name="connsiteX1321" fmla="*/ 2617892 w 8140614"/>
                <a:gd name="connsiteY1321" fmla="*/ 2547492 h 4020696"/>
                <a:gd name="connsiteX1322" fmla="*/ 2582010 w 8140614"/>
                <a:gd name="connsiteY1322" fmla="*/ 2547492 h 4020696"/>
                <a:gd name="connsiteX1323" fmla="*/ 2584573 w 8140614"/>
                <a:gd name="connsiteY1323" fmla="*/ 2489056 h 4020696"/>
                <a:gd name="connsiteX1324" fmla="*/ 2593799 w 8140614"/>
                <a:gd name="connsiteY1324" fmla="*/ 2470602 h 4020696"/>
                <a:gd name="connsiteX1325" fmla="*/ 2528700 w 8140614"/>
                <a:gd name="connsiteY1325" fmla="*/ 2460863 h 4020696"/>
                <a:gd name="connsiteX1326" fmla="*/ 2546128 w 8140614"/>
                <a:gd name="connsiteY1326" fmla="*/ 2469065 h 4020696"/>
                <a:gd name="connsiteX1327" fmla="*/ 2589699 w 8140614"/>
                <a:gd name="connsiteY1327" fmla="*/ 2469065 h 4020696"/>
                <a:gd name="connsiteX1328" fmla="*/ 2580472 w 8140614"/>
                <a:gd name="connsiteY1328" fmla="*/ 2489056 h 4020696"/>
                <a:gd name="connsiteX1329" fmla="*/ 2580472 w 8140614"/>
                <a:gd name="connsiteY1329" fmla="*/ 2543391 h 4020696"/>
                <a:gd name="connsiteX1330" fmla="*/ 2546128 w 8140614"/>
                <a:gd name="connsiteY1330" fmla="*/ 2545954 h 4020696"/>
                <a:gd name="connsiteX1331" fmla="*/ 2541002 w 8140614"/>
                <a:gd name="connsiteY1331" fmla="*/ 2556719 h 4020696"/>
                <a:gd name="connsiteX1332" fmla="*/ 2532800 w 8140614"/>
                <a:gd name="connsiteY1332" fmla="*/ 2555181 h 4020696"/>
                <a:gd name="connsiteX1333" fmla="*/ 2501019 w 8140614"/>
                <a:gd name="connsiteY1333" fmla="*/ 2508535 h 4020696"/>
                <a:gd name="connsiteX1334" fmla="*/ 2506145 w 8140614"/>
                <a:gd name="connsiteY1334" fmla="*/ 2491106 h 4020696"/>
                <a:gd name="connsiteX1335" fmla="*/ 2520498 w 8140614"/>
                <a:gd name="connsiteY1335" fmla="*/ 2482905 h 4020696"/>
                <a:gd name="connsiteX1336" fmla="*/ 2524599 w 8140614"/>
                <a:gd name="connsiteY1336" fmla="*/ 2462913 h 4020696"/>
                <a:gd name="connsiteX1337" fmla="*/ 2528700 w 8140614"/>
                <a:gd name="connsiteY1337" fmla="*/ 2460863 h 4020696"/>
                <a:gd name="connsiteX1338" fmla="*/ 6056907 w 8140614"/>
                <a:gd name="connsiteY1338" fmla="*/ 2454199 h 4020696"/>
                <a:gd name="connsiteX1339" fmla="*/ 6068697 w 8140614"/>
                <a:gd name="connsiteY1339" fmla="*/ 2455737 h 4020696"/>
                <a:gd name="connsiteX1340" fmla="*/ 6077923 w 8140614"/>
                <a:gd name="connsiteY1340" fmla="*/ 2470602 h 4020696"/>
                <a:gd name="connsiteX1341" fmla="*/ 6096377 w 8140614"/>
                <a:gd name="connsiteY1341" fmla="*/ 2470602 h 4020696"/>
                <a:gd name="connsiteX1342" fmla="*/ 6100478 w 8140614"/>
                <a:gd name="connsiteY1342" fmla="*/ 2462401 h 4020696"/>
                <a:gd name="connsiteX1343" fmla="*/ 6129696 w 8140614"/>
                <a:gd name="connsiteY1343" fmla="*/ 2491619 h 4020696"/>
                <a:gd name="connsiteX1344" fmla="*/ 6127133 w 8140614"/>
                <a:gd name="connsiteY1344" fmla="*/ 2535189 h 4020696"/>
                <a:gd name="connsiteX1345" fmla="*/ 6147124 w 8140614"/>
                <a:gd name="connsiteY1345" fmla="*/ 2571071 h 4020696"/>
                <a:gd name="connsiteX1346" fmla="*/ 6056907 w 8140614"/>
                <a:gd name="connsiteY1346" fmla="*/ 2454199 h 4020696"/>
                <a:gd name="connsiteX1347" fmla="*/ 6432128 w 8140614"/>
                <a:gd name="connsiteY1347" fmla="*/ 2450611 h 4020696"/>
                <a:gd name="connsiteX1348" fmla="*/ 6454682 w 8140614"/>
                <a:gd name="connsiteY1348" fmla="*/ 2471628 h 4020696"/>
                <a:gd name="connsiteX1349" fmla="*/ 6488001 w 8140614"/>
                <a:gd name="connsiteY1349" fmla="*/ 2479829 h 4020696"/>
                <a:gd name="connsiteX1350" fmla="*/ 6485438 w 8140614"/>
                <a:gd name="connsiteY1350" fmla="*/ 2488031 h 4020696"/>
                <a:gd name="connsiteX1351" fmla="*/ 6466985 w 8140614"/>
                <a:gd name="connsiteY1351" fmla="*/ 2490594 h 4020696"/>
                <a:gd name="connsiteX1352" fmla="*/ 6466985 w 8140614"/>
                <a:gd name="connsiteY1352" fmla="*/ 2499820 h 4020696"/>
                <a:gd name="connsiteX1353" fmla="*/ 6413674 w 8140614"/>
                <a:gd name="connsiteY1353" fmla="*/ 2504946 h 4020696"/>
                <a:gd name="connsiteX1354" fmla="*/ 6407011 w 8140614"/>
                <a:gd name="connsiteY1354" fmla="*/ 2525963 h 4020696"/>
                <a:gd name="connsiteX1355" fmla="*/ 6393684 w 8140614"/>
                <a:gd name="connsiteY1355" fmla="*/ 2535189 h 4020696"/>
                <a:gd name="connsiteX1356" fmla="*/ 6384457 w 8140614"/>
                <a:gd name="connsiteY1356" fmla="*/ 2565945 h 4020696"/>
                <a:gd name="connsiteX1357" fmla="*/ 6341911 w 8140614"/>
                <a:gd name="connsiteY1357" fmla="*/ 2567483 h 4020696"/>
                <a:gd name="connsiteX1358" fmla="*/ 6327558 w 8140614"/>
                <a:gd name="connsiteY1358" fmla="*/ 2576710 h 4020696"/>
                <a:gd name="connsiteX1359" fmla="*/ 6290651 w 8140614"/>
                <a:gd name="connsiteY1359" fmla="*/ 2579273 h 4020696"/>
                <a:gd name="connsiteX1360" fmla="*/ 6274761 w 8140614"/>
                <a:gd name="connsiteY1360" fmla="*/ 2561845 h 4020696"/>
                <a:gd name="connsiteX1361" fmla="*/ 6306542 w 8140614"/>
                <a:gd name="connsiteY1361" fmla="*/ 2566970 h 4020696"/>
                <a:gd name="connsiteX1362" fmla="*/ 6311668 w 8140614"/>
                <a:gd name="connsiteY1362" fmla="*/ 2540315 h 4020696"/>
                <a:gd name="connsiteX1363" fmla="*/ 6351650 w 8140614"/>
                <a:gd name="connsiteY1363" fmla="*/ 2533652 h 4020696"/>
                <a:gd name="connsiteX1364" fmla="*/ 6371642 w 8140614"/>
                <a:gd name="connsiteY1364" fmla="*/ 2497770 h 4020696"/>
                <a:gd name="connsiteX1365" fmla="*/ 6371642 w 8140614"/>
                <a:gd name="connsiteY1365" fmla="*/ 2500333 h 4020696"/>
                <a:gd name="connsiteX1366" fmla="*/ 6383432 w 8140614"/>
                <a:gd name="connsiteY1366" fmla="*/ 2513661 h 4020696"/>
                <a:gd name="connsiteX1367" fmla="*/ 6403422 w 8140614"/>
                <a:gd name="connsiteY1367" fmla="*/ 2505459 h 4020696"/>
                <a:gd name="connsiteX1368" fmla="*/ 6432128 w 8140614"/>
                <a:gd name="connsiteY1368" fmla="*/ 2450611 h 4020696"/>
                <a:gd name="connsiteX1369" fmla="*/ 2458474 w 8140614"/>
                <a:gd name="connsiteY1369" fmla="*/ 2409091 h 4020696"/>
                <a:gd name="connsiteX1370" fmla="*/ 2487692 w 8140614"/>
                <a:gd name="connsiteY1370" fmla="*/ 2429082 h 4020696"/>
                <a:gd name="connsiteX1371" fmla="*/ 2490255 w 8140614"/>
                <a:gd name="connsiteY1371" fmla="*/ 2442409 h 4020696"/>
                <a:gd name="connsiteX1372" fmla="*/ 2517935 w 8140614"/>
                <a:gd name="connsiteY1372" fmla="*/ 2464964 h 4020696"/>
                <a:gd name="connsiteX1373" fmla="*/ 2515372 w 8140614"/>
                <a:gd name="connsiteY1373" fmla="*/ 2484955 h 4020696"/>
                <a:gd name="connsiteX1374" fmla="*/ 2502045 w 8140614"/>
                <a:gd name="connsiteY1374" fmla="*/ 2490081 h 4020696"/>
                <a:gd name="connsiteX1375" fmla="*/ 2497944 w 8140614"/>
                <a:gd name="connsiteY1375" fmla="*/ 2511098 h 4020696"/>
                <a:gd name="connsiteX1376" fmla="*/ 2527162 w 8140614"/>
                <a:gd name="connsiteY1376" fmla="*/ 2553643 h 4020696"/>
                <a:gd name="connsiteX1377" fmla="*/ 2479490 w 8140614"/>
                <a:gd name="connsiteY1377" fmla="*/ 2568508 h 4020696"/>
                <a:gd name="connsiteX1378" fmla="*/ 2458474 w 8140614"/>
                <a:gd name="connsiteY1378" fmla="*/ 2524937 h 4020696"/>
                <a:gd name="connsiteX1379" fmla="*/ 2465137 w 8140614"/>
                <a:gd name="connsiteY1379" fmla="*/ 2509047 h 4020696"/>
                <a:gd name="connsiteX1380" fmla="*/ 2450785 w 8140614"/>
                <a:gd name="connsiteY1380" fmla="*/ 2481367 h 4020696"/>
                <a:gd name="connsiteX1381" fmla="*/ 2434894 w 8140614"/>
                <a:gd name="connsiteY1381" fmla="*/ 2477266 h 4020696"/>
                <a:gd name="connsiteX1382" fmla="*/ 2426693 w 8140614"/>
                <a:gd name="connsiteY1382" fmla="*/ 2466502 h 4020696"/>
                <a:gd name="connsiteX1383" fmla="*/ 2430794 w 8140614"/>
                <a:gd name="connsiteY1383" fmla="*/ 2455737 h 4020696"/>
                <a:gd name="connsiteX1384" fmla="*/ 2448222 w 8140614"/>
                <a:gd name="connsiteY1384" fmla="*/ 2443947 h 4020696"/>
                <a:gd name="connsiteX1385" fmla="*/ 2443096 w 8140614"/>
                <a:gd name="connsiteY1385" fmla="*/ 2426519 h 4020696"/>
                <a:gd name="connsiteX1386" fmla="*/ 2458474 w 8140614"/>
                <a:gd name="connsiteY1386" fmla="*/ 2409091 h 4020696"/>
                <a:gd name="connsiteX1387" fmla="*/ 3587213 w 8140614"/>
                <a:gd name="connsiteY1387" fmla="*/ 2409091 h 4020696"/>
                <a:gd name="connsiteX1388" fmla="*/ 3603104 w 8140614"/>
                <a:gd name="connsiteY1388" fmla="*/ 2411654 h 4020696"/>
                <a:gd name="connsiteX1389" fmla="*/ 3611305 w 8140614"/>
                <a:gd name="connsiteY1389" fmla="*/ 2435746 h 4020696"/>
                <a:gd name="connsiteX1390" fmla="*/ 3619507 w 8140614"/>
                <a:gd name="connsiteY1390" fmla="*/ 2435746 h 4020696"/>
                <a:gd name="connsiteX1391" fmla="*/ 3627708 w 8140614"/>
                <a:gd name="connsiteY1391" fmla="*/ 2426519 h 4020696"/>
                <a:gd name="connsiteX1392" fmla="*/ 3627708 w 8140614"/>
                <a:gd name="connsiteY1392" fmla="*/ 2429082 h 4020696"/>
                <a:gd name="connsiteX1393" fmla="*/ 3630271 w 8140614"/>
                <a:gd name="connsiteY1393" fmla="*/ 2429082 h 4020696"/>
                <a:gd name="connsiteX1394" fmla="*/ 3630271 w 8140614"/>
                <a:gd name="connsiteY1394" fmla="*/ 2456762 h 4020696"/>
                <a:gd name="connsiteX1395" fmla="*/ 3651288 w 8140614"/>
                <a:gd name="connsiteY1395" fmla="*/ 2471115 h 4020696"/>
                <a:gd name="connsiteX1396" fmla="*/ 3646162 w 8140614"/>
                <a:gd name="connsiteY1396" fmla="*/ 2493669 h 4020696"/>
                <a:gd name="connsiteX1397" fmla="*/ 3644624 w 8140614"/>
                <a:gd name="connsiteY1397" fmla="*/ 2493669 h 4020696"/>
                <a:gd name="connsiteX1398" fmla="*/ 3563634 w 8140614"/>
                <a:gd name="connsiteY1398" fmla="*/ 2440359 h 4020696"/>
                <a:gd name="connsiteX1399" fmla="*/ 3587213 w 8140614"/>
                <a:gd name="connsiteY1399" fmla="*/ 2409091 h 4020696"/>
                <a:gd name="connsiteX1400" fmla="*/ 5629914 w 8140614"/>
                <a:gd name="connsiteY1400" fmla="*/ 2383973 h 4020696"/>
                <a:gd name="connsiteX1401" fmla="*/ 5641703 w 8140614"/>
                <a:gd name="connsiteY1401" fmla="*/ 2466502 h 4020696"/>
                <a:gd name="connsiteX1402" fmla="*/ 5636577 w 8140614"/>
                <a:gd name="connsiteY1402" fmla="*/ 2464964 h 4020696"/>
                <a:gd name="connsiteX1403" fmla="*/ 5629914 w 8140614"/>
                <a:gd name="connsiteY1403" fmla="*/ 2383973 h 4020696"/>
                <a:gd name="connsiteX1404" fmla="*/ 6637680 w 8140614"/>
                <a:gd name="connsiteY1404" fmla="*/ 2381410 h 4020696"/>
                <a:gd name="connsiteX1405" fmla="*/ 6646906 w 8140614"/>
                <a:gd name="connsiteY1405" fmla="*/ 2385511 h 4020696"/>
                <a:gd name="connsiteX1406" fmla="*/ 6652032 w 8140614"/>
                <a:gd name="connsiteY1406" fmla="*/ 2441384 h 4020696"/>
                <a:gd name="connsiteX1407" fmla="*/ 6629478 w 8140614"/>
                <a:gd name="connsiteY1407" fmla="*/ 2448048 h 4020696"/>
                <a:gd name="connsiteX1408" fmla="*/ 6629478 w 8140614"/>
                <a:gd name="connsiteY1408" fmla="*/ 2449586 h 4020696"/>
                <a:gd name="connsiteX1409" fmla="*/ 6632041 w 8140614"/>
                <a:gd name="connsiteY1409" fmla="*/ 2477266 h 4020696"/>
                <a:gd name="connsiteX1410" fmla="*/ 6604361 w 8140614"/>
                <a:gd name="connsiteY1410" fmla="*/ 2462401 h 4020696"/>
                <a:gd name="connsiteX1411" fmla="*/ 6593597 w 8140614"/>
                <a:gd name="connsiteY1411" fmla="*/ 2426519 h 4020696"/>
                <a:gd name="connsiteX1412" fmla="*/ 6553614 w 8140614"/>
                <a:gd name="connsiteY1412" fmla="*/ 2442409 h 4020696"/>
                <a:gd name="connsiteX1413" fmla="*/ 6552076 w 8140614"/>
                <a:gd name="connsiteY1413" fmla="*/ 2442409 h 4020696"/>
                <a:gd name="connsiteX1414" fmla="*/ 6552076 w 8140614"/>
                <a:gd name="connsiteY1414" fmla="*/ 2437283 h 4020696"/>
                <a:gd name="connsiteX1415" fmla="*/ 6585395 w 8140614"/>
                <a:gd name="connsiteY1415" fmla="*/ 2406528 h 4020696"/>
                <a:gd name="connsiteX1416" fmla="*/ 6606412 w 8140614"/>
                <a:gd name="connsiteY1416" fmla="*/ 2414729 h 4020696"/>
                <a:gd name="connsiteX1417" fmla="*/ 6637167 w 8140614"/>
                <a:gd name="connsiteY1417" fmla="*/ 2393713 h 4020696"/>
                <a:gd name="connsiteX1418" fmla="*/ 6637680 w 8140614"/>
                <a:gd name="connsiteY1418" fmla="*/ 2381410 h 4020696"/>
                <a:gd name="connsiteX1419" fmla="*/ 2002262 w 8140614"/>
                <a:gd name="connsiteY1419" fmla="*/ 2381410 h 4020696"/>
                <a:gd name="connsiteX1420" fmla="*/ 2059160 w 8140614"/>
                <a:gd name="connsiteY1420" fmla="*/ 2413191 h 4020696"/>
                <a:gd name="connsiteX1421" fmla="*/ 2043270 w 8140614"/>
                <a:gd name="connsiteY1421" fmla="*/ 2431645 h 4020696"/>
                <a:gd name="connsiteX1422" fmla="*/ 2034043 w 8140614"/>
                <a:gd name="connsiteY1422" fmla="*/ 2423443 h 4020696"/>
                <a:gd name="connsiteX1423" fmla="*/ 2029942 w 8140614"/>
                <a:gd name="connsiteY1423" fmla="*/ 2416780 h 4020696"/>
                <a:gd name="connsiteX1424" fmla="*/ 2028405 w 8140614"/>
                <a:gd name="connsiteY1424" fmla="*/ 2395763 h 4020696"/>
                <a:gd name="connsiteX1425" fmla="*/ 2016615 w 8140614"/>
                <a:gd name="connsiteY1425" fmla="*/ 2391662 h 4020696"/>
                <a:gd name="connsiteX1426" fmla="*/ 1983296 w 8140614"/>
                <a:gd name="connsiteY1426" fmla="*/ 2411654 h 4020696"/>
                <a:gd name="connsiteX1427" fmla="*/ 1989960 w 8140614"/>
                <a:gd name="connsiteY1427" fmla="*/ 2427544 h 4020696"/>
                <a:gd name="connsiteX1428" fmla="*/ 1981758 w 8140614"/>
                <a:gd name="connsiteY1428" fmla="*/ 2432670 h 4020696"/>
                <a:gd name="connsiteX1429" fmla="*/ 1931524 w 8140614"/>
                <a:gd name="connsiteY1429" fmla="*/ 2406015 h 4020696"/>
                <a:gd name="connsiteX1430" fmla="*/ 1935624 w 8140614"/>
                <a:gd name="connsiteY1430" fmla="*/ 2384998 h 4020696"/>
                <a:gd name="connsiteX1431" fmla="*/ 1938187 w 8140614"/>
                <a:gd name="connsiteY1431" fmla="*/ 2387561 h 4020696"/>
                <a:gd name="connsiteX1432" fmla="*/ 2002262 w 8140614"/>
                <a:gd name="connsiteY1432" fmla="*/ 2381410 h 4020696"/>
                <a:gd name="connsiteX1433" fmla="*/ 6604873 w 8140614"/>
                <a:gd name="connsiteY1433" fmla="*/ 2377309 h 4020696"/>
                <a:gd name="connsiteX1434" fmla="*/ 6611537 w 8140614"/>
                <a:gd name="connsiteY1434" fmla="*/ 2377309 h 4020696"/>
                <a:gd name="connsiteX1435" fmla="*/ 6598209 w 8140614"/>
                <a:gd name="connsiteY1435" fmla="*/ 2388074 h 4020696"/>
                <a:gd name="connsiteX1436" fmla="*/ 6604873 w 8140614"/>
                <a:gd name="connsiteY1436" fmla="*/ 2377309 h 4020696"/>
                <a:gd name="connsiteX1437" fmla="*/ 3562096 w 8140614"/>
                <a:gd name="connsiteY1437" fmla="*/ 2372184 h 4020696"/>
                <a:gd name="connsiteX1438" fmla="*/ 3580549 w 8140614"/>
                <a:gd name="connsiteY1438" fmla="*/ 2421393 h 4020696"/>
                <a:gd name="connsiteX1439" fmla="*/ 3559533 w 8140614"/>
                <a:gd name="connsiteY1439" fmla="*/ 2439846 h 4020696"/>
                <a:gd name="connsiteX1440" fmla="*/ 3556970 w 8140614"/>
                <a:gd name="connsiteY1440" fmla="*/ 2437283 h 4020696"/>
                <a:gd name="connsiteX1441" fmla="*/ 3523651 w 8140614"/>
                <a:gd name="connsiteY1441" fmla="*/ 2393713 h 4020696"/>
                <a:gd name="connsiteX1442" fmla="*/ 3538004 w 8140614"/>
                <a:gd name="connsiteY1442" fmla="*/ 2375259 h 4020696"/>
                <a:gd name="connsiteX1443" fmla="*/ 3562096 w 8140614"/>
                <a:gd name="connsiteY1443" fmla="*/ 2372184 h 4020696"/>
                <a:gd name="connsiteX1444" fmla="*/ 3674867 w 8140614"/>
                <a:gd name="connsiteY1444" fmla="*/ 2357318 h 4020696"/>
                <a:gd name="connsiteX1445" fmla="*/ 3679993 w 8140614"/>
                <a:gd name="connsiteY1445" fmla="*/ 2357318 h 4020696"/>
                <a:gd name="connsiteX1446" fmla="*/ 3681531 w 8140614"/>
                <a:gd name="connsiteY1446" fmla="*/ 2365520 h 4020696"/>
                <a:gd name="connsiteX1447" fmla="*/ 3694858 w 8140614"/>
                <a:gd name="connsiteY1447" fmla="*/ 2361419 h 4020696"/>
                <a:gd name="connsiteX1448" fmla="*/ 3726639 w 8140614"/>
                <a:gd name="connsiteY1448" fmla="*/ 2379872 h 4020696"/>
                <a:gd name="connsiteX1449" fmla="*/ 3758421 w 8140614"/>
                <a:gd name="connsiteY1449" fmla="*/ 2378335 h 4020696"/>
                <a:gd name="connsiteX1450" fmla="*/ 3747656 w 8140614"/>
                <a:gd name="connsiteY1450" fmla="*/ 2443435 h 4020696"/>
                <a:gd name="connsiteX1451" fmla="*/ 3756883 w 8140614"/>
                <a:gd name="connsiteY1451" fmla="*/ 2480854 h 4020696"/>
                <a:gd name="connsiteX1452" fmla="*/ 3650775 w 8140614"/>
                <a:gd name="connsiteY1452" fmla="*/ 2494182 h 4020696"/>
                <a:gd name="connsiteX1453" fmla="*/ 3654876 w 8140614"/>
                <a:gd name="connsiteY1453" fmla="*/ 2470090 h 4020696"/>
                <a:gd name="connsiteX1454" fmla="*/ 3630784 w 8140614"/>
                <a:gd name="connsiteY1454" fmla="*/ 2452661 h 4020696"/>
                <a:gd name="connsiteX1455" fmla="*/ 3637447 w 8140614"/>
                <a:gd name="connsiteY1455" fmla="*/ 2409091 h 4020696"/>
                <a:gd name="connsiteX1456" fmla="*/ 3648212 w 8140614"/>
                <a:gd name="connsiteY1456" fmla="*/ 2409091 h 4020696"/>
                <a:gd name="connsiteX1457" fmla="*/ 3649750 w 8140614"/>
                <a:gd name="connsiteY1457" fmla="*/ 2402427 h 4020696"/>
                <a:gd name="connsiteX1458" fmla="*/ 3640523 w 8140614"/>
                <a:gd name="connsiteY1458" fmla="*/ 2368083 h 4020696"/>
                <a:gd name="connsiteX1459" fmla="*/ 3657951 w 8140614"/>
                <a:gd name="connsiteY1459" fmla="*/ 2369621 h 4020696"/>
                <a:gd name="connsiteX1460" fmla="*/ 3659489 w 8140614"/>
                <a:gd name="connsiteY1460" fmla="*/ 2369621 h 4020696"/>
                <a:gd name="connsiteX1461" fmla="*/ 3674867 w 8140614"/>
                <a:gd name="connsiteY1461" fmla="*/ 2357318 h 4020696"/>
                <a:gd name="connsiteX1462" fmla="*/ 2421054 w 8140614"/>
                <a:gd name="connsiteY1462" fmla="*/ 2354755 h 4020696"/>
                <a:gd name="connsiteX1463" fmla="*/ 2430281 w 8140614"/>
                <a:gd name="connsiteY1463" fmla="*/ 2358856 h 4020696"/>
                <a:gd name="connsiteX1464" fmla="*/ 2430281 w 8140614"/>
                <a:gd name="connsiteY1464" fmla="*/ 2360394 h 4020696"/>
                <a:gd name="connsiteX1465" fmla="*/ 2428743 w 8140614"/>
                <a:gd name="connsiteY1465" fmla="*/ 2367058 h 4020696"/>
                <a:gd name="connsiteX1466" fmla="*/ 2414390 w 8140614"/>
                <a:gd name="connsiteY1466" fmla="*/ 2369621 h 4020696"/>
                <a:gd name="connsiteX1467" fmla="*/ 2414390 w 8140614"/>
                <a:gd name="connsiteY1467" fmla="*/ 2358856 h 4020696"/>
                <a:gd name="connsiteX1468" fmla="*/ 2415928 w 8140614"/>
                <a:gd name="connsiteY1468" fmla="*/ 2356293 h 4020696"/>
                <a:gd name="connsiteX1469" fmla="*/ 2421054 w 8140614"/>
                <a:gd name="connsiteY1469" fmla="*/ 2354755 h 4020696"/>
                <a:gd name="connsiteX1470" fmla="*/ 6492102 w 8140614"/>
                <a:gd name="connsiteY1470" fmla="*/ 2350655 h 4020696"/>
                <a:gd name="connsiteX1471" fmla="*/ 6496203 w 8140614"/>
                <a:gd name="connsiteY1471" fmla="*/ 2362444 h 4020696"/>
                <a:gd name="connsiteX1472" fmla="*/ 6451094 w 8140614"/>
                <a:gd name="connsiteY1472" fmla="*/ 2409091 h 4020696"/>
                <a:gd name="connsiteX1473" fmla="*/ 6453657 w 8140614"/>
                <a:gd name="connsiteY1473" fmla="*/ 2404990 h 4020696"/>
                <a:gd name="connsiteX1474" fmla="*/ 6492102 w 8140614"/>
                <a:gd name="connsiteY1474" fmla="*/ 2350655 h 4020696"/>
                <a:gd name="connsiteX1475" fmla="*/ 3765084 w 8140614"/>
                <a:gd name="connsiteY1475" fmla="*/ 2348092 h 4020696"/>
                <a:gd name="connsiteX1476" fmla="*/ 3819419 w 8140614"/>
                <a:gd name="connsiteY1476" fmla="*/ 2352192 h 4020696"/>
                <a:gd name="connsiteX1477" fmla="*/ 3839411 w 8140614"/>
                <a:gd name="connsiteY1477" fmla="*/ 2460863 h 4020696"/>
                <a:gd name="connsiteX1478" fmla="*/ 3760984 w 8140614"/>
                <a:gd name="connsiteY1478" fmla="*/ 2483417 h 4020696"/>
                <a:gd name="connsiteX1479" fmla="*/ 3751757 w 8140614"/>
                <a:gd name="connsiteY1479" fmla="*/ 2444972 h 4020696"/>
                <a:gd name="connsiteX1480" fmla="*/ 3767647 w 8140614"/>
                <a:gd name="connsiteY1480" fmla="*/ 2414217 h 4020696"/>
                <a:gd name="connsiteX1481" fmla="*/ 3758421 w 8140614"/>
                <a:gd name="connsiteY1481" fmla="*/ 2350655 h 4020696"/>
                <a:gd name="connsiteX1482" fmla="*/ 3759958 w 8140614"/>
                <a:gd name="connsiteY1482" fmla="*/ 2349117 h 4020696"/>
                <a:gd name="connsiteX1483" fmla="*/ 3765084 w 8140614"/>
                <a:gd name="connsiteY1483" fmla="*/ 2348092 h 4020696"/>
                <a:gd name="connsiteX1484" fmla="*/ 1870525 w 8140614"/>
                <a:gd name="connsiteY1484" fmla="*/ 2348092 h 4020696"/>
                <a:gd name="connsiteX1485" fmla="*/ 1915633 w 8140614"/>
                <a:gd name="connsiteY1485" fmla="*/ 2358856 h 4020696"/>
                <a:gd name="connsiteX1486" fmla="*/ 1933061 w 8140614"/>
                <a:gd name="connsiteY1486" fmla="*/ 2379872 h 4020696"/>
                <a:gd name="connsiteX1487" fmla="*/ 1927936 w 8140614"/>
                <a:gd name="connsiteY1487" fmla="*/ 2404990 h 4020696"/>
                <a:gd name="connsiteX1488" fmla="*/ 1919734 w 8140614"/>
                <a:gd name="connsiteY1488" fmla="*/ 2404990 h 4020696"/>
                <a:gd name="connsiteX1489" fmla="*/ 1914608 w 8140614"/>
                <a:gd name="connsiteY1489" fmla="*/ 2403452 h 4020696"/>
                <a:gd name="connsiteX1490" fmla="*/ 1886928 w 8140614"/>
                <a:gd name="connsiteY1490" fmla="*/ 2370133 h 4020696"/>
                <a:gd name="connsiteX1491" fmla="*/ 1873600 w 8140614"/>
                <a:gd name="connsiteY1491" fmla="*/ 2374234 h 4020696"/>
                <a:gd name="connsiteX1492" fmla="*/ 1870525 w 8140614"/>
                <a:gd name="connsiteY1492" fmla="*/ 2348092 h 4020696"/>
                <a:gd name="connsiteX1493" fmla="*/ 4187977 w 8140614"/>
                <a:gd name="connsiteY1493" fmla="*/ 2516736 h 4020696"/>
                <a:gd name="connsiteX1494" fmla="*/ 4185414 w 8140614"/>
                <a:gd name="connsiteY1494" fmla="*/ 2531601 h 4020696"/>
                <a:gd name="connsiteX1495" fmla="*/ 4183876 w 8140614"/>
                <a:gd name="connsiteY1495" fmla="*/ 2534164 h 4020696"/>
                <a:gd name="connsiteX1496" fmla="*/ 4167986 w 8140614"/>
                <a:gd name="connsiteY1496" fmla="*/ 2429082 h 4020696"/>
                <a:gd name="connsiteX1497" fmla="*/ 4247438 w 8140614"/>
                <a:gd name="connsiteY1497" fmla="*/ 2404990 h 4020696"/>
                <a:gd name="connsiteX1498" fmla="*/ 4247438 w 8140614"/>
                <a:gd name="connsiteY1498" fmla="*/ 2393200 h 4020696"/>
                <a:gd name="connsiteX1499" fmla="*/ 4321765 w 8140614"/>
                <a:gd name="connsiteY1499" fmla="*/ 2346554 h 4020696"/>
                <a:gd name="connsiteX1500" fmla="*/ 4346882 w 8140614"/>
                <a:gd name="connsiteY1500" fmla="*/ 2379872 h 4020696"/>
                <a:gd name="connsiteX1501" fmla="*/ 4337656 w 8140614"/>
                <a:gd name="connsiteY1501" fmla="*/ 2391662 h 4020696"/>
                <a:gd name="connsiteX1502" fmla="*/ 4339193 w 8140614"/>
                <a:gd name="connsiteY1502" fmla="*/ 2395763 h 4020696"/>
                <a:gd name="connsiteX1503" fmla="*/ 4422747 w 8140614"/>
                <a:gd name="connsiteY1503" fmla="*/ 2475216 h 4020696"/>
                <a:gd name="connsiteX1504" fmla="*/ 4422747 w 8140614"/>
                <a:gd name="connsiteY1504" fmla="*/ 2476753 h 4020696"/>
                <a:gd name="connsiteX1505" fmla="*/ 4388403 w 8140614"/>
                <a:gd name="connsiteY1505" fmla="*/ 2472653 h 4020696"/>
                <a:gd name="connsiteX1506" fmla="*/ 4380201 w 8140614"/>
                <a:gd name="connsiteY1506" fmla="*/ 2480854 h 4020696"/>
                <a:gd name="connsiteX1507" fmla="*/ 4357647 w 8140614"/>
                <a:gd name="connsiteY1507" fmla="*/ 2479316 h 4020696"/>
                <a:gd name="connsiteX1508" fmla="*/ 4320740 w 8140614"/>
                <a:gd name="connsiteY1508" fmla="*/ 2487518 h 4020696"/>
                <a:gd name="connsiteX1509" fmla="*/ 4315614 w 8140614"/>
                <a:gd name="connsiteY1509" fmla="*/ 2500846 h 4020696"/>
                <a:gd name="connsiteX1510" fmla="*/ 4275631 w 8140614"/>
                <a:gd name="connsiteY1510" fmla="*/ 2494182 h 4020696"/>
                <a:gd name="connsiteX1511" fmla="*/ 4253077 w 8140614"/>
                <a:gd name="connsiteY1511" fmla="*/ 2480854 h 4020696"/>
                <a:gd name="connsiteX1512" fmla="*/ 4230523 w 8140614"/>
                <a:gd name="connsiteY1512" fmla="*/ 2514173 h 4020696"/>
                <a:gd name="connsiteX1513" fmla="*/ 4187977 w 8140614"/>
                <a:gd name="connsiteY1513" fmla="*/ 2516736 h 4020696"/>
                <a:gd name="connsiteX1514" fmla="*/ 3823008 w 8140614"/>
                <a:gd name="connsiteY1514" fmla="*/ 2345529 h 4020696"/>
                <a:gd name="connsiteX1515" fmla="*/ 3837360 w 8140614"/>
                <a:gd name="connsiteY1515" fmla="*/ 2348092 h 4020696"/>
                <a:gd name="connsiteX1516" fmla="*/ 3854789 w 8140614"/>
                <a:gd name="connsiteY1516" fmla="*/ 2372184 h 4020696"/>
                <a:gd name="connsiteX1517" fmla="*/ 3859915 w 8140614"/>
                <a:gd name="connsiteY1517" fmla="*/ 2451636 h 4020696"/>
                <a:gd name="connsiteX1518" fmla="*/ 3844024 w 8140614"/>
                <a:gd name="connsiteY1518" fmla="*/ 2456762 h 4020696"/>
                <a:gd name="connsiteX1519" fmla="*/ 3830697 w 8140614"/>
                <a:gd name="connsiteY1519" fmla="*/ 2399864 h 4020696"/>
                <a:gd name="connsiteX1520" fmla="*/ 3832234 w 8140614"/>
                <a:gd name="connsiteY1520" fmla="*/ 2365520 h 4020696"/>
                <a:gd name="connsiteX1521" fmla="*/ 3823008 w 8140614"/>
                <a:gd name="connsiteY1521" fmla="*/ 2345529 h 4020696"/>
                <a:gd name="connsiteX1522" fmla="*/ 6554126 w 8140614"/>
                <a:gd name="connsiteY1522" fmla="*/ 2332201 h 4020696"/>
                <a:gd name="connsiteX1523" fmla="*/ 6595134 w 8140614"/>
                <a:gd name="connsiteY1523" fmla="*/ 2361419 h 4020696"/>
                <a:gd name="connsiteX1524" fmla="*/ 6595134 w 8140614"/>
                <a:gd name="connsiteY1524" fmla="*/ 2365520 h 4020696"/>
                <a:gd name="connsiteX1525" fmla="*/ 6574118 w 8140614"/>
                <a:gd name="connsiteY1525" fmla="*/ 2396276 h 4020696"/>
                <a:gd name="connsiteX1526" fmla="*/ 6567454 w 8140614"/>
                <a:gd name="connsiteY1526" fmla="*/ 2389612 h 4020696"/>
                <a:gd name="connsiteX1527" fmla="*/ 6571555 w 8140614"/>
                <a:gd name="connsiteY1527" fmla="*/ 2352192 h 4020696"/>
                <a:gd name="connsiteX1528" fmla="*/ 6568992 w 8140614"/>
                <a:gd name="connsiteY1528" fmla="*/ 2350655 h 4020696"/>
                <a:gd name="connsiteX1529" fmla="*/ 6555664 w 8140614"/>
                <a:gd name="connsiteY1529" fmla="*/ 2358856 h 4020696"/>
                <a:gd name="connsiteX1530" fmla="*/ 6553101 w 8140614"/>
                <a:gd name="connsiteY1530" fmla="*/ 2354755 h 4020696"/>
                <a:gd name="connsiteX1531" fmla="*/ 6554126 w 8140614"/>
                <a:gd name="connsiteY1531" fmla="*/ 2332201 h 4020696"/>
                <a:gd name="connsiteX1532" fmla="*/ 4954823 w 8140614"/>
                <a:gd name="connsiteY1532" fmla="*/ 2324512 h 4020696"/>
                <a:gd name="connsiteX1533" fmla="*/ 4963024 w 8140614"/>
                <a:gd name="connsiteY1533" fmla="*/ 2328613 h 4020696"/>
                <a:gd name="connsiteX1534" fmla="*/ 4927143 w 8140614"/>
                <a:gd name="connsiteY1534" fmla="*/ 2428057 h 4020696"/>
                <a:gd name="connsiteX1535" fmla="*/ 4902025 w 8140614"/>
                <a:gd name="connsiteY1535" fmla="*/ 2479829 h 4020696"/>
                <a:gd name="connsiteX1536" fmla="*/ 4804119 w 8140614"/>
                <a:gd name="connsiteY1536" fmla="*/ 2569021 h 4020696"/>
                <a:gd name="connsiteX1537" fmla="*/ 4745683 w 8140614"/>
                <a:gd name="connsiteY1537" fmla="*/ 2630020 h 4020696"/>
                <a:gd name="connsiteX1538" fmla="*/ 4743120 w 8140614"/>
                <a:gd name="connsiteY1538" fmla="*/ 2628482 h 4020696"/>
                <a:gd name="connsiteX1539" fmla="*/ 4754910 w 8140614"/>
                <a:gd name="connsiteY1539" fmla="*/ 2504946 h 4020696"/>
                <a:gd name="connsiteX1540" fmla="*/ 4775926 w 8140614"/>
                <a:gd name="connsiteY1540" fmla="*/ 2502383 h 4020696"/>
                <a:gd name="connsiteX1541" fmla="*/ 4793354 w 8140614"/>
                <a:gd name="connsiteY1541" fmla="*/ 2489056 h 4020696"/>
                <a:gd name="connsiteX1542" fmla="*/ 4794893 w 8140614"/>
                <a:gd name="connsiteY1542" fmla="*/ 2487518 h 4020696"/>
                <a:gd name="connsiteX1543" fmla="*/ 4826673 w 8140614"/>
                <a:gd name="connsiteY1543" fmla="*/ 2484955 h 4020696"/>
                <a:gd name="connsiteX1544" fmla="*/ 4890235 w 8140614"/>
                <a:gd name="connsiteY1544" fmla="*/ 2419855 h 4020696"/>
                <a:gd name="connsiteX1545" fmla="*/ 4886135 w 8140614"/>
                <a:gd name="connsiteY1545" fmla="*/ 2414729 h 4020696"/>
                <a:gd name="connsiteX1546" fmla="*/ 4774901 w 8140614"/>
                <a:gd name="connsiteY1546" fmla="*/ 2356293 h 4020696"/>
                <a:gd name="connsiteX1547" fmla="*/ 4786691 w 8140614"/>
                <a:gd name="connsiteY1547" fmla="*/ 2341940 h 4020696"/>
                <a:gd name="connsiteX1548" fmla="*/ 4806682 w 8140614"/>
                <a:gd name="connsiteY1548" fmla="*/ 2362957 h 4020696"/>
                <a:gd name="connsiteX1549" fmla="*/ 4876908 w 8140614"/>
                <a:gd name="connsiteY1549" fmla="*/ 2344503 h 4020696"/>
                <a:gd name="connsiteX1550" fmla="*/ 4954823 w 8140614"/>
                <a:gd name="connsiteY1550" fmla="*/ 2324512 h 4020696"/>
                <a:gd name="connsiteX1551" fmla="*/ 2421054 w 8140614"/>
                <a:gd name="connsiteY1551" fmla="*/ 2405502 h 4020696"/>
                <a:gd name="connsiteX1552" fmla="*/ 2454373 w 8140614"/>
                <a:gd name="connsiteY1552" fmla="*/ 2408065 h 4020696"/>
                <a:gd name="connsiteX1553" fmla="*/ 2454373 w 8140614"/>
                <a:gd name="connsiteY1553" fmla="*/ 2409603 h 4020696"/>
                <a:gd name="connsiteX1554" fmla="*/ 2451810 w 8140614"/>
                <a:gd name="connsiteY1554" fmla="*/ 2412166 h 4020696"/>
                <a:gd name="connsiteX1555" fmla="*/ 2437457 w 8140614"/>
                <a:gd name="connsiteY1555" fmla="*/ 2429594 h 4020696"/>
                <a:gd name="connsiteX1556" fmla="*/ 2426693 w 8140614"/>
                <a:gd name="connsiteY1556" fmla="*/ 2448048 h 4020696"/>
                <a:gd name="connsiteX1557" fmla="*/ 2422592 w 8140614"/>
                <a:gd name="connsiteY1557" fmla="*/ 2469065 h 4020696"/>
                <a:gd name="connsiteX1558" fmla="*/ 2438483 w 8140614"/>
                <a:gd name="connsiteY1558" fmla="*/ 2486493 h 4020696"/>
                <a:gd name="connsiteX1559" fmla="*/ 2435920 w 8140614"/>
                <a:gd name="connsiteY1559" fmla="*/ 2491619 h 4020696"/>
                <a:gd name="connsiteX1560" fmla="*/ 2386710 w 8140614"/>
                <a:gd name="connsiteY1560" fmla="*/ 2516736 h 4020696"/>
                <a:gd name="connsiteX1561" fmla="*/ 2343139 w 8140614"/>
                <a:gd name="connsiteY1561" fmla="*/ 2507509 h 4020696"/>
                <a:gd name="connsiteX1562" fmla="*/ 2353904 w 8140614"/>
                <a:gd name="connsiteY1562" fmla="*/ 2518274 h 4020696"/>
                <a:gd name="connsiteX1563" fmla="*/ 2363131 w 8140614"/>
                <a:gd name="connsiteY1563" fmla="*/ 2547492 h 4020696"/>
                <a:gd name="connsiteX1564" fmla="*/ 2374920 w 8140614"/>
                <a:gd name="connsiteY1564" fmla="*/ 2547492 h 4020696"/>
                <a:gd name="connsiteX1565" fmla="*/ 2372357 w 8140614"/>
                <a:gd name="connsiteY1565" fmla="*/ 2551593 h 4020696"/>
                <a:gd name="connsiteX1566" fmla="*/ 2308795 w 8140614"/>
                <a:gd name="connsiteY1566" fmla="*/ 2579273 h 4020696"/>
                <a:gd name="connsiteX1567" fmla="*/ 2282140 w 8140614"/>
                <a:gd name="connsiteY1567" fmla="*/ 2535702 h 4020696"/>
                <a:gd name="connsiteX1568" fmla="*/ 2288804 w 8140614"/>
                <a:gd name="connsiteY1568" fmla="*/ 2520837 h 4020696"/>
                <a:gd name="connsiteX1569" fmla="*/ 2275476 w 8140614"/>
                <a:gd name="connsiteY1569" fmla="*/ 2503409 h 4020696"/>
                <a:gd name="connsiteX1570" fmla="*/ 2284703 w 8140614"/>
                <a:gd name="connsiteY1570" fmla="*/ 2459838 h 4020696"/>
                <a:gd name="connsiteX1571" fmla="*/ 2246259 w 8140614"/>
                <a:gd name="connsiteY1571" fmla="*/ 2457275 h 4020696"/>
                <a:gd name="connsiteX1572" fmla="*/ 2217040 w 8140614"/>
                <a:gd name="connsiteY1572" fmla="*/ 2437283 h 4020696"/>
                <a:gd name="connsiteX1573" fmla="*/ 2174495 w 8140614"/>
                <a:gd name="connsiteY1573" fmla="*/ 2434720 h 4020696"/>
                <a:gd name="connsiteX1574" fmla="*/ 2171932 w 8140614"/>
                <a:gd name="connsiteY1574" fmla="*/ 2433183 h 4020696"/>
                <a:gd name="connsiteX1575" fmla="*/ 2149378 w 8140614"/>
                <a:gd name="connsiteY1575" fmla="*/ 2389612 h 4020696"/>
                <a:gd name="connsiteX1576" fmla="*/ 2180133 w 8140614"/>
                <a:gd name="connsiteY1576" fmla="*/ 2339377 h 4020696"/>
                <a:gd name="connsiteX1577" fmla="*/ 2184234 w 8140614"/>
                <a:gd name="connsiteY1577" fmla="*/ 2351167 h 4020696"/>
                <a:gd name="connsiteX1578" fmla="*/ 2175007 w 8140614"/>
                <a:gd name="connsiteY1578" fmla="*/ 2380385 h 4020696"/>
                <a:gd name="connsiteX1579" fmla="*/ 2196024 w 8140614"/>
                <a:gd name="connsiteY1579" fmla="*/ 2393713 h 4020696"/>
                <a:gd name="connsiteX1580" fmla="*/ 2200125 w 8140614"/>
                <a:gd name="connsiteY1580" fmla="*/ 2392175 h 4020696"/>
                <a:gd name="connsiteX1581" fmla="*/ 2201663 w 8140614"/>
                <a:gd name="connsiteY1581" fmla="*/ 2388074 h 4020696"/>
                <a:gd name="connsiteX1582" fmla="*/ 2197562 w 8140614"/>
                <a:gd name="connsiteY1582" fmla="*/ 2349629 h 4020696"/>
                <a:gd name="connsiteX1583" fmla="*/ 2226780 w 8140614"/>
                <a:gd name="connsiteY1583" fmla="*/ 2334764 h 4020696"/>
                <a:gd name="connsiteX1584" fmla="*/ 2228318 w 8140614"/>
                <a:gd name="connsiteY1584" fmla="*/ 2323999 h 4020696"/>
                <a:gd name="connsiteX1585" fmla="*/ 2229855 w 8140614"/>
                <a:gd name="connsiteY1585" fmla="*/ 2323999 h 4020696"/>
                <a:gd name="connsiteX1586" fmla="*/ 2241645 w 8140614"/>
                <a:gd name="connsiteY1586" fmla="*/ 2335789 h 4020696"/>
                <a:gd name="connsiteX1587" fmla="*/ 2262662 w 8140614"/>
                <a:gd name="connsiteY1587" fmla="*/ 2340915 h 4020696"/>
                <a:gd name="connsiteX1588" fmla="*/ 2269325 w 8140614"/>
                <a:gd name="connsiteY1588" fmla="*/ 2360906 h 4020696"/>
                <a:gd name="connsiteX1589" fmla="*/ 2303669 w 8140614"/>
                <a:gd name="connsiteY1589" fmla="*/ 2358343 h 4020696"/>
                <a:gd name="connsiteX1590" fmla="*/ 2328787 w 8140614"/>
                <a:gd name="connsiteY1590" fmla="*/ 2371671 h 4020696"/>
                <a:gd name="connsiteX1591" fmla="*/ 2336988 w 8140614"/>
                <a:gd name="connsiteY1591" fmla="*/ 2373209 h 4020696"/>
                <a:gd name="connsiteX1592" fmla="*/ 2399525 w 8140614"/>
                <a:gd name="connsiteY1592" fmla="*/ 2357318 h 4020696"/>
                <a:gd name="connsiteX1593" fmla="*/ 2399525 w 8140614"/>
                <a:gd name="connsiteY1593" fmla="*/ 2358856 h 4020696"/>
                <a:gd name="connsiteX1594" fmla="*/ 2390298 w 8140614"/>
                <a:gd name="connsiteY1594" fmla="*/ 2367058 h 4020696"/>
                <a:gd name="connsiteX1595" fmla="*/ 2430281 w 8140614"/>
                <a:gd name="connsiteY1595" fmla="*/ 2382948 h 4020696"/>
                <a:gd name="connsiteX1596" fmla="*/ 2421054 w 8140614"/>
                <a:gd name="connsiteY1596" fmla="*/ 2405502 h 4020696"/>
                <a:gd name="connsiteX1597" fmla="*/ 3864528 w 8140614"/>
                <a:gd name="connsiteY1597" fmla="*/ 2450611 h 4020696"/>
                <a:gd name="connsiteX1598" fmla="*/ 3859402 w 8140614"/>
                <a:gd name="connsiteY1598" fmla="*/ 2372184 h 4020696"/>
                <a:gd name="connsiteX1599" fmla="*/ 3845049 w 8140614"/>
                <a:gd name="connsiteY1599" fmla="*/ 2358856 h 4020696"/>
                <a:gd name="connsiteX1600" fmla="*/ 3843512 w 8140614"/>
                <a:gd name="connsiteY1600" fmla="*/ 2348092 h 4020696"/>
                <a:gd name="connsiteX1601" fmla="*/ 3884519 w 8140614"/>
                <a:gd name="connsiteY1601" fmla="*/ 2328100 h 4020696"/>
                <a:gd name="connsiteX1602" fmla="*/ 3886057 w 8140614"/>
                <a:gd name="connsiteY1602" fmla="*/ 2316310 h 4020696"/>
                <a:gd name="connsiteX1603" fmla="*/ 3890158 w 8140614"/>
                <a:gd name="connsiteY1603" fmla="*/ 2316310 h 4020696"/>
                <a:gd name="connsiteX1604" fmla="*/ 3903486 w 8140614"/>
                <a:gd name="connsiteY1604" fmla="*/ 2336302 h 4020696"/>
                <a:gd name="connsiteX1605" fmla="*/ 3885032 w 8140614"/>
                <a:gd name="connsiteY1605" fmla="*/ 2396276 h 4020696"/>
                <a:gd name="connsiteX1606" fmla="*/ 3889133 w 8140614"/>
                <a:gd name="connsiteY1606" fmla="*/ 2445485 h 4020696"/>
                <a:gd name="connsiteX1607" fmla="*/ 3864528 w 8140614"/>
                <a:gd name="connsiteY1607" fmla="*/ 2450611 h 4020696"/>
                <a:gd name="connsiteX1608" fmla="*/ 2187822 w 8140614"/>
                <a:gd name="connsiteY1608" fmla="*/ 2316310 h 4020696"/>
                <a:gd name="connsiteX1609" fmla="*/ 2197049 w 8140614"/>
                <a:gd name="connsiteY1609" fmla="*/ 2321436 h 4020696"/>
                <a:gd name="connsiteX1610" fmla="*/ 2158604 w 8140614"/>
                <a:gd name="connsiteY1610" fmla="*/ 2352192 h 4020696"/>
                <a:gd name="connsiteX1611" fmla="*/ 2145277 w 8140614"/>
                <a:gd name="connsiteY1611" fmla="*/ 2388074 h 4020696"/>
                <a:gd name="connsiteX1612" fmla="*/ 2146815 w 8140614"/>
                <a:gd name="connsiteY1612" fmla="*/ 2393200 h 4020696"/>
                <a:gd name="connsiteX1613" fmla="*/ 2173470 w 8140614"/>
                <a:gd name="connsiteY1613" fmla="*/ 2440872 h 4020696"/>
                <a:gd name="connsiteX1614" fmla="*/ 2216015 w 8140614"/>
                <a:gd name="connsiteY1614" fmla="*/ 2440872 h 4020696"/>
                <a:gd name="connsiteX1615" fmla="*/ 2245233 w 8140614"/>
                <a:gd name="connsiteY1615" fmla="*/ 2460863 h 4020696"/>
                <a:gd name="connsiteX1616" fmla="*/ 2281115 w 8140614"/>
                <a:gd name="connsiteY1616" fmla="*/ 2462401 h 4020696"/>
                <a:gd name="connsiteX1617" fmla="*/ 2285216 w 8140614"/>
                <a:gd name="connsiteY1617" fmla="*/ 2519299 h 4020696"/>
                <a:gd name="connsiteX1618" fmla="*/ 2285216 w 8140614"/>
                <a:gd name="connsiteY1618" fmla="*/ 2552618 h 4020696"/>
                <a:gd name="connsiteX1619" fmla="*/ 2228318 w 8140614"/>
                <a:gd name="connsiteY1619" fmla="*/ 2560819 h 4020696"/>
                <a:gd name="connsiteX1620" fmla="*/ 2228318 w 8140614"/>
                <a:gd name="connsiteY1620" fmla="*/ 2571584 h 4020696"/>
                <a:gd name="connsiteX1621" fmla="*/ 2240107 w 8140614"/>
                <a:gd name="connsiteY1621" fmla="*/ 2583374 h 4020696"/>
                <a:gd name="connsiteX1622" fmla="*/ 2221654 w 8140614"/>
                <a:gd name="connsiteY1622" fmla="*/ 2595163 h 4020696"/>
                <a:gd name="connsiteX1623" fmla="*/ 2237544 w 8140614"/>
                <a:gd name="connsiteY1623" fmla="*/ 2628482 h 4020696"/>
                <a:gd name="connsiteX1624" fmla="*/ 2226780 w 8140614"/>
                <a:gd name="connsiteY1624" fmla="*/ 2692044 h 4020696"/>
                <a:gd name="connsiteX1625" fmla="*/ 2225242 w 8140614"/>
                <a:gd name="connsiteY1625" fmla="*/ 2693582 h 4020696"/>
                <a:gd name="connsiteX1626" fmla="*/ 2211914 w 8140614"/>
                <a:gd name="connsiteY1626" fmla="*/ 2685381 h 4020696"/>
                <a:gd name="connsiteX1627" fmla="*/ 2211914 w 8140614"/>
                <a:gd name="connsiteY1627" fmla="*/ 2681280 h 4020696"/>
                <a:gd name="connsiteX1628" fmla="*/ 2223704 w 8140614"/>
                <a:gd name="connsiteY1628" fmla="*/ 2662826 h 4020696"/>
                <a:gd name="connsiteX1629" fmla="*/ 2218578 w 8140614"/>
                <a:gd name="connsiteY1629" fmla="*/ 2656163 h 4020696"/>
                <a:gd name="connsiteX1630" fmla="*/ 2153478 w 8140614"/>
                <a:gd name="connsiteY1630" fmla="*/ 2653600 h 4020696"/>
                <a:gd name="connsiteX1631" fmla="*/ 2115034 w 8140614"/>
                <a:gd name="connsiteY1631" fmla="*/ 2601827 h 4020696"/>
                <a:gd name="connsiteX1632" fmla="*/ 2020716 w 8140614"/>
                <a:gd name="connsiteY1632" fmla="*/ 2563382 h 4020696"/>
                <a:gd name="connsiteX1633" fmla="*/ 2061723 w 8140614"/>
                <a:gd name="connsiteY1633" fmla="*/ 2515711 h 4020696"/>
                <a:gd name="connsiteX1634" fmla="*/ 2055060 w 8140614"/>
                <a:gd name="connsiteY1634" fmla="*/ 2493157 h 4020696"/>
                <a:gd name="connsiteX1635" fmla="*/ 2059160 w 8140614"/>
                <a:gd name="connsiteY1635" fmla="*/ 2466502 h 4020696"/>
                <a:gd name="connsiteX1636" fmla="*/ 2045833 w 8140614"/>
                <a:gd name="connsiteY1636" fmla="*/ 2435746 h 4020696"/>
                <a:gd name="connsiteX1637" fmla="*/ 2045833 w 8140614"/>
                <a:gd name="connsiteY1637" fmla="*/ 2434720 h 4020696"/>
                <a:gd name="connsiteX1638" fmla="*/ 2045833 w 8140614"/>
                <a:gd name="connsiteY1638" fmla="*/ 2433183 h 4020696"/>
                <a:gd name="connsiteX1639" fmla="*/ 2056597 w 8140614"/>
                <a:gd name="connsiteY1639" fmla="*/ 2422418 h 4020696"/>
                <a:gd name="connsiteX1640" fmla="*/ 2097605 w 8140614"/>
                <a:gd name="connsiteY1640" fmla="*/ 2379872 h 4020696"/>
                <a:gd name="connsiteX1641" fmla="*/ 2118622 w 8140614"/>
                <a:gd name="connsiteY1641" fmla="*/ 2346554 h 4020696"/>
                <a:gd name="connsiteX1642" fmla="*/ 2127849 w 8140614"/>
                <a:gd name="connsiteY1642" fmla="*/ 2350655 h 4020696"/>
                <a:gd name="connsiteX1643" fmla="*/ 2187822 w 8140614"/>
                <a:gd name="connsiteY1643" fmla="*/ 2316310 h 4020696"/>
                <a:gd name="connsiteX1644" fmla="*/ 5027612 w 8140614"/>
                <a:gd name="connsiteY1644" fmla="*/ 2311184 h 4020696"/>
                <a:gd name="connsiteX1645" fmla="*/ 5038376 w 8140614"/>
                <a:gd name="connsiteY1645" fmla="*/ 2312722 h 4020696"/>
                <a:gd name="connsiteX1646" fmla="*/ 5035813 w 8140614"/>
                <a:gd name="connsiteY1646" fmla="*/ 2314260 h 4020696"/>
                <a:gd name="connsiteX1647" fmla="*/ 5029149 w 8140614"/>
                <a:gd name="connsiteY1647" fmla="*/ 2318361 h 4020696"/>
                <a:gd name="connsiteX1648" fmla="*/ 5020948 w 8140614"/>
                <a:gd name="connsiteY1648" fmla="*/ 2316823 h 4020696"/>
                <a:gd name="connsiteX1649" fmla="*/ 5019410 w 8140614"/>
                <a:gd name="connsiteY1649" fmla="*/ 2314260 h 4020696"/>
                <a:gd name="connsiteX1650" fmla="*/ 5020948 w 8140614"/>
                <a:gd name="connsiteY1650" fmla="*/ 2312722 h 4020696"/>
                <a:gd name="connsiteX1651" fmla="*/ 5027612 w 8140614"/>
                <a:gd name="connsiteY1651" fmla="*/ 2311184 h 4020696"/>
                <a:gd name="connsiteX1652" fmla="*/ 3488794 w 8140614"/>
                <a:gd name="connsiteY1652" fmla="*/ 2311184 h 4020696"/>
                <a:gd name="connsiteX1653" fmla="*/ 3508786 w 8140614"/>
                <a:gd name="connsiteY1653" fmla="*/ 2312722 h 4020696"/>
                <a:gd name="connsiteX1654" fmla="*/ 3502122 w 8140614"/>
                <a:gd name="connsiteY1654" fmla="*/ 2319386 h 4020696"/>
                <a:gd name="connsiteX1655" fmla="*/ 3502122 w 8140614"/>
                <a:gd name="connsiteY1655" fmla="*/ 2320924 h 4020696"/>
                <a:gd name="connsiteX1656" fmla="*/ 3506223 w 8140614"/>
                <a:gd name="connsiteY1656" fmla="*/ 2330151 h 4020696"/>
                <a:gd name="connsiteX1657" fmla="*/ 3499559 w 8140614"/>
                <a:gd name="connsiteY1657" fmla="*/ 2330151 h 4020696"/>
                <a:gd name="connsiteX1658" fmla="*/ 3478542 w 8140614"/>
                <a:gd name="connsiteY1658" fmla="*/ 2343478 h 4020696"/>
                <a:gd name="connsiteX1659" fmla="*/ 3474442 w 8140614"/>
                <a:gd name="connsiteY1659" fmla="*/ 2340915 h 4020696"/>
                <a:gd name="connsiteX1660" fmla="*/ 3472904 w 8140614"/>
                <a:gd name="connsiteY1660" fmla="*/ 2327588 h 4020696"/>
                <a:gd name="connsiteX1661" fmla="*/ 3451887 w 8140614"/>
                <a:gd name="connsiteY1661" fmla="*/ 2314260 h 4020696"/>
                <a:gd name="connsiteX1662" fmla="*/ 3455988 w 8140614"/>
                <a:gd name="connsiteY1662" fmla="*/ 2314260 h 4020696"/>
                <a:gd name="connsiteX1663" fmla="*/ 3488794 w 8140614"/>
                <a:gd name="connsiteY1663" fmla="*/ 2311184 h 4020696"/>
                <a:gd name="connsiteX1664" fmla="*/ 4779515 w 8140614"/>
                <a:gd name="connsiteY1664" fmla="*/ 2309647 h 4020696"/>
                <a:gd name="connsiteX1665" fmla="*/ 4787716 w 8140614"/>
                <a:gd name="connsiteY1665" fmla="*/ 2314773 h 4020696"/>
                <a:gd name="connsiteX1666" fmla="*/ 4786178 w 8140614"/>
                <a:gd name="connsiteY1666" fmla="*/ 2321436 h 4020696"/>
                <a:gd name="connsiteX1667" fmla="*/ 4771826 w 8140614"/>
                <a:gd name="connsiteY1667" fmla="*/ 2330663 h 4020696"/>
                <a:gd name="connsiteX1668" fmla="*/ 4771826 w 8140614"/>
                <a:gd name="connsiteY1668" fmla="*/ 2334764 h 4020696"/>
                <a:gd name="connsiteX1669" fmla="*/ 4782590 w 8140614"/>
                <a:gd name="connsiteY1669" fmla="*/ 2338865 h 4020696"/>
                <a:gd name="connsiteX1670" fmla="*/ 4777464 w 8140614"/>
                <a:gd name="connsiteY1670" fmla="*/ 2343991 h 4020696"/>
                <a:gd name="connsiteX1671" fmla="*/ 4777464 w 8140614"/>
                <a:gd name="connsiteY1671" fmla="*/ 2346554 h 4020696"/>
                <a:gd name="connsiteX1672" fmla="*/ 4756448 w 8140614"/>
                <a:gd name="connsiteY1672" fmla="*/ 2346554 h 4020696"/>
                <a:gd name="connsiteX1673" fmla="*/ 4754910 w 8140614"/>
                <a:gd name="connsiteY1673" fmla="*/ 2342453 h 4020696"/>
                <a:gd name="connsiteX1674" fmla="*/ 4779515 w 8140614"/>
                <a:gd name="connsiteY1674" fmla="*/ 2309647 h 4020696"/>
                <a:gd name="connsiteX1675" fmla="*/ 3512886 w 8140614"/>
                <a:gd name="connsiteY1675" fmla="*/ 2309647 h 4020696"/>
                <a:gd name="connsiteX1676" fmla="*/ 3560558 w 8140614"/>
                <a:gd name="connsiteY1676" fmla="*/ 2318873 h 4020696"/>
                <a:gd name="connsiteX1677" fmla="*/ 3564659 w 8140614"/>
                <a:gd name="connsiteY1677" fmla="*/ 2328100 h 4020696"/>
                <a:gd name="connsiteX1678" fmla="*/ 3597978 w 8140614"/>
                <a:gd name="connsiteY1678" fmla="*/ 2326562 h 4020696"/>
                <a:gd name="connsiteX1679" fmla="*/ 3612330 w 8140614"/>
                <a:gd name="connsiteY1679" fmla="*/ 2314773 h 4020696"/>
                <a:gd name="connsiteX1680" fmla="*/ 3614893 w 8140614"/>
                <a:gd name="connsiteY1680" fmla="*/ 2316310 h 4020696"/>
                <a:gd name="connsiteX1681" fmla="*/ 3645649 w 8140614"/>
                <a:gd name="connsiteY1681" fmla="*/ 2406528 h 4020696"/>
                <a:gd name="connsiteX1682" fmla="*/ 3633859 w 8140614"/>
                <a:gd name="connsiteY1682" fmla="*/ 2408065 h 4020696"/>
                <a:gd name="connsiteX1683" fmla="*/ 3632321 w 8140614"/>
                <a:gd name="connsiteY1683" fmla="*/ 2426519 h 4020696"/>
                <a:gd name="connsiteX1684" fmla="*/ 3624120 w 8140614"/>
                <a:gd name="connsiteY1684" fmla="*/ 2422418 h 4020696"/>
                <a:gd name="connsiteX1685" fmla="*/ 3613356 w 8140614"/>
                <a:gd name="connsiteY1685" fmla="*/ 2431645 h 4020696"/>
                <a:gd name="connsiteX1686" fmla="*/ 3610793 w 8140614"/>
                <a:gd name="connsiteY1686" fmla="*/ 2427544 h 4020696"/>
                <a:gd name="connsiteX1687" fmla="*/ 3597465 w 8140614"/>
                <a:gd name="connsiteY1687" fmla="*/ 2403452 h 4020696"/>
                <a:gd name="connsiteX1688" fmla="*/ 3585675 w 8140614"/>
                <a:gd name="connsiteY1688" fmla="*/ 2404990 h 4020696"/>
                <a:gd name="connsiteX1689" fmla="*/ 3584137 w 8140614"/>
                <a:gd name="connsiteY1689" fmla="*/ 2402427 h 4020696"/>
                <a:gd name="connsiteX1690" fmla="*/ 3564146 w 8140614"/>
                <a:gd name="connsiteY1690" fmla="*/ 2368083 h 4020696"/>
                <a:gd name="connsiteX1691" fmla="*/ 3533390 w 8140614"/>
                <a:gd name="connsiteY1691" fmla="*/ 2373209 h 4020696"/>
                <a:gd name="connsiteX1692" fmla="*/ 3521601 w 8140614"/>
                <a:gd name="connsiteY1692" fmla="*/ 2389099 h 4020696"/>
                <a:gd name="connsiteX1693" fmla="*/ 3517500 w 8140614"/>
                <a:gd name="connsiteY1693" fmla="*/ 2386536 h 4020696"/>
                <a:gd name="connsiteX1694" fmla="*/ 3481618 w 8140614"/>
                <a:gd name="connsiteY1694" fmla="*/ 2345529 h 4020696"/>
                <a:gd name="connsiteX1695" fmla="*/ 3481618 w 8140614"/>
                <a:gd name="connsiteY1695" fmla="*/ 2343991 h 4020696"/>
                <a:gd name="connsiteX1696" fmla="*/ 3506735 w 8140614"/>
                <a:gd name="connsiteY1696" fmla="*/ 2333226 h 4020696"/>
                <a:gd name="connsiteX1697" fmla="*/ 3509298 w 8140614"/>
                <a:gd name="connsiteY1697" fmla="*/ 2328100 h 4020696"/>
                <a:gd name="connsiteX1698" fmla="*/ 3512886 w 8140614"/>
                <a:gd name="connsiteY1698" fmla="*/ 2309647 h 4020696"/>
                <a:gd name="connsiteX1699" fmla="*/ 4142869 w 8140614"/>
                <a:gd name="connsiteY1699" fmla="*/ 2300420 h 4020696"/>
                <a:gd name="connsiteX1700" fmla="*/ 4165423 w 8140614"/>
                <a:gd name="connsiteY1700" fmla="*/ 2368083 h 4020696"/>
                <a:gd name="connsiteX1701" fmla="*/ 4162860 w 8140614"/>
                <a:gd name="connsiteY1701" fmla="*/ 2369621 h 4020696"/>
                <a:gd name="connsiteX1702" fmla="*/ 4137743 w 8140614"/>
                <a:gd name="connsiteY1702" fmla="*/ 2372184 h 4020696"/>
                <a:gd name="connsiteX1703" fmla="*/ 4139280 w 8140614"/>
                <a:gd name="connsiteY1703" fmla="*/ 2383973 h 4020696"/>
                <a:gd name="connsiteX1704" fmla="*/ 4160297 w 8140614"/>
                <a:gd name="connsiteY1704" fmla="*/ 2431645 h 4020696"/>
                <a:gd name="connsiteX1705" fmla="*/ 4146969 w 8140614"/>
                <a:gd name="connsiteY1705" fmla="*/ 2456762 h 4020696"/>
                <a:gd name="connsiteX1706" fmla="*/ 4181313 w 8140614"/>
                <a:gd name="connsiteY1706" fmla="*/ 2537752 h 4020696"/>
                <a:gd name="connsiteX1707" fmla="*/ 4177213 w 8140614"/>
                <a:gd name="connsiteY1707" fmla="*/ 2555181 h 4020696"/>
                <a:gd name="connsiteX1708" fmla="*/ 4047013 w 8140614"/>
                <a:gd name="connsiteY1708" fmla="*/ 2545954 h 4020696"/>
                <a:gd name="connsiteX1709" fmla="*/ 4047013 w 8140614"/>
                <a:gd name="connsiteY1709" fmla="*/ 2541853 h 4020696"/>
                <a:gd name="connsiteX1710" fmla="*/ 4044450 w 8140614"/>
                <a:gd name="connsiteY1710" fmla="*/ 2503409 h 4020696"/>
                <a:gd name="connsiteX1711" fmla="*/ 4025996 w 8140614"/>
                <a:gd name="connsiteY1711" fmla="*/ 2499308 h 4020696"/>
                <a:gd name="connsiteX1712" fmla="*/ 4019332 w 8140614"/>
                <a:gd name="connsiteY1712" fmla="*/ 2488543 h 4020696"/>
                <a:gd name="connsiteX1713" fmla="*/ 4065979 w 8140614"/>
                <a:gd name="connsiteY1713" fmla="*/ 2439334 h 4020696"/>
                <a:gd name="connsiteX1714" fmla="*/ 4077769 w 8140614"/>
                <a:gd name="connsiteY1714" fmla="*/ 2454199 h 4020696"/>
                <a:gd name="connsiteX1715" fmla="*/ 4082895 w 8140614"/>
                <a:gd name="connsiteY1715" fmla="*/ 2454199 h 4020696"/>
                <a:gd name="connsiteX1716" fmla="*/ 4117239 w 8140614"/>
                <a:gd name="connsiteY1716" fmla="*/ 2394225 h 4020696"/>
                <a:gd name="connsiteX1717" fmla="*/ 4151583 w 8140614"/>
                <a:gd name="connsiteY1717" fmla="*/ 2335789 h 4020696"/>
                <a:gd name="connsiteX1718" fmla="*/ 4151583 w 8140614"/>
                <a:gd name="connsiteY1718" fmla="*/ 2319899 h 4020696"/>
                <a:gd name="connsiteX1719" fmla="*/ 4140818 w 8140614"/>
                <a:gd name="connsiteY1719" fmla="*/ 2309134 h 4020696"/>
                <a:gd name="connsiteX1720" fmla="*/ 4142869 w 8140614"/>
                <a:gd name="connsiteY1720" fmla="*/ 2300420 h 4020696"/>
                <a:gd name="connsiteX1721" fmla="*/ 6521320 w 8140614"/>
                <a:gd name="connsiteY1721" fmla="*/ 2297857 h 4020696"/>
                <a:gd name="connsiteX1722" fmla="*/ 6541311 w 8140614"/>
                <a:gd name="connsiteY1722" fmla="*/ 2317848 h 4020696"/>
                <a:gd name="connsiteX1723" fmla="*/ 6539774 w 8140614"/>
                <a:gd name="connsiteY1723" fmla="*/ 2319386 h 4020696"/>
                <a:gd name="connsiteX1724" fmla="*/ 6529009 w 8140614"/>
                <a:gd name="connsiteY1724" fmla="*/ 2317848 h 4020696"/>
                <a:gd name="connsiteX1725" fmla="*/ 6521320 w 8140614"/>
                <a:gd name="connsiteY1725" fmla="*/ 2297857 h 4020696"/>
                <a:gd name="connsiteX1726" fmla="*/ 3950645 w 8140614"/>
                <a:gd name="connsiteY1726" fmla="*/ 2282992 h 4020696"/>
                <a:gd name="connsiteX1727" fmla="*/ 3983963 w 8140614"/>
                <a:gd name="connsiteY1727" fmla="*/ 2302983 h 4020696"/>
                <a:gd name="connsiteX1728" fmla="*/ 4043425 w 8140614"/>
                <a:gd name="connsiteY1728" fmla="*/ 2307084 h 4020696"/>
                <a:gd name="connsiteX1729" fmla="*/ 4057777 w 8140614"/>
                <a:gd name="connsiteY1729" fmla="*/ 2295294 h 4020696"/>
                <a:gd name="connsiteX1730" fmla="*/ 4111087 w 8140614"/>
                <a:gd name="connsiteY1730" fmla="*/ 2300420 h 4020696"/>
                <a:gd name="connsiteX1731" fmla="*/ 4128516 w 8140614"/>
                <a:gd name="connsiteY1731" fmla="*/ 2285555 h 4020696"/>
                <a:gd name="connsiteX1732" fmla="*/ 4148507 w 8140614"/>
                <a:gd name="connsiteY1732" fmla="*/ 2334764 h 4020696"/>
                <a:gd name="connsiteX1733" fmla="*/ 4114163 w 8140614"/>
                <a:gd name="connsiteY1733" fmla="*/ 2393200 h 4020696"/>
                <a:gd name="connsiteX1734" fmla="*/ 4082382 w 8140614"/>
                <a:gd name="connsiteY1734" fmla="*/ 2449073 h 4020696"/>
                <a:gd name="connsiteX1735" fmla="*/ 4080844 w 8140614"/>
                <a:gd name="connsiteY1735" fmla="*/ 2446510 h 4020696"/>
                <a:gd name="connsiteX1736" fmla="*/ 4067517 w 8140614"/>
                <a:gd name="connsiteY1736" fmla="*/ 2435746 h 4020696"/>
                <a:gd name="connsiteX1737" fmla="*/ 4015744 w 8140614"/>
                <a:gd name="connsiteY1737" fmla="*/ 2487518 h 4020696"/>
                <a:gd name="connsiteX1738" fmla="*/ 3956283 w 8140614"/>
                <a:gd name="connsiteY1738" fmla="*/ 2492644 h 4020696"/>
                <a:gd name="connsiteX1739" fmla="*/ 3893746 w 8140614"/>
                <a:gd name="connsiteY1739" fmla="*/ 2444972 h 4020696"/>
                <a:gd name="connsiteX1740" fmla="*/ 3892208 w 8140614"/>
                <a:gd name="connsiteY1740" fmla="*/ 2390637 h 4020696"/>
                <a:gd name="connsiteX1741" fmla="*/ 3908099 w 8140614"/>
                <a:gd name="connsiteY1741" fmla="*/ 2369621 h 4020696"/>
                <a:gd name="connsiteX1742" fmla="*/ 3905536 w 8140614"/>
                <a:gd name="connsiteY1742" fmla="*/ 2327075 h 4020696"/>
                <a:gd name="connsiteX1743" fmla="*/ 3923989 w 8140614"/>
                <a:gd name="connsiteY1743" fmla="*/ 2287093 h 4020696"/>
                <a:gd name="connsiteX1744" fmla="*/ 3950645 w 8140614"/>
                <a:gd name="connsiteY1744" fmla="*/ 2282992 h 4020696"/>
                <a:gd name="connsiteX1745" fmla="*/ 3478542 w 8140614"/>
                <a:gd name="connsiteY1745" fmla="*/ 2281967 h 4020696"/>
                <a:gd name="connsiteX1746" fmla="*/ 3502634 w 8140614"/>
                <a:gd name="connsiteY1746" fmla="*/ 2293756 h 4020696"/>
                <a:gd name="connsiteX1747" fmla="*/ 3475979 w 8140614"/>
                <a:gd name="connsiteY1747" fmla="*/ 2288630 h 4020696"/>
                <a:gd name="connsiteX1748" fmla="*/ 3446761 w 8140614"/>
                <a:gd name="connsiteY1748" fmla="*/ 2296832 h 4020696"/>
                <a:gd name="connsiteX1749" fmla="*/ 3448299 w 8140614"/>
                <a:gd name="connsiteY1749" fmla="*/ 2288630 h 4020696"/>
                <a:gd name="connsiteX1750" fmla="*/ 3478542 w 8140614"/>
                <a:gd name="connsiteY1750" fmla="*/ 2281967 h 4020696"/>
                <a:gd name="connsiteX1751" fmla="*/ 6559765 w 8140614"/>
                <a:gd name="connsiteY1751" fmla="*/ 2277866 h 4020696"/>
                <a:gd name="connsiteX1752" fmla="*/ 6604873 w 8140614"/>
                <a:gd name="connsiteY1752" fmla="*/ 2312210 h 4020696"/>
                <a:gd name="connsiteX1753" fmla="*/ 6632554 w 8140614"/>
                <a:gd name="connsiteY1753" fmla="*/ 2348092 h 4020696"/>
                <a:gd name="connsiteX1754" fmla="*/ 6620764 w 8140614"/>
                <a:gd name="connsiteY1754" fmla="*/ 2370646 h 4020696"/>
                <a:gd name="connsiteX1755" fmla="*/ 6618201 w 8140614"/>
                <a:gd name="connsiteY1755" fmla="*/ 2370646 h 4020696"/>
                <a:gd name="connsiteX1756" fmla="*/ 6604873 w 8140614"/>
                <a:gd name="connsiteY1756" fmla="*/ 2345529 h 4020696"/>
                <a:gd name="connsiteX1757" fmla="*/ 6607436 w 8140614"/>
                <a:gd name="connsiteY1757" fmla="*/ 2332201 h 4020696"/>
                <a:gd name="connsiteX1758" fmla="*/ 6604873 w 8140614"/>
                <a:gd name="connsiteY1758" fmla="*/ 2327075 h 4020696"/>
                <a:gd name="connsiteX1759" fmla="*/ 6591546 w 8140614"/>
                <a:gd name="connsiteY1759" fmla="*/ 2328613 h 4020696"/>
                <a:gd name="connsiteX1760" fmla="*/ 6550538 w 8140614"/>
                <a:gd name="connsiteY1760" fmla="*/ 2281967 h 4020696"/>
                <a:gd name="connsiteX1761" fmla="*/ 6559765 w 8140614"/>
                <a:gd name="connsiteY1761" fmla="*/ 2277866 h 4020696"/>
                <a:gd name="connsiteX1762" fmla="*/ 6137897 w 8140614"/>
                <a:gd name="connsiteY1762" fmla="*/ 2347066 h 4020696"/>
                <a:gd name="connsiteX1763" fmla="*/ 6123544 w 8140614"/>
                <a:gd name="connsiteY1763" fmla="*/ 2348604 h 4020696"/>
                <a:gd name="connsiteX1764" fmla="*/ 6110217 w 8140614"/>
                <a:gd name="connsiteY1764" fmla="*/ 2291706 h 4020696"/>
                <a:gd name="connsiteX1765" fmla="*/ 6168653 w 8140614"/>
                <a:gd name="connsiteY1765" fmla="*/ 2273252 h 4020696"/>
                <a:gd name="connsiteX1766" fmla="*/ 6189670 w 8140614"/>
                <a:gd name="connsiteY1766" fmla="*/ 2286580 h 4020696"/>
                <a:gd name="connsiteX1767" fmla="*/ 6200434 w 8140614"/>
                <a:gd name="connsiteY1767" fmla="*/ 2271715 h 4020696"/>
                <a:gd name="connsiteX1768" fmla="*/ 6221450 w 8140614"/>
                <a:gd name="connsiteY1768" fmla="*/ 2273252 h 4020696"/>
                <a:gd name="connsiteX1769" fmla="*/ 6221450 w 8140614"/>
                <a:gd name="connsiteY1769" fmla="*/ 2275815 h 4020696"/>
                <a:gd name="connsiteX1770" fmla="*/ 6230677 w 8140614"/>
                <a:gd name="connsiteY1770" fmla="*/ 2305033 h 4020696"/>
                <a:gd name="connsiteX1771" fmla="*/ 6206586 w 8140614"/>
                <a:gd name="connsiteY1771" fmla="*/ 2334251 h 4020696"/>
                <a:gd name="connsiteX1772" fmla="*/ 6186594 w 8140614"/>
                <a:gd name="connsiteY1772" fmla="*/ 2334251 h 4020696"/>
                <a:gd name="connsiteX1773" fmla="*/ 6186594 w 8140614"/>
                <a:gd name="connsiteY1773" fmla="*/ 2335789 h 4020696"/>
                <a:gd name="connsiteX1774" fmla="*/ 6193258 w 8140614"/>
                <a:gd name="connsiteY1774" fmla="*/ 2355781 h 4020696"/>
                <a:gd name="connsiteX1775" fmla="*/ 6170704 w 8140614"/>
                <a:gd name="connsiteY1775" fmla="*/ 2353218 h 4020696"/>
                <a:gd name="connsiteX1776" fmla="*/ 6157376 w 8140614"/>
                <a:gd name="connsiteY1776" fmla="*/ 2363982 h 4020696"/>
                <a:gd name="connsiteX1777" fmla="*/ 6136359 w 8140614"/>
                <a:gd name="connsiteY1777" fmla="*/ 2359881 h 4020696"/>
                <a:gd name="connsiteX1778" fmla="*/ 6137897 w 8140614"/>
                <a:gd name="connsiteY1778" fmla="*/ 2347066 h 4020696"/>
                <a:gd name="connsiteX1779" fmla="*/ 1783383 w 8140614"/>
                <a:gd name="connsiteY1779" fmla="*/ 2271202 h 4020696"/>
                <a:gd name="connsiteX1780" fmla="*/ 1819265 w 8140614"/>
                <a:gd name="connsiteY1780" fmla="*/ 2282992 h 4020696"/>
                <a:gd name="connsiteX1781" fmla="*/ 1815164 w 8140614"/>
                <a:gd name="connsiteY1781" fmla="*/ 2293756 h 4020696"/>
                <a:gd name="connsiteX1782" fmla="*/ 1772618 w 8140614"/>
                <a:gd name="connsiteY1782" fmla="*/ 2281967 h 4020696"/>
                <a:gd name="connsiteX1783" fmla="*/ 1779282 w 8140614"/>
                <a:gd name="connsiteY1783" fmla="*/ 2273765 h 4020696"/>
                <a:gd name="connsiteX1784" fmla="*/ 1783383 w 8140614"/>
                <a:gd name="connsiteY1784" fmla="*/ 2271202 h 4020696"/>
                <a:gd name="connsiteX1785" fmla="*/ 4664180 w 8140614"/>
                <a:gd name="connsiteY1785" fmla="*/ 2257874 h 4020696"/>
                <a:gd name="connsiteX1786" fmla="*/ 4718515 w 8140614"/>
                <a:gd name="connsiteY1786" fmla="*/ 2267101 h 4020696"/>
                <a:gd name="connsiteX1787" fmla="*/ 4762086 w 8140614"/>
                <a:gd name="connsiteY1787" fmla="*/ 2310672 h 4020696"/>
                <a:gd name="connsiteX1788" fmla="*/ 4751322 w 8140614"/>
                <a:gd name="connsiteY1788" fmla="*/ 2349117 h 4020696"/>
                <a:gd name="connsiteX1789" fmla="*/ 4772338 w 8140614"/>
                <a:gd name="connsiteY1789" fmla="*/ 2347579 h 4020696"/>
                <a:gd name="connsiteX1790" fmla="*/ 4883572 w 8140614"/>
                <a:gd name="connsiteY1790" fmla="*/ 2417805 h 4020696"/>
                <a:gd name="connsiteX1791" fmla="*/ 4821035 w 8140614"/>
                <a:gd name="connsiteY1791" fmla="*/ 2481367 h 4020696"/>
                <a:gd name="connsiteX1792" fmla="*/ 4793354 w 8140614"/>
                <a:gd name="connsiteY1792" fmla="*/ 2482905 h 4020696"/>
                <a:gd name="connsiteX1793" fmla="*/ 4734919 w 8140614"/>
                <a:gd name="connsiteY1793" fmla="*/ 2503921 h 4020696"/>
                <a:gd name="connsiteX1794" fmla="*/ 4723129 w 8140614"/>
                <a:gd name="connsiteY1794" fmla="*/ 2497257 h 4020696"/>
                <a:gd name="connsiteX1795" fmla="*/ 4696474 w 8140614"/>
                <a:gd name="connsiteY1795" fmla="*/ 2514686 h 4020696"/>
                <a:gd name="connsiteX1796" fmla="*/ 4615483 w 8140614"/>
                <a:gd name="connsiteY1796" fmla="*/ 2489568 h 4020696"/>
                <a:gd name="connsiteX1797" fmla="*/ 4615483 w 8140614"/>
                <a:gd name="connsiteY1797" fmla="*/ 2468552 h 4020696"/>
                <a:gd name="connsiteX1798" fmla="*/ 4571913 w 8140614"/>
                <a:gd name="connsiteY1798" fmla="*/ 2423443 h 4020696"/>
                <a:gd name="connsiteX1799" fmla="*/ 4553459 w 8140614"/>
                <a:gd name="connsiteY1799" fmla="*/ 2415242 h 4020696"/>
                <a:gd name="connsiteX1800" fmla="*/ 4561661 w 8140614"/>
                <a:gd name="connsiteY1800" fmla="*/ 2403452 h 4020696"/>
                <a:gd name="connsiteX1801" fmla="*/ 4576013 w 8140614"/>
                <a:gd name="connsiteY1801" fmla="*/ 2401914 h 4020696"/>
                <a:gd name="connsiteX1802" fmla="*/ 4586778 w 8140614"/>
                <a:gd name="connsiteY1802" fmla="*/ 2350142 h 4020696"/>
                <a:gd name="connsiteX1803" fmla="*/ 4613433 w 8140614"/>
                <a:gd name="connsiteY1803" fmla="*/ 2307596 h 4020696"/>
                <a:gd name="connsiteX1804" fmla="*/ 4626760 w 8140614"/>
                <a:gd name="connsiteY1804" fmla="*/ 2299395 h 4020696"/>
                <a:gd name="connsiteX1805" fmla="*/ 4635987 w 8140614"/>
                <a:gd name="connsiteY1805" fmla="*/ 2268639 h 4020696"/>
                <a:gd name="connsiteX1806" fmla="*/ 4657004 w 8140614"/>
                <a:gd name="connsiteY1806" fmla="*/ 2271202 h 4020696"/>
                <a:gd name="connsiteX1807" fmla="*/ 4664180 w 8140614"/>
                <a:gd name="connsiteY1807" fmla="*/ 2257874 h 4020696"/>
                <a:gd name="connsiteX1808" fmla="*/ 1917171 w 8140614"/>
                <a:gd name="connsiteY1808" fmla="*/ 2256849 h 4020696"/>
                <a:gd name="connsiteX1809" fmla="*/ 1921272 w 8140614"/>
                <a:gd name="connsiteY1809" fmla="*/ 2256849 h 4020696"/>
                <a:gd name="connsiteX1810" fmla="*/ 1909482 w 8140614"/>
                <a:gd name="connsiteY1810" fmla="*/ 2351167 h 4020696"/>
                <a:gd name="connsiteX1811" fmla="*/ 1868474 w 8140614"/>
                <a:gd name="connsiteY1811" fmla="*/ 2342966 h 4020696"/>
                <a:gd name="connsiteX1812" fmla="*/ 1830029 w 8140614"/>
                <a:gd name="connsiteY1812" fmla="*/ 2304521 h 4020696"/>
                <a:gd name="connsiteX1813" fmla="*/ 1845920 w 8140614"/>
                <a:gd name="connsiteY1813" fmla="*/ 2296319 h 4020696"/>
                <a:gd name="connsiteX1814" fmla="*/ 1845920 w 8140614"/>
                <a:gd name="connsiteY1814" fmla="*/ 2282992 h 4020696"/>
                <a:gd name="connsiteX1815" fmla="*/ 1879239 w 8140614"/>
                <a:gd name="connsiteY1815" fmla="*/ 2267101 h 4020696"/>
                <a:gd name="connsiteX1816" fmla="*/ 1917171 w 8140614"/>
                <a:gd name="connsiteY1816" fmla="*/ 2256849 h 4020696"/>
                <a:gd name="connsiteX1817" fmla="*/ 3810193 w 8140614"/>
                <a:gd name="connsiteY1817" fmla="*/ 2253774 h 4020696"/>
                <a:gd name="connsiteX1818" fmla="*/ 3826083 w 8140614"/>
                <a:gd name="connsiteY1818" fmla="*/ 2257874 h 4020696"/>
                <a:gd name="connsiteX1819" fmla="*/ 3868629 w 8140614"/>
                <a:gd name="connsiteY1819" fmla="*/ 2311184 h 4020696"/>
                <a:gd name="connsiteX1820" fmla="*/ 3879393 w 8140614"/>
                <a:gd name="connsiteY1820" fmla="*/ 2328613 h 4020696"/>
                <a:gd name="connsiteX1821" fmla="*/ 3815832 w 8140614"/>
                <a:gd name="connsiteY1821" fmla="*/ 2348604 h 4020696"/>
                <a:gd name="connsiteX1822" fmla="*/ 3754832 w 8140614"/>
                <a:gd name="connsiteY1822" fmla="*/ 2351167 h 4020696"/>
                <a:gd name="connsiteX1823" fmla="*/ 3759958 w 8140614"/>
                <a:gd name="connsiteY1823" fmla="*/ 2372184 h 4020696"/>
                <a:gd name="connsiteX1824" fmla="*/ 3758421 w 8140614"/>
                <a:gd name="connsiteY1824" fmla="*/ 2373721 h 4020696"/>
                <a:gd name="connsiteX1825" fmla="*/ 3718438 w 8140614"/>
                <a:gd name="connsiteY1825" fmla="*/ 2376284 h 4020696"/>
                <a:gd name="connsiteX1826" fmla="*/ 3698447 w 8140614"/>
                <a:gd name="connsiteY1826" fmla="*/ 2358856 h 4020696"/>
                <a:gd name="connsiteX1827" fmla="*/ 3702547 w 8140614"/>
                <a:gd name="connsiteY1827" fmla="*/ 2329638 h 4020696"/>
                <a:gd name="connsiteX1828" fmla="*/ 3733303 w 8140614"/>
                <a:gd name="connsiteY1828" fmla="*/ 2291193 h 4020696"/>
                <a:gd name="connsiteX1829" fmla="*/ 3745093 w 8140614"/>
                <a:gd name="connsiteY1829" fmla="*/ 2296319 h 4020696"/>
                <a:gd name="connsiteX1830" fmla="*/ 3762521 w 8140614"/>
                <a:gd name="connsiteY1830" fmla="*/ 2275303 h 4020696"/>
                <a:gd name="connsiteX1831" fmla="*/ 3774311 w 8140614"/>
                <a:gd name="connsiteY1831" fmla="*/ 2276841 h 4020696"/>
                <a:gd name="connsiteX1832" fmla="*/ 3810193 w 8140614"/>
                <a:gd name="connsiteY1832" fmla="*/ 2253774 h 4020696"/>
                <a:gd name="connsiteX1833" fmla="*/ 1876163 w 8140614"/>
                <a:gd name="connsiteY1833" fmla="*/ 2231219 h 4020696"/>
                <a:gd name="connsiteX1834" fmla="*/ 1921272 w 8140614"/>
                <a:gd name="connsiteY1834" fmla="*/ 2252236 h 4020696"/>
                <a:gd name="connsiteX1835" fmla="*/ 1897180 w 8140614"/>
                <a:gd name="connsiteY1835" fmla="*/ 2263000 h 4020696"/>
                <a:gd name="connsiteX1836" fmla="*/ 1877188 w 8140614"/>
                <a:gd name="connsiteY1836" fmla="*/ 2263000 h 4020696"/>
                <a:gd name="connsiteX1837" fmla="*/ 1866424 w 8140614"/>
                <a:gd name="connsiteY1837" fmla="*/ 2276328 h 4020696"/>
                <a:gd name="connsiteX1838" fmla="*/ 1841307 w 8140614"/>
                <a:gd name="connsiteY1838" fmla="*/ 2281454 h 4020696"/>
                <a:gd name="connsiteX1839" fmla="*/ 1830542 w 8140614"/>
                <a:gd name="connsiteY1839" fmla="*/ 2299907 h 4020696"/>
                <a:gd name="connsiteX1840" fmla="*/ 1817214 w 8140614"/>
                <a:gd name="connsiteY1840" fmla="*/ 2275815 h 4020696"/>
                <a:gd name="connsiteX1841" fmla="*/ 1787996 w 8140614"/>
                <a:gd name="connsiteY1841" fmla="*/ 2265051 h 4020696"/>
                <a:gd name="connsiteX1842" fmla="*/ 1876163 w 8140614"/>
                <a:gd name="connsiteY1842" fmla="*/ 2231219 h 4020696"/>
                <a:gd name="connsiteX1843" fmla="*/ 3560558 w 8140614"/>
                <a:gd name="connsiteY1843" fmla="*/ 2314773 h 4020696"/>
                <a:gd name="connsiteX1844" fmla="*/ 3513912 w 8140614"/>
                <a:gd name="connsiteY1844" fmla="*/ 2305546 h 4020696"/>
                <a:gd name="connsiteX1845" fmla="*/ 3447786 w 8140614"/>
                <a:gd name="connsiteY1845" fmla="*/ 2308109 h 4020696"/>
                <a:gd name="connsiteX1846" fmla="*/ 3446249 w 8140614"/>
                <a:gd name="connsiteY1846" fmla="*/ 2308109 h 4020696"/>
                <a:gd name="connsiteX1847" fmla="*/ 3444711 w 8140614"/>
                <a:gd name="connsiteY1847" fmla="*/ 2301445 h 4020696"/>
                <a:gd name="connsiteX1848" fmla="*/ 3446249 w 8140614"/>
                <a:gd name="connsiteY1848" fmla="*/ 2299907 h 4020696"/>
                <a:gd name="connsiteX1849" fmla="*/ 3477005 w 8140614"/>
                <a:gd name="connsiteY1849" fmla="*/ 2291706 h 4020696"/>
                <a:gd name="connsiteX1850" fmla="*/ 3511349 w 8140614"/>
                <a:gd name="connsiteY1850" fmla="*/ 2291706 h 4020696"/>
                <a:gd name="connsiteX1851" fmla="*/ 3509811 w 8140614"/>
                <a:gd name="connsiteY1851" fmla="*/ 2289143 h 4020696"/>
                <a:gd name="connsiteX1852" fmla="*/ 3480593 w 8140614"/>
                <a:gd name="connsiteY1852" fmla="*/ 2277353 h 4020696"/>
                <a:gd name="connsiteX1853" fmla="*/ 3447274 w 8140614"/>
                <a:gd name="connsiteY1853" fmla="*/ 2284017 h 4020696"/>
                <a:gd name="connsiteX1854" fmla="*/ 3435484 w 8140614"/>
                <a:gd name="connsiteY1854" fmla="*/ 2259925 h 4020696"/>
                <a:gd name="connsiteX1855" fmla="*/ 3452912 w 8140614"/>
                <a:gd name="connsiteY1855" fmla="*/ 2221480 h 4020696"/>
                <a:gd name="connsiteX1856" fmla="*/ 3492895 w 8140614"/>
                <a:gd name="connsiteY1856" fmla="*/ 2219942 h 4020696"/>
                <a:gd name="connsiteX1857" fmla="*/ 3560558 w 8140614"/>
                <a:gd name="connsiteY1857" fmla="*/ 2314773 h 4020696"/>
                <a:gd name="connsiteX1858" fmla="*/ 1785946 w 8140614"/>
                <a:gd name="connsiteY1858" fmla="*/ 2190211 h 4020696"/>
                <a:gd name="connsiteX1859" fmla="*/ 1784408 w 8140614"/>
                <a:gd name="connsiteY1859" fmla="*/ 2233782 h 4020696"/>
                <a:gd name="connsiteX1860" fmla="*/ 1785946 w 8140614"/>
                <a:gd name="connsiteY1860" fmla="*/ 2236345 h 4020696"/>
                <a:gd name="connsiteX1861" fmla="*/ 1796711 w 8140614"/>
                <a:gd name="connsiteY1861" fmla="*/ 2234808 h 4020696"/>
                <a:gd name="connsiteX1862" fmla="*/ 1801837 w 8140614"/>
                <a:gd name="connsiteY1862" fmla="*/ 2241471 h 4020696"/>
                <a:gd name="connsiteX1863" fmla="*/ 1797736 w 8140614"/>
                <a:gd name="connsiteY1863" fmla="*/ 2246597 h 4020696"/>
                <a:gd name="connsiteX1864" fmla="*/ 1766980 w 8140614"/>
                <a:gd name="connsiteY1864" fmla="*/ 2278378 h 4020696"/>
                <a:gd name="connsiteX1865" fmla="*/ 1717771 w 8140614"/>
                <a:gd name="connsiteY1865" fmla="*/ 2249160 h 4020696"/>
                <a:gd name="connsiteX1866" fmla="*/ 1729560 w 8140614"/>
                <a:gd name="connsiteY1866" fmla="*/ 2231732 h 4020696"/>
                <a:gd name="connsiteX1867" fmla="*/ 1761341 w 8140614"/>
                <a:gd name="connsiteY1867" fmla="*/ 2227631 h 4020696"/>
                <a:gd name="connsiteX1868" fmla="*/ 1761341 w 8140614"/>
                <a:gd name="connsiteY1868" fmla="*/ 2222505 h 4020696"/>
                <a:gd name="connsiteX1869" fmla="*/ 1745451 w 8140614"/>
                <a:gd name="connsiteY1869" fmla="*/ 2205077 h 4020696"/>
                <a:gd name="connsiteX1870" fmla="*/ 1749552 w 8140614"/>
                <a:gd name="connsiteY1870" fmla="*/ 2189186 h 4020696"/>
                <a:gd name="connsiteX1871" fmla="*/ 1785946 w 8140614"/>
                <a:gd name="connsiteY1871" fmla="*/ 2189186 h 4020696"/>
                <a:gd name="connsiteX1872" fmla="*/ 4634962 w 8140614"/>
                <a:gd name="connsiteY1872" fmla="*/ 2266076 h 4020696"/>
                <a:gd name="connsiteX1873" fmla="*/ 4646752 w 8140614"/>
                <a:gd name="connsiteY1873" fmla="*/ 2210203 h 4020696"/>
                <a:gd name="connsiteX1874" fmla="*/ 4677508 w 8140614"/>
                <a:gd name="connsiteY1874" fmla="*/ 2186111 h 4020696"/>
                <a:gd name="connsiteX1875" fmla="*/ 4681608 w 8140614"/>
                <a:gd name="connsiteY1875" fmla="*/ 2188674 h 4020696"/>
                <a:gd name="connsiteX1876" fmla="*/ 4717490 w 8140614"/>
                <a:gd name="connsiteY1876" fmla="*/ 2256337 h 4020696"/>
                <a:gd name="connsiteX1877" fmla="*/ 4744145 w 8140614"/>
                <a:gd name="connsiteY1877" fmla="*/ 2267101 h 4020696"/>
                <a:gd name="connsiteX1878" fmla="*/ 4778489 w 8140614"/>
                <a:gd name="connsiteY1878" fmla="*/ 2305546 h 4020696"/>
                <a:gd name="connsiteX1879" fmla="*/ 4776952 w 8140614"/>
                <a:gd name="connsiteY1879" fmla="*/ 2308109 h 4020696"/>
                <a:gd name="connsiteX1880" fmla="*/ 4771826 w 8140614"/>
                <a:gd name="connsiteY1880" fmla="*/ 2310672 h 4020696"/>
                <a:gd name="connsiteX1881" fmla="*/ 4720053 w 8140614"/>
                <a:gd name="connsiteY1881" fmla="*/ 2263000 h 4020696"/>
                <a:gd name="connsiteX1882" fmla="*/ 4677508 w 8140614"/>
                <a:gd name="connsiteY1882" fmla="*/ 2263000 h 4020696"/>
                <a:gd name="connsiteX1883" fmla="*/ 4661617 w 8140614"/>
                <a:gd name="connsiteY1883" fmla="*/ 2254799 h 4020696"/>
                <a:gd name="connsiteX1884" fmla="*/ 4656491 w 8140614"/>
                <a:gd name="connsiteY1884" fmla="*/ 2266589 h 4020696"/>
                <a:gd name="connsiteX1885" fmla="*/ 4634962 w 8140614"/>
                <a:gd name="connsiteY1885" fmla="*/ 2266076 h 4020696"/>
                <a:gd name="connsiteX1886" fmla="*/ 6523883 w 8140614"/>
                <a:gd name="connsiteY1886" fmla="*/ 2178422 h 4020696"/>
                <a:gd name="connsiteX1887" fmla="*/ 6557202 w 8140614"/>
                <a:gd name="connsiteY1887" fmla="*/ 2182523 h 4020696"/>
                <a:gd name="connsiteX1888" fmla="*/ 6561303 w 8140614"/>
                <a:gd name="connsiteY1888" fmla="*/ 2219942 h 4020696"/>
                <a:gd name="connsiteX1889" fmla="*/ 6540286 w 8140614"/>
                <a:gd name="connsiteY1889" fmla="*/ 2254286 h 4020696"/>
                <a:gd name="connsiteX1890" fmla="*/ 6548488 w 8140614"/>
                <a:gd name="connsiteY1890" fmla="*/ 2280941 h 4020696"/>
                <a:gd name="connsiteX1891" fmla="*/ 6521833 w 8140614"/>
                <a:gd name="connsiteY1891" fmla="*/ 2283504 h 4020696"/>
                <a:gd name="connsiteX1892" fmla="*/ 6521833 w 8140614"/>
                <a:gd name="connsiteY1892" fmla="*/ 2265051 h 4020696"/>
                <a:gd name="connsiteX1893" fmla="*/ 6507480 w 8140614"/>
                <a:gd name="connsiteY1893" fmla="*/ 2231732 h 4020696"/>
                <a:gd name="connsiteX1894" fmla="*/ 6509018 w 8140614"/>
                <a:gd name="connsiteY1894" fmla="*/ 2230194 h 4020696"/>
                <a:gd name="connsiteX1895" fmla="*/ 6515681 w 8140614"/>
                <a:gd name="connsiteY1895" fmla="*/ 2234295 h 4020696"/>
                <a:gd name="connsiteX1896" fmla="*/ 6523883 w 8140614"/>
                <a:gd name="connsiteY1896" fmla="*/ 2178422 h 4020696"/>
                <a:gd name="connsiteX1897" fmla="*/ 1790047 w 8140614"/>
                <a:gd name="connsiteY1897" fmla="*/ 2231219 h 4020696"/>
                <a:gd name="connsiteX1898" fmla="*/ 1790047 w 8140614"/>
                <a:gd name="connsiteY1898" fmla="*/ 2190211 h 4020696"/>
                <a:gd name="connsiteX1899" fmla="*/ 1804400 w 8140614"/>
                <a:gd name="connsiteY1899" fmla="*/ 2176884 h 4020696"/>
                <a:gd name="connsiteX1900" fmla="*/ 1796198 w 8140614"/>
                <a:gd name="connsiteY1900" fmla="*/ 2231219 h 4020696"/>
                <a:gd name="connsiteX1901" fmla="*/ 1790047 w 8140614"/>
                <a:gd name="connsiteY1901" fmla="*/ 2231219 h 4020696"/>
                <a:gd name="connsiteX1902" fmla="*/ 2035068 w 8140614"/>
                <a:gd name="connsiteY1902" fmla="*/ 2175346 h 4020696"/>
                <a:gd name="connsiteX1903" fmla="*/ 2076076 w 8140614"/>
                <a:gd name="connsiteY1903" fmla="*/ 2183548 h 4020696"/>
                <a:gd name="connsiteX1904" fmla="*/ 2074538 w 8140614"/>
                <a:gd name="connsiteY1904" fmla="*/ 2186111 h 4020696"/>
                <a:gd name="connsiteX1905" fmla="*/ 2035068 w 8140614"/>
                <a:gd name="connsiteY1905" fmla="*/ 2175346 h 4020696"/>
                <a:gd name="connsiteX1906" fmla="*/ 2301619 w 8140614"/>
                <a:gd name="connsiteY1906" fmla="*/ 2171758 h 4020696"/>
                <a:gd name="connsiteX1907" fmla="*/ 2322635 w 8140614"/>
                <a:gd name="connsiteY1907" fmla="*/ 2175859 h 4020696"/>
                <a:gd name="connsiteX1908" fmla="*/ 2324173 w 8140614"/>
                <a:gd name="connsiteY1908" fmla="*/ 2178422 h 4020696"/>
                <a:gd name="connsiteX1909" fmla="*/ 2321610 w 8140614"/>
                <a:gd name="connsiteY1909" fmla="*/ 2182523 h 4020696"/>
                <a:gd name="connsiteX1910" fmla="*/ 2297518 w 8140614"/>
                <a:gd name="connsiteY1910" fmla="*/ 2184060 h 4020696"/>
                <a:gd name="connsiteX1911" fmla="*/ 2290854 w 8140614"/>
                <a:gd name="connsiteY1911" fmla="*/ 2174834 h 4020696"/>
                <a:gd name="connsiteX1912" fmla="*/ 2293417 w 8140614"/>
                <a:gd name="connsiteY1912" fmla="*/ 2174834 h 4020696"/>
                <a:gd name="connsiteX1913" fmla="*/ 2301619 w 8140614"/>
                <a:gd name="connsiteY1913" fmla="*/ 2171758 h 4020696"/>
                <a:gd name="connsiteX1914" fmla="*/ 4982503 w 8140614"/>
                <a:gd name="connsiteY1914" fmla="*/ 2162531 h 4020696"/>
                <a:gd name="connsiteX1915" fmla="*/ 5010183 w 8140614"/>
                <a:gd name="connsiteY1915" fmla="*/ 2216867 h 4020696"/>
                <a:gd name="connsiteX1916" fmla="*/ 4978402 w 8140614"/>
                <a:gd name="connsiteY1916" fmla="*/ 2243522 h 4020696"/>
                <a:gd name="connsiteX1917" fmla="*/ 4929193 w 8140614"/>
                <a:gd name="connsiteY1917" fmla="*/ 2256849 h 4020696"/>
                <a:gd name="connsiteX1918" fmla="*/ 4910739 w 8140614"/>
                <a:gd name="connsiteY1918" fmla="*/ 2272740 h 4020696"/>
                <a:gd name="connsiteX1919" fmla="*/ 4886647 w 8140614"/>
                <a:gd name="connsiteY1919" fmla="*/ 2274278 h 4020696"/>
                <a:gd name="connsiteX1920" fmla="*/ 4789767 w 8140614"/>
                <a:gd name="connsiteY1920" fmla="*/ 2303496 h 4020696"/>
                <a:gd name="connsiteX1921" fmla="*/ 4791304 w 8140614"/>
                <a:gd name="connsiteY1921" fmla="*/ 2197388 h 4020696"/>
                <a:gd name="connsiteX1922" fmla="*/ 4876395 w 8140614"/>
                <a:gd name="connsiteY1922" fmla="*/ 2209178 h 4020696"/>
                <a:gd name="connsiteX1923" fmla="*/ 4919966 w 8140614"/>
                <a:gd name="connsiteY1923" fmla="*/ 2170733 h 4020696"/>
                <a:gd name="connsiteX1924" fmla="*/ 4982503 w 8140614"/>
                <a:gd name="connsiteY1924" fmla="*/ 2162531 h 4020696"/>
                <a:gd name="connsiteX1925" fmla="*/ 2187822 w 8140614"/>
                <a:gd name="connsiteY1925" fmla="*/ 2145103 h 4020696"/>
                <a:gd name="connsiteX1926" fmla="*/ 2257023 w 8140614"/>
                <a:gd name="connsiteY1926" fmla="*/ 2171758 h 4020696"/>
                <a:gd name="connsiteX1927" fmla="*/ 2254460 w 8140614"/>
                <a:gd name="connsiteY1927" fmla="*/ 2171758 h 4020696"/>
                <a:gd name="connsiteX1928" fmla="*/ 2221141 w 8140614"/>
                <a:gd name="connsiteY1928" fmla="*/ 2173296 h 4020696"/>
                <a:gd name="connsiteX1929" fmla="*/ 2189360 w 8140614"/>
                <a:gd name="connsiteY1929" fmla="*/ 2186623 h 4020696"/>
                <a:gd name="connsiteX1930" fmla="*/ 2184234 w 8140614"/>
                <a:gd name="connsiteY1930" fmla="*/ 2185086 h 4020696"/>
                <a:gd name="connsiteX1931" fmla="*/ 2187822 w 8140614"/>
                <a:gd name="connsiteY1931" fmla="*/ 2145103 h 4020696"/>
                <a:gd name="connsiteX1932" fmla="*/ 6271685 w 8140614"/>
                <a:gd name="connsiteY1932" fmla="*/ 2142540 h 4020696"/>
                <a:gd name="connsiteX1933" fmla="*/ 6302441 w 8140614"/>
                <a:gd name="connsiteY1933" fmla="*/ 2142540 h 4020696"/>
                <a:gd name="connsiteX1934" fmla="*/ 6286551 w 8140614"/>
                <a:gd name="connsiteY1934" fmla="*/ 2174321 h 4020696"/>
                <a:gd name="connsiteX1935" fmla="*/ 6265534 w 8140614"/>
                <a:gd name="connsiteY1935" fmla="*/ 2178422 h 4020696"/>
                <a:gd name="connsiteX1936" fmla="*/ 6253744 w 8140614"/>
                <a:gd name="connsiteY1936" fmla="*/ 2165094 h 4020696"/>
                <a:gd name="connsiteX1937" fmla="*/ 6271685 w 8140614"/>
                <a:gd name="connsiteY1937" fmla="*/ 2142540 h 4020696"/>
                <a:gd name="connsiteX1938" fmla="*/ 276347 w 8140614"/>
                <a:gd name="connsiteY1938" fmla="*/ 2138439 h 4020696"/>
                <a:gd name="connsiteX1939" fmla="*/ 283011 w 8140614"/>
                <a:gd name="connsiteY1939" fmla="*/ 2139977 h 4020696"/>
                <a:gd name="connsiteX1940" fmla="*/ 293775 w 8140614"/>
                <a:gd name="connsiteY1940" fmla="*/ 2151767 h 4020696"/>
                <a:gd name="connsiteX1941" fmla="*/ 275322 w 8140614"/>
                <a:gd name="connsiteY1941" fmla="*/ 2162531 h 4020696"/>
                <a:gd name="connsiteX1942" fmla="*/ 273784 w 8140614"/>
                <a:gd name="connsiteY1942" fmla="*/ 2159968 h 4020696"/>
                <a:gd name="connsiteX1943" fmla="*/ 273784 w 8140614"/>
                <a:gd name="connsiteY1943" fmla="*/ 2142540 h 4020696"/>
                <a:gd name="connsiteX1944" fmla="*/ 276347 w 8140614"/>
                <a:gd name="connsiteY1944" fmla="*/ 2138439 h 4020696"/>
                <a:gd name="connsiteX1945" fmla="*/ 2151941 w 8140614"/>
                <a:gd name="connsiteY1945" fmla="*/ 2136901 h 4020696"/>
                <a:gd name="connsiteX1946" fmla="*/ 2183722 w 8140614"/>
                <a:gd name="connsiteY1946" fmla="*/ 2143565 h 4020696"/>
                <a:gd name="connsiteX1947" fmla="*/ 2179621 w 8140614"/>
                <a:gd name="connsiteY1947" fmla="*/ 2182010 h 4020696"/>
                <a:gd name="connsiteX1948" fmla="*/ 2122723 w 8140614"/>
                <a:gd name="connsiteY1948" fmla="*/ 2176884 h 4020696"/>
                <a:gd name="connsiteX1949" fmla="*/ 2122723 w 8140614"/>
                <a:gd name="connsiteY1949" fmla="*/ 2175346 h 4020696"/>
                <a:gd name="connsiteX1950" fmla="*/ 2167831 w 8140614"/>
                <a:gd name="connsiteY1950" fmla="*/ 2168683 h 4020696"/>
                <a:gd name="connsiteX1951" fmla="*/ 2167831 w 8140614"/>
                <a:gd name="connsiteY1951" fmla="*/ 2167145 h 4020696"/>
                <a:gd name="connsiteX1952" fmla="*/ 2150403 w 8140614"/>
                <a:gd name="connsiteY1952" fmla="*/ 2142027 h 4020696"/>
                <a:gd name="connsiteX1953" fmla="*/ 2151941 w 8140614"/>
                <a:gd name="connsiteY1953" fmla="*/ 2136901 h 4020696"/>
                <a:gd name="connsiteX1954" fmla="*/ 6056907 w 8140614"/>
                <a:gd name="connsiteY1954" fmla="*/ 2129212 h 4020696"/>
                <a:gd name="connsiteX1955" fmla="*/ 6063571 w 8140614"/>
                <a:gd name="connsiteY1955" fmla="*/ 2151767 h 4020696"/>
                <a:gd name="connsiteX1956" fmla="*/ 6077923 w 8140614"/>
                <a:gd name="connsiteY1956" fmla="*/ 2153305 h 4020696"/>
                <a:gd name="connsiteX1957" fmla="*/ 6072797 w 8140614"/>
                <a:gd name="connsiteY1957" fmla="*/ 2200976 h 4020696"/>
                <a:gd name="connsiteX1958" fmla="*/ 6074335 w 8140614"/>
                <a:gd name="connsiteY1958" fmla="*/ 2200976 h 4020696"/>
                <a:gd name="connsiteX1959" fmla="*/ 6098427 w 8140614"/>
                <a:gd name="connsiteY1959" fmla="*/ 2186111 h 4020696"/>
                <a:gd name="connsiteX1960" fmla="*/ 6099965 w 8140614"/>
                <a:gd name="connsiteY1960" fmla="*/ 2186111 h 4020696"/>
                <a:gd name="connsiteX1961" fmla="*/ 6119957 w 8140614"/>
                <a:gd name="connsiteY1961" fmla="*/ 2190211 h 4020696"/>
                <a:gd name="connsiteX1962" fmla="*/ 6140973 w 8140614"/>
                <a:gd name="connsiteY1962" fmla="*/ 2182010 h 4020696"/>
                <a:gd name="connsiteX1963" fmla="*/ 6159426 w 8140614"/>
                <a:gd name="connsiteY1963" fmla="*/ 2225581 h 4020696"/>
                <a:gd name="connsiteX1964" fmla="*/ 6176855 w 8140614"/>
                <a:gd name="connsiteY1964" fmla="*/ 2272227 h 4020696"/>
                <a:gd name="connsiteX1965" fmla="*/ 6106629 w 8140614"/>
                <a:gd name="connsiteY1965" fmla="*/ 2297344 h 4020696"/>
                <a:gd name="connsiteX1966" fmla="*/ 6114831 w 8140614"/>
                <a:gd name="connsiteY1966" fmla="*/ 2322462 h 4020696"/>
                <a:gd name="connsiteX1967" fmla="*/ 6113293 w 8140614"/>
                <a:gd name="connsiteY1967" fmla="*/ 2322462 h 4020696"/>
                <a:gd name="connsiteX1968" fmla="*/ 6077411 w 8140614"/>
                <a:gd name="connsiteY1968" fmla="*/ 2307596 h 4020696"/>
                <a:gd name="connsiteX1969" fmla="*/ 6069209 w 8140614"/>
                <a:gd name="connsiteY1969" fmla="*/ 2293244 h 4020696"/>
                <a:gd name="connsiteX1970" fmla="*/ 6051781 w 8140614"/>
                <a:gd name="connsiteY1970" fmla="*/ 2298370 h 4020696"/>
                <a:gd name="connsiteX1971" fmla="*/ 6037429 w 8140614"/>
                <a:gd name="connsiteY1971" fmla="*/ 2388587 h 4020696"/>
                <a:gd name="connsiteX1972" fmla="*/ 6066646 w 8140614"/>
                <a:gd name="connsiteY1972" fmla="*/ 2441897 h 4020696"/>
                <a:gd name="connsiteX1973" fmla="*/ 6098427 w 8140614"/>
                <a:gd name="connsiteY1973" fmla="*/ 2457787 h 4020696"/>
                <a:gd name="connsiteX1974" fmla="*/ 6095864 w 8140614"/>
                <a:gd name="connsiteY1974" fmla="*/ 2460350 h 4020696"/>
                <a:gd name="connsiteX1975" fmla="*/ 6079974 w 8140614"/>
                <a:gd name="connsiteY1975" fmla="*/ 2465476 h 4020696"/>
                <a:gd name="connsiteX1976" fmla="*/ 6054856 w 8140614"/>
                <a:gd name="connsiteY1976" fmla="*/ 2447023 h 4020696"/>
                <a:gd name="connsiteX1977" fmla="*/ 6014874 w 8140614"/>
                <a:gd name="connsiteY1977" fmla="*/ 2406015 h 4020696"/>
                <a:gd name="connsiteX1978" fmla="*/ 6023076 w 8140614"/>
                <a:gd name="connsiteY1978" fmla="*/ 2362444 h 4020696"/>
                <a:gd name="connsiteX1979" fmla="*/ 6044092 w 8140614"/>
                <a:gd name="connsiteY1979" fmla="*/ 2318873 h 4020696"/>
                <a:gd name="connsiteX1980" fmla="*/ 6017437 w 8140614"/>
                <a:gd name="connsiteY1980" fmla="*/ 2255311 h 4020696"/>
                <a:gd name="connsiteX1981" fmla="*/ 6009236 w 8140614"/>
                <a:gd name="connsiteY1981" fmla="*/ 2150229 h 4020696"/>
                <a:gd name="connsiteX1982" fmla="*/ 6056907 w 8140614"/>
                <a:gd name="connsiteY1982" fmla="*/ 2129212 h 4020696"/>
                <a:gd name="connsiteX1983" fmla="*/ 258919 w 8140614"/>
                <a:gd name="connsiteY1983" fmla="*/ 2119986 h 4020696"/>
                <a:gd name="connsiteX1984" fmla="*/ 265582 w 8140614"/>
                <a:gd name="connsiteY1984" fmla="*/ 2121523 h 4020696"/>
                <a:gd name="connsiteX1985" fmla="*/ 264045 w 8140614"/>
                <a:gd name="connsiteY1985" fmla="*/ 2125624 h 4020696"/>
                <a:gd name="connsiteX1986" fmla="*/ 258919 w 8140614"/>
                <a:gd name="connsiteY1986" fmla="*/ 2127162 h 4020696"/>
                <a:gd name="connsiteX1987" fmla="*/ 258919 w 8140614"/>
                <a:gd name="connsiteY1987" fmla="*/ 2119986 h 4020696"/>
                <a:gd name="connsiteX1988" fmla="*/ 219449 w 8140614"/>
                <a:gd name="connsiteY1988" fmla="*/ 2104095 h 4020696"/>
                <a:gd name="connsiteX1989" fmla="*/ 227650 w 8140614"/>
                <a:gd name="connsiteY1989" fmla="*/ 2106658 h 4020696"/>
                <a:gd name="connsiteX1990" fmla="*/ 230213 w 8140614"/>
                <a:gd name="connsiteY1990" fmla="*/ 2108196 h 4020696"/>
                <a:gd name="connsiteX1991" fmla="*/ 226112 w 8140614"/>
                <a:gd name="connsiteY1991" fmla="*/ 2112297 h 4020696"/>
                <a:gd name="connsiteX1992" fmla="*/ 219449 w 8140614"/>
                <a:gd name="connsiteY1992" fmla="*/ 2104095 h 4020696"/>
                <a:gd name="connsiteX1993" fmla="*/ 185105 w 8140614"/>
                <a:gd name="connsiteY1993" fmla="*/ 2088205 h 4020696"/>
                <a:gd name="connsiteX1994" fmla="*/ 193306 w 8140614"/>
                <a:gd name="connsiteY1994" fmla="*/ 2089742 h 4020696"/>
                <a:gd name="connsiteX1995" fmla="*/ 190743 w 8140614"/>
                <a:gd name="connsiteY1995" fmla="*/ 2094868 h 4020696"/>
                <a:gd name="connsiteX1996" fmla="*/ 184079 w 8140614"/>
                <a:gd name="connsiteY1996" fmla="*/ 2090768 h 4020696"/>
                <a:gd name="connsiteX1997" fmla="*/ 185105 w 8140614"/>
                <a:gd name="connsiteY1997" fmla="*/ 2088205 h 4020696"/>
                <a:gd name="connsiteX1998" fmla="*/ 6092789 w 8140614"/>
                <a:gd name="connsiteY1998" fmla="*/ 2085129 h 4020696"/>
                <a:gd name="connsiteX1999" fmla="*/ 6107142 w 8140614"/>
                <a:gd name="connsiteY1999" fmla="*/ 2089230 h 4020696"/>
                <a:gd name="connsiteX2000" fmla="*/ 6124570 w 8140614"/>
                <a:gd name="connsiteY2000" fmla="*/ 2119986 h 4020696"/>
                <a:gd name="connsiteX2001" fmla="*/ 6153788 w 8140614"/>
                <a:gd name="connsiteY2001" fmla="*/ 2121523 h 4020696"/>
                <a:gd name="connsiteX2002" fmla="*/ 6160452 w 8140614"/>
                <a:gd name="connsiteY2002" fmla="*/ 2145616 h 4020696"/>
                <a:gd name="connsiteX2003" fmla="*/ 6146099 w 8140614"/>
                <a:gd name="connsiteY2003" fmla="*/ 2152279 h 4020696"/>
                <a:gd name="connsiteX2004" fmla="*/ 6144561 w 8140614"/>
                <a:gd name="connsiteY2004" fmla="*/ 2153817 h 4020696"/>
                <a:gd name="connsiteX2005" fmla="*/ 6169678 w 8140614"/>
                <a:gd name="connsiteY2005" fmla="*/ 2174834 h 4020696"/>
                <a:gd name="connsiteX2006" fmla="*/ 6201460 w 8140614"/>
                <a:gd name="connsiteY2006" fmla="*/ 2225068 h 4020696"/>
                <a:gd name="connsiteX2007" fmla="*/ 6219913 w 8140614"/>
                <a:gd name="connsiteY2007" fmla="*/ 2238396 h 4020696"/>
                <a:gd name="connsiteX2008" fmla="*/ 6217350 w 8140614"/>
                <a:gd name="connsiteY2008" fmla="*/ 2269152 h 4020696"/>
                <a:gd name="connsiteX2009" fmla="*/ 6190695 w 8140614"/>
                <a:gd name="connsiteY2009" fmla="*/ 2271715 h 4020696"/>
                <a:gd name="connsiteX2010" fmla="*/ 6186594 w 8140614"/>
                <a:gd name="connsiteY2010" fmla="*/ 2282479 h 4020696"/>
                <a:gd name="connsiteX2011" fmla="*/ 6178393 w 8140614"/>
                <a:gd name="connsiteY2011" fmla="*/ 2274278 h 4020696"/>
                <a:gd name="connsiteX2012" fmla="*/ 6162502 w 8140614"/>
                <a:gd name="connsiteY2012" fmla="*/ 2222505 h 4020696"/>
                <a:gd name="connsiteX2013" fmla="*/ 6164040 w 8140614"/>
                <a:gd name="connsiteY2013" fmla="*/ 2201489 h 4020696"/>
                <a:gd name="connsiteX2014" fmla="*/ 6141485 w 8140614"/>
                <a:gd name="connsiteY2014" fmla="*/ 2178934 h 4020696"/>
                <a:gd name="connsiteX2015" fmla="*/ 6117394 w 8140614"/>
                <a:gd name="connsiteY2015" fmla="*/ 2187136 h 4020696"/>
                <a:gd name="connsiteX2016" fmla="*/ 6097402 w 8140614"/>
                <a:gd name="connsiteY2016" fmla="*/ 2183035 h 4020696"/>
                <a:gd name="connsiteX2017" fmla="*/ 6073310 w 8140614"/>
                <a:gd name="connsiteY2017" fmla="*/ 2197388 h 4020696"/>
                <a:gd name="connsiteX2018" fmla="*/ 6073310 w 8140614"/>
                <a:gd name="connsiteY2018" fmla="*/ 2192262 h 4020696"/>
                <a:gd name="connsiteX2019" fmla="*/ 6077411 w 8140614"/>
                <a:gd name="connsiteY2019" fmla="*/ 2148691 h 4020696"/>
                <a:gd name="connsiteX2020" fmla="*/ 6065621 w 8140614"/>
                <a:gd name="connsiteY2020" fmla="*/ 2148691 h 4020696"/>
                <a:gd name="connsiteX2021" fmla="*/ 6061520 w 8140614"/>
                <a:gd name="connsiteY2021" fmla="*/ 2127675 h 4020696"/>
                <a:gd name="connsiteX2022" fmla="*/ 6077411 w 8140614"/>
                <a:gd name="connsiteY2022" fmla="*/ 2105120 h 4020696"/>
                <a:gd name="connsiteX2023" fmla="*/ 6091764 w 8140614"/>
                <a:gd name="connsiteY2023" fmla="*/ 2115885 h 4020696"/>
                <a:gd name="connsiteX2024" fmla="*/ 6094327 w 8140614"/>
                <a:gd name="connsiteY2024" fmla="*/ 2113322 h 4020696"/>
                <a:gd name="connsiteX2025" fmla="*/ 6092789 w 8140614"/>
                <a:gd name="connsiteY2025" fmla="*/ 2085129 h 4020696"/>
                <a:gd name="connsiteX2026" fmla="*/ 1944851 w 8140614"/>
                <a:gd name="connsiteY2026" fmla="*/ 2064113 h 4020696"/>
                <a:gd name="connsiteX2027" fmla="*/ 2068387 w 8140614"/>
                <a:gd name="connsiteY2027" fmla="*/ 2106658 h 4020696"/>
                <a:gd name="connsiteX2028" fmla="*/ 2122723 w 8140614"/>
                <a:gd name="connsiteY2028" fmla="*/ 2133313 h 4020696"/>
                <a:gd name="connsiteX2029" fmla="*/ 2050959 w 8140614"/>
                <a:gd name="connsiteY2029" fmla="*/ 2133313 h 4020696"/>
                <a:gd name="connsiteX2030" fmla="*/ 2049421 w 8140614"/>
                <a:gd name="connsiteY2030" fmla="*/ 2117423 h 4020696"/>
                <a:gd name="connsiteX2031" fmla="*/ 2008413 w 8140614"/>
                <a:gd name="connsiteY2031" fmla="*/ 2093331 h 4020696"/>
                <a:gd name="connsiteX2032" fmla="*/ 1961767 w 8140614"/>
                <a:gd name="connsiteY2032" fmla="*/ 2086667 h 4020696"/>
                <a:gd name="connsiteX2033" fmla="*/ 1936650 w 8140614"/>
                <a:gd name="connsiteY2033" fmla="*/ 2069239 h 4020696"/>
                <a:gd name="connsiteX2034" fmla="*/ 1895642 w 8140614"/>
                <a:gd name="connsiteY2034" fmla="*/ 2091793 h 4020696"/>
                <a:gd name="connsiteX2035" fmla="*/ 1895642 w 8140614"/>
                <a:gd name="connsiteY2035" fmla="*/ 2090255 h 4020696"/>
                <a:gd name="connsiteX2036" fmla="*/ 1944851 w 8140614"/>
                <a:gd name="connsiteY2036" fmla="*/ 2064113 h 4020696"/>
                <a:gd name="connsiteX2037" fmla="*/ 6174804 w 8140614"/>
                <a:gd name="connsiteY2037" fmla="*/ 2062575 h 4020696"/>
                <a:gd name="connsiteX2038" fmla="*/ 6204023 w 8140614"/>
                <a:gd name="connsiteY2038" fmla="*/ 2074365 h 4020696"/>
                <a:gd name="connsiteX2039" fmla="*/ 6202485 w 8140614"/>
                <a:gd name="connsiteY2039" fmla="*/ 2088717 h 4020696"/>
                <a:gd name="connsiteX2040" fmla="*/ 6226576 w 8140614"/>
                <a:gd name="connsiteY2040" fmla="*/ 2104608 h 4020696"/>
                <a:gd name="connsiteX2041" fmla="*/ 6201460 w 8140614"/>
                <a:gd name="connsiteY2041" fmla="*/ 2120498 h 4020696"/>
                <a:gd name="connsiteX2042" fmla="*/ 6184031 w 8140614"/>
                <a:gd name="connsiteY2042" fmla="*/ 2173808 h 4020696"/>
                <a:gd name="connsiteX2043" fmla="*/ 6259383 w 8140614"/>
                <a:gd name="connsiteY2043" fmla="*/ 2333226 h 4020696"/>
                <a:gd name="connsiteX2044" fmla="*/ 6200947 w 8140614"/>
                <a:gd name="connsiteY2044" fmla="*/ 2365007 h 4020696"/>
                <a:gd name="connsiteX2045" fmla="*/ 6166603 w 8140614"/>
                <a:gd name="connsiteY2045" fmla="*/ 2402427 h 4020696"/>
                <a:gd name="connsiteX2046" fmla="*/ 6162502 w 8140614"/>
                <a:gd name="connsiteY2046" fmla="*/ 2399864 h 4020696"/>
                <a:gd name="connsiteX2047" fmla="*/ 6160964 w 8140614"/>
                <a:gd name="connsiteY2047" fmla="*/ 2397301 h 4020696"/>
                <a:gd name="connsiteX2048" fmla="*/ 6169166 w 8140614"/>
                <a:gd name="connsiteY2048" fmla="*/ 2374747 h 4020696"/>
                <a:gd name="connsiteX2049" fmla="*/ 6159939 w 8140614"/>
                <a:gd name="connsiteY2049" fmla="*/ 2366545 h 4020696"/>
                <a:gd name="connsiteX2050" fmla="*/ 6173267 w 8140614"/>
                <a:gd name="connsiteY2050" fmla="*/ 2354755 h 4020696"/>
                <a:gd name="connsiteX2051" fmla="*/ 6197359 w 8140614"/>
                <a:gd name="connsiteY2051" fmla="*/ 2356293 h 4020696"/>
                <a:gd name="connsiteX2052" fmla="*/ 6190695 w 8140614"/>
                <a:gd name="connsiteY2052" fmla="*/ 2337840 h 4020696"/>
                <a:gd name="connsiteX2053" fmla="*/ 6190695 w 8140614"/>
                <a:gd name="connsiteY2053" fmla="*/ 2336302 h 4020696"/>
                <a:gd name="connsiteX2054" fmla="*/ 6213249 w 8140614"/>
                <a:gd name="connsiteY2054" fmla="*/ 2332201 h 4020696"/>
                <a:gd name="connsiteX2055" fmla="*/ 6234265 w 8140614"/>
                <a:gd name="connsiteY2055" fmla="*/ 2305546 h 4020696"/>
                <a:gd name="connsiteX2056" fmla="*/ 6226064 w 8140614"/>
                <a:gd name="connsiteY2056" fmla="*/ 2281454 h 4020696"/>
                <a:gd name="connsiteX2057" fmla="*/ 6224527 w 8140614"/>
                <a:gd name="connsiteY2057" fmla="*/ 2238908 h 4020696"/>
                <a:gd name="connsiteX2058" fmla="*/ 6204535 w 8140614"/>
                <a:gd name="connsiteY2058" fmla="*/ 2223018 h 4020696"/>
                <a:gd name="connsiteX2059" fmla="*/ 6172754 w 8140614"/>
                <a:gd name="connsiteY2059" fmla="*/ 2172783 h 4020696"/>
                <a:gd name="connsiteX2060" fmla="*/ 6150200 w 8140614"/>
                <a:gd name="connsiteY2060" fmla="*/ 2150229 h 4020696"/>
                <a:gd name="connsiteX2061" fmla="*/ 6154300 w 8140614"/>
                <a:gd name="connsiteY2061" fmla="*/ 2116910 h 4020696"/>
                <a:gd name="connsiteX2062" fmla="*/ 6123544 w 8140614"/>
                <a:gd name="connsiteY2062" fmla="*/ 2112809 h 4020696"/>
                <a:gd name="connsiteX2063" fmla="*/ 6106116 w 8140614"/>
                <a:gd name="connsiteY2063" fmla="*/ 2081028 h 4020696"/>
                <a:gd name="connsiteX2064" fmla="*/ 6114318 w 8140614"/>
                <a:gd name="connsiteY2064" fmla="*/ 2076928 h 4020696"/>
                <a:gd name="connsiteX2065" fmla="*/ 6174804 w 8140614"/>
                <a:gd name="connsiteY2065" fmla="*/ 2062575 h 4020696"/>
                <a:gd name="connsiteX2066" fmla="*/ 4355084 w 8140614"/>
                <a:gd name="connsiteY2066" fmla="*/ 2135876 h 4020696"/>
                <a:gd name="connsiteX2067" fmla="*/ 4376100 w 8140614"/>
                <a:gd name="connsiteY2067" fmla="*/ 2135876 h 4020696"/>
                <a:gd name="connsiteX2068" fmla="*/ 4376100 w 8140614"/>
                <a:gd name="connsiteY2068" fmla="*/ 2088205 h 4020696"/>
                <a:gd name="connsiteX2069" fmla="*/ 4506300 w 8140614"/>
                <a:gd name="connsiteY2069" fmla="*/ 2088205 h 4020696"/>
                <a:gd name="connsiteX2070" fmla="*/ 4524754 w 8140614"/>
                <a:gd name="connsiteY2070" fmla="*/ 2083079 h 4020696"/>
                <a:gd name="connsiteX2071" fmla="*/ 4574988 w 8140614"/>
                <a:gd name="connsiteY2071" fmla="*/ 2093843 h 4020696"/>
                <a:gd name="connsiteX2072" fmla="*/ 4610870 w 8140614"/>
                <a:gd name="connsiteY2072" fmla="*/ 2062062 h 4020696"/>
                <a:gd name="connsiteX2073" fmla="*/ 4613433 w 8140614"/>
                <a:gd name="connsiteY2073" fmla="*/ 2063600 h 4020696"/>
                <a:gd name="connsiteX2074" fmla="*/ 4642651 w 8140614"/>
                <a:gd name="connsiteY2074" fmla="*/ 2094356 h 4020696"/>
                <a:gd name="connsiteX2075" fmla="*/ 4653415 w 8140614"/>
                <a:gd name="connsiteY2075" fmla="*/ 2163557 h 4020696"/>
                <a:gd name="connsiteX2076" fmla="*/ 4674432 w 8140614"/>
                <a:gd name="connsiteY2076" fmla="*/ 2183548 h 4020696"/>
                <a:gd name="connsiteX2077" fmla="*/ 4641113 w 8140614"/>
                <a:gd name="connsiteY2077" fmla="*/ 2212766 h 4020696"/>
                <a:gd name="connsiteX2078" fmla="*/ 4641113 w 8140614"/>
                <a:gd name="connsiteY2078" fmla="*/ 2226093 h 4020696"/>
                <a:gd name="connsiteX2079" fmla="*/ 4629323 w 8140614"/>
                <a:gd name="connsiteY2079" fmla="*/ 2244547 h 4020696"/>
                <a:gd name="connsiteX2080" fmla="*/ 4622660 w 8140614"/>
                <a:gd name="connsiteY2080" fmla="*/ 2300420 h 4020696"/>
                <a:gd name="connsiteX2081" fmla="*/ 4608307 w 8140614"/>
                <a:gd name="connsiteY2081" fmla="*/ 2309647 h 4020696"/>
                <a:gd name="connsiteX2082" fmla="*/ 4594980 w 8140614"/>
                <a:gd name="connsiteY2082" fmla="*/ 2343991 h 4020696"/>
                <a:gd name="connsiteX2083" fmla="*/ 4581652 w 8140614"/>
                <a:gd name="connsiteY2083" fmla="*/ 2352192 h 4020696"/>
                <a:gd name="connsiteX2084" fmla="*/ 4573450 w 8140614"/>
                <a:gd name="connsiteY2084" fmla="*/ 2401402 h 4020696"/>
                <a:gd name="connsiteX2085" fmla="*/ 4554997 w 8140614"/>
                <a:gd name="connsiteY2085" fmla="*/ 2403965 h 4020696"/>
                <a:gd name="connsiteX2086" fmla="*/ 4553459 w 8140614"/>
                <a:gd name="connsiteY2086" fmla="*/ 2423956 h 4020696"/>
                <a:gd name="connsiteX2087" fmla="*/ 4614458 w 8140614"/>
                <a:gd name="connsiteY2087" fmla="*/ 2475728 h 4020696"/>
                <a:gd name="connsiteX2088" fmla="*/ 4611895 w 8140614"/>
                <a:gd name="connsiteY2088" fmla="*/ 2489056 h 4020696"/>
                <a:gd name="connsiteX2089" fmla="*/ 4561661 w 8140614"/>
                <a:gd name="connsiteY2089" fmla="*/ 2511610 h 4020696"/>
                <a:gd name="connsiteX2090" fmla="*/ 4505788 w 8140614"/>
                <a:gd name="connsiteY2090" fmla="*/ 2514173 h 4020696"/>
                <a:gd name="connsiteX2091" fmla="*/ 4476569 w 8140614"/>
                <a:gd name="connsiteY2091" fmla="*/ 2491619 h 4020696"/>
                <a:gd name="connsiteX2092" fmla="*/ 4445814 w 8140614"/>
                <a:gd name="connsiteY2092" fmla="*/ 2495720 h 4020696"/>
                <a:gd name="connsiteX2093" fmla="*/ 4421721 w 8140614"/>
                <a:gd name="connsiteY2093" fmla="*/ 2464964 h 4020696"/>
                <a:gd name="connsiteX2094" fmla="*/ 4405831 w 8140614"/>
                <a:gd name="connsiteY2094" fmla="*/ 2455737 h 4020696"/>
                <a:gd name="connsiteX2095" fmla="*/ 4340731 w 8140614"/>
                <a:gd name="connsiteY2095" fmla="*/ 2393200 h 4020696"/>
                <a:gd name="connsiteX2096" fmla="*/ 4342269 w 8140614"/>
                <a:gd name="connsiteY2096" fmla="*/ 2390637 h 4020696"/>
                <a:gd name="connsiteX2097" fmla="*/ 4350471 w 8140614"/>
                <a:gd name="connsiteY2097" fmla="*/ 2383973 h 4020696"/>
                <a:gd name="connsiteX2098" fmla="*/ 4327916 w 8140614"/>
                <a:gd name="connsiteY2098" fmla="*/ 2345529 h 4020696"/>
                <a:gd name="connsiteX2099" fmla="*/ 4330479 w 8140614"/>
                <a:gd name="connsiteY2099" fmla="*/ 2334764 h 4020696"/>
                <a:gd name="connsiteX2100" fmla="*/ 4319715 w 8140614"/>
                <a:gd name="connsiteY2100" fmla="*/ 2325537 h 4020696"/>
                <a:gd name="connsiteX2101" fmla="*/ 4319715 w 8140614"/>
                <a:gd name="connsiteY2101" fmla="*/ 2308109 h 4020696"/>
                <a:gd name="connsiteX2102" fmla="*/ 4318177 w 8140614"/>
                <a:gd name="connsiteY2102" fmla="*/ 2304008 h 4020696"/>
                <a:gd name="connsiteX2103" fmla="*/ 4308950 w 8140614"/>
                <a:gd name="connsiteY2103" fmla="*/ 2299907 h 4020696"/>
                <a:gd name="connsiteX2104" fmla="*/ 4310488 w 8140614"/>
                <a:gd name="connsiteY2104" fmla="*/ 2278891 h 4020696"/>
                <a:gd name="connsiteX2105" fmla="*/ 4331504 w 8140614"/>
                <a:gd name="connsiteY2105" fmla="*/ 2253774 h 4020696"/>
                <a:gd name="connsiteX2106" fmla="*/ 4333042 w 8140614"/>
                <a:gd name="connsiteY2106" fmla="*/ 2241984 h 4020696"/>
                <a:gd name="connsiteX2107" fmla="*/ 4353034 w 8140614"/>
                <a:gd name="connsiteY2107" fmla="*/ 2232757 h 4020696"/>
                <a:gd name="connsiteX2108" fmla="*/ 4355084 w 8140614"/>
                <a:gd name="connsiteY2108" fmla="*/ 2135876 h 4020696"/>
                <a:gd name="connsiteX2109" fmla="*/ 4180288 w 8140614"/>
                <a:gd name="connsiteY2109" fmla="*/ 2054886 h 4020696"/>
                <a:gd name="connsiteX2110" fmla="*/ 4351496 w 8140614"/>
                <a:gd name="connsiteY2110" fmla="*/ 2146641 h 4020696"/>
                <a:gd name="connsiteX2111" fmla="*/ 4349958 w 8140614"/>
                <a:gd name="connsiteY2111" fmla="*/ 2227631 h 4020696"/>
                <a:gd name="connsiteX2112" fmla="*/ 4329967 w 8140614"/>
                <a:gd name="connsiteY2112" fmla="*/ 2239421 h 4020696"/>
                <a:gd name="connsiteX2113" fmla="*/ 4307412 w 8140614"/>
                <a:gd name="connsiteY2113" fmla="*/ 2275303 h 4020696"/>
                <a:gd name="connsiteX2114" fmla="*/ 4307412 w 8140614"/>
                <a:gd name="connsiteY2114" fmla="*/ 2301958 h 4020696"/>
                <a:gd name="connsiteX2115" fmla="*/ 4316639 w 8140614"/>
                <a:gd name="connsiteY2115" fmla="*/ 2307084 h 4020696"/>
                <a:gd name="connsiteX2116" fmla="*/ 4327404 w 8140614"/>
                <a:gd name="connsiteY2116" fmla="*/ 2336302 h 4020696"/>
                <a:gd name="connsiteX2117" fmla="*/ 4325866 w 8140614"/>
                <a:gd name="connsiteY2117" fmla="*/ 2342966 h 4020696"/>
                <a:gd name="connsiteX2118" fmla="*/ 4273068 w 8140614"/>
                <a:gd name="connsiteY2118" fmla="*/ 2388074 h 4020696"/>
                <a:gd name="connsiteX2119" fmla="*/ 4243850 w 8140614"/>
                <a:gd name="connsiteY2119" fmla="*/ 2390637 h 4020696"/>
                <a:gd name="connsiteX2120" fmla="*/ 4241287 w 8140614"/>
                <a:gd name="connsiteY2120" fmla="*/ 2404990 h 4020696"/>
                <a:gd name="connsiteX2121" fmla="*/ 4172087 w 8140614"/>
                <a:gd name="connsiteY2121" fmla="*/ 2424981 h 4020696"/>
                <a:gd name="connsiteX2122" fmla="*/ 4141331 w 8140614"/>
                <a:gd name="connsiteY2122" fmla="*/ 2373209 h 4020696"/>
                <a:gd name="connsiteX2123" fmla="*/ 4143894 w 8140614"/>
                <a:gd name="connsiteY2123" fmla="*/ 2373209 h 4020696"/>
                <a:gd name="connsiteX2124" fmla="*/ 4171574 w 8140614"/>
                <a:gd name="connsiteY2124" fmla="*/ 2369108 h 4020696"/>
                <a:gd name="connsiteX2125" fmla="*/ 4157221 w 8140614"/>
                <a:gd name="connsiteY2125" fmla="*/ 2310672 h 4020696"/>
                <a:gd name="connsiteX2126" fmla="*/ 4129541 w 8140614"/>
                <a:gd name="connsiteY2126" fmla="*/ 2281454 h 4020696"/>
                <a:gd name="connsiteX2127" fmla="*/ 4172087 w 8140614"/>
                <a:gd name="connsiteY2127" fmla="*/ 2208665 h 4020696"/>
                <a:gd name="connsiteX2128" fmla="*/ 4177213 w 8140614"/>
                <a:gd name="connsiteY2128" fmla="*/ 2122549 h 4020696"/>
                <a:gd name="connsiteX2129" fmla="*/ 4162860 w 8140614"/>
                <a:gd name="connsiteY2129" fmla="*/ 2064113 h 4020696"/>
                <a:gd name="connsiteX2130" fmla="*/ 4180288 w 8140614"/>
                <a:gd name="connsiteY2130" fmla="*/ 2054886 h 4020696"/>
                <a:gd name="connsiteX2131" fmla="*/ 4095197 w 8140614"/>
                <a:gd name="connsiteY2131" fmla="*/ 2054886 h 4020696"/>
                <a:gd name="connsiteX2132" fmla="*/ 4142869 w 8140614"/>
                <a:gd name="connsiteY2132" fmla="*/ 2075902 h 4020696"/>
                <a:gd name="connsiteX2133" fmla="*/ 4158759 w 8140614"/>
                <a:gd name="connsiteY2133" fmla="*/ 2067701 h 4020696"/>
                <a:gd name="connsiteX2134" fmla="*/ 4173112 w 8140614"/>
                <a:gd name="connsiteY2134" fmla="*/ 2123574 h 4020696"/>
                <a:gd name="connsiteX2135" fmla="*/ 4166448 w 8140614"/>
                <a:gd name="connsiteY2135" fmla="*/ 2208665 h 4020696"/>
                <a:gd name="connsiteX2136" fmla="*/ 4125440 w 8140614"/>
                <a:gd name="connsiteY2136" fmla="*/ 2281454 h 4020696"/>
                <a:gd name="connsiteX2137" fmla="*/ 4108012 w 8140614"/>
                <a:gd name="connsiteY2137" fmla="*/ 2296319 h 4020696"/>
                <a:gd name="connsiteX2138" fmla="*/ 4056239 w 8140614"/>
                <a:gd name="connsiteY2138" fmla="*/ 2291193 h 4020696"/>
                <a:gd name="connsiteX2139" fmla="*/ 4024458 w 8140614"/>
                <a:gd name="connsiteY2139" fmla="*/ 2302983 h 4020696"/>
                <a:gd name="connsiteX2140" fmla="*/ 4007030 w 8140614"/>
                <a:gd name="connsiteY2140" fmla="*/ 2292218 h 4020696"/>
                <a:gd name="connsiteX2141" fmla="*/ 3981913 w 8140614"/>
                <a:gd name="connsiteY2141" fmla="*/ 2298882 h 4020696"/>
                <a:gd name="connsiteX2142" fmla="*/ 3970123 w 8140614"/>
                <a:gd name="connsiteY2142" fmla="*/ 2284017 h 4020696"/>
                <a:gd name="connsiteX2143" fmla="*/ 3918351 w 8140614"/>
                <a:gd name="connsiteY2143" fmla="*/ 2285555 h 4020696"/>
                <a:gd name="connsiteX2144" fmla="*/ 3902460 w 8140614"/>
                <a:gd name="connsiteY2144" fmla="*/ 2323999 h 4020696"/>
                <a:gd name="connsiteX2145" fmla="*/ 3894259 w 8140614"/>
                <a:gd name="connsiteY2145" fmla="*/ 2321436 h 4020696"/>
                <a:gd name="connsiteX2146" fmla="*/ 3890158 w 8140614"/>
                <a:gd name="connsiteY2146" fmla="*/ 2312210 h 4020696"/>
                <a:gd name="connsiteX2147" fmla="*/ 3883494 w 8140614"/>
                <a:gd name="connsiteY2147" fmla="*/ 2312210 h 4020696"/>
                <a:gd name="connsiteX2148" fmla="*/ 3876830 w 8140614"/>
                <a:gd name="connsiteY2148" fmla="*/ 2320411 h 4020696"/>
                <a:gd name="connsiteX2149" fmla="*/ 3871704 w 8140614"/>
                <a:gd name="connsiteY2149" fmla="*/ 2318873 h 4020696"/>
                <a:gd name="connsiteX2150" fmla="*/ 3870167 w 8140614"/>
                <a:gd name="connsiteY2150" fmla="*/ 2305546 h 4020696"/>
                <a:gd name="connsiteX2151" fmla="*/ 3868629 w 8140614"/>
                <a:gd name="connsiteY2151" fmla="*/ 2305546 h 4020696"/>
                <a:gd name="connsiteX2152" fmla="*/ 3857864 w 8140614"/>
                <a:gd name="connsiteY2152" fmla="*/ 2308109 h 4020696"/>
                <a:gd name="connsiteX2153" fmla="*/ 3827108 w 8140614"/>
                <a:gd name="connsiteY2153" fmla="*/ 2260437 h 4020696"/>
                <a:gd name="connsiteX2154" fmla="*/ 3908099 w 8140614"/>
                <a:gd name="connsiteY2154" fmla="*/ 2240446 h 4020696"/>
                <a:gd name="connsiteX2155" fmla="*/ 3918863 w 8140614"/>
                <a:gd name="connsiteY2155" fmla="*/ 2159456 h 4020696"/>
                <a:gd name="connsiteX2156" fmla="*/ 4007543 w 8140614"/>
                <a:gd name="connsiteY2156" fmla="*/ 2107683 h 4020696"/>
                <a:gd name="connsiteX2157" fmla="*/ 4095197 w 8140614"/>
                <a:gd name="connsiteY2157" fmla="*/ 2054886 h 4020696"/>
                <a:gd name="connsiteX2158" fmla="*/ 2044295 w 8140614"/>
                <a:gd name="connsiteY2158" fmla="*/ 2035920 h 4020696"/>
                <a:gd name="connsiteX2159" fmla="*/ 2049421 w 8140614"/>
                <a:gd name="connsiteY2159" fmla="*/ 2044121 h 4020696"/>
                <a:gd name="connsiteX2160" fmla="*/ 2044295 w 8140614"/>
                <a:gd name="connsiteY2160" fmla="*/ 2040021 h 4020696"/>
                <a:gd name="connsiteX2161" fmla="*/ 2044295 w 8140614"/>
                <a:gd name="connsiteY2161" fmla="*/ 2035920 h 4020696"/>
                <a:gd name="connsiteX2162" fmla="*/ 6544900 w 8140614"/>
                <a:gd name="connsiteY2162" fmla="*/ 2017466 h 4020696"/>
                <a:gd name="connsiteX2163" fmla="*/ 6553101 w 8140614"/>
                <a:gd name="connsiteY2163" fmla="*/ 2019004 h 4020696"/>
                <a:gd name="connsiteX2164" fmla="*/ 6526446 w 8140614"/>
                <a:gd name="connsiteY2164" fmla="*/ 2086667 h 4020696"/>
                <a:gd name="connsiteX2165" fmla="*/ 6518244 w 8140614"/>
                <a:gd name="connsiteY2165" fmla="*/ 2080003 h 4020696"/>
                <a:gd name="connsiteX2166" fmla="*/ 6544900 w 8140614"/>
                <a:gd name="connsiteY2166" fmla="*/ 2017466 h 4020696"/>
                <a:gd name="connsiteX2167" fmla="*/ 5077846 w 8140614"/>
                <a:gd name="connsiteY2167" fmla="*/ 2020029 h 4020696"/>
                <a:gd name="connsiteX2168" fmla="*/ 5091174 w 8140614"/>
                <a:gd name="connsiteY2168" fmla="*/ 2017466 h 4020696"/>
                <a:gd name="connsiteX2169" fmla="*/ 5140383 w 8140614"/>
                <a:gd name="connsiteY2169" fmla="*/ 2051810 h 4020696"/>
                <a:gd name="connsiteX2170" fmla="*/ 5164475 w 8140614"/>
                <a:gd name="connsiteY2170" fmla="*/ 2078465 h 4020696"/>
                <a:gd name="connsiteX2171" fmla="*/ 5120904 w 8140614"/>
                <a:gd name="connsiteY2171" fmla="*/ 2128700 h 4020696"/>
                <a:gd name="connsiteX2172" fmla="*/ 5116804 w 8140614"/>
                <a:gd name="connsiteY2172" fmla="*/ 2160481 h 4020696"/>
                <a:gd name="connsiteX2173" fmla="*/ 5087585 w 8140614"/>
                <a:gd name="connsiteY2173" fmla="*/ 2184573 h 4020696"/>
                <a:gd name="connsiteX2174" fmla="*/ 5060930 w 8140614"/>
                <a:gd name="connsiteY2174" fmla="*/ 2189699 h 4020696"/>
                <a:gd name="connsiteX2175" fmla="*/ 5056830 w 8140614"/>
                <a:gd name="connsiteY2175" fmla="*/ 2205589 h 4020696"/>
                <a:gd name="connsiteX2176" fmla="*/ 5013259 w 8140614"/>
                <a:gd name="connsiteY2176" fmla="*/ 2212253 h 4020696"/>
                <a:gd name="connsiteX2177" fmla="*/ 4989167 w 8140614"/>
                <a:gd name="connsiteY2177" fmla="*/ 2160481 h 4020696"/>
                <a:gd name="connsiteX2178" fmla="*/ 5056830 w 8140614"/>
                <a:gd name="connsiteY2178" fmla="*/ 2135364 h 4020696"/>
                <a:gd name="connsiteX2179" fmla="*/ 5072720 w 8140614"/>
                <a:gd name="connsiteY2179" fmla="*/ 2088717 h 4020696"/>
                <a:gd name="connsiteX2180" fmla="*/ 5058367 w 8140614"/>
                <a:gd name="connsiteY2180" fmla="*/ 2068726 h 4020696"/>
                <a:gd name="connsiteX2181" fmla="*/ 5077846 w 8140614"/>
                <a:gd name="connsiteY2181" fmla="*/ 2020029 h 4020696"/>
                <a:gd name="connsiteX2182" fmla="*/ 3673329 w 8140614"/>
                <a:gd name="connsiteY2182" fmla="*/ 2017466 h 4020696"/>
                <a:gd name="connsiteX2183" fmla="*/ 3709211 w 8140614"/>
                <a:gd name="connsiteY2183" fmla="*/ 2017466 h 4020696"/>
                <a:gd name="connsiteX2184" fmla="*/ 3847100 w 8140614"/>
                <a:gd name="connsiteY2184" fmla="*/ 2110246 h 4020696"/>
                <a:gd name="connsiteX2185" fmla="*/ 3860427 w 8140614"/>
                <a:gd name="connsiteY2185" fmla="*/ 2131263 h 4020696"/>
                <a:gd name="connsiteX2186" fmla="*/ 3897334 w 8140614"/>
                <a:gd name="connsiteY2186" fmla="*/ 2164582 h 4020696"/>
                <a:gd name="connsiteX2187" fmla="*/ 3915788 w 8140614"/>
                <a:gd name="connsiteY2187" fmla="*/ 2160481 h 4020696"/>
                <a:gd name="connsiteX2188" fmla="*/ 3899897 w 8140614"/>
                <a:gd name="connsiteY2188" fmla="*/ 2243009 h 4020696"/>
                <a:gd name="connsiteX2189" fmla="*/ 3840436 w 8140614"/>
                <a:gd name="connsiteY2189" fmla="*/ 2253774 h 4020696"/>
                <a:gd name="connsiteX2190" fmla="*/ 3809680 w 8140614"/>
                <a:gd name="connsiteY2190" fmla="*/ 2249673 h 4020696"/>
                <a:gd name="connsiteX2191" fmla="*/ 3772773 w 8140614"/>
                <a:gd name="connsiteY2191" fmla="*/ 2272227 h 4020696"/>
                <a:gd name="connsiteX2192" fmla="*/ 3758421 w 8140614"/>
                <a:gd name="connsiteY2192" fmla="*/ 2272227 h 4020696"/>
                <a:gd name="connsiteX2193" fmla="*/ 3745093 w 8140614"/>
                <a:gd name="connsiteY2193" fmla="*/ 2292218 h 4020696"/>
                <a:gd name="connsiteX2194" fmla="*/ 3727665 w 8140614"/>
                <a:gd name="connsiteY2194" fmla="*/ 2289655 h 4020696"/>
                <a:gd name="connsiteX2195" fmla="*/ 3713312 w 8140614"/>
                <a:gd name="connsiteY2195" fmla="*/ 2322974 h 4020696"/>
                <a:gd name="connsiteX2196" fmla="*/ 3698959 w 8140614"/>
                <a:gd name="connsiteY2196" fmla="*/ 2327075 h 4020696"/>
                <a:gd name="connsiteX2197" fmla="*/ 3694858 w 8140614"/>
                <a:gd name="connsiteY2197" fmla="*/ 2357831 h 4020696"/>
                <a:gd name="connsiteX2198" fmla="*/ 3684094 w 8140614"/>
                <a:gd name="connsiteY2198" fmla="*/ 2361932 h 4020696"/>
                <a:gd name="connsiteX2199" fmla="*/ 3674867 w 8140614"/>
                <a:gd name="connsiteY2199" fmla="*/ 2353730 h 4020696"/>
                <a:gd name="connsiteX2200" fmla="*/ 3663077 w 8140614"/>
                <a:gd name="connsiteY2200" fmla="*/ 2365520 h 4020696"/>
                <a:gd name="connsiteX2201" fmla="*/ 3649750 w 8140614"/>
                <a:gd name="connsiteY2201" fmla="*/ 2357318 h 4020696"/>
                <a:gd name="connsiteX2202" fmla="*/ 3641548 w 8140614"/>
                <a:gd name="connsiteY2202" fmla="*/ 2363982 h 4020696"/>
                <a:gd name="connsiteX2203" fmla="*/ 3629758 w 8140614"/>
                <a:gd name="connsiteY2203" fmla="*/ 2342966 h 4020696"/>
                <a:gd name="connsiteX2204" fmla="*/ 3633859 w 8140614"/>
                <a:gd name="connsiteY2204" fmla="*/ 2340403 h 4020696"/>
                <a:gd name="connsiteX2205" fmla="*/ 3613868 w 8140614"/>
                <a:gd name="connsiteY2205" fmla="*/ 2311184 h 4020696"/>
                <a:gd name="connsiteX2206" fmla="*/ 3597978 w 8140614"/>
                <a:gd name="connsiteY2206" fmla="*/ 2322974 h 4020696"/>
                <a:gd name="connsiteX2207" fmla="*/ 3566197 w 8140614"/>
                <a:gd name="connsiteY2207" fmla="*/ 2322974 h 4020696"/>
                <a:gd name="connsiteX2208" fmla="*/ 3566197 w 8140614"/>
                <a:gd name="connsiteY2208" fmla="*/ 2320411 h 4020696"/>
                <a:gd name="connsiteX2209" fmla="*/ 3564659 w 8140614"/>
                <a:gd name="connsiteY2209" fmla="*/ 2299395 h 4020696"/>
                <a:gd name="connsiteX2210" fmla="*/ 3544667 w 8140614"/>
                <a:gd name="connsiteY2210" fmla="*/ 2261975 h 4020696"/>
                <a:gd name="connsiteX2211" fmla="*/ 3557995 w 8140614"/>
                <a:gd name="connsiteY2211" fmla="*/ 2246085 h 4020696"/>
                <a:gd name="connsiteX2212" fmla="*/ 3573886 w 8140614"/>
                <a:gd name="connsiteY2212" fmla="*/ 2255311 h 4020696"/>
                <a:gd name="connsiteX2213" fmla="*/ 3699984 w 8140614"/>
                <a:gd name="connsiteY2213" fmla="*/ 2241984 h 4020696"/>
                <a:gd name="connsiteX2214" fmla="*/ 3691783 w 8140614"/>
                <a:gd name="connsiteY2214" fmla="*/ 2199438 h 4020696"/>
                <a:gd name="connsiteX2215" fmla="*/ 3673329 w 8140614"/>
                <a:gd name="connsiteY2215" fmla="*/ 2017466 h 4020696"/>
                <a:gd name="connsiteX2216" fmla="*/ 2037631 w 8140614"/>
                <a:gd name="connsiteY2216" fmla="*/ 2013365 h 4020696"/>
                <a:gd name="connsiteX2217" fmla="*/ 2042757 w 8140614"/>
                <a:gd name="connsiteY2217" fmla="*/ 2018491 h 4020696"/>
                <a:gd name="connsiteX2218" fmla="*/ 2042757 w 8140614"/>
                <a:gd name="connsiteY2218" fmla="*/ 2031819 h 4020696"/>
                <a:gd name="connsiteX2219" fmla="*/ 2037631 w 8140614"/>
                <a:gd name="connsiteY2219" fmla="*/ 2027718 h 4020696"/>
                <a:gd name="connsiteX2220" fmla="*/ 2036094 w 8140614"/>
                <a:gd name="connsiteY2220" fmla="*/ 2025155 h 4020696"/>
                <a:gd name="connsiteX2221" fmla="*/ 2037631 w 8140614"/>
                <a:gd name="connsiteY2221" fmla="*/ 2013365 h 4020696"/>
                <a:gd name="connsiteX2222" fmla="*/ 4968150 w 8140614"/>
                <a:gd name="connsiteY2222" fmla="*/ 1994912 h 4020696"/>
                <a:gd name="connsiteX2223" fmla="*/ 4977377 w 8140614"/>
                <a:gd name="connsiteY2223" fmla="*/ 1997475 h 4020696"/>
                <a:gd name="connsiteX2224" fmla="*/ 4973276 w 8140614"/>
                <a:gd name="connsiteY2224" fmla="*/ 2025155 h 4020696"/>
                <a:gd name="connsiteX2225" fmla="*/ 4966613 w 8140614"/>
                <a:gd name="connsiteY2225" fmla="*/ 2025155 h 4020696"/>
                <a:gd name="connsiteX2226" fmla="*/ 4959949 w 8140614"/>
                <a:gd name="connsiteY2226" fmla="*/ 2018491 h 4020696"/>
                <a:gd name="connsiteX2227" fmla="*/ 4968150 w 8140614"/>
                <a:gd name="connsiteY2227" fmla="*/ 1994912 h 4020696"/>
                <a:gd name="connsiteX2228" fmla="*/ 5811373 w 8140614"/>
                <a:gd name="connsiteY2228" fmla="*/ 1989786 h 4020696"/>
                <a:gd name="connsiteX2229" fmla="*/ 5838028 w 8140614"/>
                <a:gd name="connsiteY2229" fmla="*/ 2000550 h 4020696"/>
                <a:gd name="connsiteX2230" fmla="*/ 5847254 w 8140614"/>
                <a:gd name="connsiteY2230" fmla="*/ 2017979 h 4020696"/>
                <a:gd name="connsiteX2231" fmla="*/ 5890825 w 8140614"/>
                <a:gd name="connsiteY2231" fmla="*/ 2020542 h 4020696"/>
                <a:gd name="connsiteX2232" fmla="*/ 5869809 w 8140614"/>
                <a:gd name="connsiteY2232" fmla="*/ 2045659 h 4020696"/>
                <a:gd name="connsiteX2233" fmla="*/ 5872372 w 8140614"/>
                <a:gd name="connsiteY2233" fmla="*/ 2069751 h 4020696"/>
                <a:gd name="connsiteX2234" fmla="*/ 5880573 w 8140614"/>
                <a:gd name="connsiteY2234" fmla="*/ 2068213 h 4020696"/>
                <a:gd name="connsiteX2235" fmla="*/ 5888775 w 8140614"/>
                <a:gd name="connsiteY2235" fmla="*/ 2053348 h 4020696"/>
                <a:gd name="connsiteX2236" fmla="*/ 5891338 w 8140614"/>
                <a:gd name="connsiteY2236" fmla="*/ 2054886 h 4020696"/>
                <a:gd name="connsiteX2237" fmla="*/ 5886212 w 8140614"/>
                <a:gd name="connsiteY2237" fmla="*/ 2110759 h 4020696"/>
                <a:gd name="connsiteX2238" fmla="*/ 5884674 w 8140614"/>
                <a:gd name="connsiteY2238" fmla="*/ 2110759 h 4020696"/>
                <a:gd name="connsiteX2239" fmla="*/ 5871347 w 8140614"/>
                <a:gd name="connsiteY2239" fmla="*/ 2070776 h 4020696"/>
                <a:gd name="connsiteX2240" fmla="*/ 5850330 w 8140614"/>
                <a:gd name="connsiteY2240" fmla="*/ 2089230 h 4020696"/>
                <a:gd name="connsiteX2241" fmla="*/ 5825213 w 8140614"/>
                <a:gd name="connsiteY2241" fmla="*/ 2094356 h 4020696"/>
                <a:gd name="connsiteX2242" fmla="*/ 5810860 w 8140614"/>
                <a:gd name="connsiteY2242" fmla="*/ 2022592 h 4020696"/>
                <a:gd name="connsiteX2243" fmla="*/ 5822650 w 8140614"/>
                <a:gd name="connsiteY2243" fmla="*/ 2013365 h 4020696"/>
                <a:gd name="connsiteX2244" fmla="*/ 5824188 w 8140614"/>
                <a:gd name="connsiteY2244" fmla="*/ 2008239 h 4020696"/>
                <a:gd name="connsiteX2245" fmla="*/ 5806760 w 8140614"/>
                <a:gd name="connsiteY2245" fmla="*/ 1997475 h 4020696"/>
                <a:gd name="connsiteX2246" fmla="*/ 5808297 w 8140614"/>
                <a:gd name="connsiteY2246" fmla="*/ 1993374 h 4020696"/>
                <a:gd name="connsiteX2247" fmla="*/ 5811373 w 8140614"/>
                <a:gd name="connsiteY2247" fmla="*/ 1989786 h 4020696"/>
                <a:gd name="connsiteX2248" fmla="*/ 5084510 w 8140614"/>
                <a:gd name="connsiteY2248" fmla="*/ 1988248 h 4020696"/>
                <a:gd name="connsiteX2249" fmla="*/ 5089636 w 8140614"/>
                <a:gd name="connsiteY2249" fmla="*/ 2013365 h 4020696"/>
                <a:gd name="connsiteX2250" fmla="*/ 5085535 w 8140614"/>
                <a:gd name="connsiteY2250" fmla="*/ 2014903 h 4020696"/>
                <a:gd name="connsiteX2251" fmla="*/ 5073745 w 8140614"/>
                <a:gd name="connsiteY2251" fmla="*/ 2017466 h 4020696"/>
                <a:gd name="connsiteX2252" fmla="*/ 5073745 w 8140614"/>
                <a:gd name="connsiteY2252" fmla="*/ 2035920 h 4020696"/>
                <a:gd name="connsiteX2253" fmla="*/ 5052729 w 8140614"/>
                <a:gd name="connsiteY2253" fmla="*/ 2070264 h 4020696"/>
                <a:gd name="connsiteX2254" fmla="*/ 4987629 w 8140614"/>
                <a:gd name="connsiteY2254" fmla="*/ 2046172 h 4020696"/>
                <a:gd name="connsiteX2255" fmla="*/ 4987629 w 8140614"/>
                <a:gd name="connsiteY2255" fmla="*/ 2044634 h 4020696"/>
                <a:gd name="connsiteX2256" fmla="*/ 5006082 w 8140614"/>
                <a:gd name="connsiteY2256" fmla="*/ 2036432 h 4020696"/>
                <a:gd name="connsiteX2257" fmla="*/ 5036838 w 8140614"/>
                <a:gd name="connsiteY2257" fmla="*/ 2036432 h 4020696"/>
                <a:gd name="connsiteX2258" fmla="*/ 5084510 w 8140614"/>
                <a:gd name="connsiteY2258" fmla="*/ 1988248 h 4020696"/>
                <a:gd name="connsiteX2259" fmla="*/ 3669229 w 8140614"/>
                <a:gd name="connsiteY2259" fmla="*/ 2013365 h 4020696"/>
                <a:gd name="connsiteX2260" fmla="*/ 3687682 w 8140614"/>
                <a:gd name="connsiteY2260" fmla="*/ 2199438 h 4020696"/>
                <a:gd name="connsiteX2261" fmla="*/ 3695884 w 8140614"/>
                <a:gd name="connsiteY2261" fmla="*/ 2240446 h 4020696"/>
                <a:gd name="connsiteX2262" fmla="*/ 3559020 w 8140614"/>
                <a:gd name="connsiteY2262" fmla="*/ 2241984 h 4020696"/>
                <a:gd name="connsiteX2263" fmla="*/ 3543130 w 8140614"/>
                <a:gd name="connsiteY2263" fmla="*/ 2259412 h 4020696"/>
                <a:gd name="connsiteX2264" fmla="*/ 3447786 w 8140614"/>
                <a:gd name="connsiteY2264" fmla="*/ 2220967 h 4020696"/>
                <a:gd name="connsiteX2265" fmla="*/ 3446249 w 8140614"/>
                <a:gd name="connsiteY2265" fmla="*/ 2226093 h 4020696"/>
                <a:gd name="connsiteX2266" fmla="*/ 3444711 w 8140614"/>
                <a:gd name="connsiteY2266" fmla="*/ 2226093 h 4020696"/>
                <a:gd name="connsiteX2267" fmla="*/ 3444711 w 8140614"/>
                <a:gd name="connsiteY2267" fmla="*/ 2217892 h 4020696"/>
                <a:gd name="connsiteX2268" fmla="*/ 3449837 w 8140614"/>
                <a:gd name="connsiteY2268" fmla="*/ 2156893 h 4020696"/>
                <a:gd name="connsiteX2269" fmla="*/ 3451375 w 8140614"/>
                <a:gd name="connsiteY2269" fmla="*/ 2131775 h 4020696"/>
                <a:gd name="connsiteX2270" fmla="*/ 3437022 w 8140614"/>
                <a:gd name="connsiteY2270" fmla="*/ 2107683 h 4020696"/>
                <a:gd name="connsiteX2271" fmla="*/ 3525701 w 8140614"/>
                <a:gd name="connsiteY2271" fmla="*/ 2107683 h 4020696"/>
                <a:gd name="connsiteX2272" fmla="*/ 3525701 w 8140614"/>
                <a:gd name="connsiteY2272" fmla="*/ 2069239 h 4020696"/>
                <a:gd name="connsiteX2273" fmla="*/ 3549793 w 8140614"/>
                <a:gd name="connsiteY2273" fmla="*/ 2054886 h 4020696"/>
                <a:gd name="connsiteX2274" fmla="*/ 3549793 w 8140614"/>
                <a:gd name="connsiteY2274" fmla="*/ 1994912 h 4020696"/>
                <a:gd name="connsiteX2275" fmla="*/ 3626683 w 8140614"/>
                <a:gd name="connsiteY2275" fmla="*/ 1992349 h 4020696"/>
                <a:gd name="connsiteX2276" fmla="*/ 3628221 w 8140614"/>
                <a:gd name="connsiteY2276" fmla="*/ 1965694 h 4020696"/>
                <a:gd name="connsiteX2277" fmla="*/ 3701010 w 8140614"/>
                <a:gd name="connsiteY2277" fmla="*/ 2012340 h 4020696"/>
                <a:gd name="connsiteX2278" fmla="*/ 3701010 w 8140614"/>
                <a:gd name="connsiteY2278" fmla="*/ 2013878 h 4020696"/>
                <a:gd name="connsiteX2279" fmla="*/ 3669229 w 8140614"/>
                <a:gd name="connsiteY2279" fmla="*/ 2013878 h 4020696"/>
                <a:gd name="connsiteX2280" fmla="*/ 3623095 w 8140614"/>
                <a:gd name="connsiteY2280" fmla="*/ 1990811 h 4020696"/>
                <a:gd name="connsiteX2281" fmla="*/ 3546205 w 8140614"/>
                <a:gd name="connsiteY2281" fmla="*/ 1990811 h 4020696"/>
                <a:gd name="connsiteX2282" fmla="*/ 3543642 w 8140614"/>
                <a:gd name="connsiteY2282" fmla="*/ 2055911 h 4020696"/>
                <a:gd name="connsiteX2283" fmla="*/ 3522626 w 8140614"/>
                <a:gd name="connsiteY2283" fmla="*/ 2069239 h 4020696"/>
                <a:gd name="connsiteX2284" fmla="*/ 3522626 w 8140614"/>
                <a:gd name="connsiteY2284" fmla="*/ 2103583 h 4020696"/>
                <a:gd name="connsiteX2285" fmla="*/ 3437534 w 8140614"/>
                <a:gd name="connsiteY2285" fmla="*/ 2103583 h 4020696"/>
                <a:gd name="connsiteX2286" fmla="*/ 3480080 w 8140614"/>
                <a:gd name="connsiteY2286" fmla="*/ 2027718 h 4020696"/>
                <a:gd name="connsiteX2287" fmla="*/ 3490845 w 8140614"/>
                <a:gd name="connsiteY2287" fmla="*/ 1998500 h 4020696"/>
                <a:gd name="connsiteX2288" fmla="*/ 3513399 w 8140614"/>
                <a:gd name="connsiteY2288" fmla="*/ 1975946 h 4020696"/>
                <a:gd name="connsiteX2289" fmla="*/ 3526727 w 8140614"/>
                <a:gd name="connsiteY2289" fmla="*/ 1951854 h 4020696"/>
                <a:gd name="connsiteX2290" fmla="*/ 3622070 w 8140614"/>
                <a:gd name="connsiteY2290" fmla="*/ 1954417 h 4020696"/>
                <a:gd name="connsiteX2291" fmla="*/ 3623095 w 8140614"/>
                <a:gd name="connsiteY2291" fmla="*/ 1990811 h 4020696"/>
                <a:gd name="connsiteX2292" fmla="*/ 5842128 w 8140614"/>
                <a:gd name="connsiteY2292" fmla="*/ 1943140 h 4020696"/>
                <a:gd name="connsiteX2293" fmla="*/ 5880573 w 8140614"/>
                <a:gd name="connsiteY2293" fmla="*/ 1951341 h 4020696"/>
                <a:gd name="connsiteX2294" fmla="*/ 5882111 w 8140614"/>
                <a:gd name="connsiteY2294" fmla="*/ 1975433 h 4020696"/>
                <a:gd name="connsiteX2295" fmla="*/ 5822650 w 8140614"/>
                <a:gd name="connsiteY2295" fmla="*/ 1968770 h 4020696"/>
                <a:gd name="connsiteX2296" fmla="*/ 5822650 w 8140614"/>
                <a:gd name="connsiteY2296" fmla="*/ 1967232 h 4020696"/>
                <a:gd name="connsiteX2297" fmla="*/ 5842128 w 8140614"/>
                <a:gd name="connsiteY2297" fmla="*/ 1943140 h 4020696"/>
                <a:gd name="connsiteX2298" fmla="*/ 5998471 w 8140614"/>
                <a:gd name="connsiteY2298" fmla="*/ 1936476 h 4020696"/>
                <a:gd name="connsiteX2299" fmla="*/ 6009236 w 8140614"/>
                <a:gd name="connsiteY2299" fmla="*/ 1940577 h 4020696"/>
                <a:gd name="connsiteX2300" fmla="*/ 6011799 w 8140614"/>
                <a:gd name="connsiteY2300" fmla="*/ 1956467 h 4020696"/>
                <a:gd name="connsiteX2301" fmla="*/ 6022563 w 8140614"/>
                <a:gd name="connsiteY2301" fmla="*/ 1961593 h 4020696"/>
                <a:gd name="connsiteX2302" fmla="*/ 6002572 w 8140614"/>
                <a:gd name="connsiteY2302" fmla="*/ 2045146 h 4020696"/>
                <a:gd name="connsiteX2303" fmla="*/ 6022563 w 8140614"/>
                <a:gd name="connsiteY2303" fmla="*/ 2049247 h 4020696"/>
                <a:gd name="connsiteX2304" fmla="*/ 6039991 w 8140614"/>
                <a:gd name="connsiteY2304" fmla="*/ 2070264 h 4020696"/>
                <a:gd name="connsiteX2305" fmla="*/ 6038453 w 8140614"/>
                <a:gd name="connsiteY2305" fmla="*/ 2091280 h 4020696"/>
                <a:gd name="connsiteX2306" fmla="*/ 6051781 w 8140614"/>
                <a:gd name="connsiteY2306" fmla="*/ 2092818 h 4020696"/>
                <a:gd name="connsiteX2307" fmla="*/ 6056907 w 8140614"/>
                <a:gd name="connsiteY2307" fmla="*/ 2106146 h 4020696"/>
                <a:gd name="connsiteX2308" fmla="*/ 6071260 w 8140614"/>
                <a:gd name="connsiteY2308" fmla="*/ 2104608 h 4020696"/>
                <a:gd name="connsiteX2309" fmla="*/ 6026151 w 8140614"/>
                <a:gd name="connsiteY2309" fmla="*/ 2144590 h 4020696"/>
                <a:gd name="connsiteX2310" fmla="*/ 6003597 w 8140614"/>
                <a:gd name="connsiteY2310" fmla="*/ 2151254 h 4020696"/>
                <a:gd name="connsiteX2311" fmla="*/ 6022051 w 8140614"/>
                <a:gd name="connsiteY2311" fmla="*/ 2232245 h 4020696"/>
                <a:gd name="connsiteX2312" fmla="*/ 6024614 w 8140614"/>
                <a:gd name="connsiteY2312" fmla="*/ 2353218 h 4020696"/>
                <a:gd name="connsiteX2313" fmla="*/ 6020513 w 8140614"/>
                <a:gd name="connsiteY2313" fmla="*/ 2299907 h 4020696"/>
                <a:gd name="connsiteX2314" fmla="*/ 6004622 w 8140614"/>
                <a:gd name="connsiteY2314" fmla="*/ 2273252 h 4020696"/>
                <a:gd name="connsiteX2315" fmla="*/ 6000521 w 8140614"/>
                <a:gd name="connsiteY2315" fmla="*/ 2232245 h 4020696"/>
                <a:gd name="connsiteX2316" fmla="*/ 5983093 w 8140614"/>
                <a:gd name="connsiteY2316" fmla="*/ 2201489 h 4020696"/>
                <a:gd name="connsiteX2317" fmla="*/ 5976429 w 8140614"/>
                <a:gd name="connsiteY2317" fmla="*/ 2203026 h 4020696"/>
                <a:gd name="connsiteX2318" fmla="*/ 5948749 w 8140614"/>
                <a:gd name="connsiteY2318" fmla="*/ 2233782 h 4020696"/>
                <a:gd name="connsiteX2319" fmla="*/ 5928757 w 8140614"/>
                <a:gd name="connsiteY2319" fmla="*/ 2224556 h 4020696"/>
                <a:gd name="connsiteX2320" fmla="*/ 5910304 w 8140614"/>
                <a:gd name="connsiteY2320" fmla="*/ 2136901 h 4020696"/>
                <a:gd name="connsiteX2321" fmla="*/ 5887750 w 8140614"/>
                <a:gd name="connsiteY2321" fmla="*/ 2114347 h 4020696"/>
                <a:gd name="connsiteX2322" fmla="*/ 5914405 w 8140614"/>
                <a:gd name="connsiteY2322" fmla="*/ 2046684 h 4020696"/>
                <a:gd name="connsiteX2323" fmla="*/ 5932859 w 8140614"/>
                <a:gd name="connsiteY2323" fmla="*/ 2048222 h 4020696"/>
                <a:gd name="connsiteX2324" fmla="*/ 5973866 w 8140614"/>
                <a:gd name="connsiteY2324" fmla="*/ 1965694 h 4020696"/>
                <a:gd name="connsiteX2325" fmla="*/ 5991295 w 8140614"/>
                <a:gd name="connsiteY2325" fmla="*/ 1970820 h 4020696"/>
                <a:gd name="connsiteX2326" fmla="*/ 5992832 w 8140614"/>
                <a:gd name="connsiteY2326" fmla="*/ 1968257 h 4020696"/>
                <a:gd name="connsiteX2327" fmla="*/ 5986169 w 8140614"/>
                <a:gd name="connsiteY2327" fmla="*/ 1953904 h 4020696"/>
                <a:gd name="connsiteX2328" fmla="*/ 5998471 w 8140614"/>
                <a:gd name="connsiteY2328" fmla="*/ 1936476 h 4020696"/>
                <a:gd name="connsiteX2329" fmla="*/ 4881521 w 8140614"/>
                <a:gd name="connsiteY2329" fmla="*/ 1891367 h 4020696"/>
                <a:gd name="connsiteX2330" fmla="*/ 4889723 w 8140614"/>
                <a:gd name="connsiteY2330" fmla="*/ 1892905 h 4020696"/>
                <a:gd name="connsiteX2331" fmla="*/ 4896387 w 8140614"/>
                <a:gd name="connsiteY2331" fmla="*/ 1897006 h 4020696"/>
                <a:gd name="connsiteX2332" fmla="*/ 4905613 w 8140614"/>
                <a:gd name="connsiteY2332" fmla="*/ 1927762 h 4020696"/>
                <a:gd name="connsiteX2333" fmla="*/ 4891261 w 8140614"/>
                <a:gd name="connsiteY2333" fmla="*/ 1927762 h 4020696"/>
                <a:gd name="connsiteX2334" fmla="*/ 4868706 w 8140614"/>
                <a:gd name="connsiteY2334" fmla="*/ 1914434 h 4020696"/>
                <a:gd name="connsiteX2335" fmla="*/ 4881521 w 8140614"/>
                <a:gd name="connsiteY2335" fmla="*/ 1891367 h 4020696"/>
                <a:gd name="connsiteX2336" fmla="*/ 5799583 w 8140614"/>
                <a:gd name="connsiteY2336" fmla="*/ 1952366 h 4020696"/>
                <a:gd name="connsiteX2337" fmla="*/ 5798045 w 8140614"/>
                <a:gd name="connsiteY2337" fmla="*/ 1979021 h 4020696"/>
                <a:gd name="connsiteX2338" fmla="*/ 5722694 w 8140614"/>
                <a:gd name="connsiteY2338" fmla="*/ 1956467 h 4020696"/>
                <a:gd name="connsiteX2339" fmla="*/ 5635040 w 8140614"/>
                <a:gd name="connsiteY2339" fmla="*/ 1925711 h 4020696"/>
                <a:gd name="connsiteX2340" fmla="*/ 5646829 w 8140614"/>
                <a:gd name="connsiteY2340" fmla="*/ 1896493 h 4020696"/>
                <a:gd name="connsiteX2341" fmla="*/ 5669383 w 8140614"/>
                <a:gd name="connsiteY2341" fmla="*/ 1889830 h 4020696"/>
                <a:gd name="connsiteX2342" fmla="*/ 5799583 w 8140614"/>
                <a:gd name="connsiteY2342" fmla="*/ 1952366 h 4020696"/>
                <a:gd name="connsiteX2343" fmla="*/ 4376613 w 8140614"/>
                <a:gd name="connsiteY2343" fmla="*/ 2084104 h 4020696"/>
                <a:gd name="connsiteX2344" fmla="*/ 4379176 w 8140614"/>
                <a:gd name="connsiteY2344" fmla="*/ 1849334 h 4020696"/>
                <a:gd name="connsiteX2345" fmla="*/ 4458628 w 8140614"/>
                <a:gd name="connsiteY2345" fmla="*/ 1869326 h 4020696"/>
                <a:gd name="connsiteX2346" fmla="*/ 4502199 w 8140614"/>
                <a:gd name="connsiteY2346" fmla="*/ 1855998 h 4020696"/>
                <a:gd name="connsiteX2347" fmla="*/ 4542182 w 8140614"/>
                <a:gd name="connsiteY2347" fmla="*/ 1864200 h 4020696"/>
                <a:gd name="connsiteX2348" fmla="*/ 4583190 w 8140614"/>
                <a:gd name="connsiteY2348" fmla="*/ 1865737 h 4020696"/>
                <a:gd name="connsiteX2349" fmla="*/ 4580627 w 8140614"/>
                <a:gd name="connsiteY2349" fmla="*/ 1944165 h 4020696"/>
                <a:gd name="connsiteX2350" fmla="*/ 4579089 w 8140614"/>
                <a:gd name="connsiteY2350" fmla="*/ 1944165 h 4020696"/>
                <a:gd name="connsiteX2351" fmla="*/ 4542182 w 8140614"/>
                <a:gd name="connsiteY2351" fmla="*/ 1884191 h 4020696"/>
                <a:gd name="connsiteX2352" fmla="*/ 4539619 w 8140614"/>
                <a:gd name="connsiteY2352" fmla="*/ 1885729 h 4020696"/>
                <a:gd name="connsiteX2353" fmla="*/ 4611382 w 8140614"/>
                <a:gd name="connsiteY2353" fmla="*/ 2055911 h 4020696"/>
                <a:gd name="connsiteX2354" fmla="*/ 4574476 w 8140614"/>
                <a:gd name="connsiteY2354" fmla="*/ 2090255 h 4020696"/>
                <a:gd name="connsiteX2355" fmla="*/ 4518602 w 8140614"/>
                <a:gd name="connsiteY2355" fmla="*/ 2079491 h 4020696"/>
                <a:gd name="connsiteX2356" fmla="*/ 4376613 w 8140614"/>
                <a:gd name="connsiteY2356" fmla="*/ 2084104 h 4020696"/>
                <a:gd name="connsiteX2357" fmla="*/ 4691860 w 8140614"/>
                <a:gd name="connsiteY2357" fmla="*/ 1841133 h 4020696"/>
                <a:gd name="connsiteX2358" fmla="*/ 4812321 w 8140614"/>
                <a:gd name="connsiteY2358" fmla="*/ 1910333 h 4020696"/>
                <a:gd name="connsiteX2359" fmla="*/ 4877421 w 8140614"/>
                <a:gd name="connsiteY2359" fmla="*/ 1921098 h 4020696"/>
                <a:gd name="connsiteX2360" fmla="*/ 4889210 w 8140614"/>
                <a:gd name="connsiteY2360" fmla="*/ 1931862 h 4020696"/>
                <a:gd name="connsiteX2361" fmla="*/ 4907664 w 8140614"/>
                <a:gd name="connsiteY2361" fmla="*/ 1933400 h 4020696"/>
                <a:gd name="connsiteX2362" fmla="*/ 4940983 w 8140614"/>
                <a:gd name="connsiteY2362" fmla="*/ 1976971 h 4020696"/>
                <a:gd name="connsiteX2363" fmla="*/ 4942520 w 8140614"/>
                <a:gd name="connsiteY2363" fmla="*/ 2001063 h 4020696"/>
                <a:gd name="connsiteX2364" fmla="*/ 4998393 w 8140614"/>
                <a:gd name="connsiteY2364" fmla="*/ 2068726 h 4020696"/>
                <a:gd name="connsiteX2365" fmla="*/ 5064519 w 8140614"/>
                <a:gd name="connsiteY2365" fmla="*/ 2079491 h 4020696"/>
                <a:gd name="connsiteX2366" fmla="*/ 5052729 w 8140614"/>
                <a:gd name="connsiteY2366" fmla="*/ 2136389 h 4020696"/>
                <a:gd name="connsiteX2367" fmla="*/ 4964050 w 8140614"/>
                <a:gd name="connsiteY2367" fmla="*/ 2165607 h 4020696"/>
                <a:gd name="connsiteX2368" fmla="*/ 4918941 w 8140614"/>
                <a:gd name="connsiteY2368" fmla="*/ 2167145 h 4020696"/>
                <a:gd name="connsiteX2369" fmla="*/ 4875370 w 8140614"/>
                <a:gd name="connsiteY2369" fmla="*/ 2207127 h 4020696"/>
                <a:gd name="connsiteX2370" fmla="*/ 4790279 w 8140614"/>
                <a:gd name="connsiteY2370" fmla="*/ 2195337 h 4020696"/>
                <a:gd name="connsiteX2371" fmla="*/ 4781052 w 8140614"/>
                <a:gd name="connsiteY2371" fmla="*/ 2202001 h 4020696"/>
                <a:gd name="connsiteX2372" fmla="*/ 4781052 w 8140614"/>
                <a:gd name="connsiteY2372" fmla="*/ 2216867 h 4020696"/>
                <a:gd name="connsiteX2373" fmla="*/ 4772851 w 8140614"/>
                <a:gd name="connsiteY2373" fmla="*/ 2219430 h 4020696"/>
                <a:gd name="connsiteX2374" fmla="*/ 4746196 w 8140614"/>
                <a:gd name="connsiteY2374" fmla="*/ 2174321 h 4020696"/>
                <a:gd name="connsiteX2375" fmla="*/ 4732868 w 8140614"/>
                <a:gd name="connsiteY2375" fmla="*/ 2143565 h 4020696"/>
                <a:gd name="connsiteX2376" fmla="*/ 4701087 w 8140614"/>
                <a:gd name="connsiteY2376" fmla="*/ 2115885 h 4020696"/>
                <a:gd name="connsiteX2377" fmla="*/ 4692886 w 8140614"/>
                <a:gd name="connsiteY2377" fmla="*/ 2068213 h 4020696"/>
                <a:gd name="connsiteX2378" fmla="*/ 4655978 w 8140614"/>
                <a:gd name="connsiteY2378" fmla="*/ 2028231 h 4020696"/>
                <a:gd name="connsiteX2379" fmla="*/ 4641626 w 8140614"/>
                <a:gd name="connsiteY2379" fmla="*/ 1992349 h 4020696"/>
                <a:gd name="connsiteX2380" fmla="*/ 4598055 w 8140614"/>
                <a:gd name="connsiteY2380" fmla="*/ 1906233 h 4020696"/>
                <a:gd name="connsiteX2381" fmla="*/ 4627273 w 8140614"/>
                <a:gd name="connsiteY2381" fmla="*/ 1912896 h 4020696"/>
                <a:gd name="connsiteX2382" fmla="*/ 4641626 w 8140614"/>
                <a:gd name="connsiteY2382" fmla="*/ 1895468 h 4020696"/>
                <a:gd name="connsiteX2383" fmla="*/ 4668281 w 8140614"/>
                <a:gd name="connsiteY2383" fmla="*/ 1878040 h 4020696"/>
                <a:gd name="connsiteX2384" fmla="*/ 4649827 w 8140614"/>
                <a:gd name="connsiteY2384" fmla="*/ 1859586 h 4020696"/>
                <a:gd name="connsiteX2385" fmla="*/ 4652390 w 8140614"/>
                <a:gd name="connsiteY2385" fmla="*/ 1855485 h 4020696"/>
                <a:gd name="connsiteX2386" fmla="*/ 4691860 w 8140614"/>
                <a:gd name="connsiteY2386" fmla="*/ 1841133 h 4020696"/>
                <a:gd name="connsiteX2387" fmla="*/ 4607282 w 8140614"/>
                <a:gd name="connsiteY2387" fmla="*/ 1828830 h 4020696"/>
                <a:gd name="connsiteX2388" fmla="*/ 4611382 w 8140614"/>
                <a:gd name="connsiteY2388" fmla="*/ 1828830 h 4020696"/>
                <a:gd name="connsiteX2389" fmla="*/ 4607282 w 8140614"/>
                <a:gd name="connsiteY2389" fmla="*/ 1852923 h 4020696"/>
                <a:gd name="connsiteX2390" fmla="*/ 4607282 w 8140614"/>
                <a:gd name="connsiteY2390" fmla="*/ 1850360 h 4020696"/>
                <a:gd name="connsiteX2391" fmla="*/ 4607282 w 8140614"/>
                <a:gd name="connsiteY2391" fmla="*/ 1828830 h 4020696"/>
                <a:gd name="connsiteX2392" fmla="*/ 1198510 w 8140614"/>
                <a:gd name="connsiteY2392" fmla="*/ 1828830 h 4020696"/>
                <a:gd name="connsiteX2393" fmla="*/ 1290264 w 8140614"/>
                <a:gd name="connsiteY2393" fmla="*/ 1862149 h 4020696"/>
                <a:gd name="connsiteX2394" fmla="*/ 1397910 w 8140614"/>
                <a:gd name="connsiteY2394" fmla="*/ 1851385 h 4020696"/>
                <a:gd name="connsiteX2395" fmla="*/ 1399448 w 8140614"/>
                <a:gd name="connsiteY2395" fmla="*/ 1851385 h 4020696"/>
                <a:gd name="connsiteX2396" fmla="*/ 1435329 w 8140614"/>
                <a:gd name="connsiteY2396" fmla="*/ 1883166 h 4020696"/>
                <a:gd name="connsiteX2397" fmla="*/ 1477875 w 8140614"/>
                <a:gd name="connsiteY2397" fmla="*/ 1919048 h 4020696"/>
                <a:gd name="connsiteX2398" fmla="*/ 1491203 w 8140614"/>
                <a:gd name="connsiteY2398" fmla="*/ 1899056 h 4020696"/>
                <a:gd name="connsiteX2399" fmla="*/ 1561428 w 8140614"/>
                <a:gd name="connsiteY2399" fmla="*/ 1982610 h 4020696"/>
                <a:gd name="connsiteX2400" fmla="*/ 1603974 w 8140614"/>
                <a:gd name="connsiteY2400" fmla="*/ 1996962 h 4020696"/>
                <a:gd name="connsiteX2401" fmla="*/ 1603974 w 8140614"/>
                <a:gd name="connsiteY2401" fmla="*/ 2002088 h 4020696"/>
                <a:gd name="connsiteX2402" fmla="*/ 1602436 w 8140614"/>
                <a:gd name="connsiteY2402" fmla="*/ 2113835 h 4020696"/>
                <a:gd name="connsiteX2403" fmla="*/ 1626528 w 8140614"/>
                <a:gd name="connsiteY2403" fmla="*/ 2137927 h 4020696"/>
                <a:gd name="connsiteX2404" fmla="*/ 1630629 w 8140614"/>
                <a:gd name="connsiteY2404" fmla="*/ 2158943 h 4020696"/>
                <a:gd name="connsiteX2405" fmla="*/ 1664973 w 8140614"/>
                <a:gd name="connsiteY2405" fmla="*/ 2179960 h 4020696"/>
                <a:gd name="connsiteX2406" fmla="*/ 1714182 w 8140614"/>
                <a:gd name="connsiteY2406" fmla="*/ 2168170 h 4020696"/>
                <a:gd name="connsiteX2407" fmla="*/ 1739300 w 8140614"/>
                <a:gd name="connsiteY2407" fmla="*/ 2173296 h 4020696"/>
                <a:gd name="connsiteX2408" fmla="*/ 1755190 w 8140614"/>
                <a:gd name="connsiteY2408" fmla="*/ 2154842 h 4020696"/>
                <a:gd name="connsiteX2409" fmla="*/ 1764417 w 8140614"/>
                <a:gd name="connsiteY2409" fmla="*/ 2114860 h 4020696"/>
                <a:gd name="connsiteX2410" fmla="*/ 1842844 w 8140614"/>
                <a:gd name="connsiteY2410" fmla="*/ 2104095 h 4020696"/>
                <a:gd name="connsiteX2411" fmla="*/ 1842844 w 8140614"/>
                <a:gd name="connsiteY2411" fmla="*/ 2105633 h 4020696"/>
                <a:gd name="connsiteX2412" fmla="*/ 1825416 w 8140614"/>
                <a:gd name="connsiteY2412" fmla="*/ 2129725 h 4020696"/>
                <a:gd name="connsiteX2413" fmla="*/ 1820290 w 8140614"/>
                <a:gd name="connsiteY2413" fmla="*/ 2174834 h 4020696"/>
                <a:gd name="connsiteX2414" fmla="*/ 1817727 w 8140614"/>
                <a:gd name="connsiteY2414" fmla="*/ 2176371 h 4020696"/>
                <a:gd name="connsiteX2415" fmla="*/ 1803374 w 8140614"/>
                <a:gd name="connsiteY2415" fmla="*/ 2172271 h 4020696"/>
                <a:gd name="connsiteX2416" fmla="*/ 1747501 w 8140614"/>
                <a:gd name="connsiteY2416" fmla="*/ 2188161 h 4020696"/>
                <a:gd name="connsiteX2417" fmla="*/ 1742375 w 8140614"/>
                <a:gd name="connsiteY2417" fmla="*/ 2206615 h 4020696"/>
                <a:gd name="connsiteX2418" fmla="*/ 1759804 w 8140614"/>
                <a:gd name="connsiteY2418" fmla="*/ 2225068 h 4020696"/>
                <a:gd name="connsiteX2419" fmla="*/ 1759804 w 8140614"/>
                <a:gd name="connsiteY2419" fmla="*/ 2226606 h 4020696"/>
                <a:gd name="connsiteX2420" fmla="*/ 1726485 w 8140614"/>
                <a:gd name="connsiteY2420" fmla="*/ 2230707 h 4020696"/>
                <a:gd name="connsiteX2421" fmla="*/ 1651133 w 8140614"/>
                <a:gd name="connsiteY2421" fmla="*/ 2225581 h 4020696"/>
                <a:gd name="connsiteX2422" fmla="*/ 1607562 w 8140614"/>
                <a:gd name="connsiteY2422" fmla="*/ 2233782 h 4020696"/>
                <a:gd name="connsiteX2423" fmla="*/ 1509656 w 8140614"/>
                <a:gd name="connsiteY2423" fmla="*/ 2186111 h 4020696"/>
                <a:gd name="connsiteX2424" fmla="*/ 1477875 w 8140614"/>
                <a:gd name="connsiteY2424" fmla="*/ 2179447 h 4020696"/>
                <a:gd name="connsiteX2425" fmla="*/ 1448657 w 8140614"/>
                <a:gd name="connsiteY2425" fmla="*/ 2155355 h 4020696"/>
                <a:gd name="connsiteX2426" fmla="*/ 1434304 w 8140614"/>
                <a:gd name="connsiteY2426" fmla="*/ 2151254 h 4020696"/>
                <a:gd name="connsiteX2427" fmla="*/ 1422515 w 8140614"/>
                <a:gd name="connsiteY2427" fmla="*/ 2126137 h 4020696"/>
                <a:gd name="connsiteX2428" fmla="*/ 1430716 w 8140614"/>
                <a:gd name="connsiteY2428" fmla="*/ 2121011 h 4020696"/>
                <a:gd name="connsiteX2429" fmla="*/ 1426615 w 8140614"/>
                <a:gd name="connsiteY2429" fmla="*/ 2089230 h 4020696"/>
                <a:gd name="connsiteX2430" fmla="*/ 1336398 w 8140614"/>
                <a:gd name="connsiteY2430" fmla="*/ 1993374 h 4020696"/>
                <a:gd name="connsiteX2431" fmla="*/ 1336398 w 8140614"/>
                <a:gd name="connsiteY2431" fmla="*/ 1973383 h 4020696"/>
                <a:gd name="connsiteX2432" fmla="*/ 1273861 w 8140614"/>
                <a:gd name="connsiteY2432" fmla="*/ 1919048 h 4020696"/>
                <a:gd name="connsiteX2433" fmla="*/ 1263097 w 8140614"/>
                <a:gd name="connsiteY2433" fmla="*/ 1923148 h 4020696"/>
                <a:gd name="connsiteX2434" fmla="*/ 1263097 w 8140614"/>
                <a:gd name="connsiteY2434" fmla="*/ 1920585 h 4020696"/>
                <a:gd name="connsiteX2435" fmla="*/ 1264635 w 8140614"/>
                <a:gd name="connsiteY2435" fmla="*/ 1900594 h 4020696"/>
                <a:gd name="connsiteX2436" fmla="*/ 1252845 w 8140614"/>
                <a:gd name="connsiteY2436" fmla="*/ 1879578 h 4020696"/>
                <a:gd name="connsiteX2437" fmla="*/ 1254383 w 8140614"/>
                <a:gd name="connsiteY2437" fmla="*/ 1859586 h 4020696"/>
                <a:gd name="connsiteX2438" fmla="*/ 1206711 w 8140614"/>
                <a:gd name="connsiteY2438" fmla="*/ 1847797 h 4020696"/>
                <a:gd name="connsiteX2439" fmla="*/ 1206711 w 8140614"/>
                <a:gd name="connsiteY2439" fmla="*/ 1849334 h 4020696"/>
                <a:gd name="connsiteX2440" fmla="*/ 1246694 w 8140614"/>
                <a:gd name="connsiteY2440" fmla="*/ 1912896 h 4020696"/>
                <a:gd name="connsiteX2441" fmla="*/ 1241568 w 8140614"/>
                <a:gd name="connsiteY2441" fmla="*/ 1921098 h 4020696"/>
                <a:gd name="connsiteX2442" fmla="*/ 1285139 w 8140614"/>
                <a:gd name="connsiteY2442" fmla="*/ 1977996 h 4020696"/>
                <a:gd name="connsiteX2443" fmla="*/ 1303592 w 8140614"/>
                <a:gd name="connsiteY2443" fmla="*/ 2020542 h 4020696"/>
                <a:gd name="connsiteX2444" fmla="*/ 1303592 w 8140614"/>
                <a:gd name="connsiteY2444" fmla="*/ 2033869 h 4020696"/>
                <a:gd name="connsiteX2445" fmla="*/ 1324608 w 8140614"/>
                <a:gd name="connsiteY2445" fmla="*/ 2038995 h 4020696"/>
                <a:gd name="connsiteX2446" fmla="*/ 1329734 w 8140614"/>
                <a:gd name="connsiteY2446" fmla="*/ 2060012 h 4020696"/>
                <a:gd name="connsiteX2447" fmla="*/ 1321533 w 8140614"/>
                <a:gd name="connsiteY2447" fmla="*/ 2066676 h 4020696"/>
                <a:gd name="connsiteX2448" fmla="*/ 1271298 w 8140614"/>
                <a:gd name="connsiteY2448" fmla="*/ 2017466 h 4020696"/>
                <a:gd name="connsiteX2449" fmla="*/ 1212862 w 8140614"/>
                <a:gd name="connsiteY2449" fmla="*/ 1950829 h 4020696"/>
                <a:gd name="connsiteX2450" fmla="*/ 1231316 w 8140614"/>
                <a:gd name="connsiteY2450" fmla="*/ 1949291 h 4020696"/>
                <a:gd name="connsiteX2451" fmla="*/ 1192871 w 8140614"/>
                <a:gd name="connsiteY2451" fmla="*/ 1899056 h 4020696"/>
                <a:gd name="connsiteX2452" fmla="*/ 1186207 w 8140614"/>
                <a:gd name="connsiteY2452" fmla="*/ 1873939 h 4020696"/>
                <a:gd name="connsiteX2453" fmla="*/ 1162115 w 8140614"/>
                <a:gd name="connsiteY2453" fmla="*/ 1835494 h 4020696"/>
                <a:gd name="connsiteX2454" fmla="*/ 1162115 w 8140614"/>
                <a:gd name="connsiteY2454" fmla="*/ 1833956 h 4020696"/>
                <a:gd name="connsiteX2455" fmla="*/ 1198510 w 8140614"/>
                <a:gd name="connsiteY2455" fmla="*/ 1828830 h 4020696"/>
                <a:gd name="connsiteX2456" fmla="*/ 4372512 w 8140614"/>
                <a:gd name="connsiteY2456" fmla="*/ 2131775 h 4020696"/>
                <a:gd name="connsiteX2457" fmla="*/ 4351496 w 8140614"/>
                <a:gd name="connsiteY2457" fmla="*/ 2131775 h 4020696"/>
                <a:gd name="connsiteX2458" fmla="*/ 4351496 w 8140614"/>
                <a:gd name="connsiteY2458" fmla="*/ 2142540 h 4020696"/>
                <a:gd name="connsiteX2459" fmla="*/ 4179263 w 8140614"/>
                <a:gd name="connsiteY2459" fmla="*/ 2050785 h 4020696"/>
                <a:gd name="connsiteX2460" fmla="*/ 4097247 w 8140614"/>
                <a:gd name="connsiteY2460" fmla="*/ 2050785 h 4020696"/>
                <a:gd name="connsiteX2461" fmla="*/ 4053676 w 8140614"/>
                <a:gd name="connsiteY2461" fmla="*/ 2020029 h 4020696"/>
                <a:gd name="connsiteX2462" fmla="*/ 4041887 w 8140614"/>
                <a:gd name="connsiteY2462" fmla="*/ 1988248 h 4020696"/>
                <a:gd name="connsiteX2463" fmla="*/ 4052651 w 8140614"/>
                <a:gd name="connsiteY2463" fmla="*/ 1976458 h 4020696"/>
                <a:gd name="connsiteX2464" fmla="*/ 4043425 w 8140614"/>
                <a:gd name="connsiteY2464" fmla="*/ 1898031 h 4020696"/>
                <a:gd name="connsiteX2465" fmla="*/ 4040862 w 8140614"/>
                <a:gd name="connsiteY2465" fmla="*/ 1891367 h 4020696"/>
                <a:gd name="connsiteX2466" fmla="*/ 4054189 w 8140614"/>
                <a:gd name="connsiteY2466" fmla="*/ 1882141 h 4020696"/>
                <a:gd name="connsiteX2467" fmla="*/ 4087508 w 8140614"/>
                <a:gd name="connsiteY2467" fmla="*/ 1832931 h 4020696"/>
                <a:gd name="connsiteX2468" fmla="*/ 4090071 w 8140614"/>
                <a:gd name="connsiteY2468" fmla="*/ 1819604 h 4020696"/>
                <a:gd name="connsiteX2469" fmla="*/ 4165935 w 8140614"/>
                <a:gd name="connsiteY2469" fmla="*/ 1838057 h 4020696"/>
                <a:gd name="connsiteX2470" fmla="*/ 4174137 w 8140614"/>
                <a:gd name="connsiteY2470" fmla="*/ 1853948 h 4020696"/>
                <a:gd name="connsiteX2471" fmla="*/ 4208481 w 8140614"/>
                <a:gd name="connsiteY2471" fmla="*/ 1862149 h 4020696"/>
                <a:gd name="connsiteX2472" fmla="*/ 4272043 w 8140614"/>
                <a:gd name="connsiteY2472" fmla="*/ 1871376 h 4020696"/>
                <a:gd name="connsiteX2473" fmla="*/ 4267942 w 8140614"/>
                <a:gd name="connsiteY2473" fmla="*/ 1842158 h 4020696"/>
                <a:gd name="connsiteX2474" fmla="*/ 4323815 w 8140614"/>
                <a:gd name="connsiteY2474" fmla="*/ 1821141 h 4020696"/>
                <a:gd name="connsiteX2475" fmla="*/ 4343807 w 8140614"/>
                <a:gd name="connsiteY2475" fmla="*/ 1837032 h 4020696"/>
                <a:gd name="connsiteX2476" fmla="*/ 4378151 w 8140614"/>
                <a:gd name="connsiteY2476" fmla="*/ 1843696 h 4020696"/>
                <a:gd name="connsiteX2477" fmla="*/ 4372512 w 8140614"/>
                <a:gd name="connsiteY2477" fmla="*/ 2131775 h 4020696"/>
                <a:gd name="connsiteX2478" fmla="*/ 4604719 w 8140614"/>
                <a:gd name="connsiteY2478" fmla="*/ 1810377 h 4020696"/>
                <a:gd name="connsiteX2479" fmla="*/ 4611382 w 8140614"/>
                <a:gd name="connsiteY2479" fmla="*/ 1825242 h 4020696"/>
                <a:gd name="connsiteX2480" fmla="*/ 4602156 w 8140614"/>
                <a:gd name="connsiteY2480" fmla="*/ 1829343 h 4020696"/>
                <a:gd name="connsiteX2481" fmla="*/ 4607282 w 8140614"/>
                <a:gd name="connsiteY2481" fmla="*/ 1857023 h 4020696"/>
                <a:gd name="connsiteX2482" fmla="*/ 4599080 w 8140614"/>
                <a:gd name="connsiteY2482" fmla="*/ 1892905 h 4020696"/>
                <a:gd name="connsiteX2483" fmla="*/ 4598055 w 8140614"/>
                <a:gd name="connsiteY2483" fmla="*/ 1892905 h 4020696"/>
                <a:gd name="connsiteX2484" fmla="*/ 4598055 w 8140614"/>
                <a:gd name="connsiteY2484" fmla="*/ 1890342 h 4020696"/>
                <a:gd name="connsiteX2485" fmla="*/ 4584728 w 8140614"/>
                <a:gd name="connsiteY2485" fmla="*/ 1857023 h 4020696"/>
                <a:gd name="connsiteX2486" fmla="*/ 4604719 w 8140614"/>
                <a:gd name="connsiteY2486" fmla="*/ 1810377 h 4020696"/>
                <a:gd name="connsiteX2487" fmla="*/ 4685197 w 8140614"/>
                <a:gd name="connsiteY2487" fmla="*/ 1809352 h 4020696"/>
                <a:gd name="connsiteX2488" fmla="*/ 4691860 w 8140614"/>
                <a:gd name="connsiteY2488" fmla="*/ 1838570 h 4020696"/>
                <a:gd name="connsiteX2489" fmla="*/ 4645214 w 8140614"/>
                <a:gd name="connsiteY2489" fmla="*/ 1855998 h 4020696"/>
                <a:gd name="connsiteX2490" fmla="*/ 4645214 w 8140614"/>
                <a:gd name="connsiteY2490" fmla="*/ 1862662 h 4020696"/>
                <a:gd name="connsiteX2491" fmla="*/ 4663667 w 8140614"/>
                <a:gd name="connsiteY2491" fmla="*/ 1878552 h 4020696"/>
                <a:gd name="connsiteX2492" fmla="*/ 4639575 w 8140614"/>
                <a:gd name="connsiteY2492" fmla="*/ 1890342 h 4020696"/>
                <a:gd name="connsiteX2493" fmla="*/ 4625223 w 8140614"/>
                <a:gd name="connsiteY2493" fmla="*/ 1908796 h 4020696"/>
                <a:gd name="connsiteX2494" fmla="*/ 4601130 w 8140614"/>
                <a:gd name="connsiteY2494" fmla="*/ 1899569 h 4020696"/>
                <a:gd name="connsiteX2495" fmla="*/ 4615483 w 8140614"/>
                <a:gd name="connsiteY2495" fmla="*/ 1822679 h 4020696"/>
                <a:gd name="connsiteX2496" fmla="*/ 4635475 w 8140614"/>
                <a:gd name="connsiteY2496" fmla="*/ 1833444 h 4020696"/>
                <a:gd name="connsiteX2497" fmla="*/ 4685197 w 8140614"/>
                <a:gd name="connsiteY2497" fmla="*/ 1809352 h 4020696"/>
                <a:gd name="connsiteX2498" fmla="*/ 6753527 w 8140614"/>
                <a:gd name="connsiteY2498" fmla="*/ 1805251 h 4020696"/>
                <a:gd name="connsiteX2499" fmla="*/ 6760191 w 8140614"/>
                <a:gd name="connsiteY2499" fmla="*/ 1805251 h 4020696"/>
                <a:gd name="connsiteX2500" fmla="*/ 6784283 w 8140614"/>
                <a:gd name="connsiteY2500" fmla="*/ 1825242 h 4020696"/>
                <a:gd name="connsiteX2501" fmla="*/ 6759165 w 8140614"/>
                <a:gd name="connsiteY2501" fmla="*/ 1867788 h 4020696"/>
                <a:gd name="connsiteX2502" fmla="*/ 6752502 w 8140614"/>
                <a:gd name="connsiteY2502" fmla="*/ 1867788 h 4020696"/>
                <a:gd name="connsiteX2503" fmla="*/ 6749939 w 8140614"/>
                <a:gd name="connsiteY2503" fmla="*/ 1863687 h 4020696"/>
                <a:gd name="connsiteX2504" fmla="*/ 6749939 w 8140614"/>
                <a:gd name="connsiteY2504" fmla="*/ 1817041 h 4020696"/>
                <a:gd name="connsiteX2505" fmla="*/ 6747376 w 8140614"/>
                <a:gd name="connsiteY2505" fmla="*/ 1815503 h 4020696"/>
                <a:gd name="connsiteX2506" fmla="*/ 6736611 w 8140614"/>
                <a:gd name="connsiteY2506" fmla="*/ 1827293 h 4020696"/>
                <a:gd name="connsiteX2507" fmla="*/ 6734048 w 8140614"/>
                <a:gd name="connsiteY2507" fmla="*/ 1823192 h 4020696"/>
                <a:gd name="connsiteX2508" fmla="*/ 6732510 w 8140614"/>
                <a:gd name="connsiteY2508" fmla="*/ 1819091 h 4020696"/>
                <a:gd name="connsiteX2509" fmla="*/ 6753527 w 8140614"/>
                <a:gd name="connsiteY2509" fmla="*/ 1805251 h 4020696"/>
                <a:gd name="connsiteX2510" fmla="*/ 6830416 w 8140614"/>
                <a:gd name="connsiteY2510" fmla="*/ 1787823 h 4020696"/>
                <a:gd name="connsiteX2511" fmla="*/ 6842206 w 8140614"/>
                <a:gd name="connsiteY2511" fmla="*/ 1789360 h 4020696"/>
                <a:gd name="connsiteX2512" fmla="*/ 6835542 w 8140614"/>
                <a:gd name="connsiteY2512" fmla="*/ 1810377 h 4020696"/>
                <a:gd name="connsiteX2513" fmla="*/ 6804786 w 8140614"/>
                <a:gd name="connsiteY2513" fmla="*/ 1826267 h 4020696"/>
                <a:gd name="connsiteX2514" fmla="*/ 6796585 w 8140614"/>
                <a:gd name="connsiteY2514" fmla="*/ 1823704 h 4020696"/>
                <a:gd name="connsiteX2515" fmla="*/ 6801711 w 8140614"/>
                <a:gd name="connsiteY2515" fmla="*/ 1799612 h 4020696"/>
                <a:gd name="connsiteX2516" fmla="*/ 6830416 w 8140614"/>
                <a:gd name="connsiteY2516" fmla="*/ 1787823 h 4020696"/>
                <a:gd name="connsiteX2517" fmla="*/ 4623172 w 8140614"/>
                <a:gd name="connsiteY2517" fmla="*/ 1773470 h 4020696"/>
                <a:gd name="connsiteX2518" fmla="*/ 4632399 w 8140614"/>
                <a:gd name="connsiteY2518" fmla="*/ 1777571 h 4020696"/>
                <a:gd name="connsiteX2519" fmla="*/ 4632399 w 8140614"/>
                <a:gd name="connsiteY2519" fmla="*/ 1785772 h 4020696"/>
                <a:gd name="connsiteX2520" fmla="*/ 4612408 w 8140614"/>
                <a:gd name="connsiteY2520" fmla="*/ 1809864 h 4020696"/>
                <a:gd name="connsiteX2521" fmla="*/ 4607282 w 8140614"/>
                <a:gd name="connsiteY2521" fmla="*/ 1808326 h 4020696"/>
                <a:gd name="connsiteX2522" fmla="*/ 4623172 w 8140614"/>
                <a:gd name="connsiteY2522" fmla="*/ 1773470 h 4020696"/>
                <a:gd name="connsiteX2523" fmla="*/ 5575578 w 8140614"/>
                <a:gd name="connsiteY2523" fmla="*/ 1757579 h 4020696"/>
                <a:gd name="connsiteX2524" fmla="*/ 5579679 w 8140614"/>
                <a:gd name="connsiteY2524" fmla="*/ 1757579 h 4020696"/>
                <a:gd name="connsiteX2525" fmla="*/ 5603771 w 8140614"/>
                <a:gd name="connsiteY2525" fmla="*/ 1785260 h 4020696"/>
                <a:gd name="connsiteX2526" fmla="*/ 5615561 w 8140614"/>
                <a:gd name="connsiteY2526" fmla="*/ 1827805 h 4020696"/>
                <a:gd name="connsiteX2527" fmla="*/ 5612998 w 8140614"/>
                <a:gd name="connsiteY2527" fmla="*/ 1830368 h 4020696"/>
                <a:gd name="connsiteX2528" fmla="*/ 5597107 w 8140614"/>
                <a:gd name="connsiteY2528" fmla="*/ 1827805 h 4020696"/>
                <a:gd name="connsiteX2529" fmla="*/ 5594544 w 8140614"/>
                <a:gd name="connsiteY2529" fmla="*/ 1830368 h 4020696"/>
                <a:gd name="connsiteX2530" fmla="*/ 5601208 w 8140614"/>
                <a:gd name="connsiteY2530" fmla="*/ 1858048 h 4020696"/>
                <a:gd name="connsiteX2531" fmla="*/ 5646317 w 8140614"/>
                <a:gd name="connsiteY2531" fmla="*/ 1892393 h 4020696"/>
                <a:gd name="connsiteX2532" fmla="*/ 5631964 w 8140614"/>
                <a:gd name="connsiteY2532" fmla="*/ 1926736 h 4020696"/>
                <a:gd name="connsiteX2533" fmla="*/ 5722181 w 8140614"/>
                <a:gd name="connsiteY2533" fmla="*/ 1960055 h 4020696"/>
                <a:gd name="connsiteX2534" fmla="*/ 5804197 w 8140614"/>
                <a:gd name="connsiteY2534" fmla="*/ 1980047 h 4020696"/>
                <a:gd name="connsiteX2535" fmla="*/ 5805734 w 8140614"/>
                <a:gd name="connsiteY2535" fmla="*/ 1950829 h 4020696"/>
                <a:gd name="connsiteX2536" fmla="*/ 5813936 w 8140614"/>
                <a:gd name="connsiteY2536" fmla="*/ 1945703 h 4020696"/>
                <a:gd name="connsiteX2537" fmla="*/ 5816499 w 8140614"/>
                <a:gd name="connsiteY2537" fmla="*/ 1947240 h 4020696"/>
                <a:gd name="connsiteX2538" fmla="*/ 5823163 w 8140614"/>
                <a:gd name="connsiteY2538" fmla="*/ 1973895 h 4020696"/>
                <a:gd name="connsiteX2539" fmla="*/ 5886725 w 8140614"/>
                <a:gd name="connsiteY2539" fmla="*/ 1976458 h 4020696"/>
                <a:gd name="connsiteX2540" fmla="*/ 5885187 w 8140614"/>
                <a:gd name="connsiteY2540" fmla="*/ 1955442 h 4020696"/>
                <a:gd name="connsiteX2541" fmla="*/ 5956950 w 8140614"/>
                <a:gd name="connsiteY2541" fmla="*/ 1922123 h 4020696"/>
                <a:gd name="connsiteX2542" fmla="*/ 5970278 w 8140614"/>
                <a:gd name="connsiteY2542" fmla="*/ 1916997 h 4020696"/>
                <a:gd name="connsiteX2543" fmla="*/ 5991295 w 8140614"/>
                <a:gd name="connsiteY2543" fmla="*/ 1941089 h 4020696"/>
                <a:gd name="connsiteX2544" fmla="*/ 5983093 w 8140614"/>
                <a:gd name="connsiteY2544" fmla="*/ 1954417 h 4020696"/>
                <a:gd name="connsiteX2545" fmla="*/ 5988219 w 8140614"/>
                <a:gd name="connsiteY2545" fmla="*/ 1967744 h 4020696"/>
                <a:gd name="connsiteX2546" fmla="*/ 5986681 w 8140614"/>
                <a:gd name="connsiteY2546" fmla="*/ 1967744 h 4020696"/>
                <a:gd name="connsiteX2547" fmla="*/ 5972328 w 8140614"/>
                <a:gd name="connsiteY2547" fmla="*/ 1963644 h 4020696"/>
                <a:gd name="connsiteX2548" fmla="*/ 5929783 w 8140614"/>
                <a:gd name="connsiteY2548" fmla="*/ 2046172 h 4020696"/>
                <a:gd name="connsiteX2549" fmla="*/ 5911329 w 8140614"/>
                <a:gd name="connsiteY2549" fmla="*/ 2047709 h 4020696"/>
                <a:gd name="connsiteX2550" fmla="*/ 5902103 w 8140614"/>
                <a:gd name="connsiteY2550" fmla="*/ 2090255 h 4020696"/>
                <a:gd name="connsiteX2551" fmla="*/ 5900565 w 8140614"/>
                <a:gd name="connsiteY2551" fmla="*/ 2090255 h 4020696"/>
                <a:gd name="connsiteX2552" fmla="*/ 5891338 w 8140614"/>
                <a:gd name="connsiteY2552" fmla="*/ 2049247 h 4020696"/>
                <a:gd name="connsiteX2553" fmla="*/ 5875447 w 8140614"/>
                <a:gd name="connsiteY2553" fmla="*/ 2066676 h 4020696"/>
                <a:gd name="connsiteX2554" fmla="*/ 5872884 w 8140614"/>
                <a:gd name="connsiteY2554" fmla="*/ 2062575 h 4020696"/>
                <a:gd name="connsiteX2555" fmla="*/ 5872884 w 8140614"/>
                <a:gd name="connsiteY2555" fmla="*/ 2047709 h 4020696"/>
                <a:gd name="connsiteX2556" fmla="*/ 5895439 w 8140614"/>
                <a:gd name="connsiteY2556" fmla="*/ 2023617 h 4020696"/>
                <a:gd name="connsiteX2557" fmla="*/ 5893901 w 8140614"/>
                <a:gd name="connsiteY2557" fmla="*/ 2018491 h 4020696"/>
                <a:gd name="connsiteX2558" fmla="*/ 5844691 w 8140614"/>
                <a:gd name="connsiteY2558" fmla="*/ 2011828 h 4020696"/>
                <a:gd name="connsiteX2559" fmla="*/ 5808810 w 8140614"/>
                <a:gd name="connsiteY2559" fmla="*/ 1987736 h 4020696"/>
                <a:gd name="connsiteX2560" fmla="*/ 5802146 w 8140614"/>
                <a:gd name="connsiteY2560" fmla="*/ 1996962 h 4020696"/>
                <a:gd name="connsiteX2561" fmla="*/ 5803684 w 8140614"/>
                <a:gd name="connsiteY2561" fmla="*/ 2001063 h 4020696"/>
                <a:gd name="connsiteX2562" fmla="*/ 5819575 w 8140614"/>
                <a:gd name="connsiteY2562" fmla="*/ 2011828 h 4020696"/>
                <a:gd name="connsiteX2563" fmla="*/ 5817012 w 8140614"/>
                <a:gd name="connsiteY2563" fmla="*/ 2015928 h 4020696"/>
                <a:gd name="connsiteX2564" fmla="*/ 5807785 w 8140614"/>
                <a:gd name="connsiteY2564" fmla="*/ 2022592 h 4020696"/>
                <a:gd name="connsiteX2565" fmla="*/ 5821112 w 8140614"/>
                <a:gd name="connsiteY2565" fmla="*/ 2095381 h 4020696"/>
                <a:gd name="connsiteX2566" fmla="*/ 5818549 w 8140614"/>
                <a:gd name="connsiteY2566" fmla="*/ 2095381 h 4020696"/>
                <a:gd name="connsiteX2567" fmla="*/ 5776004 w 8140614"/>
                <a:gd name="connsiteY2567" fmla="*/ 2107171 h 4020696"/>
                <a:gd name="connsiteX2568" fmla="*/ 5769340 w 8140614"/>
                <a:gd name="connsiteY2568" fmla="*/ 2133826 h 4020696"/>
                <a:gd name="connsiteX2569" fmla="*/ 5740122 w 8140614"/>
                <a:gd name="connsiteY2569" fmla="*/ 2149716 h 4020696"/>
                <a:gd name="connsiteX2570" fmla="*/ 5720131 w 8140614"/>
                <a:gd name="connsiteY2570" fmla="*/ 2173808 h 4020696"/>
                <a:gd name="connsiteX2571" fmla="*/ 5655030 w 8140614"/>
                <a:gd name="connsiteY2571" fmla="*/ 2230707 h 4020696"/>
                <a:gd name="connsiteX2572" fmla="*/ 5636577 w 8140614"/>
                <a:gd name="connsiteY2572" fmla="*/ 2241471 h 4020696"/>
                <a:gd name="connsiteX2573" fmla="*/ 5631451 w 8140614"/>
                <a:gd name="connsiteY2573" fmla="*/ 2311697 h 4020696"/>
                <a:gd name="connsiteX2574" fmla="*/ 5619662 w 8140614"/>
                <a:gd name="connsiteY2574" fmla="*/ 2363469 h 4020696"/>
                <a:gd name="connsiteX2575" fmla="*/ 5571990 w 8140614"/>
                <a:gd name="connsiteY2575" fmla="*/ 2416780 h 4020696"/>
                <a:gd name="connsiteX2576" fmla="*/ 5563788 w 8140614"/>
                <a:gd name="connsiteY2576" fmla="*/ 2415242 h 4020696"/>
                <a:gd name="connsiteX2577" fmla="*/ 5471008 w 8140614"/>
                <a:gd name="connsiteY2577" fmla="*/ 2177397 h 4020696"/>
                <a:gd name="connsiteX2578" fmla="*/ 5460243 w 8140614"/>
                <a:gd name="connsiteY2578" fmla="*/ 2085642 h 4020696"/>
                <a:gd name="connsiteX2579" fmla="*/ 5455117 w 8140614"/>
                <a:gd name="connsiteY2579" fmla="*/ 2085642 h 4020696"/>
                <a:gd name="connsiteX2580" fmla="*/ 5423337 w 8140614"/>
                <a:gd name="connsiteY2580" fmla="*/ 2119986 h 4020696"/>
                <a:gd name="connsiteX2581" fmla="*/ 5382329 w 8140614"/>
                <a:gd name="connsiteY2581" fmla="*/ 2084104 h 4020696"/>
                <a:gd name="connsiteX2582" fmla="*/ 5413085 w 8140614"/>
                <a:gd name="connsiteY2582" fmla="*/ 2075902 h 4020696"/>
                <a:gd name="connsiteX2583" fmla="*/ 5385404 w 8140614"/>
                <a:gd name="connsiteY2583" fmla="*/ 2069239 h 4020696"/>
                <a:gd name="connsiteX2584" fmla="*/ 5369514 w 8140614"/>
                <a:gd name="connsiteY2584" fmla="*/ 2051810 h 4020696"/>
                <a:gd name="connsiteX2585" fmla="*/ 5377715 w 8140614"/>
                <a:gd name="connsiteY2585" fmla="*/ 2038483 h 4020696"/>
                <a:gd name="connsiteX2586" fmla="*/ 5427950 w 8140614"/>
                <a:gd name="connsiteY2586" fmla="*/ 2033357 h 4020696"/>
                <a:gd name="connsiteX2587" fmla="*/ 5396169 w 8140614"/>
                <a:gd name="connsiteY2587" fmla="*/ 1970820 h 4020696"/>
                <a:gd name="connsiteX2588" fmla="*/ 5397707 w 8140614"/>
                <a:gd name="connsiteY2588" fmla="*/ 1968257 h 4020696"/>
                <a:gd name="connsiteX2589" fmla="*/ 5412060 w 8140614"/>
                <a:gd name="connsiteY2589" fmla="*/ 1950829 h 4020696"/>
                <a:gd name="connsiteX2590" fmla="*/ 5452042 w 8140614"/>
                <a:gd name="connsiteY2590" fmla="*/ 1948266 h 4020696"/>
                <a:gd name="connsiteX2591" fmla="*/ 5477159 w 8140614"/>
                <a:gd name="connsiteY2591" fmla="*/ 1923148 h 4020696"/>
                <a:gd name="connsiteX2592" fmla="*/ 5485361 w 8140614"/>
                <a:gd name="connsiteY2592" fmla="*/ 1898031 h 4020696"/>
                <a:gd name="connsiteX2593" fmla="*/ 5498688 w 8140614"/>
                <a:gd name="connsiteY2593" fmla="*/ 1892905 h 4020696"/>
                <a:gd name="connsiteX2594" fmla="*/ 5501251 w 8140614"/>
                <a:gd name="connsiteY2594" fmla="*/ 1878552 h 4020696"/>
                <a:gd name="connsiteX2595" fmla="*/ 5513041 w 8140614"/>
                <a:gd name="connsiteY2595" fmla="*/ 1873426 h 4020696"/>
                <a:gd name="connsiteX2596" fmla="*/ 5515604 w 8140614"/>
                <a:gd name="connsiteY2596" fmla="*/ 1850872 h 4020696"/>
                <a:gd name="connsiteX2597" fmla="*/ 5527394 w 8140614"/>
                <a:gd name="connsiteY2597" fmla="*/ 1836519 h 4020696"/>
                <a:gd name="connsiteX2598" fmla="*/ 5523293 w 8140614"/>
                <a:gd name="connsiteY2598" fmla="*/ 1831393 h 4020696"/>
                <a:gd name="connsiteX2599" fmla="*/ 5508940 w 8140614"/>
                <a:gd name="connsiteY2599" fmla="*/ 1828830 h 4020696"/>
                <a:gd name="connsiteX2600" fmla="*/ 5497151 w 8140614"/>
                <a:gd name="connsiteY2600" fmla="*/ 1783722 h 4020696"/>
                <a:gd name="connsiteX2601" fmla="*/ 5503814 w 8140614"/>
                <a:gd name="connsiteY2601" fmla="*/ 1778596 h 4020696"/>
                <a:gd name="connsiteX2602" fmla="*/ 5575578 w 8140614"/>
                <a:gd name="connsiteY2602" fmla="*/ 1757579 h 4020696"/>
                <a:gd name="connsiteX2603" fmla="*/ 4400193 w 8140614"/>
                <a:gd name="connsiteY2603" fmla="*/ 1756042 h 4020696"/>
                <a:gd name="connsiteX2604" fmla="*/ 4402756 w 8140614"/>
                <a:gd name="connsiteY2604" fmla="*/ 1756042 h 4020696"/>
                <a:gd name="connsiteX2605" fmla="*/ 4400193 w 8140614"/>
                <a:gd name="connsiteY2605" fmla="*/ 1756042 h 4020696"/>
                <a:gd name="connsiteX2606" fmla="*/ 4576526 w 8140614"/>
                <a:gd name="connsiteY2606" fmla="*/ 1751941 h 4020696"/>
                <a:gd name="connsiteX2607" fmla="*/ 4571400 w 8140614"/>
                <a:gd name="connsiteY2607" fmla="*/ 1765268 h 4020696"/>
                <a:gd name="connsiteX2608" fmla="*/ 4543720 w 8140614"/>
                <a:gd name="connsiteY2608" fmla="*/ 1765268 h 4020696"/>
                <a:gd name="connsiteX2609" fmla="*/ 4546283 w 8140614"/>
                <a:gd name="connsiteY2609" fmla="*/ 1758605 h 4020696"/>
                <a:gd name="connsiteX2610" fmla="*/ 4576526 w 8140614"/>
                <a:gd name="connsiteY2610" fmla="*/ 1751941 h 4020696"/>
                <a:gd name="connsiteX2611" fmla="*/ 4348420 w 8140614"/>
                <a:gd name="connsiteY2611" fmla="*/ 1750916 h 4020696"/>
                <a:gd name="connsiteX2612" fmla="*/ 4400193 w 8140614"/>
                <a:gd name="connsiteY2612" fmla="*/ 1757579 h 4020696"/>
                <a:gd name="connsiteX2613" fmla="*/ 4400193 w 8140614"/>
                <a:gd name="connsiteY2613" fmla="*/ 1759117 h 4020696"/>
                <a:gd name="connsiteX2614" fmla="*/ 4345857 w 8140614"/>
                <a:gd name="connsiteY2614" fmla="*/ 1753991 h 4020696"/>
                <a:gd name="connsiteX2615" fmla="*/ 4348420 w 8140614"/>
                <a:gd name="connsiteY2615" fmla="*/ 1750916 h 4020696"/>
                <a:gd name="connsiteX2616" fmla="*/ 5607359 w 8140614"/>
                <a:gd name="connsiteY2616" fmla="*/ 1746815 h 4020696"/>
                <a:gd name="connsiteX2617" fmla="*/ 5635040 w 8140614"/>
                <a:gd name="connsiteY2617" fmla="*/ 1764243 h 4020696"/>
                <a:gd name="connsiteX2618" fmla="*/ 5607359 w 8140614"/>
                <a:gd name="connsiteY2618" fmla="*/ 1793461 h 4020696"/>
                <a:gd name="connsiteX2619" fmla="*/ 5588906 w 8140614"/>
                <a:gd name="connsiteY2619" fmla="*/ 1757579 h 4020696"/>
                <a:gd name="connsiteX2620" fmla="*/ 5607359 w 8140614"/>
                <a:gd name="connsiteY2620" fmla="*/ 1746815 h 4020696"/>
                <a:gd name="connsiteX2621" fmla="*/ 3690758 w 8140614"/>
                <a:gd name="connsiteY2621" fmla="*/ 1746815 h 4020696"/>
                <a:gd name="connsiteX2622" fmla="*/ 3718438 w 8140614"/>
                <a:gd name="connsiteY2622" fmla="*/ 1762705 h 4020696"/>
                <a:gd name="connsiteX2623" fmla="*/ 3775336 w 8140614"/>
                <a:gd name="connsiteY2623" fmla="*/ 1769369 h 4020696"/>
                <a:gd name="connsiteX2624" fmla="*/ 3783538 w 8140614"/>
                <a:gd name="connsiteY2624" fmla="*/ 1786797 h 4020696"/>
                <a:gd name="connsiteX2625" fmla="*/ 3782000 w 8140614"/>
                <a:gd name="connsiteY2625" fmla="*/ 1813452 h 4020696"/>
                <a:gd name="connsiteX2626" fmla="*/ 3793790 w 8140614"/>
                <a:gd name="connsiteY2626" fmla="*/ 1837545 h 4020696"/>
                <a:gd name="connsiteX2627" fmla="*/ 3789689 w 8140614"/>
                <a:gd name="connsiteY2627" fmla="*/ 1840108 h 4020696"/>
                <a:gd name="connsiteX2628" fmla="*/ 3735354 w 8140614"/>
                <a:gd name="connsiteY2628" fmla="*/ 1850872 h 4020696"/>
                <a:gd name="connsiteX2629" fmla="*/ 3733816 w 8140614"/>
                <a:gd name="connsiteY2629" fmla="*/ 1869326 h 4020696"/>
                <a:gd name="connsiteX2630" fmla="*/ 3704598 w 8140614"/>
                <a:gd name="connsiteY2630" fmla="*/ 1880090 h 4020696"/>
                <a:gd name="connsiteX2631" fmla="*/ 3699472 w 8140614"/>
                <a:gd name="connsiteY2631" fmla="*/ 1893418 h 4020696"/>
                <a:gd name="connsiteX2632" fmla="*/ 3675380 w 8140614"/>
                <a:gd name="connsiteY2632" fmla="*/ 1895981 h 4020696"/>
                <a:gd name="connsiteX2633" fmla="*/ 3622582 w 8140614"/>
                <a:gd name="connsiteY2633" fmla="*/ 1929299 h 4020696"/>
                <a:gd name="connsiteX2634" fmla="*/ 3622582 w 8140614"/>
                <a:gd name="connsiteY2634" fmla="*/ 1951854 h 4020696"/>
                <a:gd name="connsiteX2635" fmla="*/ 3621045 w 8140614"/>
                <a:gd name="connsiteY2635" fmla="*/ 1951854 h 4020696"/>
                <a:gd name="connsiteX2636" fmla="*/ 3532365 w 8140614"/>
                <a:gd name="connsiteY2636" fmla="*/ 1947753 h 4020696"/>
                <a:gd name="connsiteX2637" fmla="*/ 3534928 w 8140614"/>
                <a:gd name="connsiteY2637" fmla="*/ 1947753 h 4020696"/>
                <a:gd name="connsiteX2638" fmla="*/ 3601053 w 8140614"/>
                <a:gd name="connsiteY2638" fmla="*/ 1894443 h 4020696"/>
                <a:gd name="connsiteX2639" fmla="*/ 3596952 w 8140614"/>
                <a:gd name="connsiteY2639" fmla="*/ 1870351 h 4020696"/>
                <a:gd name="connsiteX2640" fmla="*/ 3611305 w 8140614"/>
                <a:gd name="connsiteY2640" fmla="*/ 1830368 h 4020696"/>
                <a:gd name="connsiteX2641" fmla="*/ 3663077 w 8140614"/>
                <a:gd name="connsiteY2641" fmla="*/ 1797049 h 4020696"/>
                <a:gd name="connsiteX2642" fmla="*/ 3690758 w 8140614"/>
                <a:gd name="connsiteY2642" fmla="*/ 1746815 h 4020696"/>
                <a:gd name="connsiteX2643" fmla="*/ 5507915 w 8140614"/>
                <a:gd name="connsiteY2643" fmla="*/ 1717597 h 4020696"/>
                <a:gd name="connsiteX2644" fmla="*/ 5568914 w 8140614"/>
                <a:gd name="connsiteY2644" fmla="*/ 1758605 h 4020696"/>
                <a:gd name="connsiteX2645" fmla="*/ 5560713 w 8140614"/>
                <a:gd name="connsiteY2645" fmla="*/ 1771932 h 4020696"/>
                <a:gd name="connsiteX2646" fmla="*/ 5539696 w 8140614"/>
                <a:gd name="connsiteY2646" fmla="*/ 1780134 h 4020696"/>
                <a:gd name="connsiteX2647" fmla="*/ 5493050 w 8140614"/>
                <a:gd name="connsiteY2647" fmla="*/ 1778596 h 4020696"/>
                <a:gd name="connsiteX2648" fmla="*/ 5491512 w 8140614"/>
                <a:gd name="connsiteY2648" fmla="*/ 1781159 h 4020696"/>
                <a:gd name="connsiteX2649" fmla="*/ 5505865 w 8140614"/>
                <a:gd name="connsiteY2649" fmla="*/ 1831393 h 4020696"/>
                <a:gd name="connsiteX2650" fmla="*/ 5520218 w 8140614"/>
                <a:gd name="connsiteY2650" fmla="*/ 1833956 h 4020696"/>
                <a:gd name="connsiteX2651" fmla="*/ 5521755 w 8140614"/>
                <a:gd name="connsiteY2651" fmla="*/ 1836519 h 4020696"/>
                <a:gd name="connsiteX2652" fmla="*/ 5520218 w 8140614"/>
                <a:gd name="connsiteY2652" fmla="*/ 1839082 h 4020696"/>
                <a:gd name="connsiteX2653" fmla="*/ 5506890 w 8140614"/>
                <a:gd name="connsiteY2653" fmla="*/ 1870863 h 4020696"/>
                <a:gd name="connsiteX2654" fmla="*/ 5495100 w 8140614"/>
                <a:gd name="connsiteY2654" fmla="*/ 1875989 h 4020696"/>
                <a:gd name="connsiteX2655" fmla="*/ 5492537 w 8140614"/>
                <a:gd name="connsiteY2655" fmla="*/ 1889317 h 4020696"/>
                <a:gd name="connsiteX2656" fmla="*/ 5479210 w 8140614"/>
                <a:gd name="connsiteY2656" fmla="*/ 1895981 h 4020696"/>
                <a:gd name="connsiteX2657" fmla="*/ 5472546 w 8140614"/>
                <a:gd name="connsiteY2657" fmla="*/ 1918535 h 4020696"/>
                <a:gd name="connsiteX2658" fmla="*/ 5454093 w 8140614"/>
                <a:gd name="connsiteY2658" fmla="*/ 1926736 h 4020696"/>
                <a:gd name="connsiteX2659" fmla="*/ 5443328 w 8140614"/>
                <a:gd name="connsiteY2659" fmla="*/ 1947753 h 4020696"/>
                <a:gd name="connsiteX2660" fmla="*/ 5407446 w 8140614"/>
                <a:gd name="connsiteY2660" fmla="*/ 1946215 h 4020696"/>
                <a:gd name="connsiteX2661" fmla="*/ 5390018 w 8140614"/>
                <a:gd name="connsiteY2661" fmla="*/ 1972870 h 4020696"/>
                <a:gd name="connsiteX2662" fmla="*/ 5423337 w 8140614"/>
                <a:gd name="connsiteY2662" fmla="*/ 2024643 h 4020696"/>
                <a:gd name="connsiteX2663" fmla="*/ 5419236 w 8140614"/>
                <a:gd name="connsiteY2663" fmla="*/ 2032844 h 4020696"/>
                <a:gd name="connsiteX2664" fmla="*/ 5363363 w 8140614"/>
                <a:gd name="connsiteY2664" fmla="*/ 2048735 h 4020696"/>
                <a:gd name="connsiteX2665" fmla="*/ 5342346 w 8140614"/>
                <a:gd name="connsiteY2665" fmla="*/ 2037970 h 4020696"/>
                <a:gd name="connsiteX2666" fmla="*/ 5318254 w 8140614"/>
                <a:gd name="connsiteY2666" fmla="*/ 2002088 h 4020696"/>
                <a:gd name="connsiteX2667" fmla="*/ 5281347 w 8140614"/>
                <a:gd name="connsiteY2667" fmla="*/ 2008752 h 4020696"/>
                <a:gd name="connsiteX2668" fmla="*/ 5261356 w 8140614"/>
                <a:gd name="connsiteY2668" fmla="*/ 2003626 h 4020696"/>
                <a:gd name="connsiteX2669" fmla="*/ 5213684 w 8140614"/>
                <a:gd name="connsiteY2669" fmla="*/ 2011828 h 4020696"/>
                <a:gd name="connsiteX2670" fmla="*/ 5213684 w 8140614"/>
                <a:gd name="connsiteY2670" fmla="*/ 2009265 h 4020696"/>
                <a:gd name="connsiteX2671" fmla="*/ 5250592 w 8140614"/>
                <a:gd name="connsiteY2671" fmla="*/ 1977484 h 4020696"/>
                <a:gd name="connsiteX2672" fmla="*/ 5250592 w 8140614"/>
                <a:gd name="connsiteY2672" fmla="*/ 1975946 h 4020696"/>
                <a:gd name="connsiteX2673" fmla="*/ 5201382 w 8140614"/>
                <a:gd name="connsiteY2673" fmla="*/ 1906745 h 4020696"/>
                <a:gd name="connsiteX2674" fmla="*/ 5323380 w 8140614"/>
                <a:gd name="connsiteY2674" fmla="*/ 1897519 h 4020696"/>
                <a:gd name="connsiteX2675" fmla="*/ 5324918 w 8140614"/>
                <a:gd name="connsiteY2675" fmla="*/ 1869838 h 4020696"/>
                <a:gd name="connsiteX2676" fmla="*/ 5351573 w 8140614"/>
                <a:gd name="connsiteY2676" fmla="*/ 1865737 h 4020696"/>
                <a:gd name="connsiteX2677" fmla="*/ 5383354 w 8140614"/>
                <a:gd name="connsiteY2677" fmla="*/ 1856511 h 4020696"/>
                <a:gd name="connsiteX2678" fmla="*/ 5387455 w 8140614"/>
                <a:gd name="connsiteY2678" fmla="*/ 1852410 h 4020696"/>
                <a:gd name="connsiteX2679" fmla="*/ 5391556 w 8140614"/>
                <a:gd name="connsiteY2679" fmla="*/ 1820629 h 4020696"/>
                <a:gd name="connsiteX2680" fmla="*/ 5412572 w 8140614"/>
                <a:gd name="connsiteY2680" fmla="*/ 1809864 h 4020696"/>
                <a:gd name="connsiteX2681" fmla="*/ 5404371 w 8140614"/>
                <a:gd name="connsiteY2681" fmla="*/ 1795512 h 4020696"/>
                <a:gd name="connsiteX2682" fmla="*/ 5426925 w 8140614"/>
                <a:gd name="connsiteY2682" fmla="*/ 1797049 h 4020696"/>
                <a:gd name="connsiteX2683" fmla="*/ 5431026 w 8140614"/>
                <a:gd name="connsiteY2683" fmla="*/ 1778596 h 4020696"/>
                <a:gd name="connsiteX2684" fmla="*/ 5436152 w 8140614"/>
                <a:gd name="connsiteY2684" fmla="*/ 1740151 h 4020696"/>
                <a:gd name="connsiteX2685" fmla="*/ 5474596 w 8140614"/>
                <a:gd name="connsiteY2685" fmla="*/ 1722723 h 4020696"/>
                <a:gd name="connsiteX2686" fmla="*/ 5507915 w 8140614"/>
                <a:gd name="connsiteY2686" fmla="*/ 1717597 h 4020696"/>
                <a:gd name="connsiteX2687" fmla="*/ 3987552 w 8140614"/>
                <a:gd name="connsiteY2687" fmla="*/ 1711958 h 4020696"/>
                <a:gd name="connsiteX2688" fmla="*/ 4012669 w 8140614"/>
                <a:gd name="connsiteY2688" fmla="*/ 1718622 h 4020696"/>
                <a:gd name="connsiteX2689" fmla="*/ 3988577 w 8140614"/>
                <a:gd name="connsiteY2689" fmla="*/ 1790386 h 4020696"/>
                <a:gd name="connsiteX2690" fmla="*/ 4013694 w 8140614"/>
                <a:gd name="connsiteY2690" fmla="*/ 1833956 h 4020696"/>
                <a:gd name="connsiteX2691" fmla="*/ 4029584 w 8140614"/>
                <a:gd name="connsiteY2691" fmla="*/ 1844721 h 4020696"/>
                <a:gd name="connsiteX2692" fmla="*/ 4034710 w 8140614"/>
                <a:gd name="connsiteY2692" fmla="*/ 1896493 h 4020696"/>
                <a:gd name="connsiteX2693" fmla="*/ 4046500 w 8140614"/>
                <a:gd name="connsiteY2693" fmla="*/ 1917510 h 4020696"/>
                <a:gd name="connsiteX2694" fmla="*/ 4044962 w 8140614"/>
                <a:gd name="connsiteY2694" fmla="*/ 1975946 h 4020696"/>
                <a:gd name="connsiteX2695" fmla="*/ 4035736 w 8140614"/>
                <a:gd name="connsiteY2695" fmla="*/ 1985173 h 4020696"/>
                <a:gd name="connsiteX2696" fmla="*/ 4047525 w 8140614"/>
                <a:gd name="connsiteY2696" fmla="*/ 2003626 h 4020696"/>
                <a:gd name="connsiteX2697" fmla="*/ 4051626 w 8140614"/>
                <a:gd name="connsiteY2697" fmla="*/ 2026180 h 4020696"/>
                <a:gd name="connsiteX2698" fmla="*/ 4087508 w 8140614"/>
                <a:gd name="connsiteY2698" fmla="*/ 2037970 h 4020696"/>
                <a:gd name="connsiteX2699" fmla="*/ 4091609 w 8140614"/>
                <a:gd name="connsiteY2699" fmla="*/ 2051298 h 4020696"/>
                <a:gd name="connsiteX2700" fmla="*/ 3996266 w 8140614"/>
                <a:gd name="connsiteY2700" fmla="*/ 2109734 h 4020696"/>
                <a:gd name="connsiteX2701" fmla="*/ 3900923 w 8140614"/>
                <a:gd name="connsiteY2701" fmla="*/ 2158943 h 4020696"/>
                <a:gd name="connsiteX2702" fmla="*/ 3860940 w 8140614"/>
                <a:gd name="connsiteY2702" fmla="*/ 2125624 h 4020696"/>
                <a:gd name="connsiteX2703" fmla="*/ 3689732 w 8140614"/>
                <a:gd name="connsiteY2703" fmla="*/ 1999525 h 4020696"/>
                <a:gd name="connsiteX2704" fmla="*/ 3626171 w 8140614"/>
                <a:gd name="connsiteY2704" fmla="*/ 1958518 h 4020696"/>
                <a:gd name="connsiteX2705" fmla="*/ 3628734 w 8140614"/>
                <a:gd name="connsiteY2705" fmla="*/ 1925199 h 4020696"/>
                <a:gd name="connsiteX2706" fmla="*/ 3676405 w 8140614"/>
                <a:gd name="connsiteY2706" fmla="*/ 1898544 h 4020696"/>
                <a:gd name="connsiteX2707" fmla="*/ 3705623 w 8140614"/>
                <a:gd name="connsiteY2707" fmla="*/ 1891880 h 4020696"/>
                <a:gd name="connsiteX2708" fmla="*/ 3710749 w 8140614"/>
                <a:gd name="connsiteY2708" fmla="*/ 1880090 h 4020696"/>
                <a:gd name="connsiteX2709" fmla="*/ 3737404 w 8140614"/>
                <a:gd name="connsiteY2709" fmla="*/ 1870863 h 4020696"/>
                <a:gd name="connsiteX2710" fmla="*/ 3738942 w 8140614"/>
                <a:gd name="connsiteY2710" fmla="*/ 1852410 h 4020696"/>
                <a:gd name="connsiteX2711" fmla="*/ 3758933 w 8140614"/>
                <a:gd name="connsiteY2711" fmla="*/ 1841645 h 4020696"/>
                <a:gd name="connsiteX2712" fmla="*/ 3795840 w 8140614"/>
                <a:gd name="connsiteY2712" fmla="*/ 1837545 h 4020696"/>
                <a:gd name="connsiteX2713" fmla="*/ 3777387 w 8140614"/>
                <a:gd name="connsiteY2713" fmla="*/ 1765781 h 4020696"/>
                <a:gd name="connsiteX2714" fmla="*/ 3808143 w 8140614"/>
                <a:gd name="connsiteY2714" fmla="*/ 1745790 h 4020696"/>
                <a:gd name="connsiteX2715" fmla="*/ 3828134 w 8140614"/>
                <a:gd name="connsiteY2715" fmla="*/ 1741689 h 4020696"/>
                <a:gd name="connsiteX2716" fmla="*/ 3848125 w 8140614"/>
                <a:gd name="connsiteY2716" fmla="*/ 1725798 h 4020696"/>
                <a:gd name="connsiteX2717" fmla="*/ 3987552 w 8140614"/>
                <a:gd name="connsiteY2717" fmla="*/ 1711958 h 4020696"/>
                <a:gd name="connsiteX2718" fmla="*/ 4758498 w 8140614"/>
                <a:gd name="connsiteY2718" fmla="*/ 1709395 h 4020696"/>
                <a:gd name="connsiteX2719" fmla="*/ 4763624 w 8140614"/>
                <a:gd name="connsiteY2719" fmla="*/ 1709395 h 4020696"/>
                <a:gd name="connsiteX2720" fmla="*/ 4761061 w 8140614"/>
                <a:gd name="connsiteY2720" fmla="*/ 1714521 h 4020696"/>
                <a:gd name="connsiteX2721" fmla="*/ 4740045 w 8140614"/>
                <a:gd name="connsiteY2721" fmla="*/ 1728874 h 4020696"/>
                <a:gd name="connsiteX2722" fmla="*/ 4734919 w 8140614"/>
                <a:gd name="connsiteY2722" fmla="*/ 1779109 h 4020696"/>
                <a:gd name="connsiteX2723" fmla="*/ 4638038 w 8140614"/>
                <a:gd name="connsiteY2723" fmla="*/ 1828318 h 4020696"/>
                <a:gd name="connsiteX2724" fmla="*/ 4619584 w 8140614"/>
                <a:gd name="connsiteY2724" fmla="*/ 1819091 h 4020696"/>
                <a:gd name="connsiteX2725" fmla="*/ 4618046 w 8140614"/>
                <a:gd name="connsiteY2725" fmla="*/ 1809864 h 4020696"/>
                <a:gd name="connsiteX2726" fmla="*/ 4635475 w 8140614"/>
                <a:gd name="connsiteY2726" fmla="*/ 1775520 h 4020696"/>
                <a:gd name="connsiteX2727" fmla="*/ 4623685 w 8140614"/>
                <a:gd name="connsiteY2727" fmla="*/ 1767319 h 4020696"/>
                <a:gd name="connsiteX2728" fmla="*/ 4623685 w 8140614"/>
                <a:gd name="connsiteY2728" fmla="*/ 1746302 h 4020696"/>
                <a:gd name="connsiteX2729" fmla="*/ 4642138 w 8140614"/>
                <a:gd name="connsiteY2729" fmla="*/ 1722210 h 4020696"/>
                <a:gd name="connsiteX2730" fmla="*/ 4758498 w 8140614"/>
                <a:gd name="connsiteY2730" fmla="*/ 1709395 h 4020696"/>
                <a:gd name="connsiteX2731" fmla="*/ 4038299 w 8140614"/>
                <a:gd name="connsiteY2731" fmla="*/ 1708370 h 4020696"/>
                <a:gd name="connsiteX2732" fmla="*/ 4055727 w 8140614"/>
                <a:gd name="connsiteY2732" fmla="*/ 1710933 h 4020696"/>
                <a:gd name="connsiteX2733" fmla="*/ 4073155 w 8140614"/>
                <a:gd name="connsiteY2733" fmla="*/ 1717597 h 4020696"/>
                <a:gd name="connsiteX2734" fmla="*/ 4062391 w 8140614"/>
                <a:gd name="connsiteY2734" fmla="*/ 1738613 h 4020696"/>
                <a:gd name="connsiteX2735" fmla="*/ 4048038 w 8140614"/>
                <a:gd name="connsiteY2735" fmla="*/ 1786285 h 4020696"/>
                <a:gd name="connsiteX2736" fmla="*/ 4049576 w 8140614"/>
                <a:gd name="connsiteY2736" fmla="*/ 1792949 h 4020696"/>
                <a:gd name="connsiteX2737" fmla="*/ 4074693 w 8140614"/>
                <a:gd name="connsiteY2737" fmla="*/ 1802175 h 4020696"/>
                <a:gd name="connsiteX2738" fmla="*/ 4083920 w 8140614"/>
                <a:gd name="connsiteY2738" fmla="*/ 1827293 h 4020696"/>
                <a:gd name="connsiteX2739" fmla="*/ 4082382 w 8140614"/>
                <a:gd name="connsiteY2739" fmla="*/ 1831393 h 4020696"/>
                <a:gd name="connsiteX2740" fmla="*/ 4042399 w 8140614"/>
                <a:gd name="connsiteY2740" fmla="*/ 1884704 h 4020696"/>
                <a:gd name="connsiteX2741" fmla="*/ 3993190 w 8140614"/>
                <a:gd name="connsiteY2741" fmla="*/ 1790386 h 4020696"/>
                <a:gd name="connsiteX2742" fmla="*/ 4017282 w 8140614"/>
                <a:gd name="connsiteY2742" fmla="*/ 1717597 h 4020696"/>
                <a:gd name="connsiteX2743" fmla="*/ 4038299 w 8140614"/>
                <a:gd name="connsiteY2743" fmla="*/ 1708370 h 4020696"/>
                <a:gd name="connsiteX2744" fmla="*/ 5486386 w 8140614"/>
                <a:gd name="connsiteY2744" fmla="*/ 1706832 h 4020696"/>
                <a:gd name="connsiteX2745" fmla="*/ 5504840 w 8140614"/>
                <a:gd name="connsiteY2745" fmla="*/ 1716059 h 4020696"/>
                <a:gd name="connsiteX2746" fmla="*/ 5502277 w 8140614"/>
                <a:gd name="connsiteY2746" fmla="*/ 1716059 h 4020696"/>
                <a:gd name="connsiteX2747" fmla="*/ 5470495 w 8140614"/>
                <a:gd name="connsiteY2747" fmla="*/ 1720160 h 4020696"/>
                <a:gd name="connsiteX2748" fmla="*/ 5474596 w 8140614"/>
                <a:gd name="connsiteY2748" fmla="*/ 1715034 h 4020696"/>
                <a:gd name="connsiteX2749" fmla="*/ 5486386 w 8140614"/>
                <a:gd name="connsiteY2749" fmla="*/ 1706832 h 4020696"/>
                <a:gd name="connsiteX2750" fmla="*/ 4695961 w 8140614"/>
                <a:gd name="connsiteY2750" fmla="*/ 1837032 h 4020696"/>
                <a:gd name="connsiteX2751" fmla="*/ 4690835 w 8140614"/>
                <a:gd name="connsiteY2751" fmla="*/ 1806276 h 4020696"/>
                <a:gd name="connsiteX2752" fmla="*/ 4744145 w 8140614"/>
                <a:gd name="connsiteY2752" fmla="*/ 1772957 h 4020696"/>
                <a:gd name="connsiteX2753" fmla="*/ 4745683 w 8140614"/>
                <a:gd name="connsiteY2753" fmla="*/ 1727849 h 4020696"/>
                <a:gd name="connsiteX2754" fmla="*/ 4779002 w 8140614"/>
                <a:gd name="connsiteY2754" fmla="*/ 1703757 h 4020696"/>
                <a:gd name="connsiteX2755" fmla="*/ 4825648 w 8140614"/>
                <a:gd name="connsiteY2755" fmla="*/ 1715546 h 4020696"/>
                <a:gd name="connsiteX2756" fmla="*/ 4852303 w 8140614"/>
                <a:gd name="connsiteY2756" fmla="*/ 1744764 h 4020696"/>
                <a:gd name="connsiteX2757" fmla="*/ 4838976 w 8140614"/>
                <a:gd name="connsiteY2757" fmla="*/ 1794999 h 4020696"/>
                <a:gd name="connsiteX2758" fmla="*/ 4890748 w 8140614"/>
                <a:gd name="connsiteY2758" fmla="*/ 1844208 h 4020696"/>
                <a:gd name="connsiteX2759" fmla="*/ 4888185 w 8140614"/>
                <a:gd name="connsiteY2759" fmla="*/ 1861637 h 4020696"/>
                <a:gd name="connsiteX2760" fmla="*/ 4906639 w 8140614"/>
                <a:gd name="connsiteY2760" fmla="*/ 1889317 h 4020696"/>
                <a:gd name="connsiteX2761" fmla="*/ 4901513 w 8140614"/>
                <a:gd name="connsiteY2761" fmla="*/ 1893418 h 4020696"/>
                <a:gd name="connsiteX2762" fmla="*/ 4881521 w 8140614"/>
                <a:gd name="connsiteY2762" fmla="*/ 1888292 h 4020696"/>
                <a:gd name="connsiteX2763" fmla="*/ 4864093 w 8140614"/>
                <a:gd name="connsiteY2763" fmla="*/ 1914947 h 4020696"/>
                <a:gd name="connsiteX2764" fmla="*/ 4823085 w 8140614"/>
                <a:gd name="connsiteY2764" fmla="*/ 1909821 h 4020696"/>
                <a:gd name="connsiteX2765" fmla="*/ 4695961 w 8140614"/>
                <a:gd name="connsiteY2765" fmla="*/ 1837032 h 4020696"/>
                <a:gd name="connsiteX2766" fmla="*/ 4115188 w 8140614"/>
                <a:gd name="connsiteY2766" fmla="*/ 1684278 h 4020696"/>
                <a:gd name="connsiteX2767" fmla="*/ 4168498 w 8140614"/>
                <a:gd name="connsiteY2767" fmla="*/ 1684278 h 4020696"/>
                <a:gd name="connsiteX2768" fmla="*/ 4159272 w 8140614"/>
                <a:gd name="connsiteY2768" fmla="*/ 1718622 h 4020696"/>
                <a:gd name="connsiteX2769" fmla="*/ 4154146 w 8140614"/>
                <a:gd name="connsiteY2769" fmla="*/ 1718622 h 4020696"/>
                <a:gd name="connsiteX2770" fmla="*/ 4109037 w 8140614"/>
                <a:gd name="connsiteY2770" fmla="*/ 1690942 h 4020696"/>
                <a:gd name="connsiteX2771" fmla="*/ 4113138 w 8140614"/>
                <a:gd name="connsiteY2771" fmla="*/ 1685816 h 4020696"/>
                <a:gd name="connsiteX2772" fmla="*/ 4115188 w 8140614"/>
                <a:gd name="connsiteY2772" fmla="*/ 1684278 h 4020696"/>
                <a:gd name="connsiteX2773" fmla="*/ 6659209 w 8140614"/>
                <a:gd name="connsiteY2773" fmla="*/ 1782697 h 4020696"/>
                <a:gd name="connsiteX2774" fmla="*/ 6655108 w 8140614"/>
                <a:gd name="connsiteY2774" fmla="*/ 1765268 h 4020696"/>
                <a:gd name="connsiteX2775" fmla="*/ 6665873 w 8140614"/>
                <a:gd name="connsiteY2775" fmla="*/ 1744252 h 4020696"/>
                <a:gd name="connsiteX2776" fmla="*/ 6659209 w 8140614"/>
                <a:gd name="connsiteY2776" fmla="*/ 1725798 h 4020696"/>
                <a:gd name="connsiteX2777" fmla="*/ 6660747 w 8140614"/>
                <a:gd name="connsiteY2777" fmla="*/ 1723235 h 4020696"/>
                <a:gd name="connsiteX2778" fmla="*/ 6662284 w 8140614"/>
                <a:gd name="connsiteY2778" fmla="*/ 1721698 h 4020696"/>
                <a:gd name="connsiteX2779" fmla="*/ 6671511 w 8140614"/>
                <a:gd name="connsiteY2779" fmla="*/ 1719135 h 4020696"/>
                <a:gd name="connsiteX2780" fmla="*/ 6671511 w 8140614"/>
                <a:gd name="connsiteY2780" fmla="*/ 1714009 h 4020696"/>
                <a:gd name="connsiteX2781" fmla="*/ 6660747 w 8140614"/>
                <a:gd name="connsiteY2781" fmla="*/ 1698118 h 4020696"/>
                <a:gd name="connsiteX2782" fmla="*/ 6704317 w 8140614"/>
                <a:gd name="connsiteY2782" fmla="*/ 1683253 h 4020696"/>
                <a:gd name="connsiteX2783" fmla="*/ 6729435 w 8140614"/>
                <a:gd name="connsiteY2783" fmla="*/ 1757579 h 4020696"/>
                <a:gd name="connsiteX2784" fmla="*/ 6726872 w 8140614"/>
                <a:gd name="connsiteY2784" fmla="*/ 1757579 h 4020696"/>
                <a:gd name="connsiteX2785" fmla="*/ 6712519 w 8140614"/>
                <a:gd name="connsiteY2785" fmla="*/ 1757579 h 4020696"/>
                <a:gd name="connsiteX2786" fmla="*/ 6659209 w 8140614"/>
                <a:gd name="connsiteY2786" fmla="*/ 1782697 h 4020696"/>
                <a:gd name="connsiteX2787" fmla="*/ 5428463 w 8140614"/>
                <a:gd name="connsiteY2787" fmla="*/ 1681715 h 4020696"/>
                <a:gd name="connsiteX2788" fmla="*/ 5433589 w 8140614"/>
                <a:gd name="connsiteY2788" fmla="*/ 1681715 h 4020696"/>
                <a:gd name="connsiteX2789" fmla="*/ 5442816 w 8140614"/>
                <a:gd name="connsiteY2789" fmla="*/ 1701706 h 4020696"/>
                <a:gd name="connsiteX2790" fmla="*/ 5440253 w 8140614"/>
                <a:gd name="connsiteY2790" fmla="*/ 1726824 h 4020696"/>
                <a:gd name="connsiteX2791" fmla="*/ 5457680 w 8140614"/>
                <a:gd name="connsiteY2791" fmla="*/ 1726824 h 4020696"/>
                <a:gd name="connsiteX2792" fmla="*/ 5457680 w 8140614"/>
                <a:gd name="connsiteY2792" fmla="*/ 1728361 h 4020696"/>
                <a:gd name="connsiteX2793" fmla="*/ 5455117 w 8140614"/>
                <a:gd name="connsiteY2793" fmla="*/ 1728361 h 4020696"/>
                <a:gd name="connsiteX2794" fmla="*/ 5435127 w 8140614"/>
                <a:gd name="connsiteY2794" fmla="*/ 1739126 h 4020696"/>
                <a:gd name="connsiteX2795" fmla="*/ 5440253 w 8140614"/>
                <a:gd name="connsiteY2795" fmla="*/ 1763218 h 4020696"/>
                <a:gd name="connsiteX2796" fmla="*/ 5428463 w 8140614"/>
                <a:gd name="connsiteY2796" fmla="*/ 1777571 h 4020696"/>
                <a:gd name="connsiteX2797" fmla="*/ 5426925 w 8140614"/>
                <a:gd name="connsiteY2797" fmla="*/ 1794999 h 4020696"/>
                <a:gd name="connsiteX2798" fmla="*/ 5401808 w 8140614"/>
                <a:gd name="connsiteY2798" fmla="*/ 1793461 h 4020696"/>
                <a:gd name="connsiteX2799" fmla="*/ 5401808 w 8140614"/>
                <a:gd name="connsiteY2799" fmla="*/ 1794999 h 4020696"/>
                <a:gd name="connsiteX2800" fmla="*/ 5408471 w 8140614"/>
                <a:gd name="connsiteY2800" fmla="*/ 1812427 h 4020696"/>
                <a:gd name="connsiteX2801" fmla="*/ 5388480 w 8140614"/>
                <a:gd name="connsiteY2801" fmla="*/ 1820629 h 4020696"/>
                <a:gd name="connsiteX2802" fmla="*/ 5384379 w 8140614"/>
                <a:gd name="connsiteY2802" fmla="*/ 1852410 h 4020696"/>
                <a:gd name="connsiteX2803" fmla="*/ 5381816 w 8140614"/>
                <a:gd name="connsiteY2803" fmla="*/ 1853948 h 4020696"/>
                <a:gd name="connsiteX2804" fmla="*/ 5351061 w 8140614"/>
                <a:gd name="connsiteY2804" fmla="*/ 1863174 h 4020696"/>
                <a:gd name="connsiteX2805" fmla="*/ 5319279 w 8140614"/>
                <a:gd name="connsiteY2805" fmla="*/ 1874964 h 4020696"/>
                <a:gd name="connsiteX2806" fmla="*/ 5320817 w 8140614"/>
                <a:gd name="connsiteY2806" fmla="*/ 1897519 h 4020696"/>
                <a:gd name="connsiteX2807" fmla="*/ 5194718 w 8140614"/>
                <a:gd name="connsiteY2807" fmla="*/ 1901619 h 4020696"/>
                <a:gd name="connsiteX2808" fmla="*/ 5194718 w 8140614"/>
                <a:gd name="connsiteY2808" fmla="*/ 1900082 h 4020696"/>
                <a:gd name="connsiteX2809" fmla="*/ 5215735 w 8140614"/>
                <a:gd name="connsiteY2809" fmla="*/ 1864200 h 4020696"/>
                <a:gd name="connsiteX2810" fmla="*/ 5194718 w 8140614"/>
                <a:gd name="connsiteY2810" fmla="*/ 1853435 h 4020696"/>
                <a:gd name="connsiteX2811" fmla="*/ 5206508 w 8140614"/>
                <a:gd name="connsiteY2811" fmla="*/ 1758092 h 4020696"/>
                <a:gd name="connsiteX2812" fmla="*/ 5208046 w 8140614"/>
                <a:gd name="connsiteY2812" fmla="*/ 1758092 h 4020696"/>
                <a:gd name="connsiteX2813" fmla="*/ 5237264 w 8140614"/>
                <a:gd name="connsiteY2813" fmla="*/ 1766294 h 4020696"/>
                <a:gd name="connsiteX2814" fmla="*/ 5251617 w 8140614"/>
                <a:gd name="connsiteY2814" fmla="*/ 1748865 h 4020696"/>
                <a:gd name="connsiteX2815" fmla="*/ 5276734 w 8140614"/>
                <a:gd name="connsiteY2815" fmla="*/ 1740664 h 4020696"/>
                <a:gd name="connsiteX2816" fmla="*/ 5287498 w 8140614"/>
                <a:gd name="connsiteY2816" fmla="*/ 1715546 h 4020696"/>
                <a:gd name="connsiteX2817" fmla="*/ 5308515 w 8140614"/>
                <a:gd name="connsiteY2817" fmla="*/ 1703757 h 4020696"/>
                <a:gd name="connsiteX2818" fmla="*/ 5333632 w 8140614"/>
                <a:gd name="connsiteY2818" fmla="*/ 1706320 h 4020696"/>
                <a:gd name="connsiteX2819" fmla="*/ 5365413 w 8140614"/>
                <a:gd name="connsiteY2819" fmla="*/ 1721185 h 4020696"/>
                <a:gd name="connsiteX2820" fmla="*/ 5410522 w 8140614"/>
                <a:gd name="connsiteY2820" fmla="*/ 1705295 h 4020696"/>
                <a:gd name="connsiteX2821" fmla="*/ 5428463 w 8140614"/>
                <a:gd name="connsiteY2821" fmla="*/ 1681715 h 4020696"/>
                <a:gd name="connsiteX2822" fmla="*/ 4829749 w 8140614"/>
                <a:gd name="connsiteY2822" fmla="*/ 1647371 h 4020696"/>
                <a:gd name="connsiteX2823" fmla="*/ 4850765 w 8140614"/>
                <a:gd name="connsiteY2823" fmla="*/ 1662236 h 4020696"/>
                <a:gd name="connsiteX2824" fmla="*/ 4841539 w 8140614"/>
                <a:gd name="connsiteY2824" fmla="*/ 1660699 h 4020696"/>
                <a:gd name="connsiteX2825" fmla="*/ 4829749 w 8140614"/>
                <a:gd name="connsiteY2825" fmla="*/ 1647371 h 4020696"/>
                <a:gd name="connsiteX2826" fmla="*/ 5035813 w 8140614"/>
                <a:gd name="connsiteY2826" fmla="*/ 1706832 h 4020696"/>
                <a:gd name="connsiteX2827" fmla="*/ 5106039 w 8140614"/>
                <a:gd name="connsiteY2827" fmla="*/ 1684278 h 4020696"/>
                <a:gd name="connsiteX2828" fmla="*/ 5107577 w 8140614"/>
                <a:gd name="connsiteY2828" fmla="*/ 1685816 h 4020696"/>
                <a:gd name="connsiteX2829" fmla="*/ 5157811 w 8140614"/>
                <a:gd name="connsiteY2829" fmla="*/ 1703244 h 4020696"/>
                <a:gd name="connsiteX2830" fmla="*/ 5200357 w 8140614"/>
                <a:gd name="connsiteY2830" fmla="*/ 1728361 h 4020696"/>
                <a:gd name="connsiteX2831" fmla="*/ 5192155 w 8140614"/>
                <a:gd name="connsiteY2831" fmla="*/ 1857023 h 4020696"/>
                <a:gd name="connsiteX2832" fmla="*/ 5213172 w 8140614"/>
                <a:gd name="connsiteY2832" fmla="*/ 1866250 h 4020696"/>
                <a:gd name="connsiteX2833" fmla="*/ 5190617 w 8140614"/>
                <a:gd name="connsiteY2833" fmla="*/ 1895468 h 4020696"/>
                <a:gd name="connsiteX2834" fmla="*/ 5190617 w 8140614"/>
                <a:gd name="connsiteY2834" fmla="*/ 1900594 h 4020696"/>
                <a:gd name="connsiteX2835" fmla="*/ 5247516 w 8140614"/>
                <a:gd name="connsiteY2835" fmla="*/ 1976458 h 4020696"/>
                <a:gd name="connsiteX2836" fmla="*/ 5210609 w 8140614"/>
                <a:gd name="connsiteY2836" fmla="*/ 2012340 h 4020696"/>
                <a:gd name="connsiteX2837" fmla="*/ 5109627 w 8140614"/>
                <a:gd name="connsiteY2837" fmla="*/ 1994912 h 4020696"/>
                <a:gd name="connsiteX2838" fmla="*/ 5096300 w 8140614"/>
                <a:gd name="connsiteY2838" fmla="*/ 1965694 h 4020696"/>
                <a:gd name="connsiteX2839" fmla="*/ 5061956 w 8140614"/>
                <a:gd name="connsiteY2839" fmla="*/ 1974921 h 4020696"/>
                <a:gd name="connsiteX2840" fmla="*/ 4973276 w 8140614"/>
                <a:gd name="connsiteY2840" fmla="*/ 1939039 h 4020696"/>
                <a:gd name="connsiteX2841" fmla="*/ 4944058 w 8140614"/>
                <a:gd name="connsiteY2841" fmla="*/ 1885729 h 4020696"/>
                <a:gd name="connsiteX2842" fmla="*/ 4890748 w 8140614"/>
                <a:gd name="connsiteY2842" fmla="*/ 1860611 h 4020696"/>
                <a:gd name="connsiteX2843" fmla="*/ 4888185 w 8140614"/>
                <a:gd name="connsiteY2843" fmla="*/ 1833956 h 4020696"/>
                <a:gd name="connsiteX2844" fmla="*/ 4860505 w 8140614"/>
                <a:gd name="connsiteY2844" fmla="*/ 1819091 h 4020696"/>
                <a:gd name="connsiteX2845" fmla="*/ 4852303 w 8140614"/>
                <a:gd name="connsiteY2845" fmla="*/ 1803201 h 4020696"/>
                <a:gd name="connsiteX2846" fmla="*/ 4841539 w 8140614"/>
                <a:gd name="connsiteY2846" fmla="*/ 1793974 h 4020696"/>
                <a:gd name="connsiteX2847" fmla="*/ 4854866 w 8140614"/>
                <a:gd name="connsiteY2847" fmla="*/ 1743739 h 4020696"/>
                <a:gd name="connsiteX2848" fmla="*/ 4833850 w 8140614"/>
                <a:gd name="connsiteY2848" fmla="*/ 1731950 h 4020696"/>
                <a:gd name="connsiteX2849" fmla="*/ 4816421 w 8140614"/>
                <a:gd name="connsiteY2849" fmla="*/ 1639169 h 4020696"/>
                <a:gd name="connsiteX2850" fmla="*/ 4838976 w 8140614"/>
                <a:gd name="connsiteY2850" fmla="*/ 1663262 h 4020696"/>
                <a:gd name="connsiteX2851" fmla="*/ 4895874 w 8140614"/>
                <a:gd name="connsiteY2851" fmla="*/ 1644808 h 4020696"/>
                <a:gd name="connsiteX2852" fmla="*/ 4898437 w 8140614"/>
                <a:gd name="connsiteY2852" fmla="*/ 1646346 h 4020696"/>
                <a:gd name="connsiteX2853" fmla="*/ 4895874 w 8140614"/>
                <a:gd name="connsiteY2853" fmla="*/ 1667362 h 4020696"/>
                <a:gd name="connsiteX2854" fmla="*/ 4925092 w 8140614"/>
                <a:gd name="connsiteY2854" fmla="*/ 1700681 h 4020696"/>
                <a:gd name="connsiteX2855" fmla="*/ 4951747 w 8140614"/>
                <a:gd name="connsiteY2855" fmla="*/ 1707345 h 4020696"/>
                <a:gd name="connsiteX2856" fmla="*/ 4969176 w 8140614"/>
                <a:gd name="connsiteY2856" fmla="*/ 1725798 h 4020696"/>
                <a:gd name="connsiteX2857" fmla="*/ 5034275 w 8140614"/>
                <a:gd name="connsiteY2857" fmla="*/ 1719135 h 4020696"/>
                <a:gd name="connsiteX2858" fmla="*/ 5035813 w 8140614"/>
                <a:gd name="connsiteY2858" fmla="*/ 1706832 h 4020696"/>
                <a:gd name="connsiteX2859" fmla="*/ 3889645 w 8140614"/>
                <a:gd name="connsiteY2859" fmla="*/ 1639169 h 4020696"/>
                <a:gd name="connsiteX2860" fmla="*/ 3896309 w 8140614"/>
                <a:gd name="connsiteY2860" fmla="*/ 1640707 h 4020696"/>
                <a:gd name="connsiteX2861" fmla="*/ 3896309 w 8140614"/>
                <a:gd name="connsiteY2861" fmla="*/ 1647371 h 4020696"/>
                <a:gd name="connsiteX2862" fmla="*/ 3893746 w 8140614"/>
                <a:gd name="connsiteY2862" fmla="*/ 1649934 h 4020696"/>
                <a:gd name="connsiteX2863" fmla="*/ 3880419 w 8140614"/>
                <a:gd name="connsiteY2863" fmla="*/ 1645833 h 4020696"/>
                <a:gd name="connsiteX2864" fmla="*/ 3889645 w 8140614"/>
                <a:gd name="connsiteY2864" fmla="*/ 1639169 h 4020696"/>
                <a:gd name="connsiteX2865" fmla="*/ 5490487 w 8140614"/>
                <a:gd name="connsiteY2865" fmla="*/ 1653522 h 4020696"/>
                <a:gd name="connsiteX2866" fmla="*/ 5493050 w 8140614"/>
                <a:gd name="connsiteY2866" fmla="*/ 1671976 h 4020696"/>
                <a:gd name="connsiteX2867" fmla="*/ 5515604 w 8140614"/>
                <a:gd name="connsiteY2867" fmla="*/ 1683765 h 4020696"/>
                <a:gd name="connsiteX2868" fmla="*/ 5519705 w 8140614"/>
                <a:gd name="connsiteY2868" fmla="*/ 1712984 h 4020696"/>
                <a:gd name="connsiteX2869" fmla="*/ 5515604 w 8140614"/>
                <a:gd name="connsiteY2869" fmla="*/ 1714521 h 4020696"/>
                <a:gd name="connsiteX2870" fmla="*/ 5484848 w 8140614"/>
                <a:gd name="connsiteY2870" fmla="*/ 1702732 h 4020696"/>
                <a:gd name="connsiteX2871" fmla="*/ 5442303 w 8140614"/>
                <a:gd name="connsiteY2871" fmla="*/ 1722723 h 4020696"/>
                <a:gd name="connsiteX2872" fmla="*/ 5442303 w 8140614"/>
                <a:gd name="connsiteY2872" fmla="*/ 1721185 h 4020696"/>
                <a:gd name="connsiteX2873" fmla="*/ 5434101 w 8140614"/>
                <a:gd name="connsiteY2873" fmla="*/ 1677614 h 4020696"/>
                <a:gd name="connsiteX2874" fmla="*/ 5425900 w 8140614"/>
                <a:gd name="connsiteY2874" fmla="*/ 1679152 h 4020696"/>
                <a:gd name="connsiteX2875" fmla="*/ 5408471 w 8140614"/>
                <a:gd name="connsiteY2875" fmla="*/ 1700169 h 4020696"/>
                <a:gd name="connsiteX2876" fmla="*/ 5361825 w 8140614"/>
                <a:gd name="connsiteY2876" fmla="*/ 1716059 h 4020696"/>
                <a:gd name="connsiteX2877" fmla="*/ 5368489 w 8140614"/>
                <a:gd name="connsiteY2877" fmla="*/ 1689404 h 4020696"/>
                <a:gd name="connsiteX2878" fmla="*/ 5350035 w 8140614"/>
                <a:gd name="connsiteY2878" fmla="*/ 1655060 h 4020696"/>
                <a:gd name="connsiteX2879" fmla="*/ 5354136 w 8140614"/>
                <a:gd name="connsiteY2879" fmla="*/ 1652497 h 4020696"/>
                <a:gd name="connsiteX2880" fmla="*/ 5372589 w 8140614"/>
                <a:gd name="connsiteY2880" fmla="*/ 1647371 h 4020696"/>
                <a:gd name="connsiteX2881" fmla="*/ 5390018 w 8140614"/>
                <a:gd name="connsiteY2881" fmla="*/ 1620716 h 4020696"/>
                <a:gd name="connsiteX2882" fmla="*/ 5417698 w 8140614"/>
                <a:gd name="connsiteY2882" fmla="*/ 1614052 h 4020696"/>
                <a:gd name="connsiteX2883" fmla="*/ 5417698 w 8140614"/>
                <a:gd name="connsiteY2883" fmla="*/ 1619178 h 4020696"/>
                <a:gd name="connsiteX2884" fmla="*/ 5412572 w 8140614"/>
                <a:gd name="connsiteY2884" fmla="*/ 1629943 h 4020696"/>
                <a:gd name="connsiteX2885" fmla="*/ 5387455 w 8140614"/>
                <a:gd name="connsiteY2885" fmla="*/ 1643270 h 4020696"/>
                <a:gd name="connsiteX2886" fmla="*/ 5388993 w 8140614"/>
                <a:gd name="connsiteY2886" fmla="*/ 1648396 h 4020696"/>
                <a:gd name="connsiteX2887" fmla="*/ 5490487 w 8140614"/>
                <a:gd name="connsiteY2887" fmla="*/ 1653522 h 4020696"/>
                <a:gd name="connsiteX2888" fmla="*/ 6997523 w 8140614"/>
                <a:gd name="connsiteY2888" fmla="*/ 1607388 h 4020696"/>
                <a:gd name="connsiteX2889" fmla="*/ 7009313 w 8140614"/>
                <a:gd name="connsiteY2889" fmla="*/ 1668387 h 4020696"/>
                <a:gd name="connsiteX2890" fmla="*/ 6986758 w 8140614"/>
                <a:gd name="connsiteY2890" fmla="*/ 1685816 h 4020696"/>
                <a:gd name="connsiteX2891" fmla="*/ 6978557 w 8140614"/>
                <a:gd name="connsiteY2891" fmla="*/ 1756042 h 4020696"/>
                <a:gd name="connsiteX2892" fmla="*/ 6958566 w 8140614"/>
                <a:gd name="connsiteY2892" fmla="*/ 1766806 h 4020696"/>
                <a:gd name="connsiteX2893" fmla="*/ 6956003 w 8140614"/>
                <a:gd name="connsiteY2893" fmla="*/ 1761680 h 4020696"/>
                <a:gd name="connsiteX2894" fmla="*/ 6953440 w 8140614"/>
                <a:gd name="connsiteY2894" fmla="*/ 1761680 h 4020696"/>
                <a:gd name="connsiteX2895" fmla="*/ 6942675 w 8140614"/>
                <a:gd name="connsiteY2895" fmla="*/ 1776546 h 4020696"/>
                <a:gd name="connsiteX2896" fmla="*/ 6928322 w 8140614"/>
                <a:gd name="connsiteY2896" fmla="*/ 1771420 h 4020696"/>
                <a:gd name="connsiteX2897" fmla="*/ 6907306 w 8140614"/>
                <a:gd name="connsiteY2897" fmla="*/ 1783209 h 4020696"/>
                <a:gd name="connsiteX2898" fmla="*/ 6891415 w 8140614"/>
                <a:gd name="connsiteY2898" fmla="*/ 1772445 h 4020696"/>
                <a:gd name="connsiteX2899" fmla="*/ 6886290 w 8140614"/>
                <a:gd name="connsiteY2899" fmla="*/ 1779109 h 4020696"/>
                <a:gd name="connsiteX2900" fmla="*/ 6891415 w 8140614"/>
                <a:gd name="connsiteY2900" fmla="*/ 1788335 h 4020696"/>
                <a:gd name="connsiteX2901" fmla="*/ 6862197 w 8140614"/>
                <a:gd name="connsiteY2901" fmla="*/ 1803201 h 4020696"/>
                <a:gd name="connsiteX2902" fmla="*/ 6858097 w 8140614"/>
                <a:gd name="connsiteY2902" fmla="*/ 1800638 h 4020696"/>
                <a:gd name="connsiteX2903" fmla="*/ 6860660 w 8140614"/>
                <a:gd name="connsiteY2903" fmla="*/ 1782184 h 4020696"/>
                <a:gd name="connsiteX2904" fmla="*/ 6856559 w 8140614"/>
                <a:gd name="connsiteY2904" fmla="*/ 1779621 h 4020696"/>
                <a:gd name="connsiteX2905" fmla="*/ 6761216 w 8140614"/>
                <a:gd name="connsiteY2905" fmla="*/ 1795512 h 4020696"/>
                <a:gd name="connsiteX2906" fmla="*/ 6761216 w 8140614"/>
                <a:gd name="connsiteY2906" fmla="*/ 1790386 h 4020696"/>
                <a:gd name="connsiteX2907" fmla="*/ 6802223 w 8140614"/>
                <a:gd name="connsiteY2907" fmla="*/ 1759630 h 4020696"/>
                <a:gd name="connsiteX2908" fmla="*/ 6826315 w 8140614"/>
                <a:gd name="connsiteY2908" fmla="*/ 1762193 h 4020696"/>
                <a:gd name="connsiteX2909" fmla="*/ 6858097 w 8140614"/>
                <a:gd name="connsiteY2909" fmla="*/ 1752966 h 4020696"/>
                <a:gd name="connsiteX2910" fmla="*/ 6862197 w 8140614"/>
                <a:gd name="connsiteY2910" fmla="*/ 1759630 h 4020696"/>
                <a:gd name="connsiteX2911" fmla="*/ 6902180 w 8140614"/>
                <a:gd name="connsiteY2911" fmla="*/ 1710421 h 4020696"/>
                <a:gd name="connsiteX2912" fmla="*/ 6903718 w 8140614"/>
                <a:gd name="connsiteY2912" fmla="*/ 1710421 h 4020696"/>
                <a:gd name="connsiteX2913" fmla="*/ 6911919 w 8140614"/>
                <a:gd name="connsiteY2913" fmla="*/ 1722210 h 4020696"/>
                <a:gd name="connsiteX2914" fmla="*/ 6959591 w 8140614"/>
                <a:gd name="connsiteY2914" fmla="*/ 1668900 h 4020696"/>
                <a:gd name="connsiteX2915" fmla="*/ 6970356 w 8140614"/>
                <a:gd name="connsiteY2915" fmla="*/ 1655573 h 4020696"/>
                <a:gd name="connsiteX2916" fmla="*/ 6965230 w 8140614"/>
                <a:gd name="connsiteY2916" fmla="*/ 1639682 h 4020696"/>
                <a:gd name="connsiteX2917" fmla="*/ 6970356 w 8140614"/>
                <a:gd name="connsiteY2917" fmla="*/ 1619691 h 4020696"/>
                <a:gd name="connsiteX2918" fmla="*/ 6997523 w 8140614"/>
                <a:gd name="connsiteY2918" fmla="*/ 1607388 h 4020696"/>
                <a:gd name="connsiteX2919" fmla="*/ 4029072 w 8140614"/>
                <a:gd name="connsiteY2919" fmla="*/ 1605851 h 4020696"/>
                <a:gd name="connsiteX2920" fmla="*/ 4038299 w 8140614"/>
                <a:gd name="connsiteY2920" fmla="*/ 1607388 h 4020696"/>
                <a:gd name="connsiteX2921" fmla="*/ 4043425 w 8140614"/>
                <a:gd name="connsiteY2921" fmla="*/ 1612514 h 4020696"/>
                <a:gd name="connsiteX2922" fmla="*/ 4036761 w 8140614"/>
                <a:gd name="connsiteY2922" fmla="*/ 1653522 h 4020696"/>
                <a:gd name="connsiteX2923" fmla="*/ 4019332 w 8140614"/>
                <a:gd name="connsiteY2923" fmla="*/ 1661724 h 4020696"/>
                <a:gd name="connsiteX2924" fmla="*/ 4017795 w 8140614"/>
                <a:gd name="connsiteY2924" fmla="*/ 1632506 h 4020696"/>
                <a:gd name="connsiteX2925" fmla="*/ 4008568 w 8140614"/>
                <a:gd name="connsiteY2925" fmla="*/ 1611489 h 4020696"/>
                <a:gd name="connsiteX2926" fmla="*/ 4029072 w 8140614"/>
                <a:gd name="connsiteY2926" fmla="*/ 1605851 h 4020696"/>
                <a:gd name="connsiteX2927" fmla="*/ 4813858 w 8140614"/>
                <a:gd name="connsiteY2927" fmla="*/ 1600725 h 4020696"/>
                <a:gd name="connsiteX2928" fmla="*/ 4833850 w 8140614"/>
                <a:gd name="connsiteY2928" fmla="*/ 1603288 h 4020696"/>
                <a:gd name="connsiteX2929" fmla="*/ 4863068 w 8140614"/>
                <a:gd name="connsiteY2929" fmla="*/ 1660186 h 4020696"/>
                <a:gd name="connsiteX2930" fmla="*/ 4854866 w 8140614"/>
                <a:gd name="connsiteY2930" fmla="*/ 1661724 h 4020696"/>
                <a:gd name="connsiteX2931" fmla="*/ 4798993 w 8140614"/>
                <a:gd name="connsiteY2931" fmla="*/ 1621741 h 4020696"/>
                <a:gd name="connsiteX2932" fmla="*/ 4793867 w 8140614"/>
                <a:gd name="connsiteY2932" fmla="*/ 1604313 h 4020696"/>
                <a:gd name="connsiteX2933" fmla="*/ 4813858 w 8140614"/>
                <a:gd name="connsiteY2933" fmla="*/ 1600725 h 4020696"/>
                <a:gd name="connsiteX2934" fmla="*/ 4862043 w 8140614"/>
                <a:gd name="connsiteY2934" fmla="*/ 1587397 h 4020696"/>
                <a:gd name="connsiteX2935" fmla="*/ 4896387 w 8140614"/>
                <a:gd name="connsiteY2935" fmla="*/ 1603288 h 4020696"/>
                <a:gd name="connsiteX2936" fmla="*/ 4914840 w 8140614"/>
                <a:gd name="connsiteY2936" fmla="*/ 1594061 h 4020696"/>
                <a:gd name="connsiteX2937" fmla="*/ 4932269 w 8140614"/>
                <a:gd name="connsiteY2937" fmla="*/ 1618153 h 4020696"/>
                <a:gd name="connsiteX2938" fmla="*/ 4913815 w 8140614"/>
                <a:gd name="connsiteY2938" fmla="*/ 1672488 h 4020696"/>
                <a:gd name="connsiteX2939" fmla="*/ 4900487 w 8140614"/>
                <a:gd name="connsiteY2939" fmla="*/ 1664287 h 4020696"/>
                <a:gd name="connsiteX2940" fmla="*/ 4902025 w 8140614"/>
                <a:gd name="connsiteY2940" fmla="*/ 1643270 h 4020696"/>
                <a:gd name="connsiteX2941" fmla="*/ 4867681 w 8140614"/>
                <a:gd name="connsiteY2941" fmla="*/ 1658136 h 4020696"/>
                <a:gd name="connsiteX2942" fmla="*/ 4835900 w 8140614"/>
                <a:gd name="connsiteY2942" fmla="*/ 1597136 h 4020696"/>
                <a:gd name="connsiteX2943" fmla="*/ 4837438 w 8140614"/>
                <a:gd name="connsiteY2943" fmla="*/ 1597136 h 4020696"/>
                <a:gd name="connsiteX2944" fmla="*/ 4868194 w 8140614"/>
                <a:gd name="connsiteY2944" fmla="*/ 1605338 h 4020696"/>
                <a:gd name="connsiteX2945" fmla="*/ 4862043 w 8140614"/>
                <a:gd name="connsiteY2945" fmla="*/ 1587397 h 4020696"/>
                <a:gd name="connsiteX2946" fmla="*/ 4406856 w 8140614"/>
                <a:gd name="connsiteY2946" fmla="*/ 1587397 h 4020696"/>
                <a:gd name="connsiteX2947" fmla="*/ 4410957 w 8140614"/>
                <a:gd name="connsiteY2947" fmla="*/ 1587397 h 4020696"/>
                <a:gd name="connsiteX2948" fmla="*/ 4401730 w 8140614"/>
                <a:gd name="connsiteY2948" fmla="*/ 1608414 h 4020696"/>
                <a:gd name="connsiteX2949" fmla="*/ 4370974 w 8140614"/>
                <a:gd name="connsiteY2949" fmla="*/ 1610977 h 4020696"/>
                <a:gd name="connsiteX2950" fmla="*/ 4357647 w 8140614"/>
                <a:gd name="connsiteY2950" fmla="*/ 1605851 h 4020696"/>
                <a:gd name="connsiteX2951" fmla="*/ 4349445 w 8140614"/>
                <a:gd name="connsiteY2951" fmla="*/ 1610977 h 4020696"/>
                <a:gd name="connsiteX2952" fmla="*/ 4347908 w 8140614"/>
                <a:gd name="connsiteY2952" fmla="*/ 1624304 h 4020696"/>
                <a:gd name="connsiteX2953" fmla="*/ 4317152 w 8140614"/>
                <a:gd name="connsiteY2953" fmla="*/ 1625842 h 4020696"/>
                <a:gd name="connsiteX2954" fmla="*/ 4337143 w 8140614"/>
                <a:gd name="connsiteY2954" fmla="*/ 1657623 h 4020696"/>
                <a:gd name="connsiteX2955" fmla="*/ 4327916 w 8140614"/>
                <a:gd name="connsiteY2955" fmla="*/ 1662749 h 4020696"/>
                <a:gd name="connsiteX2956" fmla="*/ 4330479 w 8140614"/>
                <a:gd name="connsiteY2956" fmla="*/ 1666850 h 4020696"/>
                <a:gd name="connsiteX2957" fmla="*/ 4334580 w 8140614"/>
                <a:gd name="connsiteY2957" fmla="*/ 1671976 h 4020696"/>
                <a:gd name="connsiteX2958" fmla="*/ 4352008 w 8140614"/>
                <a:gd name="connsiteY2958" fmla="*/ 1669413 h 4020696"/>
                <a:gd name="connsiteX2959" fmla="*/ 4358672 w 8140614"/>
                <a:gd name="connsiteY2959" fmla="*/ 1673513 h 4020696"/>
                <a:gd name="connsiteX2960" fmla="*/ 4360210 w 8140614"/>
                <a:gd name="connsiteY2960" fmla="*/ 1680177 h 4020696"/>
                <a:gd name="connsiteX2961" fmla="*/ 4356109 w 8140614"/>
                <a:gd name="connsiteY2961" fmla="*/ 1682740 h 4020696"/>
                <a:gd name="connsiteX2962" fmla="*/ 4329454 w 8140614"/>
                <a:gd name="connsiteY2962" fmla="*/ 1686841 h 4020696"/>
                <a:gd name="connsiteX2963" fmla="*/ 4330992 w 8140614"/>
                <a:gd name="connsiteY2963" fmla="*/ 1693505 h 4020696"/>
                <a:gd name="connsiteX2964" fmla="*/ 4342782 w 8140614"/>
                <a:gd name="connsiteY2964" fmla="*/ 1695043 h 4020696"/>
                <a:gd name="connsiteX2965" fmla="*/ 4344319 w 8140614"/>
                <a:gd name="connsiteY2965" fmla="*/ 1697606 h 4020696"/>
                <a:gd name="connsiteX2966" fmla="*/ 4342782 w 8140614"/>
                <a:gd name="connsiteY2966" fmla="*/ 1700169 h 4020696"/>
                <a:gd name="connsiteX2967" fmla="*/ 4326891 w 8140614"/>
                <a:gd name="connsiteY2967" fmla="*/ 1700169 h 4020696"/>
                <a:gd name="connsiteX2968" fmla="*/ 4326891 w 8140614"/>
                <a:gd name="connsiteY2968" fmla="*/ 1701706 h 4020696"/>
                <a:gd name="connsiteX2969" fmla="*/ 4332017 w 8140614"/>
                <a:gd name="connsiteY2969" fmla="*/ 1722723 h 4020696"/>
                <a:gd name="connsiteX2970" fmla="*/ 4302799 w 8140614"/>
                <a:gd name="connsiteY2970" fmla="*/ 1706832 h 4020696"/>
                <a:gd name="connsiteX2971" fmla="*/ 4294597 w 8140614"/>
                <a:gd name="connsiteY2971" fmla="*/ 1684278 h 4020696"/>
                <a:gd name="connsiteX2972" fmla="*/ 4298698 w 8140614"/>
                <a:gd name="connsiteY2972" fmla="*/ 1680177 h 4020696"/>
                <a:gd name="connsiteX2973" fmla="*/ 4321252 w 8140614"/>
                <a:gd name="connsiteY2973" fmla="*/ 1678639 h 4020696"/>
                <a:gd name="connsiteX2974" fmla="*/ 4321252 w 8140614"/>
                <a:gd name="connsiteY2974" fmla="*/ 1677102 h 4020696"/>
                <a:gd name="connsiteX2975" fmla="*/ 4319715 w 8140614"/>
                <a:gd name="connsiteY2975" fmla="*/ 1671976 h 4020696"/>
                <a:gd name="connsiteX2976" fmla="*/ 4287934 w 8140614"/>
                <a:gd name="connsiteY2976" fmla="*/ 1670438 h 4020696"/>
                <a:gd name="connsiteX2977" fmla="*/ 4272043 w 8140614"/>
                <a:gd name="connsiteY2977" fmla="*/ 1641220 h 4020696"/>
                <a:gd name="connsiteX2978" fmla="*/ 4292034 w 8140614"/>
                <a:gd name="connsiteY2978" fmla="*/ 1610464 h 4020696"/>
                <a:gd name="connsiteX2979" fmla="*/ 4293572 w 8140614"/>
                <a:gd name="connsiteY2979" fmla="*/ 1610464 h 4020696"/>
                <a:gd name="connsiteX2980" fmla="*/ 4338681 w 8140614"/>
                <a:gd name="connsiteY2980" fmla="*/ 1592011 h 4020696"/>
                <a:gd name="connsiteX2981" fmla="*/ 4406856 w 8140614"/>
                <a:gd name="connsiteY2981" fmla="*/ 1587397 h 4020696"/>
                <a:gd name="connsiteX2982" fmla="*/ 4405319 w 8140614"/>
                <a:gd name="connsiteY2982" fmla="*/ 1639169 h 4020696"/>
                <a:gd name="connsiteX2983" fmla="*/ 4406856 w 8140614"/>
                <a:gd name="connsiteY2983" fmla="*/ 1632506 h 4020696"/>
                <a:gd name="connsiteX2984" fmla="*/ 4463754 w 8140614"/>
                <a:gd name="connsiteY2984" fmla="*/ 1620716 h 4020696"/>
                <a:gd name="connsiteX2985" fmla="*/ 4471956 w 8140614"/>
                <a:gd name="connsiteY2985" fmla="*/ 1604825 h 4020696"/>
                <a:gd name="connsiteX2986" fmla="*/ 4517065 w 8140614"/>
                <a:gd name="connsiteY2986" fmla="*/ 1604825 h 4020696"/>
                <a:gd name="connsiteX2987" fmla="*/ 4578064 w 8140614"/>
                <a:gd name="connsiteY2987" fmla="*/ 1579708 h 4020696"/>
                <a:gd name="connsiteX2988" fmla="*/ 4663155 w 8140614"/>
                <a:gd name="connsiteY2988" fmla="*/ 1607388 h 4020696"/>
                <a:gd name="connsiteX2989" fmla="*/ 4696474 w 8140614"/>
                <a:gd name="connsiteY2989" fmla="*/ 1604825 h 4020696"/>
                <a:gd name="connsiteX2990" fmla="*/ 4717490 w 8140614"/>
                <a:gd name="connsiteY2990" fmla="*/ 1607388 h 4020696"/>
                <a:gd name="connsiteX2991" fmla="*/ 4780027 w 8140614"/>
                <a:gd name="connsiteY2991" fmla="*/ 1591498 h 4020696"/>
                <a:gd name="connsiteX2992" fmla="*/ 4798480 w 8140614"/>
                <a:gd name="connsiteY2992" fmla="*/ 1628917 h 4020696"/>
                <a:gd name="connsiteX2993" fmla="*/ 4814371 w 8140614"/>
                <a:gd name="connsiteY2993" fmla="*/ 1633018 h 4020696"/>
                <a:gd name="connsiteX2994" fmla="*/ 4807707 w 8140614"/>
                <a:gd name="connsiteY2994" fmla="*/ 1650447 h 4020696"/>
                <a:gd name="connsiteX2995" fmla="*/ 4822060 w 8140614"/>
                <a:gd name="connsiteY2995" fmla="*/ 1710421 h 4020696"/>
                <a:gd name="connsiteX2996" fmla="*/ 4819497 w 8140614"/>
                <a:gd name="connsiteY2996" fmla="*/ 1712984 h 4020696"/>
                <a:gd name="connsiteX2997" fmla="*/ 4711852 w 8140614"/>
                <a:gd name="connsiteY2997" fmla="*/ 1718109 h 4020696"/>
                <a:gd name="connsiteX2998" fmla="*/ 4678533 w 8140614"/>
                <a:gd name="connsiteY2998" fmla="*/ 1715546 h 4020696"/>
                <a:gd name="connsiteX2999" fmla="*/ 4657516 w 8140614"/>
                <a:gd name="connsiteY2999" fmla="*/ 1723748 h 4020696"/>
                <a:gd name="connsiteX3000" fmla="*/ 4637525 w 8140614"/>
                <a:gd name="connsiteY3000" fmla="*/ 1719647 h 4020696"/>
                <a:gd name="connsiteX3001" fmla="*/ 4625735 w 8140614"/>
                <a:gd name="connsiteY3001" fmla="*/ 1740664 h 4020696"/>
                <a:gd name="connsiteX3002" fmla="*/ 4623172 w 8140614"/>
                <a:gd name="connsiteY3002" fmla="*/ 1734000 h 4020696"/>
                <a:gd name="connsiteX3003" fmla="*/ 4631374 w 8140614"/>
                <a:gd name="connsiteY3003" fmla="*/ 1716572 h 4020696"/>
                <a:gd name="connsiteX3004" fmla="*/ 4626248 w 8140614"/>
                <a:gd name="connsiteY3004" fmla="*/ 1714009 h 4020696"/>
                <a:gd name="connsiteX3005" fmla="*/ 4592929 w 8140614"/>
                <a:gd name="connsiteY3005" fmla="*/ 1715546 h 4020696"/>
                <a:gd name="connsiteX3006" fmla="*/ 4550384 w 8140614"/>
                <a:gd name="connsiteY3006" fmla="*/ 1732975 h 4020696"/>
                <a:gd name="connsiteX3007" fmla="*/ 4500149 w 8140614"/>
                <a:gd name="connsiteY3007" fmla="*/ 1718622 h 4020696"/>
                <a:gd name="connsiteX3008" fmla="*/ 4496048 w 8140614"/>
                <a:gd name="connsiteY3008" fmla="*/ 1729387 h 4020696"/>
                <a:gd name="connsiteX3009" fmla="*/ 4471956 w 8140614"/>
                <a:gd name="connsiteY3009" fmla="*/ 1730924 h 4020696"/>
                <a:gd name="connsiteX3010" fmla="*/ 4422747 w 8140614"/>
                <a:gd name="connsiteY3010" fmla="*/ 1695043 h 4020696"/>
                <a:gd name="connsiteX3011" fmla="*/ 4414545 w 8140614"/>
                <a:gd name="connsiteY3011" fmla="*/ 1641732 h 4020696"/>
                <a:gd name="connsiteX3012" fmla="*/ 4405319 w 8140614"/>
                <a:gd name="connsiteY3012" fmla="*/ 1639169 h 4020696"/>
                <a:gd name="connsiteX3013" fmla="*/ 4416083 w 8140614"/>
                <a:gd name="connsiteY3013" fmla="*/ 1579196 h 4020696"/>
                <a:gd name="connsiteX3014" fmla="*/ 4443763 w 8140614"/>
                <a:gd name="connsiteY3014" fmla="*/ 1581759 h 4020696"/>
                <a:gd name="connsiteX3015" fmla="*/ 4464780 w 8140614"/>
                <a:gd name="connsiteY3015" fmla="*/ 1601750 h 4020696"/>
                <a:gd name="connsiteX3016" fmla="*/ 4435562 w 8140614"/>
                <a:gd name="connsiteY3016" fmla="*/ 1603288 h 4020696"/>
                <a:gd name="connsiteX3017" fmla="*/ 4404806 w 8140614"/>
                <a:gd name="connsiteY3017" fmla="*/ 1612514 h 4020696"/>
                <a:gd name="connsiteX3018" fmla="*/ 4416083 w 8140614"/>
                <a:gd name="connsiteY3018" fmla="*/ 1579196 h 4020696"/>
                <a:gd name="connsiteX3019" fmla="*/ 3630784 w 8140614"/>
                <a:gd name="connsiteY3019" fmla="*/ 1578170 h 4020696"/>
                <a:gd name="connsiteX3020" fmla="*/ 3637447 w 8140614"/>
                <a:gd name="connsiteY3020" fmla="*/ 1584834 h 4020696"/>
                <a:gd name="connsiteX3021" fmla="*/ 3670766 w 8140614"/>
                <a:gd name="connsiteY3021" fmla="*/ 1583296 h 4020696"/>
                <a:gd name="connsiteX3022" fmla="*/ 3677430 w 8140614"/>
                <a:gd name="connsiteY3022" fmla="*/ 1591498 h 4020696"/>
                <a:gd name="connsiteX3023" fmla="*/ 3673329 w 8140614"/>
                <a:gd name="connsiteY3023" fmla="*/ 1596624 h 4020696"/>
                <a:gd name="connsiteX3024" fmla="*/ 3661540 w 8140614"/>
                <a:gd name="connsiteY3024" fmla="*/ 1607388 h 4020696"/>
                <a:gd name="connsiteX3025" fmla="*/ 3661540 w 8140614"/>
                <a:gd name="connsiteY3025" fmla="*/ 1641732 h 4020696"/>
                <a:gd name="connsiteX3026" fmla="*/ 3650775 w 8140614"/>
                <a:gd name="connsiteY3026" fmla="*/ 1646858 h 4020696"/>
                <a:gd name="connsiteX3027" fmla="*/ 3661540 w 8140614"/>
                <a:gd name="connsiteY3027" fmla="*/ 1661724 h 4020696"/>
                <a:gd name="connsiteX3028" fmla="*/ 3653338 w 8140614"/>
                <a:gd name="connsiteY3028" fmla="*/ 1677614 h 4020696"/>
                <a:gd name="connsiteX3029" fmla="*/ 3662565 w 8140614"/>
                <a:gd name="connsiteY3029" fmla="*/ 1686841 h 4020696"/>
                <a:gd name="connsiteX3030" fmla="*/ 3651800 w 8140614"/>
                <a:gd name="connsiteY3030" fmla="*/ 1709395 h 4020696"/>
                <a:gd name="connsiteX3031" fmla="*/ 3622582 w 8140614"/>
                <a:gd name="connsiteY3031" fmla="*/ 1710933 h 4020696"/>
                <a:gd name="connsiteX3032" fmla="*/ 3606692 w 8140614"/>
                <a:gd name="connsiteY3032" fmla="*/ 1659161 h 4020696"/>
                <a:gd name="connsiteX3033" fmla="*/ 3625145 w 8140614"/>
                <a:gd name="connsiteY3033" fmla="*/ 1611489 h 4020696"/>
                <a:gd name="connsiteX3034" fmla="*/ 3623608 w 8140614"/>
                <a:gd name="connsiteY3034" fmla="*/ 1584834 h 4020696"/>
                <a:gd name="connsiteX3035" fmla="*/ 3630784 w 8140614"/>
                <a:gd name="connsiteY3035" fmla="*/ 1578170 h 4020696"/>
                <a:gd name="connsiteX3036" fmla="*/ 4314076 w 8140614"/>
                <a:gd name="connsiteY3036" fmla="*/ 1568944 h 4020696"/>
                <a:gd name="connsiteX3037" fmla="*/ 4319202 w 8140614"/>
                <a:gd name="connsiteY3037" fmla="*/ 1568944 h 4020696"/>
                <a:gd name="connsiteX3038" fmla="*/ 4335093 w 8140614"/>
                <a:gd name="connsiteY3038" fmla="*/ 1591498 h 4020696"/>
                <a:gd name="connsiteX3039" fmla="*/ 4333555 w 8140614"/>
                <a:gd name="connsiteY3039" fmla="*/ 1594061 h 4020696"/>
                <a:gd name="connsiteX3040" fmla="*/ 4291009 w 8140614"/>
                <a:gd name="connsiteY3040" fmla="*/ 1607388 h 4020696"/>
                <a:gd name="connsiteX3041" fmla="*/ 4279219 w 8140614"/>
                <a:gd name="connsiteY3041" fmla="*/ 1596624 h 4020696"/>
                <a:gd name="connsiteX3042" fmla="*/ 4280757 w 8140614"/>
                <a:gd name="connsiteY3042" fmla="*/ 1575607 h 4020696"/>
                <a:gd name="connsiteX3043" fmla="*/ 4314076 w 8140614"/>
                <a:gd name="connsiteY3043" fmla="*/ 1568944 h 4020696"/>
                <a:gd name="connsiteX3044" fmla="*/ 5034275 w 8140614"/>
                <a:gd name="connsiteY3044" fmla="*/ 1702732 h 4020696"/>
                <a:gd name="connsiteX3045" fmla="*/ 5027612 w 8140614"/>
                <a:gd name="connsiteY3045" fmla="*/ 1652497 h 4020696"/>
                <a:gd name="connsiteX3046" fmla="*/ 5018385 w 8140614"/>
                <a:gd name="connsiteY3046" fmla="*/ 1652497 h 4020696"/>
                <a:gd name="connsiteX3047" fmla="*/ 5023511 w 8140614"/>
                <a:gd name="connsiteY3047" fmla="*/ 1639169 h 4020696"/>
                <a:gd name="connsiteX3048" fmla="*/ 5019410 w 8140614"/>
                <a:gd name="connsiteY3048" fmla="*/ 1636606 h 4020696"/>
                <a:gd name="connsiteX3049" fmla="*/ 5011208 w 8140614"/>
                <a:gd name="connsiteY3049" fmla="*/ 1616615 h 4020696"/>
                <a:gd name="connsiteX3050" fmla="*/ 5015309 w 8140614"/>
                <a:gd name="connsiteY3050" fmla="*/ 1615077 h 4020696"/>
                <a:gd name="connsiteX3051" fmla="*/ 5057855 w 8140614"/>
                <a:gd name="connsiteY3051" fmla="*/ 1613540 h 4020696"/>
                <a:gd name="connsiteX3052" fmla="*/ 5057855 w 8140614"/>
                <a:gd name="connsiteY3052" fmla="*/ 1612002 h 4020696"/>
                <a:gd name="connsiteX3053" fmla="*/ 5039401 w 8140614"/>
                <a:gd name="connsiteY3053" fmla="*/ 1596111 h 4020696"/>
                <a:gd name="connsiteX3054" fmla="*/ 5032737 w 8140614"/>
                <a:gd name="connsiteY3054" fmla="*/ 1578683 h 4020696"/>
                <a:gd name="connsiteX3055" fmla="*/ 5016847 w 8140614"/>
                <a:gd name="connsiteY3055" fmla="*/ 1576120 h 4020696"/>
                <a:gd name="connsiteX3056" fmla="*/ 5019410 w 8140614"/>
                <a:gd name="connsiteY3056" fmla="*/ 1576120 h 4020696"/>
                <a:gd name="connsiteX3057" fmla="*/ 5041964 w 8140614"/>
                <a:gd name="connsiteY3057" fmla="*/ 1574582 h 4020696"/>
                <a:gd name="connsiteX3058" fmla="*/ 5105526 w 8140614"/>
                <a:gd name="connsiteY3058" fmla="*/ 1598674 h 4020696"/>
                <a:gd name="connsiteX3059" fmla="*/ 5141408 w 8140614"/>
                <a:gd name="connsiteY3059" fmla="*/ 1564330 h 4020696"/>
                <a:gd name="connsiteX3060" fmla="*/ 5173189 w 8140614"/>
                <a:gd name="connsiteY3060" fmla="*/ 1579196 h 4020696"/>
                <a:gd name="connsiteX3061" fmla="*/ 5179853 w 8140614"/>
                <a:gd name="connsiteY3061" fmla="*/ 1601750 h 4020696"/>
                <a:gd name="connsiteX3062" fmla="*/ 5214197 w 8140614"/>
                <a:gd name="connsiteY3062" fmla="*/ 1604313 h 4020696"/>
                <a:gd name="connsiteX3063" fmla="*/ 5322868 w 8140614"/>
                <a:gd name="connsiteY3063" fmla="*/ 1690429 h 4020696"/>
                <a:gd name="connsiteX3064" fmla="*/ 5324405 w 8140614"/>
                <a:gd name="connsiteY3064" fmla="*/ 1702219 h 4020696"/>
                <a:gd name="connsiteX3065" fmla="*/ 5305952 w 8140614"/>
                <a:gd name="connsiteY3065" fmla="*/ 1698118 h 4020696"/>
                <a:gd name="connsiteX3066" fmla="*/ 5287498 w 8140614"/>
                <a:gd name="connsiteY3066" fmla="*/ 1708883 h 4020696"/>
                <a:gd name="connsiteX3067" fmla="*/ 5276734 w 8140614"/>
                <a:gd name="connsiteY3067" fmla="*/ 1734000 h 4020696"/>
                <a:gd name="connsiteX3068" fmla="*/ 5250079 w 8140614"/>
                <a:gd name="connsiteY3068" fmla="*/ 1743227 h 4020696"/>
                <a:gd name="connsiteX3069" fmla="*/ 5239314 w 8140614"/>
                <a:gd name="connsiteY3069" fmla="*/ 1757579 h 4020696"/>
                <a:gd name="connsiteX3070" fmla="*/ 5205995 w 8140614"/>
                <a:gd name="connsiteY3070" fmla="*/ 1750916 h 4020696"/>
                <a:gd name="connsiteX3071" fmla="*/ 5200869 w 8140614"/>
                <a:gd name="connsiteY3071" fmla="*/ 1724261 h 4020696"/>
                <a:gd name="connsiteX3072" fmla="*/ 5092199 w 8140614"/>
                <a:gd name="connsiteY3072" fmla="*/ 1679152 h 4020696"/>
                <a:gd name="connsiteX3073" fmla="*/ 5067082 w 8140614"/>
                <a:gd name="connsiteY3073" fmla="*/ 1684278 h 4020696"/>
                <a:gd name="connsiteX3074" fmla="*/ 5034275 w 8140614"/>
                <a:gd name="connsiteY3074" fmla="*/ 1702732 h 4020696"/>
                <a:gd name="connsiteX3075" fmla="*/ 4259741 w 8140614"/>
                <a:gd name="connsiteY3075" fmla="*/ 1563305 h 4020696"/>
                <a:gd name="connsiteX3076" fmla="*/ 4278194 w 8140614"/>
                <a:gd name="connsiteY3076" fmla="*/ 1574070 h 4020696"/>
                <a:gd name="connsiteX3077" fmla="*/ 4287421 w 8140614"/>
                <a:gd name="connsiteY3077" fmla="*/ 1614052 h 4020696"/>
                <a:gd name="connsiteX3078" fmla="*/ 4268967 w 8140614"/>
                <a:gd name="connsiteY3078" fmla="*/ 1640707 h 4020696"/>
                <a:gd name="connsiteX3079" fmla="*/ 4267430 w 8140614"/>
                <a:gd name="connsiteY3079" fmla="*/ 1638144 h 4020696"/>
                <a:gd name="connsiteX3080" fmla="*/ 4259228 w 8140614"/>
                <a:gd name="connsiteY3080" fmla="*/ 1583809 h 4020696"/>
                <a:gd name="connsiteX3081" fmla="*/ 4252564 w 8140614"/>
                <a:gd name="connsiteY3081" fmla="*/ 1578683 h 4020696"/>
                <a:gd name="connsiteX3082" fmla="*/ 4252564 w 8140614"/>
                <a:gd name="connsiteY3082" fmla="*/ 1573557 h 4020696"/>
                <a:gd name="connsiteX3083" fmla="*/ 4259741 w 8140614"/>
                <a:gd name="connsiteY3083" fmla="*/ 1563305 h 4020696"/>
                <a:gd name="connsiteX3084" fmla="*/ 6736098 w 8140614"/>
                <a:gd name="connsiteY3084" fmla="*/ 1558179 h 4020696"/>
                <a:gd name="connsiteX3085" fmla="*/ 6756090 w 8140614"/>
                <a:gd name="connsiteY3085" fmla="*/ 1566381 h 4020696"/>
                <a:gd name="connsiteX3086" fmla="*/ 6729435 w 8140614"/>
                <a:gd name="connsiteY3086" fmla="*/ 1614052 h 4020696"/>
                <a:gd name="connsiteX3087" fmla="*/ 6680225 w 8140614"/>
                <a:gd name="connsiteY3087" fmla="*/ 1643270 h 4020696"/>
                <a:gd name="connsiteX3088" fmla="*/ 6677662 w 8140614"/>
                <a:gd name="connsiteY3088" fmla="*/ 1659161 h 4020696"/>
                <a:gd name="connsiteX3089" fmla="*/ 6698679 w 8140614"/>
                <a:gd name="connsiteY3089" fmla="*/ 1680177 h 4020696"/>
                <a:gd name="connsiteX3090" fmla="*/ 6696116 w 8140614"/>
                <a:gd name="connsiteY3090" fmla="*/ 1680177 h 4020696"/>
                <a:gd name="connsiteX3091" fmla="*/ 6628453 w 8140614"/>
                <a:gd name="connsiteY3091" fmla="*/ 1698631 h 4020696"/>
                <a:gd name="connsiteX3092" fmla="*/ 6619226 w 8140614"/>
                <a:gd name="connsiteY3092" fmla="*/ 1681202 h 4020696"/>
                <a:gd name="connsiteX3093" fmla="*/ 6636654 w 8140614"/>
                <a:gd name="connsiteY3093" fmla="*/ 1657110 h 4020696"/>
                <a:gd name="connsiteX3094" fmla="*/ 6609999 w 8140614"/>
                <a:gd name="connsiteY3094" fmla="*/ 1638657 h 4020696"/>
                <a:gd name="connsiteX3095" fmla="*/ 6615125 w 8140614"/>
                <a:gd name="connsiteY3095" fmla="*/ 1631993 h 4020696"/>
                <a:gd name="connsiteX3096" fmla="*/ 6668436 w 8140614"/>
                <a:gd name="connsiteY3096" fmla="*/ 1594574 h 4020696"/>
                <a:gd name="connsiteX3097" fmla="*/ 6701754 w 8140614"/>
                <a:gd name="connsiteY3097" fmla="*/ 1598674 h 4020696"/>
                <a:gd name="connsiteX3098" fmla="*/ 6699191 w 8140614"/>
                <a:gd name="connsiteY3098" fmla="*/ 1589448 h 4020696"/>
                <a:gd name="connsiteX3099" fmla="*/ 6736098 w 8140614"/>
                <a:gd name="connsiteY3099" fmla="*/ 1558179 h 4020696"/>
                <a:gd name="connsiteX3100" fmla="*/ 4034198 w 8140614"/>
                <a:gd name="connsiteY3100" fmla="*/ 1554078 h 4020696"/>
                <a:gd name="connsiteX3101" fmla="*/ 4034198 w 8140614"/>
                <a:gd name="connsiteY3101" fmla="*/ 1589960 h 4020696"/>
                <a:gd name="connsiteX3102" fmla="*/ 4031635 w 8140614"/>
                <a:gd name="connsiteY3102" fmla="*/ 1591498 h 4020696"/>
                <a:gd name="connsiteX3103" fmla="*/ 4029072 w 8140614"/>
                <a:gd name="connsiteY3103" fmla="*/ 1591498 h 4020696"/>
                <a:gd name="connsiteX3104" fmla="*/ 4020870 w 8140614"/>
                <a:gd name="connsiteY3104" fmla="*/ 1567406 h 4020696"/>
                <a:gd name="connsiteX3105" fmla="*/ 4034198 w 8140614"/>
                <a:gd name="connsiteY3105" fmla="*/ 1554078 h 4020696"/>
                <a:gd name="connsiteX3106" fmla="*/ 5495613 w 8140614"/>
                <a:gd name="connsiteY3106" fmla="*/ 1551515 h 4020696"/>
                <a:gd name="connsiteX3107" fmla="*/ 5531495 w 8140614"/>
                <a:gd name="connsiteY3107" fmla="*/ 1562280 h 4020696"/>
                <a:gd name="connsiteX3108" fmla="*/ 5563276 w 8140614"/>
                <a:gd name="connsiteY3108" fmla="*/ 1559717 h 4020696"/>
                <a:gd name="connsiteX3109" fmla="*/ 5635040 w 8140614"/>
                <a:gd name="connsiteY3109" fmla="*/ 1577145 h 4020696"/>
                <a:gd name="connsiteX3110" fmla="*/ 5633502 w 8140614"/>
                <a:gd name="connsiteY3110" fmla="*/ 1579708 h 4020696"/>
                <a:gd name="connsiteX3111" fmla="*/ 5597620 w 8140614"/>
                <a:gd name="connsiteY3111" fmla="*/ 1595599 h 4020696"/>
                <a:gd name="connsiteX3112" fmla="*/ 5586855 w 8140614"/>
                <a:gd name="connsiteY3112" fmla="*/ 1608926 h 4020696"/>
                <a:gd name="connsiteX3113" fmla="*/ 5562763 w 8140614"/>
                <a:gd name="connsiteY3113" fmla="*/ 1608926 h 4020696"/>
                <a:gd name="connsiteX3114" fmla="*/ 5542772 w 8140614"/>
                <a:gd name="connsiteY3114" fmla="*/ 1624817 h 4020696"/>
                <a:gd name="connsiteX3115" fmla="*/ 5524318 w 8140614"/>
                <a:gd name="connsiteY3115" fmla="*/ 1619691 h 4020696"/>
                <a:gd name="connsiteX3116" fmla="*/ 5493562 w 8140614"/>
                <a:gd name="connsiteY3116" fmla="*/ 1634043 h 4020696"/>
                <a:gd name="connsiteX3117" fmla="*/ 5488436 w 8140614"/>
                <a:gd name="connsiteY3117" fmla="*/ 1649934 h 4020696"/>
                <a:gd name="connsiteX3118" fmla="*/ 5391556 w 8140614"/>
                <a:gd name="connsiteY3118" fmla="*/ 1644808 h 4020696"/>
                <a:gd name="connsiteX3119" fmla="*/ 5399757 w 8140614"/>
                <a:gd name="connsiteY3119" fmla="*/ 1635581 h 4020696"/>
                <a:gd name="connsiteX3120" fmla="*/ 5458194 w 8140614"/>
                <a:gd name="connsiteY3120" fmla="*/ 1630455 h 4020696"/>
                <a:gd name="connsiteX3121" fmla="*/ 5475621 w 8140614"/>
                <a:gd name="connsiteY3121" fmla="*/ 1619691 h 4020696"/>
                <a:gd name="connsiteX3122" fmla="*/ 5470495 w 8140614"/>
                <a:gd name="connsiteY3122" fmla="*/ 1608926 h 4020696"/>
                <a:gd name="connsiteX3123" fmla="*/ 5447942 w 8140614"/>
                <a:gd name="connsiteY3123" fmla="*/ 1595599 h 4020696"/>
                <a:gd name="connsiteX3124" fmla="*/ 5426925 w 8140614"/>
                <a:gd name="connsiteY3124" fmla="*/ 1599699 h 4020696"/>
                <a:gd name="connsiteX3125" fmla="*/ 5416160 w 8140614"/>
                <a:gd name="connsiteY3125" fmla="*/ 1590473 h 4020696"/>
                <a:gd name="connsiteX3126" fmla="*/ 5438715 w 8140614"/>
                <a:gd name="connsiteY3126" fmla="*/ 1562792 h 4020696"/>
                <a:gd name="connsiteX3127" fmla="*/ 5486386 w 8140614"/>
                <a:gd name="connsiteY3127" fmla="*/ 1565355 h 4020696"/>
                <a:gd name="connsiteX3128" fmla="*/ 5495613 w 8140614"/>
                <a:gd name="connsiteY3128" fmla="*/ 1551515 h 4020696"/>
                <a:gd name="connsiteX3129" fmla="*/ 4242312 w 8140614"/>
                <a:gd name="connsiteY3129" fmla="*/ 1544852 h 4020696"/>
                <a:gd name="connsiteX3130" fmla="*/ 4251539 w 8140614"/>
                <a:gd name="connsiteY3130" fmla="*/ 1565868 h 4020696"/>
                <a:gd name="connsiteX3131" fmla="*/ 4247438 w 8140614"/>
                <a:gd name="connsiteY3131" fmla="*/ 1574070 h 4020696"/>
                <a:gd name="connsiteX3132" fmla="*/ 4234111 w 8140614"/>
                <a:gd name="connsiteY3132" fmla="*/ 1564843 h 4020696"/>
                <a:gd name="connsiteX3133" fmla="*/ 4242312 w 8140614"/>
                <a:gd name="connsiteY3133" fmla="*/ 1544852 h 4020696"/>
                <a:gd name="connsiteX3134" fmla="*/ 4718515 w 8140614"/>
                <a:gd name="connsiteY3134" fmla="*/ 1538188 h 4020696"/>
                <a:gd name="connsiteX3135" fmla="*/ 4749271 w 8140614"/>
                <a:gd name="connsiteY3135" fmla="*/ 1547415 h 4020696"/>
                <a:gd name="connsiteX3136" fmla="*/ 4781052 w 8140614"/>
                <a:gd name="connsiteY3136" fmla="*/ 1547415 h 4020696"/>
                <a:gd name="connsiteX3137" fmla="*/ 4808732 w 8140614"/>
                <a:gd name="connsiteY3137" fmla="*/ 1565868 h 4020696"/>
                <a:gd name="connsiteX3138" fmla="*/ 4843076 w 8140614"/>
                <a:gd name="connsiteY3138" fmla="*/ 1565868 h 4020696"/>
                <a:gd name="connsiteX3139" fmla="*/ 4858967 w 8140614"/>
                <a:gd name="connsiteY3139" fmla="*/ 1584322 h 4020696"/>
                <a:gd name="connsiteX3140" fmla="*/ 4864093 w 8140614"/>
                <a:gd name="connsiteY3140" fmla="*/ 1601750 h 4020696"/>
                <a:gd name="connsiteX3141" fmla="*/ 4853328 w 8140614"/>
                <a:gd name="connsiteY3141" fmla="*/ 1601750 h 4020696"/>
                <a:gd name="connsiteX3142" fmla="*/ 4837438 w 8140614"/>
                <a:gd name="connsiteY3142" fmla="*/ 1592523 h 4020696"/>
                <a:gd name="connsiteX3143" fmla="*/ 4790791 w 8140614"/>
                <a:gd name="connsiteY3143" fmla="*/ 1599187 h 4020696"/>
                <a:gd name="connsiteX3144" fmla="*/ 4780027 w 8140614"/>
                <a:gd name="connsiteY3144" fmla="*/ 1587397 h 4020696"/>
                <a:gd name="connsiteX3145" fmla="*/ 4754910 w 8140614"/>
                <a:gd name="connsiteY3145" fmla="*/ 1588935 h 4020696"/>
                <a:gd name="connsiteX3146" fmla="*/ 4718515 w 8140614"/>
                <a:gd name="connsiteY3146" fmla="*/ 1538188 h 4020696"/>
                <a:gd name="connsiteX3147" fmla="*/ 3894771 w 8140614"/>
                <a:gd name="connsiteY3147" fmla="*/ 1569969 h 4020696"/>
                <a:gd name="connsiteX3148" fmla="*/ 3893234 w 8140614"/>
                <a:gd name="connsiteY3148" fmla="*/ 1579196 h 4020696"/>
                <a:gd name="connsiteX3149" fmla="*/ 3820445 w 8140614"/>
                <a:gd name="connsiteY3149" fmla="*/ 1666850 h 4020696"/>
                <a:gd name="connsiteX3150" fmla="*/ 3799428 w 8140614"/>
                <a:gd name="connsiteY3150" fmla="*/ 1697606 h 4020696"/>
                <a:gd name="connsiteX3151" fmla="*/ 3771748 w 8140614"/>
                <a:gd name="connsiteY3151" fmla="*/ 1717597 h 4020696"/>
                <a:gd name="connsiteX3152" fmla="*/ 3692295 w 8140614"/>
                <a:gd name="connsiteY3152" fmla="*/ 1735025 h 4020696"/>
                <a:gd name="connsiteX3153" fmla="*/ 3671279 w 8140614"/>
                <a:gd name="connsiteY3153" fmla="*/ 1709908 h 4020696"/>
                <a:gd name="connsiteX3154" fmla="*/ 3656926 w 8140614"/>
                <a:gd name="connsiteY3154" fmla="*/ 1705807 h 4020696"/>
                <a:gd name="connsiteX3155" fmla="*/ 3659489 w 8140614"/>
                <a:gd name="connsiteY3155" fmla="*/ 1691454 h 4020696"/>
                <a:gd name="connsiteX3156" fmla="*/ 3667691 w 8140614"/>
                <a:gd name="connsiteY3156" fmla="*/ 1687354 h 4020696"/>
                <a:gd name="connsiteX3157" fmla="*/ 3659489 w 8140614"/>
                <a:gd name="connsiteY3157" fmla="*/ 1673001 h 4020696"/>
                <a:gd name="connsiteX3158" fmla="*/ 3667691 w 8140614"/>
                <a:gd name="connsiteY3158" fmla="*/ 1664799 h 4020696"/>
                <a:gd name="connsiteX3159" fmla="*/ 3655901 w 8140614"/>
                <a:gd name="connsiteY3159" fmla="*/ 1647371 h 4020696"/>
                <a:gd name="connsiteX3160" fmla="*/ 3666666 w 8140614"/>
                <a:gd name="connsiteY3160" fmla="*/ 1644808 h 4020696"/>
                <a:gd name="connsiteX3161" fmla="*/ 3666666 w 8140614"/>
                <a:gd name="connsiteY3161" fmla="*/ 1607388 h 4020696"/>
                <a:gd name="connsiteX3162" fmla="*/ 3684094 w 8140614"/>
                <a:gd name="connsiteY3162" fmla="*/ 1591498 h 4020696"/>
                <a:gd name="connsiteX3163" fmla="*/ 3681531 w 8140614"/>
                <a:gd name="connsiteY3163" fmla="*/ 1587397 h 4020696"/>
                <a:gd name="connsiteX3164" fmla="*/ 3669741 w 8140614"/>
                <a:gd name="connsiteY3164" fmla="*/ 1578170 h 4020696"/>
                <a:gd name="connsiteX3165" fmla="*/ 3640523 w 8140614"/>
                <a:gd name="connsiteY3165" fmla="*/ 1580733 h 4020696"/>
                <a:gd name="connsiteX3166" fmla="*/ 3636422 w 8140614"/>
                <a:gd name="connsiteY3166" fmla="*/ 1574070 h 4020696"/>
                <a:gd name="connsiteX3167" fmla="*/ 3625658 w 8140614"/>
                <a:gd name="connsiteY3167" fmla="*/ 1578170 h 4020696"/>
                <a:gd name="connsiteX3168" fmla="*/ 3614893 w 8140614"/>
                <a:gd name="connsiteY3168" fmla="*/ 1550490 h 4020696"/>
                <a:gd name="connsiteX3169" fmla="*/ 3641548 w 8140614"/>
                <a:gd name="connsiteY3169" fmla="*/ 1533062 h 4020696"/>
                <a:gd name="connsiteX3170" fmla="*/ 3664103 w 8140614"/>
                <a:gd name="connsiteY3170" fmla="*/ 1541263 h 4020696"/>
                <a:gd name="connsiteX3171" fmla="*/ 3784563 w 8140614"/>
                <a:gd name="connsiteY3171" fmla="*/ 1545364 h 4020696"/>
                <a:gd name="connsiteX3172" fmla="*/ 3832234 w 8140614"/>
                <a:gd name="connsiteY3172" fmla="*/ 1565355 h 4020696"/>
                <a:gd name="connsiteX3173" fmla="*/ 3840436 w 8140614"/>
                <a:gd name="connsiteY3173" fmla="*/ 1558692 h 4020696"/>
                <a:gd name="connsiteX3174" fmla="*/ 3894771 w 8140614"/>
                <a:gd name="connsiteY3174" fmla="*/ 1569969 h 4020696"/>
                <a:gd name="connsiteX3175" fmla="*/ 4323303 w 8140614"/>
                <a:gd name="connsiteY3175" fmla="*/ 1520760 h 4020696"/>
                <a:gd name="connsiteX3176" fmla="*/ 4392504 w 8140614"/>
                <a:gd name="connsiteY3176" fmla="*/ 1531524 h 4020696"/>
                <a:gd name="connsiteX3177" fmla="*/ 4456066 w 8140614"/>
                <a:gd name="connsiteY3177" fmla="*/ 1533062 h 4020696"/>
                <a:gd name="connsiteX3178" fmla="*/ 4431973 w 8140614"/>
                <a:gd name="connsiteY3178" fmla="*/ 1558179 h 4020696"/>
                <a:gd name="connsiteX3179" fmla="*/ 4441200 w 8140614"/>
                <a:gd name="connsiteY3179" fmla="*/ 1576633 h 4020696"/>
                <a:gd name="connsiteX3180" fmla="*/ 4437099 w 8140614"/>
                <a:gd name="connsiteY3180" fmla="*/ 1578170 h 4020696"/>
                <a:gd name="connsiteX3181" fmla="*/ 4411982 w 8140614"/>
                <a:gd name="connsiteY3181" fmla="*/ 1576633 h 4020696"/>
                <a:gd name="connsiteX3182" fmla="*/ 4396092 w 8140614"/>
                <a:gd name="connsiteY3182" fmla="*/ 1592523 h 4020696"/>
                <a:gd name="connsiteX3183" fmla="*/ 4335093 w 8140614"/>
                <a:gd name="connsiteY3183" fmla="*/ 1584322 h 4020696"/>
                <a:gd name="connsiteX3184" fmla="*/ 4321765 w 8140614"/>
                <a:gd name="connsiteY3184" fmla="*/ 1568431 h 4020696"/>
                <a:gd name="connsiteX3185" fmla="*/ 4332530 w 8140614"/>
                <a:gd name="connsiteY3185" fmla="*/ 1548440 h 4020696"/>
                <a:gd name="connsiteX3186" fmla="*/ 4320740 w 8140614"/>
                <a:gd name="connsiteY3186" fmla="*/ 1524348 h 4020696"/>
                <a:gd name="connsiteX3187" fmla="*/ 4323303 w 8140614"/>
                <a:gd name="connsiteY3187" fmla="*/ 1520760 h 4020696"/>
                <a:gd name="connsiteX3188" fmla="*/ 7009313 w 8140614"/>
                <a:gd name="connsiteY3188" fmla="*/ 1491541 h 4020696"/>
                <a:gd name="connsiteX3189" fmla="*/ 7015976 w 8140614"/>
                <a:gd name="connsiteY3189" fmla="*/ 1493079 h 4020696"/>
                <a:gd name="connsiteX3190" fmla="*/ 7108757 w 8140614"/>
                <a:gd name="connsiteY3190" fmla="*/ 1523835 h 4020696"/>
                <a:gd name="connsiteX3191" fmla="*/ 7087740 w 8140614"/>
                <a:gd name="connsiteY3191" fmla="*/ 1543826 h 4020696"/>
                <a:gd name="connsiteX3192" fmla="*/ 7089278 w 8140614"/>
                <a:gd name="connsiteY3192" fmla="*/ 1554591 h 4020696"/>
                <a:gd name="connsiteX3193" fmla="*/ 7086715 w 8140614"/>
                <a:gd name="connsiteY3193" fmla="*/ 1554591 h 4020696"/>
                <a:gd name="connsiteX3194" fmla="*/ 7045707 w 8140614"/>
                <a:gd name="connsiteY3194" fmla="*/ 1566381 h 4020696"/>
                <a:gd name="connsiteX3195" fmla="*/ 7039043 w 8140614"/>
                <a:gd name="connsiteY3195" fmla="*/ 1582271 h 4020696"/>
                <a:gd name="connsiteX3196" fmla="*/ 6976507 w 8140614"/>
                <a:gd name="connsiteY3196" fmla="*/ 1568944 h 4020696"/>
                <a:gd name="connsiteX3197" fmla="*/ 6976507 w 8140614"/>
                <a:gd name="connsiteY3197" fmla="*/ 1571507 h 4020696"/>
                <a:gd name="connsiteX3198" fmla="*/ 6974968 w 8140614"/>
                <a:gd name="connsiteY3198" fmla="*/ 1573044 h 4020696"/>
                <a:gd name="connsiteX3199" fmla="*/ 6988297 w 8140614"/>
                <a:gd name="connsiteY3199" fmla="*/ 1588935 h 4020696"/>
                <a:gd name="connsiteX3200" fmla="*/ 6969842 w 8140614"/>
                <a:gd name="connsiteY3200" fmla="*/ 1597136 h 4020696"/>
                <a:gd name="connsiteX3201" fmla="*/ 6965742 w 8140614"/>
                <a:gd name="connsiteY3201" fmla="*/ 1574582 h 4020696"/>
                <a:gd name="connsiteX3202" fmla="*/ 6980094 w 8140614"/>
                <a:gd name="connsiteY3202" fmla="*/ 1556129 h 4020696"/>
                <a:gd name="connsiteX3203" fmla="*/ 6998548 w 8140614"/>
                <a:gd name="connsiteY3203" fmla="*/ 1552028 h 4020696"/>
                <a:gd name="connsiteX3204" fmla="*/ 7010338 w 8140614"/>
                <a:gd name="connsiteY3204" fmla="*/ 1513583 h 4020696"/>
                <a:gd name="connsiteX3205" fmla="*/ 7009313 w 8140614"/>
                <a:gd name="connsiteY3205" fmla="*/ 1491541 h 4020696"/>
                <a:gd name="connsiteX3206" fmla="*/ 4194641 w 8140614"/>
                <a:gd name="connsiteY3206" fmla="*/ 1490516 h 4020696"/>
                <a:gd name="connsiteX3207" fmla="*/ 4251539 w 8140614"/>
                <a:gd name="connsiteY3207" fmla="*/ 1505382 h 4020696"/>
                <a:gd name="connsiteX3208" fmla="*/ 4230523 w 8140614"/>
                <a:gd name="connsiteY3208" fmla="*/ 1561255 h 4020696"/>
                <a:gd name="connsiteX3209" fmla="*/ 4226422 w 8140614"/>
                <a:gd name="connsiteY3209" fmla="*/ 1557154 h 4020696"/>
                <a:gd name="connsiteX3210" fmla="*/ 4176187 w 8140614"/>
                <a:gd name="connsiteY3210" fmla="*/ 1494617 h 4020696"/>
                <a:gd name="connsiteX3211" fmla="*/ 4177725 w 8140614"/>
                <a:gd name="connsiteY3211" fmla="*/ 1493079 h 4020696"/>
                <a:gd name="connsiteX3212" fmla="*/ 4194641 w 8140614"/>
                <a:gd name="connsiteY3212" fmla="*/ 1490516 h 4020696"/>
                <a:gd name="connsiteX3213" fmla="*/ 5136282 w 8140614"/>
                <a:gd name="connsiteY3213" fmla="*/ 1483852 h 4020696"/>
                <a:gd name="connsiteX3214" fmla="*/ 5141408 w 8140614"/>
                <a:gd name="connsiteY3214" fmla="*/ 1518197 h 4020696"/>
                <a:gd name="connsiteX3215" fmla="*/ 5145509 w 8140614"/>
                <a:gd name="connsiteY3215" fmla="*/ 1518197 h 4020696"/>
                <a:gd name="connsiteX3216" fmla="*/ 5152173 w 8140614"/>
                <a:gd name="connsiteY3216" fmla="*/ 1486415 h 4020696"/>
                <a:gd name="connsiteX3217" fmla="*/ 5154736 w 8140614"/>
                <a:gd name="connsiteY3217" fmla="*/ 1484878 h 4020696"/>
                <a:gd name="connsiteX3218" fmla="*/ 5157299 w 8140614"/>
                <a:gd name="connsiteY3218" fmla="*/ 1487441 h 4020696"/>
                <a:gd name="connsiteX3219" fmla="*/ 5157299 w 8140614"/>
                <a:gd name="connsiteY3219" fmla="*/ 1528448 h 4020696"/>
                <a:gd name="connsiteX3220" fmla="*/ 5162425 w 8140614"/>
                <a:gd name="connsiteY3220" fmla="*/ 1529986 h 4020696"/>
                <a:gd name="connsiteX3221" fmla="*/ 5191643 w 8140614"/>
                <a:gd name="connsiteY3221" fmla="*/ 1514096 h 4020696"/>
                <a:gd name="connsiteX3222" fmla="*/ 5220861 w 8140614"/>
                <a:gd name="connsiteY3222" fmla="*/ 1543314 h 4020696"/>
                <a:gd name="connsiteX3223" fmla="*/ 5292624 w 8140614"/>
                <a:gd name="connsiteY3223" fmla="*/ 1540751 h 4020696"/>
                <a:gd name="connsiteX3224" fmla="*/ 5312616 w 8140614"/>
                <a:gd name="connsiteY3224" fmla="*/ 1556641 h 4020696"/>
                <a:gd name="connsiteX3225" fmla="*/ 5328506 w 8140614"/>
                <a:gd name="connsiteY3225" fmla="*/ 1603288 h 4020696"/>
                <a:gd name="connsiteX3226" fmla="*/ 5360287 w 8140614"/>
                <a:gd name="connsiteY3226" fmla="*/ 1608414 h 4020696"/>
                <a:gd name="connsiteX3227" fmla="*/ 5365413 w 8140614"/>
                <a:gd name="connsiteY3227" fmla="*/ 1619178 h 4020696"/>
                <a:gd name="connsiteX3228" fmla="*/ 5377203 w 8140614"/>
                <a:gd name="connsiteY3228" fmla="*/ 1615077 h 4020696"/>
                <a:gd name="connsiteX3229" fmla="*/ 5424875 w 8140614"/>
                <a:gd name="connsiteY3229" fmla="*/ 1604313 h 4020696"/>
                <a:gd name="connsiteX3230" fmla="*/ 5445891 w 8140614"/>
                <a:gd name="connsiteY3230" fmla="*/ 1599187 h 4020696"/>
                <a:gd name="connsiteX3231" fmla="*/ 5471008 w 8140614"/>
                <a:gd name="connsiteY3231" fmla="*/ 1616615 h 4020696"/>
                <a:gd name="connsiteX3232" fmla="*/ 5416673 w 8140614"/>
                <a:gd name="connsiteY3232" fmla="*/ 1629943 h 4020696"/>
                <a:gd name="connsiteX3233" fmla="*/ 5423337 w 8140614"/>
                <a:gd name="connsiteY3233" fmla="*/ 1614052 h 4020696"/>
                <a:gd name="connsiteX3234" fmla="*/ 5419236 w 8140614"/>
                <a:gd name="connsiteY3234" fmla="*/ 1609951 h 4020696"/>
                <a:gd name="connsiteX3235" fmla="*/ 5385917 w 8140614"/>
                <a:gd name="connsiteY3235" fmla="*/ 1618153 h 4020696"/>
                <a:gd name="connsiteX3236" fmla="*/ 5345935 w 8140614"/>
                <a:gd name="connsiteY3236" fmla="*/ 1652497 h 4020696"/>
                <a:gd name="connsiteX3237" fmla="*/ 5345935 w 8140614"/>
                <a:gd name="connsiteY3237" fmla="*/ 1657623 h 4020696"/>
                <a:gd name="connsiteX3238" fmla="*/ 5364388 w 8140614"/>
                <a:gd name="connsiteY3238" fmla="*/ 1689404 h 4020696"/>
                <a:gd name="connsiteX3239" fmla="*/ 5352598 w 8140614"/>
                <a:gd name="connsiteY3239" fmla="*/ 1710421 h 4020696"/>
                <a:gd name="connsiteX3240" fmla="*/ 5327481 w 8140614"/>
                <a:gd name="connsiteY3240" fmla="*/ 1702219 h 4020696"/>
                <a:gd name="connsiteX3241" fmla="*/ 5323380 w 8140614"/>
                <a:gd name="connsiteY3241" fmla="*/ 1687866 h 4020696"/>
                <a:gd name="connsiteX3242" fmla="*/ 5299288 w 8140614"/>
                <a:gd name="connsiteY3242" fmla="*/ 1679665 h 4020696"/>
                <a:gd name="connsiteX3243" fmla="*/ 5214197 w 8140614"/>
                <a:gd name="connsiteY3243" fmla="*/ 1600212 h 4020696"/>
                <a:gd name="connsiteX3244" fmla="*/ 5179853 w 8140614"/>
                <a:gd name="connsiteY3244" fmla="*/ 1597649 h 4020696"/>
                <a:gd name="connsiteX3245" fmla="*/ 5173189 w 8140614"/>
                <a:gd name="connsiteY3245" fmla="*/ 1572532 h 4020696"/>
                <a:gd name="connsiteX3246" fmla="*/ 5137307 w 8140614"/>
                <a:gd name="connsiteY3246" fmla="*/ 1560742 h 4020696"/>
                <a:gd name="connsiteX3247" fmla="*/ 5100400 w 8140614"/>
                <a:gd name="connsiteY3247" fmla="*/ 1598162 h 4020696"/>
                <a:gd name="connsiteX3248" fmla="*/ 5081947 w 8140614"/>
                <a:gd name="connsiteY3248" fmla="*/ 1595599 h 4020696"/>
                <a:gd name="connsiteX3249" fmla="*/ 5086048 w 8140614"/>
                <a:gd name="connsiteY3249" fmla="*/ 1497180 h 4020696"/>
                <a:gd name="connsiteX3250" fmla="*/ 5136282 w 8140614"/>
                <a:gd name="connsiteY3250" fmla="*/ 1483852 h 4020696"/>
                <a:gd name="connsiteX3251" fmla="*/ 4260766 w 8140614"/>
                <a:gd name="connsiteY3251" fmla="*/ 1462323 h 4020696"/>
                <a:gd name="connsiteX3252" fmla="*/ 4295110 w 8140614"/>
                <a:gd name="connsiteY3252" fmla="*/ 1502306 h 4020696"/>
                <a:gd name="connsiteX3253" fmla="*/ 4320227 w 8140614"/>
                <a:gd name="connsiteY3253" fmla="*/ 1507432 h 4020696"/>
                <a:gd name="connsiteX3254" fmla="*/ 4317664 w 8140614"/>
                <a:gd name="connsiteY3254" fmla="*/ 1532549 h 4020696"/>
                <a:gd name="connsiteX3255" fmla="*/ 4328429 w 8140614"/>
                <a:gd name="connsiteY3255" fmla="*/ 1548440 h 4020696"/>
                <a:gd name="connsiteX3256" fmla="*/ 4319202 w 8140614"/>
                <a:gd name="connsiteY3256" fmla="*/ 1564330 h 4020696"/>
                <a:gd name="connsiteX3257" fmla="*/ 4283320 w 8140614"/>
                <a:gd name="connsiteY3257" fmla="*/ 1570994 h 4020696"/>
                <a:gd name="connsiteX3258" fmla="*/ 4246413 w 8140614"/>
                <a:gd name="connsiteY3258" fmla="*/ 1537675 h 4020696"/>
                <a:gd name="connsiteX3259" fmla="*/ 4242312 w 8140614"/>
                <a:gd name="connsiteY3259" fmla="*/ 1468475 h 4020696"/>
                <a:gd name="connsiteX3260" fmla="*/ 4260766 w 8140614"/>
                <a:gd name="connsiteY3260" fmla="*/ 1462323 h 4020696"/>
                <a:gd name="connsiteX3261" fmla="*/ 4189515 w 8140614"/>
                <a:gd name="connsiteY3261" fmla="*/ 1453097 h 4020696"/>
                <a:gd name="connsiteX3262" fmla="*/ 4238724 w 8140614"/>
                <a:gd name="connsiteY3262" fmla="*/ 1470525 h 4020696"/>
                <a:gd name="connsiteX3263" fmla="*/ 4250514 w 8140614"/>
                <a:gd name="connsiteY3263" fmla="*/ 1498205 h 4020696"/>
                <a:gd name="connsiteX3264" fmla="*/ 4172087 w 8140614"/>
                <a:gd name="connsiteY3264" fmla="*/ 1493079 h 4020696"/>
                <a:gd name="connsiteX3265" fmla="*/ 4172087 w 8140614"/>
                <a:gd name="connsiteY3265" fmla="*/ 1501281 h 4020696"/>
                <a:gd name="connsiteX3266" fmla="*/ 4213095 w 8140614"/>
                <a:gd name="connsiteY3266" fmla="*/ 1550490 h 4020696"/>
                <a:gd name="connsiteX3267" fmla="*/ 4206431 w 8140614"/>
                <a:gd name="connsiteY3267" fmla="*/ 1550490 h 4020696"/>
                <a:gd name="connsiteX3268" fmla="*/ 4152095 w 8140614"/>
                <a:gd name="connsiteY3268" fmla="*/ 1493592 h 4020696"/>
                <a:gd name="connsiteX3269" fmla="*/ 4134667 w 8140614"/>
                <a:gd name="connsiteY3269" fmla="*/ 1485390 h 4020696"/>
                <a:gd name="connsiteX3270" fmla="*/ 4163885 w 8140614"/>
                <a:gd name="connsiteY3270" fmla="*/ 1483852 h 4020696"/>
                <a:gd name="connsiteX3271" fmla="*/ 4189515 w 8140614"/>
                <a:gd name="connsiteY3271" fmla="*/ 1453097 h 4020696"/>
                <a:gd name="connsiteX3272" fmla="*/ 5176265 w 8140614"/>
                <a:gd name="connsiteY3272" fmla="*/ 1450534 h 4020696"/>
                <a:gd name="connsiteX3273" fmla="*/ 5178828 w 8140614"/>
                <a:gd name="connsiteY3273" fmla="*/ 1459760 h 4020696"/>
                <a:gd name="connsiteX3274" fmla="*/ 5210609 w 8140614"/>
                <a:gd name="connsiteY3274" fmla="*/ 1463861 h 4020696"/>
                <a:gd name="connsiteX3275" fmla="*/ 5210609 w 8140614"/>
                <a:gd name="connsiteY3275" fmla="*/ 1458735 h 4020696"/>
                <a:gd name="connsiteX3276" fmla="*/ 5208046 w 8140614"/>
                <a:gd name="connsiteY3276" fmla="*/ 1456172 h 4020696"/>
                <a:gd name="connsiteX3277" fmla="*/ 5176265 w 8140614"/>
                <a:gd name="connsiteY3277" fmla="*/ 1450534 h 4020696"/>
                <a:gd name="connsiteX3278" fmla="*/ 5534570 w 8140614"/>
                <a:gd name="connsiteY3278" fmla="*/ 1447971 h 4020696"/>
                <a:gd name="connsiteX3279" fmla="*/ 5492025 w 8140614"/>
                <a:gd name="connsiteY3279" fmla="*/ 1465399 h 4020696"/>
                <a:gd name="connsiteX3280" fmla="*/ 5493562 w 8140614"/>
                <a:gd name="connsiteY3280" fmla="*/ 1498718 h 4020696"/>
                <a:gd name="connsiteX3281" fmla="*/ 5497663 w 8140614"/>
                <a:gd name="connsiteY3281" fmla="*/ 1500256 h 4020696"/>
                <a:gd name="connsiteX3282" fmla="*/ 5504327 w 8140614"/>
                <a:gd name="connsiteY3282" fmla="*/ 1497693 h 4020696"/>
                <a:gd name="connsiteX3283" fmla="*/ 5614536 w 8140614"/>
                <a:gd name="connsiteY3283" fmla="*/ 1455147 h 4020696"/>
                <a:gd name="connsiteX3284" fmla="*/ 5614536 w 8140614"/>
                <a:gd name="connsiteY3284" fmla="*/ 1453609 h 4020696"/>
                <a:gd name="connsiteX3285" fmla="*/ 5612998 w 8140614"/>
                <a:gd name="connsiteY3285" fmla="*/ 1448483 h 4020696"/>
                <a:gd name="connsiteX3286" fmla="*/ 5534570 w 8140614"/>
                <a:gd name="connsiteY3286" fmla="*/ 1447971 h 4020696"/>
                <a:gd name="connsiteX3287" fmla="*/ 4181313 w 8140614"/>
                <a:gd name="connsiteY3287" fmla="*/ 1445408 h 4020696"/>
                <a:gd name="connsiteX3288" fmla="*/ 4187977 w 8140614"/>
                <a:gd name="connsiteY3288" fmla="*/ 1449508 h 4020696"/>
                <a:gd name="connsiteX3289" fmla="*/ 4186439 w 8140614"/>
                <a:gd name="connsiteY3289" fmla="*/ 1452071 h 4020696"/>
                <a:gd name="connsiteX3290" fmla="*/ 4161322 w 8140614"/>
                <a:gd name="connsiteY3290" fmla="*/ 1479752 h 4020696"/>
                <a:gd name="connsiteX3291" fmla="*/ 4133642 w 8140614"/>
                <a:gd name="connsiteY3291" fmla="*/ 1481289 h 4020696"/>
                <a:gd name="connsiteX3292" fmla="*/ 4116213 w 8140614"/>
                <a:gd name="connsiteY3292" fmla="*/ 1476164 h 4020696"/>
                <a:gd name="connsiteX3293" fmla="*/ 4117751 w 8140614"/>
                <a:gd name="connsiteY3293" fmla="*/ 1451046 h 4020696"/>
                <a:gd name="connsiteX3294" fmla="*/ 4181313 w 8140614"/>
                <a:gd name="connsiteY3294" fmla="*/ 1445408 h 4020696"/>
                <a:gd name="connsiteX3295" fmla="*/ 3983963 w 8140614"/>
                <a:gd name="connsiteY3295" fmla="*/ 1473088 h 4020696"/>
                <a:gd name="connsiteX3296" fmla="*/ 4002417 w 8140614"/>
                <a:gd name="connsiteY3296" fmla="*/ 1471550 h 4020696"/>
                <a:gd name="connsiteX3297" fmla="*/ 4013181 w 8140614"/>
                <a:gd name="connsiteY3297" fmla="*/ 1456685 h 4020696"/>
                <a:gd name="connsiteX3298" fmla="*/ 4015744 w 8140614"/>
                <a:gd name="connsiteY3298" fmla="*/ 1458223 h 4020696"/>
                <a:gd name="connsiteX3299" fmla="*/ 4030097 w 8140614"/>
                <a:gd name="connsiteY3299" fmla="*/ 1472575 h 4020696"/>
                <a:gd name="connsiteX3300" fmla="*/ 4038299 w 8140614"/>
                <a:gd name="connsiteY3300" fmla="*/ 1458223 h 4020696"/>
                <a:gd name="connsiteX3301" fmla="*/ 4099298 w 8140614"/>
                <a:gd name="connsiteY3301" fmla="*/ 1438231 h 4020696"/>
                <a:gd name="connsiteX3302" fmla="*/ 4113650 w 8140614"/>
                <a:gd name="connsiteY3302" fmla="*/ 1450021 h 4020696"/>
                <a:gd name="connsiteX3303" fmla="*/ 4102886 w 8140614"/>
                <a:gd name="connsiteY3303" fmla="*/ 1517684 h 4020696"/>
                <a:gd name="connsiteX3304" fmla="*/ 4132104 w 8140614"/>
                <a:gd name="connsiteY3304" fmla="*/ 1540238 h 4020696"/>
                <a:gd name="connsiteX3305" fmla="*/ 4153120 w 8140614"/>
                <a:gd name="connsiteY3305" fmla="*/ 1578683 h 4020696"/>
                <a:gd name="connsiteX3306" fmla="*/ 4175675 w 8140614"/>
                <a:gd name="connsiteY3306" fmla="*/ 1583809 h 4020696"/>
                <a:gd name="connsiteX3307" fmla="*/ 4184902 w 8140614"/>
                <a:gd name="connsiteY3307" fmla="*/ 1597136 h 4020696"/>
                <a:gd name="connsiteX3308" fmla="*/ 4230010 w 8140614"/>
                <a:gd name="connsiteY3308" fmla="*/ 1631480 h 4020696"/>
                <a:gd name="connsiteX3309" fmla="*/ 4203355 w 8140614"/>
                <a:gd name="connsiteY3309" fmla="*/ 1622254 h 4020696"/>
                <a:gd name="connsiteX3310" fmla="*/ 4191565 w 8140614"/>
                <a:gd name="connsiteY3310" fmla="*/ 1639682 h 4020696"/>
                <a:gd name="connsiteX3311" fmla="*/ 4202330 w 8140614"/>
                <a:gd name="connsiteY3311" fmla="*/ 1650447 h 4020696"/>
                <a:gd name="connsiteX3312" fmla="*/ 4202330 w 8140614"/>
                <a:gd name="connsiteY3312" fmla="*/ 1653010 h 4020696"/>
                <a:gd name="connsiteX3313" fmla="*/ 4179776 w 8140614"/>
                <a:gd name="connsiteY3313" fmla="*/ 1683765 h 4020696"/>
                <a:gd name="connsiteX3314" fmla="*/ 4178238 w 8140614"/>
                <a:gd name="connsiteY3314" fmla="*/ 1683765 h 4020696"/>
                <a:gd name="connsiteX3315" fmla="*/ 4183364 w 8140614"/>
                <a:gd name="connsiteY3315" fmla="*/ 1661211 h 4020696"/>
                <a:gd name="connsiteX3316" fmla="*/ 4175162 w 8140614"/>
                <a:gd name="connsiteY3316" fmla="*/ 1630455 h 4020696"/>
                <a:gd name="connsiteX3317" fmla="*/ 4070592 w 8140614"/>
                <a:gd name="connsiteY3317" fmla="*/ 1557666 h 4020696"/>
                <a:gd name="connsiteX3318" fmla="*/ 4032147 w 8140614"/>
                <a:gd name="connsiteY3318" fmla="*/ 1511020 h 4020696"/>
                <a:gd name="connsiteX3319" fmla="*/ 3997804 w 8140614"/>
                <a:gd name="connsiteY3319" fmla="*/ 1526911 h 4020696"/>
                <a:gd name="connsiteX3320" fmla="*/ 3997804 w 8140614"/>
                <a:gd name="connsiteY3320" fmla="*/ 1517684 h 4020696"/>
                <a:gd name="connsiteX3321" fmla="*/ 3983451 w 8140614"/>
                <a:gd name="connsiteY3321" fmla="*/ 1516146 h 4020696"/>
                <a:gd name="connsiteX3322" fmla="*/ 3976787 w 8140614"/>
                <a:gd name="connsiteY3322" fmla="*/ 1493592 h 4020696"/>
                <a:gd name="connsiteX3323" fmla="*/ 3987552 w 8140614"/>
                <a:gd name="connsiteY3323" fmla="*/ 1485390 h 4020696"/>
                <a:gd name="connsiteX3324" fmla="*/ 3983963 w 8140614"/>
                <a:gd name="connsiteY3324" fmla="*/ 1473088 h 4020696"/>
                <a:gd name="connsiteX3325" fmla="*/ 4018307 w 8140614"/>
                <a:gd name="connsiteY3325" fmla="*/ 1420290 h 4020696"/>
                <a:gd name="connsiteX3326" fmla="*/ 4038299 w 8140614"/>
                <a:gd name="connsiteY3326" fmla="*/ 1425416 h 4020696"/>
                <a:gd name="connsiteX3327" fmla="*/ 4044962 w 8140614"/>
                <a:gd name="connsiteY3327" fmla="*/ 1440282 h 4020696"/>
                <a:gd name="connsiteX3328" fmla="*/ 4060853 w 8140614"/>
                <a:gd name="connsiteY3328" fmla="*/ 1442845 h 4020696"/>
                <a:gd name="connsiteX3329" fmla="*/ 4058290 w 8140614"/>
                <a:gd name="connsiteY3329" fmla="*/ 1449508 h 4020696"/>
                <a:gd name="connsiteX3330" fmla="*/ 4030610 w 8140614"/>
                <a:gd name="connsiteY3330" fmla="*/ 1458735 h 4020696"/>
                <a:gd name="connsiteX3331" fmla="*/ 4029072 w 8140614"/>
                <a:gd name="connsiteY3331" fmla="*/ 1469500 h 4020696"/>
                <a:gd name="connsiteX3332" fmla="*/ 4013181 w 8140614"/>
                <a:gd name="connsiteY3332" fmla="*/ 1452071 h 4020696"/>
                <a:gd name="connsiteX3333" fmla="*/ 4010619 w 8140614"/>
                <a:gd name="connsiteY3333" fmla="*/ 1453609 h 4020696"/>
                <a:gd name="connsiteX3334" fmla="*/ 4001392 w 8140614"/>
                <a:gd name="connsiteY3334" fmla="*/ 1469500 h 4020696"/>
                <a:gd name="connsiteX3335" fmla="*/ 3985501 w 8140614"/>
                <a:gd name="connsiteY3335" fmla="*/ 1469500 h 4020696"/>
                <a:gd name="connsiteX3336" fmla="*/ 3976274 w 8140614"/>
                <a:gd name="connsiteY3336" fmla="*/ 1454634 h 4020696"/>
                <a:gd name="connsiteX3337" fmla="*/ 3967048 w 8140614"/>
                <a:gd name="connsiteY3337" fmla="*/ 1457197 h 4020696"/>
                <a:gd name="connsiteX3338" fmla="*/ 4018307 w 8140614"/>
                <a:gd name="connsiteY3338" fmla="*/ 1420290 h 4020696"/>
                <a:gd name="connsiteX3339" fmla="*/ 4417621 w 8140614"/>
                <a:gd name="connsiteY3339" fmla="*/ 1400299 h 4020696"/>
                <a:gd name="connsiteX3340" fmla="*/ 4448377 w 8140614"/>
                <a:gd name="connsiteY3340" fmla="*/ 1446945 h 4020696"/>
                <a:gd name="connsiteX3341" fmla="*/ 4455040 w 8140614"/>
                <a:gd name="connsiteY3341" fmla="*/ 1486928 h 4020696"/>
                <a:gd name="connsiteX3342" fmla="*/ 4476057 w 8140614"/>
                <a:gd name="connsiteY3342" fmla="*/ 1484365 h 4020696"/>
                <a:gd name="connsiteX3343" fmla="*/ 4480158 w 8140614"/>
                <a:gd name="connsiteY3343" fmla="*/ 1488466 h 4020696"/>
                <a:gd name="connsiteX3344" fmla="*/ 4480158 w 8140614"/>
                <a:gd name="connsiteY3344" fmla="*/ 1495130 h 4020696"/>
                <a:gd name="connsiteX3345" fmla="*/ 4476057 w 8140614"/>
                <a:gd name="connsiteY3345" fmla="*/ 1497693 h 4020696"/>
                <a:gd name="connsiteX3346" fmla="*/ 4461704 w 8140614"/>
                <a:gd name="connsiteY3346" fmla="*/ 1504356 h 4020696"/>
                <a:gd name="connsiteX3347" fmla="*/ 4456578 w 8140614"/>
                <a:gd name="connsiteY3347" fmla="*/ 1528448 h 4020696"/>
                <a:gd name="connsiteX3348" fmla="*/ 4409932 w 8140614"/>
                <a:gd name="connsiteY3348" fmla="*/ 1517684 h 4020696"/>
                <a:gd name="connsiteX3349" fmla="*/ 4392504 w 8140614"/>
                <a:gd name="connsiteY3349" fmla="*/ 1528448 h 4020696"/>
                <a:gd name="connsiteX3350" fmla="*/ 4328941 w 8140614"/>
                <a:gd name="connsiteY3350" fmla="*/ 1517684 h 4020696"/>
                <a:gd name="connsiteX3351" fmla="*/ 4322278 w 8140614"/>
                <a:gd name="connsiteY3351" fmla="*/ 1504356 h 4020696"/>
                <a:gd name="connsiteX3352" fmla="*/ 4281270 w 8140614"/>
                <a:gd name="connsiteY3352" fmla="*/ 1466937 h 4020696"/>
                <a:gd name="connsiteX3353" fmla="*/ 4282808 w 8140614"/>
                <a:gd name="connsiteY3353" fmla="*/ 1464374 h 4020696"/>
                <a:gd name="connsiteX3354" fmla="*/ 4345345 w 8140614"/>
                <a:gd name="connsiteY3354" fmla="*/ 1408501 h 4020696"/>
                <a:gd name="connsiteX3355" fmla="*/ 4417621 w 8140614"/>
                <a:gd name="connsiteY3355" fmla="*/ 1400299 h 4020696"/>
                <a:gd name="connsiteX3356" fmla="*/ 4430948 w 8140614"/>
                <a:gd name="connsiteY3356" fmla="*/ 1396198 h 4020696"/>
                <a:gd name="connsiteX3357" fmla="*/ 4487847 w 8140614"/>
                <a:gd name="connsiteY3357" fmla="*/ 1452071 h 4020696"/>
                <a:gd name="connsiteX3358" fmla="*/ 4486309 w 8140614"/>
                <a:gd name="connsiteY3358" fmla="*/ 1452071 h 4020696"/>
                <a:gd name="connsiteX3359" fmla="*/ 4468880 w 8140614"/>
                <a:gd name="connsiteY3359" fmla="*/ 1447971 h 4020696"/>
                <a:gd name="connsiteX3360" fmla="*/ 4451452 w 8140614"/>
                <a:gd name="connsiteY3360" fmla="*/ 1477189 h 4020696"/>
                <a:gd name="connsiteX3361" fmla="*/ 4451452 w 8140614"/>
                <a:gd name="connsiteY3361" fmla="*/ 1445408 h 4020696"/>
                <a:gd name="connsiteX3362" fmla="*/ 4422234 w 8140614"/>
                <a:gd name="connsiteY3362" fmla="*/ 1398761 h 4020696"/>
                <a:gd name="connsiteX3363" fmla="*/ 4424797 w 8140614"/>
                <a:gd name="connsiteY3363" fmla="*/ 1398761 h 4020696"/>
                <a:gd name="connsiteX3364" fmla="*/ 4430948 w 8140614"/>
                <a:gd name="connsiteY3364" fmla="*/ 1396198 h 4020696"/>
                <a:gd name="connsiteX3365" fmla="*/ 4194641 w 8140614"/>
                <a:gd name="connsiteY3365" fmla="*/ 1420290 h 4020696"/>
                <a:gd name="connsiteX3366" fmla="*/ 4202843 w 8140614"/>
                <a:gd name="connsiteY3366" fmla="*/ 1418753 h 4020696"/>
                <a:gd name="connsiteX3367" fmla="*/ 4206943 w 8140614"/>
                <a:gd name="connsiteY3367" fmla="*/ 1409526 h 4020696"/>
                <a:gd name="connsiteX3368" fmla="*/ 4285371 w 8140614"/>
                <a:gd name="connsiteY3368" fmla="*/ 1391072 h 4020696"/>
                <a:gd name="connsiteX3369" fmla="*/ 4328941 w 8140614"/>
                <a:gd name="connsiteY3369" fmla="*/ 1406963 h 4020696"/>
                <a:gd name="connsiteX3370" fmla="*/ 4324841 w 8140614"/>
                <a:gd name="connsiteY3370" fmla="*/ 1412089 h 4020696"/>
                <a:gd name="connsiteX3371" fmla="*/ 4279732 w 8140614"/>
                <a:gd name="connsiteY3371" fmla="*/ 1462323 h 4020696"/>
                <a:gd name="connsiteX3372" fmla="*/ 4187977 w 8140614"/>
                <a:gd name="connsiteY3372" fmla="*/ 1438231 h 4020696"/>
                <a:gd name="connsiteX3373" fmla="*/ 4194641 w 8140614"/>
                <a:gd name="connsiteY3373" fmla="*/ 1420290 h 4020696"/>
                <a:gd name="connsiteX3374" fmla="*/ 4162860 w 8140614"/>
                <a:gd name="connsiteY3374" fmla="*/ 1380308 h 4020696"/>
                <a:gd name="connsiteX3375" fmla="*/ 4198742 w 8140614"/>
                <a:gd name="connsiteY3375" fmla="*/ 1391072 h 4020696"/>
                <a:gd name="connsiteX3376" fmla="*/ 4205406 w 8140614"/>
                <a:gd name="connsiteY3376" fmla="*/ 1406963 h 4020696"/>
                <a:gd name="connsiteX3377" fmla="*/ 4201305 w 8140614"/>
                <a:gd name="connsiteY3377" fmla="*/ 1416190 h 4020696"/>
                <a:gd name="connsiteX3378" fmla="*/ 4190540 w 8140614"/>
                <a:gd name="connsiteY3378" fmla="*/ 1417727 h 4020696"/>
                <a:gd name="connsiteX3379" fmla="*/ 4104424 w 8140614"/>
                <a:gd name="connsiteY3379" fmla="*/ 1445408 h 4020696"/>
                <a:gd name="connsiteX3380" fmla="*/ 4100323 w 8140614"/>
                <a:gd name="connsiteY3380" fmla="*/ 1434643 h 4020696"/>
                <a:gd name="connsiteX3381" fmla="*/ 4043425 w 8140614"/>
                <a:gd name="connsiteY3381" fmla="*/ 1434643 h 4020696"/>
                <a:gd name="connsiteX3382" fmla="*/ 4043425 w 8140614"/>
                <a:gd name="connsiteY3382" fmla="*/ 1425416 h 4020696"/>
                <a:gd name="connsiteX3383" fmla="*/ 4116213 w 8140614"/>
                <a:gd name="connsiteY3383" fmla="*/ 1422853 h 4020696"/>
                <a:gd name="connsiteX3384" fmla="*/ 4118776 w 8140614"/>
                <a:gd name="connsiteY3384" fmla="*/ 1420290 h 4020696"/>
                <a:gd name="connsiteX3385" fmla="*/ 4118776 w 8140614"/>
                <a:gd name="connsiteY3385" fmla="*/ 1404400 h 4020696"/>
                <a:gd name="connsiteX3386" fmla="*/ 4158759 w 8140614"/>
                <a:gd name="connsiteY3386" fmla="*/ 1388509 h 4020696"/>
                <a:gd name="connsiteX3387" fmla="*/ 4162860 w 8140614"/>
                <a:gd name="connsiteY3387" fmla="*/ 1380308 h 4020696"/>
                <a:gd name="connsiteX3388" fmla="*/ 1080100 w 8140614"/>
                <a:gd name="connsiteY3388" fmla="*/ 1776033 h 4020696"/>
                <a:gd name="connsiteX3389" fmla="*/ 1049344 w 8140614"/>
                <a:gd name="connsiteY3389" fmla="*/ 1733487 h 4020696"/>
                <a:gd name="connsiteX3390" fmla="*/ 1050881 w 8140614"/>
                <a:gd name="connsiteY3390" fmla="*/ 1716059 h 4020696"/>
                <a:gd name="connsiteX3391" fmla="*/ 1039092 w 8140614"/>
                <a:gd name="connsiteY3391" fmla="*/ 1707858 h 4020696"/>
                <a:gd name="connsiteX3392" fmla="*/ 1036529 w 8140614"/>
                <a:gd name="connsiteY3392" fmla="*/ 1692992 h 4020696"/>
                <a:gd name="connsiteX3393" fmla="*/ 1005773 w 8140614"/>
                <a:gd name="connsiteY3393" fmla="*/ 1662236 h 4020696"/>
                <a:gd name="connsiteX3394" fmla="*/ 1000647 w 8140614"/>
                <a:gd name="connsiteY3394" fmla="*/ 1592011 h 4020696"/>
                <a:gd name="connsiteX3395" fmla="*/ 989882 w 8140614"/>
                <a:gd name="connsiteY3395" fmla="*/ 1566893 h 4020696"/>
                <a:gd name="connsiteX3396" fmla="*/ 999109 w 8140614"/>
                <a:gd name="connsiteY3396" fmla="*/ 1533574 h 4020696"/>
                <a:gd name="connsiteX3397" fmla="*/ 1001672 w 8140614"/>
                <a:gd name="connsiteY3397" fmla="*/ 1461811 h 4020696"/>
                <a:gd name="connsiteX3398" fmla="*/ 1010899 w 8140614"/>
                <a:gd name="connsiteY3398" fmla="*/ 1460273 h 4020696"/>
                <a:gd name="connsiteX3399" fmla="*/ 1010899 w 8140614"/>
                <a:gd name="connsiteY3399" fmla="*/ 1455147 h 4020696"/>
                <a:gd name="connsiteX3400" fmla="*/ 984244 w 8140614"/>
                <a:gd name="connsiteY3400" fmla="*/ 1403375 h 4020696"/>
                <a:gd name="connsiteX3401" fmla="*/ 984244 w 8140614"/>
                <a:gd name="connsiteY3401" fmla="*/ 1401837 h 4020696"/>
                <a:gd name="connsiteX3402" fmla="*/ 1016025 w 8140614"/>
                <a:gd name="connsiteY3402" fmla="*/ 1401837 h 4020696"/>
                <a:gd name="connsiteX3403" fmla="*/ 1025252 w 8140614"/>
                <a:gd name="connsiteY3403" fmla="*/ 1411064 h 4020696"/>
                <a:gd name="connsiteX3404" fmla="*/ 1023714 w 8140614"/>
                <a:gd name="connsiteY3404" fmla="*/ 1435156 h 4020696"/>
                <a:gd name="connsiteX3405" fmla="*/ 1025252 w 8140614"/>
                <a:gd name="connsiteY3405" fmla="*/ 1435156 h 4020696"/>
                <a:gd name="connsiteX3406" fmla="*/ 1033453 w 8140614"/>
                <a:gd name="connsiteY3406" fmla="*/ 1433618 h 4020696"/>
                <a:gd name="connsiteX3407" fmla="*/ 1033453 w 8140614"/>
                <a:gd name="connsiteY3407" fmla="*/ 1385946 h 4020696"/>
                <a:gd name="connsiteX3408" fmla="*/ 1654209 w 8140614"/>
                <a:gd name="connsiteY3408" fmla="*/ 1381846 h 4020696"/>
                <a:gd name="connsiteX3409" fmla="*/ 1655746 w 8140614"/>
                <a:gd name="connsiteY3409" fmla="*/ 1371081 h 4020696"/>
                <a:gd name="connsiteX3410" fmla="*/ 1660872 w 8140614"/>
                <a:gd name="connsiteY3410" fmla="*/ 1372619 h 4020696"/>
                <a:gd name="connsiteX3411" fmla="*/ 1700855 w 8140614"/>
                <a:gd name="connsiteY3411" fmla="*/ 1391072 h 4020696"/>
                <a:gd name="connsiteX3412" fmla="*/ 1736737 w 8140614"/>
                <a:gd name="connsiteY3412" fmla="*/ 1411064 h 4020696"/>
                <a:gd name="connsiteX3413" fmla="*/ 1752627 w 8140614"/>
                <a:gd name="connsiteY3413" fmla="*/ 1404400 h 4020696"/>
                <a:gd name="connsiteX3414" fmla="*/ 1775181 w 8140614"/>
                <a:gd name="connsiteY3414" fmla="*/ 1409526 h 4020696"/>
                <a:gd name="connsiteX3415" fmla="*/ 1775181 w 8140614"/>
                <a:gd name="connsiteY3415" fmla="*/ 1411064 h 4020696"/>
                <a:gd name="connsiteX3416" fmla="*/ 1772618 w 8140614"/>
                <a:gd name="connsiteY3416" fmla="*/ 1411064 h 4020696"/>
                <a:gd name="connsiteX3417" fmla="*/ 1720846 w 8140614"/>
                <a:gd name="connsiteY3417" fmla="*/ 1436181 h 4020696"/>
                <a:gd name="connsiteX3418" fmla="*/ 1723409 w 8140614"/>
                <a:gd name="connsiteY3418" fmla="*/ 1446945 h 4020696"/>
                <a:gd name="connsiteX3419" fmla="*/ 1805425 w 8140614"/>
                <a:gd name="connsiteY3419" fmla="*/ 1428492 h 4020696"/>
                <a:gd name="connsiteX3420" fmla="*/ 1806963 w 8140614"/>
                <a:gd name="connsiteY3420" fmla="*/ 1428492 h 4020696"/>
                <a:gd name="connsiteX3421" fmla="*/ 1808500 w 8140614"/>
                <a:gd name="connsiteY3421" fmla="*/ 1441819 h 4020696"/>
                <a:gd name="connsiteX3422" fmla="*/ 1833618 w 8140614"/>
                <a:gd name="connsiteY3422" fmla="*/ 1457710 h 4020696"/>
                <a:gd name="connsiteX3423" fmla="*/ 1886928 w 8140614"/>
                <a:gd name="connsiteY3423" fmla="*/ 1457710 h 4020696"/>
                <a:gd name="connsiteX3424" fmla="*/ 1897692 w 8140614"/>
                <a:gd name="connsiteY3424" fmla="*/ 1456172 h 4020696"/>
                <a:gd name="connsiteX3425" fmla="*/ 1904356 w 8140614"/>
                <a:gd name="connsiteY3425" fmla="*/ 1460273 h 4020696"/>
                <a:gd name="connsiteX3426" fmla="*/ 1901793 w 8140614"/>
                <a:gd name="connsiteY3426" fmla="*/ 1464374 h 4020696"/>
                <a:gd name="connsiteX3427" fmla="*/ 1819777 w 8140614"/>
                <a:gd name="connsiteY3427" fmla="*/ 1501793 h 4020696"/>
                <a:gd name="connsiteX3428" fmla="*/ 1826441 w 8140614"/>
                <a:gd name="connsiteY3428" fmla="*/ 1509995 h 4020696"/>
                <a:gd name="connsiteX3429" fmla="*/ 1824903 w 8140614"/>
                <a:gd name="connsiteY3429" fmla="*/ 1586885 h 4020696"/>
                <a:gd name="connsiteX3430" fmla="*/ 1835668 w 8140614"/>
                <a:gd name="connsiteY3430" fmla="*/ 1585347 h 4020696"/>
                <a:gd name="connsiteX3431" fmla="*/ 1855659 w 8140614"/>
                <a:gd name="connsiteY3431" fmla="*/ 1513583 h 4020696"/>
                <a:gd name="connsiteX3432" fmla="*/ 1890003 w 8140614"/>
                <a:gd name="connsiteY3432" fmla="*/ 1477701 h 4020696"/>
                <a:gd name="connsiteX3433" fmla="*/ 1905894 w 8140614"/>
                <a:gd name="connsiteY3433" fmla="*/ 1536137 h 4020696"/>
                <a:gd name="connsiteX3434" fmla="*/ 1931011 w 8140614"/>
                <a:gd name="connsiteY3434" fmla="*/ 1527936 h 4020696"/>
                <a:gd name="connsiteX3435" fmla="*/ 1935112 w 8140614"/>
                <a:gd name="connsiteY3435" fmla="*/ 1530499 h 4020696"/>
                <a:gd name="connsiteX3436" fmla="*/ 1940238 w 8140614"/>
                <a:gd name="connsiteY3436" fmla="*/ 1573044 h 4020696"/>
                <a:gd name="connsiteX3437" fmla="*/ 1937675 w 8140614"/>
                <a:gd name="connsiteY3437" fmla="*/ 1574582 h 4020696"/>
                <a:gd name="connsiteX3438" fmla="*/ 1916658 w 8140614"/>
                <a:gd name="connsiteY3438" fmla="*/ 1572019 h 4020696"/>
                <a:gd name="connsiteX3439" fmla="*/ 1920759 w 8140614"/>
                <a:gd name="connsiteY3439" fmla="*/ 1592011 h 4020696"/>
                <a:gd name="connsiteX3440" fmla="*/ 2022766 w 8140614"/>
                <a:gd name="connsiteY3440" fmla="*/ 1545364 h 4020696"/>
                <a:gd name="connsiteX3441" fmla="*/ 2083765 w 8140614"/>
                <a:gd name="connsiteY3441" fmla="*/ 1531011 h 4020696"/>
                <a:gd name="connsiteX3442" fmla="*/ 2196537 w 8140614"/>
                <a:gd name="connsiteY3442" fmla="*/ 1493592 h 4020696"/>
                <a:gd name="connsiteX3443" fmla="*/ 2240107 w 8140614"/>
                <a:gd name="connsiteY3443" fmla="*/ 1426954 h 4020696"/>
                <a:gd name="connsiteX3444" fmla="*/ 2273426 w 8140614"/>
                <a:gd name="connsiteY3444" fmla="*/ 1433618 h 4020696"/>
                <a:gd name="connsiteX3445" fmla="*/ 2291880 w 8140614"/>
                <a:gd name="connsiteY3445" fmla="*/ 1497180 h 4020696"/>
                <a:gd name="connsiteX3446" fmla="*/ 2273426 w 8140614"/>
                <a:gd name="connsiteY3446" fmla="*/ 1510508 h 4020696"/>
                <a:gd name="connsiteX3447" fmla="*/ 2248309 w 8140614"/>
                <a:gd name="connsiteY3447" fmla="*/ 1506407 h 4020696"/>
                <a:gd name="connsiteX3448" fmla="*/ 2199100 w 8140614"/>
                <a:gd name="connsiteY3448" fmla="*/ 1569969 h 4020696"/>
                <a:gd name="connsiteX3449" fmla="*/ 2209864 w 8140614"/>
                <a:gd name="connsiteY3449" fmla="*/ 1578170 h 4020696"/>
                <a:gd name="connsiteX3450" fmla="*/ 2207301 w 8140614"/>
                <a:gd name="connsiteY3450" fmla="*/ 1586372 h 4020696"/>
                <a:gd name="connsiteX3451" fmla="*/ 2186285 w 8140614"/>
                <a:gd name="connsiteY3451" fmla="*/ 1582271 h 4020696"/>
                <a:gd name="connsiteX3452" fmla="*/ 2182184 w 8140614"/>
                <a:gd name="connsiteY3452" fmla="*/ 1593036 h 4020696"/>
                <a:gd name="connsiteX3453" fmla="*/ 2141176 w 8140614"/>
                <a:gd name="connsiteY3453" fmla="*/ 1603800 h 4020696"/>
                <a:gd name="connsiteX3454" fmla="*/ 2141176 w 8140614"/>
                <a:gd name="connsiteY3454" fmla="*/ 1605338 h 4020696"/>
                <a:gd name="connsiteX3455" fmla="*/ 2143739 w 8140614"/>
                <a:gd name="connsiteY3455" fmla="*/ 1609439 h 4020696"/>
                <a:gd name="connsiteX3456" fmla="*/ 2175520 w 8140614"/>
                <a:gd name="connsiteY3456" fmla="*/ 1607901 h 4020696"/>
                <a:gd name="connsiteX3457" fmla="*/ 2172957 w 8140614"/>
                <a:gd name="connsiteY3457" fmla="*/ 1607901 h 4020696"/>
                <a:gd name="connsiteX3458" fmla="*/ 2129386 w 8140614"/>
                <a:gd name="connsiteY3458" fmla="*/ 1617128 h 4020696"/>
                <a:gd name="connsiteX3459" fmla="*/ 2098630 w 8140614"/>
                <a:gd name="connsiteY3459" fmla="*/ 1648909 h 4020696"/>
                <a:gd name="connsiteX3460" fmla="*/ 2097093 w 8140614"/>
                <a:gd name="connsiteY3460" fmla="*/ 1650447 h 4020696"/>
                <a:gd name="connsiteX3461" fmla="*/ 2103756 w 8140614"/>
                <a:gd name="connsiteY3461" fmla="*/ 1666337 h 4020696"/>
                <a:gd name="connsiteX3462" fmla="*/ 2091967 w 8140614"/>
                <a:gd name="connsiteY3462" fmla="*/ 1700681 h 4020696"/>
                <a:gd name="connsiteX3463" fmla="*/ 2090429 w 8140614"/>
                <a:gd name="connsiteY3463" fmla="*/ 1700681 h 4020696"/>
                <a:gd name="connsiteX3464" fmla="*/ 2081202 w 8140614"/>
                <a:gd name="connsiteY3464" fmla="*/ 1664799 h 4020696"/>
                <a:gd name="connsiteX3465" fmla="*/ 2086328 w 8140614"/>
                <a:gd name="connsiteY3465" fmla="*/ 1643783 h 4020696"/>
                <a:gd name="connsiteX3466" fmla="*/ 2083765 w 8140614"/>
                <a:gd name="connsiteY3466" fmla="*/ 1642245 h 4020696"/>
                <a:gd name="connsiteX3467" fmla="*/ 2082227 w 8140614"/>
                <a:gd name="connsiteY3467" fmla="*/ 1642245 h 4020696"/>
                <a:gd name="connsiteX3468" fmla="*/ 2075563 w 8140614"/>
                <a:gd name="connsiteY3468" fmla="*/ 1646346 h 4020696"/>
                <a:gd name="connsiteX3469" fmla="*/ 2073000 w 8140614"/>
                <a:gd name="connsiteY3469" fmla="*/ 1677102 h 4020696"/>
                <a:gd name="connsiteX3470" fmla="*/ 2061211 w 8140614"/>
                <a:gd name="connsiteY3470" fmla="*/ 1682228 h 4020696"/>
                <a:gd name="connsiteX3471" fmla="*/ 2061211 w 8140614"/>
                <a:gd name="connsiteY3471" fmla="*/ 1687354 h 4020696"/>
                <a:gd name="connsiteX3472" fmla="*/ 2078639 w 8140614"/>
                <a:gd name="connsiteY3472" fmla="*/ 1701706 h 4020696"/>
                <a:gd name="connsiteX3473" fmla="*/ 2071975 w 8140614"/>
                <a:gd name="connsiteY3473" fmla="*/ 1715034 h 4020696"/>
                <a:gd name="connsiteX3474" fmla="*/ 2089404 w 8140614"/>
                <a:gd name="connsiteY3474" fmla="*/ 1726824 h 4020696"/>
                <a:gd name="connsiteX3475" fmla="*/ 2085303 w 8140614"/>
                <a:gd name="connsiteY3475" fmla="*/ 1740151 h 4020696"/>
                <a:gd name="connsiteX3476" fmla="*/ 2097093 w 8140614"/>
                <a:gd name="connsiteY3476" fmla="*/ 1742714 h 4020696"/>
                <a:gd name="connsiteX3477" fmla="*/ 2091967 w 8140614"/>
                <a:gd name="connsiteY3477" fmla="*/ 1749378 h 4020696"/>
                <a:gd name="connsiteX3478" fmla="*/ 2085303 w 8140614"/>
                <a:gd name="connsiteY3478" fmla="*/ 1753479 h 4020696"/>
                <a:gd name="connsiteX3479" fmla="*/ 2070950 w 8140614"/>
                <a:gd name="connsiteY3479" fmla="*/ 1748353 h 4020696"/>
                <a:gd name="connsiteX3480" fmla="*/ 2066849 w 8140614"/>
                <a:gd name="connsiteY3480" fmla="*/ 1753479 h 4020696"/>
                <a:gd name="connsiteX3481" fmla="*/ 2070950 w 8140614"/>
                <a:gd name="connsiteY3481" fmla="*/ 1771932 h 4020696"/>
                <a:gd name="connsiteX3482" fmla="*/ 1962279 w 8140614"/>
                <a:gd name="connsiteY3482" fmla="*/ 1866250 h 4020696"/>
                <a:gd name="connsiteX3483" fmla="*/ 1978170 w 8140614"/>
                <a:gd name="connsiteY3483" fmla="*/ 1923148 h 4020696"/>
                <a:gd name="connsiteX3484" fmla="*/ 1982271 w 8140614"/>
                <a:gd name="connsiteY3484" fmla="*/ 2013365 h 4020696"/>
                <a:gd name="connsiteX3485" fmla="*/ 1977145 w 8140614"/>
                <a:gd name="connsiteY3485" fmla="*/ 2013365 h 4020696"/>
                <a:gd name="connsiteX3486" fmla="*/ 1936137 w 8140614"/>
                <a:gd name="connsiteY3486" fmla="*/ 1941602 h 4020696"/>
                <a:gd name="connsiteX3487" fmla="*/ 1937675 w 8140614"/>
                <a:gd name="connsiteY3487" fmla="*/ 1919048 h 4020696"/>
                <a:gd name="connsiteX3488" fmla="*/ 1901793 w 8140614"/>
                <a:gd name="connsiteY3488" fmla="*/ 1887267 h 4020696"/>
                <a:gd name="connsiteX3489" fmla="*/ 1880776 w 8140614"/>
                <a:gd name="connsiteY3489" fmla="*/ 1900594 h 4020696"/>
                <a:gd name="connsiteX3490" fmla="*/ 1826441 w 8140614"/>
                <a:gd name="connsiteY3490" fmla="*/ 1884704 h 4020696"/>
                <a:gd name="connsiteX3491" fmla="*/ 1821315 w 8140614"/>
                <a:gd name="connsiteY3491" fmla="*/ 1873939 h 4020696"/>
                <a:gd name="connsiteX3492" fmla="*/ 1776207 w 8140614"/>
                <a:gd name="connsiteY3492" fmla="*/ 1888804 h 4020696"/>
                <a:gd name="connsiteX3493" fmla="*/ 1790559 w 8140614"/>
                <a:gd name="connsiteY3493" fmla="*/ 1913922 h 4020696"/>
                <a:gd name="connsiteX3494" fmla="*/ 1768005 w 8140614"/>
                <a:gd name="connsiteY3494" fmla="*/ 1899569 h 4020696"/>
                <a:gd name="connsiteX3495" fmla="*/ 1765442 w 8140614"/>
                <a:gd name="connsiteY3495" fmla="*/ 1908796 h 4020696"/>
                <a:gd name="connsiteX3496" fmla="*/ 1725460 w 8140614"/>
                <a:gd name="connsiteY3496" fmla="*/ 1892905 h 4020696"/>
                <a:gd name="connsiteX3497" fmla="*/ 1720334 w 8140614"/>
                <a:gd name="connsiteY3497" fmla="*/ 1901107 h 4020696"/>
                <a:gd name="connsiteX3498" fmla="*/ 1680351 w 8140614"/>
                <a:gd name="connsiteY3498" fmla="*/ 1891880 h 4020696"/>
                <a:gd name="connsiteX3499" fmla="*/ 1673687 w 8140614"/>
                <a:gd name="connsiteY3499" fmla="*/ 1901107 h 4020696"/>
                <a:gd name="connsiteX3500" fmla="*/ 1655746 w 8140614"/>
                <a:gd name="connsiteY3500" fmla="*/ 1901107 h 4020696"/>
                <a:gd name="connsiteX3501" fmla="*/ 1653183 w 8140614"/>
                <a:gd name="connsiteY3501" fmla="*/ 1912896 h 4020696"/>
                <a:gd name="connsiteX3502" fmla="*/ 1621402 w 8140614"/>
                <a:gd name="connsiteY3502" fmla="*/ 1924686 h 4020696"/>
                <a:gd name="connsiteX3503" fmla="*/ 1601411 w 8140614"/>
                <a:gd name="connsiteY3503" fmla="*/ 1945703 h 4020696"/>
                <a:gd name="connsiteX3504" fmla="*/ 1593209 w 8140614"/>
                <a:gd name="connsiteY3504" fmla="*/ 1970820 h 4020696"/>
                <a:gd name="connsiteX3505" fmla="*/ 1602436 w 8140614"/>
                <a:gd name="connsiteY3505" fmla="*/ 1991836 h 4020696"/>
                <a:gd name="connsiteX3506" fmla="*/ 1563991 w 8140614"/>
                <a:gd name="connsiteY3506" fmla="*/ 1978509 h 4020696"/>
                <a:gd name="connsiteX3507" fmla="*/ 1488127 w 8140614"/>
                <a:gd name="connsiteY3507" fmla="*/ 1893418 h 4020696"/>
                <a:gd name="connsiteX3508" fmla="*/ 1472237 w 8140614"/>
                <a:gd name="connsiteY3508" fmla="*/ 1914434 h 4020696"/>
                <a:gd name="connsiteX3509" fmla="*/ 1470699 w 8140614"/>
                <a:gd name="connsiteY3509" fmla="*/ 1914434 h 4020696"/>
                <a:gd name="connsiteX3510" fmla="*/ 1444044 w 8140614"/>
                <a:gd name="connsiteY3510" fmla="*/ 1899569 h 4020696"/>
                <a:gd name="connsiteX3511" fmla="*/ 1437380 w 8140614"/>
                <a:gd name="connsiteY3511" fmla="*/ 1879578 h 4020696"/>
                <a:gd name="connsiteX3512" fmla="*/ 1397397 w 8140614"/>
                <a:gd name="connsiteY3512" fmla="*/ 1845234 h 4020696"/>
                <a:gd name="connsiteX3513" fmla="*/ 1289752 w 8140614"/>
                <a:gd name="connsiteY3513" fmla="*/ 1855998 h 4020696"/>
                <a:gd name="connsiteX3514" fmla="*/ 1210299 w 8140614"/>
                <a:gd name="connsiteY3514" fmla="*/ 1822679 h 4020696"/>
                <a:gd name="connsiteX3515" fmla="*/ 1155964 w 8140614"/>
                <a:gd name="connsiteY3515" fmla="*/ 1826780 h 4020696"/>
                <a:gd name="connsiteX3516" fmla="*/ 1130847 w 8140614"/>
                <a:gd name="connsiteY3516" fmla="*/ 1789360 h 4020696"/>
                <a:gd name="connsiteX3517" fmla="*/ 1113418 w 8140614"/>
                <a:gd name="connsiteY3517" fmla="*/ 1787823 h 4020696"/>
                <a:gd name="connsiteX3518" fmla="*/ 1080100 w 8140614"/>
                <a:gd name="connsiteY3518" fmla="*/ 1776033 h 4020696"/>
                <a:gd name="connsiteX3519" fmla="*/ 4239749 w 8140614"/>
                <a:gd name="connsiteY3519" fmla="*/ 1365442 h 4020696"/>
                <a:gd name="connsiteX3520" fmla="*/ 4303312 w 8140614"/>
                <a:gd name="connsiteY3520" fmla="*/ 1369543 h 4020696"/>
                <a:gd name="connsiteX3521" fmla="*/ 4323303 w 8140614"/>
                <a:gd name="connsiteY3521" fmla="*/ 1376207 h 4020696"/>
                <a:gd name="connsiteX3522" fmla="*/ 4315101 w 8140614"/>
                <a:gd name="connsiteY3522" fmla="*/ 1396198 h 4020696"/>
                <a:gd name="connsiteX3523" fmla="*/ 4283320 w 8140614"/>
                <a:gd name="connsiteY3523" fmla="*/ 1387997 h 4020696"/>
                <a:gd name="connsiteX3524" fmla="*/ 4213095 w 8140614"/>
                <a:gd name="connsiteY3524" fmla="*/ 1409013 h 4020696"/>
                <a:gd name="connsiteX3525" fmla="*/ 4202330 w 8140614"/>
                <a:gd name="connsiteY3525" fmla="*/ 1391585 h 4020696"/>
                <a:gd name="connsiteX3526" fmla="*/ 4239749 w 8140614"/>
                <a:gd name="connsiteY3526" fmla="*/ 1365442 h 4020696"/>
                <a:gd name="connsiteX3527" fmla="*/ 2356467 w 8140614"/>
                <a:gd name="connsiteY3527" fmla="*/ 1357754 h 4020696"/>
                <a:gd name="connsiteX3528" fmla="*/ 2413365 w 8140614"/>
                <a:gd name="connsiteY3528" fmla="*/ 1377745 h 4020696"/>
                <a:gd name="connsiteX3529" fmla="*/ 2413365 w 8140614"/>
                <a:gd name="connsiteY3529" fmla="*/ 1379283 h 4020696"/>
                <a:gd name="connsiteX3530" fmla="*/ 2404138 w 8140614"/>
                <a:gd name="connsiteY3530" fmla="*/ 1379283 h 4020696"/>
                <a:gd name="connsiteX3531" fmla="*/ 2356467 w 8140614"/>
                <a:gd name="connsiteY3531" fmla="*/ 1357754 h 4020696"/>
                <a:gd name="connsiteX3532" fmla="*/ 3959871 w 8140614"/>
                <a:gd name="connsiteY3532" fmla="*/ 1351090 h 4020696"/>
                <a:gd name="connsiteX3533" fmla="*/ 3966535 w 8140614"/>
                <a:gd name="connsiteY3533" fmla="*/ 1364417 h 4020696"/>
                <a:gd name="connsiteX3534" fmla="*/ 3955771 w 8140614"/>
                <a:gd name="connsiteY3534" fmla="*/ 1364417 h 4020696"/>
                <a:gd name="connsiteX3535" fmla="*/ 3955771 w 8140614"/>
                <a:gd name="connsiteY3535" fmla="*/ 1360317 h 4020696"/>
                <a:gd name="connsiteX3536" fmla="*/ 3959871 w 8140614"/>
                <a:gd name="connsiteY3536" fmla="*/ 1351090 h 4020696"/>
                <a:gd name="connsiteX3537" fmla="*/ 903766 w 8140614"/>
                <a:gd name="connsiteY3537" fmla="*/ 1329561 h 4020696"/>
                <a:gd name="connsiteX3538" fmla="*/ 958101 w 8140614"/>
                <a:gd name="connsiteY3538" fmla="*/ 1342888 h 4020696"/>
                <a:gd name="connsiteX3539" fmla="*/ 1019100 w 8140614"/>
                <a:gd name="connsiteY3539" fmla="*/ 1387997 h 4020696"/>
                <a:gd name="connsiteX3540" fmla="*/ 1016537 w 8140614"/>
                <a:gd name="connsiteY3540" fmla="*/ 1398761 h 4020696"/>
                <a:gd name="connsiteX3541" fmla="*/ 983219 w 8140614"/>
                <a:gd name="connsiteY3541" fmla="*/ 1398761 h 4020696"/>
                <a:gd name="connsiteX3542" fmla="*/ 903766 w 8140614"/>
                <a:gd name="connsiteY3542" fmla="*/ 1329561 h 4020696"/>
                <a:gd name="connsiteX3543" fmla="*/ 4147995 w 8140614"/>
                <a:gd name="connsiteY3543" fmla="*/ 1322897 h 4020696"/>
                <a:gd name="connsiteX3544" fmla="*/ 4193103 w 8140614"/>
                <a:gd name="connsiteY3544" fmla="*/ 1345451 h 4020696"/>
                <a:gd name="connsiteX3545" fmla="*/ 4215658 w 8140614"/>
                <a:gd name="connsiteY3545" fmla="*/ 1342888 h 4020696"/>
                <a:gd name="connsiteX3546" fmla="*/ 4238212 w 8140614"/>
                <a:gd name="connsiteY3546" fmla="*/ 1362879 h 4020696"/>
                <a:gd name="connsiteX3547" fmla="*/ 4235649 w 8140614"/>
                <a:gd name="connsiteY3547" fmla="*/ 1362879 h 4020696"/>
                <a:gd name="connsiteX3548" fmla="*/ 4158759 w 8140614"/>
                <a:gd name="connsiteY3548" fmla="*/ 1376207 h 4020696"/>
                <a:gd name="connsiteX3549" fmla="*/ 4152095 w 8140614"/>
                <a:gd name="connsiteY3549" fmla="*/ 1387997 h 4020696"/>
                <a:gd name="connsiteX3550" fmla="*/ 4141331 w 8140614"/>
                <a:gd name="connsiteY3550" fmla="*/ 1387997 h 4020696"/>
                <a:gd name="connsiteX3551" fmla="*/ 4104424 w 8140614"/>
                <a:gd name="connsiteY3551" fmla="*/ 1341350 h 4020696"/>
                <a:gd name="connsiteX3552" fmla="*/ 4147995 w 8140614"/>
                <a:gd name="connsiteY3552" fmla="*/ 1322897 h 4020696"/>
                <a:gd name="connsiteX3553" fmla="*/ 3872217 w 8140614"/>
                <a:gd name="connsiteY3553" fmla="*/ 1320334 h 4020696"/>
                <a:gd name="connsiteX3554" fmla="*/ 3880419 w 8140614"/>
                <a:gd name="connsiteY3554" fmla="*/ 1320334 h 4020696"/>
                <a:gd name="connsiteX3555" fmla="*/ 3918863 w 8140614"/>
                <a:gd name="connsiteY3555" fmla="*/ 1354678 h 4020696"/>
                <a:gd name="connsiteX3556" fmla="*/ 3930653 w 8140614"/>
                <a:gd name="connsiteY3556" fmla="*/ 1349552 h 4020696"/>
                <a:gd name="connsiteX3557" fmla="*/ 4006005 w 8140614"/>
                <a:gd name="connsiteY3557" fmla="*/ 1383896 h 4020696"/>
                <a:gd name="connsiteX3558" fmla="*/ 3991652 w 8140614"/>
                <a:gd name="connsiteY3558" fmla="*/ 1422341 h 4020696"/>
                <a:gd name="connsiteX3559" fmla="*/ 3960897 w 8140614"/>
                <a:gd name="connsiteY3559" fmla="*/ 1460786 h 4020696"/>
                <a:gd name="connsiteX3560" fmla="*/ 3962434 w 8140614"/>
                <a:gd name="connsiteY3560" fmla="*/ 1463349 h 4020696"/>
                <a:gd name="connsiteX3561" fmla="*/ 3975762 w 8140614"/>
                <a:gd name="connsiteY3561" fmla="*/ 1458223 h 4020696"/>
                <a:gd name="connsiteX3562" fmla="*/ 3983963 w 8140614"/>
                <a:gd name="connsiteY3562" fmla="*/ 1484878 h 4020696"/>
                <a:gd name="connsiteX3563" fmla="*/ 3973199 w 8140614"/>
                <a:gd name="connsiteY3563" fmla="*/ 1493079 h 4020696"/>
                <a:gd name="connsiteX3564" fmla="*/ 3982426 w 8140614"/>
                <a:gd name="connsiteY3564" fmla="*/ 1520760 h 4020696"/>
                <a:gd name="connsiteX3565" fmla="*/ 3995753 w 8140614"/>
                <a:gd name="connsiteY3565" fmla="*/ 1523323 h 4020696"/>
                <a:gd name="connsiteX3566" fmla="*/ 3993190 w 8140614"/>
                <a:gd name="connsiteY3566" fmla="*/ 1529986 h 4020696"/>
                <a:gd name="connsiteX3567" fmla="*/ 3959871 w 8140614"/>
                <a:gd name="connsiteY3567" fmla="*/ 1548440 h 4020696"/>
                <a:gd name="connsiteX3568" fmla="*/ 3893746 w 8140614"/>
                <a:gd name="connsiteY3568" fmla="*/ 1551003 h 4020696"/>
                <a:gd name="connsiteX3569" fmla="*/ 3893746 w 8140614"/>
                <a:gd name="connsiteY3569" fmla="*/ 1565355 h 4020696"/>
                <a:gd name="connsiteX3570" fmla="*/ 3875293 w 8140614"/>
                <a:gd name="connsiteY3570" fmla="*/ 1565355 h 4020696"/>
                <a:gd name="connsiteX3571" fmla="*/ 3839411 w 8140614"/>
                <a:gd name="connsiteY3571" fmla="*/ 1553566 h 4020696"/>
                <a:gd name="connsiteX3572" fmla="*/ 3825058 w 8140614"/>
                <a:gd name="connsiteY3572" fmla="*/ 1560229 h 4020696"/>
                <a:gd name="connsiteX3573" fmla="*/ 3788151 w 8140614"/>
                <a:gd name="connsiteY3573" fmla="*/ 1541776 h 4020696"/>
                <a:gd name="connsiteX3574" fmla="*/ 3797378 w 8140614"/>
                <a:gd name="connsiteY3574" fmla="*/ 1455660 h 4020696"/>
                <a:gd name="connsiteX3575" fmla="*/ 3773286 w 8140614"/>
                <a:gd name="connsiteY3575" fmla="*/ 1427979 h 4020696"/>
                <a:gd name="connsiteX3576" fmla="*/ 3718951 w 8140614"/>
                <a:gd name="connsiteY3576" fmla="*/ 1412089 h 4020696"/>
                <a:gd name="connsiteX3577" fmla="*/ 3716388 w 8140614"/>
                <a:gd name="connsiteY3577" fmla="*/ 1393635 h 4020696"/>
                <a:gd name="connsiteX3578" fmla="*/ 3785588 w 8140614"/>
                <a:gd name="connsiteY3578" fmla="*/ 1396198 h 4020696"/>
                <a:gd name="connsiteX3579" fmla="*/ 3781487 w 8140614"/>
                <a:gd name="connsiteY3579" fmla="*/ 1364417 h 4020696"/>
                <a:gd name="connsiteX3580" fmla="*/ 3789689 w 8140614"/>
                <a:gd name="connsiteY3580" fmla="*/ 1359291 h 4020696"/>
                <a:gd name="connsiteX3581" fmla="*/ 3825571 w 8140614"/>
                <a:gd name="connsiteY3581" fmla="*/ 1372619 h 4020696"/>
                <a:gd name="connsiteX3582" fmla="*/ 3832234 w 8140614"/>
                <a:gd name="connsiteY3582" fmla="*/ 1358266 h 4020696"/>
                <a:gd name="connsiteX3583" fmla="*/ 3862990 w 8140614"/>
                <a:gd name="connsiteY3583" fmla="*/ 1349039 h 4020696"/>
                <a:gd name="connsiteX3584" fmla="*/ 3872217 w 8140614"/>
                <a:gd name="connsiteY3584" fmla="*/ 1320334 h 4020696"/>
                <a:gd name="connsiteX3585" fmla="*/ 2540489 w 8140614"/>
                <a:gd name="connsiteY3585" fmla="*/ 1308544 h 4020696"/>
                <a:gd name="connsiteX3586" fmla="*/ 2552279 w 8140614"/>
                <a:gd name="connsiteY3586" fmla="*/ 1310082 h 4020696"/>
                <a:gd name="connsiteX3587" fmla="*/ 2549716 w 8140614"/>
                <a:gd name="connsiteY3587" fmla="*/ 1314183 h 4020696"/>
                <a:gd name="connsiteX3588" fmla="*/ 2528700 w 8140614"/>
                <a:gd name="connsiteY3588" fmla="*/ 1360829 h 4020696"/>
                <a:gd name="connsiteX3589" fmla="*/ 2530237 w 8140614"/>
                <a:gd name="connsiteY3589" fmla="*/ 1360829 h 4020696"/>
                <a:gd name="connsiteX3590" fmla="*/ 2548691 w 8140614"/>
                <a:gd name="connsiteY3590" fmla="*/ 1354165 h 4020696"/>
                <a:gd name="connsiteX3591" fmla="*/ 2572783 w 8140614"/>
                <a:gd name="connsiteY3591" fmla="*/ 1379283 h 4020696"/>
                <a:gd name="connsiteX3592" fmla="*/ 2590211 w 8140614"/>
                <a:gd name="connsiteY3592" fmla="*/ 1372619 h 4020696"/>
                <a:gd name="connsiteX3593" fmla="*/ 2598413 w 8140614"/>
                <a:gd name="connsiteY3593" fmla="*/ 1375182 h 4020696"/>
                <a:gd name="connsiteX3594" fmla="*/ 2591749 w 8140614"/>
                <a:gd name="connsiteY3594" fmla="*/ 1400299 h 4020696"/>
                <a:gd name="connsiteX3595" fmla="*/ 2607640 w 8140614"/>
                <a:gd name="connsiteY3595" fmla="*/ 1401837 h 4020696"/>
                <a:gd name="connsiteX3596" fmla="*/ 2603539 w 8140614"/>
                <a:gd name="connsiteY3596" fmla="*/ 1421828 h 4020696"/>
                <a:gd name="connsiteX3597" fmla="*/ 2614303 w 8140614"/>
                <a:gd name="connsiteY3597" fmla="*/ 1419265 h 4020696"/>
                <a:gd name="connsiteX3598" fmla="*/ 2618404 w 8140614"/>
                <a:gd name="connsiteY3598" fmla="*/ 1428492 h 4020696"/>
                <a:gd name="connsiteX3599" fmla="*/ 2613278 w 8140614"/>
                <a:gd name="connsiteY3599" fmla="*/ 1440282 h 4020696"/>
                <a:gd name="connsiteX3600" fmla="*/ 2594825 w 8140614"/>
                <a:gd name="connsiteY3600" fmla="*/ 1437719 h 4020696"/>
                <a:gd name="connsiteX3601" fmla="*/ 2592262 w 8140614"/>
                <a:gd name="connsiteY3601" fmla="*/ 1426954 h 4020696"/>
                <a:gd name="connsiteX3602" fmla="*/ 2588161 w 8140614"/>
                <a:gd name="connsiteY3602" fmla="*/ 1425416 h 4020696"/>
                <a:gd name="connsiteX3603" fmla="*/ 2558943 w 8140614"/>
                <a:gd name="connsiteY3603" fmla="*/ 1436181 h 4020696"/>
                <a:gd name="connsiteX3604" fmla="*/ 2558943 w 8140614"/>
                <a:gd name="connsiteY3604" fmla="*/ 1434643 h 4020696"/>
                <a:gd name="connsiteX3605" fmla="*/ 2568170 w 8140614"/>
                <a:gd name="connsiteY3605" fmla="*/ 1421316 h 4020696"/>
                <a:gd name="connsiteX3606" fmla="*/ 2566632 w 8140614"/>
                <a:gd name="connsiteY3606" fmla="*/ 1417215 h 4020696"/>
                <a:gd name="connsiteX3607" fmla="*/ 2542540 w 8140614"/>
                <a:gd name="connsiteY3607" fmla="*/ 1410551 h 4020696"/>
                <a:gd name="connsiteX3608" fmla="*/ 2474877 w 8140614"/>
                <a:gd name="connsiteY3608" fmla="*/ 1418753 h 4020696"/>
                <a:gd name="connsiteX3609" fmla="*/ 2473339 w 8140614"/>
                <a:gd name="connsiteY3609" fmla="*/ 1416190 h 4020696"/>
                <a:gd name="connsiteX3610" fmla="*/ 2484104 w 8140614"/>
                <a:gd name="connsiteY3610" fmla="*/ 1397736 h 4020696"/>
                <a:gd name="connsiteX3611" fmla="*/ 2481541 w 8140614"/>
                <a:gd name="connsiteY3611" fmla="*/ 1385946 h 4020696"/>
                <a:gd name="connsiteX3612" fmla="*/ 2504095 w 8140614"/>
                <a:gd name="connsiteY3612" fmla="*/ 1376720 h 4020696"/>
                <a:gd name="connsiteX3613" fmla="*/ 2540489 w 8140614"/>
                <a:gd name="connsiteY3613" fmla="*/ 1308544 h 4020696"/>
                <a:gd name="connsiteX3614" fmla="*/ 3928090 w 8140614"/>
                <a:gd name="connsiteY3614" fmla="*/ 1307006 h 4020696"/>
                <a:gd name="connsiteX3615" fmla="*/ 3964997 w 8140614"/>
                <a:gd name="connsiteY3615" fmla="*/ 1338788 h 4020696"/>
                <a:gd name="connsiteX3616" fmla="*/ 3950645 w 8140614"/>
                <a:gd name="connsiteY3616" fmla="*/ 1363905 h 4020696"/>
                <a:gd name="connsiteX3617" fmla="*/ 3942443 w 8140614"/>
                <a:gd name="connsiteY3617" fmla="*/ 1355703 h 4020696"/>
                <a:gd name="connsiteX3618" fmla="*/ 3931678 w 8140614"/>
                <a:gd name="connsiteY3618" fmla="*/ 1343913 h 4020696"/>
                <a:gd name="connsiteX3619" fmla="*/ 3920914 w 8140614"/>
                <a:gd name="connsiteY3619" fmla="*/ 1350577 h 4020696"/>
                <a:gd name="connsiteX3620" fmla="*/ 3885032 w 8140614"/>
                <a:gd name="connsiteY3620" fmla="*/ 1325460 h 4020696"/>
                <a:gd name="connsiteX3621" fmla="*/ 3885032 w 8140614"/>
                <a:gd name="connsiteY3621" fmla="*/ 1317258 h 4020696"/>
                <a:gd name="connsiteX3622" fmla="*/ 3928090 w 8140614"/>
                <a:gd name="connsiteY3622" fmla="*/ 1307006 h 4020696"/>
                <a:gd name="connsiteX3623" fmla="*/ 6034352 w 8140614"/>
                <a:gd name="connsiteY3623" fmla="*/ 1293679 h 4020696"/>
                <a:gd name="connsiteX3624" fmla="*/ 6103553 w 8140614"/>
                <a:gd name="connsiteY3624" fmla="*/ 1316233 h 4020696"/>
                <a:gd name="connsiteX3625" fmla="*/ 6209661 w 8140614"/>
                <a:gd name="connsiteY3625" fmla="*/ 1348014 h 4020696"/>
                <a:gd name="connsiteX3626" fmla="*/ 6248106 w 8140614"/>
                <a:gd name="connsiteY3626" fmla="*/ 1375694 h 4020696"/>
                <a:gd name="connsiteX3627" fmla="*/ 6279887 w 8140614"/>
                <a:gd name="connsiteY3627" fmla="*/ 1380820 h 4020696"/>
                <a:gd name="connsiteX3628" fmla="*/ 6377793 w 8140614"/>
                <a:gd name="connsiteY3628" fmla="*/ 1350065 h 4020696"/>
                <a:gd name="connsiteX3629" fmla="*/ 6404448 w 8140614"/>
                <a:gd name="connsiteY3629" fmla="*/ 1358266 h 4020696"/>
                <a:gd name="connsiteX3630" fmla="*/ 6433666 w 8140614"/>
                <a:gd name="connsiteY3630" fmla="*/ 1358266 h 4020696"/>
                <a:gd name="connsiteX3631" fmla="*/ 6408548 w 8140614"/>
                <a:gd name="connsiteY3631" fmla="*/ 1415164 h 4020696"/>
                <a:gd name="connsiteX3632" fmla="*/ 6417775 w 8140614"/>
                <a:gd name="connsiteY3632" fmla="*/ 1423366 h 4020696"/>
                <a:gd name="connsiteX3633" fmla="*/ 6458783 w 8140614"/>
                <a:gd name="connsiteY3633" fmla="*/ 1425929 h 4020696"/>
                <a:gd name="connsiteX3634" fmla="*/ 6470573 w 8140614"/>
                <a:gd name="connsiteY3634" fmla="*/ 1415164 h 4020696"/>
                <a:gd name="connsiteX3635" fmla="*/ 6507480 w 8140614"/>
                <a:gd name="connsiteY3635" fmla="*/ 1448483 h 4020696"/>
                <a:gd name="connsiteX3636" fmla="*/ 6503379 w 8140614"/>
                <a:gd name="connsiteY3636" fmla="*/ 1451046 h 4020696"/>
                <a:gd name="connsiteX3637" fmla="*/ 6442380 w 8140614"/>
                <a:gd name="connsiteY3637" fmla="*/ 1457710 h 4020696"/>
                <a:gd name="connsiteX3638" fmla="*/ 6414700 w 8140614"/>
                <a:gd name="connsiteY3638" fmla="*/ 1485390 h 4020696"/>
                <a:gd name="connsiteX3639" fmla="*/ 6389583 w 8140614"/>
                <a:gd name="connsiteY3639" fmla="*/ 1487953 h 4020696"/>
                <a:gd name="connsiteX3640" fmla="*/ 6367028 w 8140614"/>
                <a:gd name="connsiteY3640" fmla="*/ 1501281 h 4020696"/>
                <a:gd name="connsiteX3641" fmla="*/ 6316794 w 8140614"/>
                <a:gd name="connsiteY3641" fmla="*/ 1502819 h 4020696"/>
                <a:gd name="connsiteX3642" fmla="*/ 6319357 w 8140614"/>
                <a:gd name="connsiteY3642" fmla="*/ 1536137 h 4020696"/>
                <a:gd name="connsiteX3643" fmla="*/ 6256820 w 8140614"/>
                <a:gd name="connsiteY3643" fmla="*/ 1572019 h 4020696"/>
                <a:gd name="connsiteX3644" fmla="*/ 6210174 w 8140614"/>
                <a:gd name="connsiteY3644" fmla="*/ 1569456 h 4020696"/>
                <a:gd name="connsiteX3645" fmla="*/ 6166603 w 8140614"/>
                <a:gd name="connsiteY3645" fmla="*/ 1593548 h 4020696"/>
                <a:gd name="connsiteX3646" fmla="*/ 6067159 w 8140614"/>
                <a:gd name="connsiteY3646" fmla="*/ 1564330 h 4020696"/>
                <a:gd name="connsiteX3647" fmla="*/ 5975404 w 8140614"/>
                <a:gd name="connsiteY3647" fmla="*/ 1560229 h 4020696"/>
                <a:gd name="connsiteX3648" fmla="*/ 5864170 w 8140614"/>
                <a:gd name="connsiteY3648" fmla="*/ 1487441 h 4020696"/>
                <a:gd name="connsiteX3649" fmla="*/ 5862632 w 8140614"/>
                <a:gd name="connsiteY3649" fmla="*/ 1480777 h 4020696"/>
                <a:gd name="connsiteX3650" fmla="*/ 5870834 w 8140614"/>
                <a:gd name="connsiteY3650" fmla="*/ 1447458 h 4020696"/>
                <a:gd name="connsiteX3651" fmla="*/ 5848280 w 8140614"/>
                <a:gd name="connsiteY3651" fmla="*/ 1414139 h 4020696"/>
                <a:gd name="connsiteX3652" fmla="*/ 5801634 w 8140614"/>
                <a:gd name="connsiteY3652" fmla="*/ 1380820 h 4020696"/>
                <a:gd name="connsiteX3653" fmla="*/ 5835978 w 8140614"/>
                <a:gd name="connsiteY3653" fmla="*/ 1367493 h 4020696"/>
                <a:gd name="connsiteX3654" fmla="*/ 5890313 w 8140614"/>
                <a:gd name="connsiteY3654" fmla="*/ 1333149 h 4020696"/>
                <a:gd name="connsiteX3655" fmla="*/ 5933883 w 8140614"/>
                <a:gd name="connsiteY3655" fmla="*/ 1338275 h 4020696"/>
                <a:gd name="connsiteX3656" fmla="*/ 5974891 w 8140614"/>
                <a:gd name="connsiteY3656" fmla="*/ 1355703 h 4020696"/>
                <a:gd name="connsiteX3657" fmla="*/ 5993345 w 8140614"/>
                <a:gd name="connsiteY3657" fmla="*/ 1363905 h 4020696"/>
                <a:gd name="connsiteX3658" fmla="*/ 6014362 w 8140614"/>
                <a:gd name="connsiteY3658" fmla="*/ 1350577 h 4020696"/>
                <a:gd name="connsiteX3659" fmla="*/ 6006160 w 8140614"/>
                <a:gd name="connsiteY3659" fmla="*/ 1317258 h 4020696"/>
                <a:gd name="connsiteX3660" fmla="*/ 6034352 w 8140614"/>
                <a:gd name="connsiteY3660" fmla="*/ 1293679 h 4020696"/>
                <a:gd name="connsiteX3661" fmla="*/ 4491947 w 8140614"/>
                <a:gd name="connsiteY3661" fmla="*/ 1456172 h 4020696"/>
                <a:gd name="connsiteX3662" fmla="*/ 4476057 w 8140614"/>
                <a:gd name="connsiteY3662" fmla="*/ 1424391 h 4020696"/>
                <a:gd name="connsiteX3663" fmla="*/ 4413520 w 8140614"/>
                <a:gd name="connsiteY3663" fmla="*/ 1397736 h 4020696"/>
                <a:gd name="connsiteX3664" fmla="*/ 4399167 w 8140614"/>
                <a:gd name="connsiteY3664" fmla="*/ 1408501 h 4020696"/>
                <a:gd name="connsiteX3665" fmla="*/ 4319715 w 8140614"/>
                <a:gd name="connsiteY3665" fmla="*/ 1396711 h 4020696"/>
                <a:gd name="connsiteX3666" fmla="*/ 4319715 w 8140614"/>
                <a:gd name="connsiteY3666" fmla="*/ 1390047 h 4020696"/>
                <a:gd name="connsiteX3667" fmla="*/ 4328941 w 8140614"/>
                <a:gd name="connsiteY3667" fmla="*/ 1360829 h 4020696"/>
                <a:gd name="connsiteX3668" fmla="*/ 4359697 w 8140614"/>
                <a:gd name="connsiteY3668" fmla="*/ 1333149 h 4020696"/>
                <a:gd name="connsiteX3669" fmla="*/ 4348933 w 8140614"/>
                <a:gd name="connsiteY3669" fmla="*/ 1305469 h 4020696"/>
                <a:gd name="connsiteX3670" fmla="*/ 4373025 w 8140614"/>
                <a:gd name="connsiteY3670" fmla="*/ 1292141 h 4020696"/>
                <a:gd name="connsiteX3671" fmla="*/ 4415571 w 8140614"/>
                <a:gd name="connsiteY3671" fmla="*/ 1300343 h 4020696"/>
                <a:gd name="connsiteX3672" fmla="*/ 4503225 w 8140614"/>
                <a:gd name="connsiteY3672" fmla="*/ 1311107 h 4020696"/>
                <a:gd name="connsiteX3673" fmla="*/ 4516552 w 8140614"/>
                <a:gd name="connsiteY3673" fmla="*/ 1288553 h 4020696"/>
                <a:gd name="connsiteX3674" fmla="*/ 4580114 w 8140614"/>
                <a:gd name="connsiteY3674" fmla="*/ 1285990 h 4020696"/>
                <a:gd name="connsiteX3675" fmla="*/ 4590879 w 8140614"/>
                <a:gd name="connsiteY3675" fmla="*/ 1315208 h 4020696"/>
                <a:gd name="connsiteX3676" fmla="*/ 4608307 w 8140614"/>
                <a:gd name="connsiteY3676" fmla="*/ 1319309 h 4020696"/>
                <a:gd name="connsiteX3677" fmla="*/ 4658541 w 8140614"/>
                <a:gd name="connsiteY3677" fmla="*/ 1341863 h 4020696"/>
                <a:gd name="connsiteX3678" fmla="*/ 4718003 w 8140614"/>
                <a:gd name="connsiteY3678" fmla="*/ 1369543 h 4020696"/>
                <a:gd name="connsiteX3679" fmla="*/ 4711339 w 8140614"/>
                <a:gd name="connsiteY3679" fmla="*/ 1377745 h 4020696"/>
                <a:gd name="connsiteX3680" fmla="*/ 4716465 w 8140614"/>
                <a:gd name="connsiteY3680" fmla="*/ 1385946 h 4020696"/>
                <a:gd name="connsiteX3681" fmla="*/ 4708263 w 8140614"/>
                <a:gd name="connsiteY3681" fmla="*/ 1391072 h 4020696"/>
                <a:gd name="connsiteX3682" fmla="*/ 4687247 w 8140614"/>
                <a:gd name="connsiteY3682" fmla="*/ 1412089 h 4020696"/>
                <a:gd name="connsiteX3683" fmla="*/ 4669819 w 8140614"/>
                <a:gd name="connsiteY3683" fmla="*/ 1433105 h 4020696"/>
                <a:gd name="connsiteX3684" fmla="*/ 4597030 w 8140614"/>
                <a:gd name="connsiteY3684" fmla="*/ 1466424 h 4020696"/>
                <a:gd name="connsiteX3685" fmla="*/ 4607794 w 8140614"/>
                <a:gd name="connsiteY3685" fmla="*/ 1484878 h 4020696"/>
                <a:gd name="connsiteX3686" fmla="*/ 4639575 w 8140614"/>
                <a:gd name="connsiteY3686" fmla="*/ 1488978 h 4020696"/>
                <a:gd name="connsiteX3687" fmla="*/ 4639575 w 8140614"/>
                <a:gd name="connsiteY3687" fmla="*/ 1490516 h 4020696"/>
                <a:gd name="connsiteX3688" fmla="*/ 4571913 w 8140614"/>
                <a:gd name="connsiteY3688" fmla="*/ 1508970 h 4020696"/>
                <a:gd name="connsiteX3689" fmla="*/ 4573450 w 8140614"/>
                <a:gd name="connsiteY3689" fmla="*/ 1491541 h 4020696"/>
                <a:gd name="connsiteX3690" fmla="*/ 4549358 w 8140614"/>
                <a:gd name="connsiteY3690" fmla="*/ 1480777 h 4020696"/>
                <a:gd name="connsiteX3691" fmla="*/ 4578576 w 8140614"/>
                <a:gd name="connsiteY3691" fmla="*/ 1466424 h 4020696"/>
                <a:gd name="connsiteX3692" fmla="*/ 4574476 w 8140614"/>
                <a:gd name="connsiteY3692" fmla="*/ 1461298 h 4020696"/>
                <a:gd name="connsiteX3693" fmla="*/ 4540132 w 8140614"/>
                <a:gd name="connsiteY3693" fmla="*/ 1456172 h 4020696"/>
                <a:gd name="connsiteX3694" fmla="*/ 4544232 w 8140614"/>
                <a:gd name="connsiteY3694" fmla="*/ 1445408 h 4020696"/>
                <a:gd name="connsiteX3695" fmla="*/ 4540132 w 8140614"/>
                <a:gd name="connsiteY3695" fmla="*/ 1443870 h 4020696"/>
                <a:gd name="connsiteX3696" fmla="*/ 4480670 w 8140614"/>
                <a:gd name="connsiteY3696" fmla="*/ 1483852 h 4020696"/>
                <a:gd name="connsiteX3697" fmla="*/ 4462217 w 8140614"/>
                <a:gd name="connsiteY3697" fmla="*/ 1486415 h 4020696"/>
                <a:gd name="connsiteX3698" fmla="*/ 4455553 w 8140614"/>
                <a:gd name="connsiteY3698" fmla="*/ 1482315 h 4020696"/>
                <a:gd name="connsiteX3699" fmla="*/ 4469906 w 8140614"/>
                <a:gd name="connsiteY3699" fmla="*/ 1454634 h 4020696"/>
                <a:gd name="connsiteX3700" fmla="*/ 4472469 w 8140614"/>
                <a:gd name="connsiteY3700" fmla="*/ 1453097 h 4020696"/>
                <a:gd name="connsiteX3701" fmla="*/ 4491947 w 8140614"/>
                <a:gd name="connsiteY3701" fmla="*/ 1456172 h 4020696"/>
                <a:gd name="connsiteX3702" fmla="*/ 6041016 w 8140614"/>
                <a:gd name="connsiteY3702" fmla="*/ 2088205 h 4020696"/>
                <a:gd name="connsiteX3703" fmla="*/ 6039478 w 8140614"/>
                <a:gd name="connsiteY3703" fmla="*/ 2064113 h 4020696"/>
                <a:gd name="connsiteX3704" fmla="*/ 6028714 w 8140614"/>
                <a:gd name="connsiteY3704" fmla="*/ 2060012 h 4020696"/>
                <a:gd name="connsiteX3705" fmla="*/ 6023588 w 8140614"/>
                <a:gd name="connsiteY3705" fmla="*/ 2041558 h 4020696"/>
                <a:gd name="connsiteX3706" fmla="*/ 6003597 w 8140614"/>
                <a:gd name="connsiteY3706" fmla="*/ 2040021 h 4020696"/>
                <a:gd name="connsiteX3707" fmla="*/ 6002059 w 8140614"/>
                <a:gd name="connsiteY3707" fmla="*/ 2030794 h 4020696"/>
                <a:gd name="connsiteX3708" fmla="*/ 6024614 w 8140614"/>
                <a:gd name="connsiteY3708" fmla="*/ 1954929 h 4020696"/>
                <a:gd name="connsiteX3709" fmla="*/ 6013849 w 8140614"/>
                <a:gd name="connsiteY3709" fmla="*/ 1949803 h 4020696"/>
                <a:gd name="connsiteX3710" fmla="*/ 5988732 w 8140614"/>
                <a:gd name="connsiteY3710" fmla="*/ 1934938 h 4020696"/>
                <a:gd name="connsiteX3711" fmla="*/ 5967715 w 8140614"/>
                <a:gd name="connsiteY3711" fmla="*/ 1910846 h 4020696"/>
                <a:gd name="connsiteX3712" fmla="*/ 5930808 w 8140614"/>
                <a:gd name="connsiteY3712" fmla="*/ 1915972 h 4020696"/>
                <a:gd name="connsiteX3713" fmla="*/ 5888262 w 8140614"/>
                <a:gd name="connsiteY3713" fmla="*/ 1949291 h 4020696"/>
                <a:gd name="connsiteX3714" fmla="*/ 5843154 w 8140614"/>
                <a:gd name="connsiteY3714" fmla="*/ 1938526 h 4020696"/>
                <a:gd name="connsiteX3715" fmla="*/ 5820600 w 8140614"/>
                <a:gd name="connsiteY3715" fmla="*/ 1961081 h 4020696"/>
                <a:gd name="connsiteX3716" fmla="*/ 5819062 w 8140614"/>
                <a:gd name="connsiteY3716" fmla="*/ 1961081 h 4020696"/>
                <a:gd name="connsiteX3717" fmla="*/ 5813936 w 8140614"/>
                <a:gd name="connsiteY3717" fmla="*/ 1941089 h 4020696"/>
                <a:gd name="connsiteX3718" fmla="*/ 5662719 w 8140614"/>
                <a:gd name="connsiteY3718" fmla="*/ 1885216 h 4020696"/>
                <a:gd name="connsiteX3719" fmla="*/ 5649392 w 8140614"/>
                <a:gd name="connsiteY3719" fmla="*/ 1891880 h 4020696"/>
                <a:gd name="connsiteX3720" fmla="*/ 5597620 w 8140614"/>
                <a:gd name="connsiteY3720" fmla="*/ 1830881 h 4020696"/>
                <a:gd name="connsiteX3721" fmla="*/ 5616073 w 8140614"/>
                <a:gd name="connsiteY3721" fmla="*/ 1832419 h 4020696"/>
                <a:gd name="connsiteX3722" fmla="*/ 5618636 w 8140614"/>
                <a:gd name="connsiteY3722" fmla="*/ 1827293 h 4020696"/>
                <a:gd name="connsiteX3723" fmla="*/ 5605309 w 8140614"/>
                <a:gd name="connsiteY3723" fmla="*/ 1796537 h 4020696"/>
                <a:gd name="connsiteX3724" fmla="*/ 5638628 w 8140614"/>
                <a:gd name="connsiteY3724" fmla="*/ 1767319 h 4020696"/>
                <a:gd name="connsiteX3725" fmla="*/ 5611973 w 8140614"/>
                <a:gd name="connsiteY3725" fmla="*/ 1742201 h 4020696"/>
                <a:gd name="connsiteX3726" fmla="*/ 5584292 w 8140614"/>
                <a:gd name="connsiteY3726" fmla="*/ 1755529 h 4020696"/>
                <a:gd name="connsiteX3727" fmla="*/ 5544310 w 8140614"/>
                <a:gd name="connsiteY3727" fmla="*/ 1739638 h 4020696"/>
                <a:gd name="connsiteX3728" fmla="*/ 5539184 w 8140614"/>
                <a:gd name="connsiteY3728" fmla="*/ 1724773 h 4020696"/>
                <a:gd name="connsiteX3729" fmla="*/ 5523293 w 8140614"/>
                <a:gd name="connsiteY3729" fmla="*/ 1714009 h 4020696"/>
                <a:gd name="connsiteX3730" fmla="*/ 5495613 w 8140614"/>
                <a:gd name="connsiteY3730" fmla="*/ 1667362 h 4020696"/>
                <a:gd name="connsiteX3731" fmla="*/ 5498176 w 8140614"/>
                <a:gd name="connsiteY3731" fmla="*/ 1635581 h 4020696"/>
                <a:gd name="connsiteX3732" fmla="*/ 5525856 w 8140614"/>
                <a:gd name="connsiteY3732" fmla="*/ 1622254 h 4020696"/>
                <a:gd name="connsiteX3733" fmla="*/ 5544310 w 8140614"/>
                <a:gd name="connsiteY3733" fmla="*/ 1627380 h 4020696"/>
                <a:gd name="connsiteX3734" fmla="*/ 5564301 w 8140614"/>
                <a:gd name="connsiteY3734" fmla="*/ 1611489 h 4020696"/>
                <a:gd name="connsiteX3735" fmla="*/ 5586855 w 8140614"/>
                <a:gd name="connsiteY3735" fmla="*/ 1611489 h 4020696"/>
                <a:gd name="connsiteX3736" fmla="*/ 5637090 w 8140614"/>
                <a:gd name="connsiteY3736" fmla="*/ 1578170 h 4020696"/>
                <a:gd name="connsiteX3737" fmla="*/ 5650418 w 8140614"/>
                <a:gd name="connsiteY3737" fmla="*/ 1548952 h 4020696"/>
                <a:gd name="connsiteX3738" fmla="*/ 5637090 w 8140614"/>
                <a:gd name="connsiteY3738" fmla="*/ 1499743 h 4020696"/>
                <a:gd name="connsiteX3739" fmla="*/ 5662207 w 8140614"/>
                <a:gd name="connsiteY3739" fmla="*/ 1491541 h 4020696"/>
                <a:gd name="connsiteX3740" fmla="*/ 5689887 w 8140614"/>
                <a:gd name="connsiteY3740" fmla="*/ 1494104 h 4020696"/>
                <a:gd name="connsiteX3741" fmla="*/ 5701677 w 8140614"/>
                <a:gd name="connsiteY3741" fmla="*/ 1437206 h 4020696"/>
                <a:gd name="connsiteX3742" fmla="*/ 5757550 w 8140614"/>
                <a:gd name="connsiteY3742" fmla="*/ 1435668 h 4020696"/>
                <a:gd name="connsiteX3743" fmla="*/ 5756012 w 8140614"/>
                <a:gd name="connsiteY3743" fmla="*/ 1406450 h 4020696"/>
                <a:gd name="connsiteX3744" fmla="*/ 5783693 w 8140614"/>
                <a:gd name="connsiteY3744" fmla="*/ 1375694 h 4020696"/>
                <a:gd name="connsiteX3745" fmla="*/ 5794457 w 8140614"/>
                <a:gd name="connsiteY3745" fmla="*/ 1378257 h 4020696"/>
                <a:gd name="connsiteX3746" fmla="*/ 5806247 w 8140614"/>
                <a:gd name="connsiteY3746" fmla="*/ 1396711 h 4020696"/>
                <a:gd name="connsiteX3747" fmla="*/ 5846229 w 8140614"/>
                <a:gd name="connsiteY3747" fmla="*/ 1416702 h 4020696"/>
                <a:gd name="connsiteX3748" fmla="*/ 5867246 w 8140614"/>
                <a:gd name="connsiteY3748" fmla="*/ 1447458 h 4020696"/>
                <a:gd name="connsiteX3749" fmla="*/ 5862120 w 8140614"/>
                <a:gd name="connsiteY3749" fmla="*/ 1490004 h 4020696"/>
                <a:gd name="connsiteX3750" fmla="*/ 5949774 w 8140614"/>
                <a:gd name="connsiteY3750" fmla="*/ 1521785 h 4020696"/>
                <a:gd name="connsiteX3751" fmla="*/ 5976429 w 8140614"/>
                <a:gd name="connsiteY3751" fmla="*/ 1564330 h 4020696"/>
                <a:gd name="connsiteX3752" fmla="*/ 6066646 w 8140614"/>
                <a:gd name="connsiteY3752" fmla="*/ 1566893 h 4020696"/>
                <a:gd name="connsiteX3753" fmla="*/ 6163527 w 8140614"/>
                <a:gd name="connsiteY3753" fmla="*/ 1596111 h 4020696"/>
                <a:gd name="connsiteX3754" fmla="*/ 6210174 w 8140614"/>
                <a:gd name="connsiteY3754" fmla="*/ 1572019 h 4020696"/>
                <a:gd name="connsiteX3755" fmla="*/ 6256820 w 8140614"/>
                <a:gd name="connsiteY3755" fmla="*/ 1574582 h 4020696"/>
                <a:gd name="connsiteX3756" fmla="*/ 6324483 w 8140614"/>
                <a:gd name="connsiteY3756" fmla="*/ 1536137 h 4020696"/>
                <a:gd name="connsiteX3757" fmla="*/ 6317819 w 8140614"/>
                <a:gd name="connsiteY3757" fmla="*/ 1508457 h 4020696"/>
                <a:gd name="connsiteX3758" fmla="*/ 6326020 w 8140614"/>
                <a:gd name="connsiteY3758" fmla="*/ 1500256 h 4020696"/>
                <a:gd name="connsiteX3759" fmla="*/ 6368566 w 8140614"/>
                <a:gd name="connsiteY3759" fmla="*/ 1504356 h 4020696"/>
                <a:gd name="connsiteX3760" fmla="*/ 6391121 w 8140614"/>
                <a:gd name="connsiteY3760" fmla="*/ 1491029 h 4020696"/>
                <a:gd name="connsiteX3761" fmla="*/ 6420338 w 8140614"/>
                <a:gd name="connsiteY3761" fmla="*/ 1485903 h 4020696"/>
                <a:gd name="connsiteX3762" fmla="*/ 6444430 w 8140614"/>
                <a:gd name="connsiteY3762" fmla="*/ 1460786 h 4020696"/>
                <a:gd name="connsiteX3763" fmla="*/ 6476212 w 8140614"/>
                <a:gd name="connsiteY3763" fmla="*/ 1452584 h 4020696"/>
                <a:gd name="connsiteX3764" fmla="*/ 6505429 w 8140614"/>
                <a:gd name="connsiteY3764" fmla="*/ 1454122 h 4020696"/>
                <a:gd name="connsiteX3765" fmla="*/ 6512093 w 8140614"/>
                <a:gd name="connsiteY3765" fmla="*/ 1444895 h 4020696"/>
                <a:gd name="connsiteX3766" fmla="*/ 6455195 w 8140614"/>
                <a:gd name="connsiteY3766" fmla="*/ 1420803 h 4020696"/>
                <a:gd name="connsiteX3767" fmla="*/ 6419313 w 8140614"/>
                <a:gd name="connsiteY3767" fmla="*/ 1416702 h 4020696"/>
                <a:gd name="connsiteX3768" fmla="*/ 6412649 w 8140614"/>
                <a:gd name="connsiteY3768" fmla="*/ 1411576 h 4020696"/>
                <a:gd name="connsiteX3769" fmla="*/ 6437767 w 8140614"/>
                <a:gd name="connsiteY3769" fmla="*/ 1359804 h 4020696"/>
                <a:gd name="connsiteX3770" fmla="*/ 6496203 w 8140614"/>
                <a:gd name="connsiteY3770" fmla="*/ 1350577 h 4020696"/>
                <a:gd name="connsiteX3771" fmla="*/ 6510555 w 8140614"/>
                <a:gd name="connsiteY3771" fmla="*/ 1313158 h 4020696"/>
                <a:gd name="connsiteX3772" fmla="*/ 6531572 w 8140614"/>
                <a:gd name="connsiteY3772" fmla="*/ 1289066 h 4020696"/>
                <a:gd name="connsiteX3773" fmla="*/ 6524908 w 8140614"/>
                <a:gd name="connsiteY3773" fmla="*/ 1270612 h 4020696"/>
                <a:gd name="connsiteX3774" fmla="*/ 6518244 w 8140614"/>
                <a:gd name="connsiteY3774" fmla="*/ 1270612 h 4020696"/>
                <a:gd name="connsiteX3775" fmla="*/ 6632554 w 8140614"/>
                <a:gd name="connsiteY3775" fmla="*/ 1259847 h 4020696"/>
                <a:gd name="connsiteX3776" fmla="*/ 6684326 w 8140614"/>
                <a:gd name="connsiteY3776" fmla="*/ 1363392 h 4020696"/>
                <a:gd name="connsiteX3777" fmla="*/ 6753527 w 8140614"/>
                <a:gd name="connsiteY3777" fmla="*/ 1391072 h 4020696"/>
                <a:gd name="connsiteX3778" fmla="*/ 6760191 w 8140614"/>
                <a:gd name="connsiteY3778" fmla="*/ 1418753 h 4020696"/>
                <a:gd name="connsiteX3779" fmla="*/ 6839643 w 8140614"/>
                <a:gd name="connsiteY3779" fmla="*/ 1407988 h 4020696"/>
                <a:gd name="connsiteX3780" fmla="*/ 6843744 w 8140614"/>
                <a:gd name="connsiteY3780" fmla="*/ 1427979 h 4020696"/>
                <a:gd name="connsiteX3781" fmla="*/ 6827853 w 8140614"/>
                <a:gd name="connsiteY3781" fmla="*/ 1463861 h 4020696"/>
                <a:gd name="connsiteX3782" fmla="*/ 6803761 w 8140614"/>
                <a:gd name="connsiteY3782" fmla="*/ 1494617 h 4020696"/>
                <a:gd name="connsiteX3783" fmla="*/ 6783770 w 8140614"/>
                <a:gd name="connsiteY3783" fmla="*/ 1489491 h 4020696"/>
                <a:gd name="connsiteX3784" fmla="*/ 6762754 w 8140614"/>
                <a:gd name="connsiteY3784" fmla="*/ 1505382 h 4020696"/>
                <a:gd name="connsiteX3785" fmla="*/ 6762754 w 8140614"/>
                <a:gd name="connsiteY3785" fmla="*/ 1558692 h 4020696"/>
                <a:gd name="connsiteX3786" fmla="*/ 6735073 w 8140614"/>
                <a:gd name="connsiteY3786" fmla="*/ 1553566 h 4020696"/>
                <a:gd name="connsiteX3787" fmla="*/ 6726872 w 8140614"/>
                <a:gd name="connsiteY3787" fmla="*/ 1568431 h 4020696"/>
                <a:gd name="connsiteX3788" fmla="*/ 6695090 w 8140614"/>
                <a:gd name="connsiteY3788" fmla="*/ 1585859 h 4020696"/>
                <a:gd name="connsiteX3789" fmla="*/ 6697653 w 8140614"/>
                <a:gd name="connsiteY3789" fmla="*/ 1595086 h 4020696"/>
                <a:gd name="connsiteX3790" fmla="*/ 6659209 w 8140614"/>
                <a:gd name="connsiteY3790" fmla="*/ 1596624 h 4020696"/>
                <a:gd name="connsiteX3791" fmla="*/ 6538748 w 8140614"/>
                <a:gd name="connsiteY3791" fmla="*/ 1669413 h 4020696"/>
                <a:gd name="connsiteX3792" fmla="*/ 6542849 w 8140614"/>
                <a:gd name="connsiteY3792" fmla="*/ 1649421 h 4020696"/>
                <a:gd name="connsiteX3793" fmla="*/ 6561303 w 8140614"/>
                <a:gd name="connsiteY3793" fmla="*/ 1621741 h 4020696"/>
                <a:gd name="connsiteX3794" fmla="*/ 6558740 w 8140614"/>
                <a:gd name="connsiteY3794" fmla="*/ 1615077 h 4020696"/>
                <a:gd name="connsiteX3795" fmla="*/ 6484413 w 8140614"/>
                <a:gd name="connsiteY3795" fmla="*/ 1657623 h 4020696"/>
                <a:gd name="connsiteX3796" fmla="*/ 6456733 w 8140614"/>
                <a:gd name="connsiteY3796" fmla="*/ 1662749 h 4020696"/>
                <a:gd name="connsiteX3797" fmla="*/ 6455195 w 8140614"/>
                <a:gd name="connsiteY3797" fmla="*/ 1682740 h 4020696"/>
                <a:gd name="connsiteX3798" fmla="*/ 6457758 w 8140614"/>
                <a:gd name="connsiteY3798" fmla="*/ 1687866 h 4020696"/>
                <a:gd name="connsiteX3799" fmla="*/ 6485438 w 8140614"/>
                <a:gd name="connsiteY3799" fmla="*/ 1690429 h 4020696"/>
                <a:gd name="connsiteX3800" fmla="*/ 6530547 w 8140614"/>
                <a:gd name="connsiteY3800" fmla="*/ 1694530 h 4020696"/>
                <a:gd name="connsiteX3801" fmla="*/ 6564891 w 8140614"/>
                <a:gd name="connsiteY3801" fmla="*/ 1709395 h 4020696"/>
                <a:gd name="connsiteX3802" fmla="*/ 6566429 w 8140614"/>
                <a:gd name="connsiteY3802" fmla="*/ 1716059 h 4020696"/>
                <a:gd name="connsiteX3803" fmla="*/ 6490564 w 8140614"/>
                <a:gd name="connsiteY3803" fmla="*/ 1771932 h 4020696"/>
                <a:gd name="connsiteX3804" fmla="*/ 6511581 w 8140614"/>
                <a:gd name="connsiteY3804" fmla="*/ 1787823 h 4020696"/>
                <a:gd name="connsiteX3805" fmla="*/ 6529009 w 8140614"/>
                <a:gd name="connsiteY3805" fmla="*/ 1830368 h 4020696"/>
                <a:gd name="connsiteX3806" fmla="*/ 6549000 w 8140614"/>
                <a:gd name="connsiteY3806" fmla="*/ 1848822 h 4020696"/>
                <a:gd name="connsiteX3807" fmla="*/ 6549000 w 8140614"/>
                <a:gd name="connsiteY3807" fmla="*/ 1850360 h 4020696"/>
                <a:gd name="connsiteX3808" fmla="*/ 6514656 w 8140614"/>
                <a:gd name="connsiteY3808" fmla="*/ 1845234 h 4020696"/>
                <a:gd name="connsiteX3809" fmla="*/ 6514656 w 8140614"/>
                <a:gd name="connsiteY3809" fmla="*/ 1849334 h 4020696"/>
                <a:gd name="connsiteX3810" fmla="*/ 6551563 w 8140614"/>
                <a:gd name="connsiteY3810" fmla="*/ 1873426 h 4020696"/>
                <a:gd name="connsiteX3811" fmla="*/ 6523883 w 8140614"/>
                <a:gd name="connsiteY3811" fmla="*/ 1887779 h 4020696"/>
                <a:gd name="connsiteX3812" fmla="*/ 6555664 w 8140614"/>
                <a:gd name="connsiteY3812" fmla="*/ 1898544 h 4020696"/>
                <a:gd name="connsiteX3813" fmla="*/ 6543874 w 8140614"/>
                <a:gd name="connsiteY3813" fmla="*/ 1932888 h 4020696"/>
                <a:gd name="connsiteX3814" fmla="*/ 6542337 w 8140614"/>
                <a:gd name="connsiteY3814" fmla="*/ 1935451 h 4020696"/>
                <a:gd name="connsiteX3815" fmla="*/ 6526446 w 8140614"/>
                <a:gd name="connsiteY3815" fmla="*/ 1946215 h 4020696"/>
                <a:gd name="connsiteX3816" fmla="*/ 6515681 w 8140614"/>
                <a:gd name="connsiteY3816" fmla="*/ 1967232 h 4020696"/>
                <a:gd name="connsiteX3817" fmla="*/ 6498253 w 8140614"/>
                <a:gd name="connsiteY3817" fmla="*/ 1977996 h 4020696"/>
                <a:gd name="connsiteX3818" fmla="*/ 6498253 w 8140614"/>
                <a:gd name="connsiteY3818" fmla="*/ 2004651 h 4020696"/>
                <a:gd name="connsiteX3819" fmla="*/ 6455708 w 8140614"/>
                <a:gd name="connsiteY3819" fmla="*/ 2043096 h 4020696"/>
                <a:gd name="connsiteX3820" fmla="*/ 6441355 w 8140614"/>
                <a:gd name="connsiteY3820" fmla="*/ 2049760 h 4020696"/>
                <a:gd name="connsiteX3821" fmla="*/ 6425464 w 8140614"/>
                <a:gd name="connsiteY3821" fmla="*/ 2068213 h 4020696"/>
                <a:gd name="connsiteX3822" fmla="*/ 6396247 w 8140614"/>
                <a:gd name="connsiteY3822" fmla="*/ 2069751 h 4020696"/>
                <a:gd name="connsiteX3823" fmla="*/ 6362928 w 8140614"/>
                <a:gd name="connsiteY3823" fmla="*/ 2072314 h 4020696"/>
                <a:gd name="connsiteX3824" fmla="*/ 6284500 w 8140614"/>
                <a:gd name="connsiteY3824" fmla="*/ 2115885 h 4020696"/>
                <a:gd name="connsiteX3825" fmla="*/ 6282962 w 8140614"/>
                <a:gd name="connsiteY3825" fmla="*/ 2129212 h 4020696"/>
                <a:gd name="connsiteX3826" fmla="*/ 6278862 w 8140614"/>
                <a:gd name="connsiteY3826" fmla="*/ 2126649 h 4020696"/>
                <a:gd name="connsiteX3827" fmla="*/ 6278862 w 8140614"/>
                <a:gd name="connsiteY3827" fmla="*/ 2102557 h 4020696"/>
                <a:gd name="connsiteX3828" fmla="*/ 6274761 w 8140614"/>
                <a:gd name="connsiteY3828" fmla="*/ 2097432 h 4020696"/>
                <a:gd name="connsiteX3829" fmla="*/ 6260408 w 8140614"/>
                <a:gd name="connsiteY3829" fmla="*/ 2102557 h 4020696"/>
                <a:gd name="connsiteX3830" fmla="*/ 6246055 w 8140614"/>
                <a:gd name="connsiteY3830" fmla="*/ 2094356 h 4020696"/>
                <a:gd name="connsiteX3831" fmla="*/ 6231702 w 8140614"/>
                <a:gd name="connsiteY3831" fmla="*/ 2101020 h 4020696"/>
                <a:gd name="connsiteX3832" fmla="*/ 6205048 w 8140614"/>
                <a:gd name="connsiteY3832" fmla="*/ 2082566 h 4020696"/>
                <a:gd name="connsiteX3833" fmla="*/ 6206586 w 8140614"/>
                <a:gd name="connsiteY3833" fmla="*/ 2070776 h 4020696"/>
                <a:gd name="connsiteX3834" fmla="*/ 6178905 w 8140614"/>
                <a:gd name="connsiteY3834" fmla="*/ 2057449 h 4020696"/>
                <a:gd name="connsiteX3835" fmla="*/ 6157889 w 8140614"/>
                <a:gd name="connsiteY3835" fmla="*/ 2072314 h 4020696"/>
                <a:gd name="connsiteX3836" fmla="*/ 6126107 w 8140614"/>
                <a:gd name="connsiteY3836" fmla="*/ 2070776 h 4020696"/>
                <a:gd name="connsiteX3837" fmla="*/ 6089201 w 8140614"/>
                <a:gd name="connsiteY3837" fmla="*/ 2081541 h 4020696"/>
                <a:gd name="connsiteX3838" fmla="*/ 6091764 w 8140614"/>
                <a:gd name="connsiteY3838" fmla="*/ 2109221 h 4020696"/>
                <a:gd name="connsiteX3839" fmla="*/ 6090226 w 8140614"/>
                <a:gd name="connsiteY3839" fmla="*/ 2109221 h 4020696"/>
                <a:gd name="connsiteX3840" fmla="*/ 6085100 w 8140614"/>
                <a:gd name="connsiteY3840" fmla="*/ 2105120 h 4020696"/>
                <a:gd name="connsiteX3841" fmla="*/ 6078436 w 8140614"/>
                <a:gd name="connsiteY3841" fmla="*/ 2096919 h 4020696"/>
                <a:gd name="connsiteX3842" fmla="*/ 6055882 w 8140614"/>
                <a:gd name="connsiteY3842" fmla="*/ 2098457 h 4020696"/>
                <a:gd name="connsiteX3843" fmla="*/ 6041016 w 8140614"/>
                <a:gd name="connsiteY3843" fmla="*/ 2088205 h 4020696"/>
                <a:gd name="connsiteX3844" fmla="*/ 3984989 w 8140614"/>
                <a:gd name="connsiteY3844" fmla="*/ 1250108 h 4020696"/>
                <a:gd name="connsiteX3845" fmla="*/ 3983451 w 8140614"/>
                <a:gd name="connsiteY3845" fmla="*/ 1259335 h 4020696"/>
                <a:gd name="connsiteX3846" fmla="*/ 3972686 w 8140614"/>
                <a:gd name="connsiteY3846" fmla="*/ 1272662 h 4020696"/>
                <a:gd name="connsiteX3847" fmla="*/ 3979350 w 8140614"/>
                <a:gd name="connsiteY3847" fmla="*/ 1284452 h 4020696"/>
                <a:gd name="connsiteX3848" fmla="*/ 3971148 w 8140614"/>
                <a:gd name="connsiteY3848" fmla="*/ 1293679 h 4020696"/>
                <a:gd name="connsiteX3849" fmla="*/ 3960384 w 8140614"/>
                <a:gd name="connsiteY3849" fmla="*/ 1296242 h 4020696"/>
                <a:gd name="connsiteX3850" fmla="*/ 3957821 w 8140614"/>
                <a:gd name="connsiteY3850" fmla="*/ 1320334 h 4020696"/>
                <a:gd name="connsiteX3851" fmla="*/ 3952695 w 8140614"/>
                <a:gd name="connsiteY3851" fmla="*/ 1315208 h 4020696"/>
                <a:gd name="connsiteX3852" fmla="*/ 3931678 w 8140614"/>
                <a:gd name="connsiteY3852" fmla="*/ 1303418 h 4020696"/>
                <a:gd name="connsiteX3853" fmla="*/ 3898360 w 8140614"/>
                <a:gd name="connsiteY3853" fmla="*/ 1311620 h 4020696"/>
                <a:gd name="connsiteX3854" fmla="*/ 3931678 w 8140614"/>
                <a:gd name="connsiteY3854" fmla="*/ 1264973 h 4020696"/>
                <a:gd name="connsiteX3855" fmla="*/ 3950132 w 8140614"/>
                <a:gd name="connsiteY3855" fmla="*/ 1266511 h 4020696"/>
                <a:gd name="connsiteX3856" fmla="*/ 3948594 w 8140614"/>
                <a:gd name="connsiteY3856" fmla="*/ 1258310 h 4020696"/>
                <a:gd name="connsiteX3857" fmla="*/ 3984989 w 8140614"/>
                <a:gd name="connsiteY3857" fmla="*/ 1250108 h 4020696"/>
                <a:gd name="connsiteX3858" fmla="*/ 20561 w 8140614"/>
                <a:gd name="connsiteY3858" fmla="*/ 1235243 h 4020696"/>
                <a:gd name="connsiteX3859" fmla="*/ 24662 w 8140614"/>
                <a:gd name="connsiteY3859" fmla="*/ 1235243 h 4020696"/>
                <a:gd name="connsiteX3860" fmla="*/ 24662 w 8140614"/>
                <a:gd name="connsiteY3860" fmla="*/ 1240369 h 4020696"/>
                <a:gd name="connsiteX3861" fmla="*/ 12872 w 8140614"/>
                <a:gd name="connsiteY3861" fmla="*/ 1248570 h 4020696"/>
                <a:gd name="connsiteX3862" fmla="*/ 20561 w 8140614"/>
                <a:gd name="connsiteY3862" fmla="*/ 1235243 h 4020696"/>
                <a:gd name="connsiteX3863" fmla="*/ 800221 w 8140614"/>
                <a:gd name="connsiteY3863" fmla="*/ 1231655 h 4020696"/>
                <a:gd name="connsiteX3864" fmla="*/ 813549 w 8140614"/>
                <a:gd name="connsiteY3864" fmla="*/ 1234218 h 4020696"/>
                <a:gd name="connsiteX3865" fmla="*/ 827902 w 8140614"/>
                <a:gd name="connsiteY3865" fmla="*/ 1280864 h 4020696"/>
                <a:gd name="connsiteX3866" fmla="*/ 794583 w 8140614"/>
                <a:gd name="connsiteY3866" fmla="*/ 1234218 h 4020696"/>
                <a:gd name="connsiteX3867" fmla="*/ 800221 w 8140614"/>
                <a:gd name="connsiteY3867" fmla="*/ 1231655 h 4020696"/>
                <a:gd name="connsiteX3868" fmla="*/ 1578857 w 8140614"/>
                <a:gd name="connsiteY3868" fmla="*/ 1230117 h 4020696"/>
                <a:gd name="connsiteX3869" fmla="*/ 1567067 w 8140614"/>
                <a:gd name="connsiteY3869" fmla="*/ 1235243 h 4020696"/>
                <a:gd name="connsiteX3870" fmla="*/ 1605512 w 8140614"/>
                <a:gd name="connsiteY3870" fmla="*/ 1304443 h 4020696"/>
                <a:gd name="connsiteX3871" fmla="*/ 1614739 w 8140614"/>
                <a:gd name="connsiteY3871" fmla="*/ 1338788 h 4020696"/>
                <a:gd name="connsiteX3872" fmla="*/ 1622940 w 8140614"/>
                <a:gd name="connsiteY3872" fmla="*/ 1337250 h 4020696"/>
                <a:gd name="connsiteX3873" fmla="*/ 1591159 w 8140614"/>
                <a:gd name="connsiteY3873" fmla="*/ 1233705 h 4020696"/>
                <a:gd name="connsiteX3874" fmla="*/ 1578857 w 8140614"/>
                <a:gd name="connsiteY3874" fmla="*/ 1230117 h 4020696"/>
                <a:gd name="connsiteX3875" fmla="*/ 7026741 w 8140614"/>
                <a:gd name="connsiteY3875" fmla="*/ 1229092 h 4020696"/>
                <a:gd name="connsiteX3876" fmla="*/ 7044169 w 8140614"/>
                <a:gd name="connsiteY3876" fmla="*/ 1272662 h 4020696"/>
                <a:gd name="connsiteX3877" fmla="*/ 7041606 w 8140614"/>
                <a:gd name="connsiteY3877" fmla="*/ 1301880 h 4020696"/>
                <a:gd name="connsiteX3878" fmla="*/ 7068262 w 8140614"/>
                <a:gd name="connsiteY3878" fmla="*/ 1387997 h 4020696"/>
                <a:gd name="connsiteX3879" fmla="*/ 7066724 w 8140614"/>
                <a:gd name="connsiteY3879" fmla="*/ 1387997 h 4020696"/>
                <a:gd name="connsiteX3880" fmla="*/ 7060060 w 8140614"/>
                <a:gd name="connsiteY3880" fmla="*/ 1381333 h 4020696"/>
                <a:gd name="connsiteX3881" fmla="*/ 7033405 w 8140614"/>
                <a:gd name="connsiteY3881" fmla="*/ 1381333 h 4020696"/>
                <a:gd name="connsiteX3882" fmla="*/ 7047758 w 8140614"/>
                <a:gd name="connsiteY3882" fmla="*/ 1459760 h 4020696"/>
                <a:gd name="connsiteX3883" fmla="*/ 7047758 w 8140614"/>
                <a:gd name="connsiteY3883" fmla="*/ 1470525 h 4020696"/>
                <a:gd name="connsiteX3884" fmla="*/ 7030329 w 8140614"/>
                <a:gd name="connsiteY3884" fmla="*/ 1453097 h 4020696"/>
                <a:gd name="connsiteX3885" fmla="*/ 7026228 w 8140614"/>
                <a:gd name="connsiteY3885" fmla="*/ 1453097 h 4020696"/>
                <a:gd name="connsiteX3886" fmla="*/ 7015464 w 8140614"/>
                <a:gd name="connsiteY3886" fmla="*/ 1470525 h 4020696"/>
                <a:gd name="connsiteX3887" fmla="*/ 7012901 w 8140614"/>
                <a:gd name="connsiteY3887" fmla="*/ 1468987 h 4020696"/>
                <a:gd name="connsiteX3888" fmla="*/ 7022128 w 8140614"/>
                <a:gd name="connsiteY3888" fmla="*/ 1329561 h 4020696"/>
                <a:gd name="connsiteX3889" fmla="*/ 7011363 w 8140614"/>
                <a:gd name="connsiteY3889" fmla="*/ 1293679 h 4020696"/>
                <a:gd name="connsiteX3890" fmla="*/ 7013926 w 8140614"/>
                <a:gd name="connsiteY3890" fmla="*/ 1265999 h 4020696"/>
                <a:gd name="connsiteX3891" fmla="*/ 7012388 w 8140614"/>
                <a:gd name="connsiteY3891" fmla="*/ 1252671 h 4020696"/>
                <a:gd name="connsiteX3892" fmla="*/ 7026741 w 8140614"/>
                <a:gd name="connsiteY3892" fmla="*/ 1229092 h 4020696"/>
                <a:gd name="connsiteX3893" fmla="*/ 3634884 w 8140614"/>
                <a:gd name="connsiteY3893" fmla="*/ 1215764 h 4020696"/>
                <a:gd name="connsiteX3894" fmla="*/ 3641548 w 8140614"/>
                <a:gd name="connsiteY3894" fmla="*/ 1223966 h 4020696"/>
                <a:gd name="connsiteX3895" fmla="*/ 3655901 w 8140614"/>
                <a:gd name="connsiteY3895" fmla="*/ 1229092 h 4020696"/>
                <a:gd name="connsiteX3896" fmla="*/ 3661027 w 8140614"/>
                <a:gd name="connsiteY3896" fmla="*/ 1218327 h 4020696"/>
                <a:gd name="connsiteX3897" fmla="*/ 3676917 w 8140614"/>
                <a:gd name="connsiteY3897" fmla="*/ 1280864 h 4020696"/>
                <a:gd name="connsiteX3898" fmla="*/ 3651800 w 8140614"/>
                <a:gd name="connsiteY3898" fmla="*/ 1283427 h 4020696"/>
                <a:gd name="connsiteX3899" fmla="*/ 3588238 w 8140614"/>
                <a:gd name="connsiteY3899" fmla="*/ 1291629 h 4020696"/>
                <a:gd name="connsiteX3900" fmla="*/ 3588238 w 8140614"/>
                <a:gd name="connsiteY3900" fmla="*/ 1287528 h 4020696"/>
                <a:gd name="connsiteX3901" fmla="*/ 3613356 w 8140614"/>
                <a:gd name="connsiteY3901" fmla="*/ 1258310 h 4020696"/>
                <a:gd name="connsiteX3902" fmla="*/ 3597465 w 8140614"/>
                <a:gd name="connsiteY3902" fmla="*/ 1244982 h 4020696"/>
                <a:gd name="connsiteX3903" fmla="*/ 3594902 w 8140614"/>
                <a:gd name="connsiteY3903" fmla="*/ 1222428 h 4020696"/>
                <a:gd name="connsiteX3904" fmla="*/ 3597465 w 8140614"/>
                <a:gd name="connsiteY3904" fmla="*/ 1222428 h 4020696"/>
                <a:gd name="connsiteX3905" fmla="*/ 3634884 w 8140614"/>
                <a:gd name="connsiteY3905" fmla="*/ 1215764 h 4020696"/>
                <a:gd name="connsiteX3906" fmla="*/ 86686 w 8140614"/>
                <a:gd name="connsiteY3906" fmla="*/ 1207563 h 4020696"/>
                <a:gd name="connsiteX3907" fmla="*/ 98476 w 8140614"/>
                <a:gd name="connsiteY3907" fmla="*/ 1209100 h 4020696"/>
                <a:gd name="connsiteX3908" fmla="*/ 98476 w 8140614"/>
                <a:gd name="connsiteY3908" fmla="*/ 1210638 h 4020696"/>
                <a:gd name="connsiteX3909" fmla="*/ 69258 w 8140614"/>
                <a:gd name="connsiteY3909" fmla="*/ 1218840 h 4020696"/>
                <a:gd name="connsiteX3910" fmla="*/ 71821 w 8140614"/>
                <a:gd name="connsiteY3910" fmla="*/ 1214739 h 4020696"/>
                <a:gd name="connsiteX3911" fmla="*/ 86686 w 8140614"/>
                <a:gd name="connsiteY3911" fmla="*/ 1207563 h 4020696"/>
                <a:gd name="connsiteX3912" fmla="*/ 4023433 w 8140614"/>
                <a:gd name="connsiteY3912" fmla="*/ 1203462 h 4020696"/>
                <a:gd name="connsiteX3913" fmla="*/ 4047525 w 8140614"/>
                <a:gd name="connsiteY3913" fmla="*/ 1205000 h 4020696"/>
                <a:gd name="connsiteX3914" fmla="*/ 4055727 w 8140614"/>
                <a:gd name="connsiteY3914" fmla="*/ 1219865 h 4020696"/>
                <a:gd name="connsiteX3915" fmla="*/ 4074180 w 8140614"/>
                <a:gd name="connsiteY3915" fmla="*/ 1217302 h 4020696"/>
                <a:gd name="connsiteX3916" fmla="*/ 4074180 w 8140614"/>
                <a:gd name="connsiteY3916" fmla="*/ 1218840 h 4020696"/>
                <a:gd name="connsiteX3917" fmla="*/ 4075718 w 8140614"/>
                <a:gd name="connsiteY3917" fmla="*/ 1233705 h 4020696"/>
                <a:gd name="connsiteX3918" fmla="*/ 4130054 w 8140614"/>
                <a:gd name="connsiteY3918" fmla="*/ 1211151 h 4020696"/>
                <a:gd name="connsiteX3919" fmla="*/ 4125953 w 8140614"/>
                <a:gd name="connsiteY3919" fmla="*/ 1224478 h 4020696"/>
                <a:gd name="connsiteX3920" fmla="*/ 4140306 w 8140614"/>
                <a:gd name="connsiteY3920" fmla="*/ 1229604 h 4020696"/>
                <a:gd name="connsiteX3921" fmla="*/ 4140306 w 8140614"/>
                <a:gd name="connsiteY3921" fmla="*/ 1263948 h 4020696"/>
                <a:gd name="connsiteX3922" fmla="*/ 4157734 w 8140614"/>
                <a:gd name="connsiteY3922" fmla="*/ 1320847 h 4020696"/>
                <a:gd name="connsiteX3923" fmla="*/ 4100836 w 8140614"/>
                <a:gd name="connsiteY3923" fmla="*/ 1339300 h 4020696"/>
                <a:gd name="connsiteX3924" fmla="*/ 4100836 w 8140614"/>
                <a:gd name="connsiteY3924" fmla="*/ 1345964 h 4020696"/>
                <a:gd name="connsiteX3925" fmla="*/ 4135180 w 8140614"/>
                <a:gd name="connsiteY3925" fmla="*/ 1388509 h 4020696"/>
                <a:gd name="connsiteX3926" fmla="*/ 4133642 w 8140614"/>
                <a:gd name="connsiteY3926" fmla="*/ 1391072 h 4020696"/>
                <a:gd name="connsiteX3927" fmla="*/ 4113650 w 8140614"/>
                <a:gd name="connsiteY3927" fmla="*/ 1404400 h 4020696"/>
                <a:gd name="connsiteX3928" fmla="*/ 4115188 w 8140614"/>
                <a:gd name="connsiteY3928" fmla="*/ 1418753 h 4020696"/>
                <a:gd name="connsiteX3929" fmla="*/ 4056752 w 8140614"/>
                <a:gd name="connsiteY3929" fmla="*/ 1425416 h 4020696"/>
                <a:gd name="connsiteX3930" fmla="*/ 4024971 w 8140614"/>
                <a:gd name="connsiteY3930" fmla="*/ 1416190 h 4020696"/>
                <a:gd name="connsiteX3931" fmla="*/ 3997291 w 8140614"/>
                <a:gd name="connsiteY3931" fmla="*/ 1418753 h 4020696"/>
                <a:gd name="connsiteX3932" fmla="*/ 4010619 w 8140614"/>
                <a:gd name="connsiteY3932" fmla="*/ 1384409 h 4020696"/>
                <a:gd name="connsiteX3933" fmla="*/ 3979863 w 8140614"/>
                <a:gd name="connsiteY3933" fmla="*/ 1373644 h 4020696"/>
                <a:gd name="connsiteX3934" fmla="*/ 3965510 w 8140614"/>
                <a:gd name="connsiteY3934" fmla="*/ 1299317 h 4020696"/>
                <a:gd name="connsiteX3935" fmla="*/ 3983963 w 8140614"/>
                <a:gd name="connsiteY3935" fmla="*/ 1280864 h 4020696"/>
                <a:gd name="connsiteX3936" fmla="*/ 3977300 w 8140614"/>
                <a:gd name="connsiteY3936" fmla="*/ 1271637 h 4020696"/>
                <a:gd name="connsiteX3937" fmla="*/ 3989089 w 8140614"/>
                <a:gd name="connsiteY3937" fmla="*/ 1260873 h 4020696"/>
                <a:gd name="connsiteX3938" fmla="*/ 3990627 w 8140614"/>
                <a:gd name="connsiteY3938" fmla="*/ 1240881 h 4020696"/>
                <a:gd name="connsiteX3939" fmla="*/ 4033173 w 8140614"/>
                <a:gd name="connsiteY3939" fmla="*/ 1234218 h 4020696"/>
                <a:gd name="connsiteX3940" fmla="*/ 4023433 w 8140614"/>
                <a:gd name="connsiteY3940" fmla="*/ 1203462 h 4020696"/>
                <a:gd name="connsiteX3941" fmla="*/ 4223859 w 8140614"/>
                <a:gd name="connsiteY3941" fmla="*/ 1202437 h 4020696"/>
                <a:gd name="connsiteX3942" fmla="*/ 4234623 w 8140614"/>
                <a:gd name="connsiteY3942" fmla="*/ 1202437 h 4020696"/>
                <a:gd name="connsiteX3943" fmla="*/ 4242825 w 8140614"/>
                <a:gd name="connsiteY3943" fmla="*/ 1217302 h 4020696"/>
                <a:gd name="connsiteX3944" fmla="*/ 4346370 w 8140614"/>
                <a:gd name="connsiteY3944" fmla="*/ 1226529 h 4020696"/>
                <a:gd name="connsiteX3945" fmla="*/ 4353034 w 8140614"/>
                <a:gd name="connsiteY3945" fmla="*/ 1263948 h 4020696"/>
                <a:gd name="connsiteX3946" fmla="*/ 4338681 w 8140614"/>
                <a:gd name="connsiteY3946" fmla="*/ 1275738 h 4020696"/>
                <a:gd name="connsiteX3947" fmla="*/ 4356109 w 8140614"/>
                <a:gd name="connsiteY3947" fmla="*/ 1331611 h 4020696"/>
                <a:gd name="connsiteX3948" fmla="*/ 4325353 w 8140614"/>
                <a:gd name="connsiteY3948" fmla="*/ 1374157 h 4020696"/>
                <a:gd name="connsiteX3949" fmla="*/ 4241800 w 8140614"/>
                <a:gd name="connsiteY3949" fmla="*/ 1360829 h 4020696"/>
                <a:gd name="connsiteX3950" fmla="*/ 4215145 w 8140614"/>
                <a:gd name="connsiteY3950" fmla="*/ 1338275 h 4020696"/>
                <a:gd name="connsiteX3951" fmla="*/ 4195154 w 8140614"/>
                <a:gd name="connsiteY3951" fmla="*/ 1342376 h 4020696"/>
                <a:gd name="connsiteX3952" fmla="*/ 4163372 w 8140614"/>
                <a:gd name="connsiteY3952" fmla="*/ 1319821 h 4020696"/>
                <a:gd name="connsiteX3953" fmla="*/ 4144919 w 8140614"/>
                <a:gd name="connsiteY3953" fmla="*/ 1265486 h 4020696"/>
                <a:gd name="connsiteX3954" fmla="*/ 4147482 w 8140614"/>
                <a:gd name="connsiteY3954" fmla="*/ 1234730 h 4020696"/>
                <a:gd name="connsiteX3955" fmla="*/ 4223859 w 8140614"/>
                <a:gd name="connsiteY3955" fmla="*/ 1202437 h 4020696"/>
                <a:gd name="connsiteX3956" fmla="*/ 3634884 w 8140614"/>
                <a:gd name="connsiteY3956" fmla="*/ 1194235 h 4020696"/>
                <a:gd name="connsiteX3957" fmla="*/ 3649237 w 8140614"/>
                <a:gd name="connsiteY3957" fmla="*/ 1196798 h 4020696"/>
                <a:gd name="connsiteX3958" fmla="*/ 3649237 w 8140614"/>
                <a:gd name="connsiteY3958" fmla="*/ 1198336 h 4020696"/>
                <a:gd name="connsiteX3959" fmla="*/ 3638473 w 8140614"/>
                <a:gd name="connsiteY3959" fmla="*/ 1213201 h 4020696"/>
                <a:gd name="connsiteX3960" fmla="*/ 3627708 w 8140614"/>
                <a:gd name="connsiteY3960" fmla="*/ 1202437 h 4020696"/>
                <a:gd name="connsiteX3961" fmla="*/ 3627708 w 8140614"/>
                <a:gd name="connsiteY3961" fmla="*/ 1198336 h 4020696"/>
                <a:gd name="connsiteX3962" fmla="*/ 3634884 w 8140614"/>
                <a:gd name="connsiteY3962" fmla="*/ 1194235 h 4020696"/>
                <a:gd name="connsiteX3963" fmla="*/ 5386942 w 8140614"/>
                <a:gd name="connsiteY3963" fmla="*/ 1191672 h 4020696"/>
                <a:gd name="connsiteX3964" fmla="*/ 5432051 w 8140614"/>
                <a:gd name="connsiteY3964" fmla="*/ 1199874 h 4020696"/>
                <a:gd name="connsiteX3965" fmla="*/ 5434614 w 8140614"/>
                <a:gd name="connsiteY3965" fmla="*/ 1230629 h 4020696"/>
                <a:gd name="connsiteX3966" fmla="*/ 5462294 w 8140614"/>
                <a:gd name="connsiteY3966" fmla="*/ 1228066 h 4020696"/>
                <a:gd name="connsiteX3967" fmla="*/ 5466395 w 8140614"/>
                <a:gd name="connsiteY3967" fmla="*/ 1234730 h 4020696"/>
                <a:gd name="connsiteX3968" fmla="*/ 5470495 w 8140614"/>
                <a:gd name="connsiteY3968" fmla="*/ 1236268 h 4020696"/>
                <a:gd name="connsiteX3969" fmla="*/ 5474596 w 8140614"/>
                <a:gd name="connsiteY3969" fmla="*/ 1231142 h 4020696"/>
                <a:gd name="connsiteX3970" fmla="*/ 5490487 w 8140614"/>
                <a:gd name="connsiteY3970" fmla="*/ 1235243 h 4020696"/>
                <a:gd name="connsiteX3971" fmla="*/ 5482285 w 8140614"/>
                <a:gd name="connsiteY3971" fmla="*/ 1250108 h 4020696"/>
                <a:gd name="connsiteX3972" fmla="*/ 5486386 w 8140614"/>
                <a:gd name="connsiteY3972" fmla="*/ 1252671 h 4020696"/>
                <a:gd name="connsiteX3973" fmla="*/ 5560713 w 8140614"/>
                <a:gd name="connsiteY3973" fmla="*/ 1223453 h 4020696"/>
                <a:gd name="connsiteX3974" fmla="*/ 5562250 w 8140614"/>
                <a:gd name="connsiteY3974" fmla="*/ 1241907 h 4020696"/>
                <a:gd name="connsiteX3975" fmla="*/ 5632477 w 8140614"/>
                <a:gd name="connsiteY3975" fmla="*/ 1333662 h 4020696"/>
                <a:gd name="connsiteX3976" fmla="*/ 5637603 w 8140614"/>
                <a:gd name="connsiteY3976" fmla="*/ 1333662 h 4020696"/>
                <a:gd name="connsiteX3977" fmla="*/ 5645804 w 8140614"/>
                <a:gd name="connsiteY3977" fmla="*/ 1320334 h 4020696"/>
                <a:gd name="connsiteX3978" fmla="*/ 5650930 w 8140614"/>
                <a:gd name="connsiteY3978" fmla="*/ 1320334 h 4020696"/>
                <a:gd name="connsiteX3979" fmla="*/ 5706803 w 8140614"/>
                <a:gd name="connsiteY3979" fmla="*/ 1328536 h 4020696"/>
                <a:gd name="connsiteX3980" fmla="*/ 5750374 w 8140614"/>
                <a:gd name="connsiteY3980" fmla="*/ 1371081 h 4020696"/>
                <a:gd name="connsiteX3981" fmla="*/ 5778054 w 8140614"/>
                <a:gd name="connsiteY3981" fmla="*/ 1365955 h 4020696"/>
                <a:gd name="connsiteX3982" fmla="*/ 5782155 w 8140614"/>
                <a:gd name="connsiteY3982" fmla="*/ 1375182 h 4020696"/>
                <a:gd name="connsiteX3983" fmla="*/ 5771390 w 8140614"/>
                <a:gd name="connsiteY3983" fmla="*/ 1399274 h 4020696"/>
                <a:gd name="connsiteX3984" fmla="*/ 5753962 w 8140614"/>
                <a:gd name="connsiteY3984" fmla="*/ 1405938 h 4020696"/>
                <a:gd name="connsiteX3985" fmla="*/ 5753962 w 8140614"/>
                <a:gd name="connsiteY3985" fmla="*/ 1436693 h 4020696"/>
                <a:gd name="connsiteX3986" fmla="*/ 5699627 w 8140614"/>
                <a:gd name="connsiteY3986" fmla="*/ 1436693 h 4020696"/>
                <a:gd name="connsiteX3987" fmla="*/ 5697064 w 8140614"/>
                <a:gd name="connsiteY3987" fmla="*/ 1439256 h 4020696"/>
                <a:gd name="connsiteX3988" fmla="*/ 5686299 w 8140614"/>
                <a:gd name="connsiteY3988" fmla="*/ 1493592 h 4020696"/>
                <a:gd name="connsiteX3989" fmla="*/ 5683736 w 8140614"/>
                <a:gd name="connsiteY3989" fmla="*/ 1496155 h 4020696"/>
                <a:gd name="connsiteX3990" fmla="*/ 5630426 w 8140614"/>
                <a:gd name="connsiteY3990" fmla="*/ 1502819 h 4020696"/>
                <a:gd name="connsiteX3991" fmla="*/ 5630426 w 8140614"/>
                <a:gd name="connsiteY3991" fmla="*/ 1504356 h 4020696"/>
                <a:gd name="connsiteX3992" fmla="*/ 5646317 w 8140614"/>
                <a:gd name="connsiteY3992" fmla="*/ 1549465 h 4020696"/>
                <a:gd name="connsiteX3993" fmla="*/ 5634527 w 8140614"/>
                <a:gd name="connsiteY3993" fmla="*/ 1573557 h 4020696"/>
                <a:gd name="connsiteX3994" fmla="*/ 5611973 w 8140614"/>
                <a:gd name="connsiteY3994" fmla="*/ 1562792 h 4020696"/>
                <a:gd name="connsiteX3995" fmla="*/ 5530982 w 8140614"/>
                <a:gd name="connsiteY3995" fmla="*/ 1560229 h 4020696"/>
                <a:gd name="connsiteX3996" fmla="*/ 5497663 w 8140614"/>
                <a:gd name="connsiteY3996" fmla="*/ 1549465 h 4020696"/>
                <a:gd name="connsiteX3997" fmla="*/ 5495100 w 8140614"/>
                <a:gd name="connsiteY3997" fmla="*/ 1549465 h 4020696"/>
                <a:gd name="connsiteX3998" fmla="*/ 5483310 w 8140614"/>
                <a:gd name="connsiteY3998" fmla="*/ 1556129 h 4020696"/>
                <a:gd name="connsiteX3999" fmla="*/ 5480747 w 8140614"/>
                <a:gd name="connsiteY3999" fmla="*/ 1566893 h 4020696"/>
                <a:gd name="connsiteX4000" fmla="*/ 5435639 w 8140614"/>
                <a:gd name="connsiteY4000" fmla="*/ 1560229 h 4020696"/>
                <a:gd name="connsiteX4001" fmla="*/ 5411547 w 8140614"/>
                <a:gd name="connsiteY4001" fmla="*/ 1590985 h 4020696"/>
                <a:gd name="connsiteX4002" fmla="*/ 5383867 w 8140614"/>
                <a:gd name="connsiteY4002" fmla="*/ 1600212 h 4020696"/>
                <a:gd name="connsiteX4003" fmla="*/ 5367976 w 8140614"/>
                <a:gd name="connsiteY4003" fmla="*/ 1617640 h 4020696"/>
                <a:gd name="connsiteX4004" fmla="*/ 5329531 w 8140614"/>
                <a:gd name="connsiteY4004" fmla="*/ 1601750 h 4020696"/>
                <a:gd name="connsiteX4005" fmla="*/ 5317742 w 8140614"/>
                <a:gd name="connsiteY4005" fmla="*/ 1580733 h 4020696"/>
                <a:gd name="connsiteX4006" fmla="*/ 5315179 w 8140614"/>
                <a:gd name="connsiteY4006" fmla="*/ 1555616 h 4020696"/>
                <a:gd name="connsiteX4007" fmla="*/ 5294162 w 8140614"/>
                <a:gd name="connsiteY4007" fmla="*/ 1539726 h 4020696"/>
                <a:gd name="connsiteX4008" fmla="*/ 5217273 w 8140614"/>
                <a:gd name="connsiteY4008" fmla="*/ 1539726 h 4020696"/>
                <a:gd name="connsiteX4009" fmla="*/ 5193180 w 8140614"/>
                <a:gd name="connsiteY4009" fmla="*/ 1513071 h 4020696"/>
                <a:gd name="connsiteX4010" fmla="*/ 5174727 w 8140614"/>
                <a:gd name="connsiteY4010" fmla="*/ 1467962 h 4020696"/>
                <a:gd name="connsiteX4011" fmla="*/ 5169601 w 8140614"/>
                <a:gd name="connsiteY4011" fmla="*/ 1467962 h 4020696"/>
                <a:gd name="connsiteX4012" fmla="*/ 5162937 w 8140614"/>
                <a:gd name="connsiteY4012" fmla="*/ 1477189 h 4020696"/>
                <a:gd name="connsiteX4013" fmla="*/ 5081947 w 8140614"/>
                <a:gd name="connsiteY4013" fmla="*/ 1497180 h 4020696"/>
                <a:gd name="connsiteX4014" fmla="*/ 5077846 w 8140614"/>
                <a:gd name="connsiteY4014" fmla="*/ 1599187 h 4020696"/>
                <a:gd name="connsiteX4015" fmla="*/ 5071182 w 8140614"/>
                <a:gd name="connsiteY4015" fmla="*/ 1599187 h 4020696"/>
                <a:gd name="connsiteX4016" fmla="*/ 5011721 w 8140614"/>
                <a:gd name="connsiteY4016" fmla="*/ 1579196 h 4020696"/>
                <a:gd name="connsiteX4017" fmla="*/ 5010183 w 8140614"/>
                <a:gd name="connsiteY4017" fmla="*/ 1599187 h 4020696"/>
                <a:gd name="connsiteX4018" fmla="*/ 5007620 w 8140614"/>
                <a:gd name="connsiteY4018" fmla="*/ 1597649 h 4020696"/>
                <a:gd name="connsiteX4019" fmla="*/ 5009158 w 8140614"/>
                <a:gd name="connsiteY4019" fmla="*/ 1565868 h 4020696"/>
                <a:gd name="connsiteX4020" fmla="*/ 4974814 w 8140614"/>
                <a:gd name="connsiteY4020" fmla="*/ 1548440 h 4020696"/>
                <a:gd name="connsiteX4021" fmla="*/ 4952260 w 8140614"/>
                <a:gd name="connsiteY4021" fmla="*/ 1519222 h 4020696"/>
                <a:gd name="connsiteX4022" fmla="*/ 4953798 w 8140614"/>
                <a:gd name="connsiteY4022" fmla="*/ 1514096 h 4020696"/>
                <a:gd name="connsiteX4023" fmla="*/ 4972251 w 8140614"/>
                <a:gd name="connsiteY4023" fmla="*/ 1518197 h 4020696"/>
                <a:gd name="connsiteX4024" fmla="*/ 4973789 w 8140614"/>
                <a:gd name="connsiteY4024" fmla="*/ 1516659 h 4020696"/>
                <a:gd name="connsiteX4025" fmla="*/ 4969688 w 8140614"/>
                <a:gd name="connsiteY4025" fmla="*/ 1500768 h 4020696"/>
                <a:gd name="connsiteX4026" fmla="*/ 4972251 w 8140614"/>
                <a:gd name="connsiteY4026" fmla="*/ 1496667 h 4020696"/>
                <a:gd name="connsiteX4027" fmla="*/ 5019923 w 8140614"/>
                <a:gd name="connsiteY4027" fmla="*/ 1488466 h 4020696"/>
                <a:gd name="connsiteX4028" fmla="*/ 5018385 w 8140614"/>
                <a:gd name="connsiteY4028" fmla="*/ 1452584 h 4020696"/>
                <a:gd name="connsiteX4029" fmla="*/ 4928168 w 8140614"/>
                <a:gd name="connsiteY4029" fmla="*/ 1460786 h 4020696"/>
                <a:gd name="connsiteX4030" fmla="*/ 4914840 w 8140614"/>
                <a:gd name="connsiteY4030" fmla="*/ 1451559 h 4020696"/>
                <a:gd name="connsiteX4031" fmla="*/ 4923042 w 8140614"/>
                <a:gd name="connsiteY4031" fmla="*/ 1444895 h 4020696"/>
                <a:gd name="connsiteX4032" fmla="*/ 4903050 w 8140614"/>
                <a:gd name="connsiteY4032" fmla="*/ 1417215 h 4020696"/>
                <a:gd name="connsiteX4033" fmla="*/ 4880496 w 8140614"/>
                <a:gd name="connsiteY4033" fmla="*/ 1418753 h 4020696"/>
                <a:gd name="connsiteX4034" fmla="*/ 4880496 w 8140614"/>
                <a:gd name="connsiteY4034" fmla="*/ 1402862 h 4020696"/>
                <a:gd name="connsiteX4035" fmla="*/ 4867169 w 8140614"/>
                <a:gd name="connsiteY4035" fmla="*/ 1396198 h 4020696"/>
                <a:gd name="connsiteX4036" fmla="*/ 4881521 w 8140614"/>
                <a:gd name="connsiteY4036" fmla="*/ 1377745 h 4020696"/>
                <a:gd name="connsiteX4037" fmla="*/ 4873320 w 8140614"/>
                <a:gd name="connsiteY4037" fmla="*/ 1366980 h 4020696"/>
                <a:gd name="connsiteX4038" fmla="*/ 4891773 w 8140614"/>
                <a:gd name="connsiteY4038" fmla="*/ 1344426 h 4020696"/>
                <a:gd name="connsiteX4039" fmla="*/ 4909202 w 8140614"/>
                <a:gd name="connsiteY4039" fmla="*/ 1361854 h 4020696"/>
                <a:gd name="connsiteX4040" fmla="*/ 4917403 w 8140614"/>
                <a:gd name="connsiteY4040" fmla="*/ 1360317 h 4020696"/>
                <a:gd name="connsiteX4041" fmla="*/ 4921504 w 8140614"/>
                <a:gd name="connsiteY4041" fmla="*/ 1357754 h 4020696"/>
                <a:gd name="connsiteX4042" fmla="*/ 4919966 w 8140614"/>
                <a:gd name="connsiteY4042" fmla="*/ 1336737 h 4020696"/>
                <a:gd name="connsiteX4043" fmla="*/ 4933294 w 8140614"/>
                <a:gd name="connsiteY4043" fmla="*/ 1324947 h 4020696"/>
                <a:gd name="connsiteX4044" fmla="*/ 4969176 w 8140614"/>
                <a:gd name="connsiteY4044" fmla="*/ 1309057 h 4020696"/>
                <a:gd name="connsiteX4045" fmla="*/ 4986604 w 8140614"/>
                <a:gd name="connsiteY4045" fmla="*/ 1313158 h 4020696"/>
                <a:gd name="connsiteX4046" fmla="*/ 4998393 w 8140614"/>
                <a:gd name="connsiteY4046" fmla="*/ 1304956 h 4020696"/>
                <a:gd name="connsiteX4047" fmla="*/ 5029149 w 8140614"/>
                <a:gd name="connsiteY4047" fmla="*/ 1315721 h 4020696"/>
                <a:gd name="connsiteX4048" fmla="*/ 5053241 w 8140614"/>
                <a:gd name="connsiteY4048" fmla="*/ 1339813 h 4020696"/>
                <a:gd name="connsiteX4049" fmla="*/ 5055804 w 8140614"/>
                <a:gd name="connsiteY4049" fmla="*/ 1339813 h 4020696"/>
                <a:gd name="connsiteX4050" fmla="*/ 5059905 w 8140614"/>
                <a:gd name="connsiteY4050" fmla="*/ 1331611 h 4020696"/>
                <a:gd name="connsiteX4051" fmla="*/ 5102451 w 8140614"/>
                <a:gd name="connsiteY4051" fmla="*/ 1326485 h 4020696"/>
                <a:gd name="connsiteX4052" fmla="*/ 5122442 w 8140614"/>
                <a:gd name="connsiteY4052" fmla="*/ 1331611 h 4020696"/>
                <a:gd name="connsiteX4053" fmla="*/ 5139870 w 8140614"/>
                <a:gd name="connsiteY4053" fmla="*/ 1323410 h 4020696"/>
                <a:gd name="connsiteX4054" fmla="*/ 5176778 w 8140614"/>
                <a:gd name="connsiteY4054" fmla="*/ 1341863 h 4020696"/>
                <a:gd name="connsiteX4055" fmla="*/ 5180878 w 8140614"/>
                <a:gd name="connsiteY4055" fmla="*/ 1331099 h 4020696"/>
                <a:gd name="connsiteX4056" fmla="*/ 5215222 w 8140614"/>
                <a:gd name="connsiteY4056" fmla="*/ 1329561 h 4020696"/>
                <a:gd name="connsiteX4057" fmla="*/ 5210096 w 8140614"/>
                <a:gd name="connsiteY4057" fmla="*/ 1311107 h 4020696"/>
                <a:gd name="connsiteX4058" fmla="*/ 5184979 w 8140614"/>
                <a:gd name="connsiteY4058" fmla="*/ 1300343 h 4020696"/>
                <a:gd name="connsiteX4059" fmla="*/ 5186517 w 8140614"/>
                <a:gd name="connsiteY4059" fmla="*/ 1296242 h 4020696"/>
                <a:gd name="connsiteX4060" fmla="*/ 5200869 w 8140614"/>
                <a:gd name="connsiteY4060" fmla="*/ 1288040 h 4020696"/>
                <a:gd name="connsiteX4061" fmla="*/ 5200869 w 8140614"/>
                <a:gd name="connsiteY4061" fmla="*/ 1269587 h 4020696"/>
                <a:gd name="connsiteX4062" fmla="*/ 5228550 w 8140614"/>
                <a:gd name="connsiteY4062" fmla="*/ 1265486 h 4020696"/>
                <a:gd name="connsiteX4063" fmla="*/ 5228550 w 8140614"/>
                <a:gd name="connsiteY4063" fmla="*/ 1260360 h 4020696"/>
                <a:gd name="connsiteX4064" fmla="*/ 5207533 w 8140614"/>
                <a:gd name="connsiteY4064" fmla="*/ 1248570 h 4020696"/>
                <a:gd name="connsiteX4065" fmla="*/ 5207533 w 8140614"/>
                <a:gd name="connsiteY4065" fmla="*/ 1235243 h 4020696"/>
                <a:gd name="connsiteX4066" fmla="*/ 5386942 w 8140614"/>
                <a:gd name="connsiteY4066" fmla="*/ 1191672 h 4020696"/>
                <a:gd name="connsiteX4067" fmla="*/ 3670766 w 8140614"/>
                <a:gd name="connsiteY4067" fmla="*/ 1190134 h 4020696"/>
                <a:gd name="connsiteX4068" fmla="*/ 3690758 w 8140614"/>
                <a:gd name="connsiteY4068" fmla="*/ 1203462 h 4020696"/>
                <a:gd name="connsiteX4069" fmla="*/ 3693321 w 8140614"/>
                <a:gd name="connsiteY4069" fmla="*/ 1210126 h 4020696"/>
                <a:gd name="connsiteX4070" fmla="*/ 3690758 w 8140614"/>
                <a:gd name="connsiteY4070" fmla="*/ 1216789 h 4020696"/>
                <a:gd name="connsiteX4071" fmla="*/ 3666666 w 8140614"/>
                <a:gd name="connsiteY4071" fmla="*/ 1215252 h 4020696"/>
                <a:gd name="connsiteX4072" fmla="*/ 3657439 w 8140614"/>
                <a:gd name="connsiteY4072" fmla="*/ 1213714 h 4020696"/>
                <a:gd name="connsiteX4073" fmla="*/ 3652313 w 8140614"/>
                <a:gd name="connsiteY4073" fmla="*/ 1224478 h 4020696"/>
                <a:gd name="connsiteX4074" fmla="*/ 3641548 w 8140614"/>
                <a:gd name="connsiteY4074" fmla="*/ 1217815 h 4020696"/>
                <a:gd name="connsiteX4075" fmla="*/ 3670766 w 8140614"/>
                <a:gd name="connsiteY4075" fmla="*/ 1190134 h 4020696"/>
                <a:gd name="connsiteX4076" fmla="*/ 4327404 w 8140614"/>
                <a:gd name="connsiteY4076" fmla="*/ 1214226 h 4020696"/>
                <a:gd name="connsiteX4077" fmla="*/ 4263842 w 8140614"/>
                <a:gd name="connsiteY4077" fmla="*/ 1209100 h 4020696"/>
                <a:gd name="connsiteX4078" fmla="*/ 4262304 w 8140614"/>
                <a:gd name="connsiteY4078" fmla="*/ 1202437 h 4020696"/>
                <a:gd name="connsiteX4079" fmla="*/ 4264867 w 8140614"/>
                <a:gd name="connsiteY4079" fmla="*/ 1202437 h 4020696"/>
                <a:gd name="connsiteX4080" fmla="*/ 4271530 w 8140614"/>
                <a:gd name="connsiteY4080" fmla="*/ 1200899 h 4020696"/>
                <a:gd name="connsiteX4081" fmla="*/ 4285883 w 8140614"/>
                <a:gd name="connsiteY4081" fmla="*/ 1209100 h 4020696"/>
                <a:gd name="connsiteX4082" fmla="*/ 4288446 w 8140614"/>
                <a:gd name="connsiteY4082" fmla="*/ 1207563 h 4020696"/>
                <a:gd name="connsiteX4083" fmla="*/ 4295110 w 8140614"/>
                <a:gd name="connsiteY4083" fmla="*/ 1187571 h 4020696"/>
                <a:gd name="connsiteX4084" fmla="*/ 4328429 w 8140614"/>
                <a:gd name="connsiteY4084" fmla="*/ 1199361 h 4020696"/>
                <a:gd name="connsiteX4085" fmla="*/ 4327404 w 8140614"/>
                <a:gd name="connsiteY4085" fmla="*/ 1214226 h 4020696"/>
                <a:gd name="connsiteX4086" fmla="*/ 6271685 w 8140614"/>
                <a:gd name="connsiteY4086" fmla="*/ 1177319 h 4020696"/>
                <a:gd name="connsiteX4087" fmla="*/ 6242467 w 8140614"/>
                <a:gd name="connsiteY4087" fmla="*/ 1229092 h 4020696"/>
                <a:gd name="connsiteX4088" fmla="*/ 6204023 w 8140614"/>
                <a:gd name="connsiteY4088" fmla="*/ 1259847 h 4020696"/>
                <a:gd name="connsiteX4089" fmla="*/ 6178905 w 8140614"/>
                <a:gd name="connsiteY4089" fmla="*/ 1290603 h 4020696"/>
                <a:gd name="connsiteX4090" fmla="*/ 6141998 w 8140614"/>
                <a:gd name="connsiteY4090" fmla="*/ 1306494 h 4020696"/>
                <a:gd name="connsiteX4091" fmla="*/ 6141998 w 8140614"/>
                <a:gd name="connsiteY4091" fmla="*/ 1311620 h 4020696"/>
                <a:gd name="connsiteX4092" fmla="*/ 6144561 w 8140614"/>
                <a:gd name="connsiteY4092" fmla="*/ 1311620 h 4020696"/>
                <a:gd name="connsiteX4093" fmla="*/ 6194796 w 8140614"/>
                <a:gd name="connsiteY4093" fmla="*/ 1299830 h 4020696"/>
                <a:gd name="connsiteX4094" fmla="*/ 6198897 w 8140614"/>
                <a:gd name="connsiteY4094" fmla="*/ 1288040 h 4020696"/>
                <a:gd name="connsiteX4095" fmla="*/ 6228114 w 8140614"/>
                <a:gd name="connsiteY4095" fmla="*/ 1276251 h 4020696"/>
                <a:gd name="connsiteX4096" fmla="*/ 6273223 w 8140614"/>
                <a:gd name="connsiteY4096" fmla="*/ 1219352 h 4020696"/>
                <a:gd name="connsiteX4097" fmla="*/ 6278349 w 8140614"/>
                <a:gd name="connsiteY4097" fmla="*/ 1178344 h 4020696"/>
                <a:gd name="connsiteX4098" fmla="*/ 6271685 w 8140614"/>
                <a:gd name="connsiteY4098" fmla="*/ 1178344 h 4020696"/>
                <a:gd name="connsiteX4099" fmla="*/ 3675892 w 8140614"/>
                <a:gd name="connsiteY4099" fmla="*/ 1170656 h 4020696"/>
                <a:gd name="connsiteX4100" fmla="*/ 3678455 w 8140614"/>
                <a:gd name="connsiteY4100" fmla="*/ 1170656 h 4020696"/>
                <a:gd name="connsiteX4101" fmla="*/ 3675892 w 8140614"/>
                <a:gd name="connsiteY4101" fmla="*/ 1170656 h 4020696"/>
                <a:gd name="connsiteX4102" fmla="*/ 3678455 w 8140614"/>
                <a:gd name="connsiteY4102" fmla="*/ 1169118 h 4020696"/>
                <a:gd name="connsiteX4103" fmla="*/ 3681018 w 8140614"/>
                <a:gd name="connsiteY4103" fmla="*/ 1169118 h 4020696"/>
                <a:gd name="connsiteX4104" fmla="*/ 3678455 w 8140614"/>
                <a:gd name="connsiteY4104" fmla="*/ 1169118 h 4020696"/>
                <a:gd name="connsiteX4105" fmla="*/ 4095197 w 8140614"/>
                <a:gd name="connsiteY4105" fmla="*/ 1167580 h 4020696"/>
                <a:gd name="connsiteX4106" fmla="*/ 4099298 w 8140614"/>
                <a:gd name="connsiteY4106" fmla="*/ 1172706 h 4020696"/>
                <a:gd name="connsiteX4107" fmla="*/ 4107499 w 8140614"/>
                <a:gd name="connsiteY4107" fmla="*/ 1170143 h 4020696"/>
                <a:gd name="connsiteX4108" fmla="*/ 4090071 w 8140614"/>
                <a:gd name="connsiteY4108" fmla="*/ 1207563 h 4020696"/>
                <a:gd name="connsiteX4109" fmla="*/ 4088533 w 8140614"/>
                <a:gd name="connsiteY4109" fmla="*/ 1207563 h 4020696"/>
                <a:gd name="connsiteX4110" fmla="*/ 4080332 w 8140614"/>
                <a:gd name="connsiteY4110" fmla="*/ 1200899 h 4020696"/>
                <a:gd name="connsiteX4111" fmla="*/ 4091096 w 8140614"/>
                <a:gd name="connsiteY4111" fmla="*/ 1198336 h 4020696"/>
                <a:gd name="connsiteX4112" fmla="*/ 4091096 w 8140614"/>
                <a:gd name="connsiteY4112" fmla="*/ 1191672 h 4020696"/>
                <a:gd name="connsiteX4113" fmla="*/ 4079306 w 8140614"/>
                <a:gd name="connsiteY4113" fmla="*/ 1179882 h 4020696"/>
                <a:gd name="connsiteX4114" fmla="*/ 4095197 w 8140614"/>
                <a:gd name="connsiteY4114" fmla="*/ 1167580 h 4020696"/>
                <a:gd name="connsiteX4115" fmla="*/ 4348420 w 8140614"/>
                <a:gd name="connsiteY4115" fmla="*/ 1299317 h 4020696"/>
                <a:gd name="connsiteX4116" fmla="*/ 4341756 w 8140614"/>
                <a:gd name="connsiteY4116" fmla="*/ 1275225 h 4020696"/>
                <a:gd name="connsiteX4117" fmla="*/ 4356109 w 8140614"/>
                <a:gd name="connsiteY4117" fmla="*/ 1263436 h 4020696"/>
                <a:gd name="connsiteX4118" fmla="*/ 4349445 w 8140614"/>
                <a:gd name="connsiteY4118" fmla="*/ 1229092 h 4020696"/>
                <a:gd name="connsiteX4119" fmla="*/ 4393016 w 8140614"/>
                <a:gd name="connsiteY4119" fmla="*/ 1219865 h 4020696"/>
                <a:gd name="connsiteX4120" fmla="*/ 4417108 w 8140614"/>
                <a:gd name="connsiteY4120" fmla="*/ 1190647 h 4020696"/>
                <a:gd name="connsiteX4121" fmla="*/ 4421209 w 8140614"/>
                <a:gd name="connsiteY4121" fmla="*/ 1172193 h 4020696"/>
                <a:gd name="connsiteX4122" fmla="*/ 4450427 w 8140614"/>
                <a:gd name="connsiteY4122" fmla="*/ 1160404 h 4020696"/>
                <a:gd name="connsiteX4123" fmla="*/ 4507325 w 8140614"/>
                <a:gd name="connsiteY4123" fmla="*/ 1175269 h 4020696"/>
                <a:gd name="connsiteX4124" fmla="*/ 4509888 w 8140614"/>
                <a:gd name="connsiteY4124" fmla="*/ 1206025 h 4020696"/>
                <a:gd name="connsiteX4125" fmla="*/ 4548333 w 8140614"/>
                <a:gd name="connsiteY4125" fmla="*/ 1244469 h 4020696"/>
                <a:gd name="connsiteX4126" fmla="*/ 4519115 w 8140614"/>
                <a:gd name="connsiteY4126" fmla="*/ 1256259 h 4020696"/>
                <a:gd name="connsiteX4127" fmla="*/ 4527317 w 8140614"/>
                <a:gd name="connsiteY4127" fmla="*/ 1282914 h 4020696"/>
                <a:gd name="connsiteX4128" fmla="*/ 4499636 w 8140614"/>
                <a:gd name="connsiteY4128" fmla="*/ 1307006 h 4020696"/>
                <a:gd name="connsiteX4129" fmla="*/ 4440175 w 8140614"/>
                <a:gd name="connsiteY4129" fmla="*/ 1300343 h 4020696"/>
                <a:gd name="connsiteX4130" fmla="*/ 4372512 w 8140614"/>
                <a:gd name="connsiteY4130" fmla="*/ 1288553 h 4020696"/>
                <a:gd name="connsiteX4131" fmla="*/ 4348420 w 8140614"/>
                <a:gd name="connsiteY4131" fmla="*/ 1299317 h 4020696"/>
                <a:gd name="connsiteX4132" fmla="*/ 793558 w 8140614"/>
                <a:gd name="connsiteY4132" fmla="*/ 1157328 h 4020696"/>
                <a:gd name="connsiteX4133" fmla="*/ 806885 w 8140614"/>
                <a:gd name="connsiteY4133" fmla="*/ 1163992 h 4020696"/>
                <a:gd name="connsiteX4134" fmla="*/ 806885 w 8140614"/>
                <a:gd name="connsiteY4134" fmla="*/ 1165530 h 4020696"/>
                <a:gd name="connsiteX4135" fmla="*/ 793558 w 8140614"/>
                <a:gd name="connsiteY4135" fmla="*/ 1157328 h 4020696"/>
                <a:gd name="connsiteX4136" fmla="*/ 4315101 w 8140614"/>
                <a:gd name="connsiteY4136" fmla="*/ 1150664 h 4020696"/>
                <a:gd name="connsiteX4137" fmla="*/ 4376100 w 8140614"/>
                <a:gd name="connsiteY4137" fmla="*/ 1153227 h 4020696"/>
                <a:gd name="connsiteX4138" fmla="*/ 4413008 w 8140614"/>
                <a:gd name="connsiteY4138" fmla="*/ 1174244 h 4020696"/>
                <a:gd name="connsiteX4139" fmla="*/ 4413008 w 8140614"/>
                <a:gd name="connsiteY4139" fmla="*/ 1188596 h 4020696"/>
                <a:gd name="connsiteX4140" fmla="*/ 4388915 w 8140614"/>
                <a:gd name="connsiteY4140" fmla="*/ 1216277 h 4020696"/>
                <a:gd name="connsiteX4141" fmla="*/ 4368924 w 8140614"/>
                <a:gd name="connsiteY4141" fmla="*/ 1225503 h 4020696"/>
                <a:gd name="connsiteX4142" fmla="*/ 4330479 w 8140614"/>
                <a:gd name="connsiteY4142" fmla="*/ 1213714 h 4020696"/>
                <a:gd name="connsiteX4143" fmla="*/ 4326378 w 8140614"/>
                <a:gd name="connsiteY4143" fmla="*/ 1192697 h 4020696"/>
                <a:gd name="connsiteX4144" fmla="*/ 4289471 w 8140614"/>
                <a:gd name="connsiteY4144" fmla="*/ 1184496 h 4020696"/>
                <a:gd name="connsiteX4145" fmla="*/ 4289471 w 8140614"/>
                <a:gd name="connsiteY4145" fmla="*/ 1182958 h 4020696"/>
                <a:gd name="connsiteX4146" fmla="*/ 4293572 w 8140614"/>
                <a:gd name="connsiteY4146" fmla="*/ 1156303 h 4020696"/>
                <a:gd name="connsiteX4147" fmla="*/ 4315101 w 8140614"/>
                <a:gd name="connsiteY4147" fmla="*/ 1150664 h 4020696"/>
                <a:gd name="connsiteX4148" fmla="*/ 4054189 w 8140614"/>
                <a:gd name="connsiteY4148" fmla="*/ 1110682 h 4020696"/>
                <a:gd name="connsiteX4149" fmla="*/ 4059315 w 8140614"/>
                <a:gd name="connsiteY4149" fmla="*/ 1110682 h 4020696"/>
                <a:gd name="connsiteX4150" fmla="*/ 4059315 w 8140614"/>
                <a:gd name="connsiteY4150" fmla="*/ 1113245 h 4020696"/>
                <a:gd name="connsiteX4151" fmla="*/ 4055214 w 8140614"/>
                <a:gd name="connsiteY4151" fmla="*/ 1142463 h 4020696"/>
                <a:gd name="connsiteX4152" fmla="*/ 4067004 w 8140614"/>
                <a:gd name="connsiteY4152" fmla="*/ 1154252 h 4020696"/>
                <a:gd name="connsiteX4153" fmla="*/ 4045988 w 8140614"/>
                <a:gd name="connsiteY4153" fmla="*/ 1178344 h 4020696"/>
                <a:gd name="connsiteX4154" fmla="*/ 4050088 w 8140614"/>
                <a:gd name="connsiteY4154" fmla="*/ 1182445 h 4020696"/>
                <a:gd name="connsiteX4155" fmla="*/ 4064441 w 8140614"/>
                <a:gd name="connsiteY4155" fmla="*/ 1183983 h 4020696"/>
                <a:gd name="connsiteX4156" fmla="*/ 4065979 w 8140614"/>
                <a:gd name="connsiteY4156" fmla="*/ 1192185 h 4020696"/>
                <a:gd name="connsiteX4157" fmla="*/ 4064441 w 8140614"/>
                <a:gd name="connsiteY4157" fmla="*/ 1194748 h 4020696"/>
                <a:gd name="connsiteX4158" fmla="*/ 4041887 w 8140614"/>
                <a:gd name="connsiteY4158" fmla="*/ 1186546 h 4020696"/>
                <a:gd name="connsiteX4159" fmla="*/ 4037786 w 8140614"/>
                <a:gd name="connsiteY4159" fmla="*/ 1188084 h 4020696"/>
                <a:gd name="connsiteX4160" fmla="*/ 4037786 w 8140614"/>
                <a:gd name="connsiteY4160" fmla="*/ 1194748 h 4020696"/>
                <a:gd name="connsiteX4161" fmla="*/ 4044450 w 8140614"/>
                <a:gd name="connsiteY4161" fmla="*/ 1202949 h 4020696"/>
                <a:gd name="connsiteX4162" fmla="*/ 4017795 w 8140614"/>
                <a:gd name="connsiteY4162" fmla="*/ 1197823 h 4020696"/>
                <a:gd name="connsiteX4163" fmla="*/ 4015232 w 8140614"/>
                <a:gd name="connsiteY4163" fmla="*/ 1135286 h 4020696"/>
                <a:gd name="connsiteX4164" fmla="*/ 4020358 w 8140614"/>
                <a:gd name="connsiteY4164" fmla="*/ 1132723 h 4020696"/>
                <a:gd name="connsiteX4165" fmla="*/ 4032147 w 8140614"/>
                <a:gd name="connsiteY4165" fmla="*/ 1139387 h 4020696"/>
                <a:gd name="connsiteX4166" fmla="*/ 4034710 w 8140614"/>
                <a:gd name="connsiteY4166" fmla="*/ 1136824 h 4020696"/>
                <a:gd name="connsiteX4167" fmla="*/ 4032147 w 8140614"/>
                <a:gd name="connsiteY4167" fmla="*/ 1128623 h 4020696"/>
                <a:gd name="connsiteX4168" fmla="*/ 4054189 w 8140614"/>
                <a:gd name="connsiteY4168" fmla="*/ 1110682 h 4020696"/>
                <a:gd name="connsiteX4169" fmla="*/ 4239749 w 8140614"/>
                <a:gd name="connsiteY4169" fmla="*/ 1106581 h 4020696"/>
                <a:gd name="connsiteX4170" fmla="*/ 4244875 w 8140614"/>
                <a:gd name="connsiteY4170" fmla="*/ 1106581 h 4020696"/>
                <a:gd name="connsiteX4171" fmla="*/ 4230523 w 8140614"/>
                <a:gd name="connsiteY4171" fmla="*/ 1130673 h 4020696"/>
                <a:gd name="connsiteX4172" fmla="*/ 4228985 w 8140614"/>
                <a:gd name="connsiteY4172" fmla="*/ 1130673 h 4020696"/>
                <a:gd name="connsiteX4173" fmla="*/ 4239749 w 8140614"/>
                <a:gd name="connsiteY4173" fmla="*/ 1106581 h 4020696"/>
                <a:gd name="connsiteX4174" fmla="*/ 4366874 w 8140614"/>
                <a:gd name="connsiteY4174" fmla="*/ 1098892 h 4020696"/>
                <a:gd name="connsiteX4175" fmla="*/ 4406856 w 8140614"/>
                <a:gd name="connsiteY4175" fmla="*/ 1112219 h 4020696"/>
                <a:gd name="connsiteX4176" fmla="*/ 4434536 w 8140614"/>
                <a:gd name="connsiteY4176" fmla="*/ 1116320 h 4020696"/>
                <a:gd name="connsiteX4177" fmla="*/ 4448889 w 8140614"/>
                <a:gd name="connsiteY4177" fmla="*/ 1156303 h 4020696"/>
                <a:gd name="connsiteX4178" fmla="*/ 4415571 w 8140614"/>
                <a:gd name="connsiteY4178" fmla="*/ 1172193 h 4020696"/>
                <a:gd name="connsiteX4179" fmla="*/ 4377126 w 8140614"/>
                <a:gd name="connsiteY4179" fmla="*/ 1149639 h 4020696"/>
                <a:gd name="connsiteX4180" fmla="*/ 4357134 w 8140614"/>
                <a:gd name="connsiteY4180" fmla="*/ 1151177 h 4020696"/>
                <a:gd name="connsiteX4181" fmla="*/ 4314589 w 8140614"/>
                <a:gd name="connsiteY4181" fmla="*/ 1147076 h 4020696"/>
                <a:gd name="connsiteX4182" fmla="*/ 4290497 w 8140614"/>
                <a:gd name="connsiteY4182" fmla="*/ 1153740 h 4020696"/>
                <a:gd name="connsiteX4183" fmla="*/ 4319715 w 8140614"/>
                <a:gd name="connsiteY4183" fmla="*/ 1107093 h 4020696"/>
                <a:gd name="connsiteX4184" fmla="*/ 4323815 w 8140614"/>
                <a:gd name="connsiteY4184" fmla="*/ 1109656 h 4020696"/>
                <a:gd name="connsiteX4185" fmla="*/ 4342269 w 8140614"/>
                <a:gd name="connsiteY4185" fmla="*/ 1130673 h 4020696"/>
                <a:gd name="connsiteX4186" fmla="*/ 4362260 w 8140614"/>
                <a:gd name="connsiteY4186" fmla="*/ 1125547 h 4020696"/>
                <a:gd name="connsiteX4187" fmla="*/ 4366874 w 8140614"/>
                <a:gd name="connsiteY4187" fmla="*/ 1098892 h 4020696"/>
                <a:gd name="connsiteX4188" fmla="*/ 3673329 w 8140614"/>
                <a:gd name="connsiteY4188" fmla="*/ 1088127 h 4020696"/>
                <a:gd name="connsiteX4189" fmla="*/ 3675892 w 8140614"/>
                <a:gd name="connsiteY4189" fmla="*/ 1093253 h 4020696"/>
                <a:gd name="connsiteX4190" fmla="*/ 3662565 w 8140614"/>
                <a:gd name="connsiteY4190" fmla="*/ 1104018 h 4020696"/>
                <a:gd name="connsiteX4191" fmla="*/ 3673329 w 8140614"/>
                <a:gd name="connsiteY4191" fmla="*/ 1088127 h 4020696"/>
                <a:gd name="connsiteX4192" fmla="*/ 345548 w 8140614"/>
                <a:gd name="connsiteY4192" fmla="*/ 1086590 h 4020696"/>
                <a:gd name="connsiteX4193" fmla="*/ 356312 w 8140614"/>
                <a:gd name="connsiteY4193" fmla="*/ 1097354 h 4020696"/>
                <a:gd name="connsiteX4194" fmla="*/ 338884 w 8140614"/>
                <a:gd name="connsiteY4194" fmla="*/ 1104018 h 4020696"/>
                <a:gd name="connsiteX4195" fmla="*/ 348111 w 8140614"/>
                <a:gd name="connsiteY4195" fmla="*/ 1117345 h 4020696"/>
                <a:gd name="connsiteX4196" fmla="*/ 300439 w 8140614"/>
                <a:gd name="connsiteY4196" fmla="*/ 1137337 h 4020696"/>
                <a:gd name="connsiteX4197" fmla="*/ 303002 w 8140614"/>
                <a:gd name="connsiteY4197" fmla="*/ 1122984 h 4020696"/>
                <a:gd name="connsiteX4198" fmla="*/ 316329 w 8140614"/>
                <a:gd name="connsiteY4198" fmla="*/ 1120421 h 4020696"/>
                <a:gd name="connsiteX4199" fmla="*/ 345548 w 8140614"/>
                <a:gd name="connsiteY4199" fmla="*/ 1086590 h 4020696"/>
                <a:gd name="connsiteX4200" fmla="*/ 4324841 w 8140614"/>
                <a:gd name="connsiteY4200" fmla="*/ 1078901 h 4020696"/>
                <a:gd name="connsiteX4201" fmla="*/ 4336630 w 8140614"/>
                <a:gd name="connsiteY4201" fmla="*/ 1080438 h 4020696"/>
                <a:gd name="connsiteX4202" fmla="*/ 4332530 w 8140614"/>
                <a:gd name="connsiteY4202" fmla="*/ 1085564 h 4020696"/>
                <a:gd name="connsiteX4203" fmla="*/ 4314076 w 8140614"/>
                <a:gd name="connsiteY4203" fmla="*/ 1094791 h 4020696"/>
                <a:gd name="connsiteX4204" fmla="*/ 4314076 w 8140614"/>
                <a:gd name="connsiteY4204" fmla="*/ 1090690 h 4020696"/>
                <a:gd name="connsiteX4205" fmla="*/ 4319202 w 8140614"/>
                <a:gd name="connsiteY4205" fmla="*/ 1081464 h 4020696"/>
                <a:gd name="connsiteX4206" fmla="*/ 4324841 w 8140614"/>
                <a:gd name="connsiteY4206" fmla="*/ 1078901 h 4020696"/>
                <a:gd name="connsiteX4207" fmla="*/ 3746118 w 8140614"/>
                <a:gd name="connsiteY4207" fmla="*/ 1072237 h 4020696"/>
                <a:gd name="connsiteX4208" fmla="*/ 3748681 w 8140614"/>
                <a:gd name="connsiteY4208" fmla="*/ 1072237 h 4020696"/>
                <a:gd name="connsiteX4209" fmla="*/ 3724589 w 8140614"/>
                <a:gd name="connsiteY4209" fmla="*/ 1105556 h 4020696"/>
                <a:gd name="connsiteX4210" fmla="*/ 3729715 w 8140614"/>
                <a:gd name="connsiteY4210" fmla="*/ 1112219 h 4020696"/>
                <a:gd name="connsiteX4211" fmla="*/ 3776361 w 8140614"/>
                <a:gd name="connsiteY4211" fmla="*/ 1112219 h 4020696"/>
                <a:gd name="connsiteX4212" fmla="*/ 3751244 w 8140614"/>
                <a:gd name="connsiteY4212" fmla="*/ 1169118 h 4020696"/>
                <a:gd name="connsiteX4213" fmla="*/ 3785588 w 8140614"/>
                <a:gd name="connsiteY4213" fmla="*/ 1180907 h 4020696"/>
                <a:gd name="connsiteX4214" fmla="*/ 3792252 w 8140614"/>
                <a:gd name="connsiteY4214" fmla="*/ 1203462 h 4020696"/>
                <a:gd name="connsiteX4215" fmla="*/ 3813269 w 8140614"/>
                <a:gd name="connsiteY4215" fmla="*/ 1219352 h 4020696"/>
                <a:gd name="connsiteX4216" fmla="*/ 3830697 w 8140614"/>
                <a:gd name="connsiteY4216" fmla="*/ 1267024 h 4020696"/>
                <a:gd name="connsiteX4217" fmla="*/ 3844024 w 8140614"/>
                <a:gd name="connsiteY4217" fmla="*/ 1261898 h 4020696"/>
                <a:gd name="connsiteX4218" fmla="*/ 3861453 w 8140614"/>
                <a:gd name="connsiteY4218" fmla="*/ 1271125 h 4020696"/>
                <a:gd name="connsiteX4219" fmla="*/ 3861453 w 8140614"/>
                <a:gd name="connsiteY4219" fmla="*/ 1276251 h 4020696"/>
                <a:gd name="connsiteX4220" fmla="*/ 3836335 w 8140614"/>
                <a:gd name="connsiteY4220" fmla="*/ 1303931 h 4020696"/>
                <a:gd name="connsiteX4221" fmla="*/ 3838898 w 8140614"/>
                <a:gd name="connsiteY4221" fmla="*/ 1310595 h 4020696"/>
                <a:gd name="connsiteX4222" fmla="*/ 3852226 w 8140614"/>
                <a:gd name="connsiteY4222" fmla="*/ 1310595 h 4020696"/>
                <a:gd name="connsiteX4223" fmla="*/ 3850688 w 8140614"/>
                <a:gd name="connsiteY4223" fmla="*/ 1313158 h 4020696"/>
                <a:gd name="connsiteX4224" fmla="*/ 3796353 w 8140614"/>
                <a:gd name="connsiteY4224" fmla="*/ 1329048 h 4020696"/>
                <a:gd name="connsiteX4225" fmla="*/ 3782000 w 8140614"/>
                <a:gd name="connsiteY4225" fmla="*/ 1323922 h 4020696"/>
                <a:gd name="connsiteX4226" fmla="*/ 3734328 w 8140614"/>
                <a:gd name="connsiteY4226" fmla="*/ 1342376 h 4020696"/>
                <a:gd name="connsiteX4227" fmla="*/ 3701010 w 8140614"/>
                <a:gd name="connsiteY4227" fmla="*/ 1349039 h 4020696"/>
                <a:gd name="connsiteX4228" fmla="*/ 3760471 w 8140614"/>
                <a:gd name="connsiteY4228" fmla="*/ 1306494 h 4020696"/>
                <a:gd name="connsiteX4229" fmla="*/ 3760471 w 8140614"/>
                <a:gd name="connsiteY4229" fmla="*/ 1302393 h 4020696"/>
                <a:gd name="connsiteX4230" fmla="*/ 3753807 w 8140614"/>
                <a:gd name="connsiteY4230" fmla="*/ 1302393 h 4020696"/>
                <a:gd name="connsiteX4231" fmla="*/ 3704598 w 8140614"/>
                <a:gd name="connsiteY4231" fmla="*/ 1297267 h 4020696"/>
                <a:gd name="connsiteX4232" fmla="*/ 3703060 w 8140614"/>
                <a:gd name="connsiteY4232" fmla="*/ 1294704 h 4020696"/>
                <a:gd name="connsiteX4233" fmla="*/ 3729715 w 8140614"/>
                <a:gd name="connsiteY4233" fmla="*/ 1274713 h 4020696"/>
                <a:gd name="connsiteX4234" fmla="*/ 3728177 w 8140614"/>
                <a:gd name="connsiteY4234" fmla="*/ 1270612 h 4020696"/>
                <a:gd name="connsiteX4235" fmla="*/ 3716388 w 8140614"/>
                <a:gd name="connsiteY4235" fmla="*/ 1266511 h 4020696"/>
                <a:gd name="connsiteX4236" fmla="*/ 3724589 w 8140614"/>
                <a:gd name="connsiteY4236" fmla="*/ 1248058 h 4020696"/>
                <a:gd name="connsiteX4237" fmla="*/ 3751244 w 8140614"/>
                <a:gd name="connsiteY4237" fmla="*/ 1250621 h 4020696"/>
                <a:gd name="connsiteX4238" fmla="*/ 3752782 w 8140614"/>
                <a:gd name="connsiteY4238" fmla="*/ 1246520 h 4020696"/>
                <a:gd name="connsiteX4239" fmla="*/ 3755345 w 8140614"/>
                <a:gd name="connsiteY4239" fmla="*/ 1221403 h 4020696"/>
                <a:gd name="connsiteX4240" fmla="*/ 3742017 w 8140614"/>
                <a:gd name="connsiteY4240" fmla="*/ 1210638 h 4020696"/>
                <a:gd name="connsiteX4241" fmla="*/ 3746118 w 8140614"/>
                <a:gd name="connsiteY4241" fmla="*/ 1192185 h 4020696"/>
                <a:gd name="connsiteX4242" fmla="*/ 3707673 w 8140614"/>
                <a:gd name="connsiteY4242" fmla="*/ 1200386 h 4020696"/>
                <a:gd name="connsiteX4243" fmla="*/ 3715875 w 8140614"/>
                <a:gd name="connsiteY4243" fmla="*/ 1184496 h 4020696"/>
                <a:gd name="connsiteX4244" fmla="*/ 3715875 w 8140614"/>
                <a:gd name="connsiteY4244" fmla="*/ 1163479 h 4020696"/>
                <a:gd name="connsiteX4245" fmla="*/ 3714337 w 8140614"/>
                <a:gd name="connsiteY4245" fmla="*/ 1160916 h 4020696"/>
                <a:gd name="connsiteX4246" fmla="*/ 3707673 w 8140614"/>
                <a:gd name="connsiteY4246" fmla="*/ 1162454 h 4020696"/>
                <a:gd name="connsiteX4247" fmla="*/ 3699472 w 8140614"/>
                <a:gd name="connsiteY4247" fmla="*/ 1178344 h 4020696"/>
                <a:gd name="connsiteX4248" fmla="*/ 3692808 w 8140614"/>
                <a:gd name="connsiteY4248" fmla="*/ 1176807 h 4020696"/>
                <a:gd name="connsiteX4249" fmla="*/ 3692808 w 8140614"/>
                <a:gd name="connsiteY4249" fmla="*/ 1154252 h 4020696"/>
                <a:gd name="connsiteX4250" fmla="*/ 3681018 w 8140614"/>
                <a:gd name="connsiteY4250" fmla="*/ 1147589 h 4020696"/>
                <a:gd name="connsiteX4251" fmla="*/ 3692808 w 8140614"/>
                <a:gd name="connsiteY4251" fmla="*/ 1130160 h 4020696"/>
                <a:gd name="connsiteX4252" fmla="*/ 3671792 w 8140614"/>
                <a:gd name="connsiteY4252" fmla="*/ 1119396 h 4020696"/>
                <a:gd name="connsiteX4253" fmla="*/ 3675892 w 8140614"/>
                <a:gd name="connsiteY4253" fmla="*/ 1115295 h 4020696"/>
                <a:gd name="connsiteX4254" fmla="*/ 3686657 w 8140614"/>
                <a:gd name="connsiteY4254" fmla="*/ 1123497 h 4020696"/>
                <a:gd name="connsiteX4255" fmla="*/ 3693321 w 8140614"/>
                <a:gd name="connsiteY4255" fmla="*/ 1120934 h 4020696"/>
                <a:gd name="connsiteX4256" fmla="*/ 3709211 w 8140614"/>
                <a:gd name="connsiteY4256" fmla="*/ 1082489 h 4020696"/>
                <a:gd name="connsiteX4257" fmla="*/ 3742530 w 8140614"/>
                <a:gd name="connsiteY4257" fmla="*/ 1080951 h 4020696"/>
                <a:gd name="connsiteX4258" fmla="*/ 3746118 w 8140614"/>
                <a:gd name="connsiteY4258" fmla="*/ 1072237 h 4020696"/>
                <a:gd name="connsiteX4259" fmla="*/ 4324841 w 8140614"/>
                <a:gd name="connsiteY4259" fmla="*/ 1067111 h 4020696"/>
                <a:gd name="connsiteX4260" fmla="*/ 4331504 w 8140614"/>
                <a:gd name="connsiteY4260" fmla="*/ 1067111 h 4020696"/>
                <a:gd name="connsiteX4261" fmla="*/ 4329967 w 8140614"/>
                <a:gd name="connsiteY4261" fmla="*/ 1069674 h 4020696"/>
                <a:gd name="connsiteX4262" fmla="*/ 4321765 w 8140614"/>
                <a:gd name="connsiteY4262" fmla="*/ 1069674 h 4020696"/>
                <a:gd name="connsiteX4263" fmla="*/ 4324841 w 8140614"/>
                <a:gd name="connsiteY4263" fmla="*/ 1067111 h 4020696"/>
                <a:gd name="connsiteX4264" fmla="*/ 4401730 w 8140614"/>
                <a:gd name="connsiteY4264" fmla="*/ 1045582 h 4020696"/>
                <a:gd name="connsiteX4265" fmla="*/ 4446839 w 8140614"/>
                <a:gd name="connsiteY4265" fmla="*/ 1049683 h 4020696"/>
                <a:gd name="connsiteX4266" fmla="*/ 4432486 w 8140614"/>
                <a:gd name="connsiteY4266" fmla="*/ 1073775 h 4020696"/>
                <a:gd name="connsiteX4267" fmla="*/ 4440688 w 8140614"/>
                <a:gd name="connsiteY4267" fmla="*/ 1101455 h 4020696"/>
                <a:gd name="connsiteX4268" fmla="*/ 4424797 w 8140614"/>
                <a:gd name="connsiteY4268" fmla="*/ 1109656 h 4020696"/>
                <a:gd name="connsiteX4269" fmla="*/ 4370462 w 8140614"/>
                <a:gd name="connsiteY4269" fmla="*/ 1094791 h 4020696"/>
                <a:gd name="connsiteX4270" fmla="*/ 4370462 w 8140614"/>
                <a:gd name="connsiteY4270" fmla="*/ 1086590 h 4020696"/>
                <a:gd name="connsiteX4271" fmla="*/ 4352008 w 8140614"/>
                <a:gd name="connsiteY4271" fmla="*/ 1082489 h 4020696"/>
                <a:gd name="connsiteX4272" fmla="*/ 4345345 w 8140614"/>
                <a:gd name="connsiteY4272" fmla="*/ 1061472 h 4020696"/>
                <a:gd name="connsiteX4273" fmla="*/ 4370462 w 8140614"/>
                <a:gd name="connsiteY4273" fmla="*/ 1049683 h 4020696"/>
                <a:gd name="connsiteX4274" fmla="*/ 4401730 w 8140614"/>
                <a:gd name="connsiteY4274" fmla="*/ 1045582 h 4020696"/>
                <a:gd name="connsiteX4275" fmla="*/ 23124 w 8140614"/>
                <a:gd name="connsiteY4275" fmla="*/ 1027128 h 4020696"/>
                <a:gd name="connsiteX4276" fmla="*/ 33888 w 8140614"/>
                <a:gd name="connsiteY4276" fmla="*/ 1033792 h 4020696"/>
                <a:gd name="connsiteX4277" fmla="*/ 48241 w 8140614"/>
                <a:gd name="connsiteY4277" fmla="*/ 1031229 h 4020696"/>
                <a:gd name="connsiteX4278" fmla="*/ 48241 w 8140614"/>
                <a:gd name="connsiteY4278" fmla="*/ 1033792 h 4020696"/>
                <a:gd name="connsiteX4279" fmla="*/ 45678 w 8140614"/>
                <a:gd name="connsiteY4279" fmla="*/ 1043019 h 4020696"/>
                <a:gd name="connsiteX4280" fmla="*/ 13897 w 8140614"/>
                <a:gd name="connsiteY4280" fmla="*/ 1034817 h 4020696"/>
                <a:gd name="connsiteX4281" fmla="*/ 15435 w 8140614"/>
                <a:gd name="connsiteY4281" fmla="*/ 1030716 h 4020696"/>
                <a:gd name="connsiteX4282" fmla="*/ 23124 w 8140614"/>
                <a:gd name="connsiteY4282" fmla="*/ 1027128 h 4020696"/>
                <a:gd name="connsiteX4283" fmla="*/ 485999 w 8140614"/>
                <a:gd name="connsiteY4283" fmla="*/ 1018927 h 4020696"/>
                <a:gd name="connsiteX4284" fmla="*/ 491125 w 8140614"/>
                <a:gd name="connsiteY4284" fmla="*/ 1018927 h 4020696"/>
                <a:gd name="connsiteX4285" fmla="*/ 488562 w 8140614"/>
                <a:gd name="connsiteY4285" fmla="*/ 1020465 h 4020696"/>
                <a:gd name="connsiteX4286" fmla="*/ 481898 w 8140614"/>
                <a:gd name="connsiteY4286" fmla="*/ 1025591 h 4020696"/>
                <a:gd name="connsiteX4287" fmla="*/ 480361 w 8140614"/>
                <a:gd name="connsiteY4287" fmla="*/ 1025591 h 4020696"/>
                <a:gd name="connsiteX4288" fmla="*/ 485999 w 8140614"/>
                <a:gd name="connsiteY4288" fmla="*/ 1018927 h 4020696"/>
                <a:gd name="connsiteX4289" fmla="*/ 7431180 w 8140614"/>
                <a:gd name="connsiteY4289" fmla="*/ 1012263 h 4020696"/>
                <a:gd name="connsiteX4290" fmla="*/ 7433743 w 8140614"/>
                <a:gd name="connsiteY4290" fmla="*/ 1012263 h 4020696"/>
                <a:gd name="connsiteX4291" fmla="*/ 7431180 w 8140614"/>
                <a:gd name="connsiteY4291" fmla="*/ 1012263 h 4020696"/>
                <a:gd name="connsiteX4292" fmla="*/ 3795328 w 8140614"/>
                <a:gd name="connsiteY4292" fmla="*/ 1009700 h 4020696"/>
                <a:gd name="connsiteX4293" fmla="*/ 3797891 w 8140614"/>
                <a:gd name="connsiteY4293" fmla="*/ 1011238 h 4020696"/>
                <a:gd name="connsiteX4294" fmla="*/ 3791227 w 8140614"/>
                <a:gd name="connsiteY4294" fmla="*/ 1029691 h 4020696"/>
                <a:gd name="connsiteX4295" fmla="*/ 3795328 w 8140614"/>
                <a:gd name="connsiteY4295" fmla="*/ 1009700 h 4020696"/>
                <a:gd name="connsiteX4296" fmla="*/ 2004825 w 8140614"/>
                <a:gd name="connsiteY4296" fmla="*/ 953827 h 4020696"/>
                <a:gd name="connsiteX4297" fmla="*/ 2011489 w 8140614"/>
                <a:gd name="connsiteY4297" fmla="*/ 955365 h 4020696"/>
                <a:gd name="connsiteX4298" fmla="*/ 2011489 w 8140614"/>
                <a:gd name="connsiteY4298" fmla="*/ 963566 h 4020696"/>
                <a:gd name="connsiteX4299" fmla="*/ 2003287 w 8140614"/>
                <a:gd name="connsiteY4299" fmla="*/ 975356 h 4020696"/>
                <a:gd name="connsiteX4300" fmla="*/ 1999187 w 8140614"/>
                <a:gd name="connsiteY4300" fmla="*/ 975356 h 4020696"/>
                <a:gd name="connsiteX4301" fmla="*/ 1996624 w 8140614"/>
                <a:gd name="connsiteY4301" fmla="*/ 971255 h 4020696"/>
                <a:gd name="connsiteX4302" fmla="*/ 1996624 w 8140614"/>
                <a:gd name="connsiteY4302" fmla="*/ 960491 h 4020696"/>
                <a:gd name="connsiteX4303" fmla="*/ 2004825 w 8140614"/>
                <a:gd name="connsiteY4303" fmla="*/ 953827 h 4020696"/>
                <a:gd name="connsiteX4304" fmla="*/ 1310768 w 8140614"/>
                <a:gd name="connsiteY4304" fmla="*/ 933836 h 4020696"/>
                <a:gd name="connsiteX4305" fmla="*/ 1249769 w 8140614"/>
                <a:gd name="connsiteY4305" fmla="*/ 963054 h 4020696"/>
                <a:gd name="connsiteX4306" fmla="*/ 1188770 w 8140614"/>
                <a:gd name="connsiteY4306" fmla="*/ 943062 h 4020696"/>
                <a:gd name="connsiteX4307" fmla="*/ 1188770 w 8140614"/>
                <a:gd name="connsiteY4307" fmla="*/ 947163 h 4020696"/>
                <a:gd name="connsiteX4308" fmla="*/ 1206198 w 8140614"/>
                <a:gd name="connsiteY4308" fmla="*/ 963054 h 4020696"/>
                <a:gd name="connsiteX4309" fmla="*/ 1206198 w 8140614"/>
                <a:gd name="connsiteY4309" fmla="*/ 967154 h 4020696"/>
                <a:gd name="connsiteX4310" fmla="*/ 1179543 w 8140614"/>
                <a:gd name="connsiteY4310" fmla="*/ 989709 h 4020696"/>
                <a:gd name="connsiteX4311" fmla="*/ 1158527 w 8140614"/>
                <a:gd name="connsiteY4311" fmla="*/ 994835 h 4020696"/>
                <a:gd name="connsiteX4312" fmla="*/ 1162628 w 8140614"/>
                <a:gd name="connsiteY4312" fmla="*/ 999961 h 4020696"/>
                <a:gd name="connsiteX4313" fmla="*/ 1230291 w 8140614"/>
                <a:gd name="connsiteY4313" fmla="*/ 1001498 h 4020696"/>
                <a:gd name="connsiteX4314" fmla="*/ 1325634 w 8140614"/>
                <a:gd name="connsiteY4314" fmla="*/ 940499 h 4020696"/>
                <a:gd name="connsiteX4315" fmla="*/ 1325634 w 8140614"/>
                <a:gd name="connsiteY4315" fmla="*/ 936399 h 4020696"/>
                <a:gd name="connsiteX4316" fmla="*/ 1323071 w 8140614"/>
                <a:gd name="connsiteY4316" fmla="*/ 933836 h 4020696"/>
                <a:gd name="connsiteX4317" fmla="*/ 1310768 w 8140614"/>
                <a:gd name="connsiteY4317" fmla="*/ 933836 h 4020696"/>
                <a:gd name="connsiteX4318" fmla="*/ 1946389 w 8140614"/>
                <a:gd name="connsiteY4318" fmla="*/ 930247 h 4020696"/>
                <a:gd name="connsiteX4319" fmla="*/ 1950490 w 8140614"/>
                <a:gd name="connsiteY4319" fmla="*/ 932810 h 4020696"/>
                <a:gd name="connsiteX4320" fmla="*/ 1912045 w 8140614"/>
                <a:gd name="connsiteY4320" fmla="*/ 950239 h 4020696"/>
                <a:gd name="connsiteX4321" fmla="*/ 1912045 w 8140614"/>
                <a:gd name="connsiteY4321" fmla="*/ 947676 h 4020696"/>
                <a:gd name="connsiteX4322" fmla="*/ 1946389 w 8140614"/>
                <a:gd name="connsiteY4322" fmla="*/ 930247 h 4020696"/>
                <a:gd name="connsiteX4323" fmla="*/ 8102170 w 8140614"/>
                <a:gd name="connsiteY4323" fmla="*/ 915382 h 4020696"/>
                <a:gd name="connsiteX4324" fmla="*/ 8140615 w 8140614"/>
                <a:gd name="connsiteY4324" fmla="*/ 928710 h 4020696"/>
                <a:gd name="connsiteX4325" fmla="*/ 8136514 w 8140614"/>
                <a:gd name="connsiteY4325" fmla="*/ 931273 h 4020696"/>
                <a:gd name="connsiteX4326" fmla="*/ 8073977 w 8140614"/>
                <a:gd name="connsiteY4326" fmla="*/ 920508 h 4020696"/>
                <a:gd name="connsiteX4327" fmla="*/ 8102170 w 8140614"/>
                <a:gd name="connsiteY4327" fmla="*/ 915382 h 4020696"/>
                <a:gd name="connsiteX4328" fmla="*/ 1872062 w 8140614"/>
                <a:gd name="connsiteY4328" fmla="*/ 825165 h 4020696"/>
                <a:gd name="connsiteX4329" fmla="*/ 1881289 w 8140614"/>
                <a:gd name="connsiteY4329" fmla="*/ 826703 h 4020696"/>
                <a:gd name="connsiteX4330" fmla="*/ 1948952 w 8140614"/>
                <a:gd name="connsiteY4330" fmla="*/ 867711 h 4020696"/>
                <a:gd name="connsiteX4331" fmla="*/ 1953053 w 8140614"/>
                <a:gd name="connsiteY4331" fmla="*/ 879500 h 4020696"/>
                <a:gd name="connsiteX4332" fmla="*/ 1983809 w 8140614"/>
                <a:gd name="connsiteY4332" fmla="*/ 896929 h 4020696"/>
                <a:gd name="connsiteX4333" fmla="*/ 1982271 w 8140614"/>
                <a:gd name="connsiteY4333" fmla="*/ 903592 h 4020696"/>
                <a:gd name="connsiteX4334" fmla="*/ 1917171 w 8140614"/>
                <a:gd name="connsiteY4334" fmla="*/ 892828 h 4020696"/>
                <a:gd name="connsiteX4335" fmla="*/ 1870525 w 8140614"/>
                <a:gd name="connsiteY4335" fmla="*/ 919483 h 4020696"/>
                <a:gd name="connsiteX4336" fmla="*/ 1866424 w 8140614"/>
                <a:gd name="connsiteY4336" fmla="*/ 914357 h 4020696"/>
                <a:gd name="connsiteX4337" fmla="*/ 1864886 w 8140614"/>
                <a:gd name="connsiteY4337" fmla="*/ 902567 h 4020696"/>
                <a:gd name="connsiteX4338" fmla="*/ 1835668 w 8140614"/>
                <a:gd name="connsiteY4338" fmla="*/ 906668 h 4020696"/>
                <a:gd name="connsiteX4339" fmla="*/ 1834130 w 8140614"/>
                <a:gd name="connsiteY4339" fmla="*/ 905130 h 4020696"/>
                <a:gd name="connsiteX4340" fmla="*/ 1834130 w 8140614"/>
                <a:gd name="connsiteY4340" fmla="*/ 901029 h 4020696"/>
                <a:gd name="connsiteX4341" fmla="*/ 1872062 w 8140614"/>
                <a:gd name="connsiteY4341" fmla="*/ 825165 h 4020696"/>
                <a:gd name="connsiteX4342" fmla="*/ 3446761 w 8140614"/>
                <a:gd name="connsiteY4342" fmla="*/ 800048 h 4020696"/>
                <a:gd name="connsiteX4343" fmla="*/ 3482643 w 8140614"/>
                <a:gd name="connsiteY4343" fmla="*/ 808249 h 4020696"/>
                <a:gd name="connsiteX4344" fmla="*/ 3490845 w 8140614"/>
                <a:gd name="connsiteY4344" fmla="*/ 832341 h 4020696"/>
                <a:gd name="connsiteX4345" fmla="*/ 3511861 w 8140614"/>
                <a:gd name="connsiteY4345" fmla="*/ 848232 h 4020696"/>
                <a:gd name="connsiteX4346" fmla="*/ 3423182 w 8140614"/>
                <a:gd name="connsiteY4346" fmla="*/ 897441 h 4020696"/>
                <a:gd name="connsiteX4347" fmla="*/ 3393964 w 8140614"/>
                <a:gd name="connsiteY4347" fmla="*/ 913332 h 4020696"/>
                <a:gd name="connsiteX4348" fmla="*/ 3348855 w 8140614"/>
                <a:gd name="connsiteY4348" fmla="*/ 894878 h 4020696"/>
                <a:gd name="connsiteX4349" fmla="*/ 3311948 w 8140614"/>
                <a:gd name="connsiteY4349" fmla="*/ 897441 h 4020696"/>
                <a:gd name="connsiteX4350" fmla="*/ 3310410 w 8140614"/>
                <a:gd name="connsiteY4350" fmla="*/ 894878 h 4020696"/>
                <a:gd name="connsiteX4351" fmla="*/ 3331427 w 8140614"/>
                <a:gd name="connsiteY4351" fmla="*/ 888214 h 4020696"/>
                <a:gd name="connsiteX4352" fmla="*/ 3332965 w 8140614"/>
                <a:gd name="connsiteY4352" fmla="*/ 885651 h 4020696"/>
                <a:gd name="connsiteX4353" fmla="*/ 3327839 w 8140614"/>
                <a:gd name="connsiteY4353" fmla="*/ 869761 h 4020696"/>
                <a:gd name="connsiteX4354" fmla="*/ 3317074 w 8140614"/>
                <a:gd name="connsiteY4354" fmla="*/ 868223 h 4020696"/>
                <a:gd name="connsiteX4355" fmla="*/ 3312973 w 8140614"/>
                <a:gd name="connsiteY4355" fmla="*/ 861559 h 4020696"/>
                <a:gd name="connsiteX4356" fmla="*/ 3283755 w 8140614"/>
                <a:gd name="connsiteY4356" fmla="*/ 863097 h 4020696"/>
                <a:gd name="connsiteX4357" fmla="*/ 3285293 w 8140614"/>
                <a:gd name="connsiteY4357" fmla="*/ 860534 h 4020696"/>
                <a:gd name="connsiteX4358" fmla="*/ 3322200 w 8140614"/>
                <a:gd name="connsiteY4358" fmla="*/ 856433 h 4020696"/>
                <a:gd name="connsiteX4359" fmla="*/ 3326301 w 8140614"/>
                <a:gd name="connsiteY4359" fmla="*/ 839005 h 4020696"/>
                <a:gd name="connsiteX4360" fmla="*/ 3319637 w 8140614"/>
                <a:gd name="connsiteY4360" fmla="*/ 833879 h 4020696"/>
                <a:gd name="connsiteX4361" fmla="*/ 3277092 w 8140614"/>
                <a:gd name="connsiteY4361" fmla="*/ 836442 h 4020696"/>
                <a:gd name="connsiteX4362" fmla="*/ 3275554 w 8140614"/>
                <a:gd name="connsiteY4362" fmla="*/ 833879 h 4020696"/>
                <a:gd name="connsiteX4363" fmla="*/ 3292982 w 8140614"/>
                <a:gd name="connsiteY4363" fmla="*/ 812863 h 4020696"/>
                <a:gd name="connsiteX4364" fmla="*/ 3310410 w 8140614"/>
                <a:gd name="connsiteY4364" fmla="*/ 819526 h 4020696"/>
                <a:gd name="connsiteX4365" fmla="*/ 3311948 w 8140614"/>
                <a:gd name="connsiteY4365" fmla="*/ 817989 h 4020696"/>
                <a:gd name="connsiteX4366" fmla="*/ 3311948 w 8140614"/>
                <a:gd name="connsiteY4366" fmla="*/ 812863 h 4020696"/>
                <a:gd name="connsiteX4367" fmla="*/ 3302721 w 8140614"/>
                <a:gd name="connsiteY4367" fmla="*/ 804661 h 4020696"/>
                <a:gd name="connsiteX4368" fmla="*/ 3302721 w 8140614"/>
                <a:gd name="connsiteY4368" fmla="*/ 803123 h 4020696"/>
                <a:gd name="connsiteX4369" fmla="*/ 3309385 w 8140614"/>
                <a:gd name="connsiteY4369" fmla="*/ 803123 h 4020696"/>
                <a:gd name="connsiteX4370" fmla="*/ 3337066 w 8140614"/>
                <a:gd name="connsiteY4370" fmla="*/ 839005 h 4020696"/>
                <a:gd name="connsiteX4371" fmla="*/ 3346292 w 8140614"/>
                <a:gd name="connsiteY4371" fmla="*/ 844131 h 4020696"/>
                <a:gd name="connsiteX4372" fmla="*/ 3366284 w 8140614"/>
                <a:gd name="connsiteY4372" fmla="*/ 835930 h 4020696"/>
                <a:gd name="connsiteX4373" fmla="*/ 3366284 w 8140614"/>
                <a:gd name="connsiteY4373" fmla="*/ 814913 h 4020696"/>
                <a:gd name="connsiteX4374" fmla="*/ 3367821 w 8140614"/>
                <a:gd name="connsiteY4374" fmla="*/ 814913 h 4020696"/>
                <a:gd name="connsiteX4375" fmla="*/ 3379611 w 8140614"/>
                <a:gd name="connsiteY4375" fmla="*/ 826703 h 4020696"/>
                <a:gd name="connsiteX4376" fmla="*/ 3384737 w 8140614"/>
                <a:gd name="connsiteY4376" fmla="*/ 825165 h 4020696"/>
                <a:gd name="connsiteX4377" fmla="*/ 3391401 w 8140614"/>
                <a:gd name="connsiteY4377" fmla="*/ 811837 h 4020696"/>
                <a:gd name="connsiteX4378" fmla="*/ 3408829 w 8140614"/>
                <a:gd name="connsiteY4378" fmla="*/ 818501 h 4020696"/>
                <a:gd name="connsiteX4379" fmla="*/ 3417031 w 8140614"/>
                <a:gd name="connsiteY4379" fmla="*/ 811837 h 4020696"/>
                <a:gd name="connsiteX4380" fmla="*/ 3427795 w 8140614"/>
                <a:gd name="connsiteY4380" fmla="*/ 818501 h 4020696"/>
                <a:gd name="connsiteX4381" fmla="*/ 3447786 w 8140614"/>
                <a:gd name="connsiteY4381" fmla="*/ 813375 h 4020696"/>
                <a:gd name="connsiteX4382" fmla="*/ 3447786 w 8140614"/>
                <a:gd name="connsiteY4382" fmla="*/ 800048 h 4020696"/>
                <a:gd name="connsiteX4383" fmla="*/ 1081637 w 8140614"/>
                <a:gd name="connsiteY4383" fmla="*/ 781594 h 4020696"/>
                <a:gd name="connsiteX4384" fmla="*/ 984756 w 8140614"/>
                <a:gd name="connsiteY4384" fmla="*/ 815938 h 4020696"/>
                <a:gd name="connsiteX4385" fmla="*/ 987319 w 8140614"/>
                <a:gd name="connsiteY4385" fmla="*/ 815938 h 4020696"/>
                <a:gd name="connsiteX4386" fmla="*/ 1056520 w 8140614"/>
                <a:gd name="connsiteY4386" fmla="*/ 818501 h 4020696"/>
                <a:gd name="connsiteX4387" fmla="*/ 1031403 w 8140614"/>
                <a:gd name="connsiteY4387" fmla="*/ 821064 h 4020696"/>
                <a:gd name="connsiteX4388" fmla="*/ 1035504 w 8140614"/>
                <a:gd name="connsiteY4388" fmla="*/ 831829 h 4020696"/>
                <a:gd name="connsiteX4389" fmla="*/ 1015512 w 8140614"/>
                <a:gd name="connsiteY4389" fmla="*/ 849257 h 4020696"/>
                <a:gd name="connsiteX4390" fmla="*/ 1019613 w 8140614"/>
                <a:gd name="connsiteY4390" fmla="*/ 855921 h 4020696"/>
                <a:gd name="connsiteX4391" fmla="*/ 1050369 w 8140614"/>
                <a:gd name="connsiteY4391" fmla="*/ 855921 h 4020696"/>
                <a:gd name="connsiteX4392" fmla="*/ 1077024 w 8140614"/>
                <a:gd name="connsiteY4392" fmla="*/ 834904 h 4020696"/>
                <a:gd name="connsiteX4393" fmla="*/ 1074461 w 8140614"/>
                <a:gd name="connsiteY4393" fmla="*/ 840030 h 4020696"/>
                <a:gd name="connsiteX4394" fmla="*/ 1058570 w 8140614"/>
                <a:gd name="connsiteY4394" fmla="*/ 862585 h 4020696"/>
                <a:gd name="connsiteX4395" fmla="*/ 1061133 w 8140614"/>
                <a:gd name="connsiteY4395" fmla="*/ 864122 h 4020696"/>
                <a:gd name="connsiteX4396" fmla="*/ 1103679 w 8140614"/>
                <a:gd name="connsiteY4396" fmla="*/ 844131 h 4020696"/>
                <a:gd name="connsiteX4397" fmla="*/ 1103679 w 8140614"/>
                <a:gd name="connsiteY4397" fmla="*/ 840030 h 4020696"/>
                <a:gd name="connsiteX4398" fmla="*/ 1099578 w 8140614"/>
                <a:gd name="connsiteY4398" fmla="*/ 829266 h 4020696"/>
                <a:gd name="connsiteX4399" fmla="*/ 1149813 w 8140614"/>
                <a:gd name="connsiteY4399" fmla="*/ 801585 h 4020696"/>
                <a:gd name="connsiteX4400" fmla="*/ 1144687 w 8140614"/>
                <a:gd name="connsiteY4400" fmla="*/ 796459 h 4020696"/>
                <a:gd name="connsiteX4401" fmla="*/ 1094452 w 8140614"/>
                <a:gd name="connsiteY4401" fmla="*/ 804661 h 4020696"/>
                <a:gd name="connsiteX4402" fmla="*/ 1091889 w 8140614"/>
                <a:gd name="connsiteY4402" fmla="*/ 804661 h 4020696"/>
                <a:gd name="connsiteX4403" fmla="*/ 1101116 w 8140614"/>
                <a:gd name="connsiteY4403" fmla="*/ 783645 h 4020696"/>
                <a:gd name="connsiteX4404" fmla="*/ 1081637 w 8140614"/>
                <a:gd name="connsiteY4404" fmla="*/ 781594 h 4020696"/>
                <a:gd name="connsiteX4405" fmla="*/ 2075051 w 8140614"/>
                <a:gd name="connsiteY4405" fmla="*/ 728284 h 4020696"/>
                <a:gd name="connsiteX4406" fmla="*/ 2099143 w 8140614"/>
                <a:gd name="connsiteY4406" fmla="*/ 730847 h 4020696"/>
                <a:gd name="connsiteX4407" fmla="*/ 2107345 w 8140614"/>
                <a:gd name="connsiteY4407" fmla="*/ 760065 h 4020696"/>
                <a:gd name="connsiteX4408" fmla="*/ 2066337 w 8140614"/>
                <a:gd name="connsiteY4408" fmla="*/ 766729 h 4020696"/>
                <a:gd name="connsiteX4409" fmla="*/ 2055572 w 8140614"/>
                <a:gd name="connsiteY4409" fmla="*/ 748275 h 4020696"/>
                <a:gd name="connsiteX4410" fmla="*/ 2075051 w 8140614"/>
                <a:gd name="connsiteY4410" fmla="*/ 728284 h 4020696"/>
                <a:gd name="connsiteX4411" fmla="*/ 1673175 w 8140614"/>
                <a:gd name="connsiteY4411" fmla="*/ 704192 h 4020696"/>
                <a:gd name="connsiteX4412" fmla="*/ 1669074 w 8140614"/>
                <a:gd name="connsiteY4412" fmla="*/ 710856 h 4020696"/>
                <a:gd name="connsiteX4413" fmla="*/ 1673175 w 8140614"/>
                <a:gd name="connsiteY4413" fmla="*/ 704192 h 4020696"/>
                <a:gd name="connsiteX4414" fmla="*/ 1675738 w 8140614"/>
                <a:gd name="connsiteY4414" fmla="*/ 700604 h 4020696"/>
                <a:gd name="connsiteX4415" fmla="*/ 1677275 w 8140614"/>
                <a:gd name="connsiteY4415" fmla="*/ 703167 h 4020696"/>
                <a:gd name="connsiteX4416" fmla="*/ 1675738 w 8140614"/>
                <a:gd name="connsiteY4416" fmla="*/ 700604 h 4020696"/>
                <a:gd name="connsiteX4417" fmla="*/ 4095197 w 8140614"/>
                <a:gd name="connsiteY4417" fmla="*/ 1034817 h 4020696"/>
                <a:gd name="connsiteX4418" fmla="*/ 4111087 w 8140614"/>
                <a:gd name="connsiteY4418" fmla="*/ 1030716 h 4020696"/>
                <a:gd name="connsiteX4419" fmla="*/ 4105961 w 8140614"/>
                <a:gd name="connsiteY4419" fmla="*/ 999961 h 4020696"/>
                <a:gd name="connsiteX4420" fmla="*/ 4116726 w 8140614"/>
                <a:gd name="connsiteY4420" fmla="*/ 991759 h 4020696"/>
                <a:gd name="connsiteX4421" fmla="*/ 4116726 w 8140614"/>
                <a:gd name="connsiteY4421" fmla="*/ 982532 h 4020696"/>
                <a:gd name="connsiteX4422" fmla="*/ 4102373 w 8140614"/>
                <a:gd name="connsiteY4422" fmla="*/ 969205 h 4020696"/>
                <a:gd name="connsiteX4423" fmla="*/ 4118264 w 8140614"/>
                <a:gd name="connsiteY4423" fmla="*/ 890777 h 4020696"/>
                <a:gd name="connsiteX4424" fmla="*/ 4143381 w 8140614"/>
                <a:gd name="connsiteY4424" fmla="*/ 888214 h 4020696"/>
                <a:gd name="connsiteX4425" fmla="*/ 4144919 w 8140614"/>
                <a:gd name="connsiteY4425" fmla="*/ 874887 h 4020696"/>
                <a:gd name="connsiteX4426" fmla="*/ 4135692 w 8140614"/>
                <a:gd name="connsiteY4426" fmla="*/ 866685 h 4020696"/>
                <a:gd name="connsiteX4427" fmla="*/ 4153120 w 8140614"/>
                <a:gd name="connsiteY4427" fmla="*/ 837467 h 4020696"/>
                <a:gd name="connsiteX4428" fmla="*/ 4154658 w 8140614"/>
                <a:gd name="connsiteY4428" fmla="*/ 812350 h 4020696"/>
                <a:gd name="connsiteX4429" fmla="*/ 4174650 w 8140614"/>
                <a:gd name="connsiteY4429" fmla="*/ 799022 h 4020696"/>
                <a:gd name="connsiteX4430" fmla="*/ 4193103 w 8140614"/>
                <a:gd name="connsiteY4430" fmla="*/ 774930 h 4020696"/>
                <a:gd name="connsiteX4431" fmla="*/ 4204893 w 8140614"/>
                <a:gd name="connsiteY4431" fmla="*/ 743149 h 4020696"/>
                <a:gd name="connsiteX4432" fmla="*/ 4234111 w 8140614"/>
                <a:gd name="connsiteY4432" fmla="*/ 733923 h 4020696"/>
                <a:gd name="connsiteX4433" fmla="*/ 4235649 w 8140614"/>
                <a:gd name="connsiteY4433" fmla="*/ 715469 h 4020696"/>
                <a:gd name="connsiteX4434" fmla="*/ 4278194 w 8140614"/>
                <a:gd name="connsiteY4434" fmla="*/ 719570 h 4020696"/>
                <a:gd name="connsiteX4435" fmla="*/ 4283320 w 8140614"/>
                <a:gd name="connsiteY4435" fmla="*/ 698553 h 4020696"/>
                <a:gd name="connsiteX4436" fmla="*/ 4284858 w 8140614"/>
                <a:gd name="connsiteY4436" fmla="*/ 698553 h 4020696"/>
                <a:gd name="connsiteX4437" fmla="*/ 4345857 w 8140614"/>
                <a:gd name="connsiteY4437" fmla="*/ 732897 h 4020696"/>
                <a:gd name="connsiteX4438" fmla="*/ 4356622 w 8140614"/>
                <a:gd name="connsiteY4438" fmla="*/ 792871 h 4020696"/>
                <a:gd name="connsiteX4439" fmla="*/ 4349958 w 8140614"/>
                <a:gd name="connsiteY4439" fmla="*/ 802098 h 4020696"/>
                <a:gd name="connsiteX4440" fmla="*/ 4359185 w 8140614"/>
                <a:gd name="connsiteY4440" fmla="*/ 817989 h 4020696"/>
                <a:gd name="connsiteX4441" fmla="*/ 4296648 w 8140614"/>
                <a:gd name="connsiteY4441" fmla="*/ 855408 h 4020696"/>
                <a:gd name="connsiteX4442" fmla="*/ 4303312 w 8140614"/>
                <a:gd name="connsiteY4442" fmla="*/ 872837 h 4020696"/>
                <a:gd name="connsiteX4443" fmla="*/ 4208994 w 8140614"/>
                <a:gd name="connsiteY4443" fmla="*/ 1009700 h 4020696"/>
                <a:gd name="connsiteX4444" fmla="*/ 4244875 w 8140614"/>
                <a:gd name="connsiteY4444" fmla="*/ 1036355 h 4020696"/>
                <a:gd name="connsiteX4445" fmla="*/ 4223859 w 8140614"/>
                <a:gd name="connsiteY4445" fmla="*/ 1065573 h 4020696"/>
                <a:gd name="connsiteX4446" fmla="*/ 4202843 w 8140614"/>
                <a:gd name="connsiteY4446" fmla="*/ 1076338 h 4020696"/>
                <a:gd name="connsiteX4447" fmla="*/ 4202843 w 8140614"/>
                <a:gd name="connsiteY4447" fmla="*/ 1077875 h 4020696"/>
                <a:gd name="connsiteX4448" fmla="*/ 4192078 w 8140614"/>
                <a:gd name="connsiteY4448" fmla="*/ 1137849 h 4020696"/>
                <a:gd name="connsiteX4449" fmla="*/ 4202843 w 8140614"/>
                <a:gd name="connsiteY4449" fmla="*/ 1132723 h 4020696"/>
                <a:gd name="connsiteX4450" fmla="*/ 4193615 w 8140614"/>
                <a:gd name="connsiteY4450" fmla="*/ 1151177 h 4020696"/>
                <a:gd name="connsiteX4451" fmla="*/ 4188490 w 8140614"/>
                <a:gd name="connsiteY4451" fmla="*/ 1146051 h 4020696"/>
                <a:gd name="connsiteX4452" fmla="*/ 4182851 w 8140614"/>
                <a:gd name="connsiteY4452" fmla="*/ 1146051 h 4020696"/>
                <a:gd name="connsiteX4453" fmla="*/ 4174650 w 8140614"/>
                <a:gd name="connsiteY4453" fmla="*/ 1160404 h 4020696"/>
                <a:gd name="connsiteX4454" fmla="*/ 4153633 w 8140614"/>
                <a:gd name="connsiteY4454" fmla="*/ 1158866 h 4020696"/>
                <a:gd name="connsiteX4455" fmla="*/ 4139280 w 8140614"/>
                <a:gd name="connsiteY4455" fmla="*/ 1179882 h 4020696"/>
                <a:gd name="connsiteX4456" fmla="*/ 4120827 w 8140614"/>
                <a:gd name="connsiteY4456" fmla="*/ 1182445 h 4020696"/>
                <a:gd name="connsiteX4457" fmla="*/ 4080844 w 8140614"/>
                <a:gd name="connsiteY4457" fmla="*/ 1069674 h 4020696"/>
                <a:gd name="connsiteX4458" fmla="*/ 4082382 w 8140614"/>
                <a:gd name="connsiteY4458" fmla="*/ 1069674 h 4020696"/>
                <a:gd name="connsiteX4459" fmla="*/ 4091609 w 8140614"/>
                <a:gd name="connsiteY4459" fmla="*/ 1068136 h 4020696"/>
                <a:gd name="connsiteX4460" fmla="*/ 4095197 w 8140614"/>
                <a:gd name="connsiteY4460" fmla="*/ 1034817 h 4020696"/>
                <a:gd name="connsiteX4461" fmla="*/ 4926630 w 8140614"/>
                <a:gd name="connsiteY4461" fmla="*/ 683176 h 4020696"/>
                <a:gd name="connsiteX4462" fmla="*/ 4954310 w 8140614"/>
                <a:gd name="connsiteY4462" fmla="*/ 694965 h 4020696"/>
                <a:gd name="connsiteX4463" fmla="*/ 4922529 w 8140614"/>
                <a:gd name="connsiteY4463" fmla="*/ 709831 h 4020696"/>
                <a:gd name="connsiteX4464" fmla="*/ 4910739 w 8140614"/>
                <a:gd name="connsiteY4464" fmla="*/ 701629 h 4020696"/>
                <a:gd name="connsiteX4465" fmla="*/ 4915865 w 8140614"/>
                <a:gd name="connsiteY4465" fmla="*/ 687276 h 4020696"/>
                <a:gd name="connsiteX4466" fmla="*/ 4926630 w 8140614"/>
                <a:gd name="connsiteY4466" fmla="*/ 683176 h 4020696"/>
                <a:gd name="connsiteX4467" fmla="*/ 3315024 w 8140614"/>
                <a:gd name="connsiteY4467" fmla="*/ 658058 h 4020696"/>
                <a:gd name="connsiteX4468" fmla="*/ 3317587 w 8140614"/>
                <a:gd name="connsiteY4468" fmla="*/ 658058 h 4020696"/>
                <a:gd name="connsiteX4469" fmla="*/ 3315024 w 8140614"/>
                <a:gd name="connsiteY4469" fmla="*/ 658058 h 4020696"/>
                <a:gd name="connsiteX4470" fmla="*/ 4442738 w 8140614"/>
                <a:gd name="connsiteY4470" fmla="*/ 656520 h 4020696"/>
                <a:gd name="connsiteX4471" fmla="*/ 4474519 w 8140614"/>
                <a:gd name="connsiteY4471" fmla="*/ 676512 h 4020696"/>
                <a:gd name="connsiteX4472" fmla="*/ 4457091 w 8140614"/>
                <a:gd name="connsiteY4472" fmla="*/ 721620 h 4020696"/>
                <a:gd name="connsiteX4473" fmla="*/ 4491435 w 8140614"/>
                <a:gd name="connsiteY4473" fmla="*/ 752376 h 4020696"/>
                <a:gd name="connsiteX4474" fmla="*/ 4489897 w 8140614"/>
                <a:gd name="connsiteY4474" fmla="*/ 756477 h 4020696"/>
                <a:gd name="connsiteX4475" fmla="*/ 4469906 w 8140614"/>
                <a:gd name="connsiteY4475" fmla="*/ 783132 h 4020696"/>
                <a:gd name="connsiteX4476" fmla="*/ 4493998 w 8140614"/>
                <a:gd name="connsiteY4476" fmla="*/ 823115 h 4020696"/>
                <a:gd name="connsiteX4477" fmla="*/ 4483233 w 8140614"/>
                <a:gd name="connsiteY4477" fmla="*/ 829778 h 4020696"/>
                <a:gd name="connsiteX4478" fmla="*/ 4481695 w 8140614"/>
                <a:gd name="connsiteY4478" fmla="*/ 856433 h 4020696"/>
                <a:gd name="connsiteX4479" fmla="*/ 4492460 w 8140614"/>
                <a:gd name="connsiteY4479" fmla="*/ 863097 h 4020696"/>
                <a:gd name="connsiteX4480" fmla="*/ 4489897 w 8140614"/>
                <a:gd name="connsiteY4480" fmla="*/ 874887 h 4020696"/>
                <a:gd name="connsiteX4481" fmla="*/ 4501687 w 8140614"/>
                <a:gd name="connsiteY4481" fmla="*/ 883088 h 4020696"/>
                <a:gd name="connsiteX4482" fmla="*/ 4501687 w 8140614"/>
                <a:gd name="connsiteY4482" fmla="*/ 888214 h 4020696"/>
                <a:gd name="connsiteX4483" fmla="*/ 4488359 w 8140614"/>
                <a:gd name="connsiteY4483" fmla="*/ 896416 h 4020696"/>
                <a:gd name="connsiteX4484" fmla="*/ 4488359 w 8140614"/>
                <a:gd name="connsiteY4484" fmla="*/ 901542 h 4020696"/>
                <a:gd name="connsiteX4485" fmla="*/ 4524241 w 8140614"/>
                <a:gd name="connsiteY4485" fmla="*/ 935886 h 4020696"/>
                <a:gd name="connsiteX4486" fmla="*/ 4460679 w 8140614"/>
                <a:gd name="connsiteY4486" fmla="*/ 991759 h 4020696"/>
                <a:gd name="connsiteX4487" fmla="*/ 4443251 w 8140614"/>
                <a:gd name="connsiteY4487" fmla="*/ 1011750 h 4020696"/>
                <a:gd name="connsiteX4488" fmla="*/ 4346370 w 8140614"/>
                <a:gd name="connsiteY4488" fmla="*/ 1029179 h 4020696"/>
                <a:gd name="connsiteX4489" fmla="*/ 4296135 w 8140614"/>
                <a:gd name="connsiteY4489" fmla="*/ 1008162 h 4020696"/>
                <a:gd name="connsiteX4490" fmla="*/ 4296135 w 8140614"/>
                <a:gd name="connsiteY4490" fmla="*/ 1006624 h 4020696"/>
                <a:gd name="connsiteX4491" fmla="*/ 4293572 w 8140614"/>
                <a:gd name="connsiteY4491" fmla="*/ 937424 h 4020696"/>
                <a:gd name="connsiteX4492" fmla="*/ 4358672 w 8140614"/>
                <a:gd name="connsiteY4492" fmla="*/ 884114 h 4020696"/>
                <a:gd name="connsiteX4493" fmla="*/ 4378663 w 8140614"/>
                <a:gd name="connsiteY4493" fmla="*/ 854896 h 4020696"/>
                <a:gd name="connsiteX4494" fmla="*/ 4386865 w 8140614"/>
                <a:gd name="connsiteY4494" fmla="*/ 854896 h 4020696"/>
                <a:gd name="connsiteX4495" fmla="*/ 4382764 w 8140614"/>
                <a:gd name="connsiteY4495" fmla="*/ 828241 h 4020696"/>
                <a:gd name="connsiteX4496" fmla="*/ 4352008 w 8140614"/>
                <a:gd name="connsiteY4496" fmla="*/ 800560 h 4020696"/>
                <a:gd name="connsiteX4497" fmla="*/ 4342782 w 8140614"/>
                <a:gd name="connsiteY4497" fmla="*/ 727771 h 4020696"/>
                <a:gd name="connsiteX4498" fmla="*/ 4292547 w 8140614"/>
                <a:gd name="connsiteY4498" fmla="*/ 700091 h 4020696"/>
                <a:gd name="connsiteX4499" fmla="*/ 4295110 w 8140614"/>
                <a:gd name="connsiteY4499" fmla="*/ 697528 h 4020696"/>
                <a:gd name="connsiteX4500" fmla="*/ 4301774 w 8140614"/>
                <a:gd name="connsiteY4500" fmla="*/ 690864 h 4020696"/>
                <a:gd name="connsiteX4501" fmla="*/ 4325866 w 8140614"/>
                <a:gd name="connsiteY4501" fmla="*/ 709318 h 4020696"/>
                <a:gd name="connsiteX4502" fmla="*/ 4361748 w 8140614"/>
                <a:gd name="connsiteY4502" fmla="*/ 709318 h 4020696"/>
                <a:gd name="connsiteX4503" fmla="*/ 4384302 w 8140614"/>
                <a:gd name="connsiteY4503" fmla="*/ 717520 h 4020696"/>
                <a:gd name="connsiteX4504" fmla="*/ 4392504 w 8140614"/>
                <a:gd name="connsiteY4504" fmla="*/ 701629 h 4020696"/>
                <a:gd name="connsiteX4505" fmla="*/ 4401730 w 8140614"/>
                <a:gd name="connsiteY4505" fmla="*/ 697528 h 4020696"/>
                <a:gd name="connsiteX4506" fmla="*/ 4401730 w 8140614"/>
                <a:gd name="connsiteY4506" fmla="*/ 676512 h 4020696"/>
                <a:gd name="connsiteX4507" fmla="*/ 4416083 w 8140614"/>
                <a:gd name="connsiteY4507" fmla="*/ 663184 h 4020696"/>
                <a:gd name="connsiteX4508" fmla="*/ 4442738 w 8140614"/>
                <a:gd name="connsiteY4508" fmla="*/ 656520 h 4020696"/>
                <a:gd name="connsiteX4509" fmla="*/ 4283320 w 8140614"/>
                <a:gd name="connsiteY4509" fmla="*/ 651395 h 4020696"/>
                <a:gd name="connsiteX4510" fmla="*/ 4288446 w 8140614"/>
                <a:gd name="connsiteY4510" fmla="*/ 656520 h 4020696"/>
                <a:gd name="connsiteX4511" fmla="*/ 4283320 w 8140614"/>
                <a:gd name="connsiteY4511" fmla="*/ 651395 h 4020696"/>
                <a:gd name="connsiteX4512" fmla="*/ 2583035 w 8140614"/>
                <a:gd name="connsiteY4512" fmla="*/ 651395 h 4020696"/>
                <a:gd name="connsiteX4513" fmla="*/ 2636345 w 8140614"/>
                <a:gd name="connsiteY4513" fmla="*/ 678050 h 4020696"/>
                <a:gd name="connsiteX4514" fmla="*/ 2634807 w 8140614"/>
                <a:gd name="connsiteY4514" fmla="*/ 683176 h 4020696"/>
                <a:gd name="connsiteX4515" fmla="*/ 2571245 w 8140614"/>
                <a:gd name="connsiteY4515" fmla="*/ 669848 h 4020696"/>
                <a:gd name="connsiteX4516" fmla="*/ 2571245 w 8140614"/>
                <a:gd name="connsiteY4516" fmla="*/ 664722 h 4020696"/>
                <a:gd name="connsiteX4517" fmla="*/ 2583035 w 8140614"/>
                <a:gd name="connsiteY4517" fmla="*/ 651395 h 4020696"/>
                <a:gd name="connsiteX4518" fmla="*/ 4343294 w 8140614"/>
                <a:gd name="connsiteY4518" fmla="*/ 622176 h 4020696"/>
                <a:gd name="connsiteX4519" fmla="*/ 4345857 w 8140614"/>
                <a:gd name="connsiteY4519" fmla="*/ 622176 h 4020696"/>
                <a:gd name="connsiteX4520" fmla="*/ 4325866 w 8140614"/>
                <a:gd name="connsiteY4520" fmla="*/ 643193 h 4020696"/>
                <a:gd name="connsiteX4521" fmla="*/ 4323303 w 8140614"/>
                <a:gd name="connsiteY4521" fmla="*/ 640630 h 4020696"/>
                <a:gd name="connsiteX4522" fmla="*/ 4319202 w 8140614"/>
                <a:gd name="connsiteY4522" fmla="*/ 629865 h 4020696"/>
                <a:gd name="connsiteX4523" fmla="*/ 4340219 w 8140614"/>
                <a:gd name="connsiteY4523" fmla="*/ 628328 h 4020696"/>
                <a:gd name="connsiteX4524" fmla="*/ 4343294 w 8140614"/>
                <a:gd name="connsiteY4524" fmla="*/ 622176 h 4020696"/>
                <a:gd name="connsiteX4525" fmla="*/ 4106987 w 8140614"/>
                <a:gd name="connsiteY4525" fmla="*/ 813375 h 4020696"/>
                <a:gd name="connsiteX4526" fmla="*/ 4125440 w 8140614"/>
                <a:gd name="connsiteY4526" fmla="*/ 810812 h 4020696"/>
                <a:gd name="connsiteX4527" fmla="*/ 4179776 w 8140614"/>
                <a:gd name="connsiteY4527" fmla="*/ 731360 h 4020696"/>
                <a:gd name="connsiteX4528" fmla="*/ 4191565 w 8140614"/>
                <a:gd name="connsiteY4528" fmla="*/ 739561 h 4020696"/>
                <a:gd name="connsiteX4529" fmla="*/ 4194128 w 8140614"/>
                <a:gd name="connsiteY4529" fmla="*/ 738023 h 4020696"/>
                <a:gd name="connsiteX4530" fmla="*/ 4196691 w 8140614"/>
                <a:gd name="connsiteY4530" fmla="*/ 722133 h 4020696"/>
                <a:gd name="connsiteX4531" fmla="*/ 4185927 w 8140614"/>
                <a:gd name="connsiteY4531" fmla="*/ 713931 h 4020696"/>
                <a:gd name="connsiteX4532" fmla="*/ 4149020 w 8140614"/>
                <a:gd name="connsiteY4532" fmla="*/ 724696 h 4020696"/>
                <a:gd name="connsiteX4533" fmla="*/ 4150558 w 8140614"/>
                <a:gd name="connsiteY4533" fmla="*/ 720595 h 4020696"/>
                <a:gd name="connsiteX4534" fmla="*/ 4183876 w 8140614"/>
                <a:gd name="connsiteY4534" fmla="*/ 689839 h 4020696"/>
                <a:gd name="connsiteX4535" fmla="*/ 4178750 w 8140614"/>
                <a:gd name="connsiteY4535" fmla="*/ 709831 h 4020696"/>
                <a:gd name="connsiteX4536" fmla="*/ 4192078 w 8140614"/>
                <a:gd name="connsiteY4536" fmla="*/ 703167 h 4020696"/>
                <a:gd name="connsiteX4537" fmla="*/ 4202843 w 8140614"/>
                <a:gd name="connsiteY4537" fmla="*/ 712394 h 4020696"/>
                <a:gd name="connsiteX4538" fmla="*/ 4206943 w 8140614"/>
                <a:gd name="connsiteY4538" fmla="*/ 704192 h 4020696"/>
                <a:gd name="connsiteX4539" fmla="*/ 4218733 w 8140614"/>
                <a:gd name="connsiteY4539" fmla="*/ 709318 h 4020696"/>
                <a:gd name="connsiteX4540" fmla="*/ 4220271 w 8140614"/>
                <a:gd name="connsiteY4540" fmla="*/ 707780 h 4020696"/>
                <a:gd name="connsiteX4541" fmla="*/ 4213607 w 8140614"/>
                <a:gd name="connsiteY4541" fmla="*/ 690352 h 4020696"/>
                <a:gd name="connsiteX4542" fmla="*/ 4200280 w 8140614"/>
                <a:gd name="connsiteY4542" fmla="*/ 691890 h 4020696"/>
                <a:gd name="connsiteX4543" fmla="*/ 4212069 w 8140614"/>
                <a:gd name="connsiteY4543" fmla="*/ 680100 h 4020696"/>
                <a:gd name="connsiteX4544" fmla="*/ 4233086 w 8140614"/>
                <a:gd name="connsiteY4544" fmla="*/ 680100 h 4020696"/>
                <a:gd name="connsiteX4545" fmla="*/ 4235649 w 8140614"/>
                <a:gd name="connsiteY4545" fmla="*/ 677537 h 4020696"/>
                <a:gd name="connsiteX4546" fmla="*/ 4235649 w 8140614"/>
                <a:gd name="connsiteY4546" fmla="*/ 671386 h 4020696"/>
                <a:gd name="connsiteX4547" fmla="*/ 4247438 w 8140614"/>
                <a:gd name="connsiteY4547" fmla="*/ 668823 h 4020696"/>
                <a:gd name="connsiteX4548" fmla="*/ 4243338 w 8140614"/>
                <a:gd name="connsiteY4548" fmla="*/ 655495 h 4020696"/>
                <a:gd name="connsiteX4549" fmla="*/ 4263329 w 8140614"/>
                <a:gd name="connsiteY4549" fmla="*/ 651395 h 4020696"/>
                <a:gd name="connsiteX4550" fmla="*/ 4261791 w 8140614"/>
                <a:gd name="connsiteY4550" fmla="*/ 667285 h 4020696"/>
                <a:gd name="connsiteX4551" fmla="*/ 4277682 w 8140614"/>
                <a:gd name="connsiteY4551" fmla="*/ 663184 h 4020696"/>
                <a:gd name="connsiteX4552" fmla="*/ 4280245 w 8140614"/>
                <a:gd name="connsiteY4552" fmla="*/ 674974 h 4020696"/>
                <a:gd name="connsiteX4553" fmla="*/ 4288446 w 8140614"/>
                <a:gd name="connsiteY4553" fmla="*/ 673436 h 4020696"/>
                <a:gd name="connsiteX4554" fmla="*/ 4288446 w 8140614"/>
                <a:gd name="connsiteY4554" fmla="*/ 656008 h 4020696"/>
                <a:gd name="connsiteX4555" fmla="*/ 4313564 w 8140614"/>
                <a:gd name="connsiteY4555" fmla="*/ 661134 h 4020696"/>
                <a:gd name="connsiteX4556" fmla="*/ 4301774 w 8140614"/>
                <a:gd name="connsiteY4556" fmla="*/ 649344 h 4020696"/>
                <a:gd name="connsiteX4557" fmla="*/ 4305875 w 8140614"/>
                <a:gd name="connsiteY4557" fmla="*/ 647806 h 4020696"/>
                <a:gd name="connsiteX4558" fmla="*/ 4328429 w 8140614"/>
                <a:gd name="connsiteY4558" fmla="*/ 646269 h 4020696"/>
                <a:gd name="connsiteX4559" fmla="*/ 4330992 w 8140614"/>
                <a:gd name="connsiteY4559" fmla="*/ 643706 h 4020696"/>
                <a:gd name="connsiteX4560" fmla="*/ 4340219 w 8140614"/>
                <a:gd name="connsiteY4560" fmla="*/ 658058 h 4020696"/>
                <a:gd name="connsiteX4561" fmla="*/ 4354571 w 8140614"/>
                <a:gd name="connsiteY4561" fmla="*/ 628840 h 4020696"/>
                <a:gd name="connsiteX4562" fmla="*/ 4368924 w 8140614"/>
                <a:gd name="connsiteY4562" fmla="*/ 633966 h 4020696"/>
                <a:gd name="connsiteX4563" fmla="*/ 4368924 w 8140614"/>
                <a:gd name="connsiteY4563" fmla="*/ 631403 h 4020696"/>
                <a:gd name="connsiteX4564" fmla="*/ 4371487 w 8140614"/>
                <a:gd name="connsiteY4564" fmla="*/ 619613 h 4020696"/>
                <a:gd name="connsiteX4565" fmla="*/ 4395579 w 8140614"/>
                <a:gd name="connsiteY4565" fmla="*/ 611412 h 4020696"/>
                <a:gd name="connsiteX4566" fmla="*/ 4403781 w 8140614"/>
                <a:gd name="connsiteY4566" fmla="*/ 612950 h 4020696"/>
                <a:gd name="connsiteX4567" fmla="*/ 4403781 w 8140614"/>
                <a:gd name="connsiteY4567" fmla="*/ 614487 h 4020696"/>
                <a:gd name="connsiteX4568" fmla="*/ 4379689 w 8140614"/>
                <a:gd name="connsiteY4568" fmla="*/ 651907 h 4020696"/>
                <a:gd name="connsiteX4569" fmla="*/ 4381226 w 8140614"/>
                <a:gd name="connsiteY4569" fmla="*/ 651907 h 4020696"/>
                <a:gd name="connsiteX4570" fmla="*/ 4418133 w 8140614"/>
                <a:gd name="connsiteY4570" fmla="*/ 620126 h 4020696"/>
                <a:gd name="connsiteX4571" fmla="*/ 4416595 w 8140614"/>
                <a:gd name="connsiteY4571" fmla="*/ 642680 h 4020696"/>
                <a:gd name="connsiteX4572" fmla="*/ 4418133 w 8140614"/>
                <a:gd name="connsiteY4572" fmla="*/ 642680 h 4020696"/>
                <a:gd name="connsiteX4573" fmla="*/ 4439150 w 8140614"/>
                <a:gd name="connsiteY4573" fmla="*/ 611924 h 4020696"/>
                <a:gd name="connsiteX4574" fmla="*/ 4440688 w 8140614"/>
                <a:gd name="connsiteY4574" fmla="*/ 611924 h 4020696"/>
                <a:gd name="connsiteX4575" fmla="*/ 4451452 w 8140614"/>
                <a:gd name="connsiteY4575" fmla="*/ 639605 h 4020696"/>
                <a:gd name="connsiteX4576" fmla="*/ 4452990 w 8140614"/>
                <a:gd name="connsiteY4576" fmla="*/ 641143 h 4020696"/>
                <a:gd name="connsiteX4577" fmla="*/ 4459654 w 8140614"/>
                <a:gd name="connsiteY4577" fmla="*/ 639605 h 4020696"/>
                <a:gd name="connsiteX4578" fmla="*/ 4468880 w 8140614"/>
                <a:gd name="connsiteY4578" fmla="*/ 622176 h 4020696"/>
                <a:gd name="connsiteX4579" fmla="*/ 4515527 w 8140614"/>
                <a:gd name="connsiteY4579" fmla="*/ 642168 h 4020696"/>
                <a:gd name="connsiteX4580" fmla="*/ 4494510 w 8140614"/>
                <a:gd name="connsiteY4580" fmla="*/ 653958 h 4020696"/>
                <a:gd name="connsiteX4581" fmla="*/ 4474519 w 8140614"/>
                <a:gd name="connsiteY4581" fmla="*/ 649857 h 4020696"/>
                <a:gd name="connsiteX4582" fmla="*/ 4476057 w 8140614"/>
                <a:gd name="connsiteY4582" fmla="*/ 656520 h 4020696"/>
                <a:gd name="connsiteX4583" fmla="*/ 4494510 w 8140614"/>
                <a:gd name="connsiteY4583" fmla="*/ 670873 h 4020696"/>
                <a:gd name="connsiteX4584" fmla="*/ 4512964 w 8140614"/>
                <a:gd name="connsiteY4584" fmla="*/ 664209 h 4020696"/>
                <a:gd name="connsiteX4585" fmla="*/ 4515527 w 8140614"/>
                <a:gd name="connsiteY4585" fmla="*/ 665747 h 4020696"/>
                <a:gd name="connsiteX4586" fmla="*/ 4515527 w 8140614"/>
                <a:gd name="connsiteY4586" fmla="*/ 667285 h 4020696"/>
                <a:gd name="connsiteX4587" fmla="*/ 4511426 w 8140614"/>
                <a:gd name="connsiteY4587" fmla="*/ 669848 h 4020696"/>
                <a:gd name="connsiteX4588" fmla="*/ 4479645 w 8140614"/>
                <a:gd name="connsiteY4588" fmla="*/ 681638 h 4020696"/>
                <a:gd name="connsiteX4589" fmla="*/ 4448889 w 8140614"/>
                <a:gd name="connsiteY4589" fmla="*/ 650882 h 4020696"/>
                <a:gd name="connsiteX4590" fmla="*/ 4411982 w 8140614"/>
                <a:gd name="connsiteY4590" fmla="*/ 659083 h 4020696"/>
                <a:gd name="connsiteX4591" fmla="*/ 4396092 w 8140614"/>
                <a:gd name="connsiteY4591" fmla="*/ 676512 h 4020696"/>
                <a:gd name="connsiteX4592" fmla="*/ 4394554 w 8140614"/>
                <a:gd name="connsiteY4592" fmla="*/ 696503 h 4020696"/>
                <a:gd name="connsiteX4593" fmla="*/ 4386352 w 8140614"/>
                <a:gd name="connsiteY4593" fmla="*/ 696503 h 4020696"/>
                <a:gd name="connsiteX4594" fmla="*/ 4381226 w 8140614"/>
                <a:gd name="connsiteY4594" fmla="*/ 711368 h 4020696"/>
                <a:gd name="connsiteX4595" fmla="*/ 4326891 w 8140614"/>
                <a:gd name="connsiteY4595" fmla="*/ 703167 h 4020696"/>
                <a:gd name="connsiteX4596" fmla="*/ 4305875 w 8140614"/>
                <a:gd name="connsiteY4596" fmla="*/ 684713 h 4020696"/>
                <a:gd name="connsiteX4597" fmla="*/ 4278194 w 8140614"/>
                <a:gd name="connsiteY4597" fmla="*/ 695478 h 4020696"/>
                <a:gd name="connsiteX4598" fmla="*/ 4271530 w 8140614"/>
                <a:gd name="connsiteY4598" fmla="*/ 719570 h 4020696"/>
                <a:gd name="connsiteX4599" fmla="*/ 4228985 w 8140614"/>
                <a:gd name="connsiteY4599" fmla="*/ 712906 h 4020696"/>
                <a:gd name="connsiteX4600" fmla="*/ 4226422 w 8140614"/>
                <a:gd name="connsiteY4600" fmla="*/ 732897 h 4020696"/>
                <a:gd name="connsiteX4601" fmla="*/ 4195666 w 8140614"/>
                <a:gd name="connsiteY4601" fmla="*/ 743662 h 4020696"/>
                <a:gd name="connsiteX4602" fmla="*/ 4169011 w 8140614"/>
                <a:gd name="connsiteY4602" fmla="*/ 806199 h 4020696"/>
                <a:gd name="connsiteX4603" fmla="*/ 4147995 w 8140614"/>
                <a:gd name="connsiteY4603" fmla="*/ 812863 h 4020696"/>
                <a:gd name="connsiteX4604" fmla="*/ 4147995 w 8140614"/>
                <a:gd name="connsiteY4604" fmla="*/ 837980 h 4020696"/>
                <a:gd name="connsiteX4605" fmla="*/ 4132104 w 8140614"/>
                <a:gd name="connsiteY4605" fmla="*/ 863097 h 4020696"/>
                <a:gd name="connsiteX4606" fmla="*/ 4132104 w 8140614"/>
                <a:gd name="connsiteY4606" fmla="*/ 869761 h 4020696"/>
                <a:gd name="connsiteX4607" fmla="*/ 4141331 w 8140614"/>
                <a:gd name="connsiteY4607" fmla="*/ 877962 h 4020696"/>
                <a:gd name="connsiteX4608" fmla="*/ 4141331 w 8140614"/>
                <a:gd name="connsiteY4608" fmla="*/ 882063 h 4020696"/>
                <a:gd name="connsiteX4609" fmla="*/ 4137230 w 8140614"/>
                <a:gd name="connsiteY4609" fmla="*/ 888727 h 4020696"/>
                <a:gd name="connsiteX4610" fmla="*/ 4098785 w 8140614"/>
                <a:gd name="connsiteY4610" fmla="*/ 973818 h 4020696"/>
                <a:gd name="connsiteX4611" fmla="*/ 4112113 w 8140614"/>
                <a:gd name="connsiteY4611" fmla="*/ 985608 h 4020696"/>
                <a:gd name="connsiteX4612" fmla="*/ 4112113 w 8140614"/>
                <a:gd name="connsiteY4612" fmla="*/ 989709 h 4020696"/>
                <a:gd name="connsiteX4613" fmla="*/ 4102886 w 8140614"/>
                <a:gd name="connsiteY4613" fmla="*/ 998935 h 4020696"/>
                <a:gd name="connsiteX4614" fmla="*/ 4106987 w 8140614"/>
                <a:gd name="connsiteY4614" fmla="*/ 1026616 h 4020696"/>
                <a:gd name="connsiteX4615" fmla="*/ 4106987 w 8140614"/>
                <a:gd name="connsiteY4615" fmla="*/ 1029179 h 4020696"/>
                <a:gd name="connsiteX4616" fmla="*/ 4086995 w 8140614"/>
                <a:gd name="connsiteY4616" fmla="*/ 1066598 h 4020696"/>
                <a:gd name="connsiteX4617" fmla="*/ 4065979 w 8140614"/>
                <a:gd name="connsiteY4617" fmla="*/ 1042506 h 4020696"/>
                <a:gd name="connsiteX4618" fmla="*/ 4061878 w 8140614"/>
                <a:gd name="connsiteY4618" fmla="*/ 1042506 h 4020696"/>
                <a:gd name="connsiteX4619" fmla="*/ 4060340 w 8140614"/>
                <a:gd name="connsiteY4619" fmla="*/ 1046607 h 4020696"/>
                <a:gd name="connsiteX4620" fmla="*/ 4055214 w 8140614"/>
                <a:gd name="connsiteY4620" fmla="*/ 1060960 h 4020696"/>
                <a:gd name="connsiteX4621" fmla="*/ 3978325 w 8140614"/>
                <a:gd name="connsiteY4621" fmla="*/ 1087615 h 4020696"/>
                <a:gd name="connsiteX4622" fmla="*/ 3951670 w 8140614"/>
                <a:gd name="connsiteY4622" fmla="*/ 1073262 h 4020696"/>
                <a:gd name="connsiteX4623" fmla="*/ 3967560 w 8140614"/>
                <a:gd name="connsiteY4623" fmla="*/ 1055834 h 4020696"/>
                <a:gd name="connsiteX4624" fmla="*/ 3960897 w 8140614"/>
                <a:gd name="connsiteY4624" fmla="*/ 1047632 h 4020696"/>
                <a:gd name="connsiteX4625" fmla="*/ 3942443 w 8140614"/>
                <a:gd name="connsiteY4625" fmla="*/ 1055834 h 4020696"/>
                <a:gd name="connsiteX4626" fmla="*/ 3942443 w 8140614"/>
                <a:gd name="connsiteY4626" fmla="*/ 1038405 h 4020696"/>
                <a:gd name="connsiteX4627" fmla="*/ 3947569 w 8140614"/>
                <a:gd name="connsiteY4627" fmla="*/ 1033279 h 4020696"/>
                <a:gd name="connsiteX4628" fmla="*/ 3956796 w 8140614"/>
                <a:gd name="connsiteY4628" fmla="*/ 1042506 h 4020696"/>
                <a:gd name="connsiteX4629" fmla="*/ 3959359 w 8140614"/>
                <a:gd name="connsiteY4629" fmla="*/ 1040968 h 4020696"/>
                <a:gd name="connsiteX4630" fmla="*/ 3960897 w 8140614"/>
                <a:gd name="connsiteY4630" fmla="*/ 1031742 h 4020696"/>
                <a:gd name="connsiteX4631" fmla="*/ 3974224 w 8140614"/>
                <a:gd name="connsiteY4631" fmla="*/ 1025078 h 4020696"/>
                <a:gd name="connsiteX4632" fmla="*/ 3975762 w 8140614"/>
                <a:gd name="connsiteY4632" fmla="*/ 1019952 h 4020696"/>
                <a:gd name="connsiteX4633" fmla="*/ 3970636 w 8140614"/>
                <a:gd name="connsiteY4633" fmla="*/ 1015851 h 4020696"/>
                <a:gd name="connsiteX4634" fmla="*/ 3952182 w 8140614"/>
                <a:gd name="connsiteY4634" fmla="*/ 1026616 h 4020696"/>
                <a:gd name="connsiteX4635" fmla="*/ 3938855 w 8140614"/>
                <a:gd name="connsiteY4635" fmla="*/ 1018414 h 4020696"/>
                <a:gd name="connsiteX4636" fmla="*/ 3941418 w 8140614"/>
                <a:gd name="connsiteY4636" fmla="*/ 998423 h 4020696"/>
                <a:gd name="connsiteX4637" fmla="*/ 3948082 w 8140614"/>
                <a:gd name="connsiteY4637" fmla="*/ 991759 h 4020696"/>
                <a:gd name="connsiteX4638" fmla="*/ 3938855 w 8140614"/>
                <a:gd name="connsiteY4638" fmla="*/ 967667 h 4020696"/>
                <a:gd name="connsiteX4639" fmla="*/ 3942956 w 8140614"/>
                <a:gd name="connsiteY4639" fmla="*/ 961003 h 4020696"/>
                <a:gd name="connsiteX4640" fmla="*/ 3957308 w 8140614"/>
                <a:gd name="connsiteY4640" fmla="*/ 962541 h 4020696"/>
                <a:gd name="connsiteX4641" fmla="*/ 3958846 w 8140614"/>
                <a:gd name="connsiteY4641" fmla="*/ 961003 h 4020696"/>
                <a:gd name="connsiteX4642" fmla="*/ 3957308 w 8140614"/>
                <a:gd name="connsiteY4642" fmla="*/ 950239 h 4020696"/>
                <a:gd name="connsiteX4643" fmla="*/ 3999854 w 8140614"/>
                <a:gd name="connsiteY4643" fmla="*/ 938449 h 4020696"/>
                <a:gd name="connsiteX4644" fmla="*/ 3997291 w 8140614"/>
                <a:gd name="connsiteY4644" fmla="*/ 934348 h 4020696"/>
                <a:gd name="connsiteX4645" fmla="*/ 3988064 w 8140614"/>
                <a:gd name="connsiteY4645" fmla="*/ 930247 h 4020696"/>
                <a:gd name="connsiteX4646" fmla="*/ 3988064 w 8140614"/>
                <a:gd name="connsiteY4646" fmla="*/ 928710 h 4020696"/>
                <a:gd name="connsiteX4647" fmla="*/ 4022408 w 8140614"/>
                <a:gd name="connsiteY4647" fmla="*/ 917945 h 4020696"/>
                <a:gd name="connsiteX4648" fmla="*/ 4017282 w 8140614"/>
                <a:gd name="connsiteY4648" fmla="*/ 903080 h 4020696"/>
                <a:gd name="connsiteX4649" fmla="*/ 4019845 w 8140614"/>
                <a:gd name="connsiteY4649" fmla="*/ 901542 h 4020696"/>
                <a:gd name="connsiteX4650" fmla="*/ 4023946 w 8140614"/>
                <a:gd name="connsiteY4650" fmla="*/ 901542 h 4020696"/>
                <a:gd name="connsiteX4651" fmla="*/ 4032147 w 8140614"/>
                <a:gd name="connsiteY4651" fmla="*/ 912306 h 4020696"/>
                <a:gd name="connsiteX4652" fmla="*/ 4034710 w 8140614"/>
                <a:gd name="connsiteY4652" fmla="*/ 910769 h 4020696"/>
                <a:gd name="connsiteX4653" fmla="*/ 4078281 w 8140614"/>
                <a:gd name="connsiteY4653" fmla="*/ 869761 h 4020696"/>
                <a:gd name="connsiteX4654" fmla="*/ 4089046 w 8140614"/>
                <a:gd name="connsiteY4654" fmla="*/ 873862 h 4020696"/>
                <a:gd name="connsiteX4655" fmla="*/ 4090584 w 8140614"/>
                <a:gd name="connsiteY4655" fmla="*/ 867198 h 4020696"/>
                <a:gd name="connsiteX4656" fmla="*/ 4076231 w 8140614"/>
                <a:gd name="connsiteY4656" fmla="*/ 853870 h 4020696"/>
                <a:gd name="connsiteX4657" fmla="*/ 4106987 w 8140614"/>
                <a:gd name="connsiteY4657" fmla="*/ 847207 h 4020696"/>
                <a:gd name="connsiteX4658" fmla="*/ 4106987 w 8140614"/>
                <a:gd name="connsiteY4658" fmla="*/ 813375 h 4020696"/>
                <a:gd name="connsiteX4659" fmla="*/ 710004 w 8140614"/>
                <a:gd name="connsiteY4659" fmla="*/ 1078901 h 4020696"/>
                <a:gd name="connsiteX4660" fmla="*/ 710004 w 8140614"/>
                <a:gd name="connsiteY4660" fmla="*/ 1092228 h 4020696"/>
                <a:gd name="connsiteX4661" fmla="*/ 674122 w 8140614"/>
                <a:gd name="connsiteY4661" fmla="*/ 1065573 h 4020696"/>
                <a:gd name="connsiteX4662" fmla="*/ 640804 w 8140614"/>
                <a:gd name="connsiteY4662" fmla="*/ 1052246 h 4020696"/>
                <a:gd name="connsiteX4663" fmla="*/ 643367 w 8140614"/>
                <a:gd name="connsiteY4663" fmla="*/ 1048145 h 4020696"/>
                <a:gd name="connsiteX4664" fmla="*/ 648493 w 8140614"/>
                <a:gd name="connsiteY4664" fmla="*/ 1044044 h 4020696"/>
                <a:gd name="connsiteX4665" fmla="*/ 644392 w 8140614"/>
                <a:gd name="connsiteY4665" fmla="*/ 1033279 h 4020696"/>
                <a:gd name="connsiteX4666" fmla="*/ 637728 w 8140614"/>
                <a:gd name="connsiteY4666" fmla="*/ 1033279 h 4020696"/>
                <a:gd name="connsiteX4667" fmla="*/ 621838 w 8140614"/>
                <a:gd name="connsiteY4667" fmla="*/ 1044044 h 4020696"/>
                <a:gd name="connsiteX4668" fmla="*/ 599283 w 8140614"/>
                <a:gd name="connsiteY4668" fmla="*/ 1029691 h 4020696"/>
                <a:gd name="connsiteX4669" fmla="*/ 575191 w 8140614"/>
                <a:gd name="connsiteY4669" fmla="*/ 1032254 h 4020696"/>
                <a:gd name="connsiteX4670" fmla="*/ 524957 w 8140614"/>
                <a:gd name="connsiteY4670" fmla="*/ 1027128 h 4020696"/>
                <a:gd name="connsiteX4671" fmla="*/ 519831 w 8140614"/>
                <a:gd name="connsiteY4671" fmla="*/ 1016364 h 4020696"/>
                <a:gd name="connsiteX4672" fmla="*/ 508041 w 8140614"/>
                <a:gd name="connsiteY4672" fmla="*/ 1024565 h 4020696"/>
                <a:gd name="connsiteX4673" fmla="*/ 447042 w 8140614"/>
                <a:gd name="connsiteY4673" fmla="*/ 995347 h 4020696"/>
                <a:gd name="connsiteX4674" fmla="*/ 435252 w 8140614"/>
                <a:gd name="connsiteY4674" fmla="*/ 1008675 h 4020696"/>
                <a:gd name="connsiteX4675" fmla="*/ 447042 w 8140614"/>
                <a:gd name="connsiteY4675" fmla="*/ 1024565 h 4020696"/>
                <a:gd name="connsiteX4676" fmla="*/ 447042 w 8140614"/>
                <a:gd name="connsiteY4676" fmla="*/ 1036355 h 4020696"/>
                <a:gd name="connsiteX4677" fmla="*/ 359388 w 8140614"/>
                <a:gd name="connsiteY4677" fmla="*/ 1058909 h 4020696"/>
                <a:gd name="connsiteX4678" fmla="*/ 375278 w 8140614"/>
                <a:gd name="connsiteY4678" fmla="*/ 1049683 h 4020696"/>
                <a:gd name="connsiteX4679" fmla="*/ 372715 w 8140614"/>
                <a:gd name="connsiteY4679" fmla="*/ 1044557 h 4020696"/>
                <a:gd name="connsiteX4680" fmla="*/ 364514 w 8140614"/>
                <a:gd name="connsiteY4680" fmla="*/ 1041994 h 4020696"/>
                <a:gd name="connsiteX4681" fmla="*/ 385530 w 8140614"/>
                <a:gd name="connsiteY4681" fmla="*/ 1004574 h 4020696"/>
                <a:gd name="connsiteX4682" fmla="*/ 410647 w 8140614"/>
                <a:gd name="connsiteY4682" fmla="*/ 1004574 h 4020696"/>
                <a:gd name="connsiteX4683" fmla="*/ 410647 w 8140614"/>
                <a:gd name="connsiteY4683" fmla="*/ 1003036 h 4020696"/>
                <a:gd name="connsiteX4684" fmla="*/ 410647 w 8140614"/>
                <a:gd name="connsiteY4684" fmla="*/ 998935 h 4020696"/>
                <a:gd name="connsiteX4685" fmla="*/ 388093 w 8140614"/>
                <a:gd name="connsiteY4685" fmla="*/ 987146 h 4020696"/>
                <a:gd name="connsiteX4686" fmla="*/ 338884 w 8140614"/>
                <a:gd name="connsiteY4686" fmla="*/ 1028154 h 4020696"/>
                <a:gd name="connsiteX4687" fmla="*/ 332220 w 8140614"/>
                <a:gd name="connsiteY4687" fmla="*/ 1044044 h 4020696"/>
                <a:gd name="connsiteX4688" fmla="*/ 304540 w 8140614"/>
                <a:gd name="connsiteY4688" fmla="*/ 1059935 h 4020696"/>
                <a:gd name="connsiteX4689" fmla="*/ 307103 w 8140614"/>
                <a:gd name="connsiteY4689" fmla="*/ 1068136 h 4020696"/>
                <a:gd name="connsiteX4690" fmla="*/ 321455 w 8140614"/>
                <a:gd name="connsiteY4690" fmla="*/ 1072237 h 4020696"/>
                <a:gd name="connsiteX4691" fmla="*/ 317355 w 8140614"/>
                <a:gd name="connsiteY4691" fmla="*/ 1081464 h 4020696"/>
                <a:gd name="connsiteX4692" fmla="*/ 305565 w 8140614"/>
                <a:gd name="connsiteY4692" fmla="*/ 1098892 h 4020696"/>
                <a:gd name="connsiteX4693" fmla="*/ 258919 w 8140614"/>
                <a:gd name="connsiteY4693" fmla="*/ 1121446 h 4020696"/>
                <a:gd name="connsiteX4694" fmla="*/ 253793 w 8140614"/>
                <a:gd name="connsiteY4694" fmla="*/ 1133236 h 4020696"/>
                <a:gd name="connsiteX4695" fmla="*/ 215348 w 8140614"/>
                <a:gd name="connsiteY4695" fmla="*/ 1151690 h 4020696"/>
                <a:gd name="connsiteX4696" fmla="*/ 207146 w 8140614"/>
                <a:gd name="connsiteY4696" fmla="*/ 1167580 h 4020696"/>
                <a:gd name="connsiteX4697" fmla="*/ 205608 w 8140614"/>
                <a:gd name="connsiteY4697" fmla="*/ 1167580 h 4020696"/>
                <a:gd name="connsiteX4698" fmla="*/ 163063 w 8140614"/>
                <a:gd name="connsiteY4698" fmla="*/ 1178344 h 4020696"/>
                <a:gd name="connsiteX4699" fmla="*/ 151273 w 8140614"/>
                <a:gd name="connsiteY4699" fmla="*/ 1187571 h 4020696"/>
                <a:gd name="connsiteX4700" fmla="*/ 133845 w 8140614"/>
                <a:gd name="connsiteY4700" fmla="*/ 1185008 h 4020696"/>
                <a:gd name="connsiteX4701" fmla="*/ 108728 w 8140614"/>
                <a:gd name="connsiteY4701" fmla="*/ 1202437 h 4020696"/>
                <a:gd name="connsiteX4702" fmla="*/ 119492 w 8140614"/>
                <a:gd name="connsiteY4702" fmla="*/ 1191672 h 4020696"/>
                <a:gd name="connsiteX4703" fmla="*/ 130257 w 8140614"/>
                <a:gd name="connsiteY4703" fmla="*/ 1175781 h 4020696"/>
                <a:gd name="connsiteX4704" fmla="*/ 159475 w 8140614"/>
                <a:gd name="connsiteY4704" fmla="*/ 1178344 h 4020696"/>
                <a:gd name="connsiteX4705" fmla="*/ 229701 w 8140614"/>
                <a:gd name="connsiteY4705" fmla="*/ 1118371 h 4020696"/>
                <a:gd name="connsiteX4706" fmla="*/ 231238 w 8140614"/>
                <a:gd name="connsiteY4706" fmla="*/ 1093253 h 4020696"/>
                <a:gd name="connsiteX4707" fmla="*/ 244566 w 8140614"/>
                <a:gd name="connsiteY4707" fmla="*/ 1070699 h 4020696"/>
                <a:gd name="connsiteX4708" fmla="*/ 242003 w 8140614"/>
                <a:gd name="connsiteY4708" fmla="*/ 1069161 h 4020696"/>
                <a:gd name="connsiteX4709" fmla="*/ 216886 w 8140614"/>
                <a:gd name="connsiteY4709" fmla="*/ 1077363 h 4020696"/>
                <a:gd name="connsiteX4710" fmla="*/ 207659 w 8140614"/>
                <a:gd name="connsiteY4710" fmla="*/ 1066598 h 4020696"/>
                <a:gd name="connsiteX4711" fmla="*/ 203558 w 8140614"/>
                <a:gd name="connsiteY4711" fmla="*/ 1068136 h 4020696"/>
                <a:gd name="connsiteX4712" fmla="*/ 196894 w 8140614"/>
                <a:gd name="connsiteY4712" fmla="*/ 1086590 h 4020696"/>
                <a:gd name="connsiteX4713" fmla="*/ 134357 w 8140614"/>
                <a:gd name="connsiteY4713" fmla="*/ 1081464 h 4020696"/>
                <a:gd name="connsiteX4714" fmla="*/ 131794 w 8140614"/>
                <a:gd name="connsiteY4714" fmla="*/ 1079926 h 4020696"/>
                <a:gd name="connsiteX4715" fmla="*/ 122568 w 8140614"/>
                <a:gd name="connsiteY4715" fmla="*/ 1028154 h 4020696"/>
                <a:gd name="connsiteX4716" fmla="*/ 118467 w 8140614"/>
                <a:gd name="connsiteY4716" fmla="*/ 1028154 h 4020696"/>
                <a:gd name="connsiteX4717" fmla="*/ 87711 w 8140614"/>
                <a:gd name="connsiteY4717" fmla="*/ 1044044 h 4020696"/>
                <a:gd name="connsiteX4718" fmla="*/ 55930 w 8140614"/>
                <a:gd name="connsiteY4718" fmla="*/ 1014826 h 4020696"/>
                <a:gd name="connsiteX4719" fmla="*/ 57468 w 8140614"/>
                <a:gd name="connsiteY4719" fmla="*/ 993809 h 4020696"/>
                <a:gd name="connsiteX4720" fmla="*/ 34914 w 8140614"/>
                <a:gd name="connsiteY4720" fmla="*/ 976381 h 4020696"/>
                <a:gd name="connsiteX4721" fmla="*/ 71821 w 8140614"/>
                <a:gd name="connsiteY4721" fmla="*/ 949726 h 4020696"/>
                <a:gd name="connsiteX4722" fmla="*/ 73358 w 8140614"/>
                <a:gd name="connsiteY4722" fmla="*/ 927172 h 4020696"/>
                <a:gd name="connsiteX4723" fmla="*/ 75921 w 8140614"/>
                <a:gd name="connsiteY4723" fmla="*/ 925634 h 4020696"/>
                <a:gd name="connsiteX4724" fmla="*/ 106677 w 8140614"/>
                <a:gd name="connsiteY4724" fmla="*/ 933836 h 4020696"/>
                <a:gd name="connsiteX4725" fmla="*/ 118467 w 8140614"/>
                <a:gd name="connsiteY4725" fmla="*/ 915382 h 4020696"/>
                <a:gd name="connsiteX4726" fmla="*/ 147685 w 8140614"/>
                <a:gd name="connsiteY4726" fmla="*/ 913844 h 4020696"/>
                <a:gd name="connsiteX4727" fmla="*/ 146147 w 8140614"/>
                <a:gd name="connsiteY4727" fmla="*/ 877962 h 4020696"/>
                <a:gd name="connsiteX4728" fmla="*/ 156912 w 8140614"/>
                <a:gd name="connsiteY4728" fmla="*/ 867198 h 4020696"/>
                <a:gd name="connsiteX4729" fmla="*/ 147685 w 8140614"/>
                <a:gd name="connsiteY4729" fmla="*/ 860534 h 4020696"/>
                <a:gd name="connsiteX4730" fmla="*/ 107702 w 8140614"/>
                <a:gd name="connsiteY4730" fmla="*/ 878988 h 4020696"/>
                <a:gd name="connsiteX4731" fmla="*/ 26712 w 8140614"/>
                <a:gd name="connsiteY4731" fmla="*/ 856433 h 4020696"/>
                <a:gd name="connsiteX4732" fmla="*/ 33376 w 8140614"/>
                <a:gd name="connsiteY4732" fmla="*/ 851307 h 4020696"/>
                <a:gd name="connsiteX4733" fmla="*/ 33376 w 8140614"/>
                <a:gd name="connsiteY4733" fmla="*/ 847207 h 4020696"/>
                <a:gd name="connsiteX4734" fmla="*/ 57 w 8140614"/>
                <a:gd name="connsiteY4734" fmla="*/ 839005 h 4020696"/>
                <a:gd name="connsiteX4735" fmla="*/ 1595 w 8140614"/>
                <a:gd name="connsiteY4735" fmla="*/ 832341 h 4020696"/>
                <a:gd name="connsiteX4736" fmla="*/ 30813 w 8140614"/>
                <a:gd name="connsiteY4736" fmla="*/ 817989 h 4020696"/>
                <a:gd name="connsiteX4737" fmla="*/ 49266 w 8140614"/>
                <a:gd name="connsiteY4737" fmla="*/ 817989 h 4020696"/>
                <a:gd name="connsiteX4738" fmla="*/ 85148 w 8140614"/>
                <a:gd name="connsiteY4738" fmla="*/ 799535 h 4020696"/>
                <a:gd name="connsiteX4739" fmla="*/ 82585 w 8140614"/>
                <a:gd name="connsiteY4739" fmla="*/ 817989 h 4020696"/>
                <a:gd name="connsiteX4740" fmla="*/ 85148 w 8140614"/>
                <a:gd name="connsiteY4740" fmla="*/ 819526 h 4020696"/>
                <a:gd name="connsiteX4741" fmla="*/ 111803 w 8140614"/>
                <a:gd name="connsiteY4741" fmla="*/ 816963 h 4020696"/>
                <a:gd name="connsiteX4742" fmla="*/ 126156 w 8140614"/>
                <a:gd name="connsiteY4742" fmla="*/ 822089 h 4020696"/>
                <a:gd name="connsiteX4743" fmla="*/ 140509 w 8140614"/>
                <a:gd name="connsiteY4743" fmla="*/ 811325 h 4020696"/>
                <a:gd name="connsiteX4744" fmla="*/ 164601 w 8140614"/>
                <a:gd name="connsiteY4744" fmla="*/ 808762 h 4020696"/>
                <a:gd name="connsiteX4745" fmla="*/ 164601 w 8140614"/>
                <a:gd name="connsiteY4745" fmla="*/ 803636 h 4020696"/>
                <a:gd name="connsiteX4746" fmla="*/ 160500 w 8140614"/>
                <a:gd name="connsiteY4746" fmla="*/ 801073 h 4020696"/>
                <a:gd name="connsiteX4747" fmla="*/ 137946 w 8140614"/>
                <a:gd name="connsiteY4747" fmla="*/ 795947 h 4020696"/>
                <a:gd name="connsiteX4748" fmla="*/ 132820 w 8140614"/>
                <a:gd name="connsiteY4748" fmla="*/ 780056 h 4020696"/>
                <a:gd name="connsiteX4749" fmla="*/ 96938 w 8140614"/>
                <a:gd name="connsiteY4749" fmla="*/ 780056 h 4020696"/>
                <a:gd name="connsiteX4750" fmla="*/ 69258 w 8140614"/>
                <a:gd name="connsiteY4750" fmla="*/ 744175 h 4020696"/>
                <a:gd name="connsiteX4751" fmla="*/ 32351 w 8140614"/>
                <a:gd name="connsiteY4751" fmla="*/ 726746 h 4020696"/>
                <a:gd name="connsiteX4752" fmla="*/ 36451 w 8140614"/>
                <a:gd name="connsiteY4752" fmla="*/ 711881 h 4020696"/>
                <a:gd name="connsiteX4753" fmla="*/ 128206 w 8140614"/>
                <a:gd name="connsiteY4753" fmla="*/ 654983 h 4020696"/>
                <a:gd name="connsiteX4754" fmla="*/ 185105 w 8140614"/>
                <a:gd name="connsiteY4754" fmla="*/ 644218 h 4020696"/>
                <a:gd name="connsiteX4755" fmla="*/ 176903 w 8140614"/>
                <a:gd name="connsiteY4755" fmla="*/ 636017 h 4020696"/>
                <a:gd name="connsiteX4756" fmla="*/ 179466 w 8140614"/>
                <a:gd name="connsiteY4756" fmla="*/ 633454 h 4020696"/>
                <a:gd name="connsiteX4757" fmla="*/ 226112 w 8140614"/>
                <a:gd name="connsiteY4757" fmla="*/ 629353 h 4020696"/>
                <a:gd name="connsiteX4758" fmla="*/ 252767 w 8140614"/>
                <a:gd name="connsiteY4758" fmla="*/ 609361 h 4020696"/>
                <a:gd name="connsiteX4759" fmla="*/ 271221 w 8140614"/>
                <a:gd name="connsiteY4759" fmla="*/ 616025 h 4020696"/>
                <a:gd name="connsiteX4760" fmla="*/ 271221 w 8140614"/>
                <a:gd name="connsiteY4760" fmla="*/ 617563 h 4020696"/>
                <a:gd name="connsiteX4761" fmla="*/ 261994 w 8140614"/>
                <a:gd name="connsiteY4761" fmla="*/ 624227 h 4020696"/>
                <a:gd name="connsiteX4762" fmla="*/ 267120 w 8140614"/>
                <a:gd name="connsiteY4762" fmla="*/ 630891 h 4020696"/>
                <a:gd name="connsiteX4763" fmla="*/ 291212 w 8140614"/>
                <a:gd name="connsiteY4763" fmla="*/ 620126 h 4020696"/>
                <a:gd name="connsiteX4764" fmla="*/ 297876 w 8140614"/>
                <a:gd name="connsiteY4764" fmla="*/ 630891 h 4020696"/>
                <a:gd name="connsiteX4765" fmla="*/ 342985 w 8140614"/>
                <a:gd name="connsiteY4765" fmla="*/ 629353 h 4020696"/>
                <a:gd name="connsiteX4766" fmla="*/ 347085 w 8140614"/>
                <a:gd name="connsiteY4766" fmla="*/ 641143 h 4020696"/>
                <a:gd name="connsiteX4767" fmla="*/ 414748 w 8140614"/>
                <a:gd name="connsiteY4767" fmla="*/ 642680 h 4020696"/>
                <a:gd name="connsiteX4768" fmla="*/ 458319 w 8140614"/>
                <a:gd name="connsiteY4768" fmla="*/ 658571 h 4020696"/>
                <a:gd name="connsiteX4769" fmla="*/ 494201 w 8140614"/>
                <a:gd name="connsiteY4769" fmla="*/ 658571 h 4020696"/>
                <a:gd name="connsiteX4770" fmla="*/ 536746 w 8140614"/>
                <a:gd name="connsiteY4770" fmla="*/ 665235 h 4020696"/>
                <a:gd name="connsiteX4771" fmla="*/ 563401 w 8140614"/>
                <a:gd name="connsiteY4771" fmla="*/ 662672 h 4020696"/>
                <a:gd name="connsiteX4772" fmla="*/ 605947 w 8140614"/>
                <a:gd name="connsiteY4772" fmla="*/ 677537 h 4020696"/>
                <a:gd name="connsiteX4773" fmla="*/ 605947 w 8140614"/>
                <a:gd name="connsiteY4773" fmla="*/ 923071 h 4020696"/>
                <a:gd name="connsiteX4774" fmla="*/ 608510 w 8140614"/>
                <a:gd name="connsiteY4774" fmla="*/ 1026616 h 4020696"/>
                <a:gd name="connsiteX4775" fmla="*/ 648493 w 8140614"/>
                <a:gd name="connsiteY4775" fmla="*/ 1021490 h 4020696"/>
                <a:gd name="connsiteX4776" fmla="*/ 693601 w 8140614"/>
                <a:gd name="connsiteY4776" fmla="*/ 1069161 h 4020696"/>
                <a:gd name="connsiteX4777" fmla="*/ 722819 w 8140614"/>
                <a:gd name="connsiteY4777" fmla="*/ 1048145 h 4020696"/>
                <a:gd name="connsiteX4778" fmla="*/ 743836 w 8140614"/>
                <a:gd name="connsiteY4778" fmla="*/ 1048145 h 4020696"/>
                <a:gd name="connsiteX4779" fmla="*/ 788944 w 8140614"/>
                <a:gd name="connsiteY4779" fmla="*/ 1098379 h 4020696"/>
                <a:gd name="connsiteX4780" fmla="*/ 815599 w 8140614"/>
                <a:gd name="connsiteY4780" fmla="*/ 1146051 h 4020696"/>
                <a:gd name="connsiteX4781" fmla="*/ 858145 w 8140614"/>
                <a:gd name="connsiteY4781" fmla="*/ 1171168 h 4020696"/>
                <a:gd name="connsiteX4782" fmla="*/ 863271 w 8140614"/>
                <a:gd name="connsiteY4782" fmla="*/ 1196285 h 4020696"/>
                <a:gd name="connsiteX4783" fmla="*/ 848918 w 8140614"/>
                <a:gd name="connsiteY4783" fmla="*/ 1207050 h 4020696"/>
                <a:gd name="connsiteX4784" fmla="*/ 839691 w 8140614"/>
                <a:gd name="connsiteY4784" fmla="*/ 1205512 h 4020696"/>
                <a:gd name="connsiteX4785" fmla="*/ 838154 w 8140614"/>
                <a:gd name="connsiteY4785" fmla="*/ 1188084 h 4020696"/>
                <a:gd name="connsiteX4786" fmla="*/ 833028 w 8140614"/>
                <a:gd name="connsiteY4786" fmla="*/ 1188084 h 4020696"/>
                <a:gd name="connsiteX4787" fmla="*/ 827902 w 8140614"/>
                <a:gd name="connsiteY4787" fmla="*/ 1194748 h 4020696"/>
                <a:gd name="connsiteX4788" fmla="*/ 813549 w 8140614"/>
                <a:gd name="connsiteY4788" fmla="*/ 1188084 h 4020696"/>
                <a:gd name="connsiteX4789" fmla="*/ 810986 w 8140614"/>
                <a:gd name="connsiteY4789" fmla="*/ 1202949 h 4020696"/>
                <a:gd name="connsiteX4790" fmla="*/ 795095 w 8140614"/>
                <a:gd name="connsiteY4790" fmla="*/ 1197823 h 4020696"/>
                <a:gd name="connsiteX4791" fmla="*/ 792532 w 8140614"/>
                <a:gd name="connsiteY4791" fmla="*/ 1207050 h 4020696"/>
                <a:gd name="connsiteX4792" fmla="*/ 788432 w 8140614"/>
                <a:gd name="connsiteY4792" fmla="*/ 1204487 h 4020696"/>
                <a:gd name="connsiteX4793" fmla="*/ 784331 w 8140614"/>
                <a:gd name="connsiteY4793" fmla="*/ 1171168 h 4020696"/>
                <a:gd name="connsiteX4794" fmla="*/ 784331 w 8140614"/>
                <a:gd name="connsiteY4794" fmla="*/ 1169630 h 4020696"/>
                <a:gd name="connsiteX4795" fmla="*/ 805347 w 8140614"/>
                <a:gd name="connsiteY4795" fmla="*/ 1180395 h 4020696"/>
                <a:gd name="connsiteX4796" fmla="*/ 818675 w 8140614"/>
                <a:gd name="connsiteY4796" fmla="*/ 1167067 h 4020696"/>
                <a:gd name="connsiteX4797" fmla="*/ 804322 w 8140614"/>
                <a:gd name="connsiteY4797" fmla="*/ 1141950 h 4020696"/>
                <a:gd name="connsiteX4798" fmla="*/ 796121 w 8140614"/>
                <a:gd name="connsiteY4798" fmla="*/ 1141950 h 4020696"/>
                <a:gd name="connsiteX4799" fmla="*/ 793558 w 8140614"/>
                <a:gd name="connsiteY4799" fmla="*/ 1146051 h 4020696"/>
                <a:gd name="connsiteX4800" fmla="*/ 790995 w 8140614"/>
                <a:gd name="connsiteY4800" fmla="*/ 1154252 h 4020696"/>
                <a:gd name="connsiteX4801" fmla="*/ 785869 w 8140614"/>
                <a:gd name="connsiteY4801" fmla="*/ 1147589 h 4020696"/>
                <a:gd name="connsiteX4802" fmla="*/ 775104 w 8140614"/>
                <a:gd name="connsiteY4802" fmla="*/ 1154252 h 4020696"/>
                <a:gd name="connsiteX4803" fmla="*/ 769978 w 8140614"/>
                <a:gd name="connsiteY4803" fmla="*/ 1151690 h 4020696"/>
                <a:gd name="connsiteX4804" fmla="*/ 764852 w 8140614"/>
                <a:gd name="connsiteY4804" fmla="*/ 1160916 h 4020696"/>
                <a:gd name="connsiteX4805" fmla="*/ 763314 w 8140614"/>
                <a:gd name="connsiteY4805" fmla="*/ 1140925 h 4020696"/>
                <a:gd name="connsiteX4806" fmla="*/ 785869 w 8140614"/>
                <a:gd name="connsiteY4806" fmla="*/ 1123497 h 4020696"/>
                <a:gd name="connsiteX4807" fmla="*/ 771516 w 8140614"/>
                <a:gd name="connsiteY4807" fmla="*/ 1098379 h 4020696"/>
                <a:gd name="connsiteX4808" fmla="*/ 767415 w 8140614"/>
                <a:gd name="connsiteY4808" fmla="*/ 1100942 h 4020696"/>
                <a:gd name="connsiteX4809" fmla="*/ 767415 w 8140614"/>
                <a:gd name="connsiteY4809" fmla="*/ 1121959 h 4020696"/>
                <a:gd name="connsiteX4810" fmla="*/ 758188 w 8140614"/>
                <a:gd name="connsiteY4810" fmla="*/ 1130160 h 4020696"/>
                <a:gd name="connsiteX4811" fmla="*/ 756651 w 8140614"/>
                <a:gd name="connsiteY4811" fmla="*/ 1114270 h 4020696"/>
                <a:gd name="connsiteX4812" fmla="*/ 752550 w 8140614"/>
                <a:gd name="connsiteY4812" fmla="*/ 1112732 h 4020696"/>
                <a:gd name="connsiteX4813" fmla="*/ 747424 w 8140614"/>
                <a:gd name="connsiteY4813" fmla="*/ 1114270 h 4020696"/>
                <a:gd name="connsiteX4814" fmla="*/ 751525 w 8140614"/>
                <a:gd name="connsiteY4814" fmla="*/ 1152715 h 4020696"/>
                <a:gd name="connsiteX4815" fmla="*/ 749987 w 8140614"/>
                <a:gd name="connsiteY4815" fmla="*/ 1152715 h 4020696"/>
                <a:gd name="connsiteX4816" fmla="*/ 718206 w 8140614"/>
                <a:gd name="connsiteY4816" fmla="*/ 1103505 h 4020696"/>
                <a:gd name="connsiteX4817" fmla="*/ 722307 w 8140614"/>
                <a:gd name="connsiteY4817" fmla="*/ 1100942 h 4020696"/>
                <a:gd name="connsiteX4818" fmla="*/ 728970 w 8140614"/>
                <a:gd name="connsiteY4818" fmla="*/ 1099405 h 4020696"/>
                <a:gd name="connsiteX4819" fmla="*/ 744861 w 8140614"/>
                <a:gd name="connsiteY4819" fmla="*/ 1110169 h 4020696"/>
                <a:gd name="connsiteX4820" fmla="*/ 748962 w 8140614"/>
                <a:gd name="connsiteY4820" fmla="*/ 1105043 h 4020696"/>
                <a:gd name="connsiteX4821" fmla="*/ 739735 w 8140614"/>
                <a:gd name="connsiteY4821" fmla="*/ 1062498 h 4020696"/>
                <a:gd name="connsiteX4822" fmla="*/ 735634 w 8140614"/>
                <a:gd name="connsiteY4822" fmla="*/ 1062498 h 4020696"/>
                <a:gd name="connsiteX4823" fmla="*/ 734096 w 8140614"/>
                <a:gd name="connsiteY4823" fmla="*/ 1064035 h 4020696"/>
                <a:gd name="connsiteX4824" fmla="*/ 739222 w 8140614"/>
                <a:gd name="connsiteY4824" fmla="*/ 1091716 h 4020696"/>
                <a:gd name="connsiteX4825" fmla="*/ 710004 w 8140614"/>
                <a:gd name="connsiteY4825" fmla="*/ 1078901 h 4020696"/>
                <a:gd name="connsiteX4826" fmla="*/ 7896619 w 8140614"/>
                <a:gd name="connsiteY4826" fmla="*/ 606286 h 4020696"/>
                <a:gd name="connsiteX4827" fmla="*/ 7940189 w 8140614"/>
                <a:gd name="connsiteY4827" fmla="*/ 617050 h 4020696"/>
                <a:gd name="connsiteX4828" fmla="*/ 7940189 w 8140614"/>
                <a:gd name="connsiteY4828" fmla="*/ 621151 h 4020696"/>
                <a:gd name="connsiteX4829" fmla="*/ 7859199 w 8140614"/>
                <a:gd name="connsiteY4829" fmla="*/ 627815 h 4020696"/>
                <a:gd name="connsiteX4830" fmla="*/ 7856636 w 8140614"/>
                <a:gd name="connsiteY4830" fmla="*/ 626277 h 4020696"/>
                <a:gd name="connsiteX4831" fmla="*/ 7864838 w 8140614"/>
                <a:gd name="connsiteY4831" fmla="*/ 617050 h 4020696"/>
                <a:gd name="connsiteX4832" fmla="*/ 7896619 w 8140614"/>
                <a:gd name="connsiteY4832" fmla="*/ 606286 h 4020696"/>
                <a:gd name="connsiteX4833" fmla="*/ 5620687 w 8140614"/>
                <a:gd name="connsiteY4833" fmla="*/ 534522 h 4020696"/>
                <a:gd name="connsiteX4834" fmla="*/ 5624788 w 8140614"/>
                <a:gd name="connsiteY4834" fmla="*/ 542724 h 4020696"/>
                <a:gd name="connsiteX4835" fmla="*/ 5623250 w 8140614"/>
                <a:gd name="connsiteY4835" fmla="*/ 545287 h 4020696"/>
                <a:gd name="connsiteX4836" fmla="*/ 5609922 w 8140614"/>
                <a:gd name="connsiteY4836" fmla="*/ 541186 h 4020696"/>
                <a:gd name="connsiteX4837" fmla="*/ 5611460 w 8140614"/>
                <a:gd name="connsiteY4837" fmla="*/ 538623 h 4020696"/>
                <a:gd name="connsiteX4838" fmla="*/ 5620687 w 8140614"/>
                <a:gd name="connsiteY4838" fmla="*/ 534522 h 4020696"/>
                <a:gd name="connsiteX4839" fmla="*/ 5418723 w 8140614"/>
                <a:gd name="connsiteY4839" fmla="*/ 518632 h 4020696"/>
                <a:gd name="connsiteX4840" fmla="*/ 5446404 w 8140614"/>
                <a:gd name="connsiteY4840" fmla="*/ 525296 h 4020696"/>
                <a:gd name="connsiteX4841" fmla="*/ 5446404 w 8140614"/>
                <a:gd name="connsiteY4841" fmla="*/ 526833 h 4020696"/>
                <a:gd name="connsiteX4842" fmla="*/ 5443841 w 8140614"/>
                <a:gd name="connsiteY4842" fmla="*/ 528371 h 4020696"/>
                <a:gd name="connsiteX4843" fmla="*/ 5412060 w 8140614"/>
                <a:gd name="connsiteY4843" fmla="*/ 532472 h 4020696"/>
                <a:gd name="connsiteX4844" fmla="*/ 5412060 w 8140614"/>
                <a:gd name="connsiteY4844" fmla="*/ 525808 h 4020696"/>
                <a:gd name="connsiteX4845" fmla="*/ 5416160 w 8140614"/>
                <a:gd name="connsiteY4845" fmla="*/ 520682 h 4020696"/>
                <a:gd name="connsiteX4846" fmla="*/ 5418723 w 8140614"/>
                <a:gd name="connsiteY4846" fmla="*/ 518632 h 4020696"/>
                <a:gd name="connsiteX4847" fmla="*/ 7006750 w 8140614"/>
                <a:gd name="connsiteY4847" fmla="*/ 502741 h 4020696"/>
                <a:gd name="connsiteX4848" fmla="*/ 7050321 w 8140614"/>
                <a:gd name="connsiteY4848" fmla="*/ 526833 h 4020696"/>
                <a:gd name="connsiteX4849" fmla="*/ 7048783 w 8140614"/>
                <a:gd name="connsiteY4849" fmla="*/ 528371 h 4020696"/>
                <a:gd name="connsiteX4850" fmla="*/ 6983683 w 8140614"/>
                <a:gd name="connsiteY4850" fmla="*/ 517607 h 4020696"/>
                <a:gd name="connsiteX4851" fmla="*/ 6988809 w 8140614"/>
                <a:gd name="connsiteY4851" fmla="*/ 510943 h 4020696"/>
                <a:gd name="connsiteX4852" fmla="*/ 7006750 w 8140614"/>
                <a:gd name="connsiteY4852" fmla="*/ 502741 h 4020696"/>
                <a:gd name="connsiteX4853" fmla="*/ 1520421 w 8140614"/>
                <a:gd name="connsiteY4853" fmla="*/ 668310 h 4020696"/>
                <a:gd name="connsiteX4854" fmla="*/ 1466085 w 8140614"/>
                <a:gd name="connsiteY4854" fmla="*/ 680100 h 4020696"/>
                <a:gd name="connsiteX4855" fmla="*/ 1479413 w 8140614"/>
                <a:gd name="connsiteY4855" fmla="*/ 689327 h 4020696"/>
                <a:gd name="connsiteX4856" fmla="*/ 1493766 w 8140614"/>
                <a:gd name="connsiteY4856" fmla="*/ 681125 h 4020696"/>
                <a:gd name="connsiteX4857" fmla="*/ 1504530 w 8140614"/>
                <a:gd name="connsiteY4857" fmla="*/ 691890 h 4020696"/>
                <a:gd name="connsiteX4858" fmla="*/ 1502992 w 8140614"/>
                <a:gd name="connsiteY4858" fmla="*/ 698553 h 4020696"/>
                <a:gd name="connsiteX4859" fmla="*/ 1424565 w 8140614"/>
                <a:gd name="connsiteY4859" fmla="*/ 695990 h 4020696"/>
                <a:gd name="connsiteX4860" fmla="*/ 1402011 w 8140614"/>
                <a:gd name="connsiteY4860" fmla="*/ 691890 h 4020696"/>
                <a:gd name="connsiteX4861" fmla="*/ 1388683 w 8140614"/>
                <a:gd name="connsiteY4861" fmla="*/ 681125 h 4020696"/>
                <a:gd name="connsiteX4862" fmla="*/ 1371255 w 8140614"/>
                <a:gd name="connsiteY4862" fmla="*/ 699579 h 4020696"/>
                <a:gd name="connsiteX4863" fmla="*/ 1339474 w 8140614"/>
                <a:gd name="connsiteY4863" fmla="*/ 702142 h 4020696"/>
                <a:gd name="connsiteX4864" fmla="*/ 1240030 w 8140614"/>
                <a:gd name="connsiteY4864" fmla="*/ 708805 h 4020696"/>
                <a:gd name="connsiteX4865" fmla="*/ 1230803 w 8140614"/>
                <a:gd name="connsiteY4865" fmla="*/ 687789 h 4020696"/>
                <a:gd name="connsiteX4866" fmla="*/ 1151351 w 8140614"/>
                <a:gd name="connsiteY4866" fmla="*/ 665235 h 4020696"/>
                <a:gd name="connsiteX4867" fmla="*/ 1275912 w 8140614"/>
                <a:gd name="connsiteY4867" fmla="*/ 646781 h 4020696"/>
                <a:gd name="connsiteX4868" fmla="*/ 1275912 w 8140614"/>
                <a:gd name="connsiteY4868" fmla="*/ 645756 h 4020696"/>
                <a:gd name="connsiteX4869" fmla="*/ 1274374 w 8140614"/>
                <a:gd name="connsiteY4869" fmla="*/ 643193 h 4020696"/>
                <a:gd name="connsiteX4870" fmla="*/ 1132384 w 8140614"/>
                <a:gd name="connsiteY4870" fmla="*/ 623202 h 4020696"/>
                <a:gd name="connsiteX4871" fmla="*/ 1132384 w 8140614"/>
                <a:gd name="connsiteY4871" fmla="*/ 619101 h 4020696"/>
                <a:gd name="connsiteX4872" fmla="*/ 1191846 w 8140614"/>
                <a:gd name="connsiteY4872" fmla="*/ 599110 h 4020696"/>
                <a:gd name="connsiteX4873" fmla="*/ 1189283 w 8140614"/>
                <a:gd name="connsiteY4873" fmla="*/ 595009 h 4020696"/>
                <a:gd name="connsiteX4874" fmla="*/ 1186720 w 8140614"/>
                <a:gd name="connsiteY4874" fmla="*/ 595009 h 4020696"/>
                <a:gd name="connsiteX4875" fmla="*/ 1134947 w 8140614"/>
                <a:gd name="connsiteY4875" fmla="*/ 603210 h 4020696"/>
                <a:gd name="connsiteX4876" fmla="*/ 1133410 w 8140614"/>
                <a:gd name="connsiteY4876" fmla="*/ 593984 h 4020696"/>
                <a:gd name="connsiteX4877" fmla="*/ 1113418 w 8140614"/>
                <a:gd name="connsiteY4877" fmla="*/ 587320 h 4020696"/>
                <a:gd name="connsiteX4878" fmla="*/ 1111881 w 8140614"/>
                <a:gd name="connsiteY4878" fmla="*/ 583219 h 4020696"/>
                <a:gd name="connsiteX4879" fmla="*/ 1125208 w 8140614"/>
                <a:gd name="connsiteY4879" fmla="*/ 555539 h 4020696"/>
                <a:gd name="connsiteX4880" fmla="*/ 1217988 w 8140614"/>
                <a:gd name="connsiteY4880" fmla="*/ 521195 h 4020696"/>
                <a:gd name="connsiteX4881" fmla="*/ 1226190 w 8140614"/>
                <a:gd name="connsiteY4881" fmla="*/ 541186 h 4020696"/>
                <a:gd name="connsiteX4882" fmla="*/ 1208761 w 8140614"/>
                <a:gd name="connsiteY4882" fmla="*/ 549388 h 4020696"/>
                <a:gd name="connsiteX4883" fmla="*/ 1210299 w 8140614"/>
                <a:gd name="connsiteY4883" fmla="*/ 556051 h 4020696"/>
                <a:gd name="connsiteX4884" fmla="*/ 1235417 w 8140614"/>
                <a:gd name="connsiteY4884" fmla="*/ 557589 h 4020696"/>
                <a:gd name="connsiteX4885" fmla="*/ 1242080 w 8140614"/>
                <a:gd name="connsiteY4885" fmla="*/ 539136 h 4020696"/>
                <a:gd name="connsiteX4886" fmla="*/ 1282063 w 8140614"/>
                <a:gd name="connsiteY4886" fmla="*/ 545799 h 4020696"/>
                <a:gd name="connsiteX4887" fmla="*/ 1283601 w 8140614"/>
                <a:gd name="connsiteY4887" fmla="*/ 564253 h 4020696"/>
                <a:gd name="connsiteX4888" fmla="*/ 1285139 w 8140614"/>
                <a:gd name="connsiteY4888" fmla="*/ 564253 h 4020696"/>
                <a:gd name="connsiteX4889" fmla="*/ 1319482 w 8140614"/>
                <a:gd name="connsiteY4889" fmla="*/ 559127 h 4020696"/>
                <a:gd name="connsiteX4890" fmla="*/ 1321020 w 8140614"/>
                <a:gd name="connsiteY4890" fmla="*/ 550925 h 4020696"/>
                <a:gd name="connsiteX4891" fmla="*/ 1303592 w 8140614"/>
                <a:gd name="connsiteY4891" fmla="*/ 537598 h 4020696"/>
                <a:gd name="connsiteX4892" fmla="*/ 1303592 w 8140614"/>
                <a:gd name="connsiteY4892" fmla="*/ 536060 h 4020696"/>
                <a:gd name="connsiteX4893" fmla="*/ 1311793 w 8140614"/>
                <a:gd name="connsiteY4893" fmla="*/ 536060 h 4020696"/>
                <a:gd name="connsiteX4894" fmla="*/ 1356902 w 8140614"/>
                <a:gd name="connsiteY4894" fmla="*/ 592958 h 4020696"/>
                <a:gd name="connsiteX4895" fmla="*/ 1377919 w 8140614"/>
                <a:gd name="connsiteY4895" fmla="*/ 587832 h 4020696"/>
                <a:gd name="connsiteX4896" fmla="*/ 1360490 w 8140614"/>
                <a:gd name="connsiteY4896" fmla="*/ 526833 h 4020696"/>
                <a:gd name="connsiteX4897" fmla="*/ 1363053 w 8140614"/>
                <a:gd name="connsiteY4897" fmla="*/ 522733 h 4020696"/>
                <a:gd name="connsiteX4898" fmla="*/ 1415851 w 8140614"/>
                <a:gd name="connsiteY4898" fmla="*/ 538623 h 4020696"/>
                <a:gd name="connsiteX4899" fmla="*/ 1415851 w 8140614"/>
                <a:gd name="connsiteY4899" fmla="*/ 534522 h 4020696"/>
                <a:gd name="connsiteX4900" fmla="*/ 1388170 w 8140614"/>
                <a:gd name="connsiteY4900" fmla="*/ 511968 h 4020696"/>
                <a:gd name="connsiteX4901" fmla="*/ 1389708 w 8140614"/>
                <a:gd name="connsiteY4901" fmla="*/ 509405 h 4020696"/>
                <a:gd name="connsiteX4902" fmla="*/ 1438918 w 8140614"/>
                <a:gd name="connsiteY4902" fmla="*/ 513506 h 4020696"/>
                <a:gd name="connsiteX4903" fmla="*/ 1425590 w 8140614"/>
                <a:gd name="connsiteY4903" fmla="*/ 576043 h 4020696"/>
                <a:gd name="connsiteX4904" fmla="*/ 1438918 w 8140614"/>
                <a:gd name="connsiteY4904" fmla="*/ 589370 h 4020696"/>
                <a:gd name="connsiteX4905" fmla="*/ 1437380 w 8140614"/>
                <a:gd name="connsiteY4905" fmla="*/ 610387 h 4020696"/>
                <a:gd name="connsiteX4906" fmla="*/ 1516832 w 8140614"/>
                <a:gd name="connsiteY4906" fmla="*/ 659596 h 4020696"/>
                <a:gd name="connsiteX4907" fmla="*/ 1520421 w 8140614"/>
                <a:gd name="connsiteY4907" fmla="*/ 668310 h 4020696"/>
                <a:gd name="connsiteX4908" fmla="*/ 1982271 w 8140614"/>
                <a:gd name="connsiteY4908" fmla="*/ 499666 h 4020696"/>
                <a:gd name="connsiteX4909" fmla="*/ 2077614 w 8140614"/>
                <a:gd name="connsiteY4909" fmla="*/ 532985 h 4020696"/>
                <a:gd name="connsiteX4910" fmla="*/ 2076076 w 8140614"/>
                <a:gd name="connsiteY4910" fmla="*/ 535548 h 4020696"/>
                <a:gd name="connsiteX4911" fmla="*/ 1999187 w 8140614"/>
                <a:gd name="connsiteY4911" fmla="*/ 542211 h 4020696"/>
                <a:gd name="connsiteX4912" fmla="*/ 1989960 w 8140614"/>
                <a:gd name="connsiteY4912" fmla="*/ 521195 h 4020696"/>
                <a:gd name="connsiteX4913" fmla="*/ 1978170 w 8140614"/>
                <a:gd name="connsiteY4913" fmla="*/ 503766 h 4020696"/>
                <a:gd name="connsiteX4914" fmla="*/ 1982271 w 8140614"/>
                <a:gd name="connsiteY4914" fmla="*/ 499666 h 4020696"/>
                <a:gd name="connsiteX4915" fmla="*/ 1852071 w 8140614"/>
                <a:gd name="connsiteY4915" fmla="*/ 499666 h 4020696"/>
                <a:gd name="connsiteX4916" fmla="*/ 1881289 w 8140614"/>
                <a:gd name="connsiteY4916" fmla="*/ 501203 h 4020696"/>
                <a:gd name="connsiteX4917" fmla="*/ 1879751 w 8140614"/>
                <a:gd name="connsiteY4917" fmla="*/ 506329 h 4020696"/>
                <a:gd name="connsiteX4918" fmla="*/ 1893079 w 8140614"/>
                <a:gd name="connsiteY4918" fmla="*/ 602185 h 4020696"/>
                <a:gd name="connsiteX4919" fmla="*/ 1893079 w 8140614"/>
                <a:gd name="connsiteY4919" fmla="*/ 593984 h 4020696"/>
                <a:gd name="connsiteX4920" fmla="*/ 1867962 w 8140614"/>
                <a:gd name="connsiteY4920" fmla="*/ 579631 h 4020696"/>
                <a:gd name="connsiteX4921" fmla="*/ 1867962 w 8140614"/>
                <a:gd name="connsiteY4921" fmla="*/ 575530 h 4020696"/>
                <a:gd name="connsiteX4922" fmla="*/ 1882314 w 8140614"/>
                <a:gd name="connsiteY4922" fmla="*/ 559640 h 4020696"/>
                <a:gd name="connsiteX4923" fmla="*/ 1870525 w 8140614"/>
                <a:gd name="connsiteY4923" fmla="*/ 534522 h 4020696"/>
                <a:gd name="connsiteX4924" fmla="*/ 1955616 w 8140614"/>
                <a:gd name="connsiteY4924" fmla="*/ 502741 h 4020696"/>
                <a:gd name="connsiteX4925" fmla="*/ 1979708 w 8140614"/>
                <a:gd name="connsiteY4925" fmla="*/ 575530 h 4020696"/>
                <a:gd name="connsiteX4926" fmla="*/ 2015590 w 8140614"/>
                <a:gd name="connsiteY4926" fmla="*/ 560665 h 4020696"/>
                <a:gd name="connsiteX4927" fmla="*/ 2029942 w 8140614"/>
                <a:gd name="connsiteY4927" fmla="*/ 573992 h 4020696"/>
                <a:gd name="connsiteX4928" fmla="*/ 2039169 w 8140614"/>
                <a:gd name="connsiteY4928" fmla="*/ 554001 h 4020696"/>
                <a:gd name="connsiteX4929" fmla="*/ 2101706 w 8140614"/>
                <a:gd name="connsiteY4929" fmla="*/ 562203 h 4020696"/>
                <a:gd name="connsiteX4930" fmla="*/ 2105807 w 8140614"/>
                <a:gd name="connsiteY4930" fmla="*/ 575530 h 4020696"/>
                <a:gd name="connsiteX4931" fmla="*/ 2130924 w 8140614"/>
                <a:gd name="connsiteY4931" fmla="*/ 580656 h 4020696"/>
                <a:gd name="connsiteX4932" fmla="*/ 2149378 w 8140614"/>
                <a:gd name="connsiteY4932" fmla="*/ 607311 h 4020696"/>
                <a:gd name="connsiteX4933" fmla="*/ 2190385 w 8140614"/>
                <a:gd name="connsiteY4933" fmla="*/ 600647 h 4020696"/>
                <a:gd name="connsiteX4934" fmla="*/ 2191923 w 8140614"/>
                <a:gd name="connsiteY4934" fmla="*/ 604748 h 4020696"/>
                <a:gd name="connsiteX4935" fmla="*/ 2167831 w 8140614"/>
                <a:gd name="connsiteY4935" fmla="*/ 622176 h 4020696"/>
                <a:gd name="connsiteX4936" fmla="*/ 2167831 w 8140614"/>
                <a:gd name="connsiteY4936" fmla="*/ 627302 h 4020696"/>
                <a:gd name="connsiteX4937" fmla="*/ 2174495 w 8140614"/>
                <a:gd name="connsiteY4937" fmla="*/ 631403 h 4020696"/>
                <a:gd name="connsiteX4938" fmla="*/ 2207814 w 8140614"/>
                <a:gd name="connsiteY4938" fmla="*/ 619613 h 4020696"/>
                <a:gd name="connsiteX4939" fmla="*/ 2216015 w 8140614"/>
                <a:gd name="connsiteY4939" fmla="*/ 634479 h 4020696"/>
                <a:gd name="connsiteX4940" fmla="*/ 2261124 w 8140614"/>
                <a:gd name="connsiteY4940" fmla="*/ 641143 h 4020696"/>
                <a:gd name="connsiteX4941" fmla="*/ 2252922 w 8140614"/>
                <a:gd name="connsiteY4941" fmla="*/ 662159 h 4020696"/>
                <a:gd name="connsiteX4942" fmla="*/ 2254460 w 8140614"/>
                <a:gd name="connsiteY4942" fmla="*/ 663697 h 4020696"/>
                <a:gd name="connsiteX4943" fmla="*/ 2274451 w 8140614"/>
                <a:gd name="connsiteY4943" fmla="*/ 655495 h 4020696"/>
                <a:gd name="connsiteX4944" fmla="*/ 2286241 w 8140614"/>
                <a:gd name="connsiteY4944" fmla="*/ 668823 h 4020696"/>
                <a:gd name="connsiteX4945" fmla="*/ 2283678 w 8140614"/>
                <a:gd name="connsiteY4945" fmla="*/ 672924 h 4020696"/>
                <a:gd name="connsiteX4946" fmla="*/ 2271888 w 8140614"/>
                <a:gd name="connsiteY4946" fmla="*/ 678050 h 4020696"/>
                <a:gd name="connsiteX4947" fmla="*/ 2271888 w 8140614"/>
                <a:gd name="connsiteY4947" fmla="*/ 684713 h 4020696"/>
                <a:gd name="connsiteX4948" fmla="*/ 2275989 w 8140614"/>
                <a:gd name="connsiteY4948" fmla="*/ 687276 h 4020696"/>
                <a:gd name="connsiteX4949" fmla="*/ 2298543 w 8140614"/>
                <a:gd name="connsiteY4949" fmla="*/ 693940 h 4020696"/>
                <a:gd name="connsiteX4950" fmla="*/ 2294443 w 8140614"/>
                <a:gd name="connsiteY4950" fmla="*/ 696503 h 4020696"/>
                <a:gd name="connsiteX4951" fmla="*/ 2266762 w 8140614"/>
                <a:gd name="connsiteY4951" fmla="*/ 699066 h 4020696"/>
                <a:gd name="connsiteX4952" fmla="*/ 2366206 w 8140614"/>
                <a:gd name="connsiteY4952" fmla="*/ 752376 h 4020696"/>
                <a:gd name="connsiteX4953" fmla="*/ 2387223 w 8140614"/>
                <a:gd name="connsiteY4953" fmla="*/ 780056 h 4020696"/>
                <a:gd name="connsiteX4954" fmla="*/ 2425668 w 8140614"/>
                <a:gd name="connsiteY4954" fmla="*/ 793384 h 4020696"/>
                <a:gd name="connsiteX4955" fmla="*/ 2391324 w 8140614"/>
                <a:gd name="connsiteY4955" fmla="*/ 829266 h 4020696"/>
                <a:gd name="connsiteX4956" fmla="*/ 2364668 w 8140614"/>
                <a:gd name="connsiteY4956" fmla="*/ 850282 h 4020696"/>
                <a:gd name="connsiteX4957" fmla="*/ 2359542 w 8140614"/>
                <a:gd name="connsiteY4957" fmla="*/ 850282 h 4020696"/>
                <a:gd name="connsiteX4958" fmla="*/ 2285216 w 8140614"/>
                <a:gd name="connsiteY4958" fmla="*/ 796972 h 4020696"/>
                <a:gd name="connsiteX4959" fmla="*/ 2280090 w 8140614"/>
                <a:gd name="connsiteY4959" fmla="*/ 799535 h 4020696"/>
                <a:gd name="connsiteX4960" fmla="*/ 2271888 w 8140614"/>
                <a:gd name="connsiteY4960" fmla="*/ 827215 h 4020696"/>
                <a:gd name="connsiteX4961" fmla="*/ 2323661 w 8140614"/>
                <a:gd name="connsiteY4961" fmla="*/ 864635 h 4020696"/>
                <a:gd name="connsiteX4962" fmla="*/ 2335450 w 8140614"/>
                <a:gd name="connsiteY4962" fmla="*/ 896416 h 4020696"/>
                <a:gd name="connsiteX4963" fmla="*/ 2349803 w 8140614"/>
                <a:gd name="connsiteY4963" fmla="*/ 907181 h 4020696"/>
                <a:gd name="connsiteX4964" fmla="*/ 2247796 w 8140614"/>
                <a:gd name="connsiteY4964" fmla="*/ 902055 h 4020696"/>
                <a:gd name="connsiteX4965" fmla="*/ 2247796 w 8140614"/>
                <a:gd name="connsiteY4965" fmla="*/ 906155 h 4020696"/>
                <a:gd name="connsiteX4966" fmla="*/ 2249334 w 8140614"/>
                <a:gd name="connsiteY4966" fmla="*/ 908718 h 4020696"/>
                <a:gd name="connsiteX4967" fmla="*/ 2311871 w 8140614"/>
                <a:gd name="connsiteY4967" fmla="*/ 964591 h 4020696"/>
                <a:gd name="connsiteX4968" fmla="*/ 2310333 w 8140614"/>
                <a:gd name="connsiteY4968" fmla="*/ 967154 h 4020696"/>
                <a:gd name="connsiteX4969" fmla="*/ 2237544 w 8140614"/>
                <a:gd name="connsiteY4969" fmla="*/ 933836 h 4020696"/>
                <a:gd name="connsiteX4970" fmla="*/ 2187310 w 8140614"/>
                <a:gd name="connsiteY4970" fmla="*/ 919483 h 4020696"/>
                <a:gd name="connsiteX4971" fmla="*/ 2180646 w 8140614"/>
                <a:gd name="connsiteY4971" fmla="*/ 892828 h 4020696"/>
                <a:gd name="connsiteX4972" fmla="*/ 2115546 w 8140614"/>
                <a:gd name="connsiteY4972" fmla="*/ 867711 h 4020696"/>
                <a:gd name="connsiteX4973" fmla="*/ 2103756 w 8140614"/>
                <a:gd name="connsiteY4973" fmla="*/ 876937 h 4020696"/>
                <a:gd name="connsiteX4974" fmla="*/ 2042757 w 8140614"/>
                <a:gd name="connsiteY4974" fmla="*/ 872837 h 4020696"/>
                <a:gd name="connsiteX4975" fmla="*/ 2041220 w 8140614"/>
                <a:gd name="connsiteY4975" fmla="*/ 862072 h 4020696"/>
                <a:gd name="connsiteX4976" fmla="*/ 2142201 w 8140614"/>
                <a:gd name="connsiteY4976" fmla="*/ 831316 h 4020696"/>
                <a:gd name="connsiteX4977" fmla="*/ 2131437 w 8140614"/>
                <a:gd name="connsiteY4977" fmla="*/ 804661 h 4020696"/>
                <a:gd name="connsiteX4978" fmla="*/ 2201663 w 8140614"/>
                <a:gd name="connsiteY4978" fmla="*/ 816451 h 4020696"/>
                <a:gd name="connsiteX4979" fmla="*/ 2238570 w 8140614"/>
                <a:gd name="connsiteY4979" fmla="*/ 800560 h 4020696"/>
                <a:gd name="connsiteX4980" fmla="*/ 2238570 w 8140614"/>
                <a:gd name="connsiteY4980" fmla="*/ 796459 h 4020696"/>
                <a:gd name="connsiteX4981" fmla="*/ 2210889 w 8140614"/>
                <a:gd name="connsiteY4981" fmla="*/ 775443 h 4020696"/>
                <a:gd name="connsiteX4982" fmla="*/ 2164243 w 8140614"/>
                <a:gd name="connsiteY4982" fmla="*/ 782107 h 4020696"/>
                <a:gd name="connsiteX4983" fmla="*/ 2164243 w 8140614"/>
                <a:gd name="connsiteY4983" fmla="*/ 780569 h 4020696"/>
                <a:gd name="connsiteX4984" fmla="*/ 2124260 w 8140614"/>
                <a:gd name="connsiteY4984" fmla="*/ 718032 h 4020696"/>
                <a:gd name="connsiteX4985" fmla="*/ 2074026 w 8140614"/>
                <a:gd name="connsiteY4985" fmla="*/ 706242 h 4020696"/>
                <a:gd name="connsiteX4986" fmla="*/ 2075563 w 8140614"/>
                <a:gd name="connsiteY4986" fmla="*/ 703679 h 4020696"/>
                <a:gd name="connsiteX4987" fmla="*/ 2096580 w 8140614"/>
                <a:gd name="connsiteY4987" fmla="*/ 691890 h 4020696"/>
                <a:gd name="connsiteX4988" fmla="*/ 2011489 w 8140614"/>
                <a:gd name="connsiteY4988" fmla="*/ 638580 h 4020696"/>
                <a:gd name="connsiteX4989" fmla="*/ 2009951 w 8140614"/>
                <a:gd name="connsiteY4989" fmla="*/ 646781 h 4020696"/>
                <a:gd name="connsiteX4990" fmla="*/ 2023279 w 8140614"/>
                <a:gd name="connsiteY4990" fmla="*/ 658571 h 4020696"/>
                <a:gd name="connsiteX4991" fmla="*/ 2021741 w 8140614"/>
                <a:gd name="connsiteY4991" fmla="*/ 661134 h 4020696"/>
                <a:gd name="connsiteX4992" fmla="*/ 1975094 w 8140614"/>
                <a:gd name="connsiteY4992" fmla="*/ 652932 h 4020696"/>
                <a:gd name="connsiteX4993" fmla="*/ 1949977 w 8140614"/>
                <a:gd name="connsiteY4993" fmla="*/ 664722 h 4020696"/>
                <a:gd name="connsiteX4994" fmla="*/ 1854634 w 8140614"/>
                <a:gd name="connsiteY4994" fmla="*/ 652932 h 4020696"/>
                <a:gd name="connsiteX4995" fmla="*/ 1843870 w 8140614"/>
                <a:gd name="connsiteY4995" fmla="*/ 641143 h 4020696"/>
                <a:gd name="connsiteX4996" fmla="*/ 1784408 w 8140614"/>
                <a:gd name="connsiteY4996" fmla="*/ 621151 h 4020696"/>
                <a:gd name="connsiteX4997" fmla="*/ 1786971 w 8140614"/>
                <a:gd name="connsiteY4997" fmla="*/ 621151 h 4020696"/>
                <a:gd name="connsiteX4998" fmla="*/ 1830542 w 8140614"/>
                <a:gd name="connsiteY4998" fmla="*/ 621151 h 4020696"/>
                <a:gd name="connsiteX4999" fmla="*/ 1832080 w 8140614"/>
                <a:gd name="connsiteY4999" fmla="*/ 614487 h 4020696"/>
                <a:gd name="connsiteX5000" fmla="*/ 1827979 w 8140614"/>
                <a:gd name="connsiteY5000" fmla="*/ 611924 h 4020696"/>
                <a:gd name="connsiteX5001" fmla="*/ 1776207 w 8140614"/>
                <a:gd name="connsiteY5001" fmla="*/ 602698 h 4020696"/>
                <a:gd name="connsiteX5002" fmla="*/ 1852071 w 8140614"/>
                <a:gd name="connsiteY5002" fmla="*/ 499666 h 4020696"/>
                <a:gd name="connsiteX5003" fmla="*/ 1767492 w 8140614"/>
                <a:gd name="connsiteY5003" fmla="*/ 901029 h 4020696"/>
                <a:gd name="connsiteX5004" fmla="*/ 1685477 w 8140614"/>
                <a:gd name="connsiteY5004" fmla="*/ 887702 h 4020696"/>
                <a:gd name="connsiteX5005" fmla="*/ 1688040 w 8140614"/>
                <a:gd name="connsiteY5005" fmla="*/ 894366 h 4020696"/>
                <a:gd name="connsiteX5006" fmla="*/ 1750577 w 8140614"/>
                <a:gd name="connsiteY5006" fmla="*/ 915382 h 4020696"/>
                <a:gd name="connsiteX5007" fmla="*/ 1753140 w 8140614"/>
                <a:gd name="connsiteY5007" fmla="*/ 920508 h 4020696"/>
                <a:gd name="connsiteX5008" fmla="*/ 1713157 w 8140614"/>
                <a:gd name="connsiteY5008" fmla="*/ 936399 h 4020696"/>
                <a:gd name="connsiteX5009" fmla="*/ 1697267 w 8140614"/>
                <a:gd name="connsiteY5009" fmla="*/ 957415 h 4020696"/>
                <a:gd name="connsiteX5010" fmla="*/ 1693166 w 8140614"/>
                <a:gd name="connsiteY5010" fmla="*/ 973306 h 4020696"/>
                <a:gd name="connsiteX5011" fmla="*/ 1677275 w 8140614"/>
                <a:gd name="connsiteY5011" fmla="*/ 979969 h 4020696"/>
                <a:gd name="connsiteX5012" fmla="*/ 1659847 w 8140614"/>
                <a:gd name="connsiteY5012" fmla="*/ 1067624 h 4020696"/>
                <a:gd name="connsiteX5013" fmla="*/ 1698292 w 8140614"/>
                <a:gd name="connsiteY5013" fmla="*/ 1080951 h 4020696"/>
                <a:gd name="connsiteX5014" fmla="*/ 1707519 w 8140614"/>
                <a:gd name="connsiteY5014" fmla="*/ 1134261 h 4020696"/>
                <a:gd name="connsiteX5015" fmla="*/ 1710082 w 8140614"/>
                <a:gd name="connsiteY5015" fmla="*/ 1135799 h 4020696"/>
                <a:gd name="connsiteX5016" fmla="*/ 1746989 w 8140614"/>
                <a:gd name="connsiteY5016" fmla="*/ 1125034 h 4020696"/>
                <a:gd name="connsiteX5017" fmla="*/ 1765442 w 8140614"/>
                <a:gd name="connsiteY5017" fmla="*/ 1135799 h 4020696"/>
                <a:gd name="connsiteX5018" fmla="*/ 1796198 w 8140614"/>
                <a:gd name="connsiteY5018" fmla="*/ 1140925 h 4020696"/>
                <a:gd name="connsiteX5019" fmla="*/ 1879751 w 8140614"/>
                <a:gd name="connsiteY5019" fmla="*/ 1191159 h 4020696"/>
                <a:gd name="connsiteX5020" fmla="*/ 1938187 w 8140614"/>
                <a:gd name="connsiteY5020" fmla="*/ 1195260 h 4020696"/>
                <a:gd name="connsiteX5021" fmla="*/ 1943313 w 8140614"/>
                <a:gd name="connsiteY5021" fmla="*/ 1200386 h 4020696"/>
                <a:gd name="connsiteX5022" fmla="*/ 1941776 w 8140614"/>
                <a:gd name="connsiteY5022" fmla="*/ 1261385 h 4020696"/>
                <a:gd name="connsiteX5023" fmla="*/ 2004312 w 8140614"/>
                <a:gd name="connsiteY5023" fmla="*/ 1319821 h 4020696"/>
                <a:gd name="connsiteX5024" fmla="*/ 2012514 w 8140614"/>
                <a:gd name="connsiteY5024" fmla="*/ 1303931 h 4020696"/>
                <a:gd name="connsiteX5025" fmla="*/ 2025842 w 8140614"/>
                <a:gd name="connsiteY5025" fmla="*/ 1310595 h 4020696"/>
                <a:gd name="connsiteX5026" fmla="*/ 2027379 w 8140614"/>
                <a:gd name="connsiteY5026" fmla="*/ 1309057 h 4020696"/>
                <a:gd name="connsiteX5027" fmla="*/ 2031480 w 8140614"/>
                <a:gd name="connsiteY5027" fmla="*/ 1286503 h 4020696"/>
                <a:gd name="connsiteX5028" fmla="*/ 2033018 w 8140614"/>
                <a:gd name="connsiteY5028" fmla="*/ 1282402 h 4020696"/>
                <a:gd name="connsiteX5029" fmla="*/ 2008926 w 8140614"/>
                <a:gd name="connsiteY5029" fmla="*/ 1202949 h 4020696"/>
                <a:gd name="connsiteX5030" fmla="*/ 2072488 w 8140614"/>
                <a:gd name="connsiteY5030" fmla="*/ 1112732 h 4020696"/>
                <a:gd name="connsiteX5031" fmla="*/ 2032505 w 8140614"/>
                <a:gd name="connsiteY5031" fmla="*/ 1076850 h 4020696"/>
                <a:gd name="connsiteX5032" fmla="*/ 2059160 w 8140614"/>
                <a:gd name="connsiteY5032" fmla="*/ 1036868 h 4020696"/>
                <a:gd name="connsiteX5033" fmla="*/ 2048396 w 8140614"/>
                <a:gd name="connsiteY5033" fmla="*/ 994322 h 4020696"/>
                <a:gd name="connsiteX5034" fmla="*/ 2055060 w 8140614"/>
                <a:gd name="connsiteY5034" fmla="*/ 978432 h 4020696"/>
                <a:gd name="connsiteX5035" fmla="*/ 2053522 w 8140614"/>
                <a:gd name="connsiteY5035" fmla="*/ 974331 h 4020696"/>
                <a:gd name="connsiteX5036" fmla="*/ 2041732 w 8140614"/>
                <a:gd name="connsiteY5036" fmla="*/ 965104 h 4020696"/>
                <a:gd name="connsiteX5037" fmla="*/ 2045833 w 8140614"/>
                <a:gd name="connsiteY5037" fmla="*/ 950751 h 4020696"/>
                <a:gd name="connsiteX5038" fmla="*/ 2050959 w 8140614"/>
                <a:gd name="connsiteY5038" fmla="*/ 945625 h 4020696"/>
                <a:gd name="connsiteX5039" fmla="*/ 2113496 w 8140614"/>
                <a:gd name="connsiteY5039" fmla="*/ 958953 h 4020696"/>
                <a:gd name="connsiteX5040" fmla="*/ 2141176 w 8140614"/>
                <a:gd name="connsiteY5040" fmla="*/ 950751 h 4020696"/>
                <a:gd name="connsiteX5041" fmla="*/ 2235494 w 8140614"/>
                <a:gd name="connsiteY5041" fmla="*/ 999961 h 4020696"/>
                <a:gd name="connsiteX5042" fmla="*/ 2242158 w 8140614"/>
                <a:gd name="connsiteY5042" fmla="*/ 1071724 h 4020696"/>
                <a:gd name="connsiteX5043" fmla="*/ 2279065 w 8140614"/>
                <a:gd name="connsiteY5043" fmla="*/ 1094279 h 4020696"/>
                <a:gd name="connsiteX5044" fmla="*/ 2305720 w 8140614"/>
                <a:gd name="connsiteY5044" fmla="*/ 1074287 h 4020696"/>
                <a:gd name="connsiteX5045" fmla="*/ 2319047 w 8140614"/>
                <a:gd name="connsiteY5045" fmla="*/ 1079413 h 4020696"/>
                <a:gd name="connsiteX5046" fmla="*/ 2346727 w 8140614"/>
                <a:gd name="connsiteY5046" fmla="*/ 1015851 h 4020696"/>
                <a:gd name="connsiteX5047" fmla="*/ 2348265 w 8140614"/>
                <a:gd name="connsiteY5047" fmla="*/ 1015851 h 4020696"/>
                <a:gd name="connsiteX5048" fmla="*/ 2420029 w 8140614"/>
                <a:gd name="connsiteY5048" fmla="*/ 1128623 h 4020696"/>
                <a:gd name="connsiteX5049" fmla="*/ 2420029 w 8140614"/>
                <a:gd name="connsiteY5049" fmla="*/ 1133749 h 4020696"/>
                <a:gd name="connsiteX5050" fmla="*/ 2411827 w 8140614"/>
                <a:gd name="connsiteY5050" fmla="*/ 1141950 h 4020696"/>
                <a:gd name="connsiteX5051" fmla="*/ 2395937 w 8140614"/>
                <a:gd name="connsiteY5051" fmla="*/ 1140412 h 4020696"/>
                <a:gd name="connsiteX5052" fmla="*/ 2391836 w 8140614"/>
                <a:gd name="connsiteY5052" fmla="*/ 1144513 h 4020696"/>
                <a:gd name="connsiteX5053" fmla="*/ 2423617 w 8140614"/>
                <a:gd name="connsiteY5053" fmla="*/ 1162967 h 4020696"/>
                <a:gd name="connsiteX5054" fmla="*/ 2448734 w 8140614"/>
                <a:gd name="connsiteY5054" fmla="*/ 1193722 h 4020696"/>
                <a:gd name="connsiteX5055" fmla="*/ 2509734 w 8140614"/>
                <a:gd name="connsiteY5055" fmla="*/ 1209613 h 4020696"/>
                <a:gd name="connsiteX5056" fmla="*/ 2507171 w 8140614"/>
                <a:gd name="connsiteY5056" fmla="*/ 1213714 h 4020696"/>
                <a:gd name="connsiteX5057" fmla="*/ 2448734 w 8140614"/>
                <a:gd name="connsiteY5057" fmla="*/ 1234730 h 4020696"/>
                <a:gd name="connsiteX5058" fmla="*/ 2448734 w 8140614"/>
                <a:gd name="connsiteY5058" fmla="*/ 1249595 h 4020696"/>
                <a:gd name="connsiteX5059" fmla="*/ 2514859 w 8140614"/>
                <a:gd name="connsiteY5059" fmla="*/ 1229604 h 4020696"/>
                <a:gd name="connsiteX5060" fmla="*/ 2512296 w 8140614"/>
                <a:gd name="connsiteY5060" fmla="*/ 1245495 h 4020696"/>
                <a:gd name="connsiteX5061" fmla="*/ 2534851 w 8140614"/>
                <a:gd name="connsiteY5061" fmla="*/ 1238831 h 4020696"/>
                <a:gd name="connsiteX5062" fmla="*/ 2550741 w 8140614"/>
                <a:gd name="connsiteY5062" fmla="*/ 1254721 h 4020696"/>
                <a:gd name="connsiteX5063" fmla="*/ 2533313 w 8140614"/>
                <a:gd name="connsiteY5063" fmla="*/ 1273175 h 4020696"/>
                <a:gd name="connsiteX5064" fmla="*/ 2534851 w 8140614"/>
                <a:gd name="connsiteY5064" fmla="*/ 1277276 h 4020696"/>
                <a:gd name="connsiteX5065" fmla="*/ 2549203 w 8140614"/>
                <a:gd name="connsiteY5065" fmla="*/ 1282402 h 4020696"/>
                <a:gd name="connsiteX5066" fmla="*/ 2546640 w 8140614"/>
                <a:gd name="connsiteY5066" fmla="*/ 1286503 h 4020696"/>
                <a:gd name="connsiteX5067" fmla="*/ 2522548 w 8140614"/>
                <a:gd name="connsiteY5067" fmla="*/ 1304956 h 4020696"/>
                <a:gd name="connsiteX5068" fmla="*/ 2488204 w 8140614"/>
                <a:gd name="connsiteY5068" fmla="*/ 1307519 h 4020696"/>
                <a:gd name="connsiteX5069" fmla="*/ 2447197 w 8140614"/>
                <a:gd name="connsiteY5069" fmla="*/ 1339300 h 4020696"/>
                <a:gd name="connsiteX5070" fmla="*/ 2284191 w 8140614"/>
                <a:gd name="connsiteY5070" fmla="*/ 1368518 h 4020696"/>
                <a:gd name="connsiteX5071" fmla="*/ 2225755 w 8140614"/>
                <a:gd name="connsiteY5071" fmla="*/ 1402862 h 4020696"/>
                <a:gd name="connsiteX5072" fmla="*/ 2201663 w 8140614"/>
                <a:gd name="connsiteY5072" fmla="*/ 1440282 h 4020696"/>
                <a:gd name="connsiteX5073" fmla="*/ 2208326 w 8140614"/>
                <a:gd name="connsiteY5073" fmla="*/ 1440282 h 4020696"/>
                <a:gd name="connsiteX5074" fmla="*/ 2244208 w 8140614"/>
                <a:gd name="connsiteY5074" fmla="*/ 1405938 h 4020696"/>
                <a:gd name="connsiteX5075" fmla="*/ 2303669 w 8140614"/>
                <a:gd name="connsiteY5075" fmla="*/ 1379283 h 4020696"/>
                <a:gd name="connsiteX5076" fmla="*/ 2346215 w 8140614"/>
                <a:gd name="connsiteY5076" fmla="*/ 1401837 h 4020696"/>
                <a:gd name="connsiteX5077" fmla="*/ 2321098 w 8140614"/>
                <a:gd name="connsiteY5077" fmla="*/ 1416190 h 4020696"/>
                <a:gd name="connsiteX5078" fmla="*/ 2323661 w 8140614"/>
                <a:gd name="connsiteY5078" fmla="*/ 1422853 h 4020696"/>
                <a:gd name="connsiteX5079" fmla="*/ 2325198 w 8140614"/>
                <a:gd name="connsiteY5079" fmla="*/ 1422853 h 4020696"/>
                <a:gd name="connsiteX5080" fmla="*/ 2341089 w 8140614"/>
                <a:gd name="connsiteY5080" fmla="*/ 1416190 h 4020696"/>
                <a:gd name="connsiteX5081" fmla="*/ 2343652 w 8140614"/>
                <a:gd name="connsiteY5081" fmla="*/ 1417727 h 4020696"/>
                <a:gd name="connsiteX5082" fmla="*/ 2336988 w 8140614"/>
                <a:gd name="connsiteY5082" fmla="*/ 1437719 h 4020696"/>
                <a:gd name="connsiteX5083" fmla="*/ 2419004 w 8140614"/>
                <a:gd name="connsiteY5083" fmla="*/ 1476164 h 4020696"/>
                <a:gd name="connsiteX5084" fmla="*/ 2444121 w 8140614"/>
                <a:gd name="connsiteY5084" fmla="*/ 1445408 h 4020696"/>
                <a:gd name="connsiteX5085" fmla="*/ 2441558 w 8140614"/>
                <a:gd name="connsiteY5085" fmla="*/ 1461298 h 4020696"/>
                <a:gd name="connsiteX5086" fmla="*/ 2444121 w 8140614"/>
                <a:gd name="connsiteY5086" fmla="*/ 1461298 h 4020696"/>
                <a:gd name="connsiteX5087" fmla="*/ 2455911 w 8140614"/>
                <a:gd name="connsiteY5087" fmla="*/ 1463861 h 4020696"/>
                <a:gd name="connsiteX5088" fmla="*/ 2455911 w 8140614"/>
                <a:gd name="connsiteY5088" fmla="*/ 1465399 h 4020696"/>
                <a:gd name="connsiteX5089" fmla="*/ 2454373 w 8140614"/>
                <a:gd name="connsiteY5089" fmla="*/ 1467962 h 4020696"/>
                <a:gd name="connsiteX5090" fmla="*/ 2422592 w 8140614"/>
                <a:gd name="connsiteY5090" fmla="*/ 1478727 h 4020696"/>
                <a:gd name="connsiteX5091" fmla="*/ 2422592 w 8140614"/>
                <a:gd name="connsiteY5091" fmla="*/ 1487953 h 4020696"/>
                <a:gd name="connsiteX5092" fmla="*/ 2363131 w 8140614"/>
                <a:gd name="connsiteY5092" fmla="*/ 1503844 h 4020696"/>
                <a:gd name="connsiteX5093" fmla="*/ 2332375 w 8140614"/>
                <a:gd name="connsiteY5093" fmla="*/ 1530499 h 4020696"/>
                <a:gd name="connsiteX5094" fmla="*/ 2321610 w 8140614"/>
                <a:gd name="connsiteY5094" fmla="*/ 1530499 h 4020696"/>
                <a:gd name="connsiteX5095" fmla="*/ 2310846 w 8140614"/>
                <a:gd name="connsiteY5095" fmla="*/ 1519734 h 4020696"/>
                <a:gd name="connsiteX5096" fmla="*/ 2338526 w 8140614"/>
                <a:gd name="connsiteY5096" fmla="*/ 1492054 h 4020696"/>
                <a:gd name="connsiteX5097" fmla="*/ 2371845 w 8140614"/>
                <a:gd name="connsiteY5097" fmla="*/ 1483852 h 4020696"/>
                <a:gd name="connsiteX5098" fmla="*/ 2345190 w 8140614"/>
                <a:gd name="connsiteY5098" fmla="*/ 1478727 h 4020696"/>
                <a:gd name="connsiteX5099" fmla="*/ 2349290 w 8140614"/>
                <a:gd name="connsiteY5099" fmla="*/ 1465399 h 4020696"/>
                <a:gd name="connsiteX5100" fmla="*/ 2341089 w 8140614"/>
                <a:gd name="connsiteY5100" fmla="*/ 1465399 h 4020696"/>
                <a:gd name="connsiteX5101" fmla="*/ 2291880 w 8140614"/>
                <a:gd name="connsiteY5101" fmla="*/ 1493079 h 4020696"/>
                <a:gd name="connsiteX5102" fmla="*/ 2280090 w 8140614"/>
                <a:gd name="connsiteY5102" fmla="*/ 1473088 h 4020696"/>
                <a:gd name="connsiteX5103" fmla="*/ 2270863 w 8140614"/>
                <a:gd name="connsiteY5103" fmla="*/ 1429517 h 4020696"/>
                <a:gd name="connsiteX5104" fmla="*/ 2233956 w 8140614"/>
                <a:gd name="connsiteY5104" fmla="*/ 1424391 h 4020696"/>
                <a:gd name="connsiteX5105" fmla="*/ 2186285 w 8140614"/>
                <a:gd name="connsiteY5105" fmla="*/ 1493592 h 4020696"/>
                <a:gd name="connsiteX5106" fmla="*/ 2106832 w 8140614"/>
                <a:gd name="connsiteY5106" fmla="*/ 1493592 h 4020696"/>
                <a:gd name="connsiteX5107" fmla="*/ 2080177 w 8140614"/>
                <a:gd name="connsiteY5107" fmla="*/ 1516146 h 4020696"/>
                <a:gd name="connsiteX5108" fmla="*/ 2000724 w 8140614"/>
                <a:gd name="connsiteY5108" fmla="*/ 1532037 h 4020696"/>
                <a:gd name="connsiteX5109" fmla="*/ 1999187 w 8140614"/>
                <a:gd name="connsiteY5109" fmla="*/ 1540238 h 4020696"/>
                <a:gd name="connsiteX5110" fmla="*/ 2004312 w 8140614"/>
                <a:gd name="connsiteY5110" fmla="*/ 1546902 h 4020696"/>
                <a:gd name="connsiteX5111" fmla="*/ 2016102 w 8140614"/>
                <a:gd name="connsiteY5111" fmla="*/ 1545364 h 4020696"/>
                <a:gd name="connsiteX5112" fmla="*/ 2014564 w 8140614"/>
                <a:gd name="connsiteY5112" fmla="*/ 1554591 h 4020696"/>
                <a:gd name="connsiteX5113" fmla="*/ 1994573 w 8140614"/>
                <a:gd name="connsiteY5113" fmla="*/ 1561255 h 4020696"/>
                <a:gd name="connsiteX5114" fmla="*/ 1973557 w 8140614"/>
                <a:gd name="connsiteY5114" fmla="*/ 1556129 h 4020696"/>
                <a:gd name="connsiteX5115" fmla="*/ 1940238 w 8140614"/>
                <a:gd name="connsiteY5115" fmla="*/ 1569456 h 4020696"/>
                <a:gd name="connsiteX5116" fmla="*/ 1940238 w 8140614"/>
                <a:gd name="connsiteY5116" fmla="*/ 1566893 h 4020696"/>
                <a:gd name="connsiteX5117" fmla="*/ 1938700 w 8140614"/>
                <a:gd name="connsiteY5117" fmla="*/ 1558692 h 4020696"/>
                <a:gd name="connsiteX5118" fmla="*/ 1963817 w 8140614"/>
                <a:gd name="connsiteY5118" fmla="*/ 1498718 h 4020696"/>
                <a:gd name="connsiteX5119" fmla="*/ 1997136 w 8140614"/>
                <a:gd name="connsiteY5119" fmla="*/ 1503844 h 4020696"/>
                <a:gd name="connsiteX5120" fmla="*/ 1998674 w 8140614"/>
                <a:gd name="connsiteY5120" fmla="*/ 1499743 h 4020696"/>
                <a:gd name="connsiteX5121" fmla="*/ 1978683 w 8140614"/>
                <a:gd name="connsiteY5121" fmla="*/ 1466424 h 4020696"/>
                <a:gd name="connsiteX5122" fmla="*/ 1895129 w 8140614"/>
                <a:gd name="connsiteY5122" fmla="*/ 1450534 h 4020696"/>
                <a:gd name="connsiteX5123" fmla="*/ 1877701 w 8140614"/>
                <a:gd name="connsiteY5123" fmla="*/ 1410551 h 4020696"/>
                <a:gd name="connsiteX5124" fmla="*/ 1803374 w 8140614"/>
                <a:gd name="connsiteY5124" fmla="*/ 1379795 h 4020696"/>
                <a:gd name="connsiteX5125" fmla="*/ 1776719 w 8140614"/>
                <a:gd name="connsiteY5125" fmla="*/ 1406450 h 4020696"/>
                <a:gd name="connsiteX5126" fmla="*/ 1735712 w 8140614"/>
                <a:gd name="connsiteY5126" fmla="*/ 1406450 h 4020696"/>
                <a:gd name="connsiteX5127" fmla="*/ 1699830 w 8140614"/>
                <a:gd name="connsiteY5127" fmla="*/ 1386459 h 4020696"/>
                <a:gd name="connsiteX5128" fmla="*/ 1665486 w 8140614"/>
                <a:gd name="connsiteY5128" fmla="*/ 1383896 h 4020696"/>
                <a:gd name="connsiteX5129" fmla="*/ 1657284 w 8140614"/>
                <a:gd name="connsiteY5129" fmla="*/ 1366468 h 4020696"/>
                <a:gd name="connsiteX5130" fmla="*/ 1652158 w 8140614"/>
                <a:gd name="connsiteY5130" fmla="*/ 1366468 h 4020696"/>
                <a:gd name="connsiteX5131" fmla="*/ 1648057 w 8140614"/>
                <a:gd name="connsiteY5131" fmla="*/ 1377232 h 4020696"/>
                <a:gd name="connsiteX5132" fmla="*/ 1027302 w 8140614"/>
                <a:gd name="connsiteY5132" fmla="*/ 1381333 h 4020696"/>
                <a:gd name="connsiteX5133" fmla="*/ 1011411 w 8140614"/>
                <a:gd name="connsiteY5133" fmla="*/ 1358779 h 4020696"/>
                <a:gd name="connsiteX5134" fmla="*/ 980656 w 8140614"/>
                <a:gd name="connsiteY5134" fmla="*/ 1353653 h 4020696"/>
                <a:gd name="connsiteX5135" fmla="*/ 973992 w 8140614"/>
                <a:gd name="connsiteY5135" fmla="*/ 1336225 h 4020696"/>
                <a:gd name="connsiteX5136" fmla="*/ 942211 w 8140614"/>
                <a:gd name="connsiteY5136" fmla="*/ 1321359 h 4020696"/>
                <a:gd name="connsiteX5137" fmla="*/ 912993 w 8140614"/>
                <a:gd name="connsiteY5137" fmla="*/ 1314695 h 4020696"/>
                <a:gd name="connsiteX5138" fmla="*/ 912993 w 8140614"/>
                <a:gd name="connsiteY5138" fmla="*/ 1287015 h 4020696"/>
                <a:gd name="connsiteX5139" fmla="*/ 878649 w 8140614"/>
                <a:gd name="connsiteY5139" fmla="*/ 1265999 h 4020696"/>
                <a:gd name="connsiteX5140" fmla="*/ 876086 w 8140614"/>
                <a:gd name="connsiteY5140" fmla="*/ 1243444 h 4020696"/>
                <a:gd name="connsiteX5141" fmla="*/ 853531 w 8140614"/>
                <a:gd name="connsiteY5141" fmla="*/ 1246007 h 4020696"/>
                <a:gd name="connsiteX5142" fmla="*/ 850969 w 8140614"/>
                <a:gd name="connsiteY5142" fmla="*/ 1228579 h 4020696"/>
                <a:gd name="connsiteX5143" fmla="*/ 857632 w 8140614"/>
                <a:gd name="connsiteY5143" fmla="*/ 1224478 h 4020696"/>
                <a:gd name="connsiteX5144" fmla="*/ 850969 w 8140614"/>
                <a:gd name="connsiteY5144" fmla="*/ 1207050 h 4020696"/>
                <a:gd name="connsiteX5145" fmla="*/ 865321 w 8140614"/>
                <a:gd name="connsiteY5145" fmla="*/ 1197823 h 4020696"/>
                <a:gd name="connsiteX5146" fmla="*/ 854557 w 8140614"/>
                <a:gd name="connsiteY5146" fmla="*/ 1160404 h 4020696"/>
                <a:gd name="connsiteX5147" fmla="*/ 790995 w 8140614"/>
                <a:gd name="connsiteY5147" fmla="*/ 1095304 h 4020696"/>
                <a:gd name="connsiteX5148" fmla="*/ 756651 w 8140614"/>
                <a:gd name="connsiteY5148" fmla="*/ 1061985 h 4020696"/>
                <a:gd name="connsiteX5149" fmla="*/ 740760 w 8140614"/>
                <a:gd name="connsiteY5149" fmla="*/ 1041994 h 4020696"/>
                <a:gd name="connsiteX5150" fmla="*/ 719744 w 8140614"/>
                <a:gd name="connsiteY5150" fmla="*/ 1041994 h 4020696"/>
                <a:gd name="connsiteX5151" fmla="*/ 690526 w 8140614"/>
                <a:gd name="connsiteY5151" fmla="*/ 1064548 h 4020696"/>
                <a:gd name="connsiteX5152" fmla="*/ 645417 w 8140614"/>
                <a:gd name="connsiteY5152" fmla="*/ 1015339 h 4020696"/>
                <a:gd name="connsiteX5153" fmla="*/ 608510 w 8140614"/>
                <a:gd name="connsiteY5153" fmla="*/ 1020465 h 4020696"/>
                <a:gd name="connsiteX5154" fmla="*/ 608510 w 8140614"/>
                <a:gd name="connsiteY5154" fmla="*/ 675487 h 4020696"/>
                <a:gd name="connsiteX5155" fmla="*/ 610048 w 8140614"/>
                <a:gd name="connsiteY5155" fmla="*/ 675487 h 4020696"/>
                <a:gd name="connsiteX5156" fmla="*/ 645930 w 8140614"/>
                <a:gd name="connsiteY5156" fmla="*/ 677024 h 4020696"/>
                <a:gd name="connsiteX5157" fmla="*/ 733584 w 8140614"/>
                <a:gd name="connsiteY5157" fmla="*/ 714444 h 4020696"/>
                <a:gd name="connsiteX5158" fmla="*/ 737684 w 8140614"/>
                <a:gd name="connsiteY5158" fmla="*/ 706242 h 4020696"/>
                <a:gd name="connsiteX5159" fmla="*/ 725895 w 8140614"/>
                <a:gd name="connsiteY5159" fmla="*/ 691890 h 4020696"/>
                <a:gd name="connsiteX5160" fmla="*/ 760239 w 8140614"/>
                <a:gd name="connsiteY5160" fmla="*/ 675999 h 4020696"/>
                <a:gd name="connsiteX5161" fmla="*/ 768440 w 8140614"/>
                <a:gd name="connsiteY5161" fmla="*/ 678562 h 4020696"/>
                <a:gd name="connsiteX5162" fmla="*/ 768440 w 8140614"/>
                <a:gd name="connsiteY5162" fmla="*/ 687789 h 4020696"/>
                <a:gd name="connsiteX5163" fmla="*/ 769978 w 8140614"/>
                <a:gd name="connsiteY5163" fmla="*/ 687789 h 4020696"/>
                <a:gd name="connsiteX5164" fmla="*/ 792532 w 8140614"/>
                <a:gd name="connsiteY5164" fmla="*/ 675999 h 4020696"/>
                <a:gd name="connsiteX5165" fmla="*/ 869422 w 8140614"/>
                <a:gd name="connsiteY5165" fmla="*/ 656008 h 4020696"/>
                <a:gd name="connsiteX5166" fmla="*/ 866859 w 8140614"/>
                <a:gd name="connsiteY5166" fmla="*/ 660109 h 4020696"/>
                <a:gd name="connsiteX5167" fmla="*/ 780743 w 8140614"/>
                <a:gd name="connsiteY5167" fmla="*/ 706755 h 4020696"/>
                <a:gd name="connsiteX5168" fmla="*/ 780743 w 8140614"/>
                <a:gd name="connsiteY5168" fmla="*/ 711881 h 4020696"/>
                <a:gd name="connsiteX5169" fmla="*/ 783306 w 8140614"/>
                <a:gd name="connsiteY5169" fmla="*/ 711881 h 4020696"/>
                <a:gd name="connsiteX5170" fmla="*/ 803297 w 8140614"/>
                <a:gd name="connsiteY5170" fmla="*/ 707780 h 4020696"/>
                <a:gd name="connsiteX5171" fmla="*/ 845843 w 8140614"/>
                <a:gd name="connsiteY5171" fmla="*/ 687789 h 4020696"/>
                <a:gd name="connsiteX5172" fmla="*/ 872498 w 8140614"/>
                <a:gd name="connsiteY5172" fmla="*/ 667798 h 4020696"/>
                <a:gd name="connsiteX5173" fmla="*/ 884287 w 8140614"/>
                <a:gd name="connsiteY5173" fmla="*/ 674461 h 4020696"/>
                <a:gd name="connsiteX5174" fmla="*/ 896077 w 8140614"/>
                <a:gd name="connsiteY5174" fmla="*/ 666260 h 4020696"/>
                <a:gd name="connsiteX5175" fmla="*/ 898640 w 8140614"/>
                <a:gd name="connsiteY5175" fmla="*/ 654470 h 4020696"/>
                <a:gd name="connsiteX5176" fmla="*/ 909405 w 8140614"/>
                <a:gd name="connsiteY5176" fmla="*/ 652932 h 4020696"/>
                <a:gd name="connsiteX5177" fmla="*/ 910942 w 8140614"/>
                <a:gd name="connsiteY5177" fmla="*/ 650369 h 4020696"/>
                <a:gd name="connsiteX5178" fmla="*/ 902741 w 8140614"/>
                <a:gd name="connsiteY5178" fmla="*/ 636017 h 4020696"/>
                <a:gd name="connsiteX5179" fmla="*/ 947849 w 8140614"/>
                <a:gd name="connsiteY5179" fmla="*/ 686251 h 4020696"/>
                <a:gd name="connsiteX5180" fmla="*/ 958614 w 8140614"/>
                <a:gd name="connsiteY5180" fmla="*/ 684713 h 4020696"/>
                <a:gd name="connsiteX5181" fmla="*/ 982706 w 8140614"/>
                <a:gd name="connsiteY5181" fmla="*/ 653958 h 4020696"/>
                <a:gd name="connsiteX5182" fmla="*/ 986807 w 8140614"/>
                <a:gd name="connsiteY5182" fmla="*/ 656520 h 4020696"/>
                <a:gd name="connsiteX5183" fmla="*/ 984244 w 8140614"/>
                <a:gd name="connsiteY5183" fmla="*/ 684201 h 4020696"/>
                <a:gd name="connsiteX5184" fmla="*/ 985782 w 8140614"/>
                <a:gd name="connsiteY5184" fmla="*/ 685739 h 4020696"/>
                <a:gd name="connsiteX5185" fmla="*/ 1054982 w 8140614"/>
                <a:gd name="connsiteY5185" fmla="*/ 668310 h 4020696"/>
                <a:gd name="connsiteX5186" fmla="*/ 1082663 w 8140614"/>
                <a:gd name="connsiteY5186" fmla="*/ 684201 h 4020696"/>
                <a:gd name="connsiteX5187" fmla="*/ 1141099 w 8140614"/>
                <a:gd name="connsiteY5187" fmla="*/ 700091 h 4020696"/>
                <a:gd name="connsiteX5188" fmla="*/ 1203636 w 8140614"/>
                <a:gd name="connsiteY5188" fmla="*/ 705217 h 4020696"/>
                <a:gd name="connsiteX5189" fmla="*/ 1224652 w 8140614"/>
                <a:gd name="connsiteY5189" fmla="*/ 723671 h 4020696"/>
                <a:gd name="connsiteX5190" fmla="*/ 1224652 w 8140614"/>
                <a:gd name="connsiteY5190" fmla="*/ 725208 h 4020696"/>
                <a:gd name="connsiteX5191" fmla="*/ 1193896 w 8140614"/>
                <a:gd name="connsiteY5191" fmla="*/ 743662 h 4020696"/>
                <a:gd name="connsiteX5192" fmla="*/ 1195434 w 8140614"/>
                <a:gd name="connsiteY5192" fmla="*/ 746225 h 4020696"/>
                <a:gd name="connsiteX5193" fmla="*/ 1358440 w 8140614"/>
                <a:gd name="connsiteY5193" fmla="*/ 772880 h 4020696"/>
                <a:gd name="connsiteX5194" fmla="*/ 1350238 w 8140614"/>
                <a:gd name="connsiteY5194" fmla="*/ 779544 h 4020696"/>
                <a:gd name="connsiteX5195" fmla="*/ 1367667 w 8140614"/>
                <a:gd name="connsiteY5195" fmla="*/ 788771 h 4020696"/>
                <a:gd name="connsiteX5196" fmla="*/ 1380994 w 8140614"/>
                <a:gd name="connsiteY5196" fmla="*/ 776981 h 4020696"/>
                <a:gd name="connsiteX5197" fmla="*/ 1365104 w 8140614"/>
                <a:gd name="connsiteY5197" fmla="*/ 741099 h 4020696"/>
                <a:gd name="connsiteX5198" fmla="*/ 1411750 w 8140614"/>
                <a:gd name="connsiteY5198" fmla="*/ 718545 h 4020696"/>
                <a:gd name="connsiteX5199" fmla="*/ 1406624 w 8140614"/>
                <a:gd name="connsiteY5199" fmla="*/ 711881 h 4020696"/>
                <a:gd name="connsiteX5200" fmla="*/ 1349726 w 8140614"/>
                <a:gd name="connsiteY5200" fmla="*/ 729309 h 4020696"/>
                <a:gd name="connsiteX5201" fmla="*/ 1351264 w 8140614"/>
                <a:gd name="connsiteY5201" fmla="*/ 720083 h 4020696"/>
                <a:gd name="connsiteX5202" fmla="*/ 1417389 w 8140614"/>
                <a:gd name="connsiteY5202" fmla="*/ 705217 h 4020696"/>
                <a:gd name="connsiteX5203" fmla="*/ 1419952 w 8140614"/>
                <a:gd name="connsiteY5203" fmla="*/ 722646 h 4020696"/>
                <a:gd name="connsiteX5204" fmla="*/ 1446607 w 8140614"/>
                <a:gd name="connsiteY5204" fmla="*/ 735973 h 4020696"/>
                <a:gd name="connsiteX5205" fmla="*/ 1466598 w 8140614"/>
                <a:gd name="connsiteY5205" fmla="*/ 735973 h 4020696"/>
                <a:gd name="connsiteX5206" fmla="*/ 1486589 w 8140614"/>
                <a:gd name="connsiteY5206" fmla="*/ 749301 h 4020696"/>
                <a:gd name="connsiteX5207" fmla="*/ 1542462 w 8140614"/>
                <a:gd name="connsiteY5207" fmla="*/ 744175 h 4020696"/>
                <a:gd name="connsiteX5208" fmla="*/ 1576806 w 8140614"/>
                <a:gd name="connsiteY5208" fmla="*/ 746738 h 4020696"/>
                <a:gd name="connsiteX5209" fmla="*/ 1576806 w 8140614"/>
                <a:gd name="connsiteY5209" fmla="*/ 724183 h 4020696"/>
                <a:gd name="connsiteX5210" fmla="*/ 1578344 w 8140614"/>
                <a:gd name="connsiteY5210" fmla="*/ 722646 h 4020696"/>
                <a:gd name="connsiteX5211" fmla="*/ 1590134 w 8140614"/>
                <a:gd name="connsiteY5211" fmla="*/ 724183 h 4020696"/>
                <a:gd name="connsiteX5212" fmla="*/ 1600898 w 8140614"/>
                <a:gd name="connsiteY5212" fmla="*/ 715982 h 4020696"/>
                <a:gd name="connsiteX5213" fmla="*/ 1600898 w 8140614"/>
                <a:gd name="connsiteY5213" fmla="*/ 711881 h 4020696"/>
                <a:gd name="connsiteX5214" fmla="*/ 1560916 w 8140614"/>
                <a:gd name="connsiteY5214" fmla="*/ 697528 h 4020696"/>
                <a:gd name="connsiteX5215" fmla="*/ 1563479 w 8140614"/>
                <a:gd name="connsiteY5215" fmla="*/ 692402 h 4020696"/>
                <a:gd name="connsiteX5216" fmla="*/ 1581932 w 8140614"/>
                <a:gd name="connsiteY5216" fmla="*/ 685739 h 4020696"/>
                <a:gd name="connsiteX5217" fmla="*/ 1591159 w 8140614"/>
                <a:gd name="connsiteY5217" fmla="*/ 665747 h 4020696"/>
                <a:gd name="connsiteX5218" fmla="*/ 1592697 w 8140614"/>
                <a:gd name="connsiteY5218" fmla="*/ 664209 h 4020696"/>
                <a:gd name="connsiteX5219" fmla="*/ 1616789 w 8140614"/>
                <a:gd name="connsiteY5219" fmla="*/ 678562 h 4020696"/>
                <a:gd name="connsiteX5220" fmla="*/ 1647545 w 8140614"/>
                <a:gd name="connsiteY5220" fmla="*/ 680100 h 4020696"/>
                <a:gd name="connsiteX5221" fmla="*/ 1647545 w 8140614"/>
                <a:gd name="connsiteY5221" fmla="*/ 681638 h 4020696"/>
                <a:gd name="connsiteX5222" fmla="*/ 1627553 w 8140614"/>
                <a:gd name="connsiteY5222" fmla="*/ 683176 h 4020696"/>
                <a:gd name="connsiteX5223" fmla="*/ 1627553 w 8140614"/>
                <a:gd name="connsiteY5223" fmla="*/ 689839 h 4020696"/>
                <a:gd name="connsiteX5224" fmla="*/ 1630116 w 8140614"/>
                <a:gd name="connsiteY5224" fmla="*/ 693940 h 4020696"/>
                <a:gd name="connsiteX5225" fmla="*/ 1660872 w 8140614"/>
                <a:gd name="connsiteY5225" fmla="*/ 703167 h 4020696"/>
                <a:gd name="connsiteX5226" fmla="*/ 1659335 w 8140614"/>
                <a:gd name="connsiteY5226" fmla="*/ 707268 h 4020696"/>
                <a:gd name="connsiteX5227" fmla="*/ 1630116 w 8140614"/>
                <a:gd name="connsiteY5227" fmla="*/ 708805 h 4020696"/>
                <a:gd name="connsiteX5228" fmla="*/ 1626016 w 8140614"/>
                <a:gd name="connsiteY5228" fmla="*/ 718032 h 4020696"/>
                <a:gd name="connsiteX5229" fmla="*/ 1601924 w 8140614"/>
                <a:gd name="connsiteY5229" fmla="*/ 716494 h 4020696"/>
                <a:gd name="connsiteX5230" fmla="*/ 1600386 w 8140614"/>
                <a:gd name="connsiteY5230" fmla="*/ 719057 h 4020696"/>
                <a:gd name="connsiteX5231" fmla="*/ 1632167 w 8140614"/>
                <a:gd name="connsiteY5231" fmla="*/ 732385 h 4020696"/>
                <a:gd name="connsiteX5232" fmla="*/ 1623965 w 8140614"/>
                <a:gd name="connsiteY5232" fmla="*/ 754939 h 4020696"/>
                <a:gd name="connsiteX5233" fmla="*/ 1646520 w 8140614"/>
                <a:gd name="connsiteY5233" fmla="*/ 769804 h 4020696"/>
                <a:gd name="connsiteX5234" fmla="*/ 1654721 w 8140614"/>
                <a:gd name="connsiteY5234" fmla="*/ 765704 h 4020696"/>
                <a:gd name="connsiteX5235" fmla="*/ 1648057 w 8140614"/>
                <a:gd name="connsiteY5235" fmla="*/ 738023 h 4020696"/>
                <a:gd name="connsiteX5236" fmla="*/ 1689065 w 8140614"/>
                <a:gd name="connsiteY5236" fmla="*/ 717007 h 4020696"/>
                <a:gd name="connsiteX5237" fmla="*/ 1684964 w 8140614"/>
                <a:gd name="connsiteY5237" fmla="*/ 694453 h 4020696"/>
                <a:gd name="connsiteX5238" fmla="*/ 1683427 w 8140614"/>
                <a:gd name="connsiteY5238" fmla="*/ 694453 h 4020696"/>
                <a:gd name="connsiteX5239" fmla="*/ 1676763 w 8140614"/>
                <a:gd name="connsiteY5239" fmla="*/ 698553 h 4020696"/>
                <a:gd name="connsiteX5240" fmla="*/ 1680864 w 8140614"/>
                <a:gd name="connsiteY5240" fmla="*/ 681125 h 4020696"/>
                <a:gd name="connsiteX5241" fmla="*/ 1623965 w 8140614"/>
                <a:gd name="connsiteY5241" fmla="*/ 651907 h 4020696"/>
                <a:gd name="connsiteX5242" fmla="*/ 1632167 w 8140614"/>
                <a:gd name="connsiteY5242" fmla="*/ 630891 h 4020696"/>
                <a:gd name="connsiteX5243" fmla="*/ 1622940 w 8140614"/>
                <a:gd name="connsiteY5243" fmla="*/ 615000 h 4020696"/>
                <a:gd name="connsiteX5244" fmla="*/ 1628066 w 8140614"/>
                <a:gd name="connsiteY5244" fmla="*/ 604236 h 4020696"/>
                <a:gd name="connsiteX5245" fmla="*/ 1629604 w 8140614"/>
                <a:gd name="connsiteY5245" fmla="*/ 604236 h 4020696"/>
                <a:gd name="connsiteX5246" fmla="*/ 1649595 w 8140614"/>
                <a:gd name="connsiteY5246" fmla="*/ 605773 h 4020696"/>
                <a:gd name="connsiteX5247" fmla="*/ 1642931 w 8140614"/>
                <a:gd name="connsiteY5247" fmla="*/ 590908 h 4020696"/>
                <a:gd name="connsiteX5248" fmla="*/ 1656259 w 8140614"/>
                <a:gd name="connsiteY5248" fmla="*/ 582706 h 4020696"/>
                <a:gd name="connsiteX5249" fmla="*/ 1642931 w 8140614"/>
                <a:gd name="connsiteY5249" fmla="*/ 501716 h 4020696"/>
                <a:gd name="connsiteX5250" fmla="*/ 1657284 w 8140614"/>
                <a:gd name="connsiteY5250" fmla="*/ 501716 h 4020696"/>
                <a:gd name="connsiteX5251" fmla="*/ 1652158 w 8140614"/>
                <a:gd name="connsiteY5251" fmla="*/ 489926 h 4020696"/>
                <a:gd name="connsiteX5252" fmla="*/ 1758266 w 8140614"/>
                <a:gd name="connsiteY5252" fmla="*/ 491464 h 4020696"/>
                <a:gd name="connsiteX5253" fmla="*/ 1722384 w 8140614"/>
                <a:gd name="connsiteY5253" fmla="*/ 541699 h 4020696"/>
                <a:gd name="connsiteX5254" fmla="*/ 1682401 w 8140614"/>
                <a:gd name="connsiteY5254" fmla="*/ 539136 h 4020696"/>
                <a:gd name="connsiteX5255" fmla="*/ 1680864 w 8140614"/>
                <a:gd name="connsiteY5255" fmla="*/ 541699 h 4020696"/>
                <a:gd name="connsiteX5256" fmla="*/ 1690090 w 8140614"/>
                <a:gd name="connsiteY5256" fmla="*/ 549900 h 4020696"/>
                <a:gd name="connsiteX5257" fmla="*/ 1663435 w 8140614"/>
                <a:gd name="connsiteY5257" fmla="*/ 577580 h 4020696"/>
                <a:gd name="connsiteX5258" fmla="*/ 1672662 w 8140614"/>
                <a:gd name="connsiteY5258" fmla="*/ 586807 h 4020696"/>
                <a:gd name="connsiteX5259" fmla="*/ 1701880 w 8140614"/>
                <a:gd name="connsiteY5259" fmla="*/ 606798 h 4020696"/>
                <a:gd name="connsiteX5260" fmla="*/ 1699317 w 8140614"/>
                <a:gd name="connsiteY5260" fmla="*/ 625252 h 4020696"/>
                <a:gd name="connsiteX5261" fmla="*/ 1735199 w 8140614"/>
                <a:gd name="connsiteY5261" fmla="*/ 647806 h 4020696"/>
                <a:gd name="connsiteX5262" fmla="*/ 1732636 w 8140614"/>
                <a:gd name="connsiteY5262" fmla="*/ 651907 h 4020696"/>
                <a:gd name="connsiteX5263" fmla="*/ 1721871 w 8140614"/>
                <a:gd name="connsiteY5263" fmla="*/ 654470 h 4020696"/>
                <a:gd name="connsiteX5264" fmla="*/ 1719308 w 8140614"/>
                <a:gd name="connsiteY5264" fmla="*/ 675487 h 4020696"/>
                <a:gd name="connsiteX5265" fmla="*/ 1724434 w 8140614"/>
                <a:gd name="connsiteY5265" fmla="*/ 678050 h 4020696"/>
                <a:gd name="connsiteX5266" fmla="*/ 1737762 w 8140614"/>
                <a:gd name="connsiteY5266" fmla="*/ 671386 h 4020696"/>
                <a:gd name="connsiteX5267" fmla="*/ 1762879 w 8140614"/>
                <a:gd name="connsiteY5267" fmla="*/ 680613 h 4020696"/>
                <a:gd name="connsiteX5268" fmla="*/ 1758778 w 8140614"/>
                <a:gd name="connsiteY5268" fmla="*/ 685739 h 4020696"/>
                <a:gd name="connsiteX5269" fmla="*/ 1748014 w 8140614"/>
                <a:gd name="connsiteY5269" fmla="*/ 690864 h 4020696"/>
                <a:gd name="connsiteX5270" fmla="*/ 1759804 w 8140614"/>
                <a:gd name="connsiteY5270" fmla="*/ 726746 h 4020696"/>
                <a:gd name="connsiteX5271" fmla="*/ 1763904 w 8140614"/>
                <a:gd name="connsiteY5271" fmla="*/ 725208 h 4020696"/>
                <a:gd name="connsiteX5272" fmla="*/ 1782358 w 8140614"/>
                <a:gd name="connsiteY5272" fmla="*/ 689327 h 4020696"/>
                <a:gd name="connsiteX5273" fmla="*/ 1790559 w 8140614"/>
                <a:gd name="connsiteY5273" fmla="*/ 690864 h 4020696"/>
                <a:gd name="connsiteX5274" fmla="*/ 1813114 w 8140614"/>
                <a:gd name="connsiteY5274" fmla="*/ 708293 h 4020696"/>
                <a:gd name="connsiteX5275" fmla="*/ 1815677 w 8140614"/>
                <a:gd name="connsiteY5275" fmla="*/ 724183 h 4020696"/>
                <a:gd name="connsiteX5276" fmla="*/ 1803887 w 8140614"/>
                <a:gd name="connsiteY5276" fmla="*/ 732385 h 4020696"/>
                <a:gd name="connsiteX5277" fmla="*/ 1830542 w 8140614"/>
                <a:gd name="connsiteY5277" fmla="*/ 774930 h 4020696"/>
                <a:gd name="connsiteX5278" fmla="*/ 1833105 w 8140614"/>
                <a:gd name="connsiteY5278" fmla="*/ 774930 h 4020696"/>
                <a:gd name="connsiteX5279" fmla="*/ 1850533 w 8140614"/>
                <a:gd name="connsiteY5279" fmla="*/ 764166 h 4020696"/>
                <a:gd name="connsiteX5280" fmla="*/ 1852071 w 8140614"/>
                <a:gd name="connsiteY5280" fmla="*/ 755964 h 4020696"/>
                <a:gd name="connsiteX5281" fmla="*/ 1840281 w 8140614"/>
                <a:gd name="connsiteY5281" fmla="*/ 740074 h 4020696"/>
                <a:gd name="connsiteX5282" fmla="*/ 1846945 w 8140614"/>
                <a:gd name="connsiteY5282" fmla="*/ 729309 h 4020696"/>
                <a:gd name="connsiteX5283" fmla="*/ 1852071 w 8140614"/>
                <a:gd name="connsiteY5283" fmla="*/ 743662 h 4020696"/>
                <a:gd name="connsiteX5284" fmla="*/ 1872062 w 8140614"/>
                <a:gd name="connsiteY5284" fmla="*/ 709318 h 4020696"/>
                <a:gd name="connsiteX5285" fmla="*/ 1883852 w 8140614"/>
                <a:gd name="connsiteY5285" fmla="*/ 709318 h 4020696"/>
                <a:gd name="connsiteX5286" fmla="*/ 1888978 w 8140614"/>
                <a:gd name="connsiteY5286" fmla="*/ 693427 h 4020696"/>
                <a:gd name="connsiteX5287" fmla="*/ 1874625 w 8140614"/>
                <a:gd name="connsiteY5287" fmla="*/ 682663 h 4020696"/>
                <a:gd name="connsiteX5288" fmla="*/ 1874625 w 8140614"/>
                <a:gd name="connsiteY5288" fmla="*/ 671386 h 4020696"/>
                <a:gd name="connsiteX5289" fmla="*/ 1934087 w 8140614"/>
                <a:gd name="connsiteY5289" fmla="*/ 678050 h 4020696"/>
                <a:gd name="connsiteX5290" fmla="*/ 1963305 w 8140614"/>
                <a:gd name="connsiteY5290" fmla="*/ 695478 h 4020696"/>
                <a:gd name="connsiteX5291" fmla="*/ 1956641 w 8140614"/>
                <a:gd name="connsiteY5291" fmla="*/ 704705 h 4020696"/>
                <a:gd name="connsiteX5292" fmla="*/ 1959204 w 8140614"/>
                <a:gd name="connsiteY5292" fmla="*/ 708805 h 4020696"/>
                <a:gd name="connsiteX5293" fmla="*/ 1965868 w 8140614"/>
                <a:gd name="connsiteY5293" fmla="*/ 711368 h 4020696"/>
                <a:gd name="connsiteX5294" fmla="*/ 1964330 w 8140614"/>
                <a:gd name="connsiteY5294" fmla="*/ 715469 h 4020696"/>
                <a:gd name="connsiteX5295" fmla="*/ 1935112 w 8140614"/>
                <a:gd name="connsiteY5295" fmla="*/ 722133 h 4020696"/>
                <a:gd name="connsiteX5296" fmla="*/ 1935112 w 8140614"/>
                <a:gd name="connsiteY5296" fmla="*/ 728797 h 4020696"/>
                <a:gd name="connsiteX5297" fmla="*/ 1961767 w 8140614"/>
                <a:gd name="connsiteY5297" fmla="*/ 762115 h 4020696"/>
                <a:gd name="connsiteX5298" fmla="*/ 1960229 w 8140614"/>
                <a:gd name="connsiteY5298" fmla="*/ 770317 h 4020696"/>
                <a:gd name="connsiteX5299" fmla="*/ 1913583 w 8140614"/>
                <a:gd name="connsiteY5299" fmla="*/ 801073 h 4020696"/>
                <a:gd name="connsiteX5300" fmla="*/ 1889491 w 8140614"/>
                <a:gd name="connsiteY5300" fmla="*/ 778519 h 4020696"/>
                <a:gd name="connsiteX5301" fmla="*/ 1881289 w 8140614"/>
                <a:gd name="connsiteY5301" fmla="*/ 782619 h 4020696"/>
                <a:gd name="connsiteX5302" fmla="*/ 1881289 w 8140614"/>
                <a:gd name="connsiteY5302" fmla="*/ 784157 h 4020696"/>
                <a:gd name="connsiteX5303" fmla="*/ 1882827 w 8140614"/>
                <a:gd name="connsiteY5303" fmla="*/ 789283 h 4020696"/>
                <a:gd name="connsiteX5304" fmla="*/ 1901280 w 8140614"/>
                <a:gd name="connsiteY5304" fmla="*/ 802611 h 4020696"/>
                <a:gd name="connsiteX5305" fmla="*/ 1901280 w 8140614"/>
                <a:gd name="connsiteY5305" fmla="*/ 804148 h 4020696"/>
                <a:gd name="connsiteX5306" fmla="*/ 1878726 w 8140614"/>
                <a:gd name="connsiteY5306" fmla="*/ 808249 h 4020696"/>
                <a:gd name="connsiteX5307" fmla="*/ 1841819 w 8140614"/>
                <a:gd name="connsiteY5307" fmla="*/ 801585 h 4020696"/>
                <a:gd name="connsiteX5308" fmla="*/ 1841819 w 8140614"/>
                <a:gd name="connsiteY5308" fmla="*/ 805686 h 4020696"/>
                <a:gd name="connsiteX5309" fmla="*/ 1857710 w 8140614"/>
                <a:gd name="connsiteY5309" fmla="*/ 817476 h 4020696"/>
                <a:gd name="connsiteX5310" fmla="*/ 1825929 w 8140614"/>
                <a:gd name="connsiteY5310" fmla="*/ 841568 h 4020696"/>
                <a:gd name="connsiteX5311" fmla="*/ 1770055 w 8140614"/>
                <a:gd name="connsiteY5311" fmla="*/ 820552 h 4020696"/>
                <a:gd name="connsiteX5312" fmla="*/ 1768518 w 8140614"/>
                <a:gd name="connsiteY5312" fmla="*/ 823115 h 4020696"/>
                <a:gd name="connsiteX5313" fmla="*/ 1770055 w 8140614"/>
                <a:gd name="connsiteY5313" fmla="*/ 828241 h 4020696"/>
                <a:gd name="connsiteX5314" fmla="*/ 1835155 w 8140614"/>
                <a:gd name="connsiteY5314" fmla="*/ 850795 h 4020696"/>
                <a:gd name="connsiteX5315" fmla="*/ 1823366 w 8140614"/>
                <a:gd name="connsiteY5315" fmla="*/ 865660 h 4020696"/>
                <a:gd name="connsiteX5316" fmla="*/ 1803374 w 8140614"/>
                <a:gd name="connsiteY5316" fmla="*/ 889752 h 4020696"/>
                <a:gd name="connsiteX5317" fmla="*/ 1766467 w 8140614"/>
                <a:gd name="connsiteY5317" fmla="*/ 884626 h 4020696"/>
                <a:gd name="connsiteX5318" fmla="*/ 1766467 w 8140614"/>
                <a:gd name="connsiteY5318" fmla="*/ 901029 h 4020696"/>
                <a:gd name="connsiteX5319" fmla="*/ 1581420 w 8140614"/>
                <a:gd name="connsiteY5319" fmla="*/ 483775 h 4020696"/>
                <a:gd name="connsiteX5320" fmla="*/ 1594747 w 8140614"/>
                <a:gd name="connsiteY5320" fmla="*/ 483775 h 4020696"/>
                <a:gd name="connsiteX5321" fmla="*/ 1610638 w 8140614"/>
                <a:gd name="connsiteY5321" fmla="*/ 501203 h 4020696"/>
                <a:gd name="connsiteX5322" fmla="*/ 1579882 w 8140614"/>
                <a:gd name="connsiteY5322" fmla="*/ 526321 h 4020696"/>
                <a:gd name="connsiteX5323" fmla="*/ 1579882 w 8140614"/>
                <a:gd name="connsiteY5323" fmla="*/ 531447 h 4020696"/>
                <a:gd name="connsiteX5324" fmla="*/ 1607562 w 8140614"/>
                <a:gd name="connsiteY5324" fmla="*/ 538110 h 4020696"/>
                <a:gd name="connsiteX5325" fmla="*/ 1612688 w 8140614"/>
                <a:gd name="connsiteY5325" fmla="*/ 549900 h 4020696"/>
                <a:gd name="connsiteX5326" fmla="*/ 1614226 w 8140614"/>
                <a:gd name="connsiteY5326" fmla="*/ 549900 h 4020696"/>
                <a:gd name="connsiteX5327" fmla="*/ 1616789 w 8140614"/>
                <a:gd name="connsiteY5327" fmla="*/ 548362 h 4020696"/>
                <a:gd name="connsiteX5328" fmla="*/ 1614226 w 8140614"/>
                <a:gd name="connsiteY5328" fmla="*/ 529909 h 4020696"/>
                <a:gd name="connsiteX5329" fmla="*/ 1616789 w 8140614"/>
                <a:gd name="connsiteY5329" fmla="*/ 525808 h 4020696"/>
                <a:gd name="connsiteX5330" fmla="*/ 1607562 w 8140614"/>
                <a:gd name="connsiteY5330" fmla="*/ 586807 h 4020696"/>
                <a:gd name="connsiteX5331" fmla="*/ 1586546 w 8140614"/>
                <a:gd name="connsiteY5331" fmla="*/ 589370 h 4020696"/>
                <a:gd name="connsiteX5332" fmla="*/ 1572193 w 8140614"/>
                <a:gd name="connsiteY5332" fmla="*/ 602698 h 4020696"/>
                <a:gd name="connsiteX5333" fmla="*/ 1565529 w 8140614"/>
                <a:gd name="connsiteY5333" fmla="*/ 604236 h 4020696"/>
                <a:gd name="connsiteX5334" fmla="*/ 1528622 w 8140614"/>
                <a:gd name="connsiteY5334" fmla="*/ 568354 h 4020696"/>
                <a:gd name="connsiteX5335" fmla="*/ 1487614 w 8140614"/>
                <a:gd name="connsiteY5335" fmla="*/ 544262 h 4020696"/>
                <a:gd name="connsiteX5336" fmla="*/ 1490177 w 8140614"/>
                <a:gd name="connsiteY5336" fmla="*/ 533497 h 4020696"/>
                <a:gd name="connsiteX5337" fmla="*/ 1500942 w 8140614"/>
                <a:gd name="connsiteY5337" fmla="*/ 531959 h 4020696"/>
                <a:gd name="connsiteX5338" fmla="*/ 1531698 w 8140614"/>
                <a:gd name="connsiteY5338" fmla="*/ 543749 h 4020696"/>
                <a:gd name="connsiteX5339" fmla="*/ 1545025 w 8140614"/>
                <a:gd name="connsiteY5339" fmla="*/ 516069 h 4020696"/>
                <a:gd name="connsiteX5340" fmla="*/ 1514269 w 8140614"/>
                <a:gd name="connsiteY5340" fmla="*/ 510943 h 4020696"/>
                <a:gd name="connsiteX5341" fmla="*/ 1514269 w 8140614"/>
                <a:gd name="connsiteY5341" fmla="*/ 509405 h 4020696"/>
                <a:gd name="connsiteX5342" fmla="*/ 1515807 w 8140614"/>
                <a:gd name="connsiteY5342" fmla="*/ 506842 h 4020696"/>
                <a:gd name="connsiteX5343" fmla="*/ 1574243 w 8140614"/>
                <a:gd name="connsiteY5343" fmla="*/ 501716 h 4020696"/>
                <a:gd name="connsiteX5344" fmla="*/ 1575781 w 8140614"/>
                <a:gd name="connsiteY5344" fmla="*/ 495052 h 4020696"/>
                <a:gd name="connsiteX5345" fmla="*/ 1567580 w 8140614"/>
                <a:gd name="connsiteY5345" fmla="*/ 488389 h 4020696"/>
                <a:gd name="connsiteX5346" fmla="*/ 1581420 w 8140614"/>
                <a:gd name="connsiteY5346" fmla="*/ 483775 h 4020696"/>
                <a:gd name="connsiteX5347" fmla="*/ 6989321 w 8140614"/>
                <a:gd name="connsiteY5347" fmla="*/ 482750 h 4020696"/>
                <a:gd name="connsiteX5348" fmla="*/ 6993422 w 8140614"/>
                <a:gd name="connsiteY5348" fmla="*/ 487876 h 4020696"/>
                <a:gd name="connsiteX5349" fmla="*/ 6989321 w 8140614"/>
                <a:gd name="connsiteY5349" fmla="*/ 490439 h 4020696"/>
                <a:gd name="connsiteX5350" fmla="*/ 6973431 w 8140614"/>
                <a:gd name="connsiteY5350" fmla="*/ 490439 h 4020696"/>
                <a:gd name="connsiteX5351" fmla="*/ 6975994 w 8140614"/>
                <a:gd name="connsiteY5351" fmla="*/ 486338 h 4020696"/>
                <a:gd name="connsiteX5352" fmla="*/ 6989321 w 8140614"/>
                <a:gd name="connsiteY5352" fmla="*/ 482750 h 4020696"/>
                <a:gd name="connsiteX5353" fmla="*/ 6343449 w 8140614"/>
                <a:gd name="connsiteY5353" fmla="*/ 470448 h 4020696"/>
                <a:gd name="connsiteX5354" fmla="*/ 6361902 w 8140614"/>
                <a:gd name="connsiteY5354" fmla="*/ 475574 h 4020696"/>
                <a:gd name="connsiteX5355" fmla="*/ 6361902 w 8140614"/>
                <a:gd name="connsiteY5355" fmla="*/ 477111 h 4020696"/>
                <a:gd name="connsiteX5356" fmla="*/ 6323457 w 8140614"/>
                <a:gd name="connsiteY5356" fmla="*/ 481212 h 4020696"/>
                <a:gd name="connsiteX5357" fmla="*/ 6343449 w 8140614"/>
                <a:gd name="connsiteY5357" fmla="*/ 470448 h 4020696"/>
                <a:gd name="connsiteX5358" fmla="*/ 1049856 w 8140614"/>
                <a:gd name="connsiteY5358" fmla="*/ 465322 h 4020696"/>
                <a:gd name="connsiteX5359" fmla="*/ 1106755 w 8140614"/>
                <a:gd name="connsiteY5359" fmla="*/ 478649 h 4020696"/>
                <a:gd name="connsiteX5360" fmla="*/ 1110855 w 8140614"/>
                <a:gd name="connsiteY5360" fmla="*/ 486851 h 4020696"/>
                <a:gd name="connsiteX5361" fmla="*/ 1126746 w 8140614"/>
                <a:gd name="connsiteY5361" fmla="*/ 480187 h 4020696"/>
                <a:gd name="connsiteX5362" fmla="*/ 1191846 w 8140614"/>
                <a:gd name="connsiteY5362" fmla="*/ 509405 h 4020696"/>
                <a:gd name="connsiteX5363" fmla="*/ 1189283 w 8140614"/>
                <a:gd name="connsiteY5363" fmla="*/ 513506 h 4020696"/>
                <a:gd name="connsiteX5364" fmla="*/ 1145712 w 8140614"/>
                <a:gd name="connsiteY5364" fmla="*/ 533497 h 4020696"/>
                <a:gd name="connsiteX5365" fmla="*/ 1113931 w 8140614"/>
                <a:gd name="connsiteY5365" fmla="*/ 542724 h 4020696"/>
                <a:gd name="connsiteX5366" fmla="*/ 1104704 w 8140614"/>
                <a:gd name="connsiteY5366" fmla="*/ 562715 h 4020696"/>
                <a:gd name="connsiteX5367" fmla="*/ 1084713 w 8140614"/>
                <a:gd name="connsiteY5367" fmla="*/ 570917 h 4020696"/>
                <a:gd name="connsiteX5368" fmla="*/ 1072923 w 8140614"/>
                <a:gd name="connsiteY5368" fmla="*/ 601673 h 4020696"/>
                <a:gd name="connsiteX5369" fmla="*/ 1022689 w 8140614"/>
                <a:gd name="connsiteY5369" fmla="*/ 619101 h 4020696"/>
                <a:gd name="connsiteX5370" fmla="*/ 1001672 w 8140614"/>
                <a:gd name="connsiteY5370" fmla="*/ 588345 h 4020696"/>
                <a:gd name="connsiteX5371" fmla="*/ 960664 w 8140614"/>
                <a:gd name="connsiteY5371" fmla="*/ 576555 h 4020696"/>
                <a:gd name="connsiteX5372" fmla="*/ 983219 w 8140614"/>
                <a:gd name="connsiteY5372" fmla="*/ 544774 h 4020696"/>
                <a:gd name="connsiteX5373" fmla="*/ 983219 w 8140614"/>
                <a:gd name="connsiteY5373" fmla="*/ 528884 h 4020696"/>
                <a:gd name="connsiteX5374" fmla="*/ 1001672 w 8140614"/>
                <a:gd name="connsiteY5374" fmla="*/ 503766 h 4020696"/>
                <a:gd name="connsiteX5375" fmla="*/ 984244 w 8140614"/>
                <a:gd name="connsiteY5375" fmla="*/ 479674 h 4020696"/>
                <a:gd name="connsiteX5376" fmla="*/ 985782 w 8140614"/>
                <a:gd name="connsiteY5376" fmla="*/ 478137 h 4020696"/>
                <a:gd name="connsiteX5377" fmla="*/ 1049856 w 8140614"/>
                <a:gd name="connsiteY5377" fmla="*/ 465322 h 4020696"/>
                <a:gd name="connsiteX5378" fmla="*/ 7122084 w 8140614"/>
                <a:gd name="connsiteY5378" fmla="*/ 426877 h 4020696"/>
                <a:gd name="connsiteX5379" fmla="*/ 7137975 w 8140614"/>
                <a:gd name="connsiteY5379" fmla="*/ 437641 h 4020696"/>
                <a:gd name="connsiteX5380" fmla="*/ 7217427 w 8140614"/>
                <a:gd name="connsiteY5380" fmla="*/ 453532 h 4020696"/>
                <a:gd name="connsiteX5381" fmla="*/ 7112857 w 8140614"/>
                <a:gd name="connsiteY5381" fmla="*/ 437641 h 4020696"/>
                <a:gd name="connsiteX5382" fmla="*/ 7112857 w 8140614"/>
                <a:gd name="connsiteY5382" fmla="*/ 436104 h 4020696"/>
                <a:gd name="connsiteX5383" fmla="*/ 7122084 w 8140614"/>
                <a:gd name="connsiteY5383" fmla="*/ 426877 h 4020696"/>
                <a:gd name="connsiteX5384" fmla="*/ 1443531 w 8140614"/>
                <a:gd name="connsiteY5384" fmla="*/ 425339 h 4020696"/>
                <a:gd name="connsiteX5385" fmla="*/ 1451733 w 8140614"/>
                <a:gd name="connsiteY5385" fmla="*/ 426877 h 4020696"/>
                <a:gd name="connsiteX5386" fmla="*/ 1459934 w 8140614"/>
                <a:gd name="connsiteY5386" fmla="*/ 433541 h 4020696"/>
                <a:gd name="connsiteX5387" fmla="*/ 1455833 w 8140614"/>
                <a:gd name="connsiteY5387" fmla="*/ 440204 h 4020696"/>
                <a:gd name="connsiteX5388" fmla="*/ 1446607 w 8140614"/>
                <a:gd name="connsiteY5388" fmla="*/ 440204 h 4020696"/>
                <a:gd name="connsiteX5389" fmla="*/ 1441481 w 8140614"/>
                <a:gd name="connsiteY5389" fmla="*/ 437641 h 4020696"/>
                <a:gd name="connsiteX5390" fmla="*/ 1443531 w 8140614"/>
                <a:gd name="connsiteY5390" fmla="*/ 425339 h 4020696"/>
                <a:gd name="connsiteX5391" fmla="*/ 1654721 w 8140614"/>
                <a:gd name="connsiteY5391" fmla="*/ 421751 h 4020696"/>
                <a:gd name="connsiteX5392" fmla="*/ 1694704 w 8140614"/>
                <a:gd name="connsiteY5392" fmla="*/ 450969 h 4020696"/>
                <a:gd name="connsiteX5393" fmla="*/ 1693166 w 8140614"/>
                <a:gd name="connsiteY5393" fmla="*/ 457633 h 4020696"/>
                <a:gd name="connsiteX5394" fmla="*/ 1689065 w 8140614"/>
                <a:gd name="connsiteY5394" fmla="*/ 459170 h 4020696"/>
                <a:gd name="connsiteX5395" fmla="*/ 1618839 w 8140614"/>
                <a:gd name="connsiteY5395" fmla="*/ 444305 h 4020696"/>
                <a:gd name="connsiteX5396" fmla="*/ 1620377 w 8140614"/>
                <a:gd name="connsiteY5396" fmla="*/ 440204 h 4020696"/>
                <a:gd name="connsiteX5397" fmla="*/ 1654721 w 8140614"/>
                <a:gd name="connsiteY5397" fmla="*/ 421751 h 4020696"/>
                <a:gd name="connsiteX5398" fmla="*/ 1141099 w 8140614"/>
                <a:gd name="connsiteY5398" fmla="*/ 396121 h 4020696"/>
                <a:gd name="connsiteX5399" fmla="*/ 1111881 w 8140614"/>
                <a:gd name="connsiteY5399" fmla="*/ 417138 h 4020696"/>
                <a:gd name="connsiteX5400" fmla="*/ 1120082 w 8140614"/>
                <a:gd name="connsiteY5400" fmla="*/ 407911 h 4020696"/>
                <a:gd name="connsiteX5401" fmla="*/ 1141099 w 8140614"/>
                <a:gd name="connsiteY5401" fmla="*/ 396121 h 4020696"/>
                <a:gd name="connsiteX5402" fmla="*/ 6941650 w 8140614"/>
                <a:gd name="connsiteY5402" fmla="*/ 392533 h 4020696"/>
                <a:gd name="connsiteX5403" fmla="*/ 6988297 w 8140614"/>
                <a:gd name="connsiteY5403" fmla="*/ 417650 h 4020696"/>
                <a:gd name="connsiteX5404" fmla="*/ 6999061 w 8140614"/>
                <a:gd name="connsiteY5404" fmla="*/ 403297 h 4020696"/>
                <a:gd name="connsiteX5405" fmla="*/ 7084152 w 8140614"/>
                <a:gd name="connsiteY5405" fmla="*/ 424314 h 4020696"/>
                <a:gd name="connsiteX5406" fmla="*/ 7084152 w 8140614"/>
                <a:gd name="connsiteY5406" fmla="*/ 425852 h 4020696"/>
                <a:gd name="connsiteX5407" fmla="*/ 7070825 w 8140614"/>
                <a:gd name="connsiteY5407" fmla="*/ 448406 h 4020696"/>
                <a:gd name="connsiteX5408" fmla="*/ 7033917 w 8140614"/>
                <a:gd name="connsiteY5408" fmla="*/ 436616 h 4020696"/>
                <a:gd name="connsiteX5409" fmla="*/ 7032380 w 8140614"/>
                <a:gd name="connsiteY5409" fmla="*/ 422264 h 4020696"/>
                <a:gd name="connsiteX5410" fmla="*/ 7028279 w 8140614"/>
                <a:gd name="connsiteY5410" fmla="*/ 420726 h 4020696"/>
                <a:gd name="connsiteX5411" fmla="*/ 7019052 w 8140614"/>
                <a:gd name="connsiteY5411" fmla="*/ 424826 h 4020696"/>
                <a:gd name="connsiteX5412" fmla="*/ 7019052 w 8140614"/>
                <a:gd name="connsiteY5412" fmla="*/ 426364 h 4020696"/>
                <a:gd name="connsiteX5413" fmla="*/ 7027254 w 8140614"/>
                <a:gd name="connsiteY5413" fmla="*/ 450456 h 4020696"/>
                <a:gd name="connsiteX5414" fmla="*/ 7025716 w 8140614"/>
                <a:gd name="connsiteY5414" fmla="*/ 451994 h 4020696"/>
                <a:gd name="connsiteX5415" fmla="*/ 6973944 w 8140614"/>
                <a:gd name="connsiteY5415" fmla="*/ 458658 h 4020696"/>
                <a:gd name="connsiteX5416" fmla="*/ 6930373 w 8140614"/>
                <a:gd name="connsiteY5416" fmla="*/ 458658 h 4020696"/>
                <a:gd name="connsiteX5417" fmla="*/ 6906281 w 8140614"/>
                <a:gd name="connsiteY5417" fmla="*/ 438667 h 4020696"/>
                <a:gd name="connsiteX5418" fmla="*/ 6941650 w 8140614"/>
                <a:gd name="connsiteY5418" fmla="*/ 392533 h 4020696"/>
                <a:gd name="connsiteX5419" fmla="*/ 1338961 w 8140614"/>
                <a:gd name="connsiteY5419" fmla="*/ 363315 h 4020696"/>
                <a:gd name="connsiteX5420" fmla="*/ 1348188 w 8140614"/>
                <a:gd name="connsiteY5420" fmla="*/ 365878 h 4020696"/>
                <a:gd name="connsiteX5421" fmla="*/ 1375868 w 8140614"/>
                <a:gd name="connsiteY5421" fmla="*/ 408423 h 4020696"/>
                <a:gd name="connsiteX5422" fmla="*/ 1405086 w 8140614"/>
                <a:gd name="connsiteY5422" fmla="*/ 397659 h 4020696"/>
                <a:gd name="connsiteX5423" fmla="*/ 1411750 w 8140614"/>
                <a:gd name="connsiteY5423" fmla="*/ 404323 h 4020696"/>
                <a:gd name="connsiteX5424" fmla="*/ 1402523 w 8140614"/>
                <a:gd name="connsiteY5424" fmla="*/ 440204 h 4020696"/>
                <a:gd name="connsiteX5425" fmla="*/ 1321533 w 8140614"/>
                <a:gd name="connsiteY5425" fmla="*/ 442767 h 4020696"/>
                <a:gd name="connsiteX5426" fmla="*/ 1264635 w 8140614"/>
                <a:gd name="connsiteY5426" fmla="*/ 470448 h 4020696"/>
                <a:gd name="connsiteX5427" fmla="*/ 1221064 w 8140614"/>
                <a:gd name="connsiteY5427" fmla="*/ 459683 h 4020696"/>
                <a:gd name="connsiteX5428" fmla="*/ 1223627 w 8140614"/>
                <a:gd name="connsiteY5428" fmla="*/ 457120 h 4020696"/>
                <a:gd name="connsiteX5429" fmla="*/ 1282063 w 8140614"/>
                <a:gd name="connsiteY5429" fmla="*/ 438667 h 4020696"/>
                <a:gd name="connsiteX5430" fmla="*/ 1283601 w 8140614"/>
                <a:gd name="connsiteY5430" fmla="*/ 437129 h 4020696"/>
                <a:gd name="connsiteX5431" fmla="*/ 1282063 w 8140614"/>
                <a:gd name="connsiteY5431" fmla="*/ 433028 h 4020696"/>
                <a:gd name="connsiteX5432" fmla="*/ 1228753 w 8140614"/>
                <a:gd name="connsiteY5432" fmla="*/ 434566 h 4020696"/>
                <a:gd name="connsiteX5433" fmla="*/ 1230291 w 8140614"/>
                <a:gd name="connsiteY5433" fmla="*/ 422776 h 4020696"/>
                <a:gd name="connsiteX5434" fmla="*/ 1191846 w 8140614"/>
                <a:gd name="connsiteY5434" fmla="*/ 443793 h 4020696"/>
                <a:gd name="connsiteX5435" fmla="*/ 1151863 w 8140614"/>
                <a:gd name="connsiteY5435" fmla="*/ 433028 h 4020696"/>
                <a:gd name="connsiteX5436" fmla="*/ 1153401 w 8140614"/>
                <a:gd name="connsiteY5436" fmla="*/ 430465 h 4020696"/>
                <a:gd name="connsiteX5437" fmla="*/ 1194409 w 8140614"/>
                <a:gd name="connsiteY5437" fmla="*/ 421238 h 4020696"/>
                <a:gd name="connsiteX5438" fmla="*/ 1195947 w 8140614"/>
                <a:gd name="connsiteY5438" fmla="*/ 416112 h 4020696"/>
                <a:gd name="connsiteX5439" fmla="*/ 1189283 w 8140614"/>
                <a:gd name="connsiteY5439" fmla="*/ 414575 h 4020696"/>
                <a:gd name="connsiteX5440" fmla="*/ 1161603 w 8140614"/>
                <a:gd name="connsiteY5440" fmla="*/ 418675 h 4020696"/>
                <a:gd name="connsiteX5441" fmla="*/ 1161603 w 8140614"/>
                <a:gd name="connsiteY5441" fmla="*/ 417138 h 4020696"/>
                <a:gd name="connsiteX5442" fmla="*/ 1166729 w 8140614"/>
                <a:gd name="connsiteY5442" fmla="*/ 410474 h 4020696"/>
                <a:gd name="connsiteX5443" fmla="*/ 1201073 w 8140614"/>
                <a:gd name="connsiteY5443" fmla="*/ 401247 h 4020696"/>
                <a:gd name="connsiteX5444" fmla="*/ 1198510 w 8140614"/>
                <a:gd name="connsiteY5444" fmla="*/ 401247 h 4020696"/>
                <a:gd name="connsiteX5445" fmla="*/ 1177493 w 8140614"/>
                <a:gd name="connsiteY5445" fmla="*/ 397146 h 4020696"/>
                <a:gd name="connsiteX5446" fmla="*/ 1175955 w 8140614"/>
                <a:gd name="connsiteY5446" fmla="*/ 390482 h 4020696"/>
                <a:gd name="connsiteX5447" fmla="*/ 1203636 w 8140614"/>
                <a:gd name="connsiteY5447" fmla="*/ 373054 h 4020696"/>
                <a:gd name="connsiteX5448" fmla="*/ 1223627 w 8140614"/>
                <a:gd name="connsiteY5448" fmla="*/ 387407 h 4020696"/>
                <a:gd name="connsiteX5449" fmla="*/ 1270273 w 8140614"/>
                <a:gd name="connsiteY5449" fmla="*/ 396634 h 4020696"/>
                <a:gd name="connsiteX5450" fmla="*/ 1333835 w 8140614"/>
                <a:gd name="connsiteY5450" fmla="*/ 420726 h 4020696"/>
                <a:gd name="connsiteX5451" fmla="*/ 1338961 w 8140614"/>
                <a:gd name="connsiteY5451" fmla="*/ 416625 h 4020696"/>
                <a:gd name="connsiteX5452" fmla="*/ 1320508 w 8140614"/>
                <a:gd name="connsiteY5452" fmla="*/ 403297 h 4020696"/>
                <a:gd name="connsiteX5453" fmla="*/ 1322045 w 8140614"/>
                <a:gd name="connsiteY5453" fmla="*/ 400734 h 4020696"/>
                <a:gd name="connsiteX5454" fmla="*/ 1330247 w 8140614"/>
                <a:gd name="connsiteY5454" fmla="*/ 394071 h 4020696"/>
                <a:gd name="connsiteX5455" fmla="*/ 1326146 w 8140614"/>
                <a:gd name="connsiteY5455" fmla="*/ 384844 h 4020696"/>
                <a:gd name="connsiteX5456" fmla="*/ 1314356 w 8140614"/>
                <a:gd name="connsiteY5456" fmla="*/ 380743 h 4020696"/>
                <a:gd name="connsiteX5457" fmla="*/ 1315894 w 8140614"/>
                <a:gd name="connsiteY5457" fmla="*/ 378180 h 4020696"/>
                <a:gd name="connsiteX5458" fmla="*/ 1338961 w 8140614"/>
                <a:gd name="connsiteY5458" fmla="*/ 363315 h 4020696"/>
                <a:gd name="connsiteX5459" fmla="*/ 1500429 w 8140614"/>
                <a:gd name="connsiteY5459" fmla="*/ 377668 h 4020696"/>
                <a:gd name="connsiteX5460" fmla="*/ 1545538 w 8140614"/>
                <a:gd name="connsiteY5460" fmla="*/ 392533 h 4020696"/>
                <a:gd name="connsiteX5461" fmla="*/ 1524521 w 8140614"/>
                <a:gd name="connsiteY5461" fmla="*/ 364853 h 4020696"/>
                <a:gd name="connsiteX5462" fmla="*/ 1524521 w 8140614"/>
                <a:gd name="connsiteY5462" fmla="*/ 360752 h 4020696"/>
                <a:gd name="connsiteX5463" fmla="*/ 1526059 w 8140614"/>
                <a:gd name="connsiteY5463" fmla="*/ 360752 h 4020696"/>
                <a:gd name="connsiteX5464" fmla="*/ 1562966 w 8140614"/>
                <a:gd name="connsiteY5464" fmla="*/ 375105 h 4020696"/>
                <a:gd name="connsiteX5465" fmla="*/ 1581420 w 8140614"/>
                <a:gd name="connsiteY5465" fmla="*/ 372542 h 4020696"/>
                <a:gd name="connsiteX5466" fmla="*/ 1602436 w 8140614"/>
                <a:gd name="connsiteY5466" fmla="*/ 422776 h 4020696"/>
                <a:gd name="connsiteX5467" fmla="*/ 1590646 w 8140614"/>
                <a:gd name="connsiteY5467" fmla="*/ 441230 h 4020696"/>
                <a:gd name="connsiteX5468" fmla="*/ 1536311 w 8140614"/>
                <a:gd name="connsiteY5468" fmla="*/ 441230 h 4020696"/>
                <a:gd name="connsiteX5469" fmla="*/ 1536311 w 8140614"/>
                <a:gd name="connsiteY5469" fmla="*/ 434566 h 4020696"/>
                <a:gd name="connsiteX5470" fmla="*/ 1545538 w 8140614"/>
                <a:gd name="connsiteY5470" fmla="*/ 419701 h 4020696"/>
                <a:gd name="connsiteX5471" fmla="*/ 1541437 w 8140614"/>
                <a:gd name="connsiteY5471" fmla="*/ 413037 h 4020696"/>
                <a:gd name="connsiteX5472" fmla="*/ 1510681 w 8140614"/>
                <a:gd name="connsiteY5472" fmla="*/ 415600 h 4020696"/>
                <a:gd name="connsiteX5473" fmla="*/ 1443018 w 8140614"/>
                <a:gd name="connsiteY5473" fmla="*/ 367928 h 4020696"/>
                <a:gd name="connsiteX5474" fmla="*/ 1447119 w 8140614"/>
                <a:gd name="connsiteY5474" fmla="*/ 363827 h 4020696"/>
                <a:gd name="connsiteX5475" fmla="*/ 1498892 w 8140614"/>
                <a:gd name="connsiteY5475" fmla="*/ 406373 h 4020696"/>
                <a:gd name="connsiteX5476" fmla="*/ 1508118 w 8140614"/>
                <a:gd name="connsiteY5476" fmla="*/ 404835 h 4020696"/>
                <a:gd name="connsiteX5477" fmla="*/ 1509656 w 8140614"/>
                <a:gd name="connsiteY5477" fmla="*/ 398171 h 4020696"/>
                <a:gd name="connsiteX5478" fmla="*/ 1500429 w 8140614"/>
                <a:gd name="connsiteY5478" fmla="*/ 377668 h 4020696"/>
                <a:gd name="connsiteX5479" fmla="*/ 5359262 w 8140614"/>
                <a:gd name="connsiteY5479" fmla="*/ 357676 h 4020696"/>
                <a:gd name="connsiteX5480" fmla="*/ 5383354 w 8140614"/>
                <a:gd name="connsiteY5480" fmla="*/ 365878 h 4020696"/>
                <a:gd name="connsiteX5481" fmla="*/ 5381816 w 8140614"/>
                <a:gd name="connsiteY5481" fmla="*/ 371004 h 4020696"/>
                <a:gd name="connsiteX5482" fmla="*/ 5298263 w 8140614"/>
                <a:gd name="connsiteY5482" fmla="*/ 404323 h 4020696"/>
                <a:gd name="connsiteX5483" fmla="*/ 5144484 w 8140614"/>
                <a:gd name="connsiteY5483" fmla="*/ 466859 h 4020696"/>
                <a:gd name="connsiteX5484" fmla="*/ 5124493 w 8140614"/>
                <a:gd name="connsiteY5484" fmla="*/ 493515 h 4020696"/>
                <a:gd name="connsiteX5485" fmla="*/ 5072720 w 8140614"/>
                <a:gd name="connsiteY5485" fmla="*/ 579631 h 4020696"/>
                <a:gd name="connsiteX5486" fmla="*/ 5119367 w 8140614"/>
                <a:gd name="connsiteY5486" fmla="*/ 633966 h 4020696"/>
                <a:gd name="connsiteX5487" fmla="*/ 5116804 w 8140614"/>
                <a:gd name="connsiteY5487" fmla="*/ 633966 h 4020696"/>
                <a:gd name="connsiteX5488" fmla="*/ 5033250 w 8140614"/>
                <a:gd name="connsiteY5488" fmla="*/ 620639 h 4020696"/>
                <a:gd name="connsiteX5489" fmla="*/ 5037351 w 8140614"/>
                <a:gd name="connsiteY5489" fmla="*/ 609874 h 4020696"/>
                <a:gd name="connsiteX5490" fmla="*/ 5016334 w 8140614"/>
                <a:gd name="connsiteY5490" fmla="*/ 598084 h 4020696"/>
                <a:gd name="connsiteX5491" fmla="*/ 5013771 w 8140614"/>
                <a:gd name="connsiteY5491" fmla="*/ 599622 h 4020696"/>
                <a:gd name="connsiteX5492" fmla="*/ 5016334 w 8140614"/>
                <a:gd name="connsiteY5492" fmla="*/ 612950 h 4020696"/>
                <a:gd name="connsiteX5493" fmla="*/ 5011208 w 8140614"/>
                <a:gd name="connsiteY5493" fmla="*/ 610387 h 4020696"/>
                <a:gd name="connsiteX5494" fmla="*/ 5007108 w 8140614"/>
                <a:gd name="connsiteY5494" fmla="*/ 607824 h 4020696"/>
                <a:gd name="connsiteX5495" fmla="*/ 5007108 w 8140614"/>
                <a:gd name="connsiteY5495" fmla="*/ 592958 h 4020696"/>
                <a:gd name="connsiteX5496" fmla="*/ 4984554 w 8140614"/>
                <a:gd name="connsiteY5496" fmla="*/ 590395 h 4020696"/>
                <a:gd name="connsiteX5497" fmla="*/ 4981991 w 8140614"/>
                <a:gd name="connsiteY5497" fmla="*/ 585269 h 4020696"/>
                <a:gd name="connsiteX5498" fmla="*/ 4984554 w 8140614"/>
                <a:gd name="connsiteY5498" fmla="*/ 577068 h 4020696"/>
                <a:gd name="connsiteX5499" fmla="*/ 5009671 w 8140614"/>
                <a:gd name="connsiteY5499" fmla="*/ 571942 h 4020696"/>
                <a:gd name="connsiteX5500" fmla="*/ 5013771 w 8140614"/>
                <a:gd name="connsiteY5500" fmla="*/ 540161 h 4020696"/>
                <a:gd name="connsiteX5501" fmla="*/ 5062981 w 8140614"/>
                <a:gd name="connsiteY5501" fmla="*/ 502741 h 4020696"/>
                <a:gd name="connsiteX5502" fmla="*/ 5052216 w 8140614"/>
                <a:gd name="connsiteY5502" fmla="*/ 500178 h 4020696"/>
                <a:gd name="connsiteX5503" fmla="*/ 5052216 w 8140614"/>
                <a:gd name="connsiteY5503" fmla="*/ 495052 h 4020696"/>
                <a:gd name="connsiteX5504" fmla="*/ 5079896 w 8140614"/>
                <a:gd name="connsiteY5504" fmla="*/ 484288 h 4020696"/>
                <a:gd name="connsiteX5505" fmla="*/ 5088098 w 8140614"/>
                <a:gd name="connsiteY5505" fmla="*/ 461733 h 4020696"/>
                <a:gd name="connsiteX5506" fmla="*/ 5102451 w 8140614"/>
                <a:gd name="connsiteY5506" fmla="*/ 452507 h 4020696"/>
                <a:gd name="connsiteX5507" fmla="*/ 5095787 w 8140614"/>
                <a:gd name="connsiteY5507" fmla="*/ 436616 h 4020696"/>
                <a:gd name="connsiteX5508" fmla="*/ 5116804 w 8140614"/>
                <a:gd name="connsiteY5508" fmla="*/ 436616 h 4020696"/>
                <a:gd name="connsiteX5509" fmla="*/ 5148585 w 8140614"/>
                <a:gd name="connsiteY5509" fmla="*/ 409961 h 4020696"/>
                <a:gd name="connsiteX5510" fmla="*/ 5202920 w 8140614"/>
                <a:gd name="connsiteY5510" fmla="*/ 396634 h 4020696"/>
                <a:gd name="connsiteX5511" fmla="*/ 5218810 w 8140614"/>
                <a:gd name="connsiteY5511" fmla="*/ 387407 h 4020696"/>
                <a:gd name="connsiteX5512" fmla="*/ 5250592 w 8140614"/>
                <a:gd name="connsiteY5512" fmla="*/ 392533 h 4020696"/>
                <a:gd name="connsiteX5513" fmla="*/ 5359262 w 8140614"/>
                <a:gd name="connsiteY5513" fmla="*/ 357676 h 4020696"/>
                <a:gd name="connsiteX5514" fmla="*/ 1638831 w 8140614"/>
                <a:gd name="connsiteY5514" fmla="*/ 351012 h 4020696"/>
                <a:gd name="connsiteX5515" fmla="*/ 1708031 w 8140614"/>
                <a:gd name="connsiteY5515" fmla="*/ 371004 h 4020696"/>
                <a:gd name="connsiteX5516" fmla="*/ 1782358 w 8140614"/>
                <a:gd name="connsiteY5516" fmla="*/ 385869 h 4020696"/>
                <a:gd name="connsiteX5517" fmla="*/ 1764929 w 8140614"/>
                <a:gd name="connsiteY5517" fmla="*/ 406886 h 4020696"/>
                <a:gd name="connsiteX5518" fmla="*/ 1767492 w 8140614"/>
                <a:gd name="connsiteY5518" fmla="*/ 406886 h 4020696"/>
                <a:gd name="connsiteX5519" fmla="*/ 1790047 w 8140614"/>
                <a:gd name="connsiteY5519" fmla="*/ 410986 h 4020696"/>
                <a:gd name="connsiteX5520" fmla="*/ 1807475 w 8140614"/>
                <a:gd name="connsiteY5520" fmla="*/ 422776 h 4020696"/>
                <a:gd name="connsiteX5521" fmla="*/ 1870012 w 8140614"/>
                <a:gd name="connsiteY5521" fmla="*/ 421238 h 4020696"/>
                <a:gd name="connsiteX5522" fmla="*/ 2002775 w 8140614"/>
                <a:gd name="connsiteY5522" fmla="*/ 423801 h 4020696"/>
                <a:gd name="connsiteX5523" fmla="*/ 2005338 w 8140614"/>
                <a:gd name="connsiteY5523" fmla="*/ 428927 h 4020696"/>
                <a:gd name="connsiteX5524" fmla="*/ 1993548 w 8140614"/>
                <a:gd name="connsiteY5524" fmla="*/ 455582 h 4020696"/>
                <a:gd name="connsiteX5525" fmla="*/ 1918196 w 8140614"/>
                <a:gd name="connsiteY5525" fmla="*/ 451482 h 4020696"/>
                <a:gd name="connsiteX5526" fmla="*/ 1798761 w 8140614"/>
                <a:gd name="connsiteY5526" fmla="*/ 447381 h 4020696"/>
                <a:gd name="connsiteX5527" fmla="*/ 1778770 w 8140614"/>
                <a:gd name="connsiteY5527" fmla="*/ 461733 h 4020696"/>
                <a:gd name="connsiteX5528" fmla="*/ 1722897 w 8140614"/>
                <a:gd name="connsiteY5528" fmla="*/ 439179 h 4020696"/>
                <a:gd name="connsiteX5529" fmla="*/ 1725460 w 8140614"/>
                <a:gd name="connsiteY5529" fmla="*/ 418163 h 4020696"/>
                <a:gd name="connsiteX5530" fmla="*/ 1697779 w 8140614"/>
                <a:gd name="connsiteY5530" fmla="*/ 378180 h 4020696"/>
                <a:gd name="connsiteX5531" fmla="*/ 1620890 w 8140614"/>
                <a:gd name="connsiteY5531" fmla="*/ 355626 h 4020696"/>
                <a:gd name="connsiteX5532" fmla="*/ 1638831 w 8140614"/>
                <a:gd name="connsiteY5532" fmla="*/ 351012 h 4020696"/>
                <a:gd name="connsiteX5533" fmla="*/ 1165191 w 8140614"/>
                <a:gd name="connsiteY5533" fmla="*/ 325895 h 4020696"/>
                <a:gd name="connsiteX5534" fmla="*/ 1190308 w 8140614"/>
                <a:gd name="connsiteY5534" fmla="*/ 335122 h 4020696"/>
                <a:gd name="connsiteX5535" fmla="*/ 1188770 w 8140614"/>
                <a:gd name="connsiteY5535" fmla="*/ 337685 h 4020696"/>
                <a:gd name="connsiteX5536" fmla="*/ 1174417 w 8140614"/>
                <a:gd name="connsiteY5536" fmla="*/ 345887 h 4020696"/>
                <a:gd name="connsiteX5537" fmla="*/ 1175955 w 8140614"/>
                <a:gd name="connsiteY5537" fmla="*/ 368441 h 4020696"/>
                <a:gd name="connsiteX5538" fmla="*/ 1149300 w 8140614"/>
                <a:gd name="connsiteY5538" fmla="*/ 384331 h 4020696"/>
                <a:gd name="connsiteX5539" fmla="*/ 1142636 w 8140614"/>
                <a:gd name="connsiteY5539" fmla="*/ 382793 h 4020696"/>
                <a:gd name="connsiteX5540" fmla="*/ 1138536 w 8140614"/>
                <a:gd name="connsiteY5540" fmla="*/ 358701 h 4020696"/>
                <a:gd name="connsiteX5541" fmla="*/ 1135973 w 8140614"/>
                <a:gd name="connsiteY5541" fmla="*/ 357164 h 4020696"/>
                <a:gd name="connsiteX5542" fmla="*/ 1127771 w 8140614"/>
                <a:gd name="connsiteY5542" fmla="*/ 358701 h 4020696"/>
                <a:gd name="connsiteX5543" fmla="*/ 1109318 w 8140614"/>
                <a:gd name="connsiteY5543" fmla="*/ 392020 h 4020696"/>
                <a:gd name="connsiteX5544" fmla="*/ 1097528 w 8140614"/>
                <a:gd name="connsiteY5544" fmla="*/ 387919 h 4020696"/>
                <a:gd name="connsiteX5545" fmla="*/ 1084200 w 8140614"/>
                <a:gd name="connsiteY5545" fmla="*/ 406373 h 4020696"/>
                <a:gd name="connsiteX5546" fmla="*/ 1072411 w 8140614"/>
                <a:gd name="connsiteY5546" fmla="*/ 387919 h 4020696"/>
                <a:gd name="connsiteX5547" fmla="*/ 1064209 w 8140614"/>
                <a:gd name="connsiteY5547" fmla="*/ 390482 h 4020696"/>
                <a:gd name="connsiteX5548" fmla="*/ 1032428 w 8140614"/>
                <a:gd name="connsiteY5548" fmla="*/ 402272 h 4020696"/>
                <a:gd name="connsiteX5549" fmla="*/ 1029865 w 8140614"/>
                <a:gd name="connsiteY5549" fmla="*/ 384844 h 4020696"/>
                <a:gd name="connsiteX5550" fmla="*/ 1068310 w 8140614"/>
                <a:gd name="connsiteY5550" fmla="*/ 374079 h 4020696"/>
                <a:gd name="connsiteX5551" fmla="*/ 1120082 w 8140614"/>
                <a:gd name="connsiteY5551" fmla="*/ 334097 h 4020696"/>
                <a:gd name="connsiteX5552" fmla="*/ 1161090 w 8140614"/>
                <a:gd name="connsiteY5552" fmla="*/ 338198 h 4020696"/>
                <a:gd name="connsiteX5553" fmla="*/ 1165191 w 8140614"/>
                <a:gd name="connsiteY5553" fmla="*/ 325895 h 4020696"/>
                <a:gd name="connsiteX5554" fmla="*/ 1755190 w 8140614"/>
                <a:gd name="connsiteY5554" fmla="*/ 323332 h 4020696"/>
                <a:gd name="connsiteX5555" fmla="*/ 1771081 w 8140614"/>
                <a:gd name="connsiteY5555" fmla="*/ 324870 h 4020696"/>
                <a:gd name="connsiteX5556" fmla="*/ 1776207 w 8140614"/>
                <a:gd name="connsiteY5556" fmla="*/ 329996 h 4020696"/>
                <a:gd name="connsiteX5557" fmla="*/ 1776207 w 8140614"/>
                <a:gd name="connsiteY5557" fmla="*/ 332559 h 4020696"/>
                <a:gd name="connsiteX5558" fmla="*/ 1772106 w 8140614"/>
                <a:gd name="connsiteY5558" fmla="*/ 336660 h 4020696"/>
                <a:gd name="connsiteX5559" fmla="*/ 1751089 w 8140614"/>
                <a:gd name="connsiteY5559" fmla="*/ 338198 h 4020696"/>
                <a:gd name="connsiteX5560" fmla="*/ 1745963 w 8140614"/>
                <a:gd name="connsiteY5560" fmla="*/ 334097 h 4020696"/>
                <a:gd name="connsiteX5561" fmla="*/ 1745963 w 8140614"/>
                <a:gd name="connsiteY5561" fmla="*/ 329996 h 4020696"/>
                <a:gd name="connsiteX5562" fmla="*/ 1755190 w 8140614"/>
                <a:gd name="connsiteY5562" fmla="*/ 323332 h 4020696"/>
                <a:gd name="connsiteX5563" fmla="*/ 6347550 w 8140614"/>
                <a:gd name="connsiteY5563" fmla="*/ 396121 h 4020696"/>
                <a:gd name="connsiteX5564" fmla="*/ 6361902 w 8140614"/>
                <a:gd name="connsiteY5564" fmla="*/ 394583 h 4020696"/>
                <a:gd name="connsiteX5565" fmla="*/ 6361902 w 8140614"/>
                <a:gd name="connsiteY5565" fmla="*/ 397146 h 4020696"/>
                <a:gd name="connsiteX5566" fmla="*/ 6361902 w 8140614"/>
                <a:gd name="connsiteY5566" fmla="*/ 407911 h 4020696"/>
                <a:gd name="connsiteX5567" fmla="*/ 6372667 w 8140614"/>
                <a:gd name="connsiteY5567" fmla="*/ 412012 h 4020696"/>
                <a:gd name="connsiteX5568" fmla="*/ 6358314 w 8140614"/>
                <a:gd name="connsiteY5568" fmla="*/ 417138 h 4020696"/>
                <a:gd name="connsiteX5569" fmla="*/ 6359852 w 8140614"/>
                <a:gd name="connsiteY5569" fmla="*/ 423801 h 4020696"/>
                <a:gd name="connsiteX5570" fmla="*/ 6369079 w 8140614"/>
                <a:gd name="connsiteY5570" fmla="*/ 427902 h 4020696"/>
                <a:gd name="connsiteX5571" fmla="*/ 6367541 w 8140614"/>
                <a:gd name="connsiteY5571" fmla="*/ 432003 h 4020696"/>
                <a:gd name="connsiteX5572" fmla="*/ 6330634 w 8140614"/>
                <a:gd name="connsiteY5572" fmla="*/ 450456 h 4020696"/>
                <a:gd name="connsiteX5573" fmla="*/ 6323970 w 8140614"/>
                <a:gd name="connsiteY5573" fmla="*/ 462246 h 4020696"/>
                <a:gd name="connsiteX5574" fmla="*/ 6285525 w 8140614"/>
                <a:gd name="connsiteY5574" fmla="*/ 474036 h 4020696"/>
                <a:gd name="connsiteX5575" fmla="*/ 6247080 w 8140614"/>
                <a:gd name="connsiteY5575" fmla="*/ 503254 h 4020696"/>
                <a:gd name="connsiteX5576" fmla="*/ 6183519 w 8140614"/>
                <a:gd name="connsiteY5576" fmla="*/ 540673 h 4020696"/>
                <a:gd name="connsiteX5577" fmla="*/ 6183519 w 8140614"/>
                <a:gd name="connsiteY5577" fmla="*/ 544774 h 4020696"/>
                <a:gd name="connsiteX5578" fmla="*/ 6186082 w 8140614"/>
                <a:gd name="connsiteY5578" fmla="*/ 546312 h 4020696"/>
                <a:gd name="connsiteX5579" fmla="*/ 6292189 w 8140614"/>
                <a:gd name="connsiteY5579" fmla="*/ 510430 h 4020696"/>
                <a:gd name="connsiteX5580" fmla="*/ 6289626 w 8140614"/>
                <a:gd name="connsiteY5580" fmla="*/ 506329 h 4020696"/>
                <a:gd name="connsiteX5581" fmla="*/ 6277836 w 8140614"/>
                <a:gd name="connsiteY5581" fmla="*/ 503766 h 4020696"/>
                <a:gd name="connsiteX5582" fmla="*/ 6282962 w 8140614"/>
                <a:gd name="connsiteY5582" fmla="*/ 497103 h 4020696"/>
                <a:gd name="connsiteX5583" fmla="*/ 6301416 w 8140614"/>
                <a:gd name="connsiteY5583" fmla="*/ 493002 h 4020696"/>
                <a:gd name="connsiteX5584" fmla="*/ 6353188 w 8140614"/>
                <a:gd name="connsiteY5584" fmla="*/ 499666 h 4020696"/>
                <a:gd name="connsiteX5585" fmla="*/ 6362415 w 8140614"/>
                <a:gd name="connsiteY5585" fmla="*/ 527346 h 4020696"/>
                <a:gd name="connsiteX5586" fmla="*/ 6363953 w 8140614"/>
                <a:gd name="connsiteY5586" fmla="*/ 527346 h 4020696"/>
                <a:gd name="connsiteX5587" fmla="*/ 6370617 w 8140614"/>
                <a:gd name="connsiteY5587" fmla="*/ 525808 h 4020696"/>
                <a:gd name="connsiteX5588" fmla="*/ 6369079 w 8140614"/>
                <a:gd name="connsiteY5588" fmla="*/ 515044 h 4020696"/>
                <a:gd name="connsiteX5589" fmla="*/ 6484413 w 8140614"/>
                <a:gd name="connsiteY5589" fmla="*/ 516581 h 4020696"/>
                <a:gd name="connsiteX5590" fmla="*/ 6481850 w 8140614"/>
                <a:gd name="connsiteY5590" fmla="*/ 516581 h 4020696"/>
                <a:gd name="connsiteX5591" fmla="*/ 6476724 w 8140614"/>
                <a:gd name="connsiteY5591" fmla="*/ 520682 h 4020696"/>
                <a:gd name="connsiteX5592" fmla="*/ 6512606 w 8140614"/>
                <a:gd name="connsiteY5592" fmla="*/ 531447 h 4020696"/>
                <a:gd name="connsiteX5593" fmla="*/ 6592059 w 8140614"/>
                <a:gd name="connsiteY5593" fmla="*/ 540673 h 4020696"/>
                <a:gd name="connsiteX5594" fmla="*/ 6592059 w 8140614"/>
                <a:gd name="connsiteY5594" fmla="*/ 538110 h 4020696"/>
                <a:gd name="connsiteX5595" fmla="*/ 6592059 w 8140614"/>
                <a:gd name="connsiteY5595" fmla="*/ 514018 h 4020696"/>
                <a:gd name="connsiteX5596" fmla="*/ 6598723 w 8140614"/>
                <a:gd name="connsiteY5596" fmla="*/ 507355 h 4020696"/>
                <a:gd name="connsiteX5597" fmla="*/ 6610512 w 8140614"/>
                <a:gd name="connsiteY5597" fmla="*/ 505817 h 4020696"/>
                <a:gd name="connsiteX5598" fmla="*/ 6613075 w 8140614"/>
                <a:gd name="connsiteY5598" fmla="*/ 497615 h 4020696"/>
                <a:gd name="connsiteX5599" fmla="*/ 6618201 w 8140614"/>
                <a:gd name="connsiteY5599" fmla="*/ 501716 h 4020696"/>
                <a:gd name="connsiteX5600" fmla="*/ 6665873 w 8140614"/>
                <a:gd name="connsiteY5600" fmla="*/ 522733 h 4020696"/>
                <a:gd name="connsiteX5601" fmla="*/ 6717645 w 8140614"/>
                <a:gd name="connsiteY5601" fmla="*/ 533497 h 4020696"/>
                <a:gd name="connsiteX5602" fmla="*/ 6716107 w 8140614"/>
                <a:gd name="connsiteY5602" fmla="*/ 561177 h 4020696"/>
                <a:gd name="connsiteX5603" fmla="*/ 6727897 w 8140614"/>
                <a:gd name="connsiteY5603" fmla="*/ 572967 h 4020696"/>
                <a:gd name="connsiteX5604" fmla="*/ 6725334 w 8140614"/>
                <a:gd name="connsiteY5604" fmla="*/ 575530 h 4020696"/>
                <a:gd name="connsiteX5605" fmla="*/ 6698679 w 8140614"/>
                <a:gd name="connsiteY5605" fmla="*/ 570404 h 4020696"/>
                <a:gd name="connsiteX5606" fmla="*/ 6698679 w 8140614"/>
                <a:gd name="connsiteY5606" fmla="*/ 575530 h 4020696"/>
                <a:gd name="connsiteX5607" fmla="*/ 6725334 w 8140614"/>
                <a:gd name="connsiteY5607" fmla="*/ 607311 h 4020696"/>
                <a:gd name="connsiteX5608" fmla="*/ 6767880 w 8140614"/>
                <a:gd name="connsiteY5608" fmla="*/ 634991 h 4020696"/>
                <a:gd name="connsiteX5609" fmla="*/ 6804786 w 8140614"/>
                <a:gd name="connsiteY5609" fmla="*/ 588345 h 4020696"/>
                <a:gd name="connsiteX5610" fmla="*/ 6873987 w 8140614"/>
                <a:gd name="connsiteY5610" fmla="*/ 597572 h 4020696"/>
                <a:gd name="connsiteX5611" fmla="*/ 6933448 w 8140614"/>
                <a:gd name="connsiteY5611" fmla="*/ 610899 h 4020696"/>
                <a:gd name="connsiteX5612" fmla="*/ 6933448 w 8140614"/>
                <a:gd name="connsiteY5612" fmla="*/ 606798 h 4020696"/>
                <a:gd name="connsiteX5613" fmla="*/ 6922684 w 8140614"/>
                <a:gd name="connsiteY5613" fmla="*/ 600135 h 4020696"/>
                <a:gd name="connsiteX5614" fmla="*/ 6969330 w 8140614"/>
                <a:gd name="connsiteY5614" fmla="*/ 604236 h 4020696"/>
                <a:gd name="connsiteX5615" fmla="*/ 6970868 w 8140614"/>
                <a:gd name="connsiteY5615" fmla="*/ 593471 h 4020696"/>
                <a:gd name="connsiteX5616" fmla="*/ 6962667 w 8140614"/>
                <a:gd name="connsiteY5616" fmla="*/ 580143 h 4020696"/>
                <a:gd name="connsiteX5617" fmla="*/ 6970868 w 8140614"/>
                <a:gd name="connsiteY5617" fmla="*/ 573480 h 4020696"/>
                <a:gd name="connsiteX5618" fmla="*/ 6965742 w 8140614"/>
                <a:gd name="connsiteY5618" fmla="*/ 569379 h 4020696"/>
                <a:gd name="connsiteX5619" fmla="*/ 6953952 w 8140614"/>
                <a:gd name="connsiteY5619" fmla="*/ 562715 h 4020696"/>
                <a:gd name="connsiteX5620" fmla="*/ 6993935 w 8140614"/>
                <a:gd name="connsiteY5620" fmla="*/ 554514 h 4020696"/>
                <a:gd name="connsiteX5621" fmla="*/ 6993935 w 8140614"/>
                <a:gd name="connsiteY5621" fmla="*/ 552976 h 4020696"/>
                <a:gd name="connsiteX5622" fmla="*/ 6989834 w 8140614"/>
                <a:gd name="connsiteY5622" fmla="*/ 544774 h 4020696"/>
                <a:gd name="connsiteX5623" fmla="*/ 6991372 w 8140614"/>
                <a:gd name="connsiteY5623" fmla="*/ 542211 h 4020696"/>
                <a:gd name="connsiteX5624" fmla="*/ 7111832 w 8140614"/>
                <a:gd name="connsiteY5624" fmla="*/ 560665 h 4020696"/>
                <a:gd name="connsiteX5625" fmla="*/ 7111832 w 8140614"/>
                <a:gd name="connsiteY5625" fmla="*/ 562203 h 4020696"/>
                <a:gd name="connsiteX5626" fmla="*/ 7078514 w 8140614"/>
                <a:gd name="connsiteY5626" fmla="*/ 560665 h 4020696"/>
                <a:gd name="connsiteX5627" fmla="*/ 7075951 w 8140614"/>
                <a:gd name="connsiteY5627" fmla="*/ 565791 h 4020696"/>
                <a:gd name="connsiteX5628" fmla="*/ 7080051 w 8140614"/>
                <a:gd name="connsiteY5628" fmla="*/ 569892 h 4020696"/>
                <a:gd name="connsiteX5629" fmla="*/ 7102605 w 8140614"/>
                <a:gd name="connsiteY5629" fmla="*/ 575017 h 4020696"/>
                <a:gd name="connsiteX5630" fmla="*/ 7102605 w 8140614"/>
                <a:gd name="connsiteY5630" fmla="*/ 576555 h 4020696"/>
                <a:gd name="connsiteX5631" fmla="*/ 7085177 w 8140614"/>
                <a:gd name="connsiteY5631" fmla="*/ 585782 h 4020696"/>
                <a:gd name="connsiteX5632" fmla="*/ 7086715 w 8140614"/>
                <a:gd name="connsiteY5632" fmla="*/ 590908 h 4020696"/>
                <a:gd name="connsiteX5633" fmla="*/ 7089278 w 8140614"/>
                <a:gd name="connsiteY5633" fmla="*/ 593471 h 4020696"/>
                <a:gd name="connsiteX5634" fmla="*/ 7123622 w 8140614"/>
                <a:gd name="connsiteY5634" fmla="*/ 568354 h 4020696"/>
                <a:gd name="connsiteX5635" fmla="*/ 7196411 w 8140614"/>
                <a:gd name="connsiteY5635" fmla="*/ 584244 h 4020696"/>
                <a:gd name="connsiteX5636" fmla="*/ 7171293 w 8140614"/>
                <a:gd name="connsiteY5636" fmla="*/ 586807 h 4020696"/>
                <a:gd name="connsiteX5637" fmla="*/ 7171293 w 8140614"/>
                <a:gd name="connsiteY5637" fmla="*/ 591933 h 4020696"/>
                <a:gd name="connsiteX5638" fmla="*/ 7175395 w 8140614"/>
                <a:gd name="connsiteY5638" fmla="*/ 594496 h 4020696"/>
                <a:gd name="connsiteX5639" fmla="*/ 7199486 w 8140614"/>
                <a:gd name="connsiteY5639" fmla="*/ 598597 h 4020696"/>
                <a:gd name="connsiteX5640" fmla="*/ 7211276 w 8140614"/>
                <a:gd name="connsiteY5640" fmla="*/ 610387 h 4020696"/>
                <a:gd name="connsiteX5641" fmla="*/ 7245620 w 8140614"/>
                <a:gd name="connsiteY5641" fmla="*/ 618588 h 4020696"/>
                <a:gd name="connsiteX5642" fmla="*/ 7245620 w 8140614"/>
                <a:gd name="connsiteY5642" fmla="*/ 627815 h 4020696"/>
                <a:gd name="connsiteX5643" fmla="*/ 7427592 w 8140614"/>
                <a:gd name="connsiteY5643" fmla="*/ 651907 h 4020696"/>
                <a:gd name="connsiteX5644" fmla="*/ 7420928 w 8140614"/>
                <a:gd name="connsiteY5644" fmla="*/ 674461 h 4020696"/>
                <a:gd name="connsiteX5645" fmla="*/ 7422466 w 8140614"/>
                <a:gd name="connsiteY5645" fmla="*/ 675999 h 4020696"/>
                <a:gd name="connsiteX5646" fmla="*/ 7451684 w 8140614"/>
                <a:gd name="connsiteY5646" fmla="*/ 680100 h 4020696"/>
                <a:gd name="connsiteX5647" fmla="*/ 7459886 w 8140614"/>
                <a:gd name="connsiteY5647" fmla="*/ 705217 h 4020696"/>
                <a:gd name="connsiteX5648" fmla="*/ 7462449 w 8140614"/>
                <a:gd name="connsiteY5648" fmla="*/ 703679 h 4020696"/>
                <a:gd name="connsiteX5649" fmla="*/ 7465012 w 8140614"/>
                <a:gd name="connsiteY5649" fmla="*/ 682663 h 4020696"/>
                <a:gd name="connsiteX5650" fmla="*/ 7531137 w 8140614"/>
                <a:gd name="connsiteY5650" fmla="*/ 678562 h 4020696"/>
                <a:gd name="connsiteX5651" fmla="*/ 7612127 w 8140614"/>
                <a:gd name="connsiteY5651" fmla="*/ 665235 h 4020696"/>
                <a:gd name="connsiteX5652" fmla="*/ 7642883 w 8140614"/>
                <a:gd name="connsiteY5652" fmla="*/ 673436 h 4020696"/>
                <a:gd name="connsiteX5653" fmla="*/ 7641345 w 8140614"/>
                <a:gd name="connsiteY5653" fmla="*/ 677537 h 4020696"/>
                <a:gd name="connsiteX5654" fmla="*/ 7637245 w 8140614"/>
                <a:gd name="connsiteY5654" fmla="*/ 681638 h 4020696"/>
                <a:gd name="connsiteX5655" fmla="*/ 7617253 w 8140614"/>
                <a:gd name="connsiteY5655" fmla="*/ 677537 h 4020696"/>
                <a:gd name="connsiteX5656" fmla="*/ 7613152 w 8140614"/>
                <a:gd name="connsiteY5656" fmla="*/ 680100 h 4020696"/>
                <a:gd name="connsiteX5657" fmla="*/ 7618278 w 8140614"/>
                <a:gd name="connsiteY5657" fmla="*/ 694453 h 4020696"/>
                <a:gd name="connsiteX5658" fmla="*/ 7668513 w 8140614"/>
                <a:gd name="connsiteY5658" fmla="*/ 715469 h 4020696"/>
                <a:gd name="connsiteX5659" fmla="*/ 7681840 w 8140614"/>
                <a:gd name="connsiteY5659" fmla="*/ 706242 h 4020696"/>
                <a:gd name="connsiteX5660" fmla="*/ 7680303 w 8140614"/>
                <a:gd name="connsiteY5660" fmla="*/ 695478 h 4020696"/>
                <a:gd name="connsiteX5661" fmla="*/ 7664412 w 8140614"/>
                <a:gd name="connsiteY5661" fmla="*/ 675487 h 4020696"/>
                <a:gd name="connsiteX5662" fmla="*/ 7671076 w 8140614"/>
                <a:gd name="connsiteY5662" fmla="*/ 661134 h 4020696"/>
                <a:gd name="connsiteX5663" fmla="*/ 7673639 w 8140614"/>
                <a:gd name="connsiteY5663" fmla="*/ 659596 h 4020696"/>
                <a:gd name="connsiteX5664" fmla="*/ 7722848 w 8140614"/>
                <a:gd name="connsiteY5664" fmla="*/ 672924 h 4020696"/>
                <a:gd name="connsiteX5665" fmla="*/ 7799738 w 8140614"/>
                <a:gd name="connsiteY5665" fmla="*/ 670361 h 4020696"/>
                <a:gd name="connsiteX5666" fmla="*/ 7807939 w 8140614"/>
                <a:gd name="connsiteY5666" fmla="*/ 678562 h 4020696"/>
                <a:gd name="connsiteX5667" fmla="*/ 7858174 w 8140614"/>
                <a:gd name="connsiteY5667" fmla="*/ 691890 h 4020696"/>
                <a:gd name="connsiteX5668" fmla="*/ 7928399 w 8140614"/>
                <a:gd name="connsiteY5668" fmla="*/ 731872 h 4020696"/>
                <a:gd name="connsiteX5669" fmla="*/ 7980172 w 8140614"/>
                <a:gd name="connsiteY5669" fmla="*/ 752889 h 4020696"/>
                <a:gd name="connsiteX5670" fmla="*/ 8001189 w 8140614"/>
                <a:gd name="connsiteY5670" fmla="*/ 772880 h 4020696"/>
                <a:gd name="connsiteX5671" fmla="*/ 7999651 w 8140614"/>
                <a:gd name="connsiteY5671" fmla="*/ 796972 h 4020696"/>
                <a:gd name="connsiteX5672" fmla="*/ 8017079 w 8140614"/>
                <a:gd name="connsiteY5672" fmla="*/ 808762 h 4020696"/>
                <a:gd name="connsiteX5673" fmla="*/ 8019642 w 8140614"/>
                <a:gd name="connsiteY5673" fmla="*/ 807224 h 4020696"/>
                <a:gd name="connsiteX5674" fmla="*/ 8023743 w 8140614"/>
                <a:gd name="connsiteY5674" fmla="*/ 788771 h 4020696"/>
                <a:gd name="connsiteX5675" fmla="*/ 8012978 w 8140614"/>
                <a:gd name="connsiteY5675" fmla="*/ 780569 h 4020696"/>
                <a:gd name="connsiteX5676" fmla="*/ 8012978 w 8140614"/>
                <a:gd name="connsiteY5676" fmla="*/ 779031 h 4020696"/>
                <a:gd name="connsiteX5677" fmla="*/ 8116523 w 8140614"/>
                <a:gd name="connsiteY5677" fmla="*/ 820039 h 4020696"/>
                <a:gd name="connsiteX5678" fmla="*/ 8095507 w 8140614"/>
                <a:gd name="connsiteY5678" fmla="*/ 834392 h 4020696"/>
                <a:gd name="connsiteX5679" fmla="*/ 8079616 w 8140614"/>
                <a:gd name="connsiteY5679" fmla="*/ 830291 h 4020696"/>
                <a:gd name="connsiteX5680" fmla="*/ 8079616 w 8140614"/>
                <a:gd name="connsiteY5680" fmla="*/ 835417 h 4020696"/>
                <a:gd name="connsiteX5681" fmla="*/ 8087818 w 8140614"/>
                <a:gd name="connsiteY5681" fmla="*/ 839518 h 4020696"/>
                <a:gd name="connsiteX5682" fmla="*/ 8053473 w 8140614"/>
                <a:gd name="connsiteY5682" fmla="*/ 832854 h 4020696"/>
                <a:gd name="connsiteX5683" fmla="*/ 8057574 w 8140614"/>
                <a:gd name="connsiteY5683" fmla="*/ 870274 h 4020696"/>
                <a:gd name="connsiteX5684" fmla="*/ 8045784 w 8140614"/>
                <a:gd name="connsiteY5684" fmla="*/ 866173 h 4020696"/>
                <a:gd name="connsiteX5685" fmla="*/ 8044247 w 8140614"/>
                <a:gd name="connsiteY5685" fmla="*/ 870274 h 4020696"/>
                <a:gd name="connsiteX5686" fmla="*/ 8055011 w 8140614"/>
                <a:gd name="connsiteY5686" fmla="*/ 879500 h 4020696"/>
                <a:gd name="connsiteX5687" fmla="*/ 8052448 w 8140614"/>
                <a:gd name="connsiteY5687" fmla="*/ 882063 h 4020696"/>
                <a:gd name="connsiteX5688" fmla="*/ 7992987 w 8140614"/>
                <a:gd name="connsiteY5688" fmla="*/ 864635 h 4020696"/>
                <a:gd name="connsiteX5689" fmla="*/ 7970433 w 8140614"/>
                <a:gd name="connsiteY5689" fmla="*/ 837980 h 4020696"/>
                <a:gd name="connsiteX5690" fmla="*/ 7923787 w 8140614"/>
                <a:gd name="connsiteY5690" fmla="*/ 836442 h 4020696"/>
                <a:gd name="connsiteX5691" fmla="*/ 7914560 w 8140614"/>
                <a:gd name="connsiteY5691" fmla="*/ 824652 h 4020696"/>
                <a:gd name="connsiteX5692" fmla="*/ 7922761 w 8140614"/>
                <a:gd name="connsiteY5692" fmla="*/ 808762 h 4020696"/>
                <a:gd name="connsiteX5693" fmla="*/ 7920198 w 8140614"/>
                <a:gd name="connsiteY5693" fmla="*/ 806199 h 4020696"/>
                <a:gd name="connsiteX5694" fmla="*/ 7900207 w 8140614"/>
                <a:gd name="connsiteY5694" fmla="*/ 810300 h 4020696"/>
                <a:gd name="connsiteX5695" fmla="*/ 7889442 w 8140614"/>
                <a:gd name="connsiteY5695" fmla="*/ 818501 h 4020696"/>
                <a:gd name="connsiteX5696" fmla="*/ 7889442 w 8140614"/>
                <a:gd name="connsiteY5696" fmla="*/ 826703 h 4020696"/>
                <a:gd name="connsiteX5697" fmla="*/ 7900207 w 8140614"/>
                <a:gd name="connsiteY5697" fmla="*/ 837467 h 4020696"/>
                <a:gd name="connsiteX5698" fmla="*/ 7839208 w 8140614"/>
                <a:gd name="connsiteY5698" fmla="*/ 870786 h 4020696"/>
                <a:gd name="connsiteX5699" fmla="*/ 7800763 w 8140614"/>
                <a:gd name="connsiteY5699" fmla="*/ 861559 h 4020696"/>
                <a:gd name="connsiteX5700" fmla="*/ 7803326 w 8140614"/>
                <a:gd name="connsiteY5700" fmla="*/ 872324 h 4020696"/>
                <a:gd name="connsiteX5701" fmla="*/ 7825880 w 8140614"/>
                <a:gd name="connsiteY5701" fmla="*/ 870786 h 4020696"/>
                <a:gd name="connsiteX5702" fmla="*/ 7850997 w 8140614"/>
                <a:gd name="connsiteY5702" fmla="*/ 894878 h 4020696"/>
                <a:gd name="connsiteX5703" fmla="*/ 7855098 w 8140614"/>
                <a:gd name="connsiteY5703" fmla="*/ 913332 h 4020696"/>
                <a:gd name="connsiteX5704" fmla="*/ 7872527 w 8140614"/>
                <a:gd name="connsiteY5704" fmla="*/ 939987 h 4020696"/>
                <a:gd name="connsiteX5705" fmla="*/ 7867401 w 8140614"/>
                <a:gd name="connsiteY5705" fmla="*/ 949213 h 4020696"/>
                <a:gd name="connsiteX5706" fmla="*/ 7864838 w 8140614"/>
                <a:gd name="connsiteY5706" fmla="*/ 950751 h 4020696"/>
                <a:gd name="connsiteX5707" fmla="*/ 7821267 w 8140614"/>
                <a:gd name="connsiteY5707" fmla="*/ 941525 h 4020696"/>
                <a:gd name="connsiteX5708" fmla="*/ 7796150 w 8140614"/>
                <a:gd name="connsiteY5708" fmla="*/ 959978 h 4020696"/>
                <a:gd name="connsiteX5709" fmla="*/ 7749503 w 8140614"/>
                <a:gd name="connsiteY5709" fmla="*/ 973306 h 4020696"/>
                <a:gd name="connsiteX5710" fmla="*/ 7699269 w 8140614"/>
                <a:gd name="connsiteY5710" fmla="*/ 1007650 h 4020696"/>
                <a:gd name="connsiteX5711" fmla="*/ 7665950 w 8140614"/>
                <a:gd name="connsiteY5711" fmla="*/ 1034305 h 4020696"/>
                <a:gd name="connsiteX5712" fmla="*/ 7660824 w 8140614"/>
                <a:gd name="connsiteY5712" fmla="*/ 1034305 h 4020696"/>
                <a:gd name="connsiteX5713" fmla="*/ 7572144 w 8140614"/>
                <a:gd name="connsiteY5713" fmla="*/ 1038405 h 4020696"/>
                <a:gd name="connsiteX5714" fmla="*/ 7572144 w 8140614"/>
                <a:gd name="connsiteY5714" fmla="*/ 1035842 h 4020696"/>
                <a:gd name="connsiteX5715" fmla="*/ 7568044 w 8140614"/>
                <a:gd name="connsiteY5715" fmla="*/ 1017389 h 4020696"/>
                <a:gd name="connsiteX5716" fmla="*/ 7566506 w 8140614"/>
                <a:gd name="connsiteY5716" fmla="*/ 1017389 h 4020696"/>
                <a:gd name="connsiteX5717" fmla="*/ 7541388 w 8140614"/>
                <a:gd name="connsiteY5717" fmla="*/ 1039943 h 4020696"/>
                <a:gd name="connsiteX5718" fmla="*/ 7516272 w 8140614"/>
                <a:gd name="connsiteY5718" fmla="*/ 1034817 h 4020696"/>
                <a:gd name="connsiteX5719" fmla="*/ 7473726 w 8140614"/>
                <a:gd name="connsiteY5719" fmla="*/ 1109144 h 4020696"/>
                <a:gd name="connsiteX5720" fmla="*/ 7500381 w 8140614"/>
                <a:gd name="connsiteY5720" fmla="*/ 1113245 h 4020696"/>
                <a:gd name="connsiteX5721" fmla="*/ 7488591 w 8140614"/>
                <a:gd name="connsiteY5721" fmla="*/ 1125034 h 4020696"/>
                <a:gd name="connsiteX5722" fmla="*/ 7487053 w 8140614"/>
                <a:gd name="connsiteY5722" fmla="*/ 1145026 h 4020696"/>
                <a:gd name="connsiteX5723" fmla="*/ 7501406 w 8140614"/>
                <a:gd name="connsiteY5723" fmla="*/ 1156815 h 4020696"/>
                <a:gd name="connsiteX5724" fmla="*/ 7501406 w 8140614"/>
                <a:gd name="connsiteY5724" fmla="*/ 1159378 h 4020696"/>
                <a:gd name="connsiteX5725" fmla="*/ 7497305 w 8140614"/>
                <a:gd name="connsiteY5725" fmla="*/ 1160916 h 4020696"/>
                <a:gd name="connsiteX5726" fmla="*/ 7478852 w 8140614"/>
                <a:gd name="connsiteY5726" fmla="*/ 1162454 h 4020696"/>
                <a:gd name="connsiteX5727" fmla="*/ 7465524 w 8140614"/>
                <a:gd name="connsiteY5727" fmla="*/ 1190134 h 4020696"/>
                <a:gd name="connsiteX5728" fmla="*/ 7472188 w 8140614"/>
                <a:gd name="connsiteY5728" fmla="*/ 1207563 h 4020696"/>
                <a:gd name="connsiteX5729" fmla="*/ 7469625 w 8140614"/>
                <a:gd name="connsiteY5729" fmla="*/ 1212689 h 4020696"/>
                <a:gd name="connsiteX5730" fmla="*/ 7420416 w 8140614"/>
                <a:gd name="connsiteY5730" fmla="*/ 1236781 h 4020696"/>
                <a:gd name="connsiteX5731" fmla="*/ 7424517 w 8140614"/>
                <a:gd name="connsiteY5731" fmla="*/ 1255234 h 4020696"/>
                <a:gd name="connsiteX5732" fmla="*/ 7391198 w 8140614"/>
                <a:gd name="connsiteY5732" fmla="*/ 1268562 h 4020696"/>
                <a:gd name="connsiteX5733" fmla="*/ 7355316 w 8140614"/>
                <a:gd name="connsiteY5733" fmla="*/ 1325460 h 4020696"/>
                <a:gd name="connsiteX5734" fmla="*/ 7352753 w 8140614"/>
                <a:gd name="connsiteY5734" fmla="*/ 1323922 h 4020696"/>
                <a:gd name="connsiteX5735" fmla="*/ 7328661 w 8140614"/>
                <a:gd name="connsiteY5735" fmla="*/ 1181933 h 4020696"/>
                <a:gd name="connsiteX5736" fmla="*/ 7355316 w 8140614"/>
                <a:gd name="connsiteY5736" fmla="*/ 1130160 h 4020696"/>
                <a:gd name="connsiteX5737" fmla="*/ 7356853 w 8140614"/>
                <a:gd name="connsiteY5737" fmla="*/ 1112732 h 4020696"/>
                <a:gd name="connsiteX5738" fmla="*/ 7358392 w 8140614"/>
                <a:gd name="connsiteY5738" fmla="*/ 1110169 h 4020696"/>
                <a:gd name="connsiteX5739" fmla="*/ 7372744 w 8140614"/>
                <a:gd name="connsiteY5739" fmla="*/ 1110169 h 4020696"/>
                <a:gd name="connsiteX5740" fmla="*/ 7409651 w 8140614"/>
                <a:gd name="connsiteY5740" fmla="*/ 1089153 h 4020696"/>
                <a:gd name="connsiteX5741" fmla="*/ 7509095 w 8140614"/>
                <a:gd name="connsiteY5741" fmla="*/ 1008162 h 4020696"/>
                <a:gd name="connsiteX5742" fmla="*/ 7530112 w 8140614"/>
                <a:gd name="connsiteY5742" fmla="*/ 952289 h 4020696"/>
                <a:gd name="connsiteX5743" fmla="*/ 7546002 w 8140614"/>
                <a:gd name="connsiteY5743" fmla="*/ 952289 h 4020696"/>
                <a:gd name="connsiteX5744" fmla="*/ 7546002 w 8140614"/>
                <a:gd name="connsiteY5744" fmla="*/ 947163 h 4020696"/>
                <a:gd name="connsiteX5745" fmla="*/ 7499356 w 8140614"/>
                <a:gd name="connsiteY5745" fmla="*/ 951264 h 4020696"/>
                <a:gd name="connsiteX5746" fmla="*/ 7497818 w 8140614"/>
                <a:gd name="connsiteY5746" fmla="*/ 978944 h 4020696"/>
                <a:gd name="connsiteX5747" fmla="*/ 7434256 w 8140614"/>
                <a:gd name="connsiteY5747" fmla="*/ 1009700 h 4020696"/>
                <a:gd name="connsiteX5748" fmla="*/ 7438357 w 8140614"/>
                <a:gd name="connsiteY5748" fmla="*/ 1000473 h 4020696"/>
                <a:gd name="connsiteX5749" fmla="*/ 7424004 w 8140614"/>
                <a:gd name="connsiteY5749" fmla="*/ 997910 h 4020696"/>
                <a:gd name="connsiteX5750" fmla="*/ 7437332 w 8140614"/>
                <a:gd name="connsiteY5750" fmla="*/ 971255 h 4020696"/>
                <a:gd name="connsiteX5751" fmla="*/ 7435794 w 8140614"/>
                <a:gd name="connsiteY5751" fmla="*/ 969717 h 4020696"/>
                <a:gd name="connsiteX5752" fmla="*/ 7418365 w 8140614"/>
                <a:gd name="connsiteY5752" fmla="*/ 976381 h 4020696"/>
                <a:gd name="connsiteX5753" fmla="*/ 7410164 w 8140614"/>
                <a:gd name="connsiteY5753" fmla="*/ 968180 h 4020696"/>
                <a:gd name="connsiteX5754" fmla="*/ 7355829 w 8140614"/>
                <a:gd name="connsiteY5754" fmla="*/ 978944 h 4020696"/>
                <a:gd name="connsiteX5755" fmla="*/ 7294829 w 8140614"/>
                <a:gd name="connsiteY5755" fmla="*/ 1048145 h 4020696"/>
                <a:gd name="connsiteX5756" fmla="*/ 7298930 w 8140614"/>
                <a:gd name="connsiteY5756" fmla="*/ 1056346 h 4020696"/>
                <a:gd name="connsiteX5757" fmla="*/ 7312258 w 8140614"/>
                <a:gd name="connsiteY5757" fmla="*/ 1057884 h 4020696"/>
                <a:gd name="connsiteX5758" fmla="*/ 7312258 w 8140614"/>
                <a:gd name="connsiteY5758" fmla="*/ 1059422 h 4020696"/>
                <a:gd name="connsiteX5759" fmla="*/ 7227167 w 8140614"/>
                <a:gd name="connsiteY5759" fmla="*/ 1072749 h 4020696"/>
                <a:gd name="connsiteX5760" fmla="*/ 7227167 w 8140614"/>
                <a:gd name="connsiteY5760" fmla="*/ 1071212 h 4020696"/>
                <a:gd name="connsiteX5761" fmla="*/ 7244595 w 8140614"/>
                <a:gd name="connsiteY5761" fmla="*/ 1066086 h 4020696"/>
                <a:gd name="connsiteX5762" fmla="*/ 7244595 w 8140614"/>
                <a:gd name="connsiteY5762" fmla="*/ 1060960 h 4020696"/>
                <a:gd name="connsiteX5763" fmla="*/ 7227167 w 8140614"/>
                <a:gd name="connsiteY5763" fmla="*/ 1049170 h 4020696"/>
                <a:gd name="connsiteX5764" fmla="*/ 7182058 w 8140614"/>
                <a:gd name="connsiteY5764" fmla="*/ 1045069 h 4020696"/>
                <a:gd name="connsiteX5765" fmla="*/ 7167706 w 8140614"/>
                <a:gd name="connsiteY5765" fmla="*/ 1058397 h 4020696"/>
                <a:gd name="connsiteX5766" fmla="*/ 7109269 w 8140614"/>
                <a:gd name="connsiteY5766" fmla="*/ 1062498 h 4020696"/>
                <a:gd name="connsiteX5767" fmla="*/ 7106706 w 8140614"/>
                <a:gd name="connsiteY5767" fmla="*/ 1064035 h 4020696"/>
                <a:gd name="connsiteX5768" fmla="*/ 7048270 w 8140614"/>
                <a:gd name="connsiteY5768" fmla="*/ 1054809 h 4020696"/>
                <a:gd name="connsiteX5769" fmla="*/ 6964717 w 8140614"/>
                <a:gd name="connsiteY5769" fmla="*/ 1119908 h 4020696"/>
                <a:gd name="connsiteX5770" fmla="*/ 6928835 w 8140614"/>
                <a:gd name="connsiteY5770" fmla="*/ 1144001 h 4020696"/>
                <a:gd name="connsiteX5771" fmla="*/ 6917045 w 8140614"/>
                <a:gd name="connsiteY5771" fmla="*/ 1163992 h 4020696"/>
                <a:gd name="connsiteX5772" fmla="*/ 6860147 w 8140614"/>
                <a:gd name="connsiteY5772" fmla="*/ 1205000 h 4020696"/>
                <a:gd name="connsiteX5773" fmla="*/ 6862710 w 8140614"/>
                <a:gd name="connsiteY5773" fmla="*/ 1214226 h 4020696"/>
                <a:gd name="connsiteX5774" fmla="*/ 6894491 w 8140614"/>
                <a:gd name="connsiteY5774" fmla="*/ 1214226 h 4020696"/>
                <a:gd name="connsiteX5775" fmla="*/ 6896029 w 8140614"/>
                <a:gd name="connsiteY5775" fmla="*/ 1239344 h 4020696"/>
                <a:gd name="connsiteX5776" fmla="*/ 6901155 w 8140614"/>
                <a:gd name="connsiteY5776" fmla="*/ 1239344 h 4020696"/>
                <a:gd name="connsiteX5777" fmla="*/ 6912944 w 8140614"/>
                <a:gd name="connsiteY5777" fmla="*/ 1224991 h 4020696"/>
                <a:gd name="connsiteX5778" fmla="*/ 6910381 w 8140614"/>
                <a:gd name="connsiteY5778" fmla="*/ 1249083 h 4020696"/>
                <a:gd name="connsiteX5779" fmla="*/ 6911919 w 8140614"/>
                <a:gd name="connsiteY5779" fmla="*/ 1250621 h 4020696"/>
                <a:gd name="connsiteX5780" fmla="*/ 6923709 w 8140614"/>
                <a:gd name="connsiteY5780" fmla="*/ 1249083 h 4020696"/>
                <a:gd name="connsiteX5781" fmla="*/ 6943700 w 8140614"/>
                <a:gd name="connsiteY5781" fmla="*/ 1226529 h 4020696"/>
                <a:gd name="connsiteX5782" fmla="*/ 6982145 w 8140614"/>
                <a:gd name="connsiteY5782" fmla="*/ 1249083 h 4020696"/>
                <a:gd name="connsiteX5783" fmla="*/ 6999573 w 8140614"/>
                <a:gd name="connsiteY5783" fmla="*/ 1259847 h 4020696"/>
                <a:gd name="connsiteX5784" fmla="*/ 6998035 w 8140614"/>
                <a:gd name="connsiteY5784" fmla="*/ 1295729 h 4020696"/>
                <a:gd name="connsiteX5785" fmla="*/ 6979582 w 8140614"/>
                <a:gd name="connsiteY5785" fmla="*/ 1333149 h 4020696"/>
                <a:gd name="connsiteX5786" fmla="*/ 6971381 w 8140614"/>
                <a:gd name="connsiteY5786" fmla="*/ 1391585 h 4020696"/>
                <a:gd name="connsiteX5787" fmla="*/ 6935499 w 8140614"/>
                <a:gd name="connsiteY5787" fmla="*/ 1439256 h 4020696"/>
                <a:gd name="connsiteX5788" fmla="*/ 6813500 w 8140614"/>
                <a:gd name="connsiteY5788" fmla="*/ 1562792 h 4020696"/>
                <a:gd name="connsiteX5789" fmla="*/ 6792484 w 8140614"/>
                <a:gd name="connsiteY5789" fmla="*/ 1547927 h 4020696"/>
                <a:gd name="connsiteX5790" fmla="*/ 6769930 w 8140614"/>
                <a:gd name="connsiteY5790" fmla="*/ 1556129 h 4020696"/>
                <a:gd name="connsiteX5791" fmla="*/ 6767367 w 8140614"/>
                <a:gd name="connsiteY5791" fmla="*/ 1508457 h 4020696"/>
                <a:gd name="connsiteX5792" fmla="*/ 6783258 w 8140614"/>
                <a:gd name="connsiteY5792" fmla="*/ 1495130 h 4020696"/>
                <a:gd name="connsiteX5793" fmla="*/ 6805811 w 8140614"/>
                <a:gd name="connsiteY5793" fmla="*/ 1499230 h 4020696"/>
                <a:gd name="connsiteX5794" fmla="*/ 6848357 w 8140614"/>
                <a:gd name="connsiteY5794" fmla="*/ 1431567 h 4020696"/>
                <a:gd name="connsiteX5795" fmla="*/ 6841693 w 8140614"/>
                <a:gd name="connsiteY5795" fmla="*/ 1406450 h 4020696"/>
                <a:gd name="connsiteX5796" fmla="*/ 6767367 w 8140614"/>
                <a:gd name="connsiteY5796" fmla="*/ 1419778 h 4020696"/>
                <a:gd name="connsiteX5797" fmla="*/ 6754039 w 8140614"/>
                <a:gd name="connsiteY5797" fmla="*/ 1387997 h 4020696"/>
                <a:gd name="connsiteX5798" fmla="*/ 6687914 w 8140614"/>
                <a:gd name="connsiteY5798" fmla="*/ 1361342 h 4020696"/>
                <a:gd name="connsiteX5799" fmla="*/ 6649469 w 8140614"/>
                <a:gd name="connsiteY5799" fmla="*/ 1268562 h 4020696"/>
                <a:gd name="connsiteX5800" fmla="*/ 6605898 w 8140614"/>
                <a:gd name="connsiteY5800" fmla="*/ 1250108 h 4020696"/>
                <a:gd name="connsiteX5801" fmla="*/ 6515681 w 8140614"/>
                <a:gd name="connsiteY5801" fmla="*/ 1275225 h 4020696"/>
                <a:gd name="connsiteX5802" fmla="*/ 6524908 w 8140614"/>
                <a:gd name="connsiteY5802" fmla="*/ 1279326 h 4020696"/>
                <a:gd name="connsiteX5803" fmla="*/ 6529009 w 8140614"/>
                <a:gd name="connsiteY5803" fmla="*/ 1291116 h 4020696"/>
                <a:gd name="connsiteX5804" fmla="*/ 6507992 w 8140614"/>
                <a:gd name="connsiteY5804" fmla="*/ 1313670 h 4020696"/>
                <a:gd name="connsiteX5805" fmla="*/ 6489539 w 8140614"/>
                <a:gd name="connsiteY5805" fmla="*/ 1352115 h 4020696"/>
                <a:gd name="connsiteX5806" fmla="*/ 6428540 w 8140614"/>
                <a:gd name="connsiteY5806" fmla="*/ 1353653 h 4020696"/>
                <a:gd name="connsiteX5807" fmla="*/ 6405985 w 8140614"/>
                <a:gd name="connsiteY5807" fmla="*/ 1355191 h 4020696"/>
                <a:gd name="connsiteX5808" fmla="*/ 6378306 w 8140614"/>
                <a:gd name="connsiteY5808" fmla="*/ 1346989 h 4020696"/>
                <a:gd name="connsiteX5809" fmla="*/ 6353188 w 8140614"/>
                <a:gd name="connsiteY5809" fmla="*/ 1364417 h 4020696"/>
                <a:gd name="connsiteX5810" fmla="*/ 6255282 w 8140614"/>
                <a:gd name="connsiteY5810" fmla="*/ 1373644 h 4020696"/>
                <a:gd name="connsiteX5811" fmla="*/ 6239391 w 8140614"/>
                <a:gd name="connsiteY5811" fmla="*/ 1356216 h 4020696"/>
                <a:gd name="connsiteX5812" fmla="*/ 6182493 w 8140614"/>
                <a:gd name="connsiteY5812" fmla="*/ 1338788 h 4020696"/>
                <a:gd name="connsiteX5813" fmla="*/ 6110730 w 8140614"/>
                <a:gd name="connsiteY5813" fmla="*/ 1333662 h 4020696"/>
                <a:gd name="connsiteX5814" fmla="*/ 6109192 w 8140614"/>
                <a:gd name="connsiteY5814" fmla="*/ 1313670 h 4020696"/>
                <a:gd name="connsiteX5815" fmla="*/ 6036403 w 8140614"/>
                <a:gd name="connsiteY5815" fmla="*/ 1289578 h 4020696"/>
                <a:gd name="connsiteX5816" fmla="*/ 6007185 w 8140614"/>
                <a:gd name="connsiteY5816" fmla="*/ 1316233 h 4020696"/>
                <a:gd name="connsiteX5817" fmla="*/ 6016412 w 8140614"/>
                <a:gd name="connsiteY5817" fmla="*/ 1345451 h 4020696"/>
                <a:gd name="connsiteX5818" fmla="*/ 6011286 w 8140614"/>
                <a:gd name="connsiteY5818" fmla="*/ 1350577 h 4020696"/>
                <a:gd name="connsiteX5819" fmla="*/ 5993858 w 8140614"/>
                <a:gd name="connsiteY5819" fmla="*/ 1359804 h 4020696"/>
                <a:gd name="connsiteX5820" fmla="*/ 5937984 w 8140614"/>
                <a:gd name="connsiteY5820" fmla="*/ 1334687 h 4020696"/>
                <a:gd name="connsiteX5821" fmla="*/ 5891338 w 8140614"/>
                <a:gd name="connsiteY5821" fmla="*/ 1329561 h 4020696"/>
                <a:gd name="connsiteX5822" fmla="*/ 5785230 w 8140614"/>
                <a:gd name="connsiteY5822" fmla="*/ 1369543 h 4020696"/>
                <a:gd name="connsiteX5823" fmla="*/ 5782667 w 8140614"/>
                <a:gd name="connsiteY5823" fmla="*/ 1360317 h 4020696"/>
                <a:gd name="connsiteX5824" fmla="*/ 5753449 w 8140614"/>
                <a:gd name="connsiteY5824" fmla="*/ 1364417 h 4020696"/>
                <a:gd name="connsiteX5825" fmla="*/ 5745248 w 8140614"/>
                <a:gd name="connsiteY5825" fmla="*/ 1349552 h 4020696"/>
                <a:gd name="connsiteX5826" fmla="*/ 5734483 w 8140614"/>
                <a:gd name="connsiteY5826" fmla="*/ 1346989 h 4020696"/>
                <a:gd name="connsiteX5827" fmla="*/ 5709366 w 8140614"/>
                <a:gd name="connsiteY5827" fmla="*/ 1322897 h 4020696"/>
                <a:gd name="connsiteX5828" fmla="*/ 5649904 w 8140614"/>
                <a:gd name="connsiteY5828" fmla="*/ 1313670 h 4020696"/>
                <a:gd name="connsiteX5829" fmla="*/ 5636577 w 8140614"/>
                <a:gd name="connsiteY5829" fmla="*/ 1328536 h 4020696"/>
                <a:gd name="connsiteX5830" fmla="*/ 5631451 w 8140614"/>
                <a:gd name="connsiteY5830" fmla="*/ 1324435 h 4020696"/>
                <a:gd name="connsiteX5831" fmla="*/ 5578654 w 8140614"/>
                <a:gd name="connsiteY5831" fmla="*/ 1241907 h 4020696"/>
                <a:gd name="connsiteX5832" fmla="*/ 5562763 w 8140614"/>
                <a:gd name="connsiteY5832" fmla="*/ 1232680 h 4020696"/>
                <a:gd name="connsiteX5833" fmla="*/ 5566864 w 8140614"/>
                <a:gd name="connsiteY5833" fmla="*/ 1219352 h 4020696"/>
                <a:gd name="connsiteX5834" fmla="*/ 5488436 w 8140614"/>
                <a:gd name="connsiteY5834" fmla="*/ 1247032 h 4020696"/>
                <a:gd name="connsiteX5835" fmla="*/ 5492537 w 8140614"/>
                <a:gd name="connsiteY5835" fmla="*/ 1238831 h 4020696"/>
                <a:gd name="connsiteX5836" fmla="*/ 5497663 w 8140614"/>
                <a:gd name="connsiteY5836" fmla="*/ 1234730 h 4020696"/>
                <a:gd name="connsiteX5837" fmla="*/ 5496125 w 8140614"/>
                <a:gd name="connsiteY5837" fmla="*/ 1229604 h 4020696"/>
                <a:gd name="connsiteX5838" fmla="*/ 5468445 w 8140614"/>
                <a:gd name="connsiteY5838" fmla="*/ 1229604 h 4020696"/>
                <a:gd name="connsiteX5839" fmla="*/ 5460243 w 8140614"/>
                <a:gd name="connsiteY5839" fmla="*/ 1218840 h 4020696"/>
                <a:gd name="connsiteX5840" fmla="*/ 5437690 w 8140614"/>
                <a:gd name="connsiteY5840" fmla="*/ 1225503 h 4020696"/>
                <a:gd name="connsiteX5841" fmla="*/ 5437690 w 8140614"/>
                <a:gd name="connsiteY5841" fmla="*/ 1224991 h 4020696"/>
                <a:gd name="connsiteX5842" fmla="*/ 5433589 w 8140614"/>
                <a:gd name="connsiteY5842" fmla="*/ 1193210 h 4020696"/>
                <a:gd name="connsiteX5843" fmla="*/ 5293137 w 8140614"/>
                <a:gd name="connsiteY5843" fmla="*/ 1218327 h 4020696"/>
                <a:gd name="connsiteX5844" fmla="*/ 5261356 w 8140614"/>
                <a:gd name="connsiteY5844" fmla="*/ 1220890 h 4020696"/>
                <a:gd name="connsiteX5845" fmla="*/ 5247003 w 8140614"/>
                <a:gd name="connsiteY5845" fmla="*/ 1229092 h 4020696"/>
                <a:gd name="connsiteX5846" fmla="*/ 5207021 w 8140614"/>
                <a:gd name="connsiteY5846" fmla="*/ 1230629 h 4020696"/>
                <a:gd name="connsiteX5847" fmla="*/ 5202920 w 8140614"/>
                <a:gd name="connsiteY5847" fmla="*/ 1233192 h 4020696"/>
                <a:gd name="connsiteX5848" fmla="*/ 5205483 w 8140614"/>
                <a:gd name="connsiteY5848" fmla="*/ 1253184 h 4020696"/>
                <a:gd name="connsiteX5849" fmla="*/ 5222911 w 8140614"/>
                <a:gd name="connsiteY5849" fmla="*/ 1259847 h 4020696"/>
                <a:gd name="connsiteX5850" fmla="*/ 5220348 w 8140614"/>
                <a:gd name="connsiteY5850" fmla="*/ 1261385 h 4020696"/>
                <a:gd name="connsiteX5851" fmla="*/ 5197794 w 8140614"/>
                <a:gd name="connsiteY5851" fmla="*/ 1265486 h 4020696"/>
                <a:gd name="connsiteX5852" fmla="*/ 5196256 w 8140614"/>
                <a:gd name="connsiteY5852" fmla="*/ 1286503 h 4020696"/>
                <a:gd name="connsiteX5853" fmla="*/ 5182928 w 8140614"/>
                <a:gd name="connsiteY5853" fmla="*/ 1303931 h 4020696"/>
                <a:gd name="connsiteX5854" fmla="*/ 5210609 w 8140614"/>
                <a:gd name="connsiteY5854" fmla="*/ 1315721 h 4020696"/>
                <a:gd name="connsiteX5855" fmla="*/ 5210609 w 8140614"/>
                <a:gd name="connsiteY5855" fmla="*/ 1327510 h 4020696"/>
                <a:gd name="connsiteX5856" fmla="*/ 5208046 w 8140614"/>
                <a:gd name="connsiteY5856" fmla="*/ 1330073 h 4020696"/>
                <a:gd name="connsiteX5857" fmla="*/ 5181391 w 8140614"/>
                <a:gd name="connsiteY5857" fmla="*/ 1324947 h 4020696"/>
                <a:gd name="connsiteX5858" fmla="*/ 5173189 w 8140614"/>
                <a:gd name="connsiteY5858" fmla="*/ 1336737 h 4020696"/>
                <a:gd name="connsiteX5859" fmla="*/ 5134744 w 8140614"/>
                <a:gd name="connsiteY5859" fmla="*/ 1316746 h 4020696"/>
                <a:gd name="connsiteX5860" fmla="*/ 5118854 w 8140614"/>
                <a:gd name="connsiteY5860" fmla="*/ 1324947 h 4020696"/>
                <a:gd name="connsiteX5861" fmla="*/ 5101426 w 8140614"/>
                <a:gd name="connsiteY5861" fmla="*/ 1319821 h 4020696"/>
                <a:gd name="connsiteX5862" fmla="*/ 5061443 w 8140614"/>
                <a:gd name="connsiteY5862" fmla="*/ 1324947 h 4020696"/>
                <a:gd name="connsiteX5863" fmla="*/ 5052216 w 8140614"/>
                <a:gd name="connsiteY5863" fmla="*/ 1330073 h 4020696"/>
                <a:gd name="connsiteX5864" fmla="*/ 4993780 w 8140614"/>
                <a:gd name="connsiteY5864" fmla="*/ 1298292 h 4020696"/>
                <a:gd name="connsiteX5865" fmla="*/ 4966100 w 8140614"/>
                <a:gd name="connsiteY5865" fmla="*/ 1303418 h 4020696"/>
                <a:gd name="connsiteX5866" fmla="*/ 4915865 w 8140614"/>
                <a:gd name="connsiteY5866" fmla="*/ 1334174 h 4020696"/>
                <a:gd name="connsiteX5867" fmla="*/ 4917403 w 8140614"/>
                <a:gd name="connsiteY5867" fmla="*/ 1355191 h 4020696"/>
                <a:gd name="connsiteX5868" fmla="*/ 4910739 w 8140614"/>
                <a:gd name="connsiteY5868" fmla="*/ 1355191 h 4020696"/>
                <a:gd name="connsiteX5869" fmla="*/ 4893311 w 8140614"/>
                <a:gd name="connsiteY5869" fmla="*/ 1337762 h 4020696"/>
                <a:gd name="connsiteX5870" fmla="*/ 4882547 w 8140614"/>
                <a:gd name="connsiteY5870" fmla="*/ 1353653 h 4020696"/>
                <a:gd name="connsiteX5871" fmla="*/ 4877421 w 8140614"/>
                <a:gd name="connsiteY5871" fmla="*/ 1377745 h 4020696"/>
                <a:gd name="connsiteX5872" fmla="*/ 4864093 w 8140614"/>
                <a:gd name="connsiteY5872" fmla="*/ 1395173 h 4020696"/>
                <a:gd name="connsiteX5873" fmla="*/ 4878446 w 8140614"/>
                <a:gd name="connsiteY5873" fmla="*/ 1405938 h 4020696"/>
                <a:gd name="connsiteX5874" fmla="*/ 4878446 w 8140614"/>
                <a:gd name="connsiteY5874" fmla="*/ 1419265 h 4020696"/>
                <a:gd name="connsiteX5875" fmla="*/ 4906126 w 8140614"/>
                <a:gd name="connsiteY5875" fmla="*/ 1424391 h 4020696"/>
                <a:gd name="connsiteX5876" fmla="*/ 4919454 w 8140614"/>
                <a:gd name="connsiteY5876" fmla="*/ 1444382 h 4020696"/>
                <a:gd name="connsiteX5877" fmla="*/ 4911252 w 8140614"/>
                <a:gd name="connsiteY5877" fmla="*/ 1448483 h 4020696"/>
                <a:gd name="connsiteX5878" fmla="*/ 4911252 w 8140614"/>
                <a:gd name="connsiteY5878" fmla="*/ 1452584 h 4020696"/>
                <a:gd name="connsiteX5879" fmla="*/ 4924580 w 8140614"/>
                <a:gd name="connsiteY5879" fmla="*/ 1460786 h 4020696"/>
                <a:gd name="connsiteX5880" fmla="*/ 4923042 w 8140614"/>
                <a:gd name="connsiteY5880" fmla="*/ 1463349 h 4020696"/>
                <a:gd name="connsiteX5881" fmla="*/ 4869732 w 8140614"/>
                <a:gd name="connsiteY5881" fmla="*/ 1504356 h 4020696"/>
                <a:gd name="connsiteX5882" fmla="*/ 4884084 w 8140614"/>
                <a:gd name="connsiteY5882" fmla="*/ 1529474 h 4020696"/>
                <a:gd name="connsiteX5883" fmla="*/ 4884084 w 8140614"/>
                <a:gd name="connsiteY5883" fmla="*/ 1554591 h 4020696"/>
                <a:gd name="connsiteX5884" fmla="*/ 4909202 w 8140614"/>
                <a:gd name="connsiteY5884" fmla="*/ 1587910 h 4020696"/>
                <a:gd name="connsiteX5885" fmla="*/ 4909202 w 8140614"/>
                <a:gd name="connsiteY5885" fmla="*/ 1589448 h 4020696"/>
                <a:gd name="connsiteX5886" fmla="*/ 4907664 w 8140614"/>
                <a:gd name="connsiteY5886" fmla="*/ 1592011 h 4020696"/>
                <a:gd name="connsiteX5887" fmla="*/ 4894336 w 8140614"/>
                <a:gd name="connsiteY5887" fmla="*/ 1600212 h 4020696"/>
                <a:gd name="connsiteX5888" fmla="*/ 4845127 w 8140614"/>
                <a:gd name="connsiteY5888" fmla="*/ 1562792 h 4020696"/>
                <a:gd name="connsiteX5889" fmla="*/ 4806682 w 8140614"/>
                <a:gd name="connsiteY5889" fmla="*/ 1561255 h 4020696"/>
                <a:gd name="connsiteX5890" fmla="*/ 4781565 w 8140614"/>
                <a:gd name="connsiteY5890" fmla="*/ 1543826 h 4020696"/>
                <a:gd name="connsiteX5891" fmla="*/ 4749784 w 8140614"/>
                <a:gd name="connsiteY5891" fmla="*/ 1543826 h 4020696"/>
                <a:gd name="connsiteX5892" fmla="*/ 4709801 w 8140614"/>
                <a:gd name="connsiteY5892" fmla="*/ 1537163 h 4020696"/>
                <a:gd name="connsiteX5893" fmla="*/ 4646239 w 8140614"/>
                <a:gd name="connsiteY5893" fmla="*/ 1487953 h 4020696"/>
                <a:gd name="connsiteX5894" fmla="*/ 4663667 w 8140614"/>
                <a:gd name="connsiteY5894" fmla="*/ 1485390 h 4020696"/>
                <a:gd name="connsiteX5895" fmla="*/ 4679558 w 8140614"/>
                <a:gd name="connsiteY5895" fmla="*/ 1462836 h 4020696"/>
                <a:gd name="connsiteX5896" fmla="*/ 4670331 w 8140614"/>
                <a:gd name="connsiteY5896" fmla="*/ 1451046 h 4020696"/>
                <a:gd name="connsiteX5897" fmla="*/ 4699549 w 8140614"/>
                <a:gd name="connsiteY5897" fmla="*/ 1435156 h 4020696"/>
                <a:gd name="connsiteX5898" fmla="*/ 4695449 w 8140614"/>
                <a:gd name="connsiteY5898" fmla="*/ 1431055 h 4020696"/>
                <a:gd name="connsiteX5899" fmla="*/ 4674432 w 8140614"/>
                <a:gd name="connsiteY5899" fmla="*/ 1426954 h 4020696"/>
                <a:gd name="connsiteX5900" fmla="*/ 4711339 w 8140614"/>
                <a:gd name="connsiteY5900" fmla="*/ 1389535 h 4020696"/>
                <a:gd name="connsiteX5901" fmla="*/ 4719541 w 8140614"/>
                <a:gd name="connsiteY5901" fmla="*/ 1381333 h 4020696"/>
                <a:gd name="connsiteX5902" fmla="*/ 4721078 w 8140614"/>
                <a:gd name="connsiteY5902" fmla="*/ 1365442 h 4020696"/>
                <a:gd name="connsiteX5903" fmla="*/ 4670844 w 8140614"/>
                <a:gd name="connsiteY5903" fmla="*/ 1351090 h 4020696"/>
                <a:gd name="connsiteX5904" fmla="*/ 4657516 w 8140614"/>
                <a:gd name="connsiteY5904" fmla="*/ 1336225 h 4020696"/>
                <a:gd name="connsiteX5905" fmla="*/ 4616508 w 8140614"/>
                <a:gd name="connsiteY5905" fmla="*/ 1332124 h 4020696"/>
                <a:gd name="connsiteX5906" fmla="*/ 4607282 w 8140614"/>
                <a:gd name="connsiteY5906" fmla="*/ 1312132 h 4020696"/>
                <a:gd name="connsiteX5907" fmla="*/ 4588828 w 8140614"/>
                <a:gd name="connsiteY5907" fmla="*/ 1308032 h 4020696"/>
                <a:gd name="connsiteX5908" fmla="*/ 4579602 w 8140614"/>
                <a:gd name="connsiteY5908" fmla="*/ 1276251 h 4020696"/>
                <a:gd name="connsiteX5909" fmla="*/ 4534493 w 8140614"/>
                <a:gd name="connsiteY5909" fmla="*/ 1282914 h 4020696"/>
                <a:gd name="connsiteX5910" fmla="*/ 4531930 w 8140614"/>
                <a:gd name="connsiteY5910" fmla="*/ 1278814 h 4020696"/>
                <a:gd name="connsiteX5911" fmla="*/ 4523728 w 8140614"/>
                <a:gd name="connsiteY5911" fmla="*/ 1254721 h 4020696"/>
                <a:gd name="connsiteX5912" fmla="*/ 4526291 w 8140614"/>
                <a:gd name="connsiteY5912" fmla="*/ 1252158 h 4020696"/>
                <a:gd name="connsiteX5913" fmla="*/ 4552947 w 8140614"/>
                <a:gd name="connsiteY5913" fmla="*/ 1241394 h 4020696"/>
                <a:gd name="connsiteX5914" fmla="*/ 4512964 w 8140614"/>
                <a:gd name="connsiteY5914" fmla="*/ 1172193 h 4020696"/>
                <a:gd name="connsiteX5915" fmla="*/ 4457091 w 8140614"/>
                <a:gd name="connsiteY5915" fmla="*/ 1158866 h 4020696"/>
                <a:gd name="connsiteX5916" fmla="*/ 4436074 w 8140614"/>
                <a:gd name="connsiteY5916" fmla="*/ 1105556 h 4020696"/>
                <a:gd name="connsiteX5917" fmla="*/ 4444276 w 8140614"/>
                <a:gd name="connsiteY5917" fmla="*/ 1100430 h 4020696"/>
                <a:gd name="connsiteX5918" fmla="*/ 4436074 w 8140614"/>
                <a:gd name="connsiteY5918" fmla="*/ 1071212 h 4020696"/>
                <a:gd name="connsiteX5919" fmla="*/ 4453503 w 8140614"/>
                <a:gd name="connsiteY5919" fmla="*/ 1040456 h 4020696"/>
                <a:gd name="connsiteX5920" fmla="*/ 4491947 w 8140614"/>
                <a:gd name="connsiteY5920" fmla="*/ 1031229 h 4020696"/>
                <a:gd name="connsiteX5921" fmla="*/ 4493485 w 8140614"/>
                <a:gd name="connsiteY5921" fmla="*/ 1026103 h 4020696"/>
                <a:gd name="connsiteX5922" fmla="*/ 4490922 w 8140614"/>
                <a:gd name="connsiteY5922" fmla="*/ 1023540 h 4020696"/>
                <a:gd name="connsiteX5923" fmla="*/ 4454015 w 8140614"/>
                <a:gd name="connsiteY5923" fmla="*/ 1005087 h 4020696"/>
                <a:gd name="connsiteX5924" fmla="*/ 4463242 w 8140614"/>
                <a:gd name="connsiteY5924" fmla="*/ 994322 h 4020696"/>
                <a:gd name="connsiteX5925" fmla="*/ 4529367 w 8140614"/>
                <a:gd name="connsiteY5925" fmla="*/ 929222 h 4020696"/>
                <a:gd name="connsiteX5926" fmla="*/ 4496048 w 8140614"/>
                <a:gd name="connsiteY5926" fmla="*/ 893340 h 4020696"/>
                <a:gd name="connsiteX5927" fmla="*/ 4506813 w 8140614"/>
                <a:gd name="connsiteY5927" fmla="*/ 888214 h 4020696"/>
                <a:gd name="connsiteX5928" fmla="*/ 4506813 w 8140614"/>
                <a:gd name="connsiteY5928" fmla="*/ 880013 h 4020696"/>
                <a:gd name="connsiteX5929" fmla="*/ 4495023 w 8140614"/>
                <a:gd name="connsiteY5929" fmla="*/ 870786 h 4020696"/>
                <a:gd name="connsiteX5930" fmla="*/ 4497586 w 8140614"/>
                <a:gd name="connsiteY5930" fmla="*/ 857459 h 4020696"/>
                <a:gd name="connsiteX5931" fmla="*/ 4486821 w 8140614"/>
                <a:gd name="connsiteY5931" fmla="*/ 852333 h 4020696"/>
                <a:gd name="connsiteX5932" fmla="*/ 4491947 w 8140614"/>
                <a:gd name="connsiteY5932" fmla="*/ 845669 h 4020696"/>
                <a:gd name="connsiteX5933" fmla="*/ 4490410 w 8140614"/>
                <a:gd name="connsiteY5933" fmla="*/ 828241 h 4020696"/>
                <a:gd name="connsiteX5934" fmla="*/ 4498611 w 8140614"/>
                <a:gd name="connsiteY5934" fmla="*/ 820039 h 4020696"/>
                <a:gd name="connsiteX5935" fmla="*/ 4496048 w 8140614"/>
                <a:gd name="connsiteY5935" fmla="*/ 753401 h 4020696"/>
                <a:gd name="connsiteX5936" fmla="*/ 4461704 w 8140614"/>
                <a:gd name="connsiteY5936" fmla="*/ 719057 h 4020696"/>
                <a:gd name="connsiteX5937" fmla="*/ 4541157 w 8140614"/>
                <a:gd name="connsiteY5937" fmla="*/ 662159 h 4020696"/>
                <a:gd name="connsiteX5938" fmla="*/ 4562173 w 8140614"/>
                <a:gd name="connsiteY5938" fmla="*/ 670361 h 4020696"/>
                <a:gd name="connsiteX5939" fmla="*/ 4559610 w 8140614"/>
                <a:gd name="connsiteY5939" fmla="*/ 670361 h 4020696"/>
                <a:gd name="connsiteX5940" fmla="*/ 4546283 w 8140614"/>
                <a:gd name="connsiteY5940" fmla="*/ 672924 h 4020696"/>
                <a:gd name="connsiteX5941" fmla="*/ 4546283 w 8140614"/>
                <a:gd name="connsiteY5941" fmla="*/ 682150 h 4020696"/>
                <a:gd name="connsiteX5942" fmla="*/ 4622147 w 8140614"/>
                <a:gd name="connsiteY5942" fmla="*/ 688814 h 4020696"/>
                <a:gd name="connsiteX5943" fmla="*/ 4744145 w 8140614"/>
                <a:gd name="connsiteY5943" fmla="*/ 753914 h 4020696"/>
                <a:gd name="connsiteX5944" fmla="*/ 4748246 w 8140614"/>
                <a:gd name="connsiteY5944" fmla="*/ 776468 h 4020696"/>
                <a:gd name="connsiteX5945" fmla="*/ 4578576 w 8140614"/>
                <a:gd name="connsiteY5945" fmla="*/ 785695 h 4020696"/>
                <a:gd name="connsiteX5946" fmla="*/ 4537569 w 8140614"/>
                <a:gd name="connsiteY5946" fmla="*/ 769804 h 4020696"/>
                <a:gd name="connsiteX5947" fmla="*/ 4598567 w 8140614"/>
                <a:gd name="connsiteY5947" fmla="*/ 813375 h 4020696"/>
                <a:gd name="connsiteX5948" fmla="*/ 4609332 w 8140614"/>
                <a:gd name="connsiteY5948" fmla="*/ 876937 h 4020696"/>
                <a:gd name="connsiteX5949" fmla="*/ 4626760 w 8140614"/>
                <a:gd name="connsiteY5949" fmla="*/ 878475 h 4020696"/>
                <a:gd name="connsiteX5950" fmla="*/ 4669306 w 8140614"/>
                <a:gd name="connsiteY5950" fmla="*/ 895903 h 4020696"/>
                <a:gd name="connsiteX5951" fmla="*/ 4675970 w 8140614"/>
                <a:gd name="connsiteY5951" fmla="*/ 889240 h 4020696"/>
                <a:gd name="connsiteX5952" fmla="*/ 4671869 w 8140614"/>
                <a:gd name="connsiteY5952" fmla="*/ 875912 h 4020696"/>
                <a:gd name="connsiteX5953" fmla="*/ 4651878 w 8140614"/>
                <a:gd name="connsiteY5953" fmla="*/ 871811 h 4020696"/>
                <a:gd name="connsiteX5954" fmla="*/ 4642651 w 8140614"/>
                <a:gd name="connsiteY5954" fmla="*/ 858484 h 4020696"/>
                <a:gd name="connsiteX5955" fmla="*/ 4644189 w 8140614"/>
                <a:gd name="connsiteY5955" fmla="*/ 854383 h 4020696"/>
                <a:gd name="connsiteX5956" fmla="*/ 4652390 w 8140614"/>
                <a:gd name="connsiteY5956" fmla="*/ 845156 h 4020696"/>
                <a:gd name="connsiteX5957" fmla="*/ 4657516 w 8140614"/>
                <a:gd name="connsiteY5957" fmla="*/ 845156 h 4020696"/>
                <a:gd name="connsiteX5958" fmla="*/ 4730305 w 8140614"/>
                <a:gd name="connsiteY5958" fmla="*/ 869248 h 4020696"/>
                <a:gd name="connsiteX5959" fmla="*/ 4734406 w 8140614"/>
                <a:gd name="connsiteY5959" fmla="*/ 864122 h 4020696"/>
                <a:gd name="connsiteX5960" fmla="*/ 4718515 w 8140614"/>
                <a:gd name="connsiteY5960" fmla="*/ 834904 h 4020696"/>
                <a:gd name="connsiteX5961" fmla="*/ 4770288 w 8140614"/>
                <a:gd name="connsiteY5961" fmla="*/ 799022 h 4020696"/>
                <a:gd name="connsiteX5962" fmla="*/ 4796943 w 8140614"/>
                <a:gd name="connsiteY5962" fmla="*/ 800560 h 4020696"/>
                <a:gd name="connsiteX5963" fmla="*/ 4808732 w 8140614"/>
                <a:gd name="connsiteY5963" fmla="*/ 809787 h 4020696"/>
                <a:gd name="connsiteX5964" fmla="*/ 4817959 w 8140614"/>
                <a:gd name="connsiteY5964" fmla="*/ 812350 h 4020696"/>
                <a:gd name="connsiteX5965" fmla="*/ 4820522 w 8140614"/>
                <a:gd name="connsiteY5965" fmla="*/ 769804 h 4020696"/>
                <a:gd name="connsiteX5966" fmla="*/ 4807195 w 8140614"/>
                <a:gd name="connsiteY5966" fmla="*/ 767241 h 4020696"/>
                <a:gd name="connsiteX5967" fmla="*/ 4813858 w 8140614"/>
                <a:gd name="connsiteY5967" fmla="*/ 720595 h 4020696"/>
                <a:gd name="connsiteX5968" fmla="*/ 4803094 w 8140614"/>
                <a:gd name="connsiteY5968" fmla="*/ 715469 h 4020696"/>
                <a:gd name="connsiteX5969" fmla="*/ 4854866 w 8140614"/>
                <a:gd name="connsiteY5969" fmla="*/ 719570 h 4020696"/>
                <a:gd name="connsiteX5970" fmla="*/ 4873320 w 8140614"/>
                <a:gd name="connsiteY5970" fmla="*/ 743662 h 4020696"/>
                <a:gd name="connsiteX5971" fmla="*/ 4873320 w 8140614"/>
                <a:gd name="connsiteY5971" fmla="*/ 745200 h 4020696"/>
                <a:gd name="connsiteX5972" fmla="*/ 4837438 w 8140614"/>
                <a:gd name="connsiteY5972" fmla="*/ 753401 h 4020696"/>
                <a:gd name="connsiteX5973" fmla="*/ 4835900 w 8140614"/>
                <a:gd name="connsiteY5973" fmla="*/ 766729 h 4020696"/>
                <a:gd name="connsiteX5974" fmla="*/ 4855891 w 8140614"/>
                <a:gd name="connsiteY5974" fmla="*/ 787745 h 4020696"/>
                <a:gd name="connsiteX5975" fmla="*/ 4899462 w 8140614"/>
                <a:gd name="connsiteY5975" fmla="*/ 781082 h 4020696"/>
                <a:gd name="connsiteX5976" fmla="*/ 4901000 w 8140614"/>
                <a:gd name="connsiteY5976" fmla="*/ 760065 h 4020696"/>
                <a:gd name="connsiteX5977" fmla="*/ 4902538 w 8140614"/>
                <a:gd name="connsiteY5977" fmla="*/ 760065 h 4020696"/>
                <a:gd name="connsiteX5978" fmla="*/ 4994293 w 8140614"/>
                <a:gd name="connsiteY5978" fmla="*/ 721620 h 4020696"/>
                <a:gd name="connsiteX5979" fmla="*/ 5014284 w 8140614"/>
                <a:gd name="connsiteY5979" fmla="*/ 726746 h 4020696"/>
                <a:gd name="connsiteX5980" fmla="*/ 5018385 w 8140614"/>
                <a:gd name="connsiteY5980" fmla="*/ 714957 h 4020696"/>
                <a:gd name="connsiteX5981" fmla="*/ 5043502 w 8140614"/>
                <a:gd name="connsiteY5981" fmla="*/ 705730 h 4020696"/>
                <a:gd name="connsiteX5982" fmla="*/ 5040939 w 8140614"/>
                <a:gd name="connsiteY5982" fmla="*/ 724183 h 4020696"/>
                <a:gd name="connsiteX5983" fmla="*/ 5025049 w 8140614"/>
                <a:gd name="connsiteY5983" fmla="*/ 726746 h 4020696"/>
                <a:gd name="connsiteX5984" fmla="*/ 5026586 w 8140614"/>
                <a:gd name="connsiteY5984" fmla="*/ 733410 h 4020696"/>
                <a:gd name="connsiteX5985" fmla="*/ 5060930 w 8140614"/>
                <a:gd name="connsiteY5985" fmla="*/ 737511 h 4020696"/>
                <a:gd name="connsiteX5986" fmla="*/ 5085022 w 8140614"/>
                <a:gd name="connsiteY5986" fmla="*/ 720083 h 4020696"/>
                <a:gd name="connsiteX5987" fmla="*/ 5121930 w 8140614"/>
                <a:gd name="connsiteY5987" fmla="*/ 721620 h 4020696"/>
                <a:gd name="connsiteX5988" fmla="*/ 5155248 w 8140614"/>
                <a:gd name="connsiteY5988" fmla="*/ 704192 h 4020696"/>
                <a:gd name="connsiteX5989" fmla="*/ 5166013 w 8140614"/>
                <a:gd name="connsiteY5989" fmla="*/ 710856 h 4020696"/>
                <a:gd name="connsiteX5990" fmla="*/ 5164475 w 8140614"/>
                <a:gd name="connsiteY5990" fmla="*/ 726746 h 4020696"/>
                <a:gd name="connsiteX5991" fmla="*/ 5182928 w 8140614"/>
                <a:gd name="connsiteY5991" fmla="*/ 726746 h 4020696"/>
                <a:gd name="connsiteX5992" fmla="*/ 5182928 w 8140614"/>
                <a:gd name="connsiteY5992" fmla="*/ 715982 h 4020696"/>
                <a:gd name="connsiteX5993" fmla="*/ 5207021 w 8140614"/>
                <a:gd name="connsiteY5993" fmla="*/ 704192 h 4020696"/>
                <a:gd name="connsiteX5994" fmla="*/ 5191130 w 8140614"/>
                <a:gd name="connsiteY5994" fmla="*/ 672411 h 4020696"/>
                <a:gd name="connsiteX5995" fmla="*/ 5154223 w 8140614"/>
                <a:gd name="connsiteY5995" fmla="*/ 656520 h 4020696"/>
                <a:gd name="connsiteX5996" fmla="*/ 5152685 w 8140614"/>
                <a:gd name="connsiteY5996" fmla="*/ 651395 h 4020696"/>
                <a:gd name="connsiteX5997" fmla="*/ 5156786 w 8140614"/>
                <a:gd name="connsiteY5997" fmla="*/ 647294 h 4020696"/>
                <a:gd name="connsiteX5998" fmla="*/ 5193693 w 8140614"/>
                <a:gd name="connsiteY5998" fmla="*/ 669848 h 4020696"/>
                <a:gd name="connsiteX5999" fmla="*/ 5261356 w 8140614"/>
                <a:gd name="connsiteY5999" fmla="*/ 674974 h 4020696"/>
                <a:gd name="connsiteX6000" fmla="*/ 5372589 w 8140614"/>
                <a:gd name="connsiteY6000" fmla="*/ 734948 h 4020696"/>
                <a:gd name="connsiteX6001" fmla="*/ 5379253 w 8140614"/>
                <a:gd name="connsiteY6001" fmla="*/ 733410 h 4020696"/>
                <a:gd name="connsiteX6002" fmla="*/ 5390018 w 8140614"/>
                <a:gd name="connsiteY6002" fmla="*/ 706755 h 4020696"/>
                <a:gd name="connsiteX6003" fmla="*/ 5375665 w 8140614"/>
                <a:gd name="connsiteY6003" fmla="*/ 700091 h 4020696"/>
                <a:gd name="connsiteX6004" fmla="*/ 5369001 w 8140614"/>
                <a:gd name="connsiteY6004" fmla="*/ 682663 h 4020696"/>
                <a:gd name="connsiteX6005" fmla="*/ 5341321 w 8140614"/>
                <a:gd name="connsiteY6005" fmla="*/ 671898 h 4020696"/>
                <a:gd name="connsiteX6006" fmla="*/ 5353111 w 8140614"/>
                <a:gd name="connsiteY6006" fmla="*/ 628328 h 4020696"/>
                <a:gd name="connsiteX6007" fmla="*/ 5339783 w 8140614"/>
                <a:gd name="connsiteY6007" fmla="*/ 626790 h 4020696"/>
                <a:gd name="connsiteX6008" fmla="*/ 5339783 w 8140614"/>
                <a:gd name="connsiteY6008" fmla="*/ 618588 h 4020696"/>
                <a:gd name="connsiteX6009" fmla="*/ 5374127 w 8140614"/>
                <a:gd name="connsiteY6009" fmla="*/ 596034 h 4020696"/>
                <a:gd name="connsiteX6010" fmla="*/ 5401808 w 8140614"/>
                <a:gd name="connsiteY6010" fmla="*/ 541699 h 4020696"/>
                <a:gd name="connsiteX6011" fmla="*/ 5472033 w 8140614"/>
                <a:gd name="connsiteY6011" fmla="*/ 549900 h 4020696"/>
                <a:gd name="connsiteX6012" fmla="*/ 5474596 w 8140614"/>
                <a:gd name="connsiteY6012" fmla="*/ 565791 h 4020696"/>
                <a:gd name="connsiteX6013" fmla="*/ 5454605 w 8140614"/>
                <a:gd name="connsiteY6013" fmla="*/ 605773 h 4020696"/>
                <a:gd name="connsiteX6014" fmla="*/ 5470495 w 8140614"/>
                <a:gd name="connsiteY6014" fmla="*/ 702654 h 4020696"/>
                <a:gd name="connsiteX6015" fmla="*/ 5491512 w 8140614"/>
                <a:gd name="connsiteY6015" fmla="*/ 723671 h 4020696"/>
                <a:gd name="connsiteX6016" fmla="*/ 5483310 w 8140614"/>
                <a:gd name="connsiteY6016" fmla="*/ 747763 h 4020696"/>
                <a:gd name="connsiteX6017" fmla="*/ 5444866 w 8140614"/>
                <a:gd name="connsiteY6017" fmla="*/ 792871 h 4020696"/>
                <a:gd name="connsiteX6018" fmla="*/ 5426412 w 8140614"/>
                <a:gd name="connsiteY6018" fmla="*/ 796972 h 4020696"/>
                <a:gd name="connsiteX6019" fmla="*/ 5406421 w 8140614"/>
                <a:gd name="connsiteY6019" fmla="*/ 795434 h 4020696"/>
                <a:gd name="connsiteX6020" fmla="*/ 5388993 w 8140614"/>
                <a:gd name="connsiteY6020" fmla="*/ 791334 h 4020696"/>
                <a:gd name="connsiteX6021" fmla="*/ 5388993 w 8140614"/>
                <a:gd name="connsiteY6021" fmla="*/ 797997 h 4020696"/>
                <a:gd name="connsiteX6022" fmla="*/ 5391556 w 8140614"/>
                <a:gd name="connsiteY6022" fmla="*/ 803123 h 4020696"/>
                <a:gd name="connsiteX6023" fmla="*/ 5466907 w 8140614"/>
                <a:gd name="connsiteY6023" fmla="*/ 809787 h 4020696"/>
                <a:gd name="connsiteX6024" fmla="*/ 5523806 w 8140614"/>
                <a:gd name="connsiteY6024" fmla="*/ 744687 h 4020696"/>
                <a:gd name="connsiteX6025" fmla="*/ 5518680 w 8140614"/>
                <a:gd name="connsiteY6025" fmla="*/ 713931 h 4020696"/>
                <a:gd name="connsiteX6026" fmla="*/ 5575578 w 8140614"/>
                <a:gd name="connsiteY6026" fmla="*/ 725721 h 4020696"/>
                <a:gd name="connsiteX6027" fmla="*/ 5578141 w 8140614"/>
                <a:gd name="connsiteY6027" fmla="*/ 759040 h 4020696"/>
                <a:gd name="connsiteX6028" fmla="*/ 5608897 w 8140614"/>
                <a:gd name="connsiteY6028" fmla="*/ 763141 h 4020696"/>
                <a:gd name="connsiteX6029" fmla="*/ 5610435 w 8140614"/>
                <a:gd name="connsiteY6029" fmla="*/ 760578 h 4020696"/>
                <a:gd name="connsiteX6030" fmla="*/ 5583780 w 8140614"/>
                <a:gd name="connsiteY6030" fmla="*/ 744687 h 4020696"/>
                <a:gd name="connsiteX6031" fmla="*/ 5594544 w 8140614"/>
                <a:gd name="connsiteY6031" fmla="*/ 726234 h 4020696"/>
                <a:gd name="connsiteX6032" fmla="*/ 5590443 w 8140614"/>
                <a:gd name="connsiteY6032" fmla="*/ 711368 h 4020696"/>
                <a:gd name="connsiteX6033" fmla="*/ 5542772 w 8140614"/>
                <a:gd name="connsiteY6033" fmla="*/ 691377 h 4020696"/>
                <a:gd name="connsiteX6034" fmla="*/ 5497663 w 8140614"/>
                <a:gd name="connsiteY6034" fmla="*/ 695478 h 4020696"/>
                <a:gd name="connsiteX6035" fmla="*/ 5497663 w 8140614"/>
                <a:gd name="connsiteY6035" fmla="*/ 666260 h 4020696"/>
                <a:gd name="connsiteX6036" fmla="*/ 5509453 w 8140614"/>
                <a:gd name="connsiteY6036" fmla="*/ 634479 h 4020696"/>
                <a:gd name="connsiteX6037" fmla="*/ 5484336 w 8140614"/>
                <a:gd name="connsiteY6037" fmla="*/ 603723 h 4020696"/>
                <a:gd name="connsiteX6038" fmla="*/ 5493562 w 8140614"/>
                <a:gd name="connsiteY6038" fmla="*/ 594496 h 4020696"/>
                <a:gd name="connsiteX6039" fmla="*/ 5527907 w 8140614"/>
                <a:gd name="connsiteY6039" fmla="*/ 563740 h 4020696"/>
                <a:gd name="connsiteX6040" fmla="*/ 5526369 w 8140614"/>
                <a:gd name="connsiteY6040" fmla="*/ 545287 h 4020696"/>
                <a:gd name="connsiteX6041" fmla="*/ 5527907 w 8140614"/>
                <a:gd name="connsiteY6041" fmla="*/ 545287 h 4020696"/>
                <a:gd name="connsiteX6042" fmla="*/ 5537133 w 8140614"/>
                <a:gd name="connsiteY6042" fmla="*/ 550413 h 4020696"/>
                <a:gd name="connsiteX6043" fmla="*/ 5535596 w 8140614"/>
                <a:gd name="connsiteY6043" fmla="*/ 611412 h 4020696"/>
                <a:gd name="connsiteX6044" fmla="*/ 5572502 w 8140614"/>
                <a:gd name="connsiteY6044" fmla="*/ 612950 h 4020696"/>
                <a:gd name="connsiteX6045" fmla="*/ 5608384 w 8140614"/>
                <a:gd name="connsiteY6045" fmla="*/ 626277 h 4020696"/>
                <a:gd name="connsiteX6046" fmla="*/ 5609922 w 8140614"/>
                <a:gd name="connsiteY6046" fmla="*/ 619613 h 4020696"/>
                <a:gd name="connsiteX6047" fmla="*/ 5555587 w 8140614"/>
                <a:gd name="connsiteY6047" fmla="*/ 587832 h 4020696"/>
                <a:gd name="connsiteX6048" fmla="*/ 5557124 w 8140614"/>
                <a:gd name="connsiteY6048" fmla="*/ 582706 h 4020696"/>
                <a:gd name="connsiteX6049" fmla="*/ 5563788 w 8140614"/>
                <a:gd name="connsiteY6049" fmla="*/ 578606 h 4020696"/>
                <a:gd name="connsiteX6050" fmla="*/ 5600695 w 8140614"/>
                <a:gd name="connsiteY6050" fmla="*/ 582706 h 4020696"/>
                <a:gd name="connsiteX6051" fmla="*/ 5602233 w 8140614"/>
                <a:gd name="connsiteY6051" fmla="*/ 577580 h 4020696"/>
                <a:gd name="connsiteX6052" fmla="*/ 5587880 w 8140614"/>
                <a:gd name="connsiteY6052" fmla="*/ 564253 h 4020696"/>
                <a:gd name="connsiteX6053" fmla="*/ 5574553 w 8140614"/>
                <a:gd name="connsiteY6053" fmla="*/ 564253 h 4020696"/>
                <a:gd name="connsiteX6054" fmla="*/ 5577116 w 8140614"/>
                <a:gd name="connsiteY6054" fmla="*/ 560152 h 4020696"/>
                <a:gd name="connsiteX6055" fmla="*/ 5593006 w 8140614"/>
                <a:gd name="connsiteY6055" fmla="*/ 556051 h 4020696"/>
                <a:gd name="connsiteX6056" fmla="*/ 5648879 w 8140614"/>
                <a:gd name="connsiteY6056" fmla="*/ 571942 h 4020696"/>
                <a:gd name="connsiteX6057" fmla="*/ 5684761 w 8140614"/>
                <a:gd name="connsiteY6057" fmla="*/ 592958 h 4020696"/>
                <a:gd name="connsiteX6058" fmla="*/ 5693988 w 8140614"/>
                <a:gd name="connsiteY6058" fmla="*/ 591421 h 4020696"/>
                <a:gd name="connsiteX6059" fmla="*/ 5700652 w 8140614"/>
                <a:gd name="connsiteY6059" fmla="*/ 578093 h 4020696"/>
                <a:gd name="connsiteX6060" fmla="*/ 5655544 w 8140614"/>
                <a:gd name="connsiteY6060" fmla="*/ 551438 h 4020696"/>
                <a:gd name="connsiteX6061" fmla="*/ 5652981 w 8140614"/>
                <a:gd name="connsiteY6061" fmla="*/ 518119 h 4020696"/>
                <a:gd name="connsiteX6062" fmla="*/ 5792407 w 8140614"/>
                <a:gd name="connsiteY6062" fmla="*/ 503254 h 4020696"/>
                <a:gd name="connsiteX6063" fmla="*/ 5796508 w 8140614"/>
                <a:gd name="connsiteY6063" fmla="*/ 488901 h 4020696"/>
                <a:gd name="connsiteX6064" fmla="*/ 5778054 w 8140614"/>
                <a:gd name="connsiteY6064" fmla="*/ 475574 h 4020696"/>
                <a:gd name="connsiteX6065" fmla="*/ 5795482 w 8140614"/>
                <a:gd name="connsiteY6065" fmla="*/ 475574 h 4020696"/>
                <a:gd name="connsiteX6066" fmla="*/ 5795482 w 8140614"/>
                <a:gd name="connsiteY6066" fmla="*/ 470448 h 4020696"/>
                <a:gd name="connsiteX6067" fmla="*/ 5791382 w 8140614"/>
                <a:gd name="connsiteY6067" fmla="*/ 465322 h 4020696"/>
                <a:gd name="connsiteX6068" fmla="*/ 5772928 w 8140614"/>
                <a:gd name="connsiteY6068" fmla="*/ 460196 h 4020696"/>
                <a:gd name="connsiteX6069" fmla="*/ 5792919 w 8140614"/>
                <a:gd name="connsiteY6069" fmla="*/ 458658 h 4020696"/>
                <a:gd name="connsiteX6070" fmla="*/ 5794457 w 8140614"/>
                <a:gd name="connsiteY6070" fmla="*/ 454557 h 4020696"/>
                <a:gd name="connsiteX6071" fmla="*/ 5787793 w 8140614"/>
                <a:gd name="connsiteY6071" fmla="*/ 449431 h 4020696"/>
                <a:gd name="connsiteX6072" fmla="*/ 5801121 w 8140614"/>
                <a:gd name="connsiteY6072" fmla="*/ 445330 h 4020696"/>
                <a:gd name="connsiteX6073" fmla="*/ 5798558 w 8140614"/>
                <a:gd name="connsiteY6073" fmla="*/ 438667 h 4020696"/>
                <a:gd name="connsiteX6074" fmla="*/ 5859557 w 8140614"/>
                <a:gd name="connsiteY6074" fmla="*/ 418675 h 4020696"/>
                <a:gd name="connsiteX6075" fmla="*/ 5883649 w 8140614"/>
                <a:gd name="connsiteY6075" fmla="*/ 418675 h 4020696"/>
                <a:gd name="connsiteX6076" fmla="*/ 5932859 w 8140614"/>
                <a:gd name="connsiteY6076" fmla="*/ 409449 h 4020696"/>
                <a:gd name="connsiteX6077" fmla="*/ 5934396 w 8140614"/>
                <a:gd name="connsiteY6077" fmla="*/ 406886 h 4020696"/>
                <a:gd name="connsiteX6078" fmla="*/ 5932859 w 8140614"/>
                <a:gd name="connsiteY6078" fmla="*/ 404323 h 4020696"/>
                <a:gd name="connsiteX6079" fmla="*/ 5919531 w 8140614"/>
                <a:gd name="connsiteY6079" fmla="*/ 397659 h 4020696"/>
                <a:gd name="connsiteX6080" fmla="*/ 5955413 w 8140614"/>
                <a:gd name="connsiteY6080" fmla="*/ 389457 h 4020696"/>
                <a:gd name="connsiteX6081" fmla="*/ 5968740 w 8140614"/>
                <a:gd name="connsiteY6081" fmla="*/ 394583 h 4020696"/>
                <a:gd name="connsiteX6082" fmla="*/ 5989757 w 8140614"/>
                <a:gd name="connsiteY6082" fmla="*/ 385356 h 4020696"/>
                <a:gd name="connsiteX6083" fmla="*/ 5983093 w 8140614"/>
                <a:gd name="connsiteY6083" fmla="*/ 400222 h 4020696"/>
                <a:gd name="connsiteX6084" fmla="*/ 6012311 w 8140614"/>
                <a:gd name="connsiteY6084" fmla="*/ 398684 h 4020696"/>
                <a:gd name="connsiteX6085" fmla="*/ 6023076 w 8140614"/>
                <a:gd name="connsiteY6085" fmla="*/ 389457 h 4020696"/>
                <a:gd name="connsiteX6086" fmla="*/ 6052293 w 8140614"/>
                <a:gd name="connsiteY6086" fmla="*/ 394583 h 4020696"/>
                <a:gd name="connsiteX6087" fmla="*/ 6052293 w 8140614"/>
                <a:gd name="connsiteY6087" fmla="*/ 390482 h 4020696"/>
                <a:gd name="connsiteX6088" fmla="*/ 6038966 w 8140614"/>
                <a:gd name="connsiteY6088" fmla="*/ 381256 h 4020696"/>
                <a:gd name="connsiteX6089" fmla="*/ 6038966 w 8140614"/>
                <a:gd name="connsiteY6089" fmla="*/ 379718 h 4020696"/>
                <a:gd name="connsiteX6090" fmla="*/ 6041529 w 8140614"/>
                <a:gd name="connsiteY6090" fmla="*/ 379718 h 4020696"/>
                <a:gd name="connsiteX6091" fmla="*/ 6084075 w 8140614"/>
                <a:gd name="connsiteY6091" fmla="*/ 377155 h 4020696"/>
                <a:gd name="connsiteX6092" fmla="*/ 6085612 w 8140614"/>
                <a:gd name="connsiteY6092" fmla="*/ 374592 h 4020696"/>
                <a:gd name="connsiteX6093" fmla="*/ 6083049 w 8140614"/>
                <a:gd name="connsiteY6093" fmla="*/ 356138 h 4020696"/>
                <a:gd name="connsiteX6094" fmla="*/ 6193258 w 8140614"/>
                <a:gd name="connsiteY6094" fmla="*/ 333584 h 4020696"/>
                <a:gd name="connsiteX6095" fmla="*/ 6193258 w 8140614"/>
                <a:gd name="connsiteY6095" fmla="*/ 335122 h 4020696"/>
                <a:gd name="connsiteX6096" fmla="*/ 6156351 w 8140614"/>
                <a:gd name="connsiteY6096" fmla="*/ 346912 h 4020696"/>
                <a:gd name="connsiteX6097" fmla="*/ 6157889 w 8140614"/>
                <a:gd name="connsiteY6097" fmla="*/ 349475 h 4020696"/>
                <a:gd name="connsiteX6098" fmla="*/ 6222988 w 8140614"/>
                <a:gd name="connsiteY6098" fmla="*/ 356138 h 4020696"/>
                <a:gd name="connsiteX6099" fmla="*/ 6208636 w 8140614"/>
                <a:gd name="connsiteY6099" fmla="*/ 371004 h 4020696"/>
                <a:gd name="connsiteX6100" fmla="*/ 6207098 w 8140614"/>
                <a:gd name="connsiteY6100" fmla="*/ 375105 h 4020696"/>
                <a:gd name="connsiteX6101" fmla="*/ 6209661 w 8140614"/>
                <a:gd name="connsiteY6101" fmla="*/ 377668 h 4020696"/>
                <a:gd name="connsiteX6102" fmla="*/ 6234778 w 8140614"/>
                <a:gd name="connsiteY6102" fmla="*/ 377668 h 4020696"/>
                <a:gd name="connsiteX6103" fmla="*/ 6245543 w 8140614"/>
                <a:gd name="connsiteY6103" fmla="*/ 366903 h 4020696"/>
                <a:gd name="connsiteX6104" fmla="*/ 6306542 w 8140614"/>
                <a:gd name="connsiteY6104" fmla="*/ 366903 h 4020696"/>
                <a:gd name="connsiteX6105" fmla="*/ 6346524 w 8140614"/>
                <a:gd name="connsiteY6105" fmla="*/ 373567 h 4020696"/>
                <a:gd name="connsiteX6106" fmla="*/ 6348062 w 8140614"/>
                <a:gd name="connsiteY6106" fmla="*/ 377668 h 4020696"/>
                <a:gd name="connsiteX6107" fmla="*/ 6347550 w 8140614"/>
                <a:gd name="connsiteY6107" fmla="*/ 396121 h 4020696"/>
                <a:gd name="connsiteX6108" fmla="*/ 1671637 w 8140614"/>
                <a:gd name="connsiteY6108" fmla="*/ 315131 h 4020696"/>
                <a:gd name="connsiteX6109" fmla="*/ 1694191 w 8140614"/>
                <a:gd name="connsiteY6109" fmla="*/ 315131 h 4020696"/>
                <a:gd name="connsiteX6110" fmla="*/ 1691628 w 8140614"/>
                <a:gd name="connsiteY6110" fmla="*/ 319231 h 4020696"/>
                <a:gd name="connsiteX6111" fmla="*/ 1633192 w 8140614"/>
                <a:gd name="connsiteY6111" fmla="*/ 327433 h 4020696"/>
                <a:gd name="connsiteX6112" fmla="*/ 1631654 w 8140614"/>
                <a:gd name="connsiteY6112" fmla="*/ 324870 h 4020696"/>
                <a:gd name="connsiteX6113" fmla="*/ 1671637 w 8140614"/>
                <a:gd name="connsiteY6113" fmla="*/ 315131 h 4020696"/>
                <a:gd name="connsiteX6114" fmla="*/ 1411750 w 8140614"/>
                <a:gd name="connsiteY6114" fmla="*/ 314105 h 4020696"/>
                <a:gd name="connsiteX6115" fmla="*/ 1442506 w 8140614"/>
                <a:gd name="connsiteY6115" fmla="*/ 338198 h 4020696"/>
                <a:gd name="connsiteX6116" fmla="*/ 1437380 w 8140614"/>
                <a:gd name="connsiteY6116" fmla="*/ 344861 h 4020696"/>
                <a:gd name="connsiteX6117" fmla="*/ 1413288 w 8140614"/>
                <a:gd name="connsiteY6117" fmla="*/ 323845 h 4020696"/>
                <a:gd name="connsiteX6118" fmla="*/ 1411750 w 8140614"/>
                <a:gd name="connsiteY6118" fmla="*/ 314105 h 4020696"/>
                <a:gd name="connsiteX6119" fmla="*/ 1207736 w 8140614"/>
                <a:gd name="connsiteY6119" fmla="*/ 307442 h 4020696"/>
                <a:gd name="connsiteX6120" fmla="*/ 1234391 w 8140614"/>
                <a:gd name="connsiteY6120" fmla="*/ 311543 h 4020696"/>
                <a:gd name="connsiteX6121" fmla="*/ 1234391 w 8140614"/>
                <a:gd name="connsiteY6121" fmla="*/ 312568 h 4020696"/>
                <a:gd name="connsiteX6122" fmla="*/ 1229265 w 8140614"/>
                <a:gd name="connsiteY6122" fmla="*/ 316668 h 4020696"/>
                <a:gd name="connsiteX6123" fmla="*/ 1222602 w 8140614"/>
                <a:gd name="connsiteY6123" fmla="*/ 318206 h 4020696"/>
                <a:gd name="connsiteX6124" fmla="*/ 1207736 w 8140614"/>
                <a:gd name="connsiteY6124" fmla="*/ 307442 h 4020696"/>
                <a:gd name="connsiteX6125" fmla="*/ 1298979 w 8140614"/>
                <a:gd name="connsiteY6125" fmla="*/ 301803 h 4020696"/>
                <a:gd name="connsiteX6126" fmla="*/ 1323071 w 8140614"/>
                <a:gd name="connsiteY6126" fmla="*/ 303341 h 4020696"/>
                <a:gd name="connsiteX6127" fmla="*/ 1323071 w 8140614"/>
                <a:gd name="connsiteY6127" fmla="*/ 304879 h 4020696"/>
                <a:gd name="connsiteX6128" fmla="*/ 1323071 w 8140614"/>
                <a:gd name="connsiteY6128" fmla="*/ 306417 h 4020696"/>
                <a:gd name="connsiteX6129" fmla="*/ 1302054 w 8140614"/>
                <a:gd name="connsiteY6129" fmla="*/ 314618 h 4020696"/>
                <a:gd name="connsiteX6130" fmla="*/ 1302054 w 8140614"/>
                <a:gd name="connsiteY6130" fmla="*/ 318719 h 4020696"/>
                <a:gd name="connsiteX6131" fmla="*/ 1310256 w 8140614"/>
                <a:gd name="connsiteY6131" fmla="*/ 322820 h 4020696"/>
                <a:gd name="connsiteX6132" fmla="*/ 1305130 w 8140614"/>
                <a:gd name="connsiteY6132" fmla="*/ 329483 h 4020696"/>
                <a:gd name="connsiteX6133" fmla="*/ 1251820 w 8140614"/>
                <a:gd name="connsiteY6133" fmla="*/ 326920 h 4020696"/>
                <a:gd name="connsiteX6134" fmla="*/ 1250282 w 8140614"/>
                <a:gd name="connsiteY6134" fmla="*/ 317694 h 4020696"/>
                <a:gd name="connsiteX6135" fmla="*/ 1298979 w 8140614"/>
                <a:gd name="connsiteY6135" fmla="*/ 301803 h 4020696"/>
                <a:gd name="connsiteX6136" fmla="*/ 1293853 w 8140614"/>
                <a:gd name="connsiteY6136" fmla="*/ 268997 h 4020696"/>
                <a:gd name="connsiteX6137" fmla="*/ 1330760 w 8140614"/>
                <a:gd name="connsiteY6137" fmla="*/ 277198 h 4020696"/>
                <a:gd name="connsiteX6138" fmla="*/ 1330760 w 8140614"/>
                <a:gd name="connsiteY6138" fmla="*/ 287963 h 4020696"/>
                <a:gd name="connsiteX6139" fmla="*/ 1326659 w 8140614"/>
                <a:gd name="connsiteY6139" fmla="*/ 289501 h 4020696"/>
                <a:gd name="connsiteX6140" fmla="*/ 1241568 w 8140614"/>
                <a:gd name="connsiteY6140" fmla="*/ 285400 h 4020696"/>
                <a:gd name="connsiteX6141" fmla="*/ 1241568 w 8140614"/>
                <a:gd name="connsiteY6141" fmla="*/ 283862 h 4020696"/>
                <a:gd name="connsiteX6142" fmla="*/ 1293853 w 8140614"/>
                <a:gd name="connsiteY6142" fmla="*/ 268997 h 4020696"/>
                <a:gd name="connsiteX6143" fmla="*/ 1588083 w 8140614"/>
                <a:gd name="connsiteY6143" fmla="*/ 262333 h 4020696"/>
                <a:gd name="connsiteX6144" fmla="*/ 1630629 w 8140614"/>
                <a:gd name="connsiteY6144" fmla="*/ 279761 h 4020696"/>
                <a:gd name="connsiteX6145" fmla="*/ 1657284 w 8140614"/>
                <a:gd name="connsiteY6145" fmla="*/ 279761 h 4020696"/>
                <a:gd name="connsiteX6146" fmla="*/ 1658822 w 8140614"/>
                <a:gd name="connsiteY6146" fmla="*/ 300778 h 4020696"/>
                <a:gd name="connsiteX6147" fmla="*/ 1612176 w 8140614"/>
                <a:gd name="connsiteY6147" fmla="*/ 307442 h 4020696"/>
                <a:gd name="connsiteX6148" fmla="*/ 1588083 w 8140614"/>
                <a:gd name="connsiteY6148" fmla="*/ 262333 h 4020696"/>
                <a:gd name="connsiteX6149" fmla="*/ 4063416 w 8140614"/>
                <a:gd name="connsiteY6149" fmla="*/ 259770 h 4020696"/>
                <a:gd name="connsiteX6150" fmla="*/ 4079306 w 8140614"/>
                <a:gd name="connsiteY6150" fmla="*/ 275661 h 4020696"/>
                <a:gd name="connsiteX6151" fmla="*/ 4079306 w 8140614"/>
                <a:gd name="connsiteY6151" fmla="*/ 276686 h 4020696"/>
                <a:gd name="connsiteX6152" fmla="*/ 4063416 w 8140614"/>
                <a:gd name="connsiteY6152" fmla="*/ 259770 h 4020696"/>
                <a:gd name="connsiteX6153" fmla="*/ 1430203 w 8140614"/>
                <a:gd name="connsiteY6153" fmla="*/ 234140 h 4020696"/>
                <a:gd name="connsiteX6154" fmla="*/ 1484539 w 8140614"/>
                <a:gd name="connsiteY6154" fmla="*/ 242342 h 4020696"/>
                <a:gd name="connsiteX6155" fmla="*/ 1488640 w 8140614"/>
                <a:gd name="connsiteY6155" fmla="*/ 253106 h 4020696"/>
                <a:gd name="connsiteX6156" fmla="*/ 1506068 w 8140614"/>
                <a:gd name="connsiteY6156" fmla="*/ 247980 h 4020696"/>
                <a:gd name="connsiteX6157" fmla="*/ 1549639 w 8140614"/>
                <a:gd name="connsiteY6157" fmla="*/ 270535 h 4020696"/>
                <a:gd name="connsiteX6158" fmla="*/ 1562966 w 8140614"/>
                <a:gd name="connsiteY6158" fmla="*/ 297190 h 4020696"/>
                <a:gd name="connsiteX6159" fmla="*/ 1552202 w 8140614"/>
                <a:gd name="connsiteY6159" fmla="*/ 307954 h 4020696"/>
                <a:gd name="connsiteX6160" fmla="*/ 1491203 w 8140614"/>
                <a:gd name="connsiteY6160" fmla="*/ 282837 h 4020696"/>
                <a:gd name="connsiteX6161" fmla="*/ 1435329 w 8140614"/>
                <a:gd name="connsiteY6161" fmla="*/ 285400 h 4020696"/>
                <a:gd name="connsiteX6162" fmla="*/ 1432766 w 8140614"/>
                <a:gd name="connsiteY6162" fmla="*/ 280274 h 4020696"/>
                <a:gd name="connsiteX6163" fmla="*/ 1432766 w 8140614"/>
                <a:gd name="connsiteY6163" fmla="*/ 278736 h 4020696"/>
                <a:gd name="connsiteX6164" fmla="*/ 1468648 w 8140614"/>
                <a:gd name="connsiteY6164" fmla="*/ 274635 h 4020696"/>
                <a:gd name="connsiteX6165" fmla="*/ 1467111 w 8140614"/>
                <a:gd name="connsiteY6165" fmla="*/ 267972 h 4020696"/>
                <a:gd name="connsiteX6166" fmla="*/ 1428666 w 8140614"/>
                <a:gd name="connsiteY6166" fmla="*/ 258745 h 4020696"/>
                <a:gd name="connsiteX6167" fmla="*/ 1420464 w 8140614"/>
                <a:gd name="connsiteY6167" fmla="*/ 237728 h 4020696"/>
                <a:gd name="connsiteX6168" fmla="*/ 1430203 w 8140614"/>
                <a:gd name="connsiteY6168" fmla="*/ 234140 h 4020696"/>
                <a:gd name="connsiteX6169" fmla="*/ 6113805 w 8140614"/>
                <a:gd name="connsiteY6169" fmla="*/ 233115 h 4020696"/>
                <a:gd name="connsiteX6170" fmla="*/ 6125595 w 8140614"/>
                <a:gd name="connsiteY6170" fmla="*/ 239779 h 4020696"/>
                <a:gd name="connsiteX6171" fmla="*/ 6114831 w 8140614"/>
                <a:gd name="connsiteY6171" fmla="*/ 263871 h 4020696"/>
                <a:gd name="connsiteX6172" fmla="*/ 6118931 w 8140614"/>
                <a:gd name="connsiteY6172" fmla="*/ 266434 h 4020696"/>
                <a:gd name="connsiteX6173" fmla="*/ 6182493 w 8140614"/>
                <a:gd name="connsiteY6173" fmla="*/ 270535 h 4020696"/>
                <a:gd name="connsiteX6174" fmla="*/ 6182493 w 8140614"/>
                <a:gd name="connsiteY6174" fmla="*/ 274635 h 4020696"/>
                <a:gd name="connsiteX6175" fmla="*/ 6047167 w 8140614"/>
                <a:gd name="connsiteY6175" fmla="*/ 303854 h 4020696"/>
                <a:gd name="connsiteX6176" fmla="*/ 6047167 w 8140614"/>
                <a:gd name="connsiteY6176" fmla="*/ 299753 h 4020696"/>
                <a:gd name="connsiteX6177" fmla="*/ 6065621 w 8140614"/>
                <a:gd name="connsiteY6177" fmla="*/ 267972 h 4020696"/>
                <a:gd name="connsiteX6178" fmla="*/ 6081512 w 8140614"/>
                <a:gd name="connsiteY6178" fmla="*/ 263871 h 4020696"/>
                <a:gd name="connsiteX6179" fmla="*/ 6090738 w 8140614"/>
                <a:gd name="connsiteY6179" fmla="*/ 241317 h 4020696"/>
                <a:gd name="connsiteX6180" fmla="*/ 6111755 w 8140614"/>
                <a:gd name="connsiteY6180" fmla="*/ 238754 h 4020696"/>
                <a:gd name="connsiteX6181" fmla="*/ 6113805 w 8140614"/>
                <a:gd name="connsiteY6181" fmla="*/ 233115 h 4020696"/>
                <a:gd name="connsiteX6182" fmla="*/ 1545538 w 8140614"/>
                <a:gd name="connsiteY6182" fmla="*/ 198258 h 4020696"/>
                <a:gd name="connsiteX6183" fmla="*/ 1572193 w 8140614"/>
                <a:gd name="connsiteY6183" fmla="*/ 211586 h 4020696"/>
                <a:gd name="connsiteX6184" fmla="*/ 1567067 w 8140614"/>
                <a:gd name="connsiteY6184" fmla="*/ 214149 h 4020696"/>
                <a:gd name="connsiteX6185" fmla="*/ 1545538 w 8140614"/>
                <a:gd name="connsiteY6185" fmla="*/ 198258 h 4020696"/>
                <a:gd name="connsiteX6186" fmla="*/ 5991807 w 8140614"/>
                <a:gd name="connsiteY6186" fmla="*/ 197233 h 4020696"/>
                <a:gd name="connsiteX6187" fmla="*/ 6002572 w 8140614"/>
                <a:gd name="connsiteY6187" fmla="*/ 198771 h 4020696"/>
                <a:gd name="connsiteX6188" fmla="*/ 6022563 w 8140614"/>
                <a:gd name="connsiteY6188" fmla="*/ 214662 h 4020696"/>
                <a:gd name="connsiteX6189" fmla="*/ 6026663 w 8140614"/>
                <a:gd name="connsiteY6189" fmla="*/ 205435 h 4020696"/>
                <a:gd name="connsiteX6190" fmla="*/ 6055882 w 8140614"/>
                <a:gd name="connsiteY6190" fmla="*/ 216199 h 4020696"/>
                <a:gd name="connsiteX6191" fmla="*/ 6047680 w 8140614"/>
                <a:gd name="connsiteY6191" fmla="*/ 250543 h 4020696"/>
                <a:gd name="connsiteX6192" fmla="*/ 6039478 w 8140614"/>
                <a:gd name="connsiteY6192" fmla="*/ 261308 h 4020696"/>
                <a:gd name="connsiteX6193" fmla="*/ 5934909 w 8140614"/>
                <a:gd name="connsiteY6193" fmla="*/ 222863 h 4020696"/>
                <a:gd name="connsiteX6194" fmla="*/ 5952337 w 8140614"/>
                <a:gd name="connsiteY6194" fmla="*/ 206973 h 4020696"/>
                <a:gd name="connsiteX6195" fmla="*/ 5991807 w 8140614"/>
                <a:gd name="connsiteY6195" fmla="*/ 197233 h 4020696"/>
                <a:gd name="connsiteX6196" fmla="*/ 4186439 w 8140614"/>
                <a:gd name="connsiteY6196" fmla="*/ 197233 h 4020696"/>
                <a:gd name="connsiteX6197" fmla="*/ 4197204 w 8140614"/>
                <a:gd name="connsiteY6197" fmla="*/ 209023 h 4020696"/>
                <a:gd name="connsiteX6198" fmla="*/ 4221296 w 8140614"/>
                <a:gd name="connsiteY6198" fmla="*/ 213124 h 4020696"/>
                <a:gd name="connsiteX6199" fmla="*/ 4213095 w 8140614"/>
                <a:gd name="connsiteY6199" fmla="*/ 230552 h 4020696"/>
                <a:gd name="connsiteX6200" fmla="*/ 4214632 w 8140614"/>
                <a:gd name="connsiteY6200" fmla="*/ 232090 h 4020696"/>
                <a:gd name="connsiteX6201" fmla="*/ 4219758 w 8140614"/>
                <a:gd name="connsiteY6201" fmla="*/ 232090 h 4020696"/>
                <a:gd name="connsiteX6202" fmla="*/ 4233086 w 8140614"/>
                <a:gd name="connsiteY6202" fmla="*/ 222863 h 4020696"/>
                <a:gd name="connsiteX6203" fmla="*/ 4239749 w 8140614"/>
                <a:gd name="connsiteY6203" fmla="*/ 240291 h 4020696"/>
                <a:gd name="connsiteX6204" fmla="*/ 4267430 w 8140614"/>
                <a:gd name="connsiteY6204" fmla="*/ 251056 h 4020696"/>
                <a:gd name="connsiteX6205" fmla="*/ 4280757 w 8140614"/>
                <a:gd name="connsiteY6205" fmla="*/ 246955 h 4020696"/>
                <a:gd name="connsiteX6206" fmla="*/ 4300749 w 8140614"/>
                <a:gd name="connsiteY6206" fmla="*/ 258745 h 4020696"/>
                <a:gd name="connsiteX6207" fmla="*/ 4300749 w 8140614"/>
                <a:gd name="connsiteY6207" fmla="*/ 273098 h 4020696"/>
                <a:gd name="connsiteX6208" fmla="*/ 4319202 w 8140614"/>
                <a:gd name="connsiteY6208" fmla="*/ 281299 h 4020696"/>
                <a:gd name="connsiteX6209" fmla="*/ 4315101 w 8140614"/>
                <a:gd name="connsiteY6209" fmla="*/ 289501 h 4020696"/>
                <a:gd name="connsiteX6210" fmla="*/ 4319202 w 8140614"/>
                <a:gd name="connsiteY6210" fmla="*/ 291039 h 4020696"/>
                <a:gd name="connsiteX6211" fmla="*/ 4341756 w 8140614"/>
                <a:gd name="connsiteY6211" fmla="*/ 293602 h 4020696"/>
                <a:gd name="connsiteX6212" fmla="*/ 4339193 w 8140614"/>
                <a:gd name="connsiteY6212" fmla="*/ 306929 h 4020696"/>
                <a:gd name="connsiteX6213" fmla="*/ 4341756 w 8140614"/>
                <a:gd name="connsiteY6213" fmla="*/ 306929 h 4020696"/>
                <a:gd name="connsiteX6214" fmla="*/ 4372512 w 8140614"/>
                <a:gd name="connsiteY6214" fmla="*/ 306929 h 4020696"/>
                <a:gd name="connsiteX6215" fmla="*/ 4370974 w 8140614"/>
                <a:gd name="connsiteY6215" fmla="*/ 312055 h 4020696"/>
                <a:gd name="connsiteX6216" fmla="*/ 4329967 w 8140614"/>
                <a:gd name="connsiteY6216" fmla="*/ 336147 h 4020696"/>
                <a:gd name="connsiteX6217" fmla="*/ 4327404 w 8140614"/>
                <a:gd name="connsiteY6217" fmla="*/ 333584 h 4020696"/>
                <a:gd name="connsiteX6218" fmla="*/ 4324841 w 8140614"/>
                <a:gd name="connsiteY6218" fmla="*/ 321794 h 4020696"/>
                <a:gd name="connsiteX6219" fmla="*/ 4291522 w 8140614"/>
                <a:gd name="connsiteY6219" fmla="*/ 325895 h 4020696"/>
                <a:gd name="connsiteX6220" fmla="*/ 4291522 w 8140614"/>
                <a:gd name="connsiteY6220" fmla="*/ 324357 h 4020696"/>
                <a:gd name="connsiteX6221" fmla="*/ 4280757 w 8140614"/>
                <a:gd name="connsiteY6221" fmla="*/ 279249 h 4020696"/>
                <a:gd name="connsiteX6222" fmla="*/ 4283320 w 8140614"/>
                <a:gd name="connsiteY6222" fmla="*/ 275148 h 4020696"/>
                <a:gd name="connsiteX6223" fmla="*/ 4294085 w 8140614"/>
                <a:gd name="connsiteY6223" fmla="*/ 271047 h 4020696"/>
                <a:gd name="connsiteX6224" fmla="*/ 4289984 w 8140614"/>
                <a:gd name="connsiteY6224" fmla="*/ 265921 h 4020696"/>
                <a:gd name="connsiteX6225" fmla="*/ 4243338 w 8140614"/>
                <a:gd name="connsiteY6225" fmla="*/ 297702 h 4020696"/>
                <a:gd name="connsiteX6226" fmla="*/ 4234111 w 8140614"/>
                <a:gd name="connsiteY6226" fmla="*/ 300265 h 4020696"/>
                <a:gd name="connsiteX6227" fmla="*/ 4230010 w 8140614"/>
                <a:gd name="connsiteY6227" fmla="*/ 320257 h 4020696"/>
                <a:gd name="connsiteX6228" fmla="*/ 4196691 w 8140614"/>
                <a:gd name="connsiteY6228" fmla="*/ 367928 h 4020696"/>
                <a:gd name="connsiteX6229" fmla="*/ 4188490 w 8140614"/>
                <a:gd name="connsiteY6229" fmla="*/ 369466 h 4020696"/>
                <a:gd name="connsiteX6230" fmla="*/ 4170036 w 8140614"/>
                <a:gd name="connsiteY6230" fmla="*/ 358701 h 4020696"/>
                <a:gd name="connsiteX6231" fmla="*/ 4171574 w 8140614"/>
                <a:gd name="connsiteY6231" fmla="*/ 356138 h 4020696"/>
                <a:gd name="connsiteX6232" fmla="*/ 4180801 w 8140614"/>
                <a:gd name="connsiteY6232" fmla="*/ 349475 h 4020696"/>
                <a:gd name="connsiteX6233" fmla="*/ 4179263 w 8140614"/>
                <a:gd name="connsiteY6233" fmla="*/ 346912 h 4020696"/>
                <a:gd name="connsiteX6234" fmla="*/ 4135692 w 8140614"/>
                <a:gd name="connsiteY6234" fmla="*/ 331021 h 4020696"/>
                <a:gd name="connsiteX6235" fmla="*/ 4137230 w 8140614"/>
                <a:gd name="connsiteY6235" fmla="*/ 325895 h 4020696"/>
                <a:gd name="connsiteX6236" fmla="*/ 4163885 w 8140614"/>
                <a:gd name="connsiteY6236" fmla="*/ 317694 h 4020696"/>
                <a:gd name="connsiteX6237" fmla="*/ 4199767 w 8140614"/>
                <a:gd name="connsiteY6237" fmla="*/ 313593 h 4020696"/>
                <a:gd name="connsiteX6238" fmla="*/ 4199767 w 8140614"/>
                <a:gd name="connsiteY6238" fmla="*/ 311030 h 4020696"/>
                <a:gd name="connsiteX6239" fmla="*/ 4198229 w 8140614"/>
                <a:gd name="connsiteY6239" fmla="*/ 308467 h 4020696"/>
                <a:gd name="connsiteX6240" fmla="*/ 4129028 w 8140614"/>
                <a:gd name="connsiteY6240" fmla="*/ 308467 h 4020696"/>
                <a:gd name="connsiteX6241" fmla="*/ 4133129 w 8140614"/>
                <a:gd name="connsiteY6241" fmla="*/ 303341 h 4020696"/>
                <a:gd name="connsiteX6242" fmla="*/ 4194128 w 8140614"/>
                <a:gd name="connsiteY6242" fmla="*/ 282324 h 4020696"/>
                <a:gd name="connsiteX6243" fmla="*/ 4194128 w 8140614"/>
                <a:gd name="connsiteY6243" fmla="*/ 271560 h 4020696"/>
                <a:gd name="connsiteX6244" fmla="*/ 4190028 w 8140614"/>
                <a:gd name="connsiteY6244" fmla="*/ 264896 h 4020696"/>
                <a:gd name="connsiteX6245" fmla="*/ 4164910 w 8140614"/>
                <a:gd name="connsiteY6245" fmla="*/ 275661 h 4020696"/>
                <a:gd name="connsiteX6246" fmla="*/ 4170036 w 8140614"/>
                <a:gd name="connsiteY6246" fmla="*/ 263871 h 4020696"/>
                <a:gd name="connsiteX6247" fmla="*/ 4165935 w 8140614"/>
                <a:gd name="connsiteY6247" fmla="*/ 257207 h 4020696"/>
                <a:gd name="connsiteX6248" fmla="*/ 4160809 w 8140614"/>
                <a:gd name="connsiteY6248" fmla="*/ 257207 h 4020696"/>
                <a:gd name="connsiteX6249" fmla="*/ 4135692 w 8140614"/>
                <a:gd name="connsiteY6249" fmla="*/ 284887 h 4020696"/>
                <a:gd name="connsiteX6250" fmla="*/ 4083920 w 8140614"/>
                <a:gd name="connsiteY6250" fmla="*/ 262333 h 4020696"/>
                <a:gd name="connsiteX6251" fmla="*/ 4099810 w 8140614"/>
                <a:gd name="connsiteY6251" fmla="*/ 237216 h 4020696"/>
                <a:gd name="connsiteX6252" fmla="*/ 4097247 w 8140614"/>
                <a:gd name="connsiteY6252" fmla="*/ 237216 h 4020696"/>
                <a:gd name="connsiteX6253" fmla="*/ 4074693 w 8140614"/>
                <a:gd name="connsiteY6253" fmla="*/ 241317 h 4020696"/>
                <a:gd name="connsiteX6254" fmla="*/ 4070592 w 8140614"/>
                <a:gd name="connsiteY6254" fmla="*/ 220300 h 4020696"/>
                <a:gd name="connsiteX6255" fmla="*/ 4138255 w 8140614"/>
                <a:gd name="connsiteY6255" fmla="*/ 209536 h 4020696"/>
                <a:gd name="connsiteX6256" fmla="*/ 4135692 w 8140614"/>
                <a:gd name="connsiteY6256" fmla="*/ 211073 h 4020696"/>
                <a:gd name="connsiteX6257" fmla="*/ 4117239 w 8140614"/>
                <a:gd name="connsiteY6257" fmla="*/ 221838 h 4020696"/>
                <a:gd name="connsiteX6258" fmla="*/ 4138255 w 8140614"/>
                <a:gd name="connsiteY6258" fmla="*/ 239266 h 4020696"/>
                <a:gd name="connsiteX6259" fmla="*/ 4155683 w 8140614"/>
                <a:gd name="connsiteY6259" fmla="*/ 211586 h 4020696"/>
                <a:gd name="connsiteX6260" fmla="*/ 4158246 w 8140614"/>
                <a:gd name="connsiteY6260" fmla="*/ 211586 h 4020696"/>
                <a:gd name="connsiteX6261" fmla="*/ 4194128 w 8140614"/>
                <a:gd name="connsiteY6261" fmla="*/ 254132 h 4020696"/>
                <a:gd name="connsiteX6262" fmla="*/ 4194128 w 8140614"/>
                <a:gd name="connsiteY6262" fmla="*/ 245930 h 4020696"/>
                <a:gd name="connsiteX6263" fmla="*/ 4176700 w 8140614"/>
                <a:gd name="connsiteY6263" fmla="*/ 212611 h 4020696"/>
                <a:gd name="connsiteX6264" fmla="*/ 4186439 w 8140614"/>
                <a:gd name="connsiteY6264" fmla="*/ 197233 h 4020696"/>
                <a:gd name="connsiteX6265" fmla="*/ 5019923 w 8140614"/>
                <a:gd name="connsiteY6265" fmla="*/ 185444 h 4020696"/>
                <a:gd name="connsiteX6266" fmla="*/ 5034275 w 8140614"/>
                <a:gd name="connsiteY6266" fmla="*/ 186981 h 4020696"/>
                <a:gd name="connsiteX6267" fmla="*/ 5034275 w 8140614"/>
                <a:gd name="connsiteY6267" fmla="*/ 188519 h 4020696"/>
                <a:gd name="connsiteX6268" fmla="*/ 5032737 w 8140614"/>
                <a:gd name="connsiteY6268" fmla="*/ 191082 h 4020696"/>
                <a:gd name="connsiteX6269" fmla="*/ 5011721 w 8140614"/>
                <a:gd name="connsiteY6269" fmla="*/ 188519 h 4020696"/>
                <a:gd name="connsiteX6270" fmla="*/ 5019923 w 8140614"/>
                <a:gd name="connsiteY6270" fmla="*/ 185444 h 4020696"/>
                <a:gd name="connsiteX6271" fmla="*/ 5127056 w 8140614"/>
                <a:gd name="connsiteY6271" fmla="*/ 177242 h 4020696"/>
                <a:gd name="connsiteX6272" fmla="*/ 5162937 w 8140614"/>
                <a:gd name="connsiteY6272" fmla="*/ 183906 h 4020696"/>
                <a:gd name="connsiteX6273" fmla="*/ 5161400 w 8140614"/>
                <a:gd name="connsiteY6273" fmla="*/ 186469 h 4020696"/>
                <a:gd name="connsiteX6274" fmla="*/ 5091174 w 8140614"/>
                <a:gd name="connsiteY6274" fmla="*/ 194670 h 4020696"/>
                <a:gd name="connsiteX6275" fmla="*/ 5091174 w 8140614"/>
                <a:gd name="connsiteY6275" fmla="*/ 193133 h 4020696"/>
                <a:gd name="connsiteX6276" fmla="*/ 5092711 w 8140614"/>
                <a:gd name="connsiteY6276" fmla="*/ 189032 h 4020696"/>
                <a:gd name="connsiteX6277" fmla="*/ 5127056 w 8140614"/>
                <a:gd name="connsiteY6277" fmla="*/ 177242 h 4020696"/>
                <a:gd name="connsiteX6278" fmla="*/ 4266405 w 8140614"/>
                <a:gd name="connsiteY6278" fmla="*/ 174679 h 4020696"/>
                <a:gd name="connsiteX6279" fmla="*/ 4293060 w 8140614"/>
                <a:gd name="connsiteY6279" fmla="*/ 192107 h 4020696"/>
                <a:gd name="connsiteX6280" fmla="*/ 4306387 w 8140614"/>
                <a:gd name="connsiteY6280" fmla="*/ 188007 h 4020696"/>
                <a:gd name="connsiteX6281" fmla="*/ 4326378 w 8140614"/>
                <a:gd name="connsiteY6281" fmla="*/ 199796 h 4020696"/>
                <a:gd name="connsiteX6282" fmla="*/ 4328941 w 8140614"/>
                <a:gd name="connsiteY6282" fmla="*/ 198258 h 4020696"/>
                <a:gd name="connsiteX6283" fmla="*/ 4330479 w 8140614"/>
                <a:gd name="connsiteY6283" fmla="*/ 178267 h 4020696"/>
                <a:gd name="connsiteX6284" fmla="*/ 4339706 w 8140614"/>
                <a:gd name="connsiteY6284" fmla="*/ 178267 h 4020696"/>
                <a:gd name="connsiteX6285" fmla="*/ 4343807 w 8140614"/>
                <a:gd name="connsiteY6285" fmla="*/ 193133 h 4020696"/>
                <a:gd name="connsiteX6286" fmla="*/ 4352008 w 8140614"/>
                <a:gd name="connsiteY6286" fmla="*/ 193133 h 4020696"/>
                <a:gd name="connsiteX6287" fmla="*/ 4361235 w 8140614"/>
                <a:gd name="connsiteY6287" fmla="*/ 182368 h 4020696"/>
                <a:gd name="connsiteX6288" fmla="*/ 4432999 w 8140614"/>
                <a:gd name="connsiteY6288" fmla="*/ 194158 h 4020696"/>
                <a:gd name="connsiteX6289" fmla="*/ 4406344 w 8140614"/>
                <a:gd name="connsiteY6289" fmla="*/ 214149 h 4020696"/>
                <a:gd name="connsiteX6290" fmla="*/ 4399680 w 8140614"/>
                <a:gd name="connsiteY6290" fmla="*/ 224914 h 4020696"/>
                <a:gd name="connsiteX6291" fmla="*/ 4343807 w 8140614"/>
                <a:gd name="connsiteY6291" fmla="*/ 238241 h 4020696"/>
                <a:gd name="connsiteX6292" fmla="*/ 4327916 w 8140614"/>
                <a:gd name="connsiteY6292" fmla="*/ 229014 h 4020696"/>
                <a:gd name="connsiteX6293" fmla="*/ 4272043 w 8140614"/>
                <a:gd name="connsiteY6293" fmla="*/ 224914 h 4020696"/>
                <a:gd name="connsiteX6294" fmla="*/ 4318689 w 8140614"/>
                <a:gd name="connsiteY6294" fmla="*/ 209023 h 4020696"/>
                <a:gd name="connsiteX6295" fmla="*/ 4314589 w 8140614"/>
                <a:gd name="connsiteY6295" fmla="*/ 206460 h 4020696"/>
                <a:gd name="connsiteX6296" fmla="*/ 4236161 w 8140614"/>
                <a:gd name="connsiteY6296" fmla="*/ 206460 h 4020696"/>
                <a:gd name="connsiteX6297" fmla="*/ 4234623 w 8140614"/>
                <a:gd name="connsiteY6297" fmla="*/ 203897 h 4020696"/>
                <a:gd name="connsiteX6298" fmla="*/ 4238724 w 8140614"/>
                <a:gd name="connsiteY6298" fmla="*/ 201334 h 4020696"/>
                <a:gd name="connsiteX6299" fmla="*/ 4226934 w 8140614"/>
                <a:gd name="connsiteY6299" fmla="*/ 189544 h 4020696"/>
                <a:gd name="connsiteX6300" fmla="*/ 4229497 w 8140614"/>
                <a:gd name="connsiteY6300" fmla="*/ 186981 h 4020696"/>
                <a:gd name="connsiteX6301" fmla="*/ 4236161 w 8140614"/>
                <a:gd name="connsiteY6301" fmla="*/ 181855 h 4020696"/>
                <a:gd name="connsiteX6302" fmla="*/ 4252052 w 8140614"/>
                <a:gd name="connsiteY6302" fmla="*/ 193645 h 4020696"/>
                <a:gd name="connsiteX6303" fmla="*/ 4253590 w 8140614"/>
                <a:gd name="connsiteY6303" fmla="*/ 192107 h 4020696"/>
                <a:gd name="connsiteX6304" fmla="*/ 4253590 w 8140614"/>
                <a:gd name="connsiteY6304" fmla="*/ 181343 h 4020696"/>
                <a:gd name="connsiteX6305" fmla="*/ 4269480 w 8140614"/>
                <a:gd name="connsiteY6305" fmla="*/ 183906 h 4020696"/>
                <a:gd name="connsiteX6306" fmla="*/ 4266405 w 8140614"/>
                <a:gd name="connsiteY6306" fmla="*/ 174679 h 4020696"/>
                <a:gd name="connsiteX6307" fmla="*/ 4883059 w 8140614"/>
                <a:gd name="connsiteY6307" fmla="*/ 159814 h 4020696"/>
                <a:gd name="connsiteX6308" fmla="*/ 4914840 w 8140614"/>
                <a:gd name="connsiteY6308" fmla="*/ 163914 h 4020696"/>
                <a:gd name="connsiteX6309" fmla="*/ 4888185 w 8140614"/>
                <a:gd name="connsiteY6309" fmla="*/ 162377 h 4020696"/>
                <a:gd name="connsiteX6310" fmla="*/ 4843076 w 8140614"/>
                <a:gd name="connsiteY6310" fmla="*/ 167503 h 4020696"/>
                <a:gd name="connsiteX6311" fmla="*/ 4883059 w 8140614"/>
                <a:gd name="connsiteY6311" fmla="*/ 159814 h 4020696"/>
                <a:gd name="connsiteX6312" fmla="*/ 4952260 w 8140614"/>
                <a:gd name="connsiteY6312" fmla="*/ 153150 h 4020696"/>
                <a:gd name="connsiteX6313" fmla="*/ 4984041 w 8140614"/>
                <a:gd name="connsiteY6313" fmla="*/ 163914 h 4020696"/>
                <a:gd name="connsiteX6314" fmla="*/ 4984041 w 8140614"/>
                <a:gd name="connsiteY6314" fmla="*/ 165452 h 4020696"/>
                <a:gd name="connsiteX6315" fmla="*/ 4981478 w 8140614"/>
                <a:gd name="connsiteY6315" fmla="*/ 165452 h 4020696"/>
                <a:gd name="connsiteX6316" fmla="*/ 4950722 w 8140614"/>
                <a:gd name="connsiteY6316" fmla="*/ 172116 h 4020696"/>
                <a:gd name="connsiteX6317" fmla="*/ 4891261 w 8140614"/>
                <a:gd name="connsiteY6317" fmla="*/ 186981 h 4020696"/>
                <a:gd name="connsiteX6318" fmla="*/ 4891261 w 8140614"/>
                <a:gd name="connsiteY6318" fmla="*/ 185444 h 4020696"/>
                <a:gd name="connsiteX6319" fmla="*/ 4945596 w 8140614"/>
                <a:gd name="connsiteY6319" fmla="*/ 166990 h 4020696"/>
                <a:gd name="connsiteX6320" fmla="*/ 4945596 w 8140614"/>
                <a:gd name="connsiteY6320" fmla="*/ 156226 h 4020696"/>
                <a:gd name="connsiteX6321" fmla="*/ 4952260 w 8140614"/>
                <a:gd name="connsiteY6321" fmla="*/ 153150 h 4020696"/>
                <a:gd name="connsiteX6322" fmla="*/ 5194718 w 8140614"/>
                <a:gd name="connsiteY6322" fmla="*/ 150587 h 4020696"/>
                <a:gd name="connsiteX6323" fmla="*/ 5234701 w 8140614"/>
                <a:gd name="connsiteY6323" fmla="*/ 163914 h 4020696"/>
                <a:gd name="connsiteX6324" fmla="*/ 5234701 w 8140614"/>
                <a:gd name="connsiteY6324" fmla="*/ 165452 h 4020696"/>
                <a:gd name="connsiteX6325" fmla="*/ 5173702 w 8140614"/>
                <a:gd name="connsiteY6325" fmla="*/ 173654 h 4020696"/>
                <a:gd name="connsiteX6326" fmla="*/ 5173702 w 8140614"/>
                <a:gd name="connsiteY6326" fmla="*/ 168528 h 4020696"/>
                <a:gd name="connsiteX6327" fmla="*/ 5194718 w 8140614"/>
                <a:gd name="connsiteY6327" fmla="*/ 150587 h 4020696"/>
                <a:gd name="connsiteX6328" fmla="*/ 5289036 w 8140614"/>
                <a:gd name="connsiteY6328" fmla="*/ 143923 h 4020696"/>
                <a:gd name="connsiteX6329" fmla="*/ 5302364 w 8140614"/>
                <a:gd name="connsiteY6329" fmla="*/ 146486 h 4020696"/>
                <a:gd name="connsiteX6330" fmla="*/ 5300826 w 8140614"/>
                <a:gd name="connsiteY6330" fmla="*/ 155713 h 4020696"/>
                <a:gd name="connsiteX6331" fmla="*/ 5249054 w 8140614"/>
                <a:gd name="connsiteY6331" fmla="*/ 158276 h 4020696"/>
                <a:gd name="connsiteX6332" fmla="*/ 5249054 w 8140614"/>
                <a:gd name="connsiteY6332" fmla="*/ 156738 h 4020696"/>
                <a:gd name="connsiteX6333" fmla="*/ 5289036 w 8140614"/>
                <a:gd name="connsiteY6333" fmla="*/ 143923 h 4020696"/>
                <a:gd name="connsiteX6334" fmla="*/ 5868784 w 8140614"/>
                <a:gd name="connsiteY6334" fmla="*/ 141360 h 4020696"/>
                <a:gd name="connsiteX6335" fmla="*/ 5888775 w 8140614"/>
                <a:gd name="connsiteY6335" fmla="*/ 142898 h 4020696"/>
                <a:gd name="connsiteX6336" fmla="*/ 5888775 w 8140614"/>
                <a:gd name="connsiteY6336" fmla="*/ 146999 h 4020696"/>
                <a:gd name="connsiteX6337" fmla="*/ 5886212 w 8140614"/>
                <a:gd name="connsiteY6337" fmla="*/ 148537 h 4020696"/>
                <a:gd name="connsiteX6338" fmla="*/ 5861095 w 8140614"/>
                <a:gd name="connsiteY6338" fmla="*/ 146999 h 4020696"/>
                <a:gd name="connsiteX6339" fmla="*/ 5862632 w 8140614"/>
                <a:gd name="connsiteY6339" fmla="*/ 144436 h 4020696"/>
                <a:gd name="connsiteX6340" fmla="*/ 5868784 w 8140614"/>
                <a:gd name="connsiteY6340" fmla="*/ 141360 h 4020696"/>
                <a:gd name="connsiteX6341" fmla="*/ 5072720 w 8140614"/>
                <a:gd name="connsiteY6341" fmla="*/ 141360 h 4020696"/>
                <a:gd name="connsiteX6342" fmla="*/ 5128593 w 8140614"/>
                <a:gd name="connsiteY6342" fmla="*/ 153150 h 4020696"/>
                <a:gd name="connsiteX6343" fmla="*/ 5052729 w 8140614"/>
                <a:gd name="connsiteY6343" fmla="*/ 159814 h 4020696"/>
                <a:gd name="connsiteX6344" fmla="*/ 5077846 w 8140614"/>
                <a:gd name="connsiteY6344" fmla="*/ 149049 h 4020696"/>
                <a:gd name="connsiteX6345" fmla="*/ 5072720 w 8140614"/>
                <a:gd name="connsiteY6345" fmla="*/ 141360 h 4020696"/>
                <a:gd name="connsiteX6346" fmla="*/ 5969253 w 8140614"/>
                <a:gd name="connsiteY6346" fmla="*/ 136234 h 4020696"/>
                <a:gd name="connsiteX6347" fmla="*/ 5982580 w 8140614"/>
                <a:gd name="connsiteY6347" fmla="*/ 157251 h 4020696"/>
                <a:gd name="connsiteX6348" fmla="*/ 6006673 w 8140614"/>
                <a:gd name="connsiteY6348" fmla="*/ 163914 h 4020696"/>
                <a:gd name="connsiteX6349" fmla="*/ 6006673 w 8140614"/>
                <a:gd name="connsiteY6349" fmla="*/ 166477 h 4020696"/>
                <a:gd name="connsiteX6350" fmla="*/ 5994883 w 8140614"/>
                <a:gd name="connsiteY6350" fmla="*/ 169040 h 4020696"/>
                <a:gd name="connsiteX6351" fmla="*/ 5997446 w 8140614"/>
                <a:gd name="connsiteY6351" fmla="*/ 184931 h 4020696"/>
                <a:gd name="connsiteX6352" fmla="*/ 5994883 w 8140614"/>
                <a:gd name="connsiteY6352" fmla="*/ 184931 h 4020696"/>
                <a:gd name="connsiteX6353" fmla="*/ 5943110 w 8140614"/>
                <a:gd name="connsiteY6353" fmla="*/ 196721 h 4020696"/>
                <a:gd name="connsiteX6354" fmla="*/ 5887237 w 8140614"/>
                <a:gd name="connsiteY6354" fmla="*/ 205947 h 4020696"/>
                <a:gd name="connsiteX6355" fmla="*/ 5887237 w 8140614"/>
                <a:gd name="connsiteY6355" fmla="*/ 204922 h 4020696"/>
                <a:gd name="connsiteX6356" fmla="*/ 5916455 w 8140614"/>
                <a:gd name="connsiteY6356" fmla="*/ 200821 h 4020696"/>
                <a:gd name="connsiteX6357" fmla="*/ 5917993 w 8140614"/>
                <a:gd name="connsiteY6357" fmla="*/ 195695 h 4020696"/>
                <a:gd name="connsiteX6358" fmla="*/ 5902103 w 8140614"/>
                <a:gd name="connsiteY6358" fmla="*/ 183906 h 4020696"/>
                <a:gd name="connsiteX6359" fmla="*/ 5902103 w 8140614"/>
                <a:gd name="connsiteY6359" fmla="*/ 179805 h 4020696"/>
                <a:gd name="connsiteX6360" fmla="*/ 5919531 w 8140614"/>
                <a:gd name="connsiteY6360" fmla="*/ 154688 h 4020696"/>
                <a:gd name="connsiteX6361" fmla="*/ 5969253 w 8140614"/>
                <a:gd name="connsiteY6361" fmla="*/ 136234 h 4020696"/>
                <a:gd name="connsiteX6362" fmla="*/ 1809526 w 8140614"/>
                <a:gd name="connsiteY6362" fmla="*/ 182368 h 4020696"/>
                <a:gd name="connsiteX6363" fmla="*/ 1820290 w 8140614"/>
                <a:gd name="connsiteY6363" fmla="*/ 183906 h 4020696"/>
                <a:gd name="connsiteX6364" fmla="*/ 1824391 w 8140614"/>
                <a:gd name="connsiteY6364" fmla="*/ 186469 h 4020696"/>
                <a:gd name="connsiteX6365" fmla="*/ 1825929 w 8140614"/>
                <a:gd name="connsiteY6365" fmla="*/ 202359 h 4020696"/>
                <a:gd name="connsiteX6366" fmla="*/ 1834130 w 8140614"/>
                <a:gd name="connsiteY6366" fmla="*/ 207485 h 4020696"/>
                <a:gd name="connsiteX6367" fmla="*/ 1834130 w 8140614"/>
                <a:gd name="connsiteY6367" fmla="*/ 225939 h 4020696"/>
                <a:gd name="connsiteX6368" fmla="*/ 1876676 w 8140614"/>
                <a:gd name="connsiteY6368" fmla="*/ 232603 h 4020696"/>
                <a:gd name="connsiteX6369" fmla="*/ 1874113 w 8140614"/>
                <a:gd name="connsiteY6369" fmla="*/ 239266 h 4020696"/>
                <a:gd name="connsiteX6370" fmla="*/ 1809013 w 8140614"/>
                <a:gd name="connsiteY6370" fmla="*/ 270022 h 4020696"/>
                <a:gd name="connsiteX6371" fmla="*/ 1797223 w 8140614"/>
                <a:gd name="connsiteY6371" fmla="*/ 292576 h 4020696"/>
                <a:gd name="connsiteX6372" fmla="*/ 1769543 w 8140614"/>
                <a:gd name="connsiteY6372" fmla="*/ 287450 h 4020696"/>
                <a:gd name="connsiteX6373" fmla="*/ 1749552 w 8140614"/>
                <a:gd name="connsiteY6373" fmla="*/ 295652 h 4020696"/>
                <a:gd name="connsiteX6374" fmla="*/ 1679326 w 8140614"/>
                <a:gd name="connsiteY6374" fmla="*/ 254644 h 4020696"/>
                <a:gd name="connsiteX6375" fmla="*/ 1719308 w 8140614"/>
                <a:gd name="connsiteY6375" fmla="*/ 241317 h 4020696"/>
                <a:gd name="connsiteX6376" fmla="*/ 1719308 w 8140614"/>
                <a:gd name="connsiteY6376" fmla="*/ 236191 h 4020696"/>
                <a:gd name="connsiteX6377" fmla="*/ 1715208 w 8140614"/>
                <a:gd name="connsiteY6377" fmla="*/ 233628 h 4020696"/>
                <a:gd name="connsiteX6378" fmla="*/ 1646007 w 8140614"/>
                <a:gd name="connsiteY6378" fmla="*/ 231065 h 4020696"/>
                <a:gd name="connsiteX6379" fmla="*/ 1637805 w 8140614"/>
                <a:gd name="connsiteY6379" fmla="*/ 215174 h 4020696"/>
                <a:gd name="connsiteX6380" fmla="*/ 1621915 w 8140614"/>
                <a:gd name="connsiteY6380" fmla="*/ 200821 h 4020696"/>
                <a:gd name="connsiteX6381" fmla="*/ 1661898 w 8140614"/>
                <a:gd name="connsiteY6381" fmla="*/ 194158 h 4020696"/>
                <a:gd name="connsiteX6382" fmla="*/ 1634217 w 8140614"/>
                <a:gd name="connsiteY6382" fmla="*/ 175704 h 4020696"/>
                <a:gd name="connsiteX6383" fmla="*/ 1635755 w 8140614"/>
                <a:gd name="connsiteY6383" fmla="*/ 169040 h 4020696"/>
                <a:gd name="connsiteX6384" fmla="*/ 1674200 w 8140614"/>
                <a:gd name="connsiteY6384" fmla="*/ 160839 h 4020696"/>
                <a:gd name="connsiteX6385" fmla="*/ 1674200 w 8140614"/>
                <a:gd name="connsiteY6385" fmla="*/ 155713 h 4020696"/>
                <a:gd name="connsiteX6386" fmla="*/ 1658309 w 8140614"/>
                <a:gd name="connsiteY6386" fmla="*/ 146486 h 4020696"/>
                <a:gd name="connsiteX6387" fmla="*/ 1690090 w 8140614"/>
                <a:gd name="connsiteY6387" fmla="*/ 143923 h 4020696"/>
                <a:gd name="connsiteX6388" fmla="*/ 1691628 w 8140614"/>
                <a:gd name="connsiteY6388" fmla="*/ 138797 h 4020696"/>
                <a:gd name="connsiteX6389" fmla="*/ 1675738 w 8140614"/>
                <a:gd name="connsiteY6389" fmla="*/ 129570 h 4020696"/>
                <a:gd name="connsiteX6390" fmla="*/ 1678301 w 8140614"/>
                <a:gd name="connsiteY6390" fmla="*/ 128033 h 4020696"/>
                <a:gd name="connsiteX6391" fmla="*/ 1745963 w 8140614"/>
                <a:gd name="connsiteY6391" fmla="*/ 159814 h 4020696"/>
                <a:gd name="connsiteX6392" fmla="*/ 1781845 w 8140614"/>
                <a:gd name="connsiteY6392" fmla="*/ 173141 h 4020696"/>
                <a:gd name="connsiteX6393" fmla="*/ 1800299 w 8140614"/>
                <a:gd name="connsiteY6393" fmla="*/ 194158 h 4020696"/>
                <a:gd name="connsiteX6394" fmla="*/ 1811063 w 8140614"/>
                <a:gd name="connsiteY6394" fmla="*/ 192620 h 4020696"/>
                <a:gd name="connsiteX6395" fmla="*/ 1811063 w 8140614"/>
                <a:gd name="connsiteY6395" fmla="*/ 182368 h 4020696"/>
                <a:gd name="connsiteX6396" fmla="*/ 5129618 w 8140614"/>
                <a:gd name="connsiteY6396" fmla="*/ 125470 h 4020696"/>
                <a:gd name="connsiteX6397" fmla="*/ 5158837 w 8140614"/>
                <a:gd name="connsiteY6397" fmla="*/ 128033 h 4020696"/>
                <a:gd name="connsiteX6398" fmla="*/ 5158837 w 8140614"/>
                <a:gd name="connsiteY6398" fmla="*/ 129570 h 4020696"/>
                <a:gd name="connsiteX6399" fmla="*/ 5158837 w 8140614"/>
                <a:gd name="connsiteY6399" fmla="*/ 131108 h 4020696"/>
                <a:gd name="connsiteX6400" fmla="*/ 5156274 w 8140614"/>
                <a:gd name="connsiteY6400" fmla="*/ 131108 h 4020696"/>
                <a:gd name="connsiteX6401" fmla="*/ 5092711 w 8140614"/>
                <a:gd name="connsiteY6401" fmla="*/ 135209 h 4020696"/>
                <a:gd name="connsiteX6402" fmla="*/ 5129618 w 8140614"/>
                <a:gd name="connsiteY6402" fmla="*/ 125470 h 4020696"/>
                <a:gd name="connsiteX6403" fmla="*/ 2165268 w 8140614"/>
                <a:gd name="connsiteY6403" fmla="*/ 28589 h 4020696"/>
                <a:gd name="connsiteX6404" fmla="*/ 2194486 w 8140614"/>
                <a:gd name="connsiteY6404" fmla="*/ 37816 h 4020696"/>
                <a:gd name="connsiteX6405" fmla="*/ 2219603 w 8140614"/>
                <a:gd name="connsiteY6405" fmla="*/ 28589 h 4020696"/>
                <a:gd name="connsiteX6406" fmla="*/ 2239595 w 8140614"/>
                <a:gd name="connsiteY6406" fmla="*/ 35253 h 4020696"/>
                <a:gd name="connsiteX6407" fmla="*/ 2302132 w 8140614"/>
                <a:gd name="connsiteY6407" fmla="*/ 37816 h 4020696"/>
                <a:gd name="connsiteX6408" fmla="*/ 2300594 w 8140614"/>
                <a:gd name="connsiteY6408" fmla="*/ 40379 h 4020696"/>
                <a:gd name="connsiteX6409" fmla="*/ 2286241 w 8140614"/>
                <a:gd name="connsiteY6409" fmla="*/ 52168 h 4020696"/>
                <a:gd name="connsiteX6410" fmla="*/ 2286241 w 8140614"/>
                <a:gd name="connsiteY6410" fmla="*/ 56269 h 4020696"/>
                <a:gd name="connsiteX6411" fmla="*/ 2294443 w 8140614"/>
                <a:gd name="connsiteY6411" fmla="*/ 56269 h 4020696"/>
                <a:gd name="connsiteX6412" fmla="*/ 2375433 w 8140614"/>
                <a:gd name="connsiteY6412" fmla="*/ 51143 h 4020696"/>
                <a:gd name="connsiteX6413" fmla="*/ 2428743 w 8140614"/>
                <a:gd name="connsiteY6413" fmla="*/ 68571 h 4020696"/>
                <a:gd name="connsiteX6414" fmla="*/ 2355954 w 8140614"/>
                <a:gd name="connsiteY6414" fmla="*/ 107016 h 4020696"/>
                <a:gd name="connsiteX6415" fmla="*/ 2280602 w 8140614"/>
                <a:gd name="connsiteY6415" fmla="*/ 118806 h 4020696"/>
                <a:gd name="connsiteX6416" fmla="*/ 2283165 w 8140614"/>
                <a:gd name="connsiteY6416" fmla="*/ 122907 h 4020696"/>
                <a:gd name="connsiteX6417" fmla="*/ 2349290 w 8140614"/>
                <a:gd name="connsiteY6417" fmla="*/ 124444 h 4020696"/>
                <a:gd name="connsiteX6418" fmla="*/ 2295980 w 8140614"/>
                <a:gd name="connsiteY6418" fmla="*/ 144436 h 4020696"/>
                <a:gd name="connsiteX6419" fmla="*/ 2198074 w 8140614"/>
                <a:gd name="connsiteY6419" fmla="*/ 193645 h 4020696"/>
                <a:gd name="connsiteX6420" fmla="*/ 2188848 w 8140614"/>
                <a:gd name="connsiteY6420" fmla="*/ 211073 h 4020696"/>
                <a:gd name="connsiteX6421" fmla="*/ 2138613 w 8140614"/>
                <a:gd name="connsiteY6421" fmla="*/ 211073 h 4020696"/>
                <a:gd name="connsiteX6422" fmla="*/ 2134512 w 8140614"/>
                <a:gd name="connsiteY6422" fmla="*/ 228502 h 4020696"/>
                <a:gd name="connsiteX6423" fmla="*/ 2055060 w 8140614"/>
                <a:gd name="connsiteY6423" fmla="*/ 241829 h 4020696"/>
                <a:gd name="connsiteX6424" fmla="*/ 2055060 w 8140614"/>
                <a:gd name="connsiteY6424" fmla="*/ 245930 h 4020696"/>
                <a:gd name="connsiteX6425" fmla="*/ 2056597 w 8140614"/>
                <a:gd name="connsiteY6425" fmla="*/ 247468 h 4020696"/>
                <a:gd name="connsiteX6426" fmla="*/ 2121697 w 8140614"/>
                <a:gd name="connsiteY6426" fmla="*/ 258232 h 4020696"/>
                <a:gd name="connsiteX6427" fmla="*/ 2083252 w 8140614"/>
                <a:gd name="connsiteY6427" fmla="*/ 303341 h 4020696"/>
                <a:gd name="connsiteX6428" fmla="*/ 2034043 w 8140614"/>
                <a:gd name="connsiteY6428" fmla="*/ 304879 h 4020696"/>
                <a:gd name="connsiteX6429" fmla="*/ 2039169 w 8140614"/>
                <a:gd name="connsiteY6429" fmla="*/ 324870 h 4020696"/>
                <a:gd name="connsiteX6430" fmla="*/ 2036606 w 8140614"/>
                <a:gd name="connsiteY6430" fmla="*/ 327433 h 4020696"/>
                <a:gd name="connsiteX6431" fmla="*/ 2002262 w 8140614"/>
                <a:gd name="connsiteY6431" fmla="*/ 334097 h 4020696"/>
                <a:gd name="connsiteX6432" fmla="*/ 1959716 w 8140614"/>
                <a:gd name="connsiteY6432" fmla="*/ 331534 h 4020696"/>
                <a:gd name="connsiteX6433" fmla="*/ 1953053 w 8140614"/>
                <a:gd name="connsiteY6433" fmla="*/ 336660 h 4020696"/>
                <a:gd name="connsiteX6434" fmla="*/ 1953053 w 8140614"/>
                <a:gd name="connsiteY6434" fmla="*/ 343324 h 4020696"/>
                <a:gd name="connsiteX6435" fmla="*/ 1957153 w 8140614"/>
                <a:gd name="connsiteY6435" fmla="*/ 345887 h 4020696"/>
                <a:gd name="connsiteX6436" fmla="*/ 2020716 w 8140614"/>
                <a:gd name="connsiteY6436" fmla="*/ 359214 h 4020696"/>
                <a:gd name="connsiteX6437" fmla="*/ 2039169 w 8140614"/>
                <a:gd name="connsiteY6437" fmla="*/ 352550 h 4020696"/>
                <a:gd name="connsiteX6438" fmla="*/ 2043270 w 8140614"/>
                <a:gd name="connsiteY6438" fmla="*/ 354088 h 4020696"/>
                <a:gd name="connsiteX6439" fmla="*/ 2044808 w 8140614"/>
                <a:gd name="connsiteY6439" fmla="*/ 371516 h 4020696"/>
                <a:gd name="connsiteX6440" fmla="*/ 2019690 w 8140614"/>
                <a:gd name="connsiteY6440" fmla="*/ 374079 h 4020696"/>
                <a:gd name="connsiteX6441" fmla="*/ 1995598 w 8140614"/>
                <a:gd name="connsiteY6441" fmla="*/ 388432 h 4020696"/>
                <a:gd name="connsiteX6442" fmla="*/ 1950490 w 8140614"/>
                <a:gd name="connsiteY6442" fmla="*/ 372542 h 4020696"/>
                <a:gd name="connsiteX6443" fmla="*/ 1897180 w 8140614"/>
                <a:gd name="connsiteY6443" fmla="*/ 374079 h 4020696"/>
                <a:gd name="connsiteX6444" fmla="*/ 1886415 w 8140614"/>
                <a:gd name="connsiteY6444" fmla="*/ 383306 h 4020696"/>
                <a:gd name="connsiteX6445" fmla="*/ 1843870 w 8140614"/>
                <a:gd name="connsiteY6445" fmla="*/ 372542 h 4020696"/>
                <a:gd name="connsiteX6446" fmla="*/ 1778770 w 8140614"/>
                <a:gd name="connsiteY6446" fmla="*/ 363315 h 4020696"/>
                <a:gd name="connsiteX6447" fmla="*/ 1838231 w 8140614"/>
                <a:gd name="connsiteY6447" fmla="*/ 345887 h 4020696"/>
                <a:gd name="connsiteX6448" fmla="*/ 1840794 w 8140614"/>
                <a:gd name="connsiteY6448" fmla="*/ 337685 h 4020696"/>
                <a:gd name="connsiteX6449" fmla="*/ 1814139 w 8140614"/>
                <a:gd name="connsiteY6449" fmla="*/ 324357 h 4020696"/>
                <a:gd name="connsiteX6450" fmla="*/ 1816702 w 8140614"/>
                <a:gd name="connsiteY6450" fmla="*/ 315131 h 4020696"/>
                <a:gd name="connsiteX6451" fmla="*/ 1897692 w 8140614"/>
                <a:gd name="connsiteY6451" fmla="*/ 340248 h 4020696"/>
                <a:gd name="connsiteX6452" fmla="*/ 1900255 w 8140614"/>
                <a:gd name="connsiteY6452" fmla="*/ 331021 h 4020696"/>
                <a:gd name="connsiteX6453" fmla="*/ 1872575 w 8140614"/>
                <a:gd name="connsiteY6453" fmla="*/ 304366 h 4020696"/>
                <a:gd name="connsiteX6454" fmla="*/ 1890003 w 8140614"/>
                <a:gd name="connsiteY6454" fmla="*/ 286938 h 4020696"/>
                <a:gd name="connsiteX6455" fmla="*/ 1888465 w 8140614"/>
                <a:gd name="connsiteY6455" fmla="*/ 281812 h 4020696"/>
                <a:gd name="connsiteX6456" fmla="*/ 1886415 w 8140614"/>
                <a:gd name="connsiteY6456" fmla="*/ 281812 h 4020696"/>
                <a:gd name="connsiteX6457" fmla="*/ 1826954 w 8140614"/>
                <a:gd name="connsiteY6457" fmla="*/ 295139 h 4020696"/>
                <a:gd name="connsiteX6458" fmla="*/ 1824391 w 8140614"/>
                <a:gd name="connsiteY6458" fmla="*/ 290013 h 4020696"/>
                <a:gd name="connsiteX6459" fmla="*/ 1943826 w 8140614"/>
                <a:gd name="connsiteY6459" fmla="*/ 276686 h 4020696"/>
                <a:gd name="connsiteX6460" fmla="*/ 1943826 w 8140614"/>
                <a:gd name="connsiteY6460" fmla="*/ 271560 h 4020696"/>
                <a:gd name="connsiteX6461" fmla="*/ 1909482 w 8140614"/>
                <a:gd name="connsiteY6461" fmla="*/ 257207 h 4020696"/>
                <a:gd name="connsiteX6462" fmla="*/ 1881802 w 8140614"/>
                <a:gd name="connsiteY6462" fmla="*/ 225426 h 4020696"/>
                <a:gd name="connsiteX6463" fmla="*/ 1848483 w 8140614"/>
                <a:gd name="connsiteY6463" fmla="*/ 214662 h 4020696"/>
                <a:gd name="connsiteX6464" fmla="*/ 1846945 w 8140614"/>
                <a:gd name="connsiteY6464" fmla="*/ 189544 h 4020696"/>
                <a:gd name="connsiteX6465" fmla="*/ 1970481 w 8140614"/>
                <a:gd name="connsiteY6465" fmla="*/ 218762 h 4020696"/>
                <a:gd name="connsiteX6466" fmla="*/ 1970481 w 8140614"/>
                <a:gd name="connsiteY6466" fmla="*/ 217225 h 4020696"/>
                <a:gd name="connsiteX6467" fmla="*/ 1968943 w 8140614"/>
                <a:gd name="connsiteY6467" fmla="*/ 214662 h 4020696"/>
                <a:gd name="connsiteX6468" fmla="*/ 1933061 w 8140614"/>
                <a:gd name="connsiteY6468" fmla="*/ 183906 h 4020696"/>
                <a:gd name="connsiteX6469" fmla="*/ 2020716 w 8140614"/>
                <a:gd name="connsiteY6469" fmla="*/ 148024 h 4020696"/>
                <a:gd name="connsiteX6470" fmla="*/ 2015590 w 8140614"/>
                <a:gd name="connsiteY6470" fmla="*/ 141360 h 4020696"/>
                <a:gd name="connsiteX6471" fmla="*/ 2008926 w 8140614"/>
                <a:gd name="connsiteY6471" fmla="*/ 142898 h 4020696"/>
                <a:gd name="connsiteX6472" fmla="*/ 1955616 w 8140614"/>
                <a:gd name="connsiteY6472" fmla="*/ 166990 h 4020696"/>
                <a:gd name="connsiteX6473" fmla="*/ 1917171 w 8140614"/>
                <a:gd name="connsiteY6473" fmla="*/ 165452 h 4020696"/>
                <a:gd name="connsiteX6474" fmla="*/ 1852071 w 8140614"/>
                <a:gd name="connsiteY6474" fmla="*/ 168015 h 4020696"/>
                <a:gd name="connsiteX6475" fmla="*/ 1852071 w 8140614"/>
                <a:gd name="connsiteY6475" fmla="*/ 149562 h 4020696"/>
                <a:gd name="connsiteX6476" fmla="*/ 1850533 w 8140614"/>
                <a:gd name="connsiteY6476" fmla="*/ 149562 h 4020696"/>
                <a:gd name="connsiteX6477" fmla="*/ 1789534 w 8140614"/>
                <a:gd name="connsiteY6477" fmla="*/ 157763 h 4020696"/>
                <a:gd name="connsiteX6478" fmla="*/ 1782870 w 8140614"/>
                <a:gd name="connsiteY6478" fmla="*/ 146999 h 4020696"/>
                <a:gd name="connsiteX6479" fmla="*/ 1765442 w 8140614"/>
                <a:gd name="connsiteY6479" fmla="*/ 140335 h 4020696"/>
                <a:gd name="connsiteX6480" fmla="*/ 1778770 w 8140614"/>
                <a:gd name="connsiteY6480" fmla="*/ 122907 h 4020696"/>
                <a:gd name="connsiteX6481" fmla="*/ 1757753 w 8140614"/>
                <a:gd name="connsiteY6481" fmla="*/ 121369 h 4020696"/>
                <a:gd name="connsiteX6482" fmla="*/ 1759291 w 8140614"/>
                <a:gd name="connsiteY6482" fmla="*/ 118806 h 4020696"/>
                <a:gd name="connsiteX6483" fmla="*/ 1770055 w 8140614"/>
                <a:gd name="connsiteY6483" fmla="*/ 110604 h 4020696"/>
                <a:gd name="connsiteX6484" fmla="*/ 1768518 w 8140614"/>
                <a:gd name="connsiteY6484" fmla="*/ 106504 h 4020696"/>
                <a:gd name="connsiteX6485" fmla="*/ 1761854 w 8140614"/>
                <a:gd name="connsiteY6485" fmla="*/ 104966 h 4020696"/>
                <a:gd name="connsiteX6486" fmla="*/ 1727510 w 8140614"/>
                <a:gd name="connsiteY6486" fmla="*/ 114193 h 4020696"/>
                <a:gd name="connsiteX6487" fmla="*/ 1729048 w 8140614"/>
                <a:gd name="connsiteY6487" fmla="*/ 110092 h 4020696"/>
                <a:gd name="connsiteX6488" fmla="*/ 1787484 w 8140614"/>
                <a:gd name="connsiteY6488" fmla="*/ 105991 h 4020696"/>
                <a:gd name="connsiteX6489" fmla="*/ 1803374 w 8140614"/>
                <a:gd name="connsiteY6489" fmla="*/ 87537 h 4020696"/>
                <a:gd name="connsiteX6490" fmla="*/ 1836693 w 8140614"/>
                <a:gd name="connsiteY6490" fmla="*/ 98302 h 4020696"/>
                <a:gd name="connsiteX6491" fmla="*/ 1852584 w 8140614"/>
                <a:gd name="connsiteY6491" fmla="*/ 90100 h 4020696"/>
                <a:gd name="connsiteX6492" fmla="*/ 1854122 w 8140614"/>
                <a:gd name="connsiteY6492" fmla="*/ 88563 h 4020696"/>
                <a:gd name="connsiteX6493" fmla="*/ 1850021 w 8140614"/>
                <a:gd name="connsiteY6493" fmla="*/ 79336 h 4020696"/>
                <a:gd name="connsiteX6494" fmla="*/ 1874113 w 8140614"/>
                <a:gd name="connsiteY6494" fmla="*/ 75235 h 4020696"/>
                <a:gd name="connsiteX6495" fmla="*/ 1875651 w 8140614"/>
                <a:gd name="connsiteY6495" fmla="*/ 73697 h 4020696"/>
                <a:gd name="connsiteX6496" fmla="*/ 1873088 w 8140614"/>
                <a:gd name="connsiteY6496" fmla="*/ 65496 h 4020696"/>
                <a:gd name="connsiteX6497" fmla="*/ 1883852 w 8140614"/>
                <a:gd name="connsiteY6497" fmla="*/ 65496 h 4020696"/>
                <a:gd name="connsiteX6498" fmla="*/ 1931524 w 8140614"/>
                <a:gd name="connsiteY6498" fmla="*/ 78823 h 4020696"/>
                <a:gd name="connsiteX6499" fmla="*/ 1942288 w 8140614"/>
                <a:gd name="connsiteY6499" fmla="*/ 63958 h 4020696"/>
                <a:gd name="connsiteX6500" fmla="*/ 1976632 w 8140614"/>
                <a:gd name="connsiteY6500" fmla="*/ 62420 h 4020696"/>
                <a:gd name="connsiteX6501" fmla="*/ 1978170 w 8140614"/>
                <a:gd name="connsiteY6501" fmla="*/ 58319 h 4020696"/>
                <a:gd name="connsiteX6502" fmla="*/ 1978170 w 8140614"/>
                <a:gd name="connsiteY6502" fmla="*/ 47555 h 4020696"/>
                <a:gd name="connsiteX6503" fmla="*/ 2004825 w 8140614"/>
                <a:gd name="connsiteY6503" fmla="*/ 39353 h 4020696"/>
                <a:gd name="connsiteX6504" fmla="*/ 2004825 w 8140614"/>
                <a:gd name="connsiteY6504" fmla="*/ 37816 h 4020696"/>
                <a:gd name="connsiteX6505" fmla="*/ 2055060 w 8140614"/>
                <a:gd name="connsiteY6505" fmla="*/ 46017 h 4020696"/>
                <a:gd name="connsiteX6506" fmla="*/ 2120160 w 8140614"/>
                <a:gd name="connsiteY6506" fmla="*/ 34227 h 4020696"/>
                <a:gd name="connsiteX6507" fmla="*/ 2153478 w 8140614"/>
                <a:gd name="connsiteY6507" fmla="*/ 44992 h 4020696"/>
                <a:gd name="connsiteX6508" fmla="*/ 2156041 w 8140614"/>
                <a:gd name="connsiteY6508" fmla="*/ 31664 h 4020696"/>
                <a:gd name="connsiteX6509" fmla="*/ 2165268 w 8140614"/>
                <a:gd name="connsiteY6509" fmla="*/ 28589 h 4020696"/>
                <a:gd name="connsiteX6510" fmla="*/ 3272991 w 8140614"/>
                <a:gd name="connsiteY6510" fmla="*/ 169040 h 4020696"/>
                <a:gd name="connsiteX6511" fmla="*/ 3363208 w 8140614"/>
                <a:gd name="connsiteY6511" fmla="*/ 113167 h 4020696"/>
                <a:gd name="connsiteX6512" fmla="*/ 3424207 w 8140614"/>
                <a:gd name="connsiteY6512" fmla="*/ 124957 h 4020696"/>
                <a:gd name="connsiteX6513" fmla="*/ 3546205 w 8140614"/>
                <a:gd name="connsiteY6513" fmla="*/ 118293 h 4020696"/>
                <a:gd name="connsiteX6514" fmla="*/ 3542104 w 8140614"/>
                <a:gd name="connsiteY6514" fmla="*/ 123419 h 4020696"/>
                <a:gd name="connsiteX6515" fmla="*/ 3440097 w 8140614"/>
                <a:gd name="connsiteY6515" fmla="*/ 160839 h 4020696"/>
                <a:gd name="connsiteX6516" fmla="*/ 3390888 w 8140614"/>
                <a:gd name="connsiteY6516" fmla="*/ 170066 h 4020696"/>
                <a:gd name="connsiteX6517" fmla="*/ 3393451 w 8140614"/>
                <a:gd name="connsiteY6517" fmla="*/ 174166 h 4020696"/>
                <a:gd name="connsiteX6518" fmla="*/ 3449324 w 8140614"/>
                <a:gd name="connsiteY6518" fmla="*/ 178267 h 4020696"/>
                <a:gd name="connsiteX6519" fmla="*/ 3447786 w 8140614"/>
                <a:gd name="connsiteY6519" fmla="*/ 180830 h 4020696"/>
                <a:gd name="connsiteX6520" fmla="*/ 3359107 w 8140614"/>
                <a:gd name="connsiteY6520" fmla="*/ 201847 h 4020696"/>
                <a:gd name="connsiteX6521" fmla="*/ 3360645 w 8140614"/>
                <a:gd name="connsiteY6521" fmla="*/ 211073 h 4020696"/>
                <a:gd name="connsiteX6522" fmla="*/ 3364746 w 8140614"/>
                <a:gd name="connsiteY6522" fmla="*/ 212611 h 4020696"/>
                <a:gd name="connsiteX6523" fmla="*/ 3404728 w 8140614"/>
                <a:gd name="connsiteY6523" fmla="*/ 197746 h 4020696"/>
                <a:gd name="connsiteX6524" fmla="*/ 3419081 w 8140614"/>
                <a:gd name="connsiteY6524" fmla="*/ 209536 h 4020696"/>
                <a:gd name="connsiteX6525" fmla="*/ 3417543 w 8140614"/>
                <a:gd name="connsiteY6525" fmla="*/ 212099 h 4020696"/>
                <a:gd name="connsiteX6526" fmla="*/ 3376536 w 8140614"/>
                <a:gd name="connsiteY6526" fmla="*/ 226451 h 4020696"/>
                <a:gd name="connsiteX6527" fmla="*/ 3371410 w 8140614"/>
                <a:gd name="connsiteY6527" fmla="*/ 247468 h 4020696"/>
                <a:gd name="connsiteX6528" fmla="*/ 3335528 w 8140614"/>
                <a:gd name="connsiteY6528" fmla="*/ 263358 h 4020696"/>
                <a:gd name="connsiteX6529" fmla="*/ 3318099 w 8140614"/>
                <a:gd name="connsiteY6529" fmla="*/ 311030 h 4020696"/>
                <a:gd name="connsiteX6530" fmla="*/ 3322200 w 8140614"/>
                <a:gd name="connsiteY6530" fmla="*/ 317694 h 4020696"/>
                <a:gd name="connsiteX6531" fmla="*/ 3384737 w 8140614"/>
                <a:gd name="connsiteY6531" fmla="*/ 316156 h 4020696"/>
                <a:gd name="connsiteX6532" fmla="*/ 3384737 w 8140614"/>
                <a:gd name="connsiteY6532" fmla="*/ 317694 h 4020696"/>
                <a:gd name="connsiteX6533" fmla="*/ 3357569 w 8140614"/>
                <a:gd name="connsiteY6533" fmla="*/ 317694 h 4020696"/>
                <a:gd name="connsiteX6534" fmla="*/ 3353469 w 8140614"/>
                <a:gd name="connsiteY6534" fmla="*/ 320257 h 4020696"/>
                <a:gd name="connsiteX6535" fmla="*/ 3356032 w 8140614"/>
                <a:gd name="connsiteY6535" fmla="*/ 332046 h 4020696"/>
                <a:gd name="connsiteX6536" fmla="*/ 3398577 w 8140614"/>
                <a:gd name="connsiteY6536" fmla="*/ 334609 h 4020696"/>
                <a:gd name="connsiteX6537" fmla="*/ 3409342 w 8140614"/>
                <a:gd name="connsiteY6537" fmla="*/ 353063 h 4020696"/>
                <a:gd name="connsiteX6538" fmla="*/ 3407804 w 8140614"/>
                <a:gd name="connsiteY6538" fmla="*/ 354601 h 4020696"/>
                <a:gd name="connsiteX6539" fmla="*/ 3312461 w 8140614"/>
                <a:gd name="connsiteY6539" fmla="*/ 358701 h 4020696"/>
                <a:gd name="connsiteX6540" fmla="*/ 3310923 w 8140614"/>
                <a:gd name="connsiteY6540" fmla="*/ 362802 h 4020696"/>
                <a:gd name="connsiteX6541" fmla="*/ 3380124 w 8140614"/>
                <a:gd name="connsiteY6541" fmla="*/ 394583 h 4020696"/>
                <a:gd name="connsiteX6542" fmla="*/ 3388325 w 8140614"/>
                <a:gd name="connsiteY6542" fmla="*/ 418675 h 4020696"/>
                <a:gd name="connsiteX6543" fmla="*/ 3383199 w 8140614"/>
                <a:gd name="connsiteY6543" fmla="*/ 427902 h 4020696"/>
                <a:gd name="connsiteX6544" fmla="*/ 3342192 w 8140614"/>
                <a:gd name="connsiteY6544" fmla="*/ 436104 h 4020696"/>
                <a:gd name="connsiteX6545" fmla="*/ 3350393 w 8140614"/>
                <a:gd name="connsiteY6545" fmla="*/ 454557 h 4020696"/>
                <a:gd name="connsiteX6546" fmla="*/ 3388838 w 8140614"/>
                <a:gd name="connsiteY6546" fmla="*/ 463784 h 4020696"/>
                <a:gd name="connsiteX6547" fmla="*/ 3388838 w 8140614"/>
                <a:gd name="connsiteY6547" fmla="*/ 468910 h 4020696"/>
                <a:gd name="connsiteX6548" fmla="*/ 3383712 w 8140614"/>
                <a:gd name="connsiteY6548" fmla="*/ 473011 h 4020696"/>
                <a:gd name="connsiteX6549" fmla="*/ 3325276 w 8140614"/>
                <a:gd name="connsiteY6549" fmla="*/ 478137 h 4020696"/>
                <a:gd name="connsiteX6550" fmla="*/ 3325276 w 8140614"/>
                <a:gd name="connsiteY6550" fmla="*/ 482237 h 4020696"/>
                <a:gd name="connsiteX6551" fmla="*/ 3359620 w 8140614"/>
                <a:gd name="connsiteY6551" fmla="*/ 504792 h 4020696"/>
                <a:gd name="connsiteX6552" fmla="*/ 3355519 w 8140614"/>
                <a:gd name="connsiteY6552" fmla="*/ 509918 h 4020696"/>
                <a:gd name="connsiteX6553" fmla="*/ 3271966 w 8140614"/>
                <a:gd name="connsiteY6553" fmla="*/ 500691 h 4020696"/>
                <a:gd name="connsiteX6554" fmla="*/ 3266840 w 8140614"/>
                <a:gd name="connsiteY6554" fmla="*/ 505817 h 4020696"/>
                <a:gd name="connsiteX6555" fmla="*/ 3269403 w 8140614"/>
                <a:gd name="connsiteY6555" fmla="*/ 519144 h 4020696"/>
                <a:gd name="connsiteX6556" fmla="*/ 3248386 w 8140614"/>
                <a:gd name="connsiteY6556" fmla="*/ 528371 h 4020696"/>
                <a:gd name="connsiteX6557" fmla="*/ 3249924 w 8140614"/>
                <a:gd name="connsiteY6557" fmla="*/ 533497 h 4020696"/>
                <a:gd name="connsiteX6558" fmla="*/ 3256588 w 8140614"/>
                <a:gd name="connsiteY6558" fmla="*/ 540161 h 4020696"/>
                <a:gd name="connsiteX6559" fmla="*/ 3324251 w 8140614"/>
                <a:gd name="connsiteY6559" fmla="*/ 537598 h 4020696"/>
                <a:gd name="connsiteX6560" fmla="*/ 3320150 w 8140614"/>
                <a:gd name="connsiteY6560" fmla="*/ 556051 h 4020696"/>
                <a:gd name="connsiteX6561" fmla="*/ 3311948 w 8140614"/>
                <a:gd name="connsiteY6561" fmla="*/ 561177 h 4020696"/>
                <a:gd name="connsiteX6562" fmla="*/ 3269403 w 8140614"/>
                <a:gd name="connsiteY6562" fmla="*/ 550413 h 4020696"/>
                <a:gd name="connsiteX6563" fmla="*/ 3269403 w 8140614"/>
                <a:gd name="connsiteY6563" fmla="*/ 552976 h 4020696"/>
                <a:gd name="connsiteX6564" fmla="*/ 3269403 w 8140614"/>
                <a:gd name="connsiteY6564" fmla="*/ 557077 h 4020696"/>
                <a:gd name="connsiteX6565" fmla="*/ 3327839 w 8140614"/>
                <a:gd name="connsiteY6565" fmla="*/ 606286 h 4020696"/>
                <a:gd name="connsiteX6566" fmla="*/ 3325276 w 8140614"/>
                <a:gd name="connsiteY6566" fmla="*/ 637042 h 4020696"/>
                <a:gd name="connsiteX6567" fmla="*/ 3241723 w 8140614"/>
                <a:gd name="connsiteY6567" fmla="*/ 605261 h 4020696"/>
                <a:gd name="connsiteX6568" fmla="*/ 3237622 w 8140614"/>
                <a:gd name="connsiteY6568" fmla="*/ 607824 h 4020696"/>
                <a:gd name="connsiteX6569" fmla="*/ 3241723 w 8140614"/>
                <a:gd name="connsiteY6569" fmla="*/ 630378 h 4020696"/>
                <a:gd name="connsiteX6570" fmla="*/ 3219168 w 8140614"/>
                <a:gd name="connsiteY6570" fmla="*/ 650369 h 4020696"/>
                <a:gd name="connsiteX6571" fmla="*/ 3223269 w 8140614"/>
                <a:gd name="connsiteY6571" fmla="*/ 652932 h 4020696"/>
                <a:gd name="connsiteX6572" fmla="*/ 3316049 w 8140614"/>
                <a:gd name="connsiteY6572" fmla="*/ 657033 h 4020696"/>
                <a:gd name="connsiteX6573" fmla="*/ 3313486 w 8140614"/>
                <a:gd name="connsiteY6573" fmla="*/ 661134 h 4020696"/>
                <a:gd name="connsiteX6574" fmla="*/ 3214042 w 8140614"/>
                <a:gd name="connsiteY6574" fmla="*/ 710343 h 4020696"/>
                <a:gd name="connsiteX6575" fmla="*/ 3117161 w 8140614"/>
                <a:gd name="connsiteY6575" fmla="*/ 732897 h 4020696"/>
                <a:gd name="connsiteX6576" fmla="*/ 3094607 w 8140614"/>
                <a:gd name="connsiteY6576" fmla="*/ 726234 h 4020696"/>
                <a:gd name="connsiteX6577" fmla="*/ 3087943 w 8140614"/>
                <a:gd name="connsiteY6577" fmla="*/ 731360 h 4020696"/>
                <a:gd name="connsiteX6578" fmla="*/ 3086405 w 8140614"/>
                <a:gd name="connsiteY6578" fmla="*/ 745712 h 4020696"/>
                <a:gd name="connsiteX6579" fmla="*/ 3052062 w 8140614"/>
                <a:gd name="connsiteY6579" fmla="*/ 783132 h 4020696"/>
                <a:gd name="connsiteX6580" fmla="*/ 2963382 w 8140614"/>
                <a:gd name="connsiteY6580" fmla="*/ 820552 h 4020696"/>
                <a:gd name="connsiteX6581" fmla="*/ 2963382 w 8140614"/>
                <a:gd name="connsiteY6581" fmla="*/ 819014 h 4020696"/>
                <a:gd name="connsiteX6582" fmla="*/ 2965945 w 8140614"/>
                <a:gd name="connsiteY6582" fmla="*/ 804148 h 4020696"/>
                <a:gd name="connsiteX6583" fmla="*/ 2963382 w 8140614"/>
                <a:gd name="connsiteY6583" fmla="*/ 800048 h 4020696"/>
                <a:gd name="connsiteX6584" fmla="*/ 2951592 w 8140614"/>
                <a:gd name="connsiteY6584" fmla="*/ 802611 h 4020696"/>
                <a:gd name="connsiteX6585" fmla="*/ 2950055 w 8140614"/>
                <a:gd name="connsiteY6585" fmla="*/ 820039 h 4020696"/>
                <a:gd name="connsiteX6586" fmla="*/ 2909047 w 8140614"/>
                <a:gd name="connsiteY6586" fmla="*/ 835930 h 4020696"/>
                <a:gd name="connsiteX6587" fmla="*/ 2913147 w 8140614"/>
                <a:gd name="connsiteY6587" fmla="*/ 849257 h 4020696"/>
                <a:gd name="connsiteX6588" fmla="*/ 2906484 w 8140614"/>
                <a:gd name="connsiteY6588" fmla="*/ 849257 h 4020696"/>
                <a:gd name="connsiteX6589" fmla="*/ 2888030 w 8140614"/>
                <a:gd name="connsiteY6589" fmla="*/ 849257 h 4020696"/>
                <a:gd name="connsiteX6590" fmla="*/ 2903921 w 8140614"/>
                <a:gd name="connsiteY6590" fmla="*/ 865148 h 4020696"/>
                <a:gd name="connsiteX6591" fmla="*/ 2902383 w 8140614"/>
                <a:gd name="connsiteY6591" fmla="*/ 871811 h 4020696"/>
                <a:gd name="connsiteX6592" fmla="*/ 2890593 w 8140614"/>
                <a:gd name="connsiteY6592" fmla="*/ 878475 h 4020696"/>
                <a:gd name="connsiteX6593" fmla="*/ 2893156 w 8140614"/>
                <a:gd name="connsiteY6593" fmla="*/ 898466 h 4020696"/>
                <a:gd name="connsiteX6594" fmla="*/ 2872140 w 8140614"/>
                <a:gd name="connsiteY6594" fmla="*/ 931785 h 4020696"/>
                <a:gd name="connsiteX6595" fmla="*/ 2849586 w 8140614"/>
                <a:gd name="connsiteY6595" fmla="*/ 935886 h 4020696"/>
                <a:gd name="connsiteX6596" fmla="*/ 2858812 w 8140614"/>
                <a:gd name="connsiteY6596" fmla="*/ 963566 h 4020696"/>
                <a:gd name="connsiteX6597" fmla="*/ 2831132 w 8140614"/>
                <a:gd name="connsiteY6597" fmla="*/ 1031229 h 4020696"/>
                <a:gd name="connsiteX6598" fmla="*/ 2777822 w 8140614"/>
                <a:gd name="connsiteY6598" fmla="*/ 1006112 h 4020696"/>
                <a:gd name="connsiteX6599" fmla="*/ 2730150 w 8140614"/>
                <a:gd name="connsiteY6599" fmla="*/ 997910 h 4020696"/>
                <a:gd name="connsiteX6600" fmla="*/ 2679916 w 8140614"/>
                <a:gd name="connsiteY6600" fmla="*/ 939474 h 4020696"/>
                <a:gd name="connsiteX6601" fmla="*/ 2679916 w 8140614"/>
                <a:gd name="connsiteY6601" fmla="*/ 921021 h 4020696"/>
                <a:gd name="connsiteX6602" fmla="*/ 2665563 w 8140614"/>
                <a:gd name="connsiteY6602" fmla="*/ 912819 h 4020696"/>
                <a:gd name="connsiteX6603" fmla="*/ 2651210 w 8140614"/>
                <a:gd name="connsiteY6603" fmla="*/ 878475 h 4020696"/>
                <a:gd name="connsiteX6604" fmla="*/ 2639421 w 8140614"/>
                <a:gd name="connsiteY6604" fmla="*/ 873349 h 4020696"/>
                <a:gd name="connsiteX6605" fmla="*/ 2634295 w 8140614"/>
                <a:gd name="connsiteY6605" fmla="*/ 833367 h 4020696"/>
                <a:gd name="connsiteX6606" fmla="*/ 2603539 w 8140614"/>
                <a:gd name="connsiteY6606" fmla="*/ 801585 h 4020696"/>
                <a:gd name="connsiteX6607" fmla="*/ 2621992 w 8140614"/>
                <a:gd name="connsiteY6607" fmla="*/ 786720 h 4020696"/>
                <a:gd name="connsiteX6608" fmla="*/ 2621992 w 8140614"/>
                <a:gd name="connsiteY6608" fmla="*/ 782619 h 4020696"/>
                <a:gd name="connsiteX6609" fmla="*/ 2597900 w 8140614"/>
                <a:gd name="connsiteY6609" fmla="*/ 766729 h 4020696"/>
                <a:gd name="connsiteX6610" fmla="*/ 2623018 w 8140614"/>
                <a:gd name="connsiteY6610" fmla="*/ 717520 h 4020696"/>
                <a:gd name="connsiteX6611" fmla="*/ 2659925 w 8140614"/>
                <a:gd name="connsiteY6611" fmla="*/ 715982 h 4020696"/>
                <a:gd name="connsiteX6612" fmla="*/ 2664025 w 8140614"/>
                <a:gd name="connsiteY6612" fmla="*/ 713419 h 4020696"/>
                <a:gd name="connsiteX6613" fmla="*/ 2665563 w 8140614"/>
                <a:gd name="connsiteY6613" fmla="*/ 665747 h 4020696"/>
                <a:gd name="connsiteX6614" fmla="*/ 2589699 w 8140614"/>
                <a:gd name="connsiteY6614" fmla="*/ 629865 h 4020696"/>
                <a:gd name="connsiteX6615" fmla="*/ 2589699 w 8140614"/>
                <a:gd name="connsiteY6615" fmla="*/ 628328 h 4020696"/>
                <a:gd name="connsiteX6616" fmla="*/ 2662488 w 8140614"/>
                <a:gd name="connsiteY6616" fmla="*/ 641655 h 4020696"/>
                <a:gd name="connsiteX6617" fmla="*/ 2665051 w 8140614"/>
                <a:gd name="connsiteY6617" fmla="*/ 639092 h 4020696"/>
                <a:gd name="connsiteX6618" fmla="*/ 2663513 w 8140614"/>
                <a:gd name="connsiteY6618" fmla="*/ 632428 h 4020696"/>
                <a:gd name="connsiteX6619" fmla="*/ 2610203 w 8140614"/>
                <a:gd name="connsiteY6619" fmla="*/ 600647 h 4020696"/>
                <a:gd name="connsiteX6620" fmla="*/ 2608665 w 8140614"/>
                <a:gd name="connsiteY6620" fmla="*/ 579631 h 4020696"/>
                <a:gd name="connsiteX6621" fmla="*/ 2579447 w 8140614"/>
                <a:gd name="connsiteY6621" fmla="*/ 593984 h 4020696"/>
                <a:gd name="connsiteX6622" fmla="*/ 2560993 w 8140614"/>
                <a:gd name="connsiteY6622" fmla="*/ 591421 h 4020696"/>
                <a:gd name="connsiteX6623" fmla="*/ 2559455 w 8140614"/>
                <a:gd name="connsiteY6623" fmla="*/ 588858 h 4020696"/>
                <a:gd name="connsiteX6624" fmla="*/ 2557918 w 8140614"/>
                <a:gd name="connsiteY6624" fmla="*/ 562203 h 4020696"/>
                <a:gd name="connsiteX6625" fmla="*/ 2573808 w 8140614"/>
                <a:gd name="connsiteY6625" fmla="*/ 539648 h 4020696"/>
                <a:gd name="connsiteX6626" fmla="*/ 2557918 w 8140614"/>
                <a:gd name="connsiteY6626" fmla="*/ 521195 h 4020696"/>
                <a:gd name="connsiteX6627" fmla="*/ 2557918 w 8140614"/>
                <a:gd name="connsiteY6627" fmla="*/ 506329 h 4020696"/>
                <a:gd name="connsiteX6628" fmla="*/ 2543565 w 8140614"/>
                <a:gd name="connsiteY6628" fmla="*/ 491977 h 4020696"/>
                <a:gd name="connsiteX6629" fmla="*/ 2536901 w 8140614"/>
                <a:gd name="connsiteY6629" fmla="*/ 461221 h 4020696"/>
                <a:gd name="connsiteX6630" fmla="*/ 2499994 w 8140614"/>
                <a:gd name="connsiteY6630" fmla="*/ 438667 h 4020696"/>
                <a:gd name="connsiteX6631" fmla="*/ 2488204 w 8140614"/>
                <a:gd name="connsiteY6631" fmla="*/ 410986 h 4020696"/>
                <a:gd name="connsiteX6632" fmla="*/ 2373895 w 8140614"/>
                <a:gd name="connsiteY6632" fmla="*/ 375105 h 4020696"/>
                <a:gd name="connsiteX6633" fmla="*/ 2327249 w 8140614"/>
                <a:gd name="connsiteY6633" fmla="*/ 389970 h 4020696"/>
                <a:gd name="connsiteX6634" fmla="*/ 2296493 w 8140614"/>
                <a:gd name="connsiteY6634" fmla="*/ 385869 h 4020696"/>
                <a:gd name="connsiteX6635" fmla="*/ 2299056 w 8140614"/>
                <a:gd name="connsiteY6635" fmla="*/ 396634 h 4020696"/>
                <a:gd name="connsiteX6636" fmla="*/ 2293930 w 8140614"/>
                <a:gd name="connsiteY6636" fmla="*/ 396634 h 4020696"/>
                <a:gd name="connsiteX6637" fmla="*/ 2238057 w 8140614"/>
                <a:gd name="connsiteY6637" fmla="*/ 376642 h 4020696"/>
                <a:gd name="connsiteX6638" fmla="*/ 2246259 w 8140614"/>
                <a:gd name="connsiteY6638" fmla="*/ 360752 h 4020696"/>
                <a:gd name="connsiteX6639" fmla="*/ 2242158 w 8140614"/>
                <a:gd name="connsiteY6639" fmla="*/ 356651 h 4020696"/>
                <a:gd name="connsiteX6640" fmla="*/ 2197049 w 8140614"/>
                <a:gd name="connsiteY6640" fmla="*/ 344861 h 4020696"/>
                <a:gd name="connsiteX6641" fmla="*/ 2197049 w 8140614"/>
                <a:gd name="connsiteY6641" fmla="*/ 343324 h 4020696"/>
                <a:gd name="connsiteX6642" fmla="*/ 2255485 w 8140614"/>
                <a:gd name="connsiteY6642" fmla="*/ 334097 h 4020696"/>
                <a:gd name="connsiteX6643" fmla="*/ 2311358 w 8140614"/>
                <a:gd name="connsiteY6643" fmla="*/ 335635 h 4020696"/>
                <a:gd name="connsiteX6644" fmla="*/ 2312896 w 8140614"/>
                <a:gd name="connsiteY6644" fmla="*/ 327433 h 4020696"/>
                <a:gd name="connsiteX6645" fmla="*/ 2288804 w 8140614"/>
                <a:gd name="connsiteY6645" fmla="*/ 311543 h 4020696"/>
                <a:gd name="connsiteX6646" fmla="*/ 2241133 w 8140614"/>
                <a:gd name="connsiteY6646" fmla="*/ 320769 h 4020696"/>
                <a:gd name="connsiteX6647" fmla="*/ 2204225 w 8140614"/>
                <a:gd name="connsiteY6647" fmla="*/ 302316 h 4020696"/>
                <a:gd name="connsiteX6648" fmla="*/ 2172444 w 8140614"/>
                <a:gd name="connsiteY6648" fmla="*/ 298215 h 4020696"/>
                <a:gd name="connsiteX6649" fmla="*/ 2165781 w 8140614"/>
                <a:gd name="connsiteY6649" fmla="*/ 287450 h 4020696"/>
                <a:gd name="connsiteX6650" fmla="*/ 2167318 w 8140614"/>
                <a:gd name="connsiteY6650" fmla="*/ 283350 h 4020696"/>
                <a:gd name="connsiteX6651" fmla="*/ 2246771 w 8140614"/>
                <a:gd name="connsiteY6651" fmla="*/ 258232 h 4020696"/>
                <a:gd name="connsiteX6652" fmla="*/ 2265225 w 8140614"/>
                <a:gd name="connsiteY6652" fmla="*/ 246443 h 4020696"/>
                <a:gd name="connsiteX6653" fmla="*/ 2346215 w 8140614"/>
                <a:gd name="connsiteY6653" fmla="*/ 202872 h 4020696"/>
                <a:gd name="connsiteX6654" fmla="*/ 2289317 w 8140614"/>
                <a:gd name="connsiteY6654" fmla="*/ 189544 h 4020696"/>
                <a:gd name="connsiteX6655" fmla="*/ 2286754 w 8140614"/>
                <a:gd name="connsiteY6655" fmla="*/ 189544 h 4020696"/>
                <a:gd name="connsiteX6656" fmla="*/ 2293417 w 8140614"/>
                <a:gd name="connsiteY6656" fmla="*/ 178780 h 4020696"/>
                <a:gd name="connsiteX6657" fmla="*/ 2383635 w 8140614"/>
                <a:gd name="connsiteY6657" fmla="*/ 135209 h 4020696"/>
                <a:gd name="connsiteX6658" fmla="*/ 2430281 w 8140614"/>
                <a:gd name="connsiteY6658" fmla="*/ 143411 h 4020696"/>
                <a:gd name="connsiteX6659" fmla="*/ 2432844 w 8140614"/>
                <a:gd name="connsiteY6659" fmla="*/ 139310 h 4020696"/>
                <a:gd name="connsiteX6660" fmla="*/ 2426180 w 8140614"/>
                <a:gd name="connsiteY6660" fmla="*/ 101890 h 4020696"/>
                <a:gd name="connsiteX6661" fmla="*/ 2463087 w 8140614"/>
                <a:gd name="connsiteY6661" fmla="*/ 96764 h 4020696"/>
                <a:gd name="connsiteX6662" fmla="*/ 2497431 w 8140614"/>
                <a:gd name="connsiteY6662" fmla="*/ 103428 h 4020696"/>
                <a:gd name="connsiteX6663" fmla="*/ 2497431 w 8140614"/>
                <a:gd name="connsiteY6663" fmla="*/ 101890 h 4020696"/>
                <a:gd name="connsiteX6664" fmla="*/ 2497431 w 8140614"/>
                <a:gd name="connsiteY6664" fmla="*/ 97789 h 4020696"/>
                <a:gd name="connsiteX6665" fmla="*/ 2485641 w 8140614"/>
                <a:gd name="connsiteY6665" fmla="*/ 87025 h 4020696"/>
                <a:gd name="connsiteX6666" fmla="*/ 2585085 w 8140614"/>
                <a:gd name="connsiteY6666" fmla="*/ 71134 h 4020696"/>
                <a:gd name="connsiteX6667" fmla="*/ 2594312 w 8140614"/>
                <a:gd name="connsiteY6667" fmla="*/ 120344 h 4020696"/>
                <a:gd name="connsiteX6668" fmla="*/ 2616866 w 8140614"/>
                <a:gd name="connsiteY6668" fmla="*/ 105991 h 4020696"/>
                <a:gd name="connsiteX6669" fmla="*/ 2615329 w 8140614"/>
                <a:gd name="connsiteY6669" fmla="*/ 72672 h 4020696"/>
                <a:gd name="connsiteX6670" fmla="*/ 2616866 w 8140614"/>
                <a:gd name="connsiteY6670" fmla="*/ 72672 h 4020696"/>
                <a:gd name="connsiteX6671" fmla="*/ 2692218 w 8140614"/>
                <a:gd name="connsiteY6671" fmla="*/ 95226 h 4020696"/>
                <a:gd name="connsiteX6672" fmla="*/ 2685554 w 8140614"/>
                <a:gd name="connsiteY6672" fmla="*/ 81899 h 4020696"/>
                <a:gd name="connsiteX6673" fmla="*/ 2663000 w 8140614"/>
                <a:gd name="connsiteY6673" fmla="*/ 64471 h 4020696"/>
                <a:gd name="connsiteX6674" fmla="*/ 2667101 w 8140614"/>
                <a:gd name="connsiteY6674" fmla="*/ 61908 h 4020696"/>
                <a:gd name="connsiteX6675" fmla="*/ 2810116 w 8140614"/>
                <a:gd name="connsiteY6675" fmla="*/ 107016 h 4020696"/>
                <a:gd name="connsiteX6676" fmla="*/ 2810116 w 8140614"/>
                <a:gd name="connsiteY6676" fmla="*/ 101890 h 4020696"/>
                <a:gd name="connsiteX6677" fmla="*/ 2747579 w 8140614"/>
                <a:gd name="connsiteY6677" fmla="*/ 58319 h 4020696"/>
                <a:gd name="connsiteX6678" fmla="*/ 2750142 w 8140614"/>
                <a:gd name="connsiteY6678" fmla="*/ 58319 h 4020696"/>
                <a:gd name="connsiteX6679" fmla="*/ 2787049 w 8140614"/>
                <a:gd name="connsiteY6679" fmla="*/ 53193 h 4020696"/>
                <a:gd name="connsiteX6680" fmla="*/ 2762957 w 8140614"/>
                <a:gd name="connsiteY6680" fmla="*/ 32177 h 4020696"/>
                <a:gd name="connsiteX6681" fmla="*/ 2828056 w 8140614"/>
                <a:gd name="connsiteY6681" fmla="*/ 28076 h 4020696"/>
                <a:gd name="connsiteX6682" fmla="*/ 2845485 w 8140614"/>
                <a:gd name="connsiteY6682" fmla="*/ 19875 h 4020696"/>
                <a:gd name="connsiteX6683" fmla="*/ 2897257 w 8140614"/>
                <a:gd name="connsiteY6683" fmla="*/ 25001 h 4020696"/>
                <a:gd name="connsiteX6684" fmla="*/ 2931601 w 8140614"/>
                <a:gd name="connsiteY6684" fmla="*/ 25001 h 4020696"/>
                <a:gd name="connsiteX6685" fmla="*/ 2936727 w 8140614"/>
                <a:gd name="connsiteY6685" fmla="*/ 34227 h 4020696"/>
                <a:gd name="connsiteX6686" fmla="*/ 2954155 w 8140614"/>
                <a:gd name="connsiteY6686" fmla="*/ 30127 h 4020696"/>
                <a:gd name="connsiteX6687" fmla="*/ 2955693 w 8140614"/>
                <a:gd name="connsiteY6687" fmla="*/ 27564 h 4020696"/>
                <a:gd name="connsiteX6688" fmla="*/ 2951592 w 8140614"/>
                <a:gd name="connsiteY6688" fmla="*/ 14236 h 4020696"/>
                <a:gd name="connsiteX6689" fmla="*/ 3146379 w 8140614"/>
                <a:gd name="connsiteY6689" fmla="*/ 3472 h 4020696"/>
                <a:gd name="connsiteX6690" fmla="*/ 3178160 w 8140614"/>
                <a:gd name="connsiteY6690" fmla="*/ 14236 h 4020696"/>
                <a:gd name="connsiteX6691" fmla="*/ 3224807 w 8140614"/>
                <a:gd name="connsiteY6691" fmla="*/ 15774 h 4020696"/>
                <a:gd name="connsiteX6692" fmla="*/ 3254025 w 8140614"/>
                <a:gd name="connsiteY6692" fmla="*/ 29101 h 4020696"/>
                <a:gd name="connsiteX6693" fmla="*/ 3263251 w 8140614"/>
                <a:gd name="connsiteY6693" fmla="*/ 42429 h 4020696"/>
                <a:gd name="connsiteX6694" fmla="*/ 3329377 w 8140614"/>
                <a:gd name="connsiteY6694" fmla="*/ 57294 h 4020696"/>
                <a:gd name="connsiteX6695" fmla="*/ 3325276 w 8140614"/>
                <a:gd name="connsiteY6695" fmla="*/ 59857 h 4020696"/>
                <a:gd name="connsiteX6696" fmla="*/ 3073078 w 8140614"/>
                <a:gd name="connsiteY6696" fmla="*/ 103428 h 4020696"/>
                <a:gd name="connsiteX6697" fmla="*/ 3074616 w 8140614"/>
                <a:gd name="connsiteY6697" fmla="*/ 110092 h 4020696"/>
                <a:gd name="connsiteX6698" fmla="*/ 3147405 w 8140614"/>
                <a:gd name="connsiteY6698" fmla="*/ 96764 h 4020696"/>
                <a:gd name="connsiteX6699" fmla="*/ 3241723 w 8140614"/>
                <a:gd name="connsiteY6699" fmla="*/ 96764 h 4020696"/>
                <a:gd name="connsiteX6700" fmla="*/ 3239160 w 8140614"/>
                <a:gd name="connsiteY6700" fmla="*/ 100865 h 4020696"/>
                <a:gd name="connsiteX6701" fmla="*/ 3196614 w 8140614"/>
                <a:gd name="connsiteY6701" fmla="*/ 123419 h 4020696"/>
                <a:gd name="connsiteX6702" fmla="*/ 3198152 w 8140614"/>
                <a:gd name="connsiteY6702" fmla="*/ 130083 h 4020696"/>
                <a:gd name="connsiteX6703" fmla="*/ 3313486 w 8140614"/>
                <a:gd name="connsiteY6703" fmla="*/ 90100 h 4020696"/>
                <a:gd name="connsiteX6704" fmla="*/ 3318612 w 8140614"/>
                <a:gd name="connsiteY6704" fmla="*/ 95226 h 4020696"/>
                <a:gd name="connsiteX6705" fmla="*/ 3318612 w 8140614"/>
                <a:gd name="connsiteY6705" fmla="*/ 105991 h 4020696"/>
                <a:gd name="connsiteX6706" fmla="*/ 3271966 w 8140614"/>
                <a:gd name="connsiteY6706" fmla="*/ 160326 h 4020696"/>
                <a:gd name="connsiteX6707" fmla="*/ 3271966 w 8140614"/>
                <a:gd name="connsiteY6707" fmla="*/ 169040 h 4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Lst>
              <a:rect l="l" t="t" r="r" b="b"/>
              <a:pathLst>
                <a:path w="8140614" h="4020696">
                  <a:moveTo>
                    <a:pt x="2267275" y="4003781"/>
                  </a:moveTo>
                  <a:lnTo>
                    <a:pt x="2284703" y="4003781"/>
                  </a:lnTo>
                  <a:cubicBezTo>
                    <a:pt x="2284191" y="4005319"/>
                    <a:pt x="2283678" y="4006344"/>
                    <a:pt x="2283165" y="4007882"/>
                  </a:cubicBezTo>
                  <a:lnTo>
                    <a:pt x="2278039" y="4007882"/>
                  </a:lnTo>
                  <a:cubicBezTo>
                    <a:pt x="2274451" y="4006856"/>
                    <a:pt x="2270863" y="4005319"/>
                    <a:pt x="2267275" y="4003781"/>
                  </a:cubicBezTo>
                  <a:close/>
                  <a:moveTo>
                    <a:pt x="2958256" y="3976100"/>
                  </a:moveTo>
                  <a:cubicBezTo>
                    <a:pt x="2975684" y="3976613"/>
                    <a:pt x="2989012" y="3983277"/>
                    <a:pt x="2999264" y="3990966"/>
                  </a:cubicBezTo>
                  <a:cubicBezTo>
                    <a:pt x="2998239" y="3998655"/>
                    <a:pt x="2997726" y="3999167"/>
                    <a:pt x="2990037" y="4000193"/>
                  </a:cubicBezTo>
                  <a:cubicBezTo>
                    <a:pt x="2981323" y="3988403"/>
                    <a:pt x="2969021" y="3985840"/>
                    <a:pt x="2958256" y="3976100"/>
                  </a:cubicBezTo>
                  <a:close/>
                  <a:moveTo>
                    <a:pt x="2252922" y="3950983"/>
                  </a:moveTo>
                  <a:cubicBezTo>
                    <a:pt x="2255998" y="3951496"/>
                    <a:pt x="2259073" y="3952008"/>
                    <a:pt x="2262149" y="3952521"/>
                  </a:cubicBezTo>
                  <a:cubicBezTo>
                    <a:pt x="2267788" y="3975588"/>
                    <a:pt x="2301106" y="3990453"/>
                    <a:pt x="2328274" y="3993529"/>
                  </a:cubicBezTo>
                  <a:cubicBezTo>
                    <a:pt x="2327761" y="3994554"/>
                    <a:pt x="2327249" y="3995067"/>
                    <a:pt x="2326736" y="3996092"/>
                  </a:cubicBezTo>
                  <a:cubicBezTo>
                    <a:pt x="2299056" y="4000193"/>
                    <a:pt x="2286754" y="4000193"/>
                    <a:pt x="2252410" y="4000193"/>
                  </a:cubicBezTo>
                  <a:lnTo>
                    <a:pt x="2252410" y="3950983"/>
                  </a:lnTo>
                  <a:close/>
                  <a:moveTo>
                    <a:pt x="2252922" y="3930992"/>
                  </a:moveTo>
                  <a:cubicBezTo>
                    <a:pt x="2260099" y="3936118"/>
                    <a:pt x="2259586" y="3938168"/>
                    <a:pt x="2252922" y="3942782"/>
                  </a:cubicBezTo>
                  <a:lnTo>
                    <a:pt x="2252922" y="3930992"/>
                  </a:lnTo>
                  <a:close/>
                  <a:moveTo>
                    <a:pt x="2487692" y="3893572"/>
                  </a:moveTo>
                  <a:cubicBezTo>
                    <a:pt x="2491280" y="3894085"/>
                    <a:pt x="2494868" y="3894597"/>
                    <a:pt x="2498456" y="3895110"/>
                  </a:cubicBezTo>
                  <a:lnTo>
                    <a:pt x="2498456" y="3896648"/>
                  </a:lnTo>
                  <a:cubicBezTo>
                    <a:pt x="2496919" y="3898698"/>
                    <a:pt x="2495893" y="3901261"/>
                    <a:pt x="2494356" y="3903312"/>
                  </a:cubicBezTo>
                  <a:cubicBezTo>
                    <a:pt x="2486154" y="3906387"/>
                    <a:pt x="2472314" y="3915101"/>
                    <a:pt x="2465137" y="3909975"/>
                  </a:cubicBezTo>
                  <a:cubicBezTo>
                    <a:pt x="2467188" y="3907412"/>
                    <a:pt x="2469751" y="3904849"/>
                    <a:pt x="2471801" y="3901774"/>
                  </a:cubicBezTo>
                  <a:cubicBezTo>
                    <a:pt x="2476927" y="3899211"/>
                    <a:pt x="2482053" y="3896648"/>
                    <a:pt x="2487692" y="3893572"/>
                  </a:cubicBezTo>
                  <a:close/>
                  <a:moveTo>
                    <a:pt x="2452835" y="3886908"/>
                  </a:moveTo>
                  <a:lnTo>
                    <a:pt x="2459499" y="3886908"/>
                  </a:lnTo>
                  <a:lnTo>
                    <a:pt x="2459499" y="3892034"/>
                  </a:lnTo>
                  <a:cubicBezTo>
                    <a:pt x="2453348" y="3897673"/>
                    <a:pt x="2447197" y="3903312"/>
                    <a:pt x="2441046" y="3909463"/>
                  </a:cubicBezTo>
                  <a:cubicBezTo>
                    <a:pt x="2438483" y="3908950"/>
                    <a:pt x="2435920" y="3908438"/>
                    <a:pt x="2432844" y="3907925"/>
                  </a:cubicBezTo>
                  <a:lnTo>
                    <a:pt x="2432844" y="3902799"/>
                  </a:lnTo>
                  <a:cubicBezTo>
                    <a:pt x="2440020" y="3897673"/>
                    <a:pt x="2446171" y="3892547"/>
                    <a:pt x="2452835" y="3886908"/>
                  </a:cubicBezTo>
                  <a:close/>
                  <a:moveTo>
                    <a:pt x="5370026" y="3816683"/>
                  </a:moveTo>
                  <a:cubicBezTo>
                    <a:pt x="5378741" y="3821809"/>
                    <a:pt x="5395144" y="3823859"/>
                    <a:pt x="5401808" y="3831548"/>
                  </a:cubicBezTo>
                  <a:cubicBezTo>
                    <a:pt x="5400270" y="3836674"/>
                    <a:pt x="5399757" y="3838212"/>
                    <a:pt x="5395144" y="3840775"/>
                  </a:cubicBezTo>
                  <a:cubicBezTo>
                    <a:pt x="5387967" y="3843850"/>
                    <a:pt x="5363876" y="3840262"/>
                    <a:pt x="5360800" y="3834111"/>
                  </a:cubicBezTo>
                  <a:cubicBezTo>
                    <a:pt x="5360287" y="3832573"/>
                    <a:pt x="5359774" y="3830523"/>
                    <a:pt x="5359262" y="3828985"/>
                  </a:cubicBezTo>
                  <a:cubicBezTo>
                    <a:pt x="5362850" y="3824884"/>
                    <a:pt x="5366439" y="3820784"/>
                    <a:pt x="5370026" y="3816683"/>
                  </a:cubicBezTo>
                  <a:close/>
                  <a:moveTo>
                    <a:pt x="7594186" y="3760810"/>
                  </a:moveTo>
                  <a:cubicBezTo>
                    <a:pt x="7598800" y="3762347"/>
                    <a:pt x="7597774" y="3762347"/>
                    <a:pt x="7600850" y="3764910"/>
                  </a:cubicBezTo>
                  <a:cubicBezTo>
                    <a:pt x="7600337" y="3765936"/>
                    <a:pt x="7599825" y="3766448"/>
                    <a:pt x="7599312" y="3767473"/>
                  </a:cubicBezTo>
                  <a:lnTo>
                    <a:pt x="7596749" y="3767473"/>
                  </a:lnTo>
                  <a:cubicBezTo>
                    <a:pt x="7595211" y="3767986"/>
                    <a:pt x="7593161" y="3768499"/>
                    <a:pt x="7591623" y="3769011"/>
                  </a:cubicBezTo>
                  <a:cubicBezTo>
                    <a:pt x="7591111" y="3767986"/>
                    <a:pt x="7590598" y="3767473"/>
                    <a:pt x="7590085" y="3766448"/>
                  </a:cubicBezTo>
                  <a:cubicBezTo>
                    <a:pt x="7590598" y="3765423"/>
                    <a:pt x="7591111" y="3764910"/>
                    <a:pt x="7591623" y="3763885"/>
                  </a:cubicBezTo>
                  <a:cubicBezTo>
                    <a:pt x="7592648" y="3762860"/>
                    <a:pt x="7593161" y="3761835"/>
                    <a:pt x="7594186" y="3760810"/>
                  </a:cubicBezTo>
                  <a:close/>
                  <a:moveTo>
                    <a:pt x="2095042" y="3751583"/>
                  </a:moveTo>
                  <a:cubicBezTo>
                    <a:pt x="2095555" y="3753121"/>
                    <a:pt x="2096067" y="3754146"/>
                    <a:pt x="2096580" y="3755684"/>
                  </a:cubicBezTo>
                  <a:lnTo>
                    <a:pt x="2095042" y="3755684"/>
                  </a:lnTo>
                  <a:lnTo>
                    <a:pt x="2095042" y="3751583"/>
                  </a:lnTo>
                  <a:close/>
                  <a:moveTo>
                    <a:pt x="2096067" y="3749020"/>
                  </a:moveTo>
                  <a:cubicBezTo>
                    <a:pt x="2096580" y="3750045"/>
                    <a:pt x="2097093" y="3750558"/>
                    <a:pt x="2097605" y="3751583"/>
                  </a:cubicBezTo>
                  <a:cubicBezTo>
                    <a:pt x="2097093" y="3751070"/>
                    <a:pt x="2096580" y="3750045"/>
                    <a:pt x="2096067" y="3749020"/>
                  </a:cubicBezTo>
                  <a:close/>
                  <a:moveTo>
                    <a:pt x="2124260" y="3697247"/>
                  </a:moveTo>
                  <a:lnTo>
                    <a:pt x="2128361" y="3697247"/>
                  </a:lnTo>
                  <a:cubicBezTo>
                    <a:pt x="2130412" y="3699298"/>
                    <a:pt x="2132974" y="3701861"/>
                    <a:pt x="2135025" y="3703911"/>
                  </a:cubicBezTo>
                  <a:cubicBezTo>
                    <a:pt x="2134512" y="3709037"/>
                    <a:pt x="2134512" y="3709037"/>
                    <a:pt x="2132462" y="3712113"/>
                  </a:cubicBezTo>
                  <a:cubicBezTo>
                    <a:pt x="2129386" y="3706987"/>
                    <a:pt x="2126823" y="3702373"/>
                    <a:pt x="2124260" y="3697247"/>
                  </a:cubicBezTo>
                  <a:close/>
                  <a:moveTo>
                    <a:pt x="7697731" y="3595241"/>
                  </a:moveTo>
                  <a:cubicBezTo>
                    <a:pt x="7707983" y="3596266"/>
                    <a:pt x="7709008" y="3600879"/>
                    <a:pt x="7715159" y="3606005"/>
                  </a:cubicBezTo>
                  <a:cubicBezTo>
                    <a:pt x="7720798" y="3603442"/>
                    <a:pt x="7726437" y="3600879"/>
                    <a:pt x="7732588" y="3597804"/>
                  </a:cubicBezTo>
                  <a:cubicBezTo>
                    <a:pt x="7734126" y="3598316"/>
                    <a:pt x="7735151" y="3598829"/>
                    <a:pt x="7736689" y="3599341"/>
                  </a:cubicBezTo>
                  <a:cubicBezTo>
                    <a:pt x="7737714" y="3606005"/>
                    <a:pt x="7738226" y="3612669"/>
                    <a:pt x="7739252" y="3619333"/>
                  </a:cubicBezTo>
                  <a:cubicBezTo>
                    <a:pt x="7727462" y="3638299"/>
                    <a:pt x="7706958" y="3654189"/>
                    <a:pt x="7707470" y="3677769"/>
                  </a:cubicBezTo>
                  <a:cubicBezTo>
                    <a:pt x="7652110" y="3678794"/>
                    <a:pt x="7665950" y="3768499"/>
                    <a:pt x="7613152" y="3756196"/>
                  </a:cubicBezTo>
                  <a:cubicBezTo>
                    <a:pt x="7601875" y="3753633"/>
                    <a:pt x="7581371" y="3743894"/>
                    <a:pt x="7570607" y="3737743"/>
                  </a:cubicBezTo>
                  <a:cubicBezTo>
                    <a:pt x="7570094" y="3736205"/>
                    <a:pt x="7569581" y="3735180"/>
                    <a:pt x="7569069" y="3733642"/>
                  </a:cubicBezTo>
                  <a:cubicBezTo>
                    <a:pt x="7579833" y="3690071"/>
                    <a:pt x="7629556" y="3680844"/>
                    <a:pt x="7660824" y="3656752"/>
                  </a:cubicBezTo>
                  <a:cubicBezTo>
                    <a:pt x="7676714" y="3643425"/>
                    <a:pt x="7686966" y="3612669"/>
                    <a:pt x="7697731" y="3595241"/>
                  </a:cubicBezTo>
                  <a:close/>
                  <a:moveTo>
                    <a:pt x="7068774" y="3593703"/>
                  </a:moveTo>
                  <a:cubicBezTo>
                    <a:pt x="7081589" y="3596266"/>
                    <a:pt x="7092353" y="3607543"/>
                    <a:pt x="7109782" y="3604467"/>
                  </a:cubicBezTo>
                  <a:cubicBezTo>
                    <a:pt x="7121059" y="3602417"/>
                    <a:pt x="7130798" y="3593190"/>
                    <a:pt x="7143101" y="3595241"/>
                  </a:cubicBezTo>
                  <a:cubicBezTo>
                    <a:pt x="7146176" y="3611644"/>
                    <a:pt x="7146176" y="3639324"/>
                    <a:pt x="7136437" y="3652139"/>
                  </a:cubicBezTo>
                  <a:cubicBezTo>
                    <a:pt x="7132336" y="3650601"/>
                    <a:pt x="7128235" y="3649576"/>
                    <a:pt x="7124647" y="3648038"/>
                  </a:cubicBezTo>
                  <a:lnTo>
                    <a:pt x="7124647" y="3650601"/>
                  </a:lnTo>
                  <a:cubicBezTo>
                    <a:pt x="7124135" y="3653677"/>
                    <a:pt x="7123622" y="3656752"/>
                    <a:pt x="7123109" y="3659828"/>
                  </a:cubicBezTo>
                  <a:cubicBezTo>
                    <a:pt x="7115420" y="3661878"/>
                    <a:pt x="7115933" y="3664441"/>
                    <a:pt x="7111320" y="3669055"/>
                  </a:cubicBezTo>
                  <a:cubicBezTo>
                    <a:pt x="7076975" y="3664441"/>
                    <a:pt x="7079538" y="3621383"/>
                    <a:pt x="7068774" y="3593703"/>
                  </a:cubicBezTo>
                  <a:close/>
                  <a:moveTo>
                    <a:pt x="7076975" y="3524502"/>
                  </a:moveTo>
                  <a:lnTo>
                    <a:pt x="7076975" y="3531166"/>
                  </a:lnTo>
                  <a:cubicBezTo>
                    <a:pt x="7075951" y="3530141"/>
                    <a:pt x="7075438" y="3529628"/>
                    <a:pt x="7074412" y="3528603"/>
                  </a:cubicBezTo>
                  <a:cubicBezTo>
                    <a:pt x="7075438" y="3527578"/>
                    <a:pt x="7075951" y="3526040"/>
                    <a:pt x="7076975" y="3524502"/>
                  </a:cubicBezTo>
                  <a:close/>
                  <a:moveTo>
                    <a:pt x="7772057" y="3485032"/>
                  </a:moveTo>
                  <a:cubicBezTo>
                    <a:pt x="7776671" y="3487083"/>
                    <a:pt x="7776158" y="3486057"/>
                    <a:pt x="7778721" y="3490158"/>
                  </a:cubicBezTo>
                  <a:cubicBezTo>
                    <a:pt x="7787948" y="3512200"/>
                    <a:pt x="7788973" y="3520401"/>
                    <a:pt x="7817166" y="3521939"/>
                  </a:cubicBezTo>
                  <a:cubicBezTo>
                    <a:pt x="7821780" y="3515275"/>
                    <a:pt x="7826393" y="3511687"/>
                    <a:pt x="7837158" y="3511175"/>
                  </a:cubicBezTo>
                  <a:cubicBezTo>
                    <a:pt x="7838182" y="3511687"/>
                    <a:pt x="7838695" y="3512200"/>
                    <a:pt x="7839720" y="3512712"/>
                  </a:cubicBezTo>
                  <a:cubicBezTo>
                    <a:pt x="7835107" y="3527065"/>
                    <a:pt x="7827931" y="3534242"/>
                    <a:pt x="7825368" y="3547057"/>
                  </a:cubicBezTo>
                  <a:cubicBezTo>
                    <a:pt x="7815628" y="3547057"/>
                    <a:pt x="7812553" y="3549107"/>
                    <a:pt x="7806914" y="3552182"/>
                  </a:cubicBezTo>
                  <a:cubicBezTo>
                    <a:pt x="7803326" y="3572686"/>
                    <a:pt x="7792561" y="3602930"/>
                    <a:pt x="7776158" y="3610619"/>
                  </a:cubicBezTo>
                  <a:lnTo>
                    <a:pt x="7758730" y="3610619"/>
                  </a:lnTo>
                  <a:cubicBezTo>
                    <a:pt x="7758217" y="3609593"/>
                    <a:pt x="7757705" y="3609081"/>
                    <a:pt x="7757192" y="3608056"/>
                  </a:cubicBezTo>
                  <a:cubicBezTo>
                    <a:pt x="7762318" y="3598316"/>
                    <a:pt x="7768469" y="3588577"/>
                    <a:pt x="7766419" y="3576275"/>
                  </a:cubicBezTo>
                  <a:cubicBezTo>
                    <a:pt x="7755142" y="3568073"/>
                    <a:pt x="7744378" y="3559359"/>
                    <a:pt x="7733100" y="3551157"/>
                  </a:cubicBezTo>
                  <a:lnTo>
                    <a:pt x="7733100" y="3548594"/>
                  </a:lnTo>
                  <a:cubicBezTo>
                    <a:pt x="7753604" y="3534242"/>
                    <a:pt x="7752066" y="3516301"/>
                    <a:pt x="7758217" y="3491696"/>
                  </a:cubicBezTo>
                  <a:cubicBezTo>
                    <a:pt x="7765906" y="3495797"/>
                    <a:pt x="7766931" y="3499385"/>
                    <a:pt x="7774108" y="3496822"/>
                  </a:cubicBezTo>
                  <a:cubicBezTo>
                    <a:pt x="7773595" y="3492721"/>
                    <a:pt x="7773083" y="3488620"/>
                    <a:pt x="7772057" y="3485032"/>
                  </a:cubicBezTo>
                  <a:close/>
                  <a:moveTo>
                    <a:pt x="6891415" y="3458377"/>
                  </a:moveTo>
                  <a:lnTo>
                    <a:pt x="6904743" y="3458377"/>
                  </a:lnTo>
                  <a:cubicBezTo>
                    <a:pt x="6903718" y="3459915"/>
                    <a:pt x="6903205" y="3460940"/>
                    <a:pt x="6902180" y="3462478"/>
                  </a:cubicBezTo>
                  <a:cubicBezTo>
                    <a:pt x="6895003" y="3463503"/>
                    <a:pt x="6887314" y="3464528"/>
                    <a:pt x="6882188" y="3460940"/>
                  </a:cubicBezTo>
                  <a:cubicBezTo>
                    <a:pt x="6885264" y="3459915"/>
                    <a:pt x="6888340" y="3459403"/>
                    <a:pt x="6891415" y="3458377"/>
                  </a:cubicBezTo>
                  <a:close/>
                  <a:moveTo>
                    <a:pt x="7716185" y="3436848"/>
                  </a:moveTo>
                  <a:cubicBezTo>
                    <a:pt x="7747965" y="3438386"/>
                    <a:pt x="7747453" y="3468116"/>
                    <a:pt x="7757192" y="3491183"/>
                  </a:cubicBezTo>
                  <a:cubicBezTo>
                    <a:pt x="7748478" y="3488108"/>
                    <a:pt x="7718748" y="3448125"/>
                    <a:pt x="7716185" y="3436848"/>
                  </a:cubicBezTo>
                  <a:close/>
                  <a:moveTo>
                    <a:pt x="2517935" y="3312287"/>
                  </a:moveTo>
                  <a:cubicBezTo>
                    <a:pt x="2532800" y="3314337"/>
                    <a:pt x="2536901" y="3325102"/>
                    <a:pt x="2542027" y="3336379"/>
                  </a:cubicBezTo>
                  <a:cubicBezTo>
                    <a:pt x="2552792" y="3333816"/>
                    <a:pt x="2549716" y="3329715"/>
                    <a:pt x="2557918" y="3333816"/>
                  </a:cubicBezTo>
                  <a:cubicBezTo>
                    <a:pt x="2570733" y="3344581"/>
                    <a:pt x="2583547" y="3354833"/>
                    <a:pt x="2596362" y="3365597"/>
                  </a:cubicBezTo>
                  <a:cubicBezTo>
                    <a:pt x="2596362" y="3376362"/>
                    <a:pt x="2597900" y="3400966"/>
                    <a:pt x="2594825" y="3405580"/>
                  </a:cubicBezTo>
                  <a:cubicBezTo>
                    <a:pt x="2580472" y="3439411"/>
                    <a:pt x="2527162" y="3427109"/>
                    <a:pt x="2495381" y="3417369"/>
                  </a:cubicBezTo>
                  <a:cubicBezTo>
                    <a:pt x="2495381" y="3406092"/>
                    <a:pt x="2492818" y="3409681"/>
                    <a:pt x="2490255" y="3403017"/>
                  </a:cubicBezTo>
                  <a:cubicBezTo>
                    <a:pt x="2487692" y="3396866"/>
                    <a:pt x="2502045" y="3323051"/>
                    <a:pt x="2504608" y="3319463"/>
                  </a:cubicBezTo>
                  <a:cubicBezTo>
                    <a:pt x="2509221" y="3316388"/>
                    <a:pt x="2513834" y="3314337"/>
                    <a:pt x="2517935" y="3312287"/>
                  </a:cubicBezTo>
                  <a:close/>
                  <a:moveTo>
                    <a:pt x="4447864" y="3268203"/>
                  </a:moveTo>
                  <a:cubicBezTo>
                    <a:pt x="4455553" y="3271279"/>
                    <a:pt x="4462217" y="3279481"/>
                    <a:pt x="4466317" y="3285632"/>
                  </a:cubicBezTo>
                  <a:cubicBezTo>
                    <a:pt x="4463754" y="3290758"/>
                    <a:pt x="4461191" y="3296396"/>
                    <a:pt x="4458116" y="3301522"/>
                  </a:cubicBezTo>
                  <a:cubicBezTo>
                    <a:pt x="4453503" y="3302035"/>
                    <a:pt x="4448377" y="3302548"/>
                    <a:pt x="4443763" y="3303060"/>
                  </a:cubicBezTo>
                  <a:cubicBezTo>
                    <a:pt x="4441713" y="3307161"/>
                    <a:pt x="4439150" y="3311262"/>
                    <a:pt x="4437099" y="3314850"/>
                  </a:cubicBezTo>
                  <a:lnTo>
                    <a:pt x="4431973" y="3314850"/>
                  </a:lnTo>
                  <a:cubicBezTo>
                    <a:pt x="4427360" y="3308186"/>
                    <a:pt x="4419671" y="3301010"/>
                    <a:pt x="4422747" y="3294859"/>
                  </a:cubicBezTo>
                  <a:cubicBezTo>
                    <a:pt x="4427873" y="3281018"/>
                    <a:pt x="4436074" y="3275892"/>
                    <a:pt x="4447864" y="3268203"/>
                  </a:cubicBezTo>
                  <a:close/>
                  <a:moveTo>
                    <a:pt x="4446839" y="3264616"/>
                  </a:moveTo>
                  <a:cubicBezTo>
                    <a:pt x="4431973" y="3274355"/>
                    <a:pt x="4424284" y="3283069"/>
                    <a:pt x="4415058" y="3297934"/>
                  </a:cubicBezTo>
                  <a:cubicBezTo>
                    <a:pt x="4416083" y="3298959"/>
                    <a:pt x="4416595" y="3299472"/>
                    <a:pt x="4417621" y="3300497"/>
                  </a:cubicBezTo>
                  <a:cubicBezTo>
                    <a:pt x="4422234" y="3306648"/>
                    <a:pt x="4426335" y="3312799"/>
                    <a:pt x="4430948" y="3318951"/>
                  </a:cubicBezTo>
                  <a:cubicBezTo>
                    <a:pt x="4436587" y="3318951"/>
                    <a:pt x="4440175" y="3321514"/>
                    <a:pt x="4441713" y="3317413"/>
                  </a:cubicBezTo>
                  <a:cubicBezTo>
                    <a:pt x="4443763" y="3313312"/>
                    <a:pt x="4446326" y="3309211"/>
                    <a:pt x="4448377" y="3305623"/>
                  </a:cubicBezTo>
                  <a:cubicBezTo>
                    <a:pt x="4455553" y="3305623"/>
                    <a:pt x="4459141" y="3305111"/>
                    <a:pt x="4462729" y="3303060"/>
                  </a:cubicBezTo>
                  <a:cubicBezTo>
                    <a:pt x="4465292" y="3293833"/>
                    <a:pt x="4469906" y="3291270"/>
                    <a:pt x="4469393" y="3282044"/>
                  </a:cubicBezTo>
                  <a:cubicBezTo>
                    <a:pt x="4463754" y="3276918"/>
                    <a:pt x="4458116" y="3271279"/>
                    <a:pt x="4451965" y="3266153"/>
                  </a:cubicBezTo>
                  <a:cubicBezTo>
                    <a:pt x="4450427" y="3265128"/>
                    <a:pt x="4448377" y="3264616"/>
                    <a:pt x="4446839" y="3264616"/>
                  </a:cubicBezTo>
                  <a:close/>
                  <a:moveTo>
                    <a:pt x="4511426" y="3200541"/>
                  </a:moveTo>
                  <a:cubicBezTo>
                    <a:pt x="4519115" y="3201566"/>
                    <a:pt x="4521165" y="3203616"/>
                    <a:pt x="4525779" y="3207205"/>
                  </a:cubicBezTo>
                  <a:cubicBezTo>
                    <a:pt x="4526804" y="3220020"/>
                    <a:pt x="4527829" y="3226683"/>
                    <a:pt x="4520653" y="3232322"/>
                  </a:cubicBezTo>
                  <a:cubicBezTo>
                    <a:pt x="4513476" y="3235397"/>
                    <a:pt x="4510401" y="3231809"/>
                    <a:pt x="4506300" y="3228221"/>
                  </a:cubicBezTo>
                  <a:cubicBezTo>
                    <a:pt x="4501174" y="3213356"/>
                    <a:pt x="4502712" y="3212331"/>
                    <a:pt x="4511426" y="3200541"/>
                  </a:cubicBezTo>
                  <a:close/>
                  <a:moveTo>
                    <a:pt x="4462729" y="3111861"/>
                  </a:moveTo>
                  <a:cubicBezTo>
                    <a:pt x="4481183" y="3111349"/>
                    <a:pt x="4492460" y="3114937"/>
                    <a:pt x="4509376" y="3118525"/>
                  </a:cubicBezTo>
                  <a:cubicBezTo>
                    <a:pt x="4518602" y="3142617"/>
                    <a:pt x="4531417" y="3168760"/>
                    <a:pt x="4525266" y="3201053"/>
                  </a:cubicBezTo>
                  <a:cubicBezTo>
                    <a:pt x="4510913" y="3193877"/>
                    <a:pt x="4503225" y="3202079"/>
                    <a:pt x="4497586" y="3214381"/>
                  </a:cubicBezTo>
                  <a:cubicBezTo>
                    <a:pt x="4499124" y="3223608"/>
                    <a:pt x="4502712" y="3231297"/>
                    <a:pt x="4509376" y="3235397"/>
                  </a:cubicBezTo>
                  <a:cubicBezTo>
                    <a:pt x="4512964" y="3237960"/>
                    <a:pt x="4518090" y="3238986"/>
                    <a:pt x="4522703" y="3236935"/>
                  </a:cubicBezTo>
                  <a:cubicBezTo>
                    <a:pt x="4529367" y="3232834"/>
                    <a:pt x="4526291" y="3229759"/>
                    <a:pt x="4537056" y="3228734"/>
                  </a:cubicBezTo>
                  <a:lnTo>
                    <a:pt x="4545258" y="3228734"/>
                  </a:lnTo>
                  <a:cubicBezTo>
                    <a:pt x="4534493" y="3266153"/>
                    <a:pt x="4525266" y="3264616"/>
                    <a:pt x="4506813" y="3289733"/>
                  </a:cubicBezTo>
                  <a:cubicBezTo>
                    <a:pt x="4483233" y="3322539"/>
                    <a:pt x="4462729" y="3356883"/>
                    <a:pt x="4429923" y="3379950"/>
                  </a:cubicBezTo>
                  <a:cubicBezTo>
                    <a:pt x="4419671" y="3387126"/>
                    <a:pt x="4389428" y="3390714"/>
                    <a:pt x="4384815" y="3394303"/>
                  </a:cubicBezTo>
                  <a:cubicBezTo>
                    <a:pt x="4383789" y="3396866"/>
                    <a:pt x="4383277" y="3399429"/>
                    <a:pt x="4382252" y="3402504"/>
                  </a:cubicBezTo>
                  <a:cubicBezTo>
                    <a:pt x="4363286" y="3412243"/>
                    <a:pt x="4339193" y="3396866"/>
                    <a:pt x="4314589" y="3404042"/>
                  </a:cubicBezTo>
                  <a:cubicBezTo>
                    <a:pt x="4298698" y="3408655"/>
                    <a:pt x="4272043" y="3422495"/>
                    <a:pt x="4255127" y="3424033"/>
                  </a:cubicBezTo>
                  <a:cubicBezTo>
                    <a:pt x="4248976" y="3415319"/>
                    <a:pt x="4240262" y="3410193"/>
                    <a:pt x="4230010" y="3405580"/>
                  </a:cubicBezTo>
                  <a:cubicBezTo>
                    <a:pt x="4226934" y="3394303"/>
                    <a:pt x="4223859" y="3383538"/>
                    <a:pt x="4220784" y="3372261"/>
                  </a:cubicBezTo>
                  <a:cubicBezTo>
                    <a:pt x="4223347" y="3371236"/>
                    <a:pt x="4225910" y="3370723"/>
                    <a:pt x="4228985" y="3369698"/>
                  </a:cubicBezTo>
                  <a:cubicBezTo>
                    <a:pt x="4228985" y="3340992"/>
                    <a:pt x="4201305" y="3294346"/>
                    <a:pt x="4189002" y="3271279"/>
                  </a:cubicBezTo>
                  <a:cubicBezTo>
                    <a:pt x="4195154" y="3267179"/>
                    <a:pt x="4197717" y="3263078"/>
                    <a:pt x="4202330" y="3257952"/>
                  </a:cubicBezTo>
                  <a:cubicBezTo>
                    <a:pt x="4203868" y="3258977"/>
                    <a:pt x="4204893" y="3259490"/>
                    <a:pt x="4206431" y="3260515"/>
                  </a:cubicBezTo>
                  <a:cubicBezTo>
                    <a:pt x="4207969" y="3267179"/>
                    <a:pt x="4209506" y="3271792"/>
                    <a:pt x="4214632" y="3275380"/>
                  </a:cubicBezTo>
                  <a:cubicBezTo>
                    <a:pt x="4225910" y="3276405"/>
                    <a:pt x="4236674" y="3276918"/>
                    <a:pt x="4247951" y="3277943"/>
                  </a:cubicBezTo>
                  <a:cubicBezTo>
                    <a:pt x="4253590" y="3272817"/>
                    <a:pt x="4259228" y="3267179"/>
                    <a:pt x="4265379" y="3262053"/>
                  </a:cubicBezTo>
                  <a:cubicBezTo>
                    <a:pt x="4265892" y="3234885"/>
                    <a:pt x="4266405" y="3208230"/>
                    <a:pt x="4266917" y="3181062"/>
                  </a:cubicBezTo>
                  <a:cubicBezTo>
                    <a:pt x="4283320" y="3191827"/>
                    <a:pt x="4276144" y="3206692"/>
                    <a:pt x="4275119" y="3224633"/>
                  </a:cubicBezTo>
                  <a:cubicBezTo>
                    <a:pt x="4276656" y="3225145"/>
                    <a:pt x="4277682" y="3225658"/>
                    <a:pt x="4279219" y="3226171"/>
                  </a:cubicBezTo>
                  <a:cubicBezTo>
                    <a:pt x="4286908" y="3226683"/>
                    <a:pt x="4294085" y="3227196"/>
                    <a:pt x="4301774" y="3227708"/>
                  </a:cubicBezTo>
                  <a:cubicBezTo>
                    <a:pt x="4317152" y="3215919"/>
                    <a:pt x="4321252" y="3199003"/>
                    <a:pt x="4333555" y="3187726"/>
                  </a:cubicBezTo>
                  <a:cubicBezTo>
                    <a:pt x="4348933" y="3193364"/>
                    <a:pt x="4363798" y="3202079"/>
                    <a:pt x="4386865" y="3195927"/>
                  </a:cubicBezTo>
                  <a:cubicBezTo>
                    <a:pt x="4389428" y="3187726"/>
                    <a:pt x="4391991" y="3180037"/>
                    <a:pt x="4395067" y="3171835"/>
                  </a:cubicBezTo>
                  <a:cubicBezTo>
                    <a:pt x="4426335" y="3170298"/>
                    <a:pt x="4410445" y="3151331"/>
                    <a:pt x="4424284" y="3142617"/>
                  </a:cubicBezTo>
                  <a:cubicBezTo>
                    <a:pt x="4436587" y="3132365"/>
                    <a:pt x="4453503" y="3127239"/>
                    <a:pt x="4462729" y="3111861"/>
                  </a:cubicBezTo>
                  <a:close/>
                  <a:moveTo>
                    <a:pt x="2577909" y="3197978"/>
                  </a:moveTo>
                  <a:cubicBezTo>
                    <a:pt x="2582522" y="3198490"/>
                    <a:pt x="2586623" y="3199003"/>
                    <a:pt x="2591236" y="3199516"/>
                  </a:cubicBezTo>
                  <a:cubicBezTo>
                    <a:pt x="2592774" y="3210280"/>
                    <a:pt x="2595850" y="3224633"/>
                    <a:pt x="2591236" y="3233860"/>
                  </a:cubicBezTo>
                  <a:cubicBezTo>
                    <a:pt x="2546640" y="3247700"/>
                    <a:pt x="2507171" y="3298447"/>
                    <a:pt x="2494356" y="3344068"/>
                  </a:cubicBezTo>
                  <a:cubicBezTo>
                    <a:pt x="2490255" y="3359446"/>
                    <a:pt x="2480003" y="3400454"/>
                    <a:pt x="2492818" y="3407630"/>
                  </a:cubicBezTo>
                  <a:cubicBezTo>
                    <a:pt x="2489742" y="3414806"/>
                    <a:pt x="2483591" y="3415319"/>
                    <a:pt x="2479490" y="3422495"/>
                  </a:cubicBezTo>
                  <a:cubicBezTo>
                    <a:pt x="2487179" y="3434798"/>
                    <a:pt x="2503582" y="3432235"/>
                    <a:pt x="2512809" y="3442487"/>
                  </a:cubicBezTo>
                  <a:cubicBezTo>
                    <a:pt x="2510246" y="3449151"/>
                    <a:pt x="2507683" y="3451201"/>
                    <a:pt x="2507683" y="3460940"/>
                  </a:cubicBezTo>
                  <a:cubicBezTo>
                    <a:pt x="2512809" y="3467091"/>
                    <a:pt x="2521011" y="3468629"/>
                    <a:pt x="2526137" y="3474268"/>
                  </a:cubicBezTo>
                  <a:cubicBezTo>
                    <a:pt x="2523574" y="3488108"/>
                    <a:pt x="2513834" y="3492721"/>
                    <a:pt x="2507683" y="3501948"/>
                  </a:cubicBezTo>
                  <a:cubicBezTo>
                    <a:pt x="2491793" y="3526040"/>
                    <a:pt x="2467188" y="3530653"/>
                    <a:pt x="2431819" y="3535267"/>
                  </a:cubicBezTo>
                  <a:cubicBezTo>
                    <a:pt x="2420542" y="3534754"/>
                    <a:pt x="2409777" y="3534242"/>
                    <a:pt x="2398500" y="3533729"/>
                  </a:cubicBezTo>
                  <a:cubicBezTo>
                    <a:pt x="2396962" y="3534754"/>
                    <a:pt x="2395937" y="3535267"/>
                    <a:pt x="2394399" y="3536292"/>
                  </a:cubicBezTo>
                  <a:cubicBezTo>
                    <a:pt x="2394399" y="3546031"/>
                    <a:pt x="2396449" y="3549107"/>
                    <a:pt x="2399525" y="3554745"/>
                  </a:cubicBezTo>
                  <a:cubicBezTo>
                    <a:pt x="2391324" y="3566023"/>
                    <a:pt x="2394912" y="3578325"/>
                    <a:pt x="2387735" y="3589090"/>
                  </a:cubicBezTo>
                  <a:cubicBezTo>
                    <a:pt x="2364668" y="3595753"/>
                    <a:pt x="2350828" y="3579350"/>
                    <a:pt x="2330837" y="3583964"/>
                  </a:cubicBezTo>
                  <a:cubicBezTo>
                    <a:pt x="2328787" y="3597804"/>
                    <a:pt x="2331862" y="3611131"/>
                    <a:pt x="2334938" y="3624971"/>
                  </a:cubicBezTo>
                  <a:cubicBezTo>
                    <a:pt x="2339551" y="3627022"/>
                    <a:pt x="2343652" y="3629585"/>
                    <a:pt x="2348265" y="3631635"/>
                  </a:cubicBezTo>
                  <a:cubicBezTo>
                    <a:pt x="2352366" y="3629585"/>
                    <a:pt x="2356467" y="3627022"/>
                    <a:pt x="2360055" y="3624971"/>
                  </a:cubicBezTo>
                  <a:cubicBezTo>
                    <a:pt x="2361593" y="3625484"/>
                    <a:pt x="2363643" y="3625997"/>
                    <a:pt x="2365181" y="3626509"/>
                  </a:cubicBezTo>
                  <a:cubicBezTo>
                    <a:pt x="2365694" y="3627534"/>
                    <a:pt x="2366206" y="3628047"/>
                    <a:pt x="2366719" y="3629072"/>
                  </a:cubicBezTo>
                  <a:cubicBezTo>
                    <a:pt x="2366206" y="3631635"/>
                    <a:pt x="2365694" y="3634198"/>
                    <a:pt x="2365181" y="3637274"/>
                  </a:cubicBezTo>
                  <a:cubicBezTo>
                    <a:pt x="2363131" y="3638812"/>
                    <a:pt x="2360568" y="3639836"/>
                    <a:pt x="2358517" y="3641375"/>
                  </a:cubicBezTo>
                  <a:cubicBezTo>
                    <a:pt x="2354416" y="3638812"/>
                    <a:pt x="2350316" y="3636249"/>
                    <a:pt x="2346727" y="3633173"/>
                  </a:cubicBezTo>
                  <a:cubicBezTo>
                    <a:pt x="2339551" y="3634198"/>
                    <a:pt x="2339039" y="3635223"/>
                    <a:pt x="2335963" y="3639836"/>
                  </a:cubicBezTo>
                  <a:cubicBezTo>
                    <a:pt x="2338013" y="3642912"/>
                    <a:pt x="2340576" y="3645988"/>
                    <a:pt x="2342627" y="3649063"/>
                  </a:cubicBezTo>
                  <a:cubicBezTo>
                    <a:pt x="2338013" y="3650601"/>
                    <a:pt x="2333913" y="3652651"/>
                    <a:pt x="2329299" y="3654189"/>
                  </a:cubicBezTo>
                  <a:cubicBezTo>
                    <a:pt x="2325711" y="3669567"/>
                    <a:pt x="2319047" y="3689046"/>
                    <a:pt x="2317510" y="3700836"/>
                  </a:cubicBezTo>
                  <a:cubicBezTo>
                    <a:pt x="2286241" y="3701861"/>
                    <a:pt x="2257536" y="3737743"/>
                    <a:pt x="2288291" y="3757734"/>
                  </a:cubicBezTo>
                  <a:cubicBezTo>
                    <a:pt x="2297518" y="3759784"/>
                    <a:pt x="2306745" y="3762347"/>
                    <a:pt x="2315972" y="3764398"/>
                  </a:cubicBezTo>
                  <a:cubicBezTo>
                    <a:pt x="2313921" y="3773112"/>
                    <a:pt x="2311358" y="3782339"/>
                    <a:pt x="2309308" y="3791053"/>
                  </a:cubicBezTo>
                  <a:cubicBezTo>
                    <a:pt x="2295980" y="3796691"/>
                    <a:pt x="2273939" y="3811557"/>
                    <a:pt x="2269325" y="3825397"/>
                  </a:cubicBezTo>
                  <a:cubicBezTo>
                    <a:pt x="2268300" y="3831036"/>
                    <a:pt x="2267788" y="3836674"/>
                    <a:pt x="2266762" y="3842825"/>
                  </a:cubicBezTo>
                  <a:cubicBezTo>
                    <a:pt x="2263174" y="3848464"/>
                    <a:pt x="2244208" y="3857178"/>
                    <a:pt x="2239082" y="3861279"/>
                  </a:cubicBezTo>
                  <a:cubicBezTo>
                    <a:pt x="2236519" y="3885371"/>
                    <a:pt x="2242670" y="3900236"/>
                    <a:pt x="2252410" y="3914589"/>
                  </a:cubicBezTo>
                  <a:lnTo>
                    <a:pt x="2252410" y="3916127"/>
                  </a:lnTo>
                  <a:cubicBezTo>
                    <a:pt x="2238570" y="3914589"/>
                    <a:pt x="2230881" y="3907925"/>
                    <a:pt x="2220629" y="3905362"/>
                  </a:cubicBezTo>
                  <a:cubicBezTo>
                    <a:pt x="2203200" y="3901261"/>
                    <a:pt x="2186797" y="3909463"/>
                    <a:pt x="2175520" y="3902799"/>
                  </a:cubicBezTo>
                  <a:cubicBezTo>
                    <a:pt x="2173470" y="3898698"/>
                    <a:pt x="2174495" y="3899723"/>
                    <a:pt x="2170394" y="3897673"/>
                  </a:cubicBezTo>
                  <a:cubicBezTo>
                    <a:pt x="2170394" y="3886396"/>
                    <a:pt x="2172444" y="3874606"/>
                    <a:pt x="2168856" y="3866917"/>
                  </a:cubicBezTo>
                  <a:cubicBezTo>
                    <a:pt x="2162192" y="3866917"/>
                    <a:pt x="2151941" y="3865892"/>
                    <a:pt x="2147840" y="3862816"/>
                  </a:cubicBezTo>
                  <a:cubicBezTo>
                    <a:pt x="2149890" y="3850514"/>
                    <a:pt x="2140151" y="3844875"/>
                    <a:pt x="2145277" y="3829497"/>
                  </a:cubicBezTo>
                  <a:cubicBezTo>
                    <a:pt x="2148865" y="3819246"/>
                    <a:pt x="2155529" y="3822834"/>
                    <a:pt x="2161167" y="3816170"/>
                  </a:cubicBezTo>
                  <a:cubicBezTo>
                    <a:pt x="2170907" y="3804893"/>
                    <a:pt x="2163218" y="3794641"/>
                    <a:pt x="2165268" y="3784389"/>
                  </a:cubicBezTo>
                  <a:cubicBezTo>
                    <a:pt x="2167318" y="3773112"/>
                    <a:pt x="2181671" y="3761322"/>
                    <a:pt x="2185259" y="3752608"/>
                  </a:cubicBezTo>
                  <a:cubicBezTo>
                    <a:pt x="2189360" y="3742869"/>
                    <a:pt x="2182184" y="3725953"/>
                    <a:pt x="2185259" y="3718264"/>
                  </a:cubicBezTo>
                  <a:cubicBezTo>
                    <a:pt x="2187310" y="3716726"/>
                    <a:pt x="2189873" y="3715701"/>
                    <a:pt x="2191923" y="3714163"/>
                  </a:cubicBezTo>
                  <a:cubicBezTo>
                    <a:pt x="2191411" y="3712625"/>
                    <a:pt x="2190898" y="3711600"/>
                    <a:pt x="2190385" y="3710062"/>
                  </a:cubicBezTo>
                  <a:cubicBezTo>
                    <a:pt x="2188335" y="3706474"/>
                    <a:pt x="2185772" y="3702886"/>
                    <a:pt x="2183722" y="3699298"/>
                  </a:cubicBezTo>
                  <a:cubicBezTo>
                    <a:pt x="2192948" y="3699298"/>
                    <a:pt x="2193461" y="3698273"/>
                    <a:pt x="2197049" y="3692634"/>
                  </a:cubicBezTo>
                  <a:cubicBezTo>
                    <a:pt x="2194999" y="3688533"/>
                    <a:pt x="2195511" y="3688533"/>
                    <a:pt x="2191923" y="3685970"/>
                  </a:cubicBezTo>
                  <a:cubicBezTo>
                    <a:pt x="2187822" y="3684945"/>
                    <a:pt x="2183722" y="3684433"/>
                    <a:pt x="2180133" y="3683407"/>
                  </a:cubicBezTo>
                  <a:lnTo>
                    <a:pt x="2180133" y="3681870"/>
                  </a:lnTo>
                  <a:cubicBezTo>
                    <a:pt x="2185259" y="3662391"/>
                    <a:pt x="2171932" y="3653677"/>
                    <a:pt x="2175007" y="3636761"/>
                  </a:cubicBezTo>
                  <a:cubicBezTo>
                    <a:pt x="2176545" y="3625484"/>
                    <a:pt x="2186285" y="3620358"/>
                    <a:pt x="2183209" y="3602417"/>
                  </a:cubicBezTo>
                  <a:cubicBezTo>
                    <a:pt x="2181671" y="3595753"/>
                    <a:pt x="2179621" y="3589090"/>
                    <a:pt x="2178083" y="3582426"/>
                  </a:cubicBezTo>
                  <a:cubicBezTo>
                    <a:pt x="2183209" y="3566023"/>
                    <a:pt x="2191411" y="3557308"/>
                    <a:pt x="2191411" y="3537317"/>
                  </a:cubicBezTo>
                  <a:cubicBezTo>
                    <a:pt x="2199612" y="3536292"/>
                    <a:pt x="2201150" y="3535267"/>
                    <a:pt x="2204738" y="3529116"/>
                  </a:cubicBezTo>
                  <a:cubicBezTo>
                    <a:pt x="2198074" y="3495284"/>
                    <a:pt x="2190898" y="3482982"/>
                    <a:pt x="2216528" y="3462478"/>
                  </a:cubicBezTo>
                  <a:cubicBezTo>
                    <a:pt x="2215503" y="3453764"/>
                    <a:pt x="2214990" y="3444537"/>
                    <a:pt x="2213965" y="3435823"/>
                  </a:cubicBezTo>
                  <a:cubicBezTo>
                    <a:pt x="2218066" y="3425058"/>
                    <a:pt x="2232418" y="3409168"/>
                    <a:pt x="2228318" y="3392252"/>
                  </a:cubicBezTo>
                  <a:cubicBezTo>
                    <a:pt x="2224217" y="3374311"/>
                    <a:pt x="2211914" y="3359446"/>
                    <a:pt x="2210889" y="3338942"/>
                  </a:cubicBezTo>
                  <a:cubicBezTo>
                    <a:pt x="2214990" y="3332278"/>
                    <a:pt x="2225755" y="3319463"/>
                    <a:pt x="2228318" y="3313825"/>
                  </a:cubicBezTo>
                  <a:cubicBezTo>
                    <a:pt x="2226780" y="3305111"/>
                    <a:pt x="2225755" y="3295884"/>
                    <a:pt x="2224217" y="3287170"/>
                  </a:cubicBezTo>
                  <a:cubicBezTo>
                    <a:pt x="2231393" y="3267179"/>
                    <a:pt x="2248309" y="3241549"/>
                    <a:pt x="2262662" y="3227196"/>
                  </a:cubicBezTo>
                  <a:cubicBezTo>
                    <a:pt x="2257023" y="3215406"/>
                    <a:pt x="2255998" y="3181575"/>
                    <a:pt x="2265225" y="3167222"/>
                  </a:cubicBezTo>
                  <a:cubicBezTo>
                    <a:pt x="2293417" y="3155945"/>
                    <a:pt x="2286241" y="3124676"/>
                    <a:pt x="2312896" y="3108786"/>
                  </a:cubicBezTo>
                  <a:cubicBezTo>
                    <a:pt x="2320585" y="3112887"/>
                    <a:pt x="2332375" y="3112374"/>
                    <a:pt x="2342114" y="3116987"/>
                  </a:cubicBezTo>
                  <a:cubicBezTo>
                    <a:pt x="2348265" y="3119550"/>
                    <a:pt x="2348265" y="3125189"/>
                    <a:pt x="2355442" y="3127752"/>
                  </a:cubicBezTo>
                  <a:cubicBezTo>
                    <a:pt x="2359030" y="3122113"/>
                    <a:pt x="2362618" y="3116475"/>
                    <a:pt x="2366206" y="3110324"/>
                  </a:cubicBezTo>
                  <a:cubicBezTo>
                    <a:pt x="2372870" y="3110836"/>
                    <a:pt x="2379534" y="3111349"/>
                    <a:pt x="2386198" y="3111861"/>
                  </a:cubicBezTo>
                  <a:cubicBezTo>
                    <a:pt x="2403626" y="3141592"/>
                    <a:pt x="2445146" y="3162609"/>
                    <a:pt x="2476415" y="3178499"/>
                  </a:cubicBezTo>
                  <a:cubicBezTo>
                    <a:pt x="2487179" y="3183112"/>
                    <a:pt x="2497431" y="3188238"/>
                    <a:pt x="2508196" y="3192852"/>
                  </a:cubicBezTo>
                  <a:cubicBezTo>
                    <a:pt x="2507171" y="3193877"/>
                    <a:pt x="2506658" y="3194390"/>
                    <a:pt x="2505633" y="3195415"/>
                  </a:cubicBezTo>
                  <a:cubicBezTo>
                    <a:pt x="2500507" y="3206692"/>
                    <a:pt x="2490767" y="3224633"/>
                    <a:pt x="2483078" y="3235397"/>
                  </a:cubicBezTo>
                  <a:cubicBezTo>
                    <a:pt x="2484616" y="3239498"/>
                    <a:pt x="2483078" y="3236935"/>
                    <a:pt x="2485641" y="3239498"/>
                  </a:cubicBezTo>
                  <a:cubicBezTo>
                    <a:pt x="2516397" y="3255389"/>
                    <a:pt x="2547666" y="3237960"/>
                    <a:pt x="2570733" y="3231297"/>
                  </a:cubicBezTo>
                  <a:cubicBezTo>
                    <a:pt x="2573808" y="3221557"/>
                    <a:pt x="2577909" y="3214381"/>
                    <a:pt x="2577909" y="3197978"/>
                  </a:cubicBezTo>
                  <a:close/>
                  <a:moveTo>
                    <a:pt x="7519860" y="3082644"/>
                  </a:moveTo>
                  <a:cubicBezTo>
                    <a:pt x="7539851" y="3088794"/>
                    <a:pt x="7565481" y="3106735"/>
                    <a:pt x="7576758" y="3122626"/>
                  </a:cubicBezTo>
                  <a:cubicBezTo>
                    <a:pt x="7557792" y="3118525"/>
                    <a:pt x="7528061" y="3098021"/>
                    <a:pt x="7519860" y="3082644"/>
                  </a:cubicBezTo>
                  <a:close/>
                  <a:moveTo>
                    <a:pt x="2451810" y="3049325"/>
                  </a:moveTo>
                  <a:cubicBezTo>
                    <a:pt x="2474877" y="3048812"/>
                    <a:pt x="2482053" y="3054451"/>
                    <a:pt x="2498456" y="3060089"/>
                  </a:cubicBezTo>
                  <a:cubicBezTo>
                    <a:pt x="2496406" y="3071366"/>
                    <a:pt x="2495381" y="3104172"/>
                    <a:pt x="2501019" y="3114424"/>
                  </a:cubicBezTo>
                  <a:cubicBezTo>
                    <a:pt x="2517935" y="3115450"/>
                    <a:pt x="2533313" y="3116987"/>
                    <a:pt x="2542027" y="3123651"/>
                  </a:cubicBezTo>
                  <a:cubicBezTo>
                    <a:pt x="2545615" y="3135953"/>
                    <a:pt x="2550741" y="3154920"/>
                    <a:pt x="2559455" y="3162096"/>
                  </a:cubicBezTo>
                  <a:cubicBezTo>
                    <a:pt x="2566632" y="3158508"/>
                    <a:pt x="2571245" y="3155432"/>
                    <a:pt x="2579447" y="3159533"/>
                  </a:cubicBezTo>
                  <a:cubicBezTo>
                    <a:pt x="2579447" y="3181062"/>
                    <a:pt x="2575346" y="3214894"/>
                    <a:pt x="2566119" y="3229759"/>
                  </a:cubicBezTo>
                  <a:cubicBezTo>
                    <a:pt x="2555867" y="3234372"/>
                    <a:pt x="2545615" y="3238473"/>
                    <a:pt x="2535363" y="3243086"/>
                  </a:cubicBezTo>
                  <a:cubicBezTo>
                    <a:pt x="2519473" y="3241549"/>
                    <a:pt x="2503582" y="3239498"/>
                    <a:pt x="2487692" y="3237960"/>
                  </a:cubicBezTo>
                  <a:cubicBezTo>
                    <a:pt x="2493330" y="3229246"/>
                    <a:pt x="2510246" y="3199516"/>
                    <a:pt x="2511784" y="3191314"/>
                  </a:cubicBezTo>
                  <a:cubicBezTo>
                    <a:pt x="2471289" y="3165684"/>
                    <a:pt x="2418491" y="3153382"/>
                    <a:pt x="2391324" y="3114424"/>
                  </a:cubicBezTo>
                  <a:cubicBezTo>
                    <a:pt x="2404138" y="3103660"/>
                    <a:pt x="2396962" y="3080593"/>
                    <a:pt x="2407214" y="3066753"/>
                  </a:cubicBezTo>
                  <a:cubicBezTo>
                    <a:pt x="2416953" y="3052400"/>
                    <a:pt x="2435920" y="3058551"/>
                    <a:pt x="2451810" y="3049325"/>
                  </a:cubicBezTo>
                  <a:close/>
                  <a:moveTo>
                    <a:pt x="7830493" y="3013443"/>
                  </a:moveTo>
                  <a:cubicBezTo>
                    <a:pt x="7834082" y="3013955"/>
                    <a:pt x="7837670" y="3014468"/>
                    <a:pt x="7841258" y="3014981"/>
                  </a:cubicBezTo>
                  <a:lnTo>
                    <a:pt x="7841258" y="3016518"/>
                  </a:lnTo>
                  <a:cubicBezTo>
                    <a:pt x="7839720" y="3020107"/>
                    <a:pt x="7838695" y="3023695"/>
                    <a:pt x="7837158" y="3027283"/>
                  </a:cubicBezTo>
                  <a:cubicBezTo>
                    <a:pt x="7828443" y="3028308"/>
                    <a:pt x="7825368" y="3027283"/>
                    <a:pt x="7818704" y="3024720"/>
                  </a:cubicBezTo>
                  <a:cubicBezTo>
                    <a:pt x="7819729" y="3022670"/>
                    <a:pt x="7820242" y="3020107"/>
                    <a:pt x="7821267" y="3018056"/>
                  </a:cubicBezTo>
                  <a:cubicBezTo>
                    <a:pt x="7824343" y="3016006"/>
                    <a:pt x="7827418" y="3014981"/>
                    <a:pt x="7830493" y="3013443"/>
                  </a:cubicBezTo>
                  <a:close/>
                  <a:moveTo>
                    <a:pt x="4286396" y="3025233"/>
                  </a:moveTo>
                  <a:cubicBezTo>
                    <a:pt x="4304337" y="3025233"/>
                    <a:pt x="4315614" y="3019594"/>
                    <a:pt x="4328941" y="3014468"/>
                  </a:cubicBezTo>
                  <a:cubicBezTo>
                    <a:pt x="4333042" y="3018056"/>
                    <a:pt x="4337143" y="3021644"/>
                    <a:pt x="4340731" y="3025233"/>
                  </a:cubicBezTo>
                  <a:cubicBezTo>
                    <a:pt x="4351496" y="3020107"/>
                    <a:pt x="4357647" y="3014468"/>
                    <a:pt x="4374050" y="3011905"/>
                  </a:cubicBezTo>
                  <a:cubicBezTo>
                    <a:pt x="4377638" y="3017544"/>
                    <a:pt x="4383277" y="3019081"/>
                    <a:pt x="4387378" y="3023695"/>
                  </a:cubicBezTo>
                  <a:cubicBezTo>
                    <a:pt x="4393016" y="3030871"/>
                    <a:pt x="4389941" y="3044199"/>
                    <a:pt x="4396604" y="3050350"/>
                  </a:cubicBezTo>
                  <a:cubicBezTo>
                    <a:pt x="4404806" y="3054963"/>
                    <a:pt x="4412495" y="3059064"/>
                    <a:pt x="4420696" y="3063677"/>
                  </a:cubicBezTo>
                  <a:cubicBezTo>
                    <a:pt x="4435049" y="3084694"/>
                    <a:pt x="4429410" y="3095971"/>
                    <a:pt x="4460679" y="3102122"/>
                  </a:cubicBezTo>
                  <a:cubicBezTo>
                    <a:pt x="4461191" y="3103660"/>
                    <a:pt x="4461704" y="3104685"/>
                    <a:pt x="4462217" y="3106223"/>
                  </a:cubicBezTo>
                  <a:cubicBezTo>
                    <a:pt x="4452990" y="3123139"/>
                    <a:pt x="4423259" y="3132878"/>
                    <a:pt x="4415571" y="3143642"/>
                  </a:cubicBezTo>
                  <a:cubicBezTo>
                    <a:pt x="4410957" y="3150819"/>
                    <a:pt x="4413520" y="3160046"/>
                    <a:pt x="4406344" y="3164659"/>
                  </a:cubicBezTo>
                  <a:cubicBezTo>
                    <a:pt x="4399680" y="3169272"/>
                    <a:pt x="4392504" y="3165684"/>
                    <a:pt x="4387890" y="3172861"/>
                  </a:cubicBezTo>
                  <a:cubicBezTo>
                    <a:pt x="4385840" y="3179524"/>
                    <a:pt x="4383277" y="3186188"/>
                    <a:pt x="4381226" y="3192852"/>
                  </a:cubicBezTo>
                  <a:cubicBezTo>
                    <a:pt x="4359185" y="3196953"/>
                    <a:pt x="4342269" y="3182600"/>
                    <a:pt x="4330992" y="3184650"/>
                  </a:cubicBezTo>
                  <a:cubicBezTo>
                    <a:pt x="4319202" y="3189264"/>
                    <a:pt x="4314076" y="3215406"/>
                    <a:pt x="4297673" y="3223095"/>
                  </a:cubicBezTo>
                  <a:cubicBezTo>
                    <a:pt x="4291009" y="3222583"/>
                    <a:pt x="4284345" y="3222070"/>
                    <a:pt x="4277682" y="3221557"/>
                  </a:cubicBezTo>
                  <a:cubicBezTo>
                    <a:pt x="4281270" y="3198490"/>
                    <a:pt x="4280245" y="3189776"/>
                    <a:pt x="4264354" y="3173886"/>
                  </a:cubicBezTo>
                  <a:cubicBezTo>
                    <a:pt x="4263842" y="3159020"/>
                    <a:pt x="4259228" y="3119038"/>
                    <a:pt x="4266917" y="3110324"/>
                  </a:cubicBezTo>
                  <a:cubicBezTo>
                    <a:pt x="4273068" y="3108786"/>
                    <a:pt x="4279219" y="3107761"/>
                    <a:pt x="4285371" y="3106223"/>
                  </a:cubicBezTo>
                  <a:cubicBezTo>
                    <a:pt x="4285371" y="3079568"/>
                    <a:pt x="4285883" y="3052400"/>
                    <a:pt x="4286396" y="3025233"/>
                  </a:cubicBezTo>
                  <a:close/>
                  <a:moveTo>
                    <a:pt x="2248822" y="3929454"/>
                  </a:moveTo>
                  <a:lnTo>
                    <a:pt x="2248822" y="4002243"/>
                  </a:lnTo>
                  <a:cubicBezTo>
                    <a:pt x="2252410" y="4009419"/>
                    <a:pt x="2259586" y="4010445"/>
                    <a:pt x="2262149" y="4020697"/>
                  </a:cubicBezTo>
                  <a:cubicBezTo>
                    <a:pt x="2254460" y="4014545"/>
                    <a:pt x="2247284" y="4008394"/>
                    <a:pt x="2239595" y="4002243"/>
                  </a:cubicBezTo>
                  <a:cubicBezTo>
                    <a:pt x="2233444" y="4006344"/>
                    <a:pt x="2234981" y="4007882"/>
                    <a:pt x="2232931" y="4013008"/>
                  </a:cubicBezTo>
                  <a:cubicBezTo>
                    <a:pt x="2221654" y="4007882"/>
                    <a:pt x="2221141" y="4002243"/>
                    <a:pt x="2217040" y="3990453"/>
                  </a:cubicBezTo>
                  <a:cubicBezTo>
                    <a:pt x="2214477" y="3991478"/>
                    <a:pt x="2211914" y="3991991"/>
                    <a:pt x="2208839" y="3993016"/>
                  </a:cubicBezTo>
                  <a:cubicBezTo>
                    <a:pt x="2207814" y="3998142"/>
                    <a:pt x="2207301" y="4002756"/>
                    <a:pt x="2206276" y="4007882"/>
                  </a:cubicBezTo>
                  <a:cubicBezTo>
                    <a:pt x="2205251" y="4007369"/>
                    <a:pt x="2204738" y="4006856"/>
                    <a:pt x="2203713" y="4006344"/>
                  </a:cubicBezTo>
                  <a:cubicBezTo>
                    <a:pt x="2203200" y="3997630"/>
                    <a:pt x="2201663" y="3992504"/>
                    <a:pt x="2195511" y="3988915"/>
                  </a:cubicBezTo>
                  <a:lnTo>
                    <a:pt x="2179621" y="3988915"/>
                  </a:lnTo>
                  <a:lnTo>
                    <a:pt x="2179621" y="3983789"/>
                  </a:lnTo>
                  <a:cubicBezTo>
                    <a:pt x="2183722" y="3982764"/>
                    <a:pt x="2187822" y="3982252"/>
                    <a:pt x="2191411" y="3981226"/>
                  </a:cubicBezTo>
                  <a:cubicBezTo>
                    <a:pt x="2189873" y="3978151"/>
                    <a:pt x="2188848" y="3975075"/>
                    <a:pt x="2187310" y="3972000"/>
                  </a:cubicBezTo>
                  <a:cubicBezTo>
                    <a:pt x="2187822" y="3970975"/>
                    <a:pt x="2188335" y="3970462"/>
                    <a:pt x="2188848" y="3969437"/>
                  </a:cubicBezTo>
                  <a:cubicBezTo>
                    <a:pt x="2198074" y="3972512"/>
                    <a:pt x="2198074" y="3978151"/>
                    <a:pt x="2208839" y="3980201"/>
                  </a:cubicBezTo>
                  <a:lnTo>
                    <a:pt x="2208839" y="3976100"/>
                  </a:lnTo>
                  <a:cubicBezTo>
                    <a:pt x="2207301" y="3971487"/>
                    <a:pt x="2206276" y="3967386"/>
                    <a:pt x="2204738" y="3962773"/>
                  </a:cubicBezTo>
                  <a:cubicBezTo>
                    <a:pt x="2205763" y="3961748"/>
                    <a:pt x="2206276" y="3961235"/>
                    <a:pt x="2207301" y="3960210"/>
                  </a:cubicBezTo>
                  <a:cubicBezTo>
                    <a:pt x="2208326" y="3960723"/>
                    <a:pt x="2208839" y="3961235"/>
                    <a:pt x="2209864" y="3961748"/>
                  </a:cubicBezTo>
                  <a:cubicBezTo>
                    <a:pt x="2210889" y="3969437"/>
                    <a:pt x="2212427" y="3975588"/>
                    <a:pt x="2214990" y="3980201"/>
                  </a:cubicBezTo>
                  <a:cubicBezTo>
                    <a:pt x="2221141" y="3979176"/>
                    <a:pt x="2220629" y="3978663"/>
                    <a:pt x="2224217" y="3976100"/>
                  </a:cubicBezTo>
                  <a:cubicBezTo>
                    <a:pt x="2222679" y="3968924"/>
                    <a:pt x="2220629" y="3966874"/>
                    <a:pt x="2221654" y="3960210"/>
                  </a:cubicBezTo>
                  <a:cubicBezTo>
                    <a:pt x="2227805" y="3959185"/>
                    <a:pt x="2230368" y="3958160"/>
                    <a:pt x="2233444" y="3955084"/>
                  </a:cubicBezTo>
                  <a:cubicBezTo>
                    <a:pt x="2231906" y="3949958"/>
                    <a:pt x="2233444" y="3952521"/>
                    <a:pt x="2229343" y="3949958"/>
                  </a:cubicBezTo>
                  <a:cubicBezTo>
                    <a:pt x="2222679" y="3947908"/>
                    <a:pt x="2216528" y="3951496"/>
                    <a:pt x="2209351" y="3948420"/>
                  </a:cubicBezTo>
                  <a:cubicBezTo>
                    <a:pt x="2208839" y="3946882"/>
                    <a:pt x="2208326" y="3945857"/>
                    <a:pt x="2207814" y="3944319"/>
                  </a:cubicBezTo>
                  <a:cubicBezTo>
                    <a:pt x="2208839" y="3942782"/>
                    <a:pt x="2209351" y="3941756"/>
                    <a:pt x="2210377" y="3940219"/>
                  </a:cubicBezTo>
                  <a:cubicBezTo>
                    <a:pt x="2217040" y="3938168"/>
                    <a:pt x="2220116" y="3935605"/>
                    <a:pt x="2223704" y="3930992"/>
                  </a:cubicBezTo>
                  <a:lnTo>
                    <a:pt x="2223704" y="3924328"/>
                  </a:lnTo>
                  <a:cubicBezTo>
                    <a:pt x="2211402" y="3924328"/>
                    <a:pt x="2201663" y="3928429"/>
                    <a:pt x="2197049" y="3936118"/>
                  </a:cubicBezTo>
                  <a:cubicBezTo>
                    <a:pt x="2191923" y="3942782"/>
                    <a:pt x="2193974" y="3955084"/>
                    <a:pt x="2188848" y="3962773"/>
                  </a:cubicBezTo>
                  <a:cubicBezTo>
                    <a:pt x="2179108" y="3962260"/>
                    <a:pt x="2172957" y="3961235"/>
                    <a:pt x="2166293" y="3964311"/>
                  </a:cubicBezTo>
                  <a:cubicBezTo>
                    <a:pt x="2165781" y="3965849"/>
                    <a:pt x="2165268" y="3966874"/>
                    <a:pt x="2164755" y="3968412"/>
                  </a:cubicBezTo>
                  <a:cubicBezTo>
                    <a:pt x="2169369" y="3974563"/>
                    <a:pt x="2171419" y="3972512"/>
                    <a:pt x="2169881" y="3979176"/>
                  </a:cubicBezTo>
                  <a:cubicBezTo>
                    <a:pt x="2159629" y="3972512"/>
                    <a:pt x="2148352" y="3971487"/>
                    <a:pt x="2138100" y="3965849"/>
                  </a:cubicBezTo>
                  <a:cubicBezTo>
                    <a:pt x="2136563" y="3962260"/>
                    <a:pt x="2135537" y="3958672"/>
                    <a:pt x="2134000" y="3955084"/>
                  </a:cubicBezTo>
                  <a:cubicBezTo>
                    <a:pt x="2144252" y="3956622"/>
                    <a:pt x="2151428" y="3961748"/>
                    <a:pt x="2161680" y="3959185"/>
                  </a:cubicBezTo>
                  <a:cubicBezTo>
                    <a:pt x="2162192" y="3951496"/>
                    <a:pt x="2163218" y="3950471"/>
                    <a:pt x="2165781" y="3945857"/>
                  </a:cubicBezTo>
                  <a:cubicBezTo>
                    <a:pt x="2177570" y="3948420"/>
                    <a:pt x="2182696" y="3947908"/>
                    <a:pt x="2190898" y="3941756"/>
                  </a:cubicBezTo>
                  <a:cubicBezTo>
                    <a:pt x="2190385" y="3935605"/>
                    <a:pt x="2189873" y="3934580"/>
                    <a:pt x="2188335" y="3930992"/>
                  </a:cubicBezTo>
                  <a:lnTo>
                    <a:pt x="2188848" y="3930992"/>
                  </a:lnTo>
                  <a:cubicBezTo>
                    <a:pt x="2172957" y="3933042"/>
                    <a:pt x="2157579" y="3943807"/>
                    <a:pt x="2143739" y="3946882"/>
                  </a:cubicBezTo>
                  <a:lnTo>
                    <a:pt x="2143739" y="3945345"/>
                  </a:lnTo>
                  <a:cubicBezTo>
                    <a:pt x="2145277" y="3941244"/>
                    <a:pt x="2147327" y="3937143"/>
                    <a:pt x="2148865" y="3933555"/>
                  </a:cubicBezTo>
                  <a:cubicBezTo>
                    <a:pt x="2161167" y="3933042"/>
                    <a:pt x="2171932" y="3932530"/>
                    <a:pt x="2185772" y="3928429"/>
                  </a:cubicBezTo>
                  <a:lnTo>
                    <a:pt x="2185772" y="3923303"/>
                  </a:lnTo>
                  <a:cubicBezTo>
                    <a:pt x="2184747" y="3922278"/>
                    <a:pt x="2184234" y="3921765"/>
                    <a:pt x="2183209" y="3920740"/>
                  </a:cubicBezTo>
                  <a:cubicBezTo>
                    <a:pt x="2160655" y="3915614"/>
                    <a:pt x="2141689" y="3929454"/>
                    <a:pt x="2132974" y="3925866"/>
                  </a:cubicBezTo>
                  <a:cubicBezTo>
                    <a:pt x="2134000" y="3922790"/>
                    <a:pt x="2134512" y="3919715"/>
                    <a:pt x="2135537" y="3916639"/>
                  </a:cubicBezTo>
                  <a:cubicBezTo>
                    <a:pt x="2148865" y="3917152"/>
                    <a:pt x="2156554" y="3915614"/>
                    <a:pt x="2162192" y="3908438"/>
                  </a:cubicBezTo>
                  <a:cubicBezTo>
                    <a:pt x="2159629" y="3899723"/>
                    <a:pt x="2153478" y="3895110"/>
                    <a:pt x="2143739" y="3897673"/>
                  </a:cubicBezTo>
                  <a:cubicBezTo>
                    <a:pt x="2143226" y="3900236"/>
                    <a:pt x="2142714" y="3902799"/>
                    <a:pt x="2142201" y="3905875"/>
                  </a:cubicBezTo>
                  <a:cubicBezTo>
                    <a:pt x="2141176" y="3905362"/>
                    <a:pt x="2140663" y="3904849"/>
                    <a:pt x="2139638" y="3904337"/>
                  </a:cubicBezTo>
                  <a:cubicBezTo>
                    <a:pt x="2136563" y="3898186"/>
                    <a:pt x="2133487" y="3898698"/>
                    <a:pt x="2126311" y="3900236"/>
                  </a:cubicBezTo>
                  <a:cubicBezTo>
                    <a:pt x="2127336" y="3898698"/>
                    <a:pt x="2127849" y="3897673"/>
                    <a:pt x="2128874" y="3896135"/>
                  </a:cubicBezTo>
                  <a:cubicBezTo>
                    <a:pt x="2132462" y="3894597"/>
                    <a:pt x="2136050" y="3892547"/>
                    <a:pt x="2139638" y="3891009"/>
                  </a:cubicBezTo>
                  <a:lnTo>
                    <a:pt x="2139638" y="3885883"/>
                  </a:lnTo>
                  <a:cubicBezTo>
                    <a:pt x="2138100" y="3884858"/>
                    <a:pt x="2137075" y="3884345"/>
                    <a:pt x="2135537" y="3883320"/>
                  </a:cubicBezTo>
                  <a:cubicBezTo>
                    <a:pt x="2127849" y="3880245"/>
                    <a:pt x="2115546" y="3882808"/>
                    <a:pt x="2107857" y="3885883"/>
                  </a:cubicBezTo>
                  <a:lnTo>
                    <a:pt x="2107857" y="3884345"/>
                  </a:lnTo>
                  <a:cubicBezTo>
                    <a:pt x="2115546" y="3869480"/>
                    <a:pt x="2123235" y="3849489"/>
                    <a:pt x="2131949" y="3830010"/>
                  </a:cubicBezTo>
                  <a:cubicBezTo>
                    <a:pt x="2130412" y="3827960"/>
                    <a:pt x="2129386" y="3825397"/>
                    <a:pt x="2127849" y="3823347"/>
                  </a:cubicBezTo>
                  <a:cubicBezTo>
                    <a:pt x="2121697" y="3823859"/>
                    <a:pt x="2120672" y="3824372"/>
                    <a:pt x="2117084" y="3825910"/>
                  </a:cubicBezTo>
                  <a:cubicBezTo>
                    <a:pt x="2116571" y="3831548"/>
                    <a:pt x="2116059" y="3837186"/>
                    <a:pt x="2115546" y="3843338"/>
                  </a:cubicBezTo>
                  <a:lnTo>
                    <a:pt x="2108882" y="3843338"/>
                  </a:lnTo>
                  <a:lnTo>
                    <a:pt x="2108882" y="3836674"/>
                  </a:lnTo>
                  <a:cubicBezTo>
                    <a:pt x="2105807" y="3836161"/>
                    <a:pt x="2102731" y="3835649"/>
                    <a:pt x="2099656" y="3835136"/>
                  </a:cubicBezTo>
                  <a:lnTo>
                    <a:pt x="2099656" y="3831036"/>
                  </a:lnTo>
                  <a:cubicBezTo>
                    <a:pt x="2109395" y="3824372"/>
                    <a:pt x="2114008" y="3817195"/>
                    <a:pt x="2124773" y="3811044"/>
                  </a:cubicBezTo>
                  <a:cubicBezTo>
                    <a:pt x="2124773" y="3801817"/>
                    <a:pt x="2124773" y="3801305"/>
                    <a:pt x="2119647" y="3797717"/>
                  </a:cubicBezTo>
                  <a:cubicBezTo>
                    <a:pt x="2114521" y="3801817"/>
                    <a:pt x="2108882" y="3805918"/>
                    <a:pt x="2103756" y="3809506"/>
                  </a:cubicBezTo>
                  <a:cubicBezTo>
                    <a:pt x="2102731" y="3808994"/>
                    <a:pt x="2102219" y="3808481"/>
                    <a:pt x="2101193" y="3807969"/>
                  </a:cubicBezTo>
                  <a:cubicBezTo>
                    <a:pt x="2098118" y="3799254"/>
                    <a:pt x="2095555" y="3800792"/>
                    <a:pt x="2099656" y="3793616"/>
                  </a:cubicBezTo>
                  <a:cubicBezTo>
                    <a:pt x="2111445" y="3791053"/>
                    <a:pt x="2118109" y="3793616"/>
                    <a:pt x="2127336" y="3786952"/>
                  </a:cubicBezTo>
                  <a:cubicBezTo>
                    <a:pt x="2131949" y="3789002"/>
                    <a:pt x="2137075" y="3791565"/>
                    <a:pt x="2141689" y="3793616"/>
                  </a:cubicBezTo>
                  <a:lnTo>
                    <a:pt x="2141689" y="3791053"/>
                  </a:lnTo>
                  <a:cubicBezTo>
                    <a:pt x="2143226" y="3785927"/>
                    <a:pt x="2141689" y="3784389"/>
                    <a:pt x="2139126" y="3780288"/>
                  </a:cubicBezTo>
                  <a:cubicBezTo>
                    <a:pt x="2131949" y="3780801"/>
                    <a:pt x="2124773" y="3781314"/>
                    <a:pt x="2118109" y="3781826"/>
                  </a:cubicBezTo>
                  <a:cubicBezTo>
                    <a:pt x="2119134" y="3767473"/>
                    <a:pt x="2126311" y="3771062"/>
                    <a:pt x="2128874" y="3759272"/>
                  </a:cubicBezTo>
                  <a:cubicBezTo>
                    <a:pt x="2127336" y="3757734"/>
                    <a:pt x="2126311" y="3755684"/>
                    <a:pt x="2124773" y="3754146"/>
                  </a:cubicBezTo>
                  <a:cubicBezTo>
                    <a:pt x="2113496" y="3752095"/>
                    <a:pt x="2107345" y="3747482"/>
                    <a:pt x="2097093" y="3749020"/>
                  </a:cubicBezTo>
                  <a:cubicBezTo>
                    <a:pt x="2101706" y="3745432"/>
                    <a:pt x="2105807" y="3741843"/>
                    <a:pt x="2110420" y="3738255"/>
                  </a:cubicBezTo>
                  <a:cubicBezTo>
                    <a:pt x="2107857" y="3733642"/>
                    <a:pt x="2106832" y="3733129"/>
                    <a:pt x="2107857" y="3727491"/>
                  </a:cubicBezTo>
                  <a:cubicBezTo>
                    <a:pt x="2118622" y="3725440"/>
                    <a:pt x="2117597" y="3720827"/>
                    <a:pt x="2125286" y="3716726"/>
                  </a:cubicBezTo>
                  <a:cubicBezTo>
                    <a:pt x="2123235" y="3724928"/>
                    <a:pt x="2122723" y="3724928"/>
                    <a:pt x="2126823" y="3731079"/>
                  </a:cubicBezTo>
                  <a:cubicBezTo>
                    <a:pt x="2130412" y="3732617"/>
                    <a:pt x="2134000" y="3734667"/>
                    <a:pt x="2137588" y="3736205"/>
                  </a:cubicBezTo>
                  <a:cubicBezTo>
                    <a:pt x="2140663" y="3734155"/>
                    <a:pt x="2140663" y="3733642"/>
                    <a:pt x="2142714" y="3731079"/>
                  </a:cubicBezTo>
                  <a:cubicBezTo>
                    <a:pt x="2141176" y="3727491"/>
                    <a:pt x="2140151" y="3723903"/>
                    <a:pt x="2138613" y="3720314"/>
                  </a:cubicBezTo>
                  <a:cubicBezTo>
                    <a:pt x="2142201" y="3717239"/>
                    <a:pt x="2146302" y="3716214"/>
                    <a:pt x="2151941" y="3715188"/>
                  </a:cubicBezTo>
                  <a:cubicBezTo>
                    <a:pt x="2147840" y="3689558"/>
                    <a:pt x="2150915" y="3642912"/>
                    <a:pt x="2165268" y="3620871"/>
                  </a:cubicBezTo>
                  <a:cubicBezTo>
                    <a:pt x="2161680" y="3615232"/>
                    <a:pt x="2158092" y="3609593"/>
                    <a:pt x="2154503" y="3603442"/>
                  </a:cubicBezTo>
                  <a:cubicBezTo>
                    <a:pt x="2152453" y="3603955"/>
                    <a:pt x="2149890" y="3604467"/>
                    <a:pt x="2147840" y="3604980"/>
                  </a:cubicBezTo>
                  <a:cubicBezTo>
                    <a:pt x="2145277" y="3610619"/>
                    <a:pt x="2140151" y="3612669"/>
                    <a:pt x="2138613" y="3616770"/>
                  </a:cubicBezTo>
                  <a:cubicBezTo>
                    <a:pt x="2132462" y="3632660"/>
                    <a:pt x="2147327" y="3657777"/>
                    <a:pt x="2124260" y="3652651"/>
                  </a:cubicBezTo>
                  <a:cubicBezTo>
                    <a:pt x="2125798" y="3641375"/>
                    <a:pt x="2127849" y="3630610"/>
                    <a:pt x="2129386" y="3619333"/>
                  </a:cubicBezTo>
                  <a:cubicBezTo>
                    <a:pt x="2132462" y="3617795"/>
                    <a:pt x="2135537" y="3616770"/>
                    <a:pt x="2138613" y="3615232"/>
                  </a:cubicBezTo>
                  <a:cubicBezTo>
                    <a:pt x="2137075" y="3608056"/>
                    <a:pt x="2136050" y="3600879"/>
                    <a:pt x="2134512" y="3594216"/>
                  </a:cubicBezTo>
                  <a:cubicBezTo>
                    <a:pt x="2135537" y="3577812"/>
                    <a:pt x="2146815" y="3562947"/>
                    <a:pt x="2148865" y="3549107"/>
                  </a:cubicBezTo>
                  <a:cubicBezTo>
                    <a:pt x="2150915" y="3537317"/>
                    <a:pt x="2141176" y="3508099"/>
                    <a:pt x="2139638" y="3493234"/>
                  </a:cubicBezTo>
                  <a:cubicBezTo>
                    <a:pt x="2179621" y="3453764"/>
                    <a:pt x="2197562" y="3334329"/>
                    <a:pt x="2184747" y="3277943"/>
                  </a:cubicBezTo>
                  <a:cubicBezTo>
                    <a:pt x="2199612" y="3266666"/>
                    <a:pt x="2199100" y="3240011"/>
                    <a:pt x="2204738" y="3219507"/>
                  </a:cubicBezTo>
                  <a:cubicBezTo>
                    <a:pt x="2211402" y="3194390"/>
                    <a:pt x="2208839" y="3161071"/>
                    <a:pt x="2211402" y="3138516"/>
                  </a:cubicBezTo>
                  <a:cubicBezTo>
                    <a:pt x="2214990" y="3126727"/>
                    <a:pt x="2218578" y="3114424"/>
                    <a:pt x="2222166" y="3102635"/>
                  </a:cubicBezTo>
                  <a:cubicBezTo>
                    <a:pt x="2221141" y="3077005"/>
                    <a:pt x="2220629" y="3051375"/>
                    <a:pt x="2219603" y="3025745"/>
                  </a:cubicBezTo>
                  <a:cubicBezTo>
                    <a:pt x="2222679" y="3020619"/>
                    <a:pt x="2228830" y="3015493"/>
                    <a:pt x="2232931" y="3008317"/>
                  </a:cubicBezTo>
                  <a:cubicBezTo>
                    <a:pt x="2234469" y="3009342"/>
                    <a:pt x="2235494" y="3009855"/>
                    <a:pt x="2237032" y="3010880"/>
                  </a:cubicBezTo>
                  <a:cubicBezTo>
                    <a:pt x="2243183" y="3024207"/>
                    <a:pt x="2243183" y="3039073"/>
                    <a:pt x="2255485" y="3048299"/>
                  </a:cubicBezTo>
                  <a:cubicBezTo>
                    <a:pt x="2252922" y="3055476"/>
                    <a:pt x="2250872" y="3064703"/>
                    <a:pt x="2247284" y="3070854"/>
                  </a:cubicBezTo>
                  <a:cubicBezTo>
                    <a:pt x="2250872" y="3080593"/>
                    <a:pt x="2255998" y="3081618"/>
                    <a:pt x="2260611" y="3088282"/>
                  </a:cubicBezTo>
                  <a:cubicBezTo>
                    <a:pt x="2264712" y="3103660"/>
                    <a:pt x="2268813" y="3119038"/>
                    <a:pt x="2272401" y="3134928"/>
                  </a:cubicBezTo>
                  <a:cubicBezTo>
                    <a:pt x="2276502" y="3133903"/>
                    <a:pt x="2280602" y="3133390"/>
                    <a:pt x="2284191" y="3132365"/>
                  </a:cubicBezTo>
                  <a:lnTo>
                    <a:pt x="2284191" y="3140567"/>
                  </a:lnTo>
                  <a:cubicBezTo>
                    <a:pt x="2278552" y="3159020"/>
                    <a:pt x="2267275" y="3161071"/>
                    <a:pt x="2254973" y="3172348"/>
                  </a:cubicBezTo>
                  <a:cubicBezTo>
                    <a:pt x="2254973" y="3195927"/>
                    <a:pt x="2259586" y="3218994"/>
                    <a:pt x="2254973" y="3230784"/>
                  </a:cubicBezTo>
                  <a:cubicBezTo>
                    <a:pt x="2246259" y="3233860"/>
                    <a:pt x="2223192" y="3275892"/>
                    <a:pt x="2219091" y="3285119"/>
                  </a:cubicBezTo>
                  <a:cubicBezTo>
                    <a:pt x="2220629" y="3294346"/>
                    <a:pt x="2221654" y="3303573"/>
                    <a:pt x="2223192" y="3312799"/>
                  </a:cubicBezTo>
                  <a:cubicBezTo>
                    <a:pt x="2214990" y="3316388"/>
                    <a:pt x="2202688" y="3336379"/>
                    <a:pt x="2205763" y="3350219"/>
                  </a:cubicBezTo>
                  <a:cubicBezTo>
                    <a:pt x="2208839" y="3363547"/>
                    <a:pt x="2225242" y="3382513"/>
                    <a:pt x="2223192" y="3400454"/>
                  </a:cubicBezTo>
                  <a:cubicBezTo>
                    <a:pt x="2221141" y="3413781"/>
                    <a:pt x="2212427" y="3424546"/>
                    <a:pt x="2208839" y="3434798"/>
                  </a:cubicBezTo>
                  <a:cubicBezTo>
                    <a:pt x="2209864" y="3443512"/>
                    <a:pt x="2210377" y="3452738"/>
                    <a:pt x="2211402" y="3461453"/>
                  </a:cubicBezTo>
                  <a:cubicBezTo>
                    <a:pt x="2206788" y="3465041"/>
                    <a:pt x="2201663" y="3468629"/>
                    <a:pt x="2197049" y="3472217"/>
                  </a:cubicBezTo>
                  <a:cubicBezTo>
                    <a:pt x="2187310" y="3486570"/>
                    <a:pt x="2196537" y="3516301"/>
                    <a:pt x="2199612" y="3529116"/>
                  </a:cubicBezTo>
                  <a:cubicBezTo>
                    <a:pt x="2194999" y="3531166"/>
                    <a:pt x="2190898" y="3533729"/>
                    <a:pt x="2186285" y="3535779"/>
                  </a:cubicBezTo>
                  <a:cubicBezTo>
                    <a:pt x="2186285" y="3555258"/>
                    <a:pt x="2178083" y="3564485"/>
                    <a:pt x="2172957" y="3580888"/>
                  </a:cubicBezTo>
                  <a:cubicBezTo>
                    <a:pt x="2170394" y="3589602"/>
                    <a:pt x="2177058" y="3595753"/>
                    <a:pt x="2178083" y="3601904"/>
                  </a:cubicBezTo>
                  <a:cubicBezTo>
                    <a:pt x="2181671" y="3619333"/>
                    <a:pt x="2171932" y="3624971"/>
                    <a:pt x="2169881" y="3636249"/>
                  </a:cubicBezTo>
                  <a:cubicBezTo>
                    <a:pt x="2168856" y="3641887"/>
                    <a:pt x="2178596" y="3686995"/>
                    <a:pt x="2179108" y="3688021"/>
                  </a:cubicBezTo>
                  <a:cubicBezTo>
                    <a:pt x="2188335" y="3688021"/>
                    <a:pt x="2188848" y="3688021"/>
                    <a:pt x="2192436" y="3693147"/>
                  </a:cubicBezTo>
                  <a:lnTo>
                    <a:pt x="2189873" y="3693147"/>
                  </a:lnTo>
                  <a:cubicBezTo>
                    <a:pt x="2185259" y="3694172"/>
                    <a:pt x="2181159" y="3694684"/>
                    <a:pt x="2176545" y="3695710"/>
                  </a:cubicBezTo>
                  <a:lnTo>
                    <a:pt x="2176545" y="3697247"/>
                  </a:lnTo>
                  <a:cubicBezTo>
                    <a:pt x="2180133" y="3701861"/>
                    <a:pt x="2183722" y="3705962"/>
                    <a:pt x="2187310" y="3710575"/>
                  </a:cubicBezTo>
                  <a:cubicBezTo>
                    <a:pt x="2172444" y="3726978"/>
                    <a:pt x="2185772" y="3747482"/>
                    <a:pt x="2176545" y="3763885"/>
                  </a:cubicBezTo>
                  <a:cubicBezTo>
                    <a:pt x="2172957" y="3765423"/>
                    <a:pt x="2169369" y="3767473"/>
                    <a:pt x="2165781" y="3769011"/>
                  </a:cubicBezTo>
                  <a:cubicBezTo>
                    <a:pt x="2162705" y="3774137"/>
                    <a:pt x="2162705" y="3779263"/>
                    <a:pt x="2160655" y="3783877"/>
                  </a:cubicBezTo>
                  <a:cubicBezTo>
                    <a:pt x="2162192" y="3788490"/>
                    <a:pt x="2163218" y="3792591"/>
                    <a:pt x="2164755" y="3797204"/>
                  </a:cubicBezTo>
                  <a:cubicBezTo>
                    <a:pt x="2146302" y="3812582"/>
                    <a:pt x="2117597" y="3868968"/>
                    <a:pt x="2167318" y="3869993"/>
                  </a:cubicBezTo>
                  <a:cubicBezTo>
                    <a:pt x="2165268" y="3881270"/>
                    <a:pt x="2164243" y="3891522"/>
                    <a:pt x="2168856" y="3900749"/>
                  </a:cubicBezTo>
                  <a:cubicBezTo>
                    <a:pt x="2171932" y="3903312"/>
                    <a:pt x="2175007" y="3905875"/>
                    <a:pt x="2178083" y="3908950"/>
                  </a:cubicBezTo>
                  <a:cubicBezTo>
                    <a:pt x="2193974" y="3914589"/>
                    <a:pt x="2218578" y="3903312"/>
                    <a:pt x="2229855" y="3915614"/>
                  </a:cubicBezTo>
                  <a:cubicBezTo>
                    <a:pt x="2227292" y="3927916"/>
                    <a:pt x="2235494" y="3930479"/>
                    <a:pt x="2248822" y="3929454"/>
                  </a:cubicBezTo>
                  <a:close/>
                  <a:moveTo>
                    <a:pt x="4282295" y="3021644"/>
                  </a:moveTo>
                  <a:cubicBezTo>
                    <a:pt x="4282808" y="3037022"/>
                    <a:pt x="4285371" y="3099046"/>
                    <a:pt x="4278194" y="3104172"/>
                  </a:cubicBezTo>
                  <a:cubicBezTo>
                    <a:pt x="4272043" y="3105710"/>
                    <a:pt x="4265892" y="3106735"/>
                    <a:pt x="4259741" y="3108273"/>
                  </a:cubicBezTo>
                  <a:cubicBezTo>
                    <a:pt x="4260253" y="3143642"/>
                    <a:pt x="4267942" y="3246675"/>
                    <a:pt x="4254615" y="3267691"/>
                  </a:cubicBezTo>
                  <a:cubicBezTo>
                    <a:pt x="4251027" y="3269742"/>
                    <a:pt x="4247438" y="3272305"/>
                    <a:pt x="4243850" y="3274355"/>
                  </a:cubicBezTo>
                  <a:cubicBezTo>
                    <a:pt x="4231548" y="3274867"/>
                    <a:pt x="4219758" y="3274355"/>
                    <a:pt x="4212069" y="3270254"/>
                  </a:cubicBezTo>
                  <a:cubicBezTo>
                    <a:pt x="4210532" y="3261540"/>
                    <a:pt x="4208481" y="3258977"/>
                    <a:pt x="4202843" y="3254364"/>
                  </a:cubicBezTo>
                  <a:lnTo>
                    <a:pt x="4201305" y="3254364"/>
                  </a:lnTo>
                  <a:cubicBezTo>
                    <a:pt x="4196179" y="3258977"/>
                    <a:pt x="4193103" y="3264616"/>
                    <a:pt x="4185414" y="3266153"/>
                  </a:cubicBezTo>
                  <a:lnTo>
                    <a:pt x="4183876" y="3266153"/>
                  </a:lnTo>
                  <a:cubicBezTo>
                    <a:pt x="4177213" y="3257439"/>
                    <a:pt x="4170549" y="3248212"/>
                    <a:pt x="4163885" y="3239498"/>
                  </a:cubicBezTo>
                  <a:cubicBezTo>
                    <a:pt x="4154146" y="3217457"/>
                    <a:pt x="4151583" y="3179012"/>
                    <a:pt x="4146457" y="3156970"/>
                  </a:cubicBezTo>
                  <a:cubicBezTo>
                    <a:pt x="4146969" y="3145693"/>
                    <a:pt x="4147482" y="3133903"/>
                    <a:pt x="4147995" y="3122626"/>
                  </a:cubicBezTo>
                  <a:cubicBezTo>
                    <a:pt x="4143381" y="3104172"/>
                    <a:pt x="4130566" y="3087769"/>
                    <a:pt x="4122877" y="3068291"/>
                  </a:cubicBezTo>
                  <a:cubicBezTo>
                    <a:pt x="4115188" y="3048812"/>
                    <a:pt x="4087508" y="3020107"/>
                    <a:pt x="4091096" y="2999090"/>
                  </a:cubicBezTo>
                  <a:cubicBezTo>
                    <a:pt x="4094172" y="2997552"/>
                    <a:pt x="4097247" y="2995502"/>
                    <a:pt x="4100323" y="2993964"/>
                  </a:cubicBezTo>
                  <a:cubicBezTo>
                    <a:pt x="4149532" y="3008829"/>
                    <a:pt x="4233598" y="3002166"/>
                    <a:pt x="4291522" y="3013955"/>
                  </a:cubicBezTo>
                  <a:cubicBezTo>
                    <a:pt x="4317152" y="3019081"/>
                    <a:pt x="4350983" y="2993451"/>
                    <a:pt x="4370974" y="3007292"/>
                  </a:cubicBezTo>
                  <a:lnTo>
                    <a:pt x="4370974" y="3008829"/>
                  </a:lnTo>
                  <a:cubicBezTo>
                    <a:pt x="4352008" y="3013443"/>
                    <a:pt x="4341756" y="3025233"/>
                    <a:pt x="4332530" y="3012930"/>
                  </a:cubicBezTo>
                  <a:cubicBezTo>
                    <a:pt x="4330992" y="3012418"/>
                    <a:pt x="4329967" y="3011905"/>
                    <a:pt x="4328429" y="3011392"/>
                  </a:cubicBezTo>
                  <a:cubicBezTo>
                    <a:pt x="4313564" y="3016006"/>
                    <a:pt x="4302799" y="3021132"/>
                    <a:pt x="4282295" y="3021644"/>
                  </a:cubicBezTo>
                  <a:close/>
                  <a:moveTo>
                    <a:pt x="7863300" y="2985763"/>
                  </a:moveTo>
                  <a:lnTo>
                    <a:pt x="7869964" y="2985763"/>
                  </a:lnTo>
                  <a:cubicBezTo>
                    <a:pt x="7869451" y="2987300"/>
                    <a:pt x="7868938" y="2988325"/>
                    <a:pt x="7868426" y="2989863"/>
                  </a:cubicBezTo>
                  <a:cubicBezTo>
                    <a:pt x="7861762" y="2993451"/>
                    <a:pt x="7858686" y="2996014"/>
                    <a:pt x="7848434" y="2996527"/>
                  </a:cubicBezTo>
                  <a:cubicBezTo>
                    <a:pt x="7849460" y="2994989"/>
                    <a:pt x="7849972" y="2993964"/>
                    <a:pt x="7850997" y="2992426"/>
                  </a:cubicBezTo>
                  <a:cubicBezTo>
                    <a:pt x="7855611" y="2989863"/>
                    <a:pt x="7859712" y="2987813"/>
                    <a:pt x="7863300" y="2985763"/>
                  </a:cubicBezTo>
                  <a:close/>
                  <a:moveTo>
                    <a:pt x="4469393" y="2961670"/>
                  </a:moveTo>
                  <a:cubicBezTo>
                    <a:pt x="4499636" y="2961158"/>
                    <a:pt x="4524241" y="2975511"/>
                    <a:pt x="4548846" y="2984225"/>
                  </a:cubicBezTo>
                  <a:cubicBezTo>
                    <a:pt x="4548333" y="3019594"/>
                    <a:pt x="4537569" y="3032922"/>
                    <a:pt x="4550384" y="3057014"/>
                  </a:cubicBezTo>
                  <a:cubicBezTo>
                    <a:pt x="4533980" y="3074955"/>
                    <a:pt x="4528854" y="3099559"/>
                    <a:pt x="4509376" y="3113912"/>
                  </a:cubicBezTo>
                  <a:cubicBezTo>
                    <a:pt x="4502712" y="3112887"/>
                    <a:pt x="4469393" y="3109811"/>
                    <a:pt x="4465805" y="3107248"/>
                  </a:cubicBezTo>
                  <a:cubicBezTo>
                    <a:pt x="4462729" y="3104685"/>
                    <a:pt x="4464267" y="3098534"/>
                    <a:pt x="4459141" y="3096483"/>
                  </a:cubicBezTo>
                  <a:cubicBezTo>
                    <a:pt x="4452477" y="3094946"/>
                    <a:pt x="4445814" y="3093920"/>
                    <a:pt x="4439150" y="3092383"/>
                  </a:cubicBezTo>
                  <a:cubicBezTo>
                    <a:pt x="4434536" y="3082131"/>
                    <a:pt x="4429410" y="3071879"/>
                    <a:pt x="4424797" y="3061627"/>
                  </a:cubicBezTo>
                  <a:cubicBezTo>
                    <a:pt x="4415571" y="3055476"/>
                    <a:pt x="4406344" y="3049325"/>
                    <a:pt x="4397117" y="3043173"/>
                  </a:cubicBezTo>
                  <a:cubicBezTo>
                    <a:pt x="4395579" y="3035997"/>
                    <a:pt x="4393529" y="3028821"/>
                    <a:pt x="4391991" y="3022157"/>
                  </a:cubicBezTo>
                  <a:cubicBezTo>
                    <a:pt x="4387378" y="3018056"/>
                    <a:pt x="4383277" y="3013955"/>
                    <a:pt x="4378663" y="3010367"/>
                  </a:cubicBezTo>
                  <a:cubicBezTo>
                    <a:pt x="4391478" y="3011905"/>
                    <a:pt x="4404293" y="3012930"/>
                    <a:pt x="4417108" y="3014468"/>
                  </a:cubicBezTo>
                  <a:cubicBezTo>
                    <a:pt x="4430436" y="2994989"/>
                    <a:pt x="4451452" y="2977561"/>
                    <a:pt x="4469393" y="2961670"/>
                  </a:cubicBezTo>
                  <a:close/>
                  <a:moveTo>
                    <a:pt x="4917403" y="2875554"/>
                  </a:moveTo>
                  <a:cubicBezTo>
                    <a:pt x="4931243" y="2893495"/>
                    <a:pt x="4941495" y="2927326"/>
                    <a:pt x="4944058" y="2955007"/>
                  </a:cubicBezTo>
                  <a:cubicBezTo>
                    <a:pt x="4943033" y="2957057"/>
                    <a:pt x="4942520" y="2959620"/>
                    <a:pt x="4941495" y="2961670"/>
                  </a:cubicBezTo>
                  <a:cubicBezTo>
                    <a:pt x="4937394" y="2959107"/>
                    <a:pt x="4933294" y="2956544"/>
                    <a:pt x="4929706" y="2953469"/>
                  </a:cubicBezTo>
                  <a:cubicBezTo>
                    <a:pt x="4922017" y="2958082"/>
                    <a:pt x="4920991" y="3005241"/>
                    <a:pt x="4916378" y="3021132"/>
                  </a:cubicBezTo>
                  <a:cubicBezTo>
                    <a:pt x="4903050" y="3068291"/>
                    <a:pt x="4885622" y="3142105"/>
                    <a:pt x="4862043" y="3181575"/>
                  </a:cubicBezTo>
                  <a:cubicBezTo>
                    <a:pt x="4812321" y="3195927"/>
                    <a:pt x="4806169" y="3190289"/>
                    <a:pt x="4791817" y="3143130"/>
                  </a:cubicBezTo>
                  <a:cubicBezTo>
                    <a:pt x="4788228" y="3131853"/>
                    <a:pt x="4781052" y="3120576"/>
                    <a:pt x="4785153" y="3104685"/>
                  </a:cubicBezTo>
                  <a:cubicBezTo>
                    <a:pt x="4792842" y="3091357"/>
                    <a:pt x="4800018" y="3078030"/>
                    <a:pt x="4807707" y="3064703"/>
                  </a:cubicBezTo>
                  <a:cubicBezTo>
                    <a:pt x="4812833" y="3043686"/>
                    <a:pt x="4797968" y="3030359"/>
                    <a:pt x="4795917" y="3014468"/>
                  </a:cubicBezTo>
                  <a:cubicBezTo>
                    <a:pt x="4798993" y="2999090"/>
                    <a:pt x="4802069" y="2983712"/>
                    <a:pt x="4805144" y="2967822"/>
                  </a:cubicBezTo>
                  <a:cubicBezTo>
                    <a:pt x="4826673" y="2964233"/>
                    <a:pt x="4878958" y="2950906"/>
                    <a:pt x="4887160" y="2931940"/>
                  </a:cubicBezTo>
                  <a:cubicBezTo>
                    <a:pt x="4885622" y="2924763"/>
                    <a:pt x="4886647" y="2915537"/>
                    <a:pt x="4888698" y="2910923"/>
                  </a:cubicBezTo>
                  <a:cubicBezTo>
                    <a:pt x="4897412" y="2909385"/>
                    <a:pt x="4904076" y="2907848"/>
                    <a:pt x="4909714" y="2904259"/>
                  </a:cubicBezTo>
                  <a:cubicBezTo>
                    <a:pt x="4911765" y="2892983"/>
                    <a:pt x="4914328" y="2884268"/>
                    <a:pt x="4917403" y="2875554"/>
                  </a:cubicBezTo>
                  <a:close/>
                  <a:moveTo>
                    <a:pt x="6749426" y="2868890"/>
                  </a:moveTo>
                  <a:lnTo>
                    <a:pt x="6765317" y="2868890"/>
                  </a:lnTo>
                  <a:lnTo>
                    <a:pt x="6765317" y="2870428"/>
                  </a:lnTo>
                  <a:lnTo>
                    <a:pt x="6762754" y="2870428"/>
                  </a:lnTo>
                  <a:cubicBezTo>
                    <a:pt x="6757115" y="2875042"/>
                    <a:pt x="6745325" y="2877605"/>
                    <a:pt x="6738661" y="2872991"/>
                  </a:cubicBezTo>
                  <a:cubicBezTo>
                    <a:pt x="6742250" y="2871453"/>
                    <a:pt x="6745838" y="2869916"/>
                    <a:pt x="6749426" y="2868890"/>
                  </a:cubicBezTo>
                  <a:close/>
                  <a:moveTo>
                    <a:pt x="6623327" y="2940654"/>
                  </a:moveTo>
                  <a:cubicBezTo>
                    <a:pt x="6631016" y="2941679"/>
                    <a:pt x="6638192" y="2945267"/>
                    <a:pt x="6643318" y="2940654"/>
                  </a:cubicBezTo>
                  <a:cubicBezTo>
                    <a:pt x="6644343" y="2937066"/>
                    <a:pt x="6644856" y="2933478"/>
                    <a:pt x="6645881" y="2929889"/>
                  </a:cubicBezTo>
                  <a:cubicBezTo>
                    <a:pt x="6655621" y="2928864"/>
                    <a:pt x="6656133" y="2926301"/>
                    <a:pt x="6661772" y="2921688"/>
                  </a:cubicBezTo>
                  <a:cubicBezTo>
                    <a:pt x="6679200" y="2926814"/>
                    <a:pt x="6687914" y="2941679"/>
                    <a:pt x="6696116" y="2956032"/>
                  </a:cubicBezTo>
                  <a:cubicBezTo>
                    <a:pt x="6698166" y="2955519"/>
                    <a:pt x="6700729" y="2955007"/>
                    <a:pt x="6702779" y="2954494"/>
                  </a:cubicBezTo>
                  <a:cubicBezTo>
                    <a:pt x="6703292" y="2951418"/>
                    <a:pt x="6703805" y="2948343"/>
                    <a:pt x="6704317" y="2945267"/>
                  </a:cubicBezTo>
                  <a:lnTo>
                    <a:pt x="6709443" y="2945267"/>
                  </a:lnTo>
                  <a:cubicBezTo>
                    <a:pt x="6715594" y="2951931"/>
                    <a:pt x="6722771" y="2957570"/>
                    <a:pt x="6731998" y="2953469"/>
                  </a:cubicBezTo>
                  <a:cubicBezTo>
                    <a:pt x="6728922" y="2946292"/>
                    <a:pt x="6725846" y="2939116"/>
                    <a:pt x="6722771" y="2932452"/>
                  </a:cubicBezTo>
                  <a:cubicBezTo>
                    <a:pt x="6727384" y="2929377"/>
                    <a:pt x="6755065" y="2889394"/>
                    <a:pt x="6756090" y="2884781"/>
                  </a:cubicBezTo>
                  <a:cubicBezTo>
                    <a:pt x="6770955" y="2889394"/>
                    <a:pt x="6786846" y="2883756"/>
                    <a:pt x="6796073" y="2878117"/>
                  </a:cubicBezTo>
                  <a:lnTo>
                    <a:pt x="6796073" y="2872991"/>
                  </a:lnTo>
                  <a:cubicBezTo>
                    <a:pt x="6791971" y="2868890"/>
                    <a:pt x="6787870" y="2864790"/>
                    <a:pt x="6784283" y="2861201"/>
                  </a:cubicBezTo>
                  <a:cubicBezTo>
                    <a:pt x="6784795" y="2860689"/>
                    <a:pt x="6785307" y="2860176"/>
                    <a:pt x="6785821" y="2859664"/>
                  </a:cubicBezTo>
                  <a:cubicBezTo>
                    <a:pt x="6803248" y="2870428"/>
                    <a:pt x="6834004" y="2883756"/>
                    <a:pt x="6856046" y="2888882"/>
                  </a:cubicBezTo>
                  <a:cubicBezTo>
                    <a:pt x="6860147" y="2886319"/>
                    <a:pt x="6864248" y="2883756"/>
                    <a:pt x="6867836" y="2880680"/>
                  </a:cubicBezTo>
                  <a:cubicBezTo>
                    <a:pt x="6869886" y="2887344"/>
                    <a:pt x="6870399" y="2889394"/>
                    <a:pt x="6877063" y="2891444"/>
                  </a:cubicBezTo>
                  <a:cubicBezTo>
                    <a:pt x="6878601" y="2888369"/>
                    <a:pt x="6880651" y="2885294"/>
                    <a:pt x="6882188" y="2882218"/>
                  </a:cubicBezTo>
                  <a:cubicBezTo>
                    <a:pt x="6884751" y="2883756"/>
                    <a:pt x="6887314" y="2885806"/>
                    <a:pt x="6890390" y="2887344"/>
                  </a:cubicBezTo>
                  <a:cubicBezTo>
                    <a:pt x="6885777" y="2892983"/>
                    <a:pt x="6884751" y="2895546"/>
                    <a:pt x="6882188" y="2904772"/>
                  </a:cubicBezTo>
                  <a:cubicBezTo>
                    <a:pt x="6876038" y="2907848"/>
                    <a:pt x="6869886" y="2910923"/>
                    <a:pt x="6863735" y="2913999"/>
                  </a:cubicBezTo>
                  <a:cubicBezTo>
                    <a:pt x="6865273" y="2919637"/>
                    <a:pt x="6866298" y="2925276"/>
                    <a:pt x="6867836" y="2931427"/>
                  </a:cubicBezTo>
                  <a:cubicBezTo>
                    <a:pt x="6863735" y="2935015"/>
                    <a:pt x="6859634" y="2938603"/>
                    <a:pt x="6856046" y="2942192"/>
                  </a:cubicBezTo>
                  <a:lnTo>
                    <a:pt x="6856046" y="2944755"/>
                  </a:lnTo>
                  <a:cubicBezTo>
                    <a:pt x="6866811" y="2952444"/>
                    <a:pt x="6872962" y="2959620"/>
                    <a:pt x="6880138" y="2971410"/>
                  </a:cubicBezTo>
                  <a:cubicBezTo>
                    <a:pt x="6907306" y="2971410"/>
                    <a:pt x="6903205" y="2987300"/>
                    <a:pt x="6920121" y="2992426"/>
                  </a:cubicBezTo>
                  <a:cubicBezTo>
                    <a:pt x="6926272" y="2993451"/>
                    <a:pt x="6932423" y="2993964"/>
                    <a:pt x="6938574" y="2994989"/>
                  </a:cubicBezTo>
                  <a:cubicBezTo>
                    <a:pt x="6947801" y="3002166"/>
                    <a:pt x="6948314" y="3018056"/>
                    <a:pt x="6966255" y="3013443"/>
                  </a:cubicBezTo>
                  <a:cubicBezTo>
                    <a:pt x="7011363" y="3005754"/>
                    <a:pt x="6992397" y="2884268"/>
                    <a:pt x="7019052" y="2851462"/>
                  </a:cubicBezTo>
                  <a:cubicBezTo>
                    <a:pt x="7020077" y="2851975"/>
                    <a:pt x="7020590" y="2852487"/>
                    <a:pt x="7021615" y="2853000"/>
                  </a:cubicBezTo>
                  <a:cubicBezTo>
                    <a:pt x="7024691" y="2872479"/>
                    <a:pt x="7035968" y="2879655"/>
                    <a:pt x="7040069" y="2895546"/>
                  </a:cubicBezTo>
                  <a:cubicBezTo>
                    <a:pt x="7044169" y="2911948"/>
                    <a:pt x="7038018" y="2926301"/>
                    <a:pt x="7045195" y="2938091"/>
                  </a:cubicBezTo>
                  <a:cubicBezTo>
                    <a:pt x="7051858" y="2937066"/>
                    <a:pt x="7058522" y="2936553"/>
                    <a:pt x="7065186" y="2935528"/>
                  </a:cubicBezTo>
                  <a:cubicBezTo>
                    <a:pt x="7068774" y="2941679"/>
                    <a:pt x="7079026" y="2945267"/>
                    <a:pt x="7081076" y="2951418"/>
                  </a:cubicBezTo>
                  <a:cubicBezTo>
                    <a:pt x="7082101" y="2962696"/>
                    <a:pt x="7082614" y="2974485"/>
                    <a:pt x="7083639" y="2985763"/>
                  </a:cubicBezTo>
                  <a:cubicBezTo>
                    <a:pt x="7088253" y="2990888"/>
                    <a:pt x="7092353" y="2996527"/>
                    <a:pt x="7096967" y="3001653"/>
                  </a:cubicBezTo>
                  <a:cubicBezTo>
                    <a:pt x="7103118" y="3019594"/>
                    <a:pt x="7099530" y="3034459"/>
                    <a:pt x="7106194" y="3049325"/>
                  </a:cubicBezTo>
                  <a:cubicBezTo>
                    <a:pt x="7148739" y="3059577"/>
                    <a:pt x="7170269" y="3085719"/>
                    <a:pt x="7177958" y="3127752"/>
                  </a:cubicBezTo>
                  <a:cubicBezTo>
                    <a:pt x="7185646" y="3129802"/>
                    <a:pt x="7198461" y="3130315"/>
                    <a:pt x="7204612" y="3129290"/>
                  </a:cubicBezTo>
                  <a:cubicBezTo>
                    <a:pt x="7203587" y="3141079"/>
                    <a:pt x="7204612" y="3149281"/>
                    <a:pt x="7207175" y="3158508"/>
                  </a:cubicBezTo>
                  <a:cubicBezTo>
                    <a:pt x="7237419" y="3167222"/>
                    <a:pt x="7236393" y="3195415"/>
                    <a:pt x="7252284" y="3205154"/>
                  </a:cubicBezTo>
                  <a:cubicBezTo>
                    <a:pt x="7257410" y="3206179"/>
                    <a:pt x="7257410" y="3205154"/>
                    <a:pt x="7261510" y="3202591"/>
                  </a:cubicBezTo>
                  <a:cubicBezTo>
                    <a:pt x="7260998" y="3216944"/>
                    <a:pt x="7260486" y="3230784"/>
                    <a:pt x="7259973" y="3245137"/>
                  </a:cubicBezTo>
                  <a:cubicBezTo>
                    <a:pt x="7261510" y="3249238"/>
                    <a:pt x="7268175" y="3249750"/>
                    <a:pt x="7269199" y="3255901"/>
                  </a:cubicBezTo>
                  <a:cubicBezTo>
                    <a:pt x="7270737" y="3266666"/>
                    <a:pt x="7263049" y="3321001"/>
                    <a:pt x="7258435" y="3338429"/>
                  </a:cubicBezTo>
                  <a:cubicBezTo>
                    <a:pt x="7251771" y="3364059"/>
                    <a:pt x="7234343" y="3373286"/>
                    <a:pt x="7224091" y="3390202"/>
                  </a:cubicBezTo>
                  <a:cubicBezTo>
                    <a:pt x="7203074" y="3424033"/>
                    <a:pt x="7195385" y="3462478"/>
                    <a:pt x="7185646" y="3508612"/>
                  </a:cubicBezTo>
                  <a:cubicBezTo>
                    <a:pt x="7156428" y="3508099"/>
                    <a:pt x="7110294" y="3525015"/>
                    <a:pt x="7106194" y="3546031"/>
                  </a:cubicBezTo>
                  <a:cubicBezTo>
                    <a:pt x="7104656" y="3545006"/>
                    <a:pt x="7103631" y="3544494"/>
                    <a:pt x="7102093" y="3543468"/>
                  </a:cubicBezTo>
                  <a:cubicBezTo>
                    <a:pt x="7096967" y="3531679"/>
                    <a:pt x="7081076" y="3523990"/>
                    <a:pt x="7074412" y="3515788"/>
                  </a:cubicBezTo>
                  <a:lnTo>
                    <a:pt x="7067749" y="3515788"/>
                  </a:lnTo>
                  <a:cubicBezTo>
                    <a:pt x="7061085" y="3527065"/>
                    <a:pt x="7056472" y="3535267"/>
                    <a:pt x="7042632" y="3539880"/>
                  </a:cubicBezTo>
                  <a:cubicBezTo>
                    <a:pt x="7040069" y="3540905"/>
                    <a:pt x="6961129" y="3508612"/>
                    <a:pt x="6957541" y="3499897"/>
                  </a:cubicBezTo>
                  <a:cubicBezTo>
                    <a:pt x="6952927" y="3476831"/>
                    <a:pt x="6959591" y="3461965"/>
                    <a:pt x="6937549" y="3450688"/>
                  </a:cubicBezTo>
                  <a:cubicBezTo>
                    <a:pt x="6932423" y="3451714"/>
                    <a:pt x="6926785" y="3452226"/>
                    <a:pt x="6921659" y="3453251"/>
                  </a:cubicBezTo>
                  <a:cubicBezTo>
                    <a:pt x="6924734" y="3447613"/>
                    <a:pt x="6929860" y="3439924"/>
                    <a:pt x="6926785" y="3432235"/>
                  </a:cubicBezTo>
                  <a:cubicBezTo>
                    <a:pt x="6925247" y="3429159"/>
                    <a:pt x="6923196" y="3426084"/>
                    <a:pt x="6921659" y="3423008"/>
                  </a:cubicBezTo>
                  <a:cubicBezTo>
                    <a:pt x="6918583" y="3422495"/>
                    <a:pt x="6915507" y="3421983"/>
                    <a:pt x="6912432" y="3421470"/>
                  </a:cubicBezTo>
                  <a:cubicBezTo>
                    <a:pt x="6911919" y="3423008"/>
                    <a:pt x="6911407" y="3424033"/>
                    <a:pt x="6910894" y="3425571"/>
                  </a:cubicBezTo>
                  <a:cubicBezTo>
                    <a:pt x="6908331" y="3431210"/>
                    <a:pt x="6909356" y="3436848"/>
                    <a:pt x="6904230" y="3440436"/>
                  </a:cubicBezTo>
                  <a:cubicBezTo>
                    <a:pt x="6899104" y="3442487"/>
                    <a:pt x="6894491" y="3440949"/>
                    <a:pt x="6890903" y="3437873"/>
                  </a:cubicBezTo>
                  <a:cubicBezTo>
                    <a:pt x="6905768" y="3435823"/>
                    <a:pt x="6925247" y="3387639"/>
                    <a:pt x="6906793" y="3384563"/>
                  </a:cubicBezTo>
                  <a:cubicBezTo>
                    <a:pt x="6896541" y="3393790"/>
                    <a:pt x="6898079" y="3405067"/>
                    <a:pt x="6890903" y="3412243"/>
                  </a:cubicBezTo>
                  <a:cubicBezTo>
                    <a:pt x="6885777" y="3413781"/>
                    <a:pt x="6880138" y="3415832"/>
                    <a:pt x="6875012" y="3417369"/>
                  </a:cubicBezTo>
                  <a:cubicBezTo>
                    <a:pt x="6870399" y="3423008"/>
                    <a:pt x="6865273" y="3428647"/>
                    <a:pt x="6860660" y="3434798"/>
                  </a:cubicBezTo>
                  <a:lnTo>
                    <a:pt x="6856559" y="3434798"/>
                  </a:lnTo>
                  <a:cubicBezTo>
                    <a:pt x="6850408" y="3408655"/>
                    <a:pt x="6848870" y="3401479"/>
                    <a:pt x="6828878" y="3389689"/>
                  </a:cubicBezTo>
                  <a:cubicBezTo>
                    <a:pt x="6832979" y="3382000"/>
                    <a:pt x="6833492" y="3377899"/>
                    <a:pt x="6828878" y="3371236"/>
                  </a:cubicBezTo>
                  <a:cubicBezTo>
                    <a:pt x="6821702" y="3369185"/>
                    <a:pt x="6784795" y="3363034"/>
                    <a:pt x="6779669" y="3360471"/>
                  </a:cubicBezTo>
                  <a:cubicBezTo>
                    <a:pt x="6775056" y="3355858"/>
                    <a:pt x="6769930" y="3351757"/>
                    <a:pt x="6765317" y="3347144"/>
                  </a:cubicBezTo>
                  <a:cubicBezTo>
                    <a:pt x="6735073" y="3338429"/>
                    <a:pt x="6693040" y="3364059"/>
                    <a:pt x="6670999" y="3368160"/>
                  </a:cubicBezTo>
                  <a:lnTo>
                    <a:pt x="6636654" y="3368160"/>
                  </a:lnTo>
                  <a:cubicBezTo>
                    <a:pt x="6628965" y="3370210"/>
                    <a:pt x="6606924" y="3380975"/>
                    <a:pt x="6599747" y="3386614"/>
                  </a:cubicBezTo>
                  <a:cubicBezTo>
                    <a:pt x="6592571" y="3392252"/>
                    <a:pt x="6592059" y="3402504"/>
                    <a:pt x="6582319" y="3406605"/>
                  </a:cubicBezTo>
                  <a:cubicBezTo>
                    <a:pt x="6560278" y="3415832"/>
                    <a:pt x="6531059" y="3401479"/>
                    <a:pt x="6505429" y="3408143"/>
                  </a:cubicBezTo>
                  <a:cubicBezTo>
                    <a:pt x="6481850" y="3414294"/>
                    <a:pt x="6462371" y="3451714"/>
                    <a:pt x="6420338" y="3435823"/>
                  </a:cubicBezTo>
                  <a:cubicBezTo>
                    <a:pt x="6410086" y="3432235"/>
                    <a:pt x="6401885" y="3420445"/>
                    <a:pt x="6391121" y="3414806"/>
                  </a:cubicBezTo>
                  <a:cubicBezTo>
                    <a:pt x="6390608" y="3412756"/>
                    <a:pt x="6390095" y="3410193"/>
                    <a:pt x="6389583" y="3408143"/>
                  </a:cubicBezTo>
                  <a:cubicBezTo>
                    <a:pt x="6396247" y="3406092"/>
                    <a:pt x="6400859" y="3406092"/>
                    <a:pt x="6403936" y="3399941"/>
                  </a:cubicBezTo>
                  <a:cubicBezTo>
                    <a:pt x="6429565" y="3358933"/>
                    <a:pt x="6364465" y="3252826"/>
                    <a:pt x="6352163" y="3216944"/>
                  </a:cubicBezTo>
                  <a:cubicBezTo>
                    <a:pt x="6353188" y="3217457"/>
                    <a:pt x="6353701" y="3217969"/>
                    <a:pt x="6354726" y="3218482"/>
                  </a:cubicBezTo>
                  <a:cubicBezTo>
                    <a:pt x="6357289" y="3224120"/>
                    <a:pt x="6357802" y="3224633"/>
                    <a:pt x="6365491" y="3225145"/>
                  </a:cubicBezTo>
                  <a:cubicBezTo>
                    <a:pt x="6367541" y="3220532"/>
                    <a:pt x="6369079" y="3222070"/>
                    <a:pt x="6373692" y="3218482"/>
                  </a:cubicBezTo>
                  <a:cubicBezTo>
                    <a:pt x="6372154" y="3197978"/>
                    <a:pt x="6356264" y="3193364"/>
                    <a:pt x="6353701" y="3177474"/>
                  </a:cubicBezTo>
                  <a:cubicBezTo>
                    <a:pt x="6351650" y="3164659"/>
                    <a:pt x="6363440" y="3159020"/>
                    <a:pt x="6365491" y="3150819"/>
                  </a:cubicBezTo>
                  <a:cubicBezTo>
                    <a:pt x="6370617" y="3133903"/>
                    <a:pt x="6356776" y="3128264"/>
                    <a:pt x="6369591" y="3114937"/>
                  </a:cubicBezTo>
                  <a:cubicBezTo>
                    <a:pt x="6370104" y="3121601"/>
                    <a:pt x="6370617" y="3123651"/>
                    <a:pt x="6373692" y="3126727"/>
                  </a:cubicBezTo>
                  <a:cubicBezTo>
                    <a:pt x="6375230" y="3125701"/>
                    <a:pt x="6376255" y="3125189"/>
                    <a:pt x="6377793" y="3124164"/>
                  </a:cubicBezTo>
                  <a:cubicBezTo>
                    <a:pt x="6380869" y="3115450"/>
                    <a:pt x="6424439" y="3085207"/>
                    <a:pt x="6433666" y="3084181"/>
                  </a:cubicBezTo>
                  <a:cubicBezTo>
                    <a:pt x="6438279" y="3085719"/>
                    <a:pt x="6443405" y="3087769"/>
                    <a:pt x="6448019" y="3089307"/>
                  </a:cubicBezTo>
                  <a:cubicBezTo>
                    <a:pt x="6454682" y="3084181"/>
                    <a:pt x="6461346" y="3079568"/>
                    <a:pt x="6468010" y="3074442"/>
                  </a:cubicBezTo>
                  <a:cubicBezTo>
                    <a:pt x="6483901" y="3068803"/>
                    <a:pt x="6497228" y="3071366"/>
                    <a:pt x="6514656" y="3066240"/>
                  </a:cubicBezTo>
                  <a:cubicBezTo>
                    <a:pt x="6530034" y="3061627"/>
                    <a:pt x="6552076" y="3035997"/>
                    <a:pt x="6561303" y="3023695"/>
                  </a:cubicBezTo>
                  <a:cubicBezTo>
                    <a:pt x="6559765" y="3015493"/>
                    <a:pt x="6557715" y="3009855"/>
                    <a:pt x="6558740" y="3002678"/>
                  </a:cubicBezTo>
                  <a:cubicBezTo>
                    <a:pt x="6563866" y="2998065"/>
                    <a:pt x="6569504" y="2992939"/>
                    <a:pt x="6574630" y="2988325"/>
                  </a:cubicBezTo>
                  <a:cubicBezTo>
                    <a:pt x="6575143" y="2998577"/>
                    <a:pt x="6577706" y="3004729"/>
                    <a:pt x="6583857" y="3009342"/>
                  </a:cubicBezTo>
                  <a:cubicBezTo>
                    <a:pt x="6585395" y="3008317"/>
                    <a:pt x="6586420" y="3007804"/>
                    <a:pt x="6587958" y="3006779"/>
                  </a:cubicBezTo>
                  <a:cubicBezTo>
                    <a:pt x="6590520" y="3004729"/>
                    <a:pt x="6593083" y="3002166"/>
                    <a:pt x="6596160" y="3000115"/>
                  </a:cubicBezTo>
                  <a:cubicBezTo>
                    <a:pt x="6594109" y="2993964"/>
                    <a:pt x="6591546" y="2987813"/>
                    <a:pt x="6589496" y="2981662"/>
                  </a:cubicBezTo>
                  <a:lnTo>
                    <a:pt x="6589496" y="2980124"/>
                  </a:lnTo>
                  <a:cubicBezTo>
                    <a:pt x="6595134" y="2981662"/>
                    <a:pt x="6600772" y="2982687"/>
                    <a:pt x="6606924" y="2984225"/>
                  </a:cubicBezTo>
                  <a:cubicBezTo>
                    <a:pt x="6607436" y="2983712"/>
                    <a:pt x="6607949" y="2983200"/>
                    <a:pt x="6608461" y="2982687"/>
                  </a:cubicBezTo>
                  <a:cubicBezTo>
                    <a:pt x="6607949" y="2973460"/>
                    <a:pt x="6608461" y="2964233"/>
                    <a:pt x="6611024" y="2958595"/>
                  </a:cubicBezTo>
                  <a:cubicBezTo>
                    <a:pt x="6618201" y="2957057"/>
                    <a:pt x="6620251" y="2953981"/>
                    <a:pt x="6624352" y="2949368"/>
                  </a:cubicBezTo>
                  <a:lnTo>
                    <a:pt x="6624352" y="2940654"/>
                  </a:lnTo>
                  <a:close/>
                  <a:moveTo>
                    <a:pt x="7458860" y="2844798"/>
                  </a:moveTo>
                  <a:cubicBezTo>
                    <a:pt x="7463474" y="2846336"/>
                    <a:pt x="7468600" y="2848387"/>
                    <a:pt x="7473213" y="2849924"/>
                  </a:cubicBezTo>
                  <a:lnTo>
                    <a:pt x="7473213" y="2852487"/>
                  </a:lnTo>
                  <a:cubicBezTo>
                    <a:pt x="7466549" y="2851462"/>
                    <a:pt x="7462449" y="2849412"/>
                    <a:pt x="7458860" y="2844798"/>
                  </a:cubicBezTo>
                  <a:close/>
                  <a:moveTo>
                    <a:pt x="4544745" y="3223095"/>
                  </a:moveTo>
                  <a:cubicBezTo>
                    <a:pt x="4540132" y="3223608"/>
                    <a:pt x="4536031" y="3224120"/>
                    <a:pt x="4531417" y="3224633"/>
                  </a:cubicBezTo>
                  <a:cubicBezTo>
                    <a:pt x="4529880" y="3207717"/>
                    <a:pt x="4535518" y="3183112"/>
                    <a:pt x="4529880" y="3163634"/>
                  </a:cubicBezTo>
                  <a:cubicBezTo>
                    <a:pt x="4526291" y="3149794"/>
                    <a:pt x="4517065" y="3133390"/>
                    <a:pt x="4512451" y="3115962"/>
                  </a:cubicBezTo>
                  <a:cubicBezTo>
                    <a:pt x="4533980" y="3105710"/>
                    <a:pt x="4538594" y="3075980"/>
                    <a:pt x="4553459" y="3059064"/>
                  </a:cubicBezTo>
                  <a:cubicBezTo>
                    <a:pt x="4550384" y="3050862"/>
                    <a:pt x="4547308" y="3043173"/>
                    <a:pt x="4544232" y="3034972"/>
                  </a:cubicBezTo>
                  <a:cubicBezTo>
                    <a:pt x="4551921" y="3022157"/>
                    <a:pt x="4554997" y="3003191"/>
                    <a:pt x="4550896" y="2981662"/>
                  </a:cubicBezTo>
                  <a:cubicBezTo>
                    <a:pt x="4528854" y="2972948"/>
                    <a:pt x="4492460" y="2971922"/>
                    <a:pt x="4489897" y="2943217"/>
                  </a:cubicBezTo>
                  <a:cubicBezTo>
                    <a:pt x="4510401" y="2936041"/>
                    <a:pt x="4530392" y="2928864"/>
                    <a:pt x="4550896" y="2922200"/>
                  </a:cubicBezTo>
                  <a:cubicBezTo>
                    <a:pt x="4562686" y="2937066"/>
                    <a:pt x="4570375" y="2925276"/>
                    <a:pt x="4580114" y="2932965"/>
                  </a:cubicBezTo>
                  <a:cubicBezTo>
                    <a:pt x="4583190" y="2942704"/>
                    <a:pt x="4577039" y="2950393"/>
                    <a:pt x="4576013" y="2958082"/>
                  </a:cubicBezTo>
                  <a:cubicBezTo>
                    <a:pt x="4574988" y="2970897"/>
                    <a:pt x="4590879" y="2986788"/>
                    <a:pt x="4598567" y="2992426"/>
                  </a:cubicBezTo>
                  <a:cubicBezTo>
                    <a:pt x="4599593" y="2991914"/>
                    <a:pt x="4600106" y="2991401"/>
                    <a:pt x="4601130" y="2990888"/>
                  </a:cubicBezTo>
                  <a:cubicBezTo>
                    <a:pt x="4600618" y="2981149"/>
                    <a:pt x="4600106" y="2976536"/>
                    <a:pt x="4602669" y="2969872"/>
                  </a:cubicBezTo>
                  <a:cubicBezTo>
                    <a:pt x="4608819" y="2968334"/>
                    <a:pt x="4611895" y="2968334"/>
                    <a:pt x="4614458" y="2963208"/>
                  </a:cubicBezTo>
                  <a:cubicBezTo>
                    <a:pt x="4629836" y="2923738"/>
                    <a:pt x="4584215" y="2907848"/>
                    <a:pt x="4593442" y="2864790"/>
                  </a:cubicBezTo>
                  <a:cubicBezTo>
                    <a:pt x="4615483" y="2867353"/>
                    <a:pt x="4633937" y="2871453"/>
                    <a:pt x="4658541" y="2867353"/>
                  </a:cubicBezTo>
                  <a:cubicBezTo>
                    <a:pt x="4660079" y="2863764"/>
                    <a:pt x="4662130" y="2860176"/>
                    <a:pt x="4663667" y="2856588"/>
                  </a:cubicBezTo>
                  <a:cubicBezTo>
                    <a:pt x="4681096" y="2863764"/>
                    <a:pt x="4701087" y="2848899"/>
                    <a:pt x="4716465" y="2842235"/>
                  </a:cubicBezTo>
                  <a:cubicBezTo>
                    <a:pt x="4716465" y="2875554"/>
                    <a:pt x="4716978" y="2913999"/>
                    <a:pt x="4724667" y="2940654"/>
                  </a:cubicBezTo>
                  <a:cubicBezTo>
                    <a:pt x="4713902" y="2977561"/>
                    <a:pt x="4682634" y="2980124"/>
                    <a:pt x="4651878" y="2997552"/>
                  </a:cubicBezTo>
                  <a:cubicBezTo>
                    <a:pt x="4633937" y="3007804"/>
                    <a:pt x="4602156" y="3043173"/>
                    <a:pt x="4585753" y="3058551"/>
                  </a:cubicBezTo>
                  <a:cubicBezTo>
                    <a:pt x="4587803" y="3090332"/>
                    <a:pt x="4618559" y="3133390"/>
                    <a:pt x="4594980" y="3168760"/>
                  </a:cubicBezTo>
                  <a:cubicBezTo>
                    <a:pt x="4573450" y="3174911"/>
                    <a:pt x="4550384" y="3186188"/>
                    <a:pt x="4536543" y="3200541"/>
                  </a:cubicBezTo>
                  <a:cubicBezTo>
                    <a:pt x="4537056" y="3203616"/>
                    <a:pt x="4537569" y="3206692"/>
                    <a:pt x="4538081" y="3209768"/>
                  </a:cubicBezTo>
                  <a:cubicBezTo>
                    <a:pt x="4540644" y="3210280"/>
                    <a:pt x="4543207" y="3210793"/>
                    <a:pt x="4546283" y="3211305"/>
                  </a:cubicBezTo>
                  <a:cubicBezTo>
                    <a:pt x="4545770" y="3215406"/>
                    <a:pt x="4545258" y="3219507"/>
                    <a:pt x="4544745" y="3223095"/>
                  </a:cubicBezTo>
                  <a:close/>
                  <a:moveTo>
                    <a:pt x="2319047" y="2827370"/>
                  </a:moveTo>
                  <a:cubicBezTo>
                    <a:pt x="2322635" y="2827883"/>
                    <a:pt x="2326224" y="2828395"/>
                    <a:pt x="2329812" y="2828908"/>
                  </a:cubicBezTo>
                  <a:cubicBezTo>
                    <a:pt x="2322123" y="2857613"/>
                    <a:pt x="2339039" y="2886319"/>
                    <a:pt x="2359030" y="2891444"/>
                  </a:cubicBezTo>
                  <a:cubicBezTo>
                    <a:pt x="2367744" y="2893495"/>
                    <a:pt x="2375946" y="2888369"/>
                    <a:pt x="2384147" y="2894007"/>
                  </a:cubicBezTo>
                  <a:cubicBezTo>
                    <a:pt x="2387735" y="2896570"/>
                    <a:pt x="2412340" y="2914511"/>
                    <a:pt x="2414903" y="2915024"/>
                  </a:cubicBezTo>
                  <a:lnTo>
                    <a:pt x="2433357" y="2915024"/>
                  </a:lnTo>
                  <a:cubicBezTo>
                    <a:pt x="2451810" y="2923226"/>
                    <a:pt x="2439508" y="2955007"/>
                    <a:pt x="2447709" y="2970897"/>
                  </a:cubicBezTo>
                  <a:cubicBezTo>
                    <a:pt x="2453348" y="2981149"/>
                    <a:pt x="2474877" y="2978074"/>
                    <a:pt x="2488717" y="2980124"/>
                  </a:cubicBezTo>
                  <a:cubicBezTo>
                    <a:pt x="2496406" y="3004729"/>
                    <a:pt x="2513322" y="3026258"/>
                    <a:pt x="2495381" y="3054451"/>
                  </a:cubicBezTo>
                  <a:cubicBezTo>
                    <a:pt x="2488717" y="3051375"/>
                    <a:pt x="2482053" y="3048299"/>
                    <a:pt x="2475389" y="3045224"/>
                  </a:cubicBezTo>
                  <a:cubicBezTo>
                    <a:pt x="2463600" y="3042148"/>
                    <a:pt x="2450272" y="3047787"/>
                    <a:pt x="2443608" y="3049325"/>
                  </a:cubicBezTo>
                  <a:cubicBezTo>
                    <a:pt x="2393374" y="3061627"/>
                    <a:pt x="2403626" y="3058551"/>
                    <a:pt x="2393374" y="3109298"/>
                  </a:cubicBezTo>
                  <a:lnTo>
                    <a:pt x="2364156" y="3109298"/>
                  </a:lnTo>
                  <a:cubicBezTo>
                    <a:pt x="2360055" y="3114424"/>
                    <a:pt x="2355954" y="3120063"/>
                    <a:pt x="2352366" y="3125189"/>
                  </a:cubicBezTo>
                  <a:cubicBezTo>
                    <a:pt x="2346727" y="3113399"/>
                    <a:pt x="2323661" y="3109298"/>
                    <a:pt x="2309821" y="3106735"/>
                  </a:cubicBezTo>
                  <a:cubicBezTo>
                    <a:pt x="2300081" y="3116475"/>
                    <a:pt x="2289829" y="3125189"/>
                    <a:pt x="2276502" y="3131853"/>
                  </a:cubicBezTo>
                  <a:cubicBezTo>
                    <a:pt x="2275476" y="3131340"/>
                    <a:pt x="2274964" y="3130827"/>
                    <a:pt x="2273939" y="3130315"/>
                  </a:cubicBezTo>
                  <a:cubicBezTo>
                    <a:pt x="2274451" y="3101609"/>
                    <a:pt x="2260099" y="3090332"/>
                    <a:pt x="2251385" y="3071879"/>
                  </a:cubicBezTo>
                  <a:cubicBezTo>
                    <a:pt x="2255485" y="3065728"/>
                    <a:pt x="2258048" y="3057014"/>
                    <a:pt x="2259586" y="3047787"/>
                  </a:cubicBezTo>
                  <a:cubicBezTo>
                    <a:pt x="2254973" y="3043173"/>
                    <a:pt x="2250872" y="3038047"/>
                    <a:pt x="2246259" y="3032922"/>
                  </a:cubicBezTo>
                  <a:lnTo>
                    <a:pt x="2246259" y="3015493"/>
                  </a:lnTo>
                  <a:cubicBezTo>
                    <a:pt x="2242158" y="3008317"/>
                    <a:pt x="2236519" y="3008829"/>
                    <a:pt x="2234469" y="2998065"/>
                  </a:cubicBezTo>
                  <a:cubicBezTo>
                    <a:pt x="2241133" y="2990376"/>
                    <a:pt x="2246771" y="2986788"/>
                    <a:pt x="2248822" y="2973973"/>
                  </a:cubicBezTo>
                  <a:cubicBezTo>
                    <a:pt x="2245746" y="2971410"/>
                    <a:pt x="2242670" y="2968847"/>
                    <a:pt x="2239595" y="2965771"/>
                  </a:cubicBezTo>
                  <a:cubicBezTo>
                    <a:pt x="2243183" y="2954494"/>
                    <a:pt x="2246771" y="2943729"/>
                    <a:pt x="2250359" y="2932452"/>
                  </a:cubicBezTo>
                  <a:cubicBezTo>
                    <a:pt x="2249334" y="2920663"/>
                    <a:pt x="2248822" y="2908360"/>
                    <a:pt x="2247796" y="2896570"/>
                  </a:cubicBezTo>
                  <a:cubicBezTo>
                    <a:pt x="2249847" y="2891444"/>
                    <a:pt x="2253947" y="2891957"/>
                    <a:pt x="2255998" y="2883243"/>
                  </a:cubicBezTo>
                  <a:cubicBezTo>
                    <a:pt x="2251385" y="2873504"/>
                    <a:pt x="2246259" y="2863764"/>
                    <a:pt x="2241645" y="2854025"/>
                  </a:cubicBezTo>
                  <a:cubicBezTo>
                    <a:pt x="2268813" y="2857613"/>
                    <a:pt x="2282653" y="2836084"/>
                    <a:pt x="2302644" y="2828908"/>
                  </a:cubicBezTo>
                  <a:cubicBezTo>
                    <a:pt x="2307770" y="2829420"/>
                    <a:pt x="2313409" y="2828395"/>
                    <a:pt x="2319047" y="2827370"/>
                  </a:cubicBezTo>
                  <a:close/>
                  <a:moveTo>
                    <a:pt x="6486464" y="2823782"/>
                  </a:moveTo>
                  <a:cubicBezTo>
                    <a:pt x="6502866" y="2823269"/>
                    <a:pt x="6512093" y="2827370"/>
                    <a:pt x="6522345" y="2833009"/>
                  </a:cubicBezTo>
                  <a:cubicBezTo>
                    <a:pt x="6520295" y="2839672"/>
                    <a:pt x="6521833" y="2837622"/>
                    <a:pt x="6514144" y="2838135"/>
                  </a:cubicBezTo>
                  <a:cubicBezTo>
                    <a:pt x="6505429" y="2833521"/>
                    <a:pt x="6496203" y="2828395"/>
                    <a:pt x="6486464" y="2823782"/>
                  </a:cubicBezTo>
                  <a:close/>
                  <a:moveTo>
                    <a:pt x="7415290" y="2820706"/>
                  </a:moveTo>
                  <a:cubicBezTo>
                    <a:pt x="7425029" y="2821731"/>
                    <a:pt x="7430668" y="2826345"/>
                    <a:pt x="7435281" y="2832496"/>
                  </a:cubicBezTo>
                  <a:lnTo>
                    <a:pt x="7430155" y="2832496"/>
                  </a:lnTo>
                  <a:cubicBezTo>
                    <a:pt x="7427592" y="2831471"/>
                    <a:pt x="7425029" y="2830958"/>
                    <a:pt x="7421954" y="2829933"/>
                  </a:cubicBezTo>
                  <a:cubicBezTo>
                    <a:pt x="7419391" y="2827370"/>
                    <a:pt x="7417340" y="2823782"/>
                    <a:pt x="7415290" y="2820706"/>
                  </a:cubicBezTo>
                  <a:close/>
                  <a:moveTo>
                    <a:pt x="4568837" y="2819681"/>
                  </a:moveTo>
                  <a:cubicBezTo>
                    <a:pt x="4568837" y="2836084"/>
                    <a:pt x="4576013" y="2842235"/>
                    <a:pt x="4578064" y="2854025"/>
                  </a:cubicBezTo>
                  <a:cubicBezTo>
                    <a:pt x="4582677" y="2879142"/>
                    <a:pt x="4561148" y="2908873"/>
                    <a:pt x="4593954" y="2924251"/>
                  </a:cubicBezTo>
                  <a:cubicBezTo>
                    <a:pt x="4603693" y="2927326"/>
                    <a:pt x="4604206" y="2926301"/>
                    <a:pt x="4613945" y="2933478"/>
                  </a:cubicBezTo>
                  <a:cubicBezTo>
                    <a:pt x="4614458" y="2934503"/>
                    <a:pt x="4614971" y="2935015"/>
                    <a:pt x="4615483" y="2936041"/>
                  </a:cubicBezTo>
                  <a:cubicBezTo>
                    <a:pt x="4613945" y="2945267"/>
                    <a:pt x="4611895" y="2954494"/>
                    <a:pt x="4610357" y="2963721"/>
                  </a:cubicBezTo>
                  <a:cubicBezTo>
                    <a:pt x="4598055" y="2965259"/>
                    <a:pt x="4596005" y="2972435"/>
                    <a:pt x="4598567" y="2984737"/>
                  </a:cubicBezTo>
                  <a:cubicBezTo>
                    <a:pt x="4577039" y="2966796"/>
                    <a:pt x="4589854" y="2955519"/>
                    <a:pt x="4585240" y="2927839"/>
                  </a:cubicBezTo>
                  <a:cubicBezTo>
                    <a:pt x="4583702" y="2927326"/>
                    <a:pt x="4582677" y="2926814"/>
                    <a:pt x="4581139" y="2926301"/>
                  </a:cubicBezTo>
                  <a:cubicBezTo>
                    <a:pt x="4576013" y="2924251"/>
                    <a:pt x="4570887" y="2925789"/>
                    <a:pt x="4566787" y="2927839"/>
                  </a:cubicBezTo>
                  <a:cubicBezTo>
                    <a:pt x="4558072" y="2923226"/>
                    <a:pt x="4553972" y="2917587"/>
                    <a:pt x="4548333" y="2910411"/>
                  </a:cubicBezTo>
                  <a:cubicBezTo>
                    <a:pt x="4549871" y="2902209"/>
                    <a:pt x="4550896" y="2894520"/>
                    <a:pt x="4552434" y="2886319"/>
                  </a:cubicBezTo>
                  <a:cubicBezTo>
                    <a:pt x="4556022" y="2884781"/>
                    <a:pt x="4559610" y="2883756"/>
                    <a:pt x="4563198" y="2882218"/>
                  </a:cubicBezTo>
                  <a:cubicBezTo>
                    <a:pt x="4558072" y="2873504"/>
                    <a:pt x="4557560" y="2853000"/>
                    <a:pt x="4561661" y="2842235"/>
                  </a:cubicBezTo>
                  <a:lnTo>
                    <a:pt x="4568324" y="2842235"/>
                  </a:lnTo>
                  <a:cubicBezTo>
                    <a:pt x="4567812" y="2831983"/>
                    <a:pt x="4565249" y="2826345"/>
                    <a:pt x="4561661" y="2819681"/>
                  </a:cubicBezTo>
                  <a:lnTo>
                    <a:pt x="4561661" y="2818143"/>
                  </a:lnTo>
                  <a:lnTo>
                    <a:pt x="4568837" y="2818143"/>
                  </a:lnTo>
                  <a:close/>
                  <a:moveTo>
                    <a:pt x="6604873" y="2814042"/>
                  </a:moveTo>
                  <a:lnTo>
                    <a:pt x="6608974" y="2814042"/>
                  </a:lnTo>
                  <a:cubicBezTo>
                    <a:pt x="6607949" y="2815068"/>
                    <a:pt x="6607436" y="2815580"/>
                    <a:pt x="6606412" y="2816605"/>
                  </a:cubicBezTo>
                  <a:cubicBezTo>
                    <a:pt x="6605386" y="2816093"/>
                    <a:pt x="6605386" y="2815068"/>
                    <a:pt x="6604873" y="2814042"/>
                  </a:cubicBezTo>
                  <a:close/>
                  <a:moveTo>
                    <a:pt x="6616663" y="2811479"/>
                  </a:moveTo>
                  <a:cubicBezTo>
                    <a:pt x="6618201" y="2813017"/>
                    <a:pt x="6620251" y="2814042"/>
                    <a:pt x="6621789" y="2815580"/>
                  </a:cubicBezTo>
                  <a:cubicBezTo>
                    <a:pt x="6614613" y="2826345"/>
                    <a:pt x="6606412" y="2834034"/>
                    <a:pt x="6594109" y="2839672"/>
                  </a:cubicBezTo>
                  <a:cubicBezTo>
                    <a:pt x="6591034" y="2837109"/>
                    <a:pt x="6591034" y="2837622"/>
                    <a:pt x="6588983" y="2834546"/>
                  </a:cubicBezTo>
                  <a:lnTo>
                    <a:pt x="6588983" y="2827883"/>
                  </a:lnTo>
                  <a:cubicBezTo>
                    <a:pt x="6592571" y="2824294"/>
                    <a:pt x="6596160" y="2820706"/>
                    <a:pt x="6599747" y="2817118"/>
                  </a:cubicBezTo>
                  <a:cubicBezTo>
                    <a:pt x="6608974" y="2822244"/>
                    <a:pt x="6609999" y="2818143"/>
                    <a:pt x="6616663" y="2811479"/>
                  </a:cubicBezTo>
                  <a:close/>
                  <a:moveTo>
                    <a:pt x="7437844" y="2801227"/>
                  </a:moveTo>
                  <a:cubicBezTo>
                    <a:pt x="7445021" y="2804816"/>
                    <a:pt x="7449634" y="2815068"/>
                    <a:pt x="7451171" y="2823782"/>
                  </a:cubicBezTo>
                  <a:cubicBezTo>
                    <a:pt x="7449634" y="2822244"/>
                    <a:pt x="7447584" y="2821219"/>
                    <a:pt x="7446046" y="2819681"/>
                  </a:cubicBezTo>
                  <a:cubicBezTo>
                    <a:pt x="7442970" y="2813530"/>
                    <a:pt x="7440407" y="2807379"/>
                    <a:pt x="7437844" y="2801227"/>
                  </a:cubicBezTo>
                  <a:close/>
                  <a:moveTo>
                    <a:pt x="6661772" y="2794564"/>
                  </a:moveTo>
                  <a:lnTo>
                    <a:pt x="6669973" y="2794564"/>
                  </a:lnTo>
                  <a:lnTo>
                    <a:pt x="6669973" y="2796102"/>
                  </a:lnTo>
                  <a:lnTo>
                    <a:pt x="6667410" y="2796102"/>
                  </a:lnTo>
                  <a:cubicBezTo>
                    <a:pt x="6658696" y="2802765"/>
                    <a:pt x="6630503" y="2815580"/>
                    <a:pt x="6623839" y="2809429"/>
                  </a:cubicBezTo>
                  <a:cubicBezTo>
                    <a:pt x="6626915" y="2805841"/>
                    <a:pt x="6629991" y="2802253"/>
                    <a:pt x="6633066" y="2798665"/>
                  </a:cubicBezTo>
                  <a:cubicBezTo>
                    <a:pt x="6642293" y="2797127"/>
                    <a:pt x="6652032" y="2795589"/>
                    <a:pt x="6661772" y="2794564"/>
                  </a:cubicBezTo>
                  <a:close/>
                  <a:moveTo>
                    <a:pt x="6578219" y="2794564"/>
                  </a:moveTo>
                  <a:cubicBezTo>
                    <a:pt x="6583857" y="2795076"/>
                    <a:pt x="6589496" y="2795589"/>
                    <a:pt x="6595646" y="2796102"/>
                  </a:cubicBezTo>
                  <a:cubicBezTo>
                    <a:pt x="6564891" y="2800202"/>
                    <a:pt x="6535673" y="2814555"/>
                    <a:pt x="6502866" y="2802765"/>
                  </a:cubicBezTo>
                  <a:cubicBezTo>
                    <a:pt x="6503379" y="2801740"/>
                    <a:pt x="6503892" y="2801227"/>
                    <a:pt x="6504405" y="2800202"/>
                  </a:cubicBezTo>
                  <a:cubicBezTo>
                    <a:pt x="6526959" y="2794051"/>
                    <a:pt x="6557715" y="2805328"/>
                    <a:pt x="6578219" y="2794564"/>
                  </a:cubicBezTo>
                  <a:close/>
                  <a:moveTo>
                    <a:pt x="6453657" y="2790463"/>
                  </a:moveTo>
                  <a:cubicBezTo>
                    <a:pt x="6465447" y="2791488"/>
                    <a:pt x="6473136" y="2795076"/>
                    <a:pt x="6481338" y="2798665"/>
                  </a:cubicBezTo>
                  <a:cubicBezTo>
                    <a:pt x="6480312" y="2800202"/>
                    <a:pt x="6479800" y="2802253"/>
                    <a:pt x="6478775" y="2803790"/>
                  </a:cubicBezTo>
                  <a:cubicBezTo>
                    <a:pt x="6461346" y="2807379"/>
                    <a:pt x="6430590" y="2818656"/>
                    <a:pt x="6420338" y="2803790"/>
                  </a:cubicBezTo>
                  <a:lnTo>
                    <a:pt x="6420338" y="2799690"/>
                  </a:lnTo>
                  <a:cubicBezTo>
                    <a:pt x="6421876" y="2798152"/>
                    <a:pt x="6422901" y="2796102"/>
                    <a:pt x="6424439" y="2794564"/>
                  </a:cubicBezTo>
                  <a:cubicBezTo>
                    <a:pt x="6431615" y="2797127"/>
                    <a:pt x="6437767" y="2799177"/>
                    <a:pt x="6446993" y="2797127"/>
                  </a:cubicBezTo>
                  <a:cubicBezTo>
                    <a:pt x="6449044" y="2794564"/>
                    <a:pt x="6451094" y="2792513"/>
                    <a:pt x="6453657" y="2790463"/>
                  </a:cubicBezTo>
                  <a:close/>
                  <a:moveTo>
                    <a:pt x="4309975" y="2898109"/>
                  </a:moveTo>
                  <a:cubicBezTo>
                    <a:pt x="4327916" y="2898621"/>
                    <a:pt x="4338681" y="2900159"/>
                    <a:pt x="4348420" y="2892983"/>
                  </a:cubicBezTo>
                  <a:cubicBezTo>
                    <a:pt x="4349958" y="2879142"/>
                    <a:pt x="4352008" y="2865302"/>
                    <a:pt x="4353546" y="2851975"/>
                  </a:cubicBezTo>
                  <a:cubicBezTo>
                    <a:pt x="4354571" y="2852487"/>
                    <a:pt x="4355084" y="2853000"/>
                    <a:pt x="4356109" y="2853512"/>
                  </a:cubicBezTo>
                  <a:cubicBezTo>
                    <a:pt x="4357647" y="2855563"/>
                    <a:pt x="4358672" y="2858126"/>
                    <a:pt x="4360210" y="2860176"/>
                  </a:cubicBezTo>
                  <a:cubicBezTo>
                    <a:pt x="4365336" y="2858638"/>
                    <a:pt x="4370974" y="2857613"/>
                    <a:pt x="4376100" y="2856075"/>
                  </a:cubicBezTo>
                  <a:cubicBezTo>
                    <a:pt x="4376613" y="2870428"/>
                    <a:pt x="4397630" y="2877605"/>
                    <a:pt x="4414545" y="2874529"/>
                  </a:cubicBezTo>
                  <a:cubicBezTo>
                    <a:pt x="4416083" y="2871966"/>
                    <a:pt x="4418133" y="2869403"/>
                    <a:pt x="4419671" y="2866327"/>
                  </a:cubicBezTo>
                  <a:lnTo>
                    <a:pt x="4419671" y="2868890"/>
                  </a:lnTo>
                  <a:cubicBezTo>
                    <a:pt x="4428898" y="2878117"/>
                    <a:pt x="4433511" y="2878630"/>
                    <a:pt x="4448889" y="2883243"/>
                  </a:cubicBezTo>
                  <a:cubicBezTo>
                    <a:pt x="4449914" y="2901184"/>
                    <a:pt x="4463242" y="2911436"/>
                    <a:pt x="4479645" y="2901696"/>
                  </a:cubicBezTo>
                  <a:cubicBezTo>
                    <a:pt x="4482208" y="2892470"/>
                    <a:pt x="4482208" y="2883243"/>
                    <a:pt x="4479645" y="2874016"/>
                  </a:cubicBezTo>
                  <a:cubicBezTo>
                    <a:pt x="4473494" y="2875554"/>
                    <a:pt x="4467343" y="2877605"/>
                    <a:pt x="4461191" y="2879142"/>
                  </a:cubicBezTo>
                  <a:cubicBezTo>
                    <a:pt x="4456578" y="2872991"/>
                    <a:pt x="4452477" y="2866840"/>
                    <a:pt x="4447864" y="2860689"/>
                  </a:cubicBezTo>
                  <a:cubicBezTo>
                    <a:pt x="4455040" y="2842748"/>
                    <a:pt x="4459141" y="2810454"/>
                    <a:pt x="4459654" y="2791488"/>
                  </a:cubicBezTo>
                  <a:cubicBezTo>
                    <a:pt x="4498099" y="2790463"/>
                    <a:pt x="4557047" y="2803278"/>
                    <a:pt x="4563198" y="2839160"/>
                  </a:cubicBezTo>
                  <a:cubicBezTo>
                    <a:pt x="4549871" y="2842748"/>
                    <a:pt x="4551921" y="2870941"/>
                    <a:pt x="4556535" y="2882731"/>
                  </a:cubicBezTo>
                  <a:cubicBezTo>
                    <a:pt x="4553459" y="2883756"/>
                    <a:pt x="4550384" y="2884268"/>
                    <a:pt x="4547308" y="2885294"/>
                  </a:cubicBezTo>
                  <a:cubicBezTo>
                    <a:pt x="4546795" y="2900671"/>
                    <a:pt x="4544232" y="2906822"/>
                    <a:pt x="4545770" y="2918612"/>
                  </a:cubicBezTo>
                  <a:cubicBezTo>
                    <a:pt x="4525266" y="2925789"/>
                    <a:pt x="4505275" y="2932965"/>
                    <a:pt x="4484771" y="2939629"/>
                  </a:cubicBezTo>
                  <a:cubicBezTo>
                    <a:pt x="4486309" y="2945267"/>
                    <a:pt x="4487334" y="2950906"/>
                    <a:pt x="4488872" y="2957057"/>
                  </a:cubicBezTo>
                  <a:cubicBezTo>
                    <a:pt x="4478107" y="2957057"/>
                    <a:pt x="4465292" y="2956032"/>
                    <a:pt x="4459654" y="2961158"/>
                  </a:cubicBezTo>
                  <a:cubicBezTo>
                    <a:pt x="4457091" y="2966284"/>
                    <a:pt x="4454528" y="2971922"/>
                    <a:pt x="4451452" y="2977048"/>
                  </a:cubicBezTo>
                  <a:cubicBezTo>
                    <a:pt x="4437099" y="2989863"/>
                    <a:pt x="4424797" y="2992939"/>
                    <a:pt x="4414545" y="3010367"/>
                  </a:cubicBezTo>
                  <a:cubicBezTo>
                    <a:pt x="4380714" y="3009855"/>
                    <a:pt x="4366361" y="2998577"/>
                    <a:pt x="4330992" y="3003703"/>
                  </a:cubicBezTo>
                  <a:cubicBezTo>
                    <a:pt x="4322790" y="2992426"/>
                    <a:pt x="4315101" y="2981662"/>
                    <a:pt x="4306900" y="2970385"/>
                  </a:cubicBezTo>
                  <a:cubicBezTo>
                    <a:pt x="4308438" y="2946805"/>
                    <a:pt x="4308950" y="2922200"/>
                    <a:pt x="4309975" y="2898109"/>
                  </a:cubicBezTo>
                  <a:close/>
                  <a:moveTo>
                    <a:pt x="7388635" y="2783799"/>
                  </a:moveTo>
                  <a:cubicBezTo>
                    <a:pt x="7399399" y="2785850"/>
                    <a:pt x="7409651" y="2791488"/>
                    <a:pt x="7415290" y="2798152"/>
                  </a:cubicBezTo>
                  <a:cubicBezTo>
                    <a:pt x="7404013" y="2796614"/>
                    <a:pt x="7394273" y="2790976"/>
                    <a:pt x="7388635" y="2783799"/>
                  </a:cubicBezTo>
                  <a:close/>
                  <a:moveTo>
                    <a:pt x="6200434" y="2739716"/>
                  </a:moveTo>
                  <a:cubicBezTo>
                    <a:pt x="6236828" y="2739203"/>
                    <a:pt x="6249131" y="2756631"/>
                    <a:pt x="6277324" y="2762270"/>
                  </a:cubicBezTo>
                  <a:cubicBezTo>
                    <a:pt x="6287576" y="2764320"/>
                    <a:pt x="6290651" y="2758169"/>
                    <a:pt x="6294752" y="2757144"/>
                  </a:cubicBezTo>
                  <a:cubicBezTo>
                    <a:pt x="6296803" y="2757657"/>
                    <a:pt x="6299366" y="2758169"/>
                    <a:pt x="6301416" y="2758682"/>
                  </a:cubicBezTo>
                  <a:cubicBezTo>
                    <a:pt x="6309105" y="2761245"/>
                    <a:pt x="6316281" y="2763808"/>
                    <a:pt x="6323970" y="2766883"/>
                  </a:cubicBezTo>
                  <a:cubicBezTo>
                    <a:pt x="6339861" y="2769959"/>
                    <a:pt x="6350113" y="2757144"/>
                    <a:pt x="6364978" y="2762783"/>
                  </a:cubicBezTo>
                  <a:lnTo>
                    <a:pt x="6362415" y="2762783"/>
                  </a:lnTo>
                  <a:cubicBezTo>
                    <a:pt x="6351650" y="2768421"/>
                    <a:pt x="6334735" y="2769446"/>
                    <a:pt x="6341398" y="2781236"/>
                  </a:cubicBezTo>
                  <a:cubicBezTo>
                    <a:pt x="6352163" y="2782774"/>
                    <a:pt x="6364978" y="2779186"/>
                    <a:pt x="6375743" y="2782774"/>
                  </a:cubicBezTo>
                  <a:cubicBezTo>
                    <a:pt x="6384969" y="2785337"/>
                    <a:pt x="6391121" y="2793026"/>
                    <a:pt x="6406499" y="2794564"/>
                  </a:cubicBezTo>
                  <a:cubicBezTo>
                    <a:pt x="6405473" y="2796102"/>
                    <a:pt x="6404961" y="2797127"/>
                    <a:pt x="6403936" y="2798665"/>
                  </a:cubicBezTo>
                  <a:cubicBezTo>
                    <a:pt x="6402910" y="2799177"/>
                    <a:pt x="6402398" y="2799690"/>
                    <a:pt x="6401373" y="2800202"/>
                  </a:cubicBezTo>
                  <a:cubicBezTo>
                    <a:pt x="6392146" y="2799690"/>
                    <a:pt x="6388558" y="2795076"/>
                    <a:pt x="6382919" y="2795076"/>
                  </a:cubicBezTo>
                  <a:cubicBezTo>
                    <a:pt x="6378818" y="2794564"/>
                    <a:pt x="6379331" y="2798665"/>
                    <a:pt x="6377793" y="2799177"/>
                  </a:cubicBezTo>
                  <a:cubicBezTo>
                    <a:pt x="6354213" y="2797639"/>
                    <a:pt x="6331146" y="2795589"/>
                    <a:pt x="6307567" y="2794051"/>
                  </a:cubicBezTo>
                  <a:cubicBezTo>
                    <a:pt x="6293214" y="2789438"/>
                    <a:pt x="6282962" y="2777648"/>
                    <a:pt x="6266559" y="2774060"/>
                  </a:cubicBezTo>
                  <a:cubicBezTo>
                    <a:pt x="6234778" y="2767909"/>
                    <a:pt x="6224527" y="2790976"/>
                    <a:pt x="6200434" y="2759707"/>
                  </a:cubicBezTo>
                  <a:cubicBezTo>
                    <a:pt x="6191208" y="2761245"/>
                    <a:pt x="6185569" y="2763295"/>
                    <a:pt x="6183006" y="2754581"/>
                  </a:cubicBezTo>
                  <a:cubicBezTo>
                    <a:pt x="6189670" y="2750480"/>
                    <a:pt x="6194283" y="2744842"/>
                    <a:pt x="6200434" y="2739716"/>
                  </a:cubicBezTo>
                  <a:close/>
                  <a:moveTo>
                    <a:pt x="4305875" y="2894007"/>
                  </a:moveTo>
                  <a:cubicBezTo>
                    <a:pt x="4304849" y="2920150"/>
                    <a:pt x="4304337" y="2946292"/>
                    <a:pt x="4303312" y="2972435"/>
                  </a:cubicBezTo>
                  <a:cubicBezTo>
                    <a:pt x="4311513" y="2983712"/>
                    <a:pt x="4319202" y="2994477"/>
                    <a:pt x="4327404" y="3005754"/>
                  </a:cubicBezTo>
                  <a:cubicBezTo>
                    <a:pt x="4299723" y="3009855"/>
                    <a:pt x="4255640" y="3009342"/>
                    <a:pt x="4234623" y="3000628"/>
                  </a:cubicBezTo>
                  <a:lnTo>
                    <a:pt x="4145944" y="3000628"/>
                  </a:lnTo>
                  <a:cubicBezTo>
                    <a:pt x="4123902" y="2994989"/>
                    <a:pt x="4110062" y="2988325"/>
                    <a:pt x="4090071" y="2995502"/>
                  </a:cubicBezTo>
                  <a:lnTo>
                    <a:pt x="4090071" y="2991401"/>
                  </a:lnTo>
                  <a:cubicBezTo>
                    <a:pt x="4097760" y="2963208"/>
                    <a:pt x="4097760" y="2939629"/>
                    <a:pt x="4108524" y="2912974"/>
                  </a:cubicBezTo>
                  <a:cubicBezTo>
                    <a:pt x="4117751" y="2898621"/>
                    <a:pt x="4126978" y="2883756"/>
                    <a:pt x="4136205" y="2869403"/>
                  </a:cubicBezTo>
                  <a:cubicBezTo>
                    <a:pt x="4141331" y="2848899"/>
                    <a:pt x="4125953" y="2834034"/>
                    <a:pt x="4122877" y="2820194"/>
                  </a:cubicBezTo>
                  <a:cubicBezTo>
                    <a:pt x="4124415" y="2809429"/>
                    <a:pt x="4125440" y="2799177"/>
                    <a:pt x="4126978" y="2788413"/>
                  </a:cubicBezTo>
                  <a:cubicBezTo>
                    <a:pt x="4123390" y="2773035"/>
                    <a:pt x="4110575" y="2759707"/>
                    <a:pt x="4106987" y="2741766"/>
                  </a:cubicBezTo>
                  <a:cubicBezTo>
                    <a:pt x="4108012" y="2740741"/>
                    <a:pt x="4108524" y="2740228"/>
                    <a:pt x="4109550" y="2739203"/>
                  </a:cubicBezTo>
                  <a:cubicBezTo>
                    <a:pt x="4128516" y="2733565"/>
                    <a:pt x="4169524" y="2732027"/>
                    <a:pt x="4190540" y="2737665"/>
                  </a:cubicBezTo>
                  <a:cubicBezTo>
                    <a:pt x="4193103" y="2759707"/>
                    <a:pt x="4199254" y="2773547"/>
                    <a:pt x="4213095" y="2786875"/>
                  </a:cubicBezTo>
                  <a:cubicBezTo>
                    <a:pt x="4225910" y="2785337"/>
                    <a:pt x="4238724" y="2783287"/>
                    <a:pt x="4251539" y="2781749"/>
                  </a:cubicBezTo>
                  <a:cubicBezTo>
                    <a:pt x="4253590" y="2775085"/>
                    <a:pt x="4256153" y="2768421"/>
                    <a:pt x="4258203" y="2761757"/>
                  </a:cubicBezTo>
                  <a:cubicBezTo>
                    <a:pt x="4273068" y="2759194"/>
                    <a:pt x="4281782" y="2767909"/>
                    <a:pt x="4299211" y="2765858"/>
                  </a:cubicBezTo>
                  <a:cubicBezTo>
                    <a:pt x="4299211" y="2775085"/>
                    <a:pt x="4304849" y="2784824"/>
                    <a:pt x="4304337" y="2789950"/>
                  </a:cubicBezTo>
                  <a:cubicBezTo>
                    <a:pt x="4302799" y="2799177"/>
                    <a:pt x="4300749" y="2808404"/>
                    <a:pt x="4299211" y="2817631"/>
                  </a:cubicBezTo>
                  <a:lnTo>
                    <a:pt x="4299211" y="2819168"/>
                  </a:lnTo>
                  <a:cubicBezTo>
                    <a:pt x="4303312" y="2823782"/>
                    <a:pt x="4307412" y="2827883"/>
                    <a:pt x="4311001" y="2832496"/>
                  </a:cubicBezTo>
                  <a:lnTo>
                    <a:pt x="4311001" y="2856588"/>
                  </a:lnTo>
                  <a:lnTo>
                    <a:pt x="4312538" y="2856588"/>
                  </a:lnTo>
                  <a:cubicBezTo>
                    <a:pt x="4322790" y="2854538"/>
                    <a:pt x="4337143" y="2850437"/>
                    <a:pt x="4349445" y="2848387"/>
                  </a:cubicBezTo>
                  <a:cubicBezTo>
                    <a:pt x="4348420" y="2864277"/>
                    <a:pt x="4346882" y="2885806"/>
                    <a:pt x="4340219" y="2896058"/>
                  </a:cubicBezTo>
                  <a:lnTo>
                    <a:pt x="4338681" y="2896058"/>
                  </a:lnTo>
                  <a:cubicBezTo>
                    <a:pt x="4327916" y="2895033"/>
                    <a:pt x="4317152" y="2894520"/>
                    <a:pt x="4305875" y="2894007"/>
                  </a:cubicBezTo>
                  <a:close/>
                  <a:moveTo>
                    <a:pt x="7300981" y="2733052"/>
                  </a:moveTo>
                  <a:cubicBezTo>
                    <a:pt x="7314308" y="2737153"/>
                    <a:pt x="7323022" y="2746380"/>
                    <a:pt x="7328661" y="2758169"/>
                  </a:cubicBezTo>
                  <a:cubicBezTo>
                    <a:pt x="7328148" y="2759707"/>
                    <a:pt x="7327636" y="2760732"/>
                    <a:pt x="7327123" y="2762270"/>
                  </a:cubicBezTo>
                  <a:lnTo>
                    <a:pt x="7321997" y="2762270"/>
                  </a:lnTo>
                  <a:cubicBezTo>
                    <a:pt x="7314821" y="2752531"/>
                    <a:pt x="7307132" y="2745354"/>
                    <a:pt x="7300981" y="2733052"/>
                  </a:cubicBezTo>
                  <a:close/>
                  <a:moveTo>
                    <a:pt x="7238956" y="2706909"/>
                  </a:moveTo>
                  <a:cubicBezTo>
                    <a:pt x="7240494" y="2707935"/>
                    <a:pt x="7242545" y="2708448"/>
                    <a:pt x="7244082" y="2709472"/>
                  </a:cubicBezTo>
                  <a:cubicBezTo>
                    <a:pt x="7236393" y="2735102"/>
                    <a:pt x="7169755" y="2772522"/>
                    <a:pt x="7156428" y="2732027"/>
                  </a:cubicBezTo>
                  <a:cubicBezTo>
                    <a:pt x="7206150" y="2734077"/>
                    <a:pt x="7212301" y="2735102"/>
                    <a:pt x="7238956" y="2706909"/>
                  </a:cubicBezTo>
                  <a:close/>
                  <a:moveTo>
                    <a:pt x="7250746" y="2692044"/>
                  </a:moveTo>
                  <a:cubicBezTo>
                    <a:pt x="7257923" y="2695120"/>
                    <a:pt x="7262023" y="2699733"/>
                    <a:pt x="7264073" y="2707935"/>
                  </a:cubicBezTo>
                  <a:cubicBezTo>
                    <a:pt x="7262023" y="2708960"/>
                    <a:pt x="7259460" y="2709472"/>
                    <a:pt x="7257410" y="2710498"/>
                  </a:cubicBezTo>
                  <a:cubicBezTo>
                    <a:pt x="7255360" y="2704346"/>
                    <a:pt x="7252797" y="2698196"/>
                    <a:pt x="7250746" y="2692044"/>
                  </a:cubicBezTo>
                  <a:close/>
                  <a:moveTo>
                    <a:pt x="6645881" y="2676154"/>
                  </a:moveTo>
                  <a:cubicBezTo>
                    <a:pt x="6658184" y="2675641"/>
                    <a:pt x="6662797" y="2678204"/>
                    <a:pt x="6669973" y="2682818"/>
                  </a:cubicBezTo>
                  <a:lnTo>
                    <a:pt x="6669973" y="2686918"/>
                  </a:lnTo>
                  <a:cubicBezTo>
                    <a:pt x="6668436" y="2687431"/>
                    <a:pt x="6667410" y="2687944"/>
                    <a:pt x="6665873" y="2688456"/>
                  </a:cubicBezTo>
                  <a:cubicBezTo>
                    <a:pt x="6663822" y="2688969"/>
                    <a:pt x="6661259" y="2689481"/>
                    <a:pt x="6659209" y="2689994"/>
                  </a:cubicBezTo>
                  <a:cubicBezTo>
                    <a:pt x="6655108" y="2687944"/>
                    <a:pt x="6651007" y="2685381"/>
                    <a:pt x="6647419" y="2683330"/>
                  </a:cubicBezTo>
                  <a:cubicBezTo>
                    <a:pt x="6646906" y="2680767"/>
                    <a:pt x="6646394" y="2678204"/>
                    <a:pt x="6645881" y="2676154"/>
                  </a:cubicBezTo>
                  <a:close/>
                  <a:moveTo>
                    <a:pt x="6988297" y="2669490"/>
                  </a:moveTo>
                  <a:cubicBezTo>
                    <a:pt x="7022640" y="2675129"/>
                    <a:pt x="7059035" y="2692044"/>
                    <a:pt x="7082614" y="2710498"/>
                  </a:cubicBezTo>
                  <a:cubicBezTo>
                    <a:pt x="7087227" y="2717161"/>
                    <a:pt x="7092353" y="2723825"/>
                    <a:pt x="7096967" y="2730489"/>
                  </a:cubicBezTo>
                  <a:cubicBezTo>
                    <a:pt x="7112345" y="2740741"/>
                    <a:pt x="7131311" y="2738178"/>
                    <a:pt x="7140538" y="2754581"/>
                  </a:cubicBezTo>
                  <a:cubicBezTo>
                    <a:pt x="7140025" y="2755606"/>
                    <a:pt x="7139513" y="2756119"/>
                    <a:pt x="7139000" y="2757144"/>
                  </a:cubicBezTo>
                  <a:cubicBezTo>
                    <a:pt x="7130286" y="2757144"/>
                    <a:pt x="7127723" y="2758169"/>
                    <a:pt x="7123109" y="2761245"/>
                  </a:cubicBezTo>
                  <a:lnTo>
                    <a:pt x="7123109" y="2762783"/>
                  </a:lnTo>
                  <a:cubicBezTo>
                    <a:pt x="7125672" y="2777135"/>
                    <a:pt x="7134387" y="2775085"/>
                    <a:pt x="7140538" y="2783799"/>
                  </a:cubicBezTo>
                  <a:cubicBezTo>
                    <a:pt x="7142588" y="2791488"/>
                    <a:pt x="7145151" y="2798665"/>
                    <a:pt x="7147202" y="2806353"/>
                  </a:cubicBezTo>
                  <a:cubicBezTo>
                    <a:pt x="7152840" y="2814555"/>
                    <a:pt x="7164629" y="2810967"/>
                    <a:pt x="7172318" y="2817118"/>
                  </a:cubicBezTo>
                  <a:cubicBezTo>
                    <a:pt x="7174369" y="2818656"/>
                    <a:pt x="7197948" y="2844286"/>
                    <a:pt x="7198974" y="2846336"/>
                  </a:cubicBezTo>
                  <a:lnTo>
                    <a:pt x="7187184" y="2846336"/>
                  </a:lnTo>
                  <a:cubicBezTo>
                    <a:pt x="7175907" y="2842235"/>
                    <a:pt x="7144126" y="2840698"/>
                    <a:pt x="7136950" y="2835572"/>
                  </a:cubicBezTo>
                  <a:cubicBezTo>
                    <a:pt x="7118496" y="2823782"/>
                    <a:pt x="7093379" y="2766883"/>
                    <a:pt x="7054934" y="2779698"/>
                  </a:cubicBezTo>
                  <a:cubicBezTo>
                    <a:pt x="7042119" y="2783799"/>
                    <a:pt x="7038018" y="2806353"/>
                    <a:pt x="7025716" y="2813017"/>
                  </a:cubicBezTo>
                  <a:cubicBezTo>
                    <a:pt x="7012388" y="2817631"/>
                    <a:pt x="6999573" y="2813017"/>
                    <a:pt x="6988809" y="2808916"/>
                  </a:cubicBezTo>
                  <a:lnTo>
                    <a:pt x="6988809" y="2669490"/>
                  </a:lnTo>
                  <a:close/>
                  <a:moveTo>
                    <a:pt x="6706880" y="2669490"/>
                  </a:moveTo>
                  <a:cubicBezTo>
                    <a:pt x="6727384" y="2668977"/>
                    <a:pt x="6737124" y="2672566"/>
                    <a:pt x="6747888" y="2680255"/>
                  </a:cubicBezTo>
                  <a:cubicBezTo>
                    <a:pt x="6748913" y="2683843"/>
                    <a:pt x="6749426" y="2687431"/>
                    <a:pt x="6750451" y="2691019"/>
                  </a:cubicBezTo>
                  <a:cubicBezTo>
                    <a:pt x="6741737" y="2687431"/>
                    <a:pt x="6732510" y="2683843"/>
                    <a:pt x="6723796" y="2680255"/>
                  </a:cubicBezTo>
                  <a:cubicBezTo>
                    <a:pt x="6712519" y="2678204"/>
                    <a:pt x="6701754" y="2682305"/>
                    <a:pt x="6692015" y="2678717"/>
                  </a:cubicBezTo>
                  <a:lnTo>
                    <a:pt x="6692015" y="2676154"/>
                  </a:lnTo>
                  <a:cubicBezTo>
                    <a:pt x="6693553" y="2675129"/>
                    <a:pt x="6694578" y="2674616"/>
                    <a:pt x="6696116" y="2673591"/>
                  </a:cubicBezTo>
                  <a:cubicBezTo>
                    <a:pt x="6699704" y="2672053"/>
                    <a:pt x="6703292" y="2671028"/>
                    <a:pt x="6706880" y="2669490"/>
                  </a:cubicBezTo>
                  <a:close/>
                  <a:moveTo>
                    <a:pt x="6232215" y="2668465"/>
                  </a:moveTo>
                  <a:lnTo>
                    <a:pt x="6238879" y="2668465"/>
                  </a:lnTo>
                  <a:cubicBezTo>
                    <a:pt x="6238366" y="2670515"/>
                    <a:pt x="6237854" y="2673078"/>
                    <a:pt x="6237341" y="2675129"/>
                  </a:cubicBezTo>
                  <a:cubicBezTo>
                    <a:pt x="6236316" y="2675641"/>
                    <a:pt x="6235803" y="2676154"/>
                    <a:pt x="6234778" y="2676666"/>
                  </a:cubicBezTo>
                  <a:cubicBezTo>
                    <a:pt x="6230165" y="2674103"/>
                    <a:pt x="6231190" y="2675641"/>
                    <a:pt x="6229652" y="2670003"/>
                  </a:cubicBezTo>
                  <a:cubicBezTo>
                    <a:pt x="6230165" y="2668977"/>
                    <a:pt x="6231190" y="2668465"/>
                    <a:pt x="6232215" y="2668465"/>
                  </a:cubicBezTo>
                  <a:close/>
                  <a:moveTo>
                    <a:pt x="4491947" y="2653600"/>
                  </a:moveTo>
                  <a:cubicBezTo>
                    <a:pt x="4495023" y="2659751"/>
                    <a:pt x="4496561" y="2670003"/>
                    <a:pt x="4496048" y="2671028"/>
                  </a:cubicBezTo>
                  <a:cubicBezTo>
                    <a:pt x="4492460" y="2683330"/>
                    <a:pt x="4484771" y="2688969"/>
                    <a:pt x="4476057" y="2696145"/>
                  </a:cubicBezTo>
                  <a:cubicBezTo>
                    <a:pt x="4475032" y="2695633"/>
                    <a:pt x="4474519" y="2695120"/>
                    <a:pt x="4473494" y="2694607"/>
                  </a:cubicBezTo>
                  <a:cubicBezTo>
                    <a:pt x="4471956" y="2683330"/>
                    <a:pt x="4469906" y="2672566"/>
                    <a:pt x="4468368" y="2661289"/>
                  </a:cubicBezTo>
                  <a:cubicBezTo>
                    <a:pt x="4480670" y="2661801"/>
                    <a:pt x="4484258" y="2658726"/>
                    <a:pt x="4491947" y="2653600"/>
                  </a:cubicBezTo>
                  <a:close/>
                  <a:moveTo>
                    <a:pt x="6025126" y="2626944"/>
                  </a:moveTo>
                  <a:cubicBezTo>
                    <a:pt x="6029226" y="2630533"/>
                    <a:pt x="6030252" y="2632583"/>
                    <a:pt x="6031789" y="2638734"/>
                  </a:cubicBezTo>
                  <a:cubicBezTo>
                    <a:pt x="6030252" y="2638222"/>
                    <a:pt x="6028201" y="2637709"/>
                    <a:pt x="6026663" y="2637196"/>
                  </a:cubicBezTo>
                  <a:cubicBezTo>
                    <a:pt x="6026151" y="2634121"/>
                    <a:pt x="6025639" y="2630533"/>
                    <a:pt x="6025126" y="2626944"/>
                  </a:cubicBezTo>
                  <a:close/>
                  <a:moveTo>
                    <a:pt x="4491947" y="2625919"/>
                  </a:moveTo>
                  <a:lnTo>
                    <a:pt x="4496048" y="2625919"/>
                  </a:lnTo>
                  <a:cubicBezTo>
                    <a:pt x="4497586" y="2633096"/>
                    <a:pt x="4499636" y="2640272"/>
                    <a:pt x="4501174" y="2646936"/>
                  </a:cubicBezTo>
                  <a:cubicBezTo>
                    <a:pt x="4495023" y="2652062"/>
                    <a:pt x="4478107" y="2657188"/>
                    <a:pt x="4469393" y="2657700"/>
                  </a:cubicBezTo>
                  <a:cubicBezTo>
                    <a:pt x="4467343" y="2656675"/>
                    <a:pt x="4464780" y="2656163"/>
                    <a:pt x="4462729" y="2655137"/>
                  </a:cubicBezTo>
                  <a:cubicBezTo>
                    <a:pt x="4465292" y="2647448"/>
                    <a:pt x="4467855" y="2640272"/>
                    <a:pt x="4470931" y="2632583"/>
                  </a:cubicBezTo>
                  <a:cubicBezTo>
                    <a:pt x="4477595" y="2630020"/>
                    <a:pt x="4484771" y="2627970"/>
                    <a:pt x="4491947" y="2625919"/>
                  </a:cubicBezTo>
                  <a:close/>
                  <a:moveTo>
                    <a:pt x="4518090" y="2620281"/>
                  </a:moveTo>
                  <a:lnTo>
                    <a:pt x="4522191" y="2620281"/>
                  </a:lnTo>
                  <a:cubicBezTo>
                    <a:pt x="4520140" y="2631045"/>
                    <a:pt x="4517065" y="2641297"/>
                    <a:pt x="4519628" y="2653600"/>
                  </a:cubicBezTo>
                  <a:cubicBezTo>
                    <a:pt x="4535006" y="2654625"/>
                    <a:pt x="4550384" y="2655137"/>
                    <a:pt x="4566274" y="2656163"/>
                  </a:cubicBezTo>
                  <a:lnTo>
                    <a:pt x="4566274" y="2651037"/>
                  </a:lnTo>
                  <a:cubicBezTo>
                    <a:pt x="4564736" y="2648474"/>
                    <a:pt x="4562686" y="2645911"/>
                    <a:pt x="4561148" y="2642835"/>
                  </a:cubicBezTo>
                  <a:cubicBezTo>
                    <a:pt x="4569350" y="2638734"/>
                    <a:pt x="4571400" y="2632070"/>
                    <a:pt x="4574476" y="2622844"/>
                  </a:cubicBezTo>
                  <a:cubicBezTo>
                    <a:pt x="4601643" y="2637196"/>
                    <a:pt x="4628298" y="2651037"/>
                    <a:pt x="4655466" y="2665389"/>
                  </a:cubicBezTo>
                  <a:cubicBezTo>
                    <a:pt x="4655466" y="2674103"/>
                    <a:pt x="4654441" y="2678204"/>
                    <a:pt x="4657004" y="2682818"/>
                  </a:cubicBezTo>
                  <a:cubicBezTo>
                    <a:pt x="4664180" y="2685381"/>
                    <a:pt x="4692373" y="2701784"/>
                    <a:pt x="4691348" y="2710498"/>
                  </a:cubicBezTo>
                  <a:cubicBezTo>
                    <a:pt x="4690835" y="2719724"/>
                    <a:pt x="4680583" y="2730489"/>
                    <a:pt x="4683146" y="2741254"/>
                  </a:cubicBezTo>
                  <a:cubicBezTo>
                    <a:pt x="4685709" y="2748943"/>
                    <a:pt x="4690835" y="2750480"/>
                    <a:pt x="4694936" y="2755606"/>
                  </a:cubicBezTo>
                  <a:cubicBezTo>
                    <a:pt x="4684684" y="2785850"/>
                    <a:pt x="4698011" y="2815580"/>
                    <a:pt x="4715952" y="2835059"/>
                  </a:cubicBezTo>
                  <a:lnTo>
                    <a:pt x="4715952" y="2837622"/>
                  </a:lnTo>
                  <a:cubicBezTo>
                    <a:pt x="4701087" y="2844798"/>
                    <a:pt x="4680583" y="2859151"/>
                    <a:pt x="4664180" y="2852487"/>
                  </a:cubicBezTo>
                  <a:cubicBezTo>
                    <a:pt x="4658541" y="2856075"/>
                    <a:pt x="4657516" y="2858126"/>
                    <a:pt x="4654953" y="2864277"/>
                  </a:cubicBezTo>
                  <a:cubicBezTo>
                    <a:pt x="4629323" y="2862227"/>
                    <a:pt x="4617534" y="2862739"/>
                    <a:pt x="4593954" y="2860176"/>
                  </a:cubicBezTo>
                  <a:cubicBezTo>
                    <a:pt x="4593442" y="2841723"/>
                    <a:pt x="4587803" y="2820706"/>
                    <a:pt x="4575501" y="2813530"/>
                  </a:cubicBezTo>
                  <a:cubicBezTo>
                    <a:pt x="4560635" y="2817631"/>
                    <a:pt x="4516039" y="2798152"/>
                    <a:pt x="4505275" y="2790976"/>
                  </a:cubicBezTo>
                  <a:cubicBezTo>
                    <a:pt x="4512451" y="2783799"/>
                    <a:pt x="4478107" y="2722800"/>
                    <a:pt x="4476057" y="2700759"/>
                  </a:cubicBezTo>
                  <a:cubicBezTo>
                    <a:pt x="4486309" y="2689994"/>
                    <a:pt x="4493998" y="2679229"/>
                    <a:pt x="4503737" y="2667440"/>
                  </a:cubicBezTo>
                  <a:cubicBezTo>
                    <a:pt x="4499636" y="2662314"/>
                    <a:pt x="4497586" y="2662826"/>
                    <a:pt x="4497073" y="2653087"/>
                  </a:cubicBezTo>
                  <a:cubicBezTo>
                    <a:pt x="4499636" y="2651549"/>
                    <a:pt x="4502199" y="2649499"/>
                    <a:pt x="4505275" y="2647961"/>
                  </a:cubicBezTo>
                  <a:cubicBezTo>
                    <a:pt x="4503737" y="2639759"/>
                    <a:pt x="4502712" y="2631045"/>
                    <a:pt x="4501174" y="2622844"/>
                  </a:cubicBezTo>
                  <a:cubicBezTo>
                    <a:pt x="4506813" y="2622331"/>
                    <a:pt x="4512451" y="2621306"/>
                    <a:pt x="4518090" y="2620281"/>
                  </a:cubicBezTo>
                  <a:close/>
                  <a:moveTo>
                    <a:pt x="6785307" y="2613617"/>
                  </a:moveTo>
                  <a:cubicBezTo>
                    <a:pt x="6804274" y="2613617"/>
                    <a:pt x="6817089" y="2618743"/>
                    <a:pt x="6827853" y="2626944"/>
                  </a:cubicBezTo>
                  <a:cubicBezTo>
                    <a:pt x="6830416" y="2645911"/>
                    <a:pt x="6835542" y="2667952"/>
                    <a:pt x="6843744" y="2681280"/>
                  </a:cubicBezTo>
                  <a:cubicBezTo>
                    <a:pt x="6846819" y="2681792"/>
                    <a:pt x="6849895" y="2682305"/>
                    <a:pt x="6852971" y="2682818"/>
                  </a:cubicBezTo>
                  <a:cubicBezTo>
                    <a:pt x="6870912" y="2671028"/>
                    <a:pt x="6893466" y="2660263"/>
                    <a:pt x="6904743" y="2641810"/>
                  </a:cubicBezTo>
                  <a:cubicBezTo>
                    <a:pt x="6934986" y="2642322"/>
                    <a:pt x="6957028" y="2659751"/>
                    <a:pt x="6983171" y="2666927"/>
                  </a:cubicBezTo>
                  <a:cubicBezTo>
                    <a:pt x="6983683" y="2713061"/>
                    <a:pt x="6984195" y="2759194"/>
                    <a:pt x="6984708" y="2804816"/>
                  </a:cubicBezTo>
                  <a:cubicBezTo>
                    <a:pt x="6978557" y="2799690"/>
                    <a:pt x="6972405" y="2794051"/>
                    <a:pt x="6966255" y="2788925"/>
                  </a:cubicBezTo>
                  <a:cubicBezTo>
                    <a:pt x="6947289" y="2789438"/>
                    <a:pt x="6929348" y="2796102"/>
                    <a:pt x="6911919" y="2791488"/>
                  </a:cubicBezTo>
                  <a:lnTo>
                    <a:pt x="6911919" y="2787387"/>
                  </a:lnTo>
                  <a:cubicBezTo>
                    <a:pt x="6919608" y="2782261"/>
                    <a:pt x="6937037" y="2777135"/>
                    <a:pt x="6942675" y="2768934"/>
                  </a:cubicBezTo>
                  <a:cubicBezTo>
                    <a:pt x="6929860" y="2734077"/>
                    <a:pt x="6914995" y="2718187"/>
                    <a:pt x="6877575" y="2707935"/>
                  </a:cubicBezTo>
                  <a:cubicBezTo>
                    <a:pt x="6868349" y="2706397"/>
                    <a:pt x="6859122" y="2705372"/>
                    <a:pt x="6849895" y="2703834"/>
                  </a:cubicBezTo>
                  <a:cubicBezTo>
                    <a:pt x="6838618" y="2698196"/>
                    <a:pt x="6827853" y="2687431"/>
                    <a:pt x="6812988" y="2683843"/>
                  </a:cubicBezTo>
                  <a:cubicBezTo>
                    <a:pt x="6810425" y="2693070"/>
                    <a:pt x="6808374" y="2695633"/>
                    <a:pt x="6799660" y="2692044"/>
                  </a:cubicBezTo>
                  <a:cubicBezTo>
                    <a:pt x="6799148" y="2676666"/>
                    <a:pt x="6792484" y="2675129"/>
                    <a:pt x="6785307" y="2666927"/>
                  </a:cubicBezTo>
                  <a:cubicBezTo>
                    <a:pt x="6803248" y="2667440"/>
                    <a:pt x="6811450" y="2666414"/>
                    <a:pt x="6826315" y="2664364"/>
                  </a:cubicBezTo>
                  <a:lnTo>
                    <a:pt x="6826315" y="2657700"/>
                  </a:lnTo>
                  <a:cubicBezTo>
                    <a:pt x="6824778" y="2656675"/>
                    <a:pt x="6823752" y="2656163"/>
                    <a:pt x="6822215" y="2655137"/>
                  </a:cubicBezTo>
                  <a:lnTo>
                    <a:pt x="6785307" y="2655137"/>
                  </a:lnTo>
                  <a:cubicBezTo>
                    <a:pt x="6782744" y="2649499"/>
                    <a:pt x="6780181" y="2643860"/>
                    <a:pt x="6777106" y="2637709"/>
                  </a:cubicBezTo>
                  <a:cubicBezTo>
                    <a:pt x="6771468" y="2637196"/>
                    <a:pt x="6765829" y="2636684"/>
                    <a:pt x="6759678" y="2636171"/>
                  </a:cubicBezTo>
                  <a:lnTo>
                    <a:pt x="6759678" y="2632070"/>
                  </a:lnTo>
                  <a:lnTo>
                    <a:pt x="6759678" y="2630533"/>
                  </a:lnTo>
                  <a:cubicBezTo>
                    <a:pt x="6769417" y="2625407"/>
                    <a:pt x="6776081" y="2620281"/>
                    <a:pt x="6785307" y="2613617"/>
                  </a:cubicBezTo>
                  <a:close/>
                  <a:moveTo>
                    <a:pt x="2101706" y="2605928"/>
                  </a:moveTo>
                  <a:cubicBezTo>
                    <a:pt x="2108882" y="2605928"/>
                    <a:pt x="2112471" y="2606441"/>
                    <a:pt x="2116059" y="2608491"/>
                  </a:cubicBezTo>
                  <a:cubicBezTo>
                    <a:pt x="2120672" y="2625919"/>
                    <a:pt x="2133487" y="2621818"/>
                    <a:pt x="2140151" y="2633608"/>
                  </a:cubicBezTo>
                  <a:cubicBezTo>
                    <a:pt x="2145277" y="2642835"/>
                    <a:pt x="2146815" y="2649499"/>
                    <a:pt x="2151941" y="2657700"/>
                  </a:cubicBezTo>
                  <a:cubicBezTo>
                    <a:pt x="2179108" y="2662314"/>
                    <a:pt x="2198587" y="2650524"/>
                    <a:pt x="2219603" y="2662826"/>
                  </a:cubicBezTo>
                  <a:lnTo>
                    <a:pt x="2219603" y="2666927"/>
                  </a:lnTo>
                  <a:cubicBezTo>
                    <a:pt x="2209864" y="2674103"/>
                    <a:pt x="2204738" y="2682818"/>
                    <a:pt x="2214477" y="2692044"/>
                  </a:cubicBezTo>
                  <a:cubicBezTo>
                    <a:pt x="2200125" y="2694095"/>
                    <a:pt x="2164243" y="2706397"/>
                    <a:pt x="2157579" y="2717161"/>
                  </a:cubicBezTo>
                  <a:cubicBezTo>
                    <a:pt x="2152453" y="2726388"/>
                    <a:pt x="2131949" y="2764833"/>
                    <a:pt x="2133487" y="2775598"/>
                  </a:cubicBezTo>
                  <a:cubicBezTo>
                    <a:pt x="2136050" y="2789950"/>
                    <a:pt x="2148352" y="2797639"/>
                    <a:pt x="2151941" y="2815580"/>
                  </a:cubicBezTo>
                  <a:cubicBezTo>
                    <a:pt x="2163730" y="2820194"/>
                    <a:pt x="2165781" y="2823782"/>
                    <a:pt x="2172957" y="2831471"/>
                  </a:cubicBezTo>
                  <a:cubicBezTo>
                    <a:pt x="2193974" y="2831983"/>
                    <a:pt x="2196537" y="2828395"/>
                    <a:pt x="2207301" y="2820706"/>
                  </a:cubicBezTo>
                  <a:cubicBezTo>
                    <a:pt x="2206788" y="2834034"/>
                    <a:pt x="2206788" y="2847361"/>
                    <a:pt x="2211402" y="2855050"/>
                  </a:cubicBezTo>
                  <a:cubicBezTo>
                    <a:pt x="2219603" y="2854538"/>
                    <a:pt x="2227292" y="2854025"/>
                    <a:pt x="2235494" y="2853512"/>
                  </a:cubicBezTo>
                  <a:cubicBezTo>
                    <a:pt x="2240620" y="2864277"/>
                    <a:pt x="2246259" y="2874529"/>
                    <a:pt x="2251385" y="2885294"/>
                  </a:cubicBezTo>
                  <a:cubicBezTo>
                    <a:pt x="2249334" y="2891444"/>
                    <a:pt x="2245233" y="2891444"/>
                    <a:pt x="2243183" y="2896058"/>
                  </a:cubicBezTo>
                  <a:lnTo>
                    <a:pt x="2243183" y="2898621"/>
                  </a:lnTo>
                  <a:cubicBezTo>
                    <a:pt x="2244208" y="2909898"/>
                    <a:pt x="2244721" y="2920663"/>
                    <a:pt x="2245746" y="2931940"/>
                  </a:cubicBezTo>
                  <a:cubicBezTo>
                    <a:pt x="2243183" y="2941166"/>
                    <a:pt x="2234469" y="2956544"/>
                    <a:pt x="2234981" y="2966284"/>
                  </a:cubicBezTo>
                  <a:cubicBezTo>
                    <a:pt x="2235494" y="2966796"/>
                    <a:pt x="2236007" y="2967309"/>
                    <a:pt x="2236519" y="2967822"/>
                  </a:cubicBezTo>
                  <a:cubicBezTo>
                    <a:pt x="2239082" y="2970897"/>
                    <a:pt x="2241645" y="2973973"/>
                    <a:pt x="2244721" y="2977048"/>
                  </a:cubicBezTo>
                  <a:cubicBezTo>
                    <a:pt x="2241133" y="2985250"/>
                    <a:pt x="2225755" y="3017544"/>
                    <a:pt x="2219603" y="3022157"/>
                  </a:cubicBezTo>
                  <a:cubicBezTo>
                    <a:pt x="2218578" y="3021132"/>
                    <a:pt x="2218066" y="3020619"/>
                    <a:pt x="2217040" y="3019594"/>
                  </a:cubicBezTo>
                  <a:cubicBezTo>
                    <a:pt x="2200125" y="3013443"/>
                    <a:pt x="2193974" y="2999603"/>
                    <a:pt x="2181159" y="2990376"/>
                  </a:cubicBezTo>
                  <a:cubicBezTo>
                    <a:pt x="2152966" y="2970385"/>
                    <a:pt x="2103244" y="2959107"/>
                    <a:pt x="2084278" y="2930402"/>
                  </a:cubicBezTo>
                  <a:cubicBezTo>
                    <a:pt x="2082740" y="2921175"/>
                    <a:pt x="2081715" y="2911948"/>
                    <a:pt x="2080177" y="2902722"/>
                  </a:cubicBezTo>
                  <a:cubicBezTo>
                    <a:pt x="2071463" y="2889907"/>
                    <a:pt x="2062236" y="2877092"/>
                    <a:pt x="2053522" y="2864277"/>
                  </a:cubicBezTo>
                  <a:cubicBezTo>
                    <a:pt x="2042757" y="2839672"/>
                    <a:pt x="2032505" y="2814555"/>
                    <a:pt x="2021741" y="2789950"/>
                  </a:cubicBezTo>
                  <a:cubicBezTo>
                    <a:pt x="2013027" y="2777648"/>
                    <a:pt x="2004312" y="2765346"/>
                    <a:pt x="1995086" y="2752531"/>
                  </a:cubicBezTo>
                  <a:cubicBezTo>
                    <a:pt x="1986884" y="2746892"/>
                    <a:pt x="1978170" y="2741254"/>
                    <a:pt x="1969968" y="2735102"/>
                  </a:cubicBezTo>
                  <a:cubicBezTo>
                    <a:pt x="1974582" y="2731514"/>
                    <a:pt x="1974582" y="2734077"/>
                    <a:pt x="1976632" y="2726901"/>
                  </a:cubicBezTo>
                  <a:cubicBezTo>
                    <a:pt x="1972531" y="2717674"/>
                    <a:pt x="1968431" y="2711011"/>
                    <a:pt x="1967405" y="2699221"/>
                  </a:cubicBezTo>
                  <a:cubicBezTo>
                    <a:pt x="1971506" y="2689481"/>
                    <a:pt x="1978683" y="2679229"/>
                    <a:pt x="1987397" y="2681792"/>
                  </a:cubicBezTo>
                  <a:cubicBezTo>
                    <a:pt x="1987909" y="2683330"/>
                    <a:pt x="1988422" y="2684355"/>
                    <a:pt x="1988935" y="2685893"/>
                  </a:cubicBezTo>
                  <a:cubicBezTo>
                    <a:pt x="1986372" y="2689994"/>
                    <a:pt x="1983809" y="2692044"/>
                    <a:pt x="1984834" y="2696658"/>
                  </a:cubicBezTo>
                  <a:cubicBezTo>
                    <a:pt x="1986372" y="2700759"/>
                    <a:pt x="2009951" y="2712035"/>
                    <a:pt x="2015590" y="2715111"/>
                  </a:cubicBezTo>
                  <a:cubicBezTo>
                    <a:pt x="2029430" y="2706397"/>
                    <a:pt x="2027379" y="2688456"/>
                    <a:pt x="2036606" y="2675129"/>
                  </a:cubicBezTo>
                  <a:cubicBezTo>
                    <a:pt x="2043783" y="2665389"/>
                    <a:pt x="2065824" y="2664364"/>
                    <a:pt x="2076589" y="2657700"/>
                  </a:cubicBezTo>
                  <a:cubicBezTo>
                    <a:pt x="2090429" y="2648986"/>
                    <a:pt x="2097605" y="2631045"/>
                    <a:pt x="2105807" y="2616692"/>
                  </a:cubicBezTo>
                  <a:cubicBezTo>
                    <a:pt x="2104269" y="2613617"/>
                    <a:pt x="2102731" y="2610029"/>
                    <a:pt x="2101706" y="2605928"/>
                  </a:cubicBezTo>
                  <a:close/>
                  <a:moveTo>
                    <a:pt x="1741863" y="2595163"/>
                  </a:moveTo>
                  <a:cubicBezTo>
                    <a:pt x="1749552" y="2600289"/>
                    <a:pt x="1751602" y="2609516"/>
                    <a:pt x="1750064" y="2620281"/>
                  </a:cubicBezTo>
                  <a:lnTo>
                    <a:pt x="1744938" y="2620281"/>
                  </a:lnTo>
                  <a:cubicBezTo>
                    <a:pt x="1742375" y="2617205"/>
                    <a:pt x="1739812" y="2614129"/>
                    <a:pt x="1736737" y="2611054"/>
                  </a:cubicBezTo>
                  <a:cubicBezTo>
                    <a:pt x="1737249" y="2607978"/>
                    <a:pt x="1737762" y="2604903"/>
                    <a:pt x="1738275" y="2601827"/>
                  </a:cubicBezTo>
                  <a:cubicBezTo>
                    <a:pt x="1739300" y="2599777"/>
                    <a:pt x="1740837" y="2597214"/>
                    <a:pt x="1741863" y="2595163"/>
                  </a:cubicBezTo>
                  <a:close/>
                  <a:moveTo>
                    <a:pt x="5990782" y="2571071"/>
                  </a:moveTo>
                  <a:cubicBezTo>
                    <a:pt x="5996933" y="2573634"/>
                    <a:pt x="5999496" y="2576197"/>
                    <a:pt x="6002572" y="2581836"/>
                  </a:cubicBezTo>
                  <a:cubicBezTo>
                    <a:pt x="6002059" y="2583886"/>
                    <a:pt x="6001547" y="2586449"/>
                    <a:pt x="6001034" y="2588500"/>
                  </a:cubicBezTo>
                  <a:lnTo>
                    <a:pt x="5999496" y="2588500"/>
                  </a:lnTo>
                  <a:cubicBezTo>
                    <a:pt x="5997958" y="2587474"/>
                    <a:pt x="5995908" y="2586962"/>
                    <a:pt x="5994370" y="2585937"/>
                  </a:cubicBezTo>
                  <a:cubicBezTo>
                    <a:pt x="5993345" y="2580811"/>
                    <a:pt x="5991807" y="2576197"/>
                    <a:pt x="5990782" y="2571071"/>
                  </a:cubicBezTo>
                  <a:close/>
                  <a:moveTo>
                    <a:pt x="6616663" y="2570046"/>
                  </a:moveTo>
                  <a:lnTo>
                    <a:pt x="6619226" y="2570046"/>
                  </a:lnTo>
                  <a:cubicBezTo>
                    <a:pt x="6601798" y="2615155"/>
                    <a:pt x="6525933" y="2566458"/>
                    <a:pt x="6504917" y="2612592"/>
                  </a:cubicBezTo>
                  <a:cubicBezTo>
                    <a:pt x="6505942" y="2625919"/>
                    <a:pt x="6511581" y="2634121"/>
                    <a:pt x="6522345" y="2637709"/>
                  </a:cubicBezTo>
                  <a:cubicBezTo>
                    <a:pt x="6527471" y="2640272"/>
                    <a:pt x="6533110" y="2638222"/>
                    <a:pt x="6536698" y="2636171"/>
                  </a:cubicBezTo>
                  <a:cubicBezTo>
                    <a:pt x="6541311" y="2623356"/>
                    <a:pt x="6563866" y="2616692"/>
                    <a:pt x="6580269" y="2620281"/>
                  </a:cubicBezTo>
                  <a:cubicBezTo>
                    <a:pt x="6577193" y="2623869"/>
                    <a:pt x="6574118" y="2627457"/>
                    <a:pt x="6571042" y="2631045"/>
                  </a:cubicBezTo>
                  <a:cubicBezTo>
                    <a:pt x="6561303" y="2636171"/>
                    <a:pt x="6551563" y="2641810"/>
                    <a:pt x="6541824" y="2646936"/>
                  </a:cubicBezTo>
                  <a:cubicBezTo>
                    <a:pt x="6539774" y="2659238"/>
                    <a:pt x="6552589" y="2658726"/>
                    <a:pt x="6556177" y="2666927"/>
                  </a:cubicBezTo>
                  <a:cubicBezTo>
                    <a:pt x="6555664" y="2673591"/>
                    <a:pt x="6555152" y="2680255"/>
                    <a:pt x="6554639" y="2686918"/>
                  </a:cubicBezTo>
                  <a:cubicBezTo>
                    <a:pt x="6556689" y="2693070"/>
                    <a:pt x="6561303" y="2693582"/>
                    <a:pt x="6562841" y="2702809"/>
                  </a:cubicBezTo>
                  <a:cubicBezTo>
                    <a:pt x="6561815" y="2703322"/>
                    <a:pt x="6561303" y="2703834"/>
                    <a:pt x="6560278" y="2704346"/>
                  </a:cubicBezTo>
                  <a:cubicBezTo>
                    <a:pt x="6553614" y="2705885"/>
                    <a:pt x="6546950" y="2707935"/>
                    <a:pt x="6540286" y="2709472"/>
                  </a:cubicBezTo>
                  <a:cubicBezTo>
                    <a:pt x="6537211" y="2697683"/>
                    <a:pt x="6530034" y="2695633"/>
                    <a:pt x="6526959" y="2688456"/>
                  </a:cubicBezTo>
                  <a:cubicBezTo>
                    <a:pt x="6523883" y="2680767"/>
                    <a:pt x="6527984" y="2675129"/>
                    <a:pt x="6524396" y="2668465"/>
                  </a:cubicBezTo>
                  <a:cubicBezTo>
                    <a:pt x="6523370" y="2667952"/>
                    <a:pt x="6522858" y="2667440"/>
                    <a:pt x="6521833" y="2666927"/>
                  </a:cubicBezTo>
                  <a:cubicBezTo>
                    <a:pt x="6514144" y="2666927"/>
                    <a:pt x="6513118" y="2667952"/>
                    <a:pt x="6508505" y="2671028"/>
                  </a:cubicBezTo>
                  <a:cubicBezTo>
                    <a:pt x="6507992" y="2687431"/>
                    <a:pt x="6514656" y="2714598"/>
                    <a:pt x="6512606" y="2722800"/>
                  </a:cubicBezTo>
                  <a:cubicBezTo>
                    <a:pt x="6510043" y="2728951"/>
                    <a:pt x="6506968" y="2732027"/>
                    <a:pt x="6499279" y="2733565"/>
                  </a:cubicBezTo>
                  <a:lnTo>
                    <a:pt x="6499279" y="2720237"/>
                  </a:lnTo>
                  <a:cubicBezTo>
                    <a:pt x="6502354" y="2711523"/>
                    <a:pt x="6503892" y="2700246"/>
                    <a:pt x="6501842" y="2689481"/>
                  </a:cubicBezTo>
                  <a:cubicBezTo>
                    <a:pt x="6496203" y="2683330"/>
                    <a:pt x="6483901" y="2681792"/>
                    <a:pt x="6476724" y="2677692"/>
                  </a:cubicBezTo>
                  <a:cubicBezTo>
                    <a:pt x="6477237" y="2673078"/>
                    <a:pt x="6506455" y="2592600"/>
                    <a:pt x="6508505" y="2590037"/>
                  </a:cubicBezTo>
                  <a:cubicBezTo>
                    <a:pt x="6513118" y="2584399"/>
                    <a:pt x="6525421" y="2580298"/>
                    <a:pt x="6531059" y="2575685"/>
                  </a:cubicBezTo>
                  <a:cubicBezTo>
                    <a:pt x="6564891" y="2577735"/>
                    <a:pt x="6591546" y="2592600"/>
                    <a:pt x="6616663" y="2570046"/>
                  </a:cubicBezTo>
                  <a:close/>
                  <a:moveTo>
                    <a:pt x="2020716" y="2570046"/>
                  </a:moveTo>
                  <a:cubicBezTo>
                    <a:pt x="2038144" y="2581323"/>
                    <a:pt x="2057623" y="2598239"/>
                    <a:pt x="2081715" y="2594138"/>
                  </a:cubicBezTo>
                  <a:cubicBezTo>
                    <a:pt x="2088378" y="2601827"/>
                    <a:pt x="2095042" y="2609004"/>
                    <a:pt x="2101706" y="2616692"/>
                  </a:cubicBezTo>
                  <a:cubicBezTo>
                    <a:pt x="2091454" y="2631558"/>
                    <a:pt x="2086841" y="2648986"/>
                    <a:pt x="2070950" y="2657700"/>
                  </a:cubicBezTo>
                  <a:cubicBezTo>
                    <a:pt x="2058648" y="2664877"/>
                    <a:pt x="2040194" y="2663851"/>
                    <a:pt x="2032505" y="2675129"/>
                  </a:cubicBezTo>
                  <a:cubicBezTo>
                    <a:pt x="2027379" y="2687431"/>
                    <a:pt x="2021741" y="2699733"/>
                    <a:pt x="2016615" y="2712548"/>
                  </a:cubicBezTo>
                  <a:lnTo>
                    <a:pt x="2015077" y="2712548"/>
                  </a:lnTo>
                  <a:cubicBezTo>
                    <a:pt x="2006363" y="2703322"/>
                    <a:pt x="2004312" y="2702809"/>
                    <a:pt x="1989960" y="2700759"/>
                  </a:cubicBezTo>
                  <a:cubicBezTo>
                    <a:pt x="1988935" y="2699221"/>
                    <a:pt x="1988422" y="2698196"/>
                    <a:pt x="1987397" y="2696658"/>
                  </a:cubicBezTo>
                  <a:cubicBezTo>
                    <a:pt x="1992523" y="2689994"/>
                    <a:pt x="1993035" y="2687431"/>
                    <a:pt x="1988935" y="2679229"/>
                  </a:cubicBezTo>
                  <a:cubicBezTo>
                    <a:pt x="1995598" y="2677692"/>
                    <a:pt x="1995598" y="2676154"/>
                    <a:pt x="1999699" y="2672566"/>
                  </a:cubicBezTo>
                  <a:cubicBezTo>
                    <a:pt x="1999187" y="2659238"/>
                    <a:pt x="1985346" y="2656675"/>
                    <a:pt x="1975607" y="2651549"/>
                  </a:cubicBezTo>
                  <a:cubicBezTo>
                    <a:pt x="1977145" y="2642322"/>
                    <a:pt x="1974582" y="2633608"/>
                    <a:pt x="1975607" y="2627457"/>
                  </a:cubicBezTo>
                  <a:cubicBezTo>
                    <a:pt x="1980220" y="2618230"/>
                    <a:pt x="1989960" y="2609004"/>
                    <a:pt x="1995598" y="2600802"/>
                  </a:cubicBezTo>
                  <a:cubicBezTo>
                    <a:pt x="1997136" y="2593626"/>
                    <a:pt x="1999187" y="2586449"/>
                    <a:pt x="2000724" y="2579785"/>
                  </a:cubicBezTo>
                  <a:cubicBezTo>
                    <a:pt x="2010976" y="2578760"/>
                    <a:pt x="2016615" y="2576710"/>
                    <a:pt x="2020716" y="2570046"/>
                  </a:cubicBezTo>
                  <a:close/>
                  <a:moveTo>
                    <a:pt x="6684326" y="2560819"/>
                  </a:moveTo>
                  <a:cubicBezTo>
                    <a:pt x="6690990" y="2564407"/>
                    <a:pt x="6690990" y="2569533"/>
                    <a:pt x="6693553" y="2576710"/>
                  </a:cubicBezTo>
                  <a:cubicBezTo>
                    <a:pt x="6697653" y="2577222"/>
                    <a:pt x="6701754" y="2577735"/>
                    <a:pt x="6705342" y="2578248"/>
                  </a:cubicBezTo>
                  <a:cubicBezTo>
                    <a:pt x="6705855" y="2582861"/>
                    <a:pt x="6706368" y="2587987"/>
                    <a:pt x="6706880" y="2592600"/>
                  </a:cubicBezTo>
                  <a:cubicBezTo>
                    <a:pt x="6706368" y="2593113"/>
                    <a:pt x="6705855" y="2593626"/>
                    <a:pt x="6705342" y="2594138"/>
                  </a:cubicBezTo>
                  <a:cubicBezTo>
                    <a:pt x="6700729" y="2594651"/>
                    <a:pt x="6695603" y="2595163"/>
                    <a:pt x="6690990" y="2595676"/>
                  </a:cubicBezTo>
                  <a:lnTo>
                    <a:pt x="6690990" y="2611567"/>
                  </a:lnTo>
                  <a:cubicBezTo>
                    <a:pt x="6689452" y="2611054"/>
                    <a:pt x="6687402" y="2610541"/>
                    <a:pt x="6685864" y="2610029"/>
                  </a:cubicBezTo>
                  <a:cubicBezTo>
                    <a:pt x="6679200" y="2594651"/>
                    <a:pt x="6670999" y="2575172"/>
                    <a:pt x="6684326" y="2560819"/>
                  </a:cubicBezTo>
                  <a:close/>
                  <a:moveTo>
                    <a:pt x="4080332" y="2550055"/>
                  </a:moveTo>
                  <a:lnTo>
                    <a:pt x="4080332" y="2574147"/>
                  </a:lnTo>
                  <a:cubicBezTo>
                    <a:pt x="4068542" y="2575172"/>
                    <a:pt x="4056239" y="2575685"/>
                    <a:pt x="4044450" y="2576710"/>
                  </a:cubicBezTo>
                  <a:cubicBezTo>
                    <a:pt x="4042399" y="2574147"/>
                    <a:pt x="4039836" y="2571584"/>
                    <a:pt x="4037786" y="2568508"/>
                  </a:cubicBezTo>
                  <a:cubicBezTo>
                    <a:pt x="4043937" y="2562870"/>
                    <a:pt x="4051114" y="2561332"/>
                    <a:pt x="4048551" y="2550055"/>
                  </a:cubicBezTo>
                  <a:lnTo>
                    <a:pt x="4080332" y="2550055"/>
                  </a:lnTo>
                  <a:close/>
                  <a:moveTo>
                    <a:pt x="4085970" y="2547492"/>
                  </a:moveTo>
                  <a:cubicBezTo>
                    <a:pt x="4097247" y="2548004"/>
                    <a:pt x="4108012" y="2548517"/>
                    <a:pt x="4119289" y="2549030"/>
                  </a:cubicBezTo>
                  <a:cubicBezTo>
                    <a:pt x="4117239" y="2556206"/>
                    <a:pt x="4115701" y="2566970"/>
                    <a:pt x="4117751" y="2574147"/>
                  </a:cubicBezTo>
                  <a:cubicBezTo>
                    <a:pt x="4129028" y="2572609"/>
                    <a:pt x="4134667" y="2570559"/>
                    <a:pt x="4142869" y="2575685"/>
                  </a:cubicBezTo>
                  <a:lnTo>
                    <a:pt x="4142869" y="2577222"/>
                  </a:lnTo>
                  <a:cubicBezTo>
                    <a:pt x="4141331" y="2585937"/>
                    <a:pt x="4137230" y="2586449"/>
                    <a:pt x="4132104" y="2592088"/>
                  </a:cubicBezTo>
                  <a:cubicBezTo>
                    <a:pt x="4134154" y="2615667"/>
                    <a:pt x="4151583" y="2615667"/>
                    <a:pt x="4142869" y="2654625"/>
                  </a:cubicBezTo>
                  <a:cubicBezTo>
                    <a:pt x="4140306" y="2655137"/>
                    <a:pt x="4137743" y="2655650"/>
                    <a:pt x="4134667" y="2656163"/>
                  </a:cubicBezTo>
                  <a:cubicBezTo>
                    <a:pt x="4130054" y="2655137"/>
                    <a:pt x="4125953" y="2654625"/>
                    <a:pt x="4121339" y="2653600"/>
                  </a:cubicBezTo>
                  <a:cubicBezTo>
                    <a:pt x="4118776" y="2648986"/>
                    <a:pt x="4116213" y="2644885"/>
                    <a:pt x="4113138" y="2640272"/>
                  </a:cubicBezTo>
                  <a:lnTo>
                    <a:pt x="4108012" y="2640272"/>
                  </a:lnTo>
                  <a:cubicBezTo>
                    <a:pt x="4106474" y="2644373"/>
                    <a:pt x="4104424" y="2648474"/>
                    <a:pt x="4102886" y="2652062"/>
                  </a:cubicBezTo>
                  <a:cubicBezTo>
                    <a:pt x="4093659" y="2651549"/>
                    <a:pt x="4089558" y="2653087"/>
                    <a:pt x="4084432" y="2656163"/>
                  </a:cubicBezTo>
                  <a:lnTo>
                    <a:pt x="4084432" y="2657700"/>
                  </a:lnTo>
                  <a:cubicBezTo>
                    <a:pt x="4085970" y="2664877"/>
                    <a:pt x="4088021" y="2672053"/>
                    <a:pt x="4089558" y="2678717"/>
                  </a:cubicBezTo>
                  <a:cubicBezTo>
                    <a:pt x="4089046" y="2679229"/>
                    <a:pt x="4088533" y="2679742"/>
                    <a:pt x="4088021" y="2680255"/>
                  </a:cubicBezTo>
                  <a:cubicBezTo>
                    <a:pt x="4071105" y="2681280"/>
                    <a:pt x="4075718" y="2686406"/>
                    <a:pt x="4063928" y="2677692"/>
                  </a:cubicBezTo>
                  <a:cubicBezTo>
                    <a:pt x="4056239" y="2655137"/>
                    <a:pt x="4032660" y="2644885"/>
                    <a:pt x="4025484" y="2620793"/>
                  </a:cubicBezTo>
                  <a:cubicBezTo>
                    <a:pt x="4033173" y="2614642"/>
                    <a:pt x="4039836" y="2604903"/>
                    <a:pt x="4046500" y="2598239"/>
                  </a:cubicBezTo>
                  <a:lnTo>
                    <a:pt x="4046500" y="2594138"/>
                  </a:lnTo>
                  <a:cubicBezTo>
                    <a:pt x="4043425" y="2592088"/>
                    <a:pt x="4040349" y="2589525"/>
                    <a:pt x="4037273" y="2587474"/>
                  </a:cubicBezTo>
                  <a:cubicBezTo>
                    <a:pt x="4038811" y="2585937"/>
                    <a:pt x="4039836" y="2583886"/>
                    <a:pt x="4041374" y="2582348"/>
                  </a:cubicBezTo>
                  <a:cubicBezTo>
                    <a:pt x="4055727" y="2580811"/>
                    <a:pt x="4069567" y="2579785"/>
                    <a:pt x="4083920" y="2578248"/>
                  </a:cubicBezTo>
                  <a:cubicBezTo>
                    <a:pt x="4084945" y="2566970"/>
                    <a:pt x="4085458" y="2557231"/>
                    <a:pt x="4085970" y="2547492"/>
                  </a:cubicBezTo>
                  <a:close/>
                  <a:moveTo>
                    <a:pt x="4210532" y="2515711"/>
                  </a:moveTo>
                  <a:cubicBezTo>
                    <a:pt x="4217195" y="2516736"/>
                    <a:pt x="4223859" y="2517248"/>
                    <a:pt x="4230523" y="2518274"/>
                  </a:cubicBezTo>
                  <a:lnTo>
                    <a:pt x="4230523" y="2529038"/>
                  </a:lnTo>
                  <a:cubicBezTo>
                    <a:pt x="4220784" y="2556206"/>
                    <a:pt x="4214120" y="2588500"/>
                    <a:pt x="4201305" y="2615155"/>
                  </a:cubicBezTo>
                  <a:cubicBezTo>
                    <a:pt x="4197717" y="2623356"/>
                    <a:pt x="4184389" y="2625919"/>
                    <a:pt x="4181313" y="2635146"/>
                  </a:cubicBezTo>
                  <a:cubicBezTo>
                    <a:pt x="4180801" y="2650011"/>
                    <a:pt x="4180288" y="2665389"/>
                    <a:pt x="4179776" y="2680255"/>
                  </a:cubicBezTo>
                  <a:cubicBezTo>
                    <a:pt x="4176700" y="2685893"/>
                    <a:pt x="4173112" y="2687944"/>
                    <a:pt x="4170549" y="2697683"/>
                  </a:cubicBezTo>
                  <a:cubicBezTo>
                    <a:pt x="4160809" y="2699221"/>
                    <a:pt x="4158759" y="2702809"/>
                    <a:pt x="4152095" y="2706909"/>
                  </a:cubicBezTo>
                  <a:cubicBezTo>
                    <a:pt x="4150558" y="2698708"/>
                    <a:pt x="4149532" y="2700246"/>
                    <a:pt x="4143894" y="2696145"/>
                  </a:cubicBezTo>
                  <a:cubicBezTo>
                    <a:pt x="4125440" y="2702296"/>
                    <a:pt x="4113138" y="2704346"/>
                    <a:pt x="4094684" y="2709472"/>
                  </a:cubicBezTo>
                  <a:cubicBezTo>
                    <a:pt x="4091096" y="2699221"/>
                    <a:pt x="4083407" y="2694607"/>
                    <a:pt x="4077256" y="2686918"/>
                  </a:cubicBezTo>
                  <a:cubicBezTo>
                    <a:pt x="4078794" y="2685893"/>
                    <a:pt x="4079819" y="2685381"/>
                    <a:pt x="4081357" y="2684355"/>
                  </a:cubicBezTo>
                  <a:cubicBezTo>
                    <a:pt x="4084945" y="2683330"/>
                    <a:pt x="4088533" y="2682818"/>
                    <a:pt x="4092121" y="2681792"/>
                  </a:cubicBezTo>
                  <a:cubicBezTo>
                    <a:pt x="4094684" y="2672053"/>
                    <a:pt x="4089558" y="2666414"/>
                    <a:pt x="4088021" y="2656675"/>
                  </a:cubicBezTo>
                  <a:lnTo>
                    <a:pt x="4090584" y="2656675"/>
                  </a:lnTo>
                  <a:cubicBezTo>
                    <a:pt x="4096222" y="2654625"/>
                    <a:pt x="4103398" y="2654112"/>
                    <a:pt x="4108012" y="2651549"/>
                  </a:cubicBezTo>
                  <a:cubicBezTo>
                    <a:pt x="4109037" y="2648986"/>
                    <a:pt x="4109550" y="2646423"/>
                    <a:pt x="4110575" y="2643348"/>
                  </a:cubicBezTo>
                  <a:cubicBezTo>
                    <a:pt x="4113650" y="2647961"/>
                    <a:pt x="4116726" y="2652062"/>
                    <a:pt x="4119802" y="2656675"/>
                  </a:cubicBezTo>
                  <a:cubicBezTo>
                    <a:pt x="4127491" y="2657188"/>
                    <a:pt x="4134667" y="2657700"/>
                    <a:pt x="4142356" y="2658213"/>
                  </a:cubicBezTo>
                  <a:cubicBezTo>
                    <a:pt x="4144919" y="2656163"/>
                    <a:pt x="4143381" y="2658213"/>
                    <a:pt x="4144919" y="2655650"/>
                  </a:cubicBezTo>
                  <a:cubicBezTo>
                    <a:pt x="4160809" y="2631558"/>
                    <a:pt x="4137743" y="2607978"/>
                    <a:pt x="4135692" y="2592088"/>
                  </a:cubicBezTo>
                  <a:cubicBezTo>
                    <a:pt x="4143381" y="2589525"/>
                    <a:pt x="4145944" y="2586449"/>
                    <a:pt x="4146457" y="2576197"/>
                  </a:cubicBezTo>
                  <a:cubicBezTo>
                    <a:pt x="4144406" y="2572609"/>
                    <a:pt x="4143894" y="2571584"/>
                    <a:pt x="4139793" y="2569533"/>
                  </a:cubicBezTo>
                  <a:cubicBezTo>
                    <a:pt x="4133642" y="2566970"/>
                    <a:pt x="4125953" y="2569533"/>
                    <a:pt x="4119802" y="2571071"/>
                  </a:cubicBezTo>
                  <a:lnTo>
                    <a:pt x="4119802" y="2562870"/>
                  </a:lnTo>
                  <a:cubicBezTo>
                    <a:pt x="4120827" y="2558256"/>
                    <a:pt x="4121339" y="2554156"/>
                    <a:pt x="4122365" y="2549542"/>
                  </a:cubicBezTo>
                  <a:cubicBezTo>
                    <a:pt x="4147995" y="2549542"/>
                    <a:pt x="4161322" y="2555181"/>
                    <a:pt x="4180801" y="2561332"/>
                  </a:cubicBezTo>
                  <a:cubicBezTo>
                    <a:pt x="4180801" y="2548004"/>
                    <a:pt x="4186952" y="2528526"/>
                    <a:pt x="4194128" y="2521350"/>
                  </a:cubicBezTo>
                  <a:cubicBezTo>
                    <a:pt x="4199767" y="2519299"/>
                    <a:pt x="4205406" y="2517248"/>
                    <a:pt x="4210532" y="2515711"/>
                  </a:cubicBezTo>
                  <a:close/>
                  <a:moveTo>
                    <a:pt x="6421876" y="2505972"/>
                  </a:moveTo>
                  <a:cubicBezTo>
                    <a:pt x="6431103" y="2506484"/>
                    <a:pt x="6440330" y="2506997"/>
                    <a:pt x="6449556" y="2507509"/>
                  </a:cubicBezTo>
                  <a:cubicBezTo>
                    <a:pt x="6447506" y="2516736"/>
                    <a:pt x="6446993" y="2523400"/>
                    <a:pt x="6445456" y="2532626"/>
                  </a:cubicBezTo>
                  <a:cubicBezTo>
                    <a:pt x="6450069" y="2538778"/>
                    <a:pt x="6454170" y="2544929"/>
                    <a:pt x="6458783" y="2551080"/>
                  </a:cubicBezTo>
                  <a:lnTo>
                    <a:pt x="6458783" y="2561845"/>
                  </a:lnTo>
                  <a:cubicBezTo>
                    <a:pt x="6461859" y="2567996"/>
                    <a:pt x="6475186" y="2573122"/>
                    <a:pt x="6479800" y="2579273"/>
                  </a:cubicBezTo>
                  <a:cubicBezTo>
                    <a:pt x="6478262" y="2580298"/>
                    <a:pt x="6477237" y="2580811"/>
                    <a:pt x="6475699" y="2581836"/>
                  </a:cubicBezTo>
                  <a:cubicBezTo>
                    <a:pt x="6464422" y="2587474"/>
                    <a:pt x="6450582" y="2586449"/>
                    <a:pt x="6444943" y="2597726"/>
                  </a:cubicBezTo>
                  <a:cubicBezTo>
                    <a:pt x="6443918" y="2605928"/>
                    <a:pt x="6443405" y="2613617"/>
                    <a:pt x="6442380" y="2621818"/>
                  </a:cubicBezTo>
                  <a:cubicBezTo>
                    <a:pt x="6436229" y="2630020"/>
                    <a:pt x="6430078" y="2637709"/>
                    <a:pt x="6423926" y="2645911"/>
                  </a:cubicBezTo>
                  <a:cubicBezTo>
                    <a:pt x="6419313" y="2661289"/>
                    <a:pt x="6421876" y="2674616"/>
                    <a:pt x="6414700" y="2685893"/>
                  </a:cubicBezTo>
                  <a:cubicBezTo>
                    <a:pt x="6405473" y="2688456"/>
                    <a:pt x="6396247" y="2691019"/>
                    <a:pt x="6387020" y="2694095"/>
                  </a:cubicBezTo>
                  <a:cubicBezTo>
                    <a:pt x="6368566" y="2675641"/>
                    <a:pt x="6354726" y="2679742"/>
                    <a:pt x="6326020" y="2682305"/>
                  </a:cubicBezTo>
                  <a:cubicBezTo>
                    <a:pt x="6317819" y="2667440"/>
                    <a:pt x="6306029" y="2674616"/>
                    <a:pt x="6294240" y="2667952"/>
                  </a:cubicBezTo>
                  <a:cubicBezTo>
                    <a:pt x="6291164" y="2660263"/>
                    <a:pt x="6289114" y="2641297"/>
                    <a:pt x="6283475" y="2633608"/>
                  </a:cubicBezTo>
                  <a:cubicBezTo>
                    <a:pt x="6277836" y="2629507"/>
                    <a:pt x="6272198" y="2625407"/>
                    <a:pt x="6266047" y="2621818"/>
                  </a:cubicBezTo>
                  <a:cubicBezTo>
                    <a:pt x="6262971" y="2617718"/>
                    <a:pt x="6253232" y="2583886"/>
                    <a:pt x="6252719" y="2578248"/>
                  </a:cubicBezTo>
                  <a:cubicBezTo>
                    <a:pt x="6256307" y="2570559"/>
                    <a:pt x="6259895" y="2564920"/>
                    <a:pt x="6267072" y="2560819"/>
                  </a:cubicBezTo>
                  <a:lnTo>
                    <a:pt x="6268610" y="2560819"/>
                  </a:lnTo>
                  <a:cubicBezTo>
                    <a:pt x="6271173" y="2575685"/>
                    <a:pt x="6281425" y="2578248"/>
                    <a:pt x="6291164" y="2585937"/>
                  </a:cubicBezTo>
                  <a:cubicBezTo>
                    <a:pt x="6301929" y="2584911"/>
                    <a:pt x="6312181" y="2584399"/>
                    <a:pt x="6322945" y="2583374"/>
                  </a:cubicBezTo>
                  <a:cubicBezTo>
                    <a:pt x="6329096" y="2579785"/>
                    <a:pt x="6335247" y="2576197"/>
                    <a:pt x="6341398" y="2572609"/>
                  </a:cubicBezTo>
                  <a:cubicBezTo>
                    <a:pt x="6352676" y="2570046"/>
                    <a:pt x="6381381" y="2585937"/>
                    <a:pt x="6390608" y="2568508"/>
                  </a:cubicBezTo>
                  <a:lnTo>
                    <a:pt x="6390608" y="2555181"/>
                  </a:lnTo>
                  <a:cubicBezTo>
                    <a:pt x="6394196" y="2544416"/>
                    <a:pt x="6407011" y="2536727"/>
                    <a:pt x="6410599" y="2528526"/>
                  </a:cubicBezTo>
                  <a:cubicBezTo>
                    <a:pt x="6413674" y="2521350"/>
                    <a:pt x="6412137" y="2514686"/>
                    <a:pt x="6414700" y="2510072"/>
                  </a:cubicBezTo>
                  <a:cubicBezTo>
                    <a:pt x="6417263" y="2508022"/>
                    <a:pt x="6419313" y="2506997"/>
                    <a:pt x="6421876" y="2505972"/>
                  </a:cubicBezTo>
                  <a:close/>
                  <a:moveTo>
                    <a:pt x="4572425" y="2504946"/>
                  </a:moveTo>
                  <a:cubicBezTo>
                    <a:pt x="4583190" y="2510072"/>
                    <a:pt x="4586265" y="2528013"/>
                    <a:pt x="4593442" y="2536727"/>
                  </a:cubicBezTo>
                  <a:cubicBezTo>
                    <a:pt x="4593954" y="2561332"/>
                    <a:pt x="4582165" y="2580298"/>
                    <a:pt x="4569350" y="2592600"/>
                  </a:cubicBezTo>
                  <a:cubicBezTo>
                    <a:pt x="4545770" y="2584911"/>
                    <a:pt x="4527829" y="2596189"/>
                    <a:pt x="4524241" y="2616692"/>
                  </a:cubicBezTo>
                  <a:cubicBezTo>
                    <a:pt x="4504250" y="2617718"/>
                    <a:pt x="4490922" y="2623869"/>
                    <a:pt x="4475032" y="2627457"/>
                  </a:cubicBezTo>
                  <a:cubicBezTo>
                    <a:pt x="4478107" y="2611567"/>
                    <a:pt x="4481183" y="2595676"/>
                    <a:pt x="4484258" y="2579785"/>
                  </a:cubicBezTo>
                  <a:cubicBezTo>
                    <a:pt x="4489897" y="2568508"/>
                    <a:pt x="4507838" y="2562870"/>
                    <a:pt x="4510913" y="2550567"/>
                  </a:cubicBezTo>
                  <a:cubicBezTo>
                    <a:pt x="4512451" y="2545441"/>
                    <a:pt x="4504762" y="2530576"/>
                    <a:pt x="4505788" y="2517248"/>
                  </a:cubicBezTo>
                  <a:lnTo>
                    <a:pt x="4508350" y="2517248"/>
                  </a:lnTo>
                  <a:cubicBezTo>
                    <a:pt x="4528342" y="2505972"/>
                    <a:pt x="4556535" y="2523913"/>
                    <a:pt x="4572425" y="2504946"/>
                  </a:cubicBezTo>
                  <a:close/>
                  <a:moveTo>
                    <a:pt x="6395221" y="2495720"/>
                  </a:moveTo>
                  <a:cubicBezTo>
                    <a:pt x="6397784" y="2497770"/>
                    <a:pt x="6397784" y="2500333"/>
                    <a:pt x="6399322" y="2503921"/>
                  </a:cubicBezTo>
                  <a:lnTo>
                    <a:pt x="6399322" y="2505459"/>
                  </a:lnTo>
                  <a:cubicBezTo>
                    <a:pt x="6394196" y="2506997"/>
                    <a:pt x="6388558" y="2509047"/>
                    <a:pt x="6383432" y="2510585"/>
                  </a:cubicBezTo>
                  <a:cubicBezTo>
                    <a:pt x="6381894" y="2508022"/>
                    <a:pt x="6379843" y="2505459"/>
                    <a:pt x="6378306" y="2502383"/>
                  </a:cubicBezTo>
                  <a:cubicBezTo>
                    <a:pt x="6384969" y="2500333"/>
                    <a:pt x="6388558" y="2500333"/>
                    <a:pt x="6395221" y="2495720"/>
                  </a:cubicBezTo>
                  <a:close/>
                  <a:moveTo>
                    <a:pt x="4593954" y="2487518"/>
                  </a:moveTo>
                  <a:cubicBezTo>
                    <a:pt x="4624197" y="2488031"/>
                    <a:pt x="4645214" y="2509047"/>
                    <a:pt x="4666743" y="2515198"/>
                  </a:cubicBezTo>
                  <a:cubicBezTo>
                    <a:pt x="4676995" y="2516736"/>
                    <a:pt x="4687247" y="2518787"/>
                    <a:pt x="4697499" y="2520324"/>
                  </a:cubicBezTo>
                  <a:cubicBezTo>
                    <a:pt x="4708776" y="2513661"/>
                    <a:pt x="4712877" y="2504434"/>
                    <a:pt x="4729280" y="2501871"/>
                  </a:cubicBezTo>
                  <a:cubicBezTo>
                    <a:pt x="4733893" y="2508535"/>
                    <a:pt x="4737994" y="2509047"/>
                    <a:pt x="4747733" y="2506997"/>
                  </a:cubicBezTo>
                  <a:cubicBezTo>
                    <a:pt x="4742095" y="2515711"/>
                    <a:pt x="4736456" y="2524937"/>
                    <a:pt x="4730305" y="2533652"/>
                  </a:cubicBezTo>
                  <a:cubicBezTo>
                    <a:pt x="4730818" y="2561845"/>
                    <a:pt x="4731330" y="2590550"/>
                    <a:pt x="4731843" y="2618743"/>
                  </a:cubicBezTo>
                  <a:cubicBezTo>
                    <a:pt x="4734406" y="2625919"/>
                    <a:pt x="4740557" y="2628995"/>
                    <a:pt x="4741070" y="2637196"/>
                  </a:cubicBezTo>
                  <a:cubicBezTo>
                    <a:pt x="4714927" y="2653087"/>
                    <a:pt x="4703137" y="2670515"/>
                    <a:pt x="4693398" y="2702296"/>
                  </a:cubicBezTo>
                  <a:cubicBezTo>
                    <a:pt x="4682121" y="2694095"/>
                    <a:pt x="4670331" y="2686406"/>
                    <a:pt x="4659054" y="2678204"/>
                  </a:cubicBezTo>
                  <a:lnTo>
                    <a:pt x="4659054" y="2662314"/>
                  </a:lnTo>
                  <a:cubicBezTo>
                    <a:pt x="4630861" y="2647448"/>
                    <a:pt x="4602669" y="2633096"/>
                    <a:pt x="4573963" y="2618743"/>
                  </a:cubicBezTo>
                  <a:lnTo>
                    <a:pt x="4573963" y="2613617"/>
                  </a:lnTo>
                  <a:cubicBezTo>
                    <a:pt x="4579089" y="2610029"/>
                    <a:pt x="4584728" y="2606441"/>
                    <a:pt x="4589854" y="2602852"/>
                  </a:cubicBezTo>
                  <a:lnTo>
                    <a:pt x="4589854" y="2600289"/>
                  </a:lnTo>
                  <a:cubicBezTo>
                    <a:pt x="4585240" y="2597214"/>
                    <a:pt x="4582677" y="2595163"/>
                    <a:pt x="4575501" y="2593626"/>
                  </a:cubicBezTo>
                  <a:cubicBezTo>
                    <a:pt x="4585240" y="2573122"/>
                    <a:pt x="4598055" y="2565433"/>
                    <a:pt x="4598055" y="2533652"/>
                  </a:cubicBezTo>
                  <a:cubicBezTo>
                    <a:pt x="4587291" y="2525450"/>
                    <a:pt x="4587803" y="2509560"/>
                    <a:pt x="4577039" y="2501871"/>
                  </a:cubicBezTo>
                  <a:cubicBezTo>
                    <a:pt x="4578064" y="2500846"/>
                    <a:pt x="4578576" y="2500333"/>
                    <a:pt x="4579602" y="2499308"/>
                  </a:cubicBezTo>
                  <a:cubicBezTo>
                    <a:pt x="4582677" y="2493157"/>
                    <a:pt x="4588316" y="2491619"/>
                    <a:pt x="4593954" y="2487518"/>
                  </a:cubicBezTo>
                  <a:close/>
                  <a:moveTo>
                    <a:pt x="2801914" y="2673591"/>
                  </a:moveTo>
                  <a:cubicBezTo>
                    <a:pt x="2815754" y="2671540"/>
                    <a:pt x="2818830" y="2661289"/>
                    <a:pt x="2829594" y="2659238"/>
                  </a:cubicBezTo>
                  <a:cubicBezTo>
                    <a:pt x="2842922" y="2656163"/>
                    <a:pt x="2855737" y="2668977"/>
                    <a:pt x="2866501" y="2671028"/>
                  </a:cubicBezTo>
                  <a:cubicBezTo>
                    <a:pt x="2882904" y="2674103"/>
                    <a:pt x="2895719" y="2663339"/>
                    <a:pt x="2913147" y="2668465"/>
                  </a:cubicBezTo>
                  <a:cubicBezTo>
                    <a:pt x="2937752" y="2675641"/>
                    <a:pt x="2949029" y="2698708"/>
                    <a:pt x="2969021" y="2711011"/>
                  </a:cubicBezTo>
                  <a:cubicBezTo>
                    <a:pt x="2982348" y="2719212"/>
                    <a:pt x="3000802" y="2715111"/>
                    <a:pt x="3015667" y="2721775"/>
                  </a:cubicBezTo>
                  <a:cubicBezTo>
                    <a:pt x="3028482" y="2763295"/>
                    <a:pt x="3031558" y="2815580"/>
                    <a:pt x="2995676" y="2838647"/>
                  </a:cubicBezTo>
                  <a:cubicBezTo>
                    <a:pt x="2988499" y="2841723"/>
                    <a:pt x="2981323" y="2844798"/>
                    <a:pt x="2974659" y="2847874"/>
                  </a:cubicBezTo>
                  <a:cubicBezTo>
                    <a:pt x="2963895" y="2860176"/>
                    <a:pt x="2964920" y="2881193"/>
                    <a:pt x="2952105" y="2891444"/>
                  </a:cubicBezTo>
                  <a:cubicBezTo>
                    <a:pt x="2946979" y="2889907"/>
                    <a:pt x="2941340" y="2887857"/>
                    <a:pt x="2936214" y="2886319"/>
                  </a:cubicBezTo>
                  <a:cubicBezTo>
                    <a:pt x="2934677" y="2887857"/>
                    <a:pt x="2933651" y="2889907"/>
                    <a:pt x="2932114" y="2891444"/>
                  </a:cubicBezTo>
                  <a:cubicBezTo>
                    <a:pt x="2933651" y="2894007"/>
                    <a:pt x="2935702" y="2896570"/>
                    <a:pt x="2937240" y="2899646"/>
                  </a:cubicBezTo>
                  <a:cubicBezTo>
                    <a:pt x="2924425" y="2931940"/>
                    <a:pt x="2939290" y="2978074"/>
                    <a:pt x="2929038" y="3007292"/>
                  </a:cubicBezTo>
                  <a:cubicBezTo>
                    <a:pt x="2924425" y="3011392"/>
                    <a:pt x="2920324" y="3015493"/>
                    <a:pt x="2915710" y="3019081"/>
                  </a:cubicBezTo>
                  <a:cubicBezTo>
                    <a:pt x="2914173" y="3030359"/>
                    <a:pt x="2913147" y="3042148"/>
                    <a:pt x="2911610" y="3053425"/>
                  </a:cubicBezTo>
                  <a:cubicBezTo>
                    <a:pt x="2900333" y="3072904"/>
                    <a:pt x="2891618" y="3085719"/>
                    <a:pt x="2883929" y="3111861"/>
                  </a:cubicBezTo>
                  <a:cubicBezTo>
                    <a:pt x="2869064" y="3112887"/>
                    <a:pt x="2863938" y="3116987"/>
                    <a:pt x="2862913" y="3131853"/>
                  </a:cubicBezTo>
                  <a:cubicBezTo>
                    <a:pt x="2845485" y="3131340"/>
                    <a:pt x="2827544" y="3130827"/>
                    <a:pt x="2810116" y="3130315"/>
                  </a:cubicBezTo>
                  <a:cubicBezTo>
                    <a:pt x="2801401" y="3137491"/>
                    <a:pt x="2792175" y="3144668"/>
                    <a:pt x="2783460" y="3151331"/>
                  </a:cubicBezTo>
                  <a:cubicBezTo>
                    <a:pt x="2774234" y="3153382"/>
                    <a:pt x="2765007" y="3155945"/>
                    <a:pt x="2755780" y="3157995"/>
                  </a:cubicBezTo>
                  <a:cubicBezTo>
                    <a:pt x="2739890" y="3167222"/>
                    <a:pt x="2734764" y="3181575"/>
                    <a:pt x="2714772" y="3188751"/>
                  </a:cubicBezTo>
                  <a:cubicBezTo>
                    <a:pt x="2713747" y="3198490"/>
                    <a:pt x="2709646" y="3204642"/>
                    <a:pt x="2708109" y="3211305"/>
                  </a:cubicBezTo>
                  <a:cubicBezTo>
                    <a:pt x="2703495" y="3230784"/>
                    <a:pt x="2715285" y="3252313"/>
                    <a:pt x="2706571" y="3269742"/>
                  </a:cubicBezTo>
                  <a:cubicBezTo>
                    <a:pt x="2674277" y="3279481"/>
                    <a:pt x="2678890" y="3326640"/>
                    <a:pt x="2649673" y="3339967"/>
                  </a:cubicBezTo>
                  <a:cubicBezTo>
                    <a:pt x="2655824" y="3331253"/>
                    <a:pt x="2662488" y="3325614"/>
                    <a:pt x="2664025" y="3312287"/>
                  </a:cubicBezTo>
                  <a:cubicBezTo>
                    <a:pt x="2662488" y="3311262"/>
                    <a:pt x="2661462" y="3310749"/>
                    <a:pt x="2659925" y="3309724"/>
                  </a:cubicBezTo>
                  <a:cubicBezTo>
                    <a:pt x="2658387" y="3309211"/>
                    <a:pt x="2656336" y="3308699"/>
                    <a:pt x="2654799" y="3308186"/>
                  </a:cubicBezTo>
                  <a:cubicBezTo>
                    <a:pt x="2651210" y="3310237"/>
                    <a:pt x="2647622" y="3312799"/>
                    <a:pt x="2644034" y="3314850"/>
                  </a:cubicBezTo>
                  <a:cubicBezTo>
                    <a:pt x="2638908" y="3344581"/>
                    <a:pt x="2621480" y="3383538"/>
                    <a:pt x="2600463" y="3398403"/>
                  </a:cubicBezTo>
                  <a:cubicBezTo>
                    <a:pt x="2596362" y="3345606"/>
                    <a:pt x="2588161" y="3350732"/>
                    <a:pt x="2553817" y="3325614"/>
                  </a:cubicBezTo>
                  <a:cubicBezTo>
                    <a:pt x="2550229" y="3327152"/>
                    <a:pt x="2546640" y="3329203"/>
                    <a:pt x="2543052" y="3330740"/>
                  </a:cubicBezTo>
                  <a:cubicBezTo>
                    <a:pt x="2539464" y="3317925"/>
                    <a:pt x="2529725" y="3306136"/>
                    <a:pt x="2513834" y="3309724"/>
                  </a:cubicBezTo>
                  <a:cubicBezTo>
                    <a:pt x="2541002" y="3272817"/>
                    <a:pt x="2559968" y="3258977"/>
                    <a:pt x="2597388" y="3232834"/>
                  </a:cubicBezTo>
                  <a:cubicBezTo>
                    <a:pt x="2597900" y="3218482"/>
                    <a:pt x="2596362" y="3207205"/>
                    <a:pt x="2593287" y="3196953"/>
                  </a:cubicBezTo>
                  <a:cubicBezTo>
                    <a:pt x="2588161" y="3195927"/>
                    <a:pt x="2582522" y="3195415"/>
                    <a:pt x="2577396" y="3194390"/>
                  </a:cubicBezTo>
                  <a:cubicBezTo>
                    <a:pt x="2579959" y="3182600"/>
                    <a:pt x="2584060" y="3169272"/>
                    <a:pt x="2581497" y="3155945"/>
                  </a:cubicBezTo>
                  <a:cubicBezTo>
                    <a:pt x="2579959" y="3155432"/>
                    <a:pt x="2578934" y="3154920"/>
                    <a:pt x="2577396" y="3154407"/>
                  </a:cubicBezTo>
                  <a:cubicBezTo>
                    <a:pt x="2570220" y="3151331"/>
                    <a:pt x="2564069" y="3155432"/>
                    <a:pt x="2557405" y="3156970"/>
                  </a:cubicBezTo>
                  <a:cubicBezTo>
                    <a:pt x="2541514" y="3095458"/>
                    <a:pt x="2537414" y="3130315"/>
                    <a:pt x="2500507" y="3107761"/>
                  </a:cubicBezTo>
                  <a:cubicBezTo>
                    <a:pt x="2504608" y="3093920"/>
                    <a:pt x="2495893" y="3079568"/>
                    <a:pt x="2497944" y="3069316"/>
                  </a:cubicBezTo>
                  <a:cubicBezTo>
                    <a:pt x="2505120" y="3026770"/>
                    <a:pt x="2513322" y="3018569"/>
                    <a:pt x="2489742" y="2976536"/>
                  </a:cubicBezTo>
                  <a:cubicBezTo>
                    <a:pt x="2476415" y="2974998"/>
                    <a:pt x="2460012" y="2974998"/>
                    <a:pt x="2451297" y="2969872"/>
                  </a:cubicBezTo>
                  <a:cubicBezTo>
                    <a:pt x="2448222" y="2949881"/>
                    <a:pt x="2447709" y="2941166"/>
                    <a:pt x="2443096" y="2919637"/>
                  </a:cubicBezTo>
                  <a:cubicBezTo>
                    <a:pt x="2415928" y="2901184"/>
                    <a:pt x="2345190" y="2890932"/>
                    <a:pt x="2334425" y="2863764"/>
                  </a:cubicBezTo>
                  <a:cubicBezTo>
                    <a:pt x="2333400" y="2850437"/>
                    <a:pt x="2332887" y="2837109"/>
                    <a:pt x="2331862" y="2823782"/>
                  </a:cubicBezTo>
                  <a:cubicBezTo>
                    <a:pt x="2291880" y="2823782"/>
                    <a:pt x="2281628" y="2845311"/>
                    <a:pt x="2254973" y="2853000"/>
                  </a:cubicBezTo>
                  <a:cubicBezTo>
                    <a:pt x="2244208" y="2856075"/>
                    <a:pt x="2225242" y="2849924"/>
                    <a:pt x="2212427" y="2851462"/>
                  </a:cubicBezTo>
                  <a:cubicBezTo>
                    <a:pt x="2211402" y="2841723"/>
                    <a:pt x="2212940" y="2822757"/>
                    <a:pt x="2207301" y="2817118"/>
                  </a:cubicBezTo>
                  <a:cubicBezTo>
                    <a:pt x="2194999" y="2822244"/>
                    <a:pt x="2193974" y="2827883"/>
                    <a:pt x="2172957" y="2827883"/>
                  </a:cubicBezTo>
                  <a:cubicBezTo>
                    <a:pt x="2167318" y="2817118"/>
                    <a:pt x="2165781" y="2817118"/>
                    <a:pt x="2154503" y="2811992"/>
                  </a:cubicBezTo>
                  <a:cubicBezTo>
                    <a:pt x="2153991" y="2795076"/>
                    <a:pt x="2143739" y="2786875"/>
                    <a:pt x="2137075" y="2774572"/>
                  </a:cubicBezTo>
                  <a:cubicBezTo>
                    <a:pt x="2140663" y="2757144"/>
                    <a:pt x="2153478" y="2731514"/>
                    <a:pt x="2162192" y="2716136"/>
                  </a:cubicBezTo>
                  <a:cubicBezTo>
                    <a:pt x="2178083" y="2709472"/>
                    <a:pt x="2193974" y="2702809"/>
                    <a:pt x="2209864" y="2696145"/>
                  </a:cubicBezTo>
                  <a:cubicBezTo>
                    <a:pt x="2217553" y="2694095"/>
                    <a:pt x="2221654" y="2698196"/>
                    <a:pt x="2228318" y="2696145"/>
                  </a:cubicBezTo>
                  <a:cubicBezTo>
                    <a:pt x="2232418" y="2674103"/>
                    <a:pt x="2236519" y="2652062"/>
                    <a:pt x="2240107" y="2629507"/>
                  </a:cubicBezTo>
                  <a:cubicBezTo>
                    <a:pt x="2238570" y="2613617"/>
                    <a:pt x="2223192" y="2609516"/>
                    <a:pt x="2225755" y="2591063"/>
                  </a:cubicBezTo>
                  <a:cubicBezTo>
                    <a:pt x="2231393" y="2589012"/>
                    <a:pt x="2237032" y="2586449"/>
                    <a:pt x="2243183" y="2584399"/>
                  </a:cubicBezTo>
                  <a:lnTo>
                    <a:pt x="2243183" y="2579273"/>
                  </a:lnTo>
                  <a:cubicBezTo>
                    <a:pt x="2239082" y="2575685"/>
                    <a:pt x="2234469" y="2574659"/>
                    <a:pt x="2231393" y="2570046"/>
                  </a:cubicBezTo>
                  <a:cubicBezTo>
                    <a:pt x="2230881" y="2568508"/>
                    <a:pt x="2230368" y="2566458"/>
                    <a:pt x="2229855" y="2564920"/>
                  </a:cubicBezTo>
                  <a:cubicBezTo>
                    <a:pt x="2230368" y="2564407"/>
                    <a:pt x="2230881" y="2563895"/>
                    <a:pt x="2231393" y="2563382"/>
                  </a:cubicBezTo>
                  <a:cubicBezTo>
                    <a:pt x="2252410" y="2563382"/>
                    <a:pt x="2274451" y="2558256"/>
                    <a:pt x="2285728" y="2558256"/>
                  </a:cubicBezTo>
                  <a:cubicBezTo>
                    <a:pt x="2290854" y="2570046"/>
                    <a:pt x="2299569" y="2578248"/>
                    <a:pt x="2308283" y="2585937"/>
                  </a:cubicBezTo>
                  <a:cubicBezTo>
                    <a:pt x="2342114" y="2583374"/>
                    <a:pt x="2354416" y="2565433"/>
                    <a:pt x="2378509" y="2551593"/>
                  </a:cubicBezTo>
                  <a:cubicBezTo>
                    <a:pt x="2377996" y="2548517"/>
                    <a:pt x="2377483" y="2545441"/>
                    <a:pt x="2376971" y="2542366"/>
                  </a:cubicBezTo>
                  <a:cubicBezTo>
                    <a:pt x="2372357" y="2542878"/>
                    <a:pt x="2368257" y="2543391"/>
                    <a:pt x="2363643" y="2543904"/>
                  </a:cubicBezTo>
                  <a:cubicBezTo>
                    <a:pt x="2362618" y="2531089"/>
                    <a:pt x="2355442" y="2516224"/>
                    <a:pt x="2349290" y="2508022"/>
                  </a:cubicBezTo>
                  <a:cubicBezTo>
                    <a:pt x="2350316" y="2507509"/>
                    <a:pt x="2350828" y="2506997"/>
                    <a:pt x="2351853" y="2506484"/>
                  </a:cubicBezTo>
                  <a:cubicBezTo>
                    <a:pt x="2365694" y="2508535"/>
                    <a:pt x="2376458" y="2513661"/>
                    <a:pt x="2385172" y="2520837"/>
                  </a:cubicBezTo>
                  <a:cubicBezTo>
                    <a:pt x="2387223" y="2520324"/>
                    <a:pt x="2389786" y="2519811"/>
                    <a:pt x="2391836" y="2519299"/>
                  </a:cubicBezTo>
                  <a:cubicBezTo>
                    <a:pt x="2392861" y="2513148"/>
                    <a:pt x="2392861" y="2511610"/>
                    <a:pt x="2396962" y="2508535"/>
                  </a:cubicBezTo>
                  <a:cubicBezTo>
                    <a:pt x="2425155" y="2497770"/>
                    <a:pt x="2426180" y="2500333"/>
                    <a:pt x="2446171" y="2483417"/>
                  </a:cubicBezTo>
                  <a:cubicBezTo>
                    <a:pt x="2447709" y="2484442"/>
                    <a:pt x="2449760" y="2484955"/>
                    <a:pt x="2451297" y="2485980"/>
                  </a:cubicBezTo>
                  <a:cubicBezTo>
                    <a:pt x="2452323" y="2500333"/>
                    <a:pt x="2462062" y="2503409"/>
                    <a:pt x="2460524" y="2512635"/>
                  </a:cubicBezTo>
                  <a:cubicBezTo>
                    <a:pt x="2452323" y="2536215"/>
                    <a:pt x="2450785" y="2570046"/>
                    <a:pt x="2484616" y="2572609"/>
                  </a:cubicBezTo>
                  <a:cubicBezTo>
                    <a:pt x="2494868" y="2567996"/>
                    <a:pt x="2510246" y="2558769"/>
                    <a:pt x="2518960" y="2556719"/>
                  </a:cubicBezTo>
                  <a:cubicBezTo>
                    <a:pt x="2530237" y="2554156"/>
                    <a:pt x="2536388" y="2562357"/>
                    <a:pt x="2546640" y="2556719"/>
                  </a:cubicBezTo>
                  <a:cubicBezTo>
                    <a:pt x="2547666" y="2553130"/>
                    <a:pt x="2548178" y="2549542"/>
                    <a:pt x="2549203" y="2545954"/>
                  </a:cubicBezTo>
                  <a:cubicBezTo>
                    <a:pt x="2557405" y="2544929"/>
                    <a:pt x="2565094" y="2544416"/>
                    <a:pt x="2573296" y="2543391"/>
                  </a:cubicBezTo>
                  <a:cubicBezTo>
                    <a:pt x="2583035" y="2557231"/>
                    <a:pt x="2602001" y="2554156"/>
                    <a:pt x="2620967" y="2550055"/>
                  </a:cubicBezTo>
                  <a:cubicBezTo>
                    <a:pt x="2628656" y="2532626"/>
                    <a:pt x="2638908" y="2521862"/>
                    <a:pt x="2648647" y="2507509"/>
                  </a:cubicBezTo>
                  <a:cubicBezTo>
                    <a:pt x="2657874" y="2516736"/>
                    <a:pt x="2654286" y="2536215"/>
                    <a:pt x="2661975" y="2547492"/>
                  </a:cubicBezTo>
                  <a:cubicBezTo>
                    <a:pt x="2669151" y="2553643"/>
                    <a:pt x="2676327" y="2559794"/>
                    <a:pt x="2682991" y="2565945"/>
                  </a:cubicBezTo>
                  <a:cubicBezTo>
                    <a:pt x="2679403" y="2591575"/>
                    <a:pt x="2660437" y="2593626"/>
                    <a:pt x="2648647" y="2609516"/>
                  </a:cubicBezTo>
                  <a:cubicBezTo>
                    <a:pt x="2649673" y="2615667"/>
                    <a:pt x="2650698" y="2617205"/>
                    <a:pt x="2655311" y="2620281"/>
                  </a:cubicBezTo>
                  <a:lnTo>
                    <a:pt x="2663513" y="2620281"/>
                  </a:lnTo>
                  <a:cubicBezTo>
                    <a:pt x="2664025" y="2611054"/>
                    <a:pt x="2666076" y="2606441"/>
                    <a:pt x="2672740" y="2602852"/>
                  </a:cubicBezTo>
                  <a:cubicBezTo>
                    <a:pt x="2686579" y="2598239"/>
                    <a:pt x="2711184" y="2602852"/>
                    <a:pt x="2713747" y="2614642"/>
                  </a:cubicBezTo>
                  <a:cubicBezTo>
                    <a:pt x="2708109" y="2626432"/>
                    <a:pt x="2699907" y="2633608"/>
                    <a:pt x="2691193" y="2642322"/>
                  </a:cubicBezTo>
                  <a:cubicBezTo>
                    <a:pt x="2691705" y="2643860"/>
                    <a:pt x="2692218" y="2644885"/>
                    <a:pt x="2692731" y="2646423"/>
                  </a:cubicBezTo>
                  <a:cubicBezTo>
                    <a:pt x="2694268" y="2647448"/>
                    <a:pt x="2695294" y="2647961"/>
                    <a:pt x="2696831" y="2648986"/>
                  </a:cubicBezTo>
                  <a:cubicBezTo>
                    <a:pt x="2709646" y="2646423"/>
                    <a:pt x="2705033" y="2638734"/>
                    <a:pt x="2712722" y="2634121"/>
                  </a:cubicBezTo>
                  <a:cubicBezTo>
                    <a:pt x="2717335" y="2631558"/>
                    <a:pt x="2722461" y="2634121"/>
                    <a:pt x="2726049" y="2632583"/>
                  </a:cubicBezTo>
                  <a:cubicBezTo>
                    <a:pt x="2726049" y="2624381"/>
                    <a:pt x="2726562" y="2620281"/>
                    <a:pt x="2731175" y="2616692"/>
                  </a:cubicBezTo>
                  <a:cubicBezTo>
                    <a:pt x="2747579" y="2606441"/>
                    <a:pt x="2797813" y="2637709"/>
                    <a:pt x="2808065" y="2645911"/>
                  </a:cubicBezTo>
                  <a:cubicBezTo>
                    <a:pt x="2806527" y="2655650"/>
                    <a:pt x="2803964" y="2664877"/>
                    <a:pt x="2801914" y="2673591"/>
                  </a:cubicBezTo>
                  <a:close/>
                  <a:moveTo>
                    <a:pt x="4388403" y="2477266"/>
                  </a:moveTo>
                  <a:cubicBezTo>
                    <a:pt x="4404806" y="2479829"/>
                    <a:pt x="4409932" y="2482392"/>
                    <a:pt x="4428385" y="2481367"/>
                  </a:cubicBezTo>
                  <a:cubicBezTo>
                    <a:pt x="4437099" y="2501358"/>
                    <a:pt x="4459654" y="2502383"/>
                    <a:pt x="4476057" y="2494694"/>
                  </a:cubicBezTo>
                  <a:cubicBezTo>
                    <a:pt x="4509888" y="2514173"/>
                    <a:pt x="4490922" y="2521862"/>
                    <a:pt x="4507838" y="2546467"/>
                  </a:cubicBezTo>
                  <a:cubicBezTo>
                    <a:pt x="4502712" y="2561332"/>
                    <a:pt x="4487847" y="2565433"/>
                    <a:pt x="4481183" y="2579785"/>
                  </a:cubicBezTo>
                  <a:cubicBezTo>
                    <a:pt x="4475032" y="2593626"/>
                    <a:pt x="4479132" y="2609516"/>
                    <a:pt x="4472981" y="2624894"/>
                  </a:cubicBezTo>
                  <a:cubicBezTo>
                    <a:pt x="4470418" y="2631045"/>
                    <a:pt x="4461191" y="2640272"/>
                    <a:pt x="4458628" y="2647448"/>
                  </a:cubicBezTo>
                  <a:cubicBezTo>
                    <a:pt x="4453503" y="2659238"/>
                    <a:pt x="4463754" y="2659238"/>
                    <a:pt x="4465292" y="2667440"/>
                  </a:cubicBezTo>
                  <a:cubicBezTo>
                    <a:pt x="4466317" y="2673078"/>
                    <a:pt x="4462217" y="2673591"/>
                    <a:pt x="4461191" y="2676666"/>
                  </a:cubicBezTo>
                  <a:cubicBezTo>
                    <a:pt x="4455040" y="2694607"/>
                    <a:pt x="4461704" y="2727413"/>
                    <a:pt x="4465292" y="2741766"/>
                  </a:cubicBezTo>
                  <a:cubicBezTo>
                    <a:pt x="4469906" y="2760220"/>
                    <a:pt x="4485284" y="2765858"/>
                    <a:pt x="4489384" y="2784312"/>
                  </a:cubicBezTo>
                  <a:cubicBezTo>
                    <a:pt x="4487847" y="2784824"/>
                    <a:pt x="4486821" y="2785337"/>
                    <a:pt x="4485284" y="2785850"/>
                  </a:cubicBezTo>
                  <a:cubicBezTo>
                    <a:pt x="4478620" y="2789438"/>
                    <a:pt x="4462729" y="2787900"/>
                    <a:pt x="4456066" y="2790976"/>
                  </a:cubicBezTo>
                  <a:cubicBezTo>
                    <a:pt x="4455553" y="2802765"/>
                    <a:pt x="4450940" y="2803278"/>
                    <a:pt x="4449402" y="2809429"/>
                  </a:cubicBezTo>
                  <a:cubicBezTo>
                    <a:pt x="4450427" y="2817631"/>
                    <a:pt x="4450940" y="2825320"/>
                    <a:pt x="4451965" y="2833521"/>
                  </a:cubicBezTo>
                  <a:cubicBezTo>
                    <a:pt x="4449402" y="2843773"/>
                    <a:pt x="4446839" y="2854025"/>
                    <a:pt x="4443763" y="2864277"/>
                  </a:cubicBezTo>
                  <a:cubicBezTo>
                    <a:pt x="4449402" y="2870941"/>
                    <a:pt x="4455040" y="2877605"/>
                    <a:pt x="4461191" y="2884268"/>
                  </a:cubicBezTo>
                  <a:cubicBezTo>
                    <a:pt x="4469393" y="2883756"/>
                    <a:pt x="4471956" y="2881705"/>
                    <a:pt x="4477082" y="2879142"/>
                  </a:cubicBezTo>
                  <a:cubicBezTo>
                    <a:pt x="4478107" y="2886319"/>
                    <a:pt x="4479132" y="2894007"/>
                    <a:pt x="4475544" y="2899133"/>
                  </a:cubicBezTo>
                  <a:cubicBezTo>
                    <a:pt x="4469393" y="2906310"/>
                    <a:pt x="4462217" y="2901696"/>
                    <a:pt x="4457091" y="2897596"/>
                  </a:cubicBezTo>
                  <a:cubicBezTo>
                    <a:pt x="4455553" y="2891957"/>
                    <a:pt x="4453503" y="2883756"/>
                    <a:pt x="4448889" y="2880168"/>
                  </a:cubicBezTo>
                  <a:cubicBezTo>
                    <a:pt x="4430436" y="2871966"/>
                    <a:pt x="4432999" y="2874529"/>
                    <a:pt x="4419671" y="2862739"/>
                  </a:cubicBezTo>
                  <a:cubicBezTo>
                    <a:pt x="4412495" y="2866840"/>
                    <a:pt x="4412495" y="2870428"/>
                    <a:pt x="4402243" y="2871966"/>
                  </a:cubicBezTo>
                  <a:cubicBezTo>
                    <a:pt x="4395067" y="2868890"/>
                    <a:pt x="4387890" y="2865815"/>
                    <a:pt x="4381226" y="2862739"/>
                  </a:cubicBezTo>
                  <a:cubicBezTo>
                    <a:pt x="4378663" y="2857101"/>
                    <a:pt x="4379689" y="2855563"/>
                    <a:pt x="4374563" y="2851975"/>
                  </a:cubicBezTo>
                  <a:cubicBezTo>
                    <a:pt x="4369437" y="2853000"/>
                    <a:pt x="4364823" y="2853512"/>
                    <a:pt x="4360210" y="2854538"/>
                  </a:cubicBezTo>
                  <a:cubicBezTo>
                    <a:pt x="4357647" y="2850949"/>
                    <a:pt x="4355084" y="2847361"/>
                    <a:pt x="4352008" y="2843773"/>
                  </a:cubicBezTo>
                  <a:cubicBezTo>
                    <a:pt x="4338681" y="2844286"/>
                    <a:pt x="4322790" y="2847361"/>
                    <a:pt x="4313564" y="2851975"/>
                  </a:cubicBezTo>
                  <a:cubicBezTo>
                    <a:pt x="4314589" y="2828395"/>
                    <a:pt x="4305362" y="2826857"/>
                    <a:pt x="4302799" y="2809429"/>
                  </a:cubicBezTo>
                  <a:cubicBezTo>
                    <a:pt x="4307925" y="2794051"/>
                    <a:pt x="4307925" y="2776623"/>
                    <a:pt x="4300236" y="2761757"/>
                  </a:cubicBezTo>
                  <a:cubicBezTo>
                    <a:pt x="4280757" y="2762783"/>
                    <a:pt x="4271018" y="2755094"/>
                    <a:pt x="4253590" y="2759194"/>
                  </a:cubicBezTo>
                  <a:cubicBezTo>
                    <a:pt x="4252052" y="2765346"/>
                    <a:pt x="4250001" y="2771497"/>
                    <a:pt x="4248464" y="2777648"/>
                  </a:cubicBezTo>
                  <a:cubicBezTo>
                    <a:pt x="4233086" y="2778673"/>
                    <a:pt x="4219758" y="2785337"/>
                    <a:pt x="4208481" y="2779186"/>
                  </a:cubicBezTo>
                  <a:cubicBezTo>
                    <a:pt x="4203355" y="2762783"/>
                    <a:pt x="4197204" y="2753043"/>
                    <a:pt x="4192591" y="2734077"/>
                  </a:cubicBezTo>
                  <a:cubicBezTo>
                    <a:pt x="4166961" y="2726901"/>
                    <a:pt x="4125440" y="2732027"/>
                    <a:pt x="4103911" y="2736640"/>
                  </a:cubicBezTo>
                  <a:cubicBezTo>
                    <a:pt x="4101861" y="2728951"/>
                    <a:pt x="4099298" y="2721775"/>
                    <a:pt x="4097247" y="2714086"/>
                  </a:cubicBezTo>
                  <a:cubicBezTo>
                    <a:pt x="4101348" y="2712548"/>
                    <a:pt x="4141843" y="2700246"/>
                    <a:pt x="4143894" y="2700759"/>
                  </a:cubicBezTo>
                  <a:cubicBezTo>
                    <a:pt x="4149532" y="2702809"/>
                    <a:pt x="4146969" y="2708960"/>
                    <a:pt x="4154658" y="2711523"/>
                  </a:cubicBezTo>
                  <a:cubicBezTo>
                    <a:pt x="4161835" y="2706909"/>
                    <a:pt x="4169011" y="2702809"/>
                    <a:pt x="4175675" y="2698196"/>
                  </a:cubicBezTo>
                  <a:cubicBezTo>
                    <a:pt x="4176187" y="2685381"/>
                    <a:pt x="4180801" y="2688969"/>
                    <a:pt x="4183876" y="2682305"/>
                  </a:cubicBezTo>
                  <a:cubicBezTo>
                    <a:pt x="4184389" y="2666927"/>
                    <a:pt x="4184902" y="2651549"/>
                    <a:pt x="4185414" y="2635659"/>
                  </a:cubicBezTo>
                  <a:cubicBezTo>
                    <a:pt x="4191053" y="2631045"/>
                    <a:pt x="4196691" y="2625919"/>
                    <a:pt x="4202843" y="2621306"/>
                  </a:cubicBezTo>
                  <a:cubicBezTo>
                    <a:pt x="4215658" y="2601827"/>
                    <a:pt x="4216170" y="2579785"/>
                    <a:pt x="4222834" y="2554668"/>
                  </a:cubicBezTo>
                  <a:cubicBezTo>
                    <a:pt x="4226422" y="2549030"/>
                    <a:pt x="4230010" y="2543391"/>
                    <a:pt x="4233598" y="2537240"/>
                  </a:cubicBezTo>
                  <a:cubicBezTo>
                    <a:pt x="4242825" y="2511098"/>
                    <a:pt x="4227447" y="2489056"/>
                    <a:pt x="4258716" y="2485468"/>
                  </a:cubicBezTo>
                  <a:cubicBezTo>
                    <a:pt x="4276656" y="2494694"/>
                    <a:pt x="4293572" y="2502896"/>
                    <a:pt x="4319715" y="2506484"/>
                  </a:cubicBezTo>
                  <a:cubicBezTo>
                    <a:pt x="4320227" y="2498795"/>
                    <a:pt x="4322278" y="2494694"/>
                    <a:pt x="4326378" y="2490594"/>
                  </a:cubicBezTo>
                  <a:cubicBezTo>
                    <a:pt x="4337656" y="2491106"/>
                    <a:pt x="4378151" y="2485980"/>
                    <a:pt x="4385840" y="2481367"/>
                  </a:cubicBezTo>
                  <a:cubicBezTo>
                    <a:pt x="4386352" y="2479829"/>
                    <a:pt x="4387378" y="2478291"/>
                    <a:pt x="4388403" y="2477266"/>
                  </a:cubicBezTo>
                  <a:close/>
                  <a:moveTo>
                    <a:pt x="6202997" y="2672053"/>
                  </a:moveTo>
                  <a:cubicBezTo>
                    <a:pt x="6195308" y="2672053"/>
                    <a:pt x="6193771" y="2671540"/>
                    <a:pt x="6191208" y="2676154"/>
                  </a:cubicBezTo>
                  <a:cubicBezTo>
                    <a:pt x="6183519" y="2693582"/>
                    <a:pt x="6189670" y="2718187"/>
                    <a:pt x="6180443" y="2734590"/>
                  </a:cubicBezTo>
                  <a:cubicBezTo>
                    <a:pt x="6170191" y="2731002"/>
                    <a:pt x="6156863" y="2733565"/>
                    <a:pt x="6151225" y="2732027"/>
                  </a:cubicBezTo>
                  <a:cubicBezTo>
                    <a:pt x="6143023" y="2709472"/>
                    <a:pt x="6095352" y="2683330"/>
                    <a:pt x="6079461" y="2662826"/>
                  </a:cubicBezTo>
                  <a:cubicBezTo>
                    <a:pt x="6072797" y="2647961"/>
                    <a:pt x="6066134" y="2632583"/>
                    <a:pt x="6059470" y="2617718"/>
                  </a:cubicBezTo>
                  <a:cubicBezTo>
                    <a:pt x="6052806" y="2606953"/>
                    <a:pt x="6036915" y="2600289"/>
                    <a:pt x="6031789" y="2590037"/>
                  </a:cubicBezTo>
                  <a:cubicBezTo>
                    <a:pt x="6027689" y="2578248"/>
                    <a:pt x="6023588" y="2565945"/>
                    <a:pt x="6020000" y="2554156"/>
                  </a:cubicBezTo>
                  <a:cubicBezTo>
                    <a:pt x="6015387" y="2552618"/>
                    <a:pt x="6011286" y="2550567"/>
                    <a:pt x="6006673" y="2549030"/>
                  </a:cubicBezTo>
                  <a:cubicBezTo>
                    <a:pt x="5997958" y="2543391"/>
                    <a:pt x="5952850" y="2490081"/>
                    <a:pt x="5952337" y="2476241"/>
                  </a:cubicBezTo>
                  <a:lnTo>
                    <a:pt x="5953875" y="2476241"/>
                  </a:lnTo>
                  <a:cubicBezTo>
                    <a:pt x="5961051" y="2480854"/>
                    <a:pt x="5966690" y="2486493"/>
                    <a:pt x="5976429" y="2488031"/>
                  </a:cubicBezTo>
                  <a:cubicBezTo>
                    <a:pt x="5985143" y="2489056"/>
                    <a:pt x="5994370" y="2489568"/>
                    <a:pt x="6003084" y="2490594"/>
                  </a:cubicBezTo>
                  <a:lnTo>
                    <a:pt x="6003084" y="2492131"/>
                  </a:lnTo>
                  <a:cubicBezTo>
                    <a:pt x="6009748" y="2500333"/>
                    <a:pt x="6016412" y="2508022"/>
                    <a:pt x="6023076" y="2516224"/>
                  </a:cubicBezTo>
                  <a:cubicBezTo>
                    <a:pt x="6031277" y="2521862"/>
                    <a:pt x="6039991" y="2527500"/>
                    <a:pt x="6048193" y="2533652"/>
                  </a:cubicBezTo>
                  <a:cubicBezTo>
                    <a:pt x="6048705" y="2534164"/>
                    <a:pt x="6049218" y="2534677"/>
                    <a:pt x="6049730" y="2535189"/>
                  </a:cubicBezTo>
                  <a:cubicBezTo>
                    <a:pt x="6053319" y="2541341"/>
                    <a:pt x="6056907" y="2547492"/>
                    <a:pt x="6060495" y="2553643"/>
                  </a:cubicBezTo>
                  <a:cubicBezTo>
                    <a:pt x="6067159" y="2558769"/>
                    <a:pt x="6072285" y="2554156"/>
                    <a:pt x="6080486" y="2557744"/>
                  </a:cubicBezTo>
                  <a:cubicBezTo>
                    <a:pt x="6102016" y="2567483"/>
                    <a:pt x="6122520" y="2588500"/>
                    <a:pt x="6136359" y="2606953"/>
                  </a:cubicBezTo>
                  <a:cubicBezTo>
                    <a:pt x="6132771" y="2614642"/>
                    <a:pt x="6129183" y="2619255"/>
                    <a:pt x="6133796" y="2627970"/>
                  </a:cubicBezTo>
                  <a:cubicBezTo>
                    <a:pt x="6156863" y="2632070"/>
                    <a:pt x="6162502" y="2659751"/>
                    <a:pt x="6190695" y="2666414"/>
                  </a:cubicBezTo>
                  <a:cubicBezTo>
                    <a:pt x="6191208" y="2665902"/>
                    <a:pt x="6191720" y="2665389"/>
                    <a:pt x="6192233" y="2664877"/>
                  </a:cubicBezTo>
                  <a:cubicBezTo>
                    <a:pt x="6191720" y="2661289"/>
                    <a:pt x="6191208" y="2657700"/>
                    <a:pt x="6190695" y="2654112"/>
                  </a:cubicBezTo>
                  <a:cubicBezTo>
                    <a:pt x="6186082" y="2652062"/>
                    <a:pt x="6181981" y="2649499"/>
                    <a:pt x="6177367" y="2647448"/>
                  </a:cubicBezTo>
                  <a:lnTo>
                    <a:pt x="6177367" y="2645911"/>
                  </a:lnTo>
                  <a:cubicBezTo>
                    <a:pt x="6177880" y="2645398"/>
                    <a:pt x="6178393" y="2644885"/>
                    <a:pt x="6178905" y="2644373"/>
                  </a:cubicBezTo>
                  <a:cubicBezTo>
                    <a:pt x="6183006" y="2644885"/>
                    <a:pt x="6187107" y="2645398"/>
                    <a:pt x="6190695" y="2645911"/>
                  </a:cubicBezTo>
                  <a:cubicBezTo>
                    <a:pt x="6195308" y="2652062"/>
                    <a:pt x="6199409" y="2658213"/>
                    <a:pt x="6204023" y="2664364"/>
                  </a:cubicBezTo>
                  <a:lnTo>
                    <a:pt x="6204023" y="2672053"/>
                  </a:lnTo>
                  <a:close/>
                  <a:moveTo>
                    <a:pt x="2593799" y="2470602"/>
                  </a:moveTo>
                  <a:cubicBezTo>
                    <a:pt x="2617892" y="2480854"/>
                    <a:pt x="2628144" y="2491619"/>
                    <a:pt x="2647110" y="2504946"/>
                  </a:cubicBezTo>
                  <a:cubicBezTo>
                    <a:pt x="2644547" y="2507509"/>
                    <a:pt x="2641984" y="2510072"/>
                    <a:pt x="2638908" y="2513148"/>
                  </a:cubicBezTo>
                  <a:cubicBezTo>
                    <a:pt x="2631732" y="2524425"/>
                    <a:pt x="2624555" y="2536215"/>
                    <a:pt x="2617892" y="2547492"/>
                  </a:cubicBezTo>
                  <a:cubicBezTo>
                    <a:pt x="2604051" y="2548004"/>
                    <a:pt x="2593287" y="2552105"/>
                    <a:pt x="2582010" y="2547492"/>
                  </a:cubicBezTo>
                  <a:cubicBezTo>
                    <a:pt x="2596875" y="2522887"/>
                    <a:pt x="2578422" y="2514173"/>
                    <a:pt x="2584573" y="2489056"/>
                  </a:cubicBezTo>
                  <a:cubicBezTo>
                    <a:pt x="2587648" y="2482905"/>
                    <a:pt x="2590724" y="2476753"/>
                    <a:pt x="2593799" y="2470602"/>
                  </a:cubicBezTo>
                  <a:close/>
                  <a:moveTo>
                    <a:pt x="2528700" y="2460863"/>
                  </a:moveTo>
                  <a:cubicBezTo>
                    <a:pt x="2538951" y="2461888"/>
                    <a:pt x="2538951" y="2467527"/>
                    <a:pt x="2546128" y="2469065"/>
                  </a:cubicBezTo>
                  <a:cubicBezTo>
                    <a:pt x="2559968" y="2471628"/>
                    <a:pt x="2575859" y="2465476"/>
                    <a:pt x="2589699" y="2469065"/>
                  </a:cubicBezTo>
                  <a:cubicBezTo>
                    <a:pt x="2586623" y="2475728"/>
                    <a:pt x="2583547" y="2482392"/>
                    <a:pt x="2580472" y="2489056"/>
                  </a:cubicBezTo>
                  <a:cubicBezTo>
                    <a:pt x="2575346" y="2510585"/>
                    <a:pt x="2587648" y="2524425"/>
                    <a:pt x="2580472" y="2543391"/>
                  </a:cubicBezTo>
                  <a:cubicBezTo>
                    <a:pt x="2573296" y="2539290"/>
                    <a:pt x="2551766" y="2537752"/>
                    <a:pt x="2546128" y="2545954"/>
                  </a:cubicBezTo>
                  <a:cubicBezTo>
                    <a:pt x="2544590" y="2549542"/>
                    <a:pt x="2542540" y="2553130"/>
                    <a:pt x="2541002" y="2556719"/>
                  </a:cubicBezTo>
                  <a:cubicBezTo>
                    <a:pt x="2538439" y="2556206"/>
                    <a:pt x="2535876" y="2555693"/>
                    <a:pt x="2532800" y="2555181"/>
                  </a:cubicBezTo>
                  <a:cubicBezTo>
                    <a:pt x="2523574" y="2536727"/>
                    <a:pt x="2512809" y="2523913"/>
                    <a:pt x="2501019" y="2508535"/>
                  </a:cubicBezTo>
                  <a:cubicBezTo>
                    <a:pt x="2502557" y="2502896"/>
                    <a:pt x="2504608" y="2497257"/>
                    <a:pt x="2506145" y="2491106"/>
                  </a:cubicBezTo>
                  <a:cubicBezTo>
                    <a:pt x="2512809" y="2489056"/>
                    <a:pt x="2517422" y="2488543"/>
                    <a:pt x="2520498" y="2482905"/>
                  </a:cubicBezTo>
                  <a:cubicBezTo>
                    <a:pt x="2522548" y="2476753"/>
                    <a:pt x="2521523" y="2469065"/>
                    <a:pt x="2524599" y="2462913"/>
                  </a:cubicBezTo>
                  <a:cubicBezTo>
                    <a:pt x="2526137" y="2462913"/>
                    <a:pt x="2527162" y="2461888"/>
                    <a:pt x="2528700" y="2460863"/>
                  </a:cubicBezTo>
                  <a:close/>
                  <a:moveTo>
                    <a:pt x="6056907" y="2454199"/>
                  </a:moveTo>
                  <a:cubicBezTo>
                    <a:pt x="6061008" y="2454712"/>
                    <a:pt x="6065108" y="2455224"/>
                    <a:pt x="6068697" y="2455737"/>
                  </a:cubicBezTo>
                  <a:cubicBezTo>
                    <a:pt x="6073310" y="2459838"/>
                    <a:pt x="6074335" y="2465476"/>
                    <a:pt x="6077923" y="2470602"/>
                  </a:cubicBezTo>
                  <a:lnTo>
                    <a:pt x="6096377" y="2470602"/>
                  </a:lnTo>
                  <a:cubicBezTo>
                    <a:pt x="6097915" y="2468039"/>
                    <a:pt x="6098940" y="2465476"/>
                    <a:pt x="6100478" y="2462401"/>
                  </a:cubicBezTo>
                  <a:cubicBezTo>
                    <a:pt x="6110217" y="2472140"/>
                    <a:pt x="6119957" y="2481879"/>
                    <a:pt x="6129696" y="2491619"/>
                  </a:cubicBezTo>
                  <a:cubicBezTo>
                    <a:pt x="6128670" y="2506484"/>
                    <a:pt x="6128158" y="2520837"/>
                    <a:pt x="6127133" y="2535189"/>
                  </a:cubicBezTo>
                  <a:cubicBezTo>
                    <a:pt x="6130721" y="2548517"/>
                    <a:pt x="6143536" y="2555693"/>
                    <a:pt x="6147124" y="2571071"/>
                  </a:cubicBezTo>
                  <a:cubicBezTo>
                    <a:pt x="6092276" y="2561332"/>
                    <a:pt x="6066134" y="2512123"/>
                    <a:pt x="6056907" y="2454199"/>
                  </a:cubicBezTo>
                  <a:close/>
                  <a:moveTo>
                    <a:pt x="6432128" y="2450611"/>
                  </a:moveTo>
                  <a:cubicBezTo>
                    <a:pt x="6448019" y="2455224"/>
                    <a:pt x="6444430" y="2464451"/>
                    <a:pt x="6454682" y="2471628"/>
                  </a:cubicBezTo>
                  <a:cubicBezTo>
                    <a:pt x="6463909" y="2478291"/>
                    <a:pt x="6479287" y="2474191"/>
                    <a:pt x="6488001" y="2479829"/>
                  </a:cubicBezTo>
                  <a:cubicBezTo>
                    <a:pt x="6486976" y="2482392"/>
                    <a:pt x="6486464" y="2484955"/>
                    <a:pt x="6485438" y="2488031"/>
                  </a:cubicBezTo>
                  <a:cubicBezTo>
                    <a:pt x="6479287" y="2489056"/>
                    <a:pt x="6473136" y="2489568"/>
                    <a:pt x="6466985" y="2490594"/>
                  </a:cubicBezTo>
                  <a:lnTo>
                    <a:pt x="6466985" y="2499820"/>
                  </a:lnTo>
                  <a:cubicBezTo>
                    <a:pt x="6454170" y="2504434"/>
                    <a:pt x="6432128" y="2501358"/>
                    <a:pt x="6413674" y="2504946"/>
                  </a:cubicBezTo>
                  <a:cubicBezTo>
                    <a:pt x="6409574" y="2511610"/>
                    <a:pt x="6411625" y="2517248"/>
                    <a:pt x="6407011" y="2525963"/>
                  </a:cubicBezTo>
                  <a:cubicBezTo>
                    <a:pt x="6402398" y="2529038"/>
                    <a:pt x="6398297" y="2532114"/>
                    <a:pt x="6393684" y="2535189"/>
                  </a:cubicBezTo>
                  <a:cubicBezTo>
                    <a:pt x="6389583" y="2544929"/>
                    <a:pt x="6391121" y="2558256"/>
                    <a:pt x="6384457" y="2565945"/>
                  </a:cubicBezTo>
                  <a:cubicBezTo>
                    <a:pt x="6358827" y="2579273"/>
                    <a:pt x="6360877" y="2562870"/>
                    <a:pt x="6341911" y="2567483"/>
                  </a:cubicBezTo>
                  <a:cubicBezTo>
                    <a:pt x="6337298" y="2570559"/>
                    <a:pt x="6332172" y="2573634"/>
                    <a:pt x="6327558" y="2576710"/>
                  </a:cubicBezTo>
                  <a:cubicBezTo>
                    <a:pt x="6315256" y="2577735"/>
                    <a:pt x="6302954" y="2578248"/>
                    <a:pt x="6290651" y="2579273"/>
                  </a:cubicBezTo>
                  <a:cubicBezTo>
                    <a:pt x="6284500" y="2573122"/>
                    <a:pt x="6277324" y="2571584"/>
                    <a:pt x="6274761" y="2561845"/>
                  </a:cubicBezTo>
                  <a:cubicBezTo>
                    <a:pt x="6286038" y="2564920"/>
                    <a:pt x="6294240" y="2572609"/>
                    <a:pt x="6306542" y="2566970"/>
                  </a:cubicBezTo>
                  <a:cubicBezTo>
                    <a:pt x="6307055" y="2557231"/>
                    <a:pt x="6308592" y="2546979"/>
                    <a:pt x="6311668" y="2540315"/>
                  </a:cubicBezTo>
                  <a:cubicBezTo>
                    <a:pt x="6325508" y="2538778"/>
                    <a:pt x="6342424" y="2538778"/>
                    <a:pt x="6351650" y="2533652"/>
                  </a:cubicBezTo>
                  <a:cubicBezTo>
                    <a:pt x="6354726" y="2519299"/>
                    <a:pt x="6361390" y="2505459"/>
                    <a:pt x="6371642" y="2497770"/>
                  </a:cubicBezTo>
                  <a:lnTo>
                    <a:pt x="6371642" y="2500333"/>
                  </a:lnTo>
                  <a:cubicBezTo>
                    <a:pt x="6375743" y="2504946"/>
                    <a:pt x="6379843" y="2509047"/>
                    <a:pt x="6383432" y="2513661"/>
                  </a:cubicBezTo>
                  <a:cubicBezTo>
                    <a:pt x="6390095" y="2511098"/>
                    <a:pt x="6396759" y="2508535"/>
                    <a:pt x="6403422" y="2505459"/>
                  </a:cubicBezTo>
                  <a:cubicBezTo>
                    <a:pt x="6400347" y="2486493"/>
                    <a:pt x="6419313" y="2462913"/>
                    <a:pt x="6432128" y="2450611"/>
                  </a:cubicBezTo>
                  <a:close/>
                  <a:moveTo>
                    <a:pt x="2458474" y="2409091"/>
                  </a:moveTo>
                  <a:cubicBezTo>
                    <a:pt x="2468213" y="2415754"/>
                    <a:pt x="2477952" y="2422418"/>
                    <a:pt x="2487692" y="2429082"/>
                  </a:cubicBezTo>
                  <a:cubicBezTo>
                    <a:pt x="2489742" y="2433695"/>
                    <a:pt x="2485641" y="2437796"/>
                    <a:pt x="2490255" y="2442409"/>
                  </a:cubicBezTo>
                  <a:cubicBezTo>
                    <a:pt x="2498969" y="2451124"/>
                    <a:pt x="2510246" y="2455224"/>
                    <a:pt x="2517935" y="2464964"/>
                  </a:cubicBezTo>
                  <a:cubicBezTo>
                    <a:pt x="2516910" y="2472140"/>
                    <a:pt x="2517422" y="2480854"/>
                    <a:pt x="2515372" y="2484955"/>
                  </a:cubicBezTo>
                  <a:cubicBezTo>
                    <a:pt x="2510759" y="2486493"/>
                    <a:pt x="2506658" y="2488543"/>
                    <a:pt x="2502045" y="2490081"/>
                  </a:cubicBezTo>
                  <a:cubicBezTo>
                    <a:pt x="2500507" y="2497257"/>
                    <a:pt x="2499482" y="2504434"/>
                    <a:pt x="2497944" y="2511098"/>
                  </a:cubicBezTo>
                  <a:cubicBezTo>
                    <a:pt x="2504608" y="2524937"/>
                    <a:pt x="2518960" y="2538265"/>
                    <a:pt x="2527162" y="2553643"/>
                  </a:cubicBezTo>
                  <a:cubicBezTo>
                    <a:pt x="2509221" y="2552105"/>
                    <a:pt x="2498456" y="2565433"/>
                    <a:pt x="2479490" y="2568508"/>
                  </a:cubicBezTo>
                  <a:cubicBezTo>
                    <a:pt x="2469238" y="2561332"/>
                    <a:pt x="2450785" y="2548517"/>
                    <a:pt x="2458474" y="2524937"/>
                  </a:cubicBezTo>
                  <a:cubicBezTo>
                    <a:pt x="2460524" y="2518787"/>
                    <a:pt x="2466675" y="2517248"/>
                    <a:pt x="2465137" y="2509047"/>
                  </a:cubicBezTo>
                  <a:cubicBezTo>
                    <a:pt x="2464112" y="2503409"/>
                    <a:pt x="2455398" y="2483930"/>
                    <a:pt x="2450785" y="2481367"/>
                  </a:cubicBezTo>
                  <a:cubicBezTo>
                    <a:pt x="2442071" y="2478291"/>
                    <a:pt x="2442071" y="2481879"/>
                    <a:pt x="2434894" y="2477266"/>
                  </a:cubicBezTo>
                  <a:cubicBezTo>
                    <a:pt x="2432331" y="2473678"/>
                    <a:pt x="2429768" y="2470090"/>
                    <a:pt x="2426693" y="2466502"/>
                  </a:cubicBezTo>
                  <a:cubicBezTo>
                    <a:pt x="2428231" y="2462913"/>
                    <a:pt x="2429256" y="2459325"/>
                    <a:pt x="2430794" y="2455737"/>
                  </a:cubicBezTo>
                  <a:cubicBezTo>
                    <a:pt x="2427205" y="2447535"/>
                    <a:pt x="2442071" y="2446510"/>
                    <a:pt x="2448222" y="2443947"/>
                  </a:cubicBezTo>
                  <a:cubicBezTo>
                    <a:pt x="2447197" y="2434208"/>
                    <a:pt x="2444634" y="2435233"/>
                    <a:pt x="2443096" y="2426519"/>
                  </a:cubicBezTo>
                  <a:cubicBezTo>
                    <a:pt x="2448734" y="2421906"/>
                    <a:pt x="2454886" y="2417292"/>
                    <a:pt x="2458474" y="2409091"/>
                  </a:cubicBezTo>
                  <a:close/>
                  <a:moveTo>
                    <a:pt x="3587213" y="2409091"/>
                  </a:moveTo>
                  <a:cubicBezTo>
                    <a:pt x="3595415" y="2408065"/>
                    <a:pt x="3599003" y="2406015"/>
                    <a:pt x="3603104" y="2411654"/>
                  </a:cubicBezTo>
                  <a:cubicBezTo>
                    <a:pt x="3606692" y="2418830"/>
                    <a:pt x="3607204" y="2429594"/>
                    <a:pt x="3611305" y="2435746"/>
                  </a:cubicBezTo>
                  <a:lnTo>
                    <a:pt x="3619507" y="2435746"/>
                  </a:lnTo>
                  <a:cubicBezTo>
                    <a:pt x="3622070" y="2432670"/>
                    <a:pt x="3624632" y="2429594"/>
                    <a:pt x="3627708" y="2426519"/>
                  </a:cubicBezTo>
                  <a:lnTo>
                    <a:pt x="3627708" y="2429082"/>
                  </a:lnTo>
                  <a:lnTo>
                    <a:pt x="3630271" y="2429082"/>
                  </a:lnTo>
                  <a:cubicBezTo>
                    <a:pt x="3629758" y="2443435"/>
                    <a:pt x="3626683" y="2450611"/>
                    <a:pt x="3630271" y="2456762"/>
                  </a:cubicBezTo>
                  <a:cubicBezTo>
                    <a:pt x="3638473" y="2459325"/>
                    <a:pt x="3647699" y="2464451"/>
                    <a:pt x="3651288" y="2471115"/>
                  </a:cubicBezTo>
                  <a:cubicBezTo>
                    <a:pt x="3653851" y="2478291"/>
                    <a:pt x="3648725" y="2487518"/>
                    <a:pt x="3646162" y="2493669"/>
                  </a:cubicBezTo>
                  <a:lnTo>
                    <a:pt x="3644624" y="2493669"/>
                  </a:lnTo>
                  <a:cubicBezTo>
                    <a:pt x="3617969" y="2476753"/>
                    <a:pt x="3584650" y="2462913"/>
                    <a:pt x="3563634" y="2440359"/>
                  </a:cubicBezTo>
                  <a:cubicBezTo>
                    <a:pt x="3571835" y="2429082"/>
                    <a:pt x="3585163" y="2429082"/>
                    <a:pt x="3587213" y="2409091"/>
                  </a:cubicBezTo>
                  <a:close/>
                  <a:moveTo>
                    <a:pt x="5629914" y="2383973"/>
                  </a:moveTo>
                  <a:cubicBezTo>
                    <a:pt x="5662207" y="2393200"/>
                    <a:pt x="5680148" y="2450098"/>
                    <a:pt x="5641703" y="2466502"/>
                  </a:cubicBezTo>
                  <a:cubicBezTo>
                    <a:pt x="5640166" y="2465989"/>
                    <a:pt x="5638115" y="2465476"/>
                    <a:pt x="5636577" y="2464964"/>
                  </a:cubicBezTo>
                  <a:cubicBezTo>
                    <a:pt x="5614536" y="2454712"/>
                    <a:pt x="5624788" y="2403965"/>
                    <a:pt x="5629914" y="2383973"/>
                  </a:cubicBezTo>
                  <a:close/>
                  <a:moveTo>
                    <a:pt x="6637680" y="2381410"/>
                  </a:moveTo>
                  <a:cubicBezTo>
                    <a:pt x="6644856" y="2381923"/>
                    <a:pt x="6643831" y="2380898"/>
                    <a:pt x="6646906" y="2385511"/>
                  </a:cubicBezTo>
                  <a:cubicBezTo>
                    <a:pt x="6653058" y="2398839"/>
                    <a:pt x="6659721" y="2429082"/>
                    <a:pt x="6652032" y="2441384"/>
                  </a:cubicBezTo>
                  <a:cubicBezTo>
                    <a:pt x="6644343" y="2442922"/>
                    <a:pt x="6635117" y="2444460"/>
                    <a:pt x="6629478" y="2448048"/>
                  </a:cubicBezTo>
                  <a:lnTo>
                    <a:pt x="6629478" y="2449586"/>
                  </a:lnTo>
                  <a:cubicBezTo>
                    <a:pt x="6630503" y="2459325"/>
                    <a:pt x="6634091" y="2468552"/>
                    <a:pt x="6632041" y="2477266"/>
                  </a:cubicBezTo>
                  <a:cubicBezTo>
                    <a:pt x="6622814" y="2472140"/>
                    <a:pt x="6615638" y="2467014"/>
                    <a:pt x="6604361" y="2462401"/>
                  </a:cubicBezTo>
                  <a:cubicBezTo>
                    <a:pt x="6601798" y="2451636"/>
                    <a:pt x="6598723" y="2435233"/>
                    <a:pt x="6593597" y="2426519"/>
                  </a:cubicBezTo>
                  <a:cubicBezTo>
                    <a:pt x="6578219" y="2423956"/>
                    <a:pt x="6564891" y="2435746"/>
                    <a:pt x="6553614" y="2442409"/>
                  </a:cubicBezTo>
                  <a:lnTo>
                    <a:pt x="6552076" y="2442409"/>
                  </a:lnTo>
                  <a:lnTo>
                    <a:pt x="6552076" y="2437283"/>
                  </a:lnTo>
                  <a:cubicBezTo>
                    <a:pt x="6557715" y="2423443"/>
                    <a:pt x="6573093" y="2413704"/>
                    <a:pt x="6585395" y="2406528"/>
                  </a:cubicBezTo>
                  <a:cubicBezTo>
                    <a:pt x="6591546" y="2410116"/>
                    <a:pt x="6599747" y="2416780"/>
                    <a:pt x="6606412" y="2414729"/>
                  </a:cubicBezTo>
                  <a:cubicBezTo>
                    <a:pt x="6617176" y="2407553"/>
                    <a:pt x="6624865" y="2399864"/>
                    <a:pt x="6637167" y="2393713"/>
                  </a:cubicBezTo>
                  <a:cubicBezTo>
                    <a:pt x="6637167" y="2385511"/>
                    <a:pt x="6636142" y="2386536"/>
                    <a:pt x="6637680" y="2381410"/>
                  </a:cubicBezTo>
                  <a:close/>
                  <a:moveTo>
                    <a:pt x="2002262" y="2381410"/>
                  </a:moveTo>
                  <a:cubicBezTo>
                    <a:pt x="2039169" y="2381410"/>
                    <a:pt x="2038657" y="2400889"/>
                    <a:pt x="2059160" y="2413191"/>
                  </a:cubicBezTo>
                  <a:cubicBezTo>
                    <a:pt x="2054034" y="2419343"/>
                    <a:pt x="2048396" y="2425494"/>
                    <a:pt x="2043270" y="2431645"/>
                  </a:cubicBezTo>
                  <a:cubicBezTo>
                    <a:pt x="2040194" y="2429082"/>
                    <a:pt x="2037119" y="2426519"/>
                    <a:pt x="2034043" y="2423443"/>
                  </a:cubicBezTo>
                  <a:cubicBezTo>
                    <a:pt x="2032505" y="2421393"/>
                    <a:pt x="2031480" y="2418830"/>
                    <a:pt x="2029942" y="2416780"/>
                  </a:cubicBezTo>
                  <a:cubicBezTo>
                    <a:pt x="2032505" y="2406015"/>
                    <a:pt x="2034556" y="2403965"/>
                    <a:pt x="2028405" y="2395763"/>
                  </a:cubicBezTo>
                  <a:cubicBezTo>
                    <a:pt x="2024304" y="2394225"/>
                    <a:pt x="2020203" y="2393200"/>
                    <a:pt x="2016615" y="2391662"/>
                  </a:cubicBezTo>
                  <a:cubicBezTo>
                    <a:pt x="1999699" y="2396276"/>
                    <a:pt x="1996111" y="2403452"/>
                    <a:pt x="1983296" y="2411654"/>
                  </a:cubicBezTo>
                  <a:cubicBezTo>
                    <a:pt x="1985346" y="2416780"/>
                    <a:pt x="1987909" y="2422418"/>
                    <a:pt x="1989960" y="2427544"/>
                  </a:cubicBezTo>
                  <a:cubicBezTo>
                    <a:pt x="1987397" y="2429082"/>
                    <a:pt x="1984834" y="2431132"/>
                    <a:pt x="1981758" y="2432670"/>
                  </a:cubicBezTo>
                  <a:cubicBezTo>
                    <a:pt x="1962279" y="2426519"/>
                    <a:pt x="1955616" y="2409091"/>
                    <a:pt x="1931524" y="2406015"/>
                  </a:cubicBezTo>
                  <a:cubicBezTo>
                    <a:pt x="1933061" y="2398839"/>
                    <a:pt x="1934087" y="2391662"/>
                    <a:pt x="1935624" y="2384998"/>
                  </a:cubicBezTo>
                  <a:cubicBezTo>
                    <a:pt x="1936650" y="2386024"/>
                    <a:pt x="1937162" y="2386536"/>
                    <a:pt x="1938187" y="2387561"/>
                  </a:cubicBezTo>
                  <a:cubicBezTo>
                    <a:pt x="1964842" y="2401402"/>
                    <a:pt x="1979708" y="2399864"/>
                    <a:pt x="2002262" y="2381410"/>
                  </a:cubicBezTo>
                  <a:close/>
                  <a:moveTo>
                    <a:pt x="6604873" y="2377309"/>
                  </a:moveTo>
                  <a:lnTo>
                    <a:pt x="6611537" y="2377309"/>
                  </a:lnTo>
                  <a:cubicBezTo>
                    <a:pt x="6609487" y="2384486"/>
                    <a:pt x="6605898" y="2386536"/>
                    <a:pt x="6598209" y="2388074"/>
                  </a:cubicBezTo>
                  <a:cubicBezTo>
                    <a:pt x="6599747" y="2381410"/>
                    <a:pt x="6601286" y="2381410"/>
                    <a:pt x="6604873" y="2377309"/>
                  </a:cubicBezTo>
                  <a:close/>
                  <a:moveTo>
                    <a:pt x="3562096" y="2372184"/>
                  </a:moveTo>
                  <a:cubicBezTo>
                    <a:pt x="3577474" y="2378847"/>
                    <a:pt x="3585675" y="2402427"/>
                    <a:pt x="3580549" y="2421393"/>
                  </a:cubicBezTo>
                  <a:cubicBezTo>
                    <a:pt x="3572860" y="2426519"/>
                    <a:pt x="3564146" y="2431645"/>
                    <a:pt x="3559533" y="2439846"/>
                  </a:cubicBezTo>
                  <a:cubicBezTo>
                    <a:pt x="3558508" y="2438821"/>
                    <a:pt x="3557995" y="2438309"/>
                    <a:pt x="3556970" y="2437283"/>
                  </a:cubicBezTo>
                  <a:cubicBezTo>
                    <a:pt x="3539029" y="2430107"/>
                    <a:pt x="3527752" y="2414729"/>
                    <a:pt x="3523651" y="2393713"/>
                  </a:cubicBezTo>
                  <a:cubicBezTo>
                    <a:pt x="3529802" y="2389099"/>
                    <a:pt x="3535953" y="2383973"/>
                    <a:pt x="3538004" y="2375259"/>
                  </a:cubicBezTo>
                  <a:cubicBezTo>
                    <a:pt x="3547230" y="2375772"/>
                    <a:pt x="3555432" y="2376284"/>
                    <a:pt x="3562096" y="2372184"/>
                  </a:cubicBezTo>
                  <a:close/>
                  <a:moveTo>
                    <a:pt x="3674867" y="2357318"/>
                  </a:moveTo>
                  <a:lnTo>
                    <a:pt x="3679993" y="2357318"/>
                  </a:lnTo>
                  <a:cubicBezTo>
                    <a:pt x="3680506" y="2359881"/>
                    <a:pt x="3681018" y="2362444"/>
                    <a:pt x="3681531" y="2365520"/>
                  </a:cubicBezTo>
                  <a:cubicBezTo>
                    <a:pt x="3686144" y="2363982"/>
                    <a:pt x="3690245" y="2362957"/>
                    <a:pt x="3694858" y="2361419"/>
                  </a:cubicBezTo>
                  <a:cubicBezTo>
                    <a:pt x="3707673" y="2367570"/>
                    <a:pt x="3709211" y="2378847"/>
                    <a:pt x="3726639" y="2379872"/>
                  </a:cubicBezTo>
                  <a:cubicBezTo>
                    <a:pt x="3736379" y="2372696"/>
                    <a:pt x="3747656" y="2371671"/>
                    <a:pt x="3758421" y="2378335"/>
                  </a:cubicBezTo>
                  <a:cubicBezTo>
                    <a:pt x="3765084" y="2419855"/>
                    <a:pt x="3755858" y="2411654"/>
                    <a:pt x="3747656" y="2443435"/>
                  </a:cubicBezTo>
                  <a:cubicBezTo>
                    <a:pt x="3743555" y="2458813"/>
                    <a:pt x="3755858" y="2466502"/>
                    <a:pt x="3756883" y="2480854"/>
                  </a:cubicBezTo>
                  <a:cubicBezTo>
                    <a:pt x="3715875" y="2476241"/>
                    <a:pt x="3685632" y="2486493"/>
                    <a:pt x="3650775" y="2494182"/>
                  </a:cubicBezTo>
                  <a:cubicBezTo>
                    <a:pt x="3652313" y="2485468"/>
                    <a:pt x="3657951" y="2478804"/>
                    <a:pt x="3654876" y="2470090"/>
                  </a:cubicBezTo>
                  <a:cubicBezTo>
                    <a:pt x="3650775" y="2461376"/>
                    <a:pt x="3640523" y="2455737"/>
                    <a:pt x="3630784" y="2452661"/>
                  </a:cubicBezTo>
                  <a:cubicBezTo>
                    <a:pt x="3636935" y="2437283"/>
                    <a:pt x="3639498" y="2420368"/>
                    <a:pt x="3637447" y="2409091"/>
                  </a:cubicBezTo>
                  <a:lnTo>
                    <a:pt x="3648212" y="2409091"/>
                  </a:lnTo>
                  <a:cubicBezTo>
                    <a:pt x="3648725" y="2407040"/>
                    <a:pt x="3649237" y="2404477"/>
                    <a:pt x="3649750" y="2402427"/>
                  </a:cubicBezTo>
                  <a:cubicBezTo>
                    <a:pt x="3645136" y="2393200"/>
                    <a:pt x="3637960" y="2380385"/>
                    <a:pt x="3640523" y="2368083"/>
                  </a:cubicBezTo>
                  <a:cubicBezTo>
                    <a:pt x="3652313" y="2365007"/>
                    <a:pt x="3649750" y="2358856"/>
                    <a:pt x="3657951" y="2369621"/>
                  </a:cubicBezTo>
                  <a:lnTo>
                    <a:pt x="3659489" y="2369621"/>
                  </a:lnTo>
                  <a:cubicBezTo>
                    <a:pt x="3668716" y="2368083"/>
                    <a:pt x="3670766" y="2364495"/>
                    <a:pt x="3674867" y="2357318"/>
                  </a:cubicBezTo>
                  <a:close/>
                  <a:moveTo>
                    <a:pt x="2421054" y="2354755"/>
                  </a:moveTo>
                  <a:cubicBezTo>
                    <a:pt x="2424130" y="2356293"/>
                    <a:pt x="2427205" y="2357318"/>
                    <a:pt x="2430281" y="2358856"/>
                  </a:cubicBezTo>
                  <a:lnTo>
                    <a:pt x="2430281" y="2360394"/>
                  </a:lnTo>
                  <a:cubicBezTo>
                    <a:pt x="2429768" y="2362444"/>
                    <a:pt x="2429256" y="2365007"/>
                    <a:pt x="2428743" y="2367058"/>
                  </a:cubicBezTo>
                  <a:cubicBezTo>
                    <a:pt x="2424130" y="2368083"/>
                    <a:pt x="2419004" y="2368595"/>
                    <a:pt x="2414390" y="2369621"/>
                  </a:cubicBezTo>
                  <a:lnTo>
                    <a:pt x="2414390" y="2358856"/>
                  </a:lnTo>
                  <a:cubicBezTo>
                    <a:pt x="2414903" y="2357831"/>
                    <a:pt x="2415416" y="2357318"/>
                    <a:pt x="2415928" y="2356293"/>
                  </a:cubicBezTo>
                  <a:cubicBezTo>
                    <a:pt x="2417466" y="2355781"/>
                    <a:pt x="2419516" y="2355268"/>
                    <a:pt x="2421054" y="2354755"/>
                  </a:cubicBezTo>
                  <a:close/>
                  <a:moveTo>
                    <a:pt x="6492102" y="2350655"/>
                  </a:moveTo>
                  <a:cubicBezTo>
                    <a:pt x="6495690" y="2354243"/>
                    <a:pt x="6495690" y="2355268"/>
                    <a:pt x="6496203" y="2362444"/>
                  </a:cubicBezTo>
                  <a:cubicBezTo>
                    <a:pt x="6487489" y="2375772"/>
                    <a:pt x="6465447" y="2401914"/>
                    <a:pt x="6451094" y="2409091"/>
                  </a:cubicBezTo>
                  <a:cubicBezTo>
                    <a:pt x="6452119" y="2407553"/>
                    <a:pt x="6452632" y="2406528"/>
                    <a:pt x="6453657" y="2404990"/>
                  </a:cubicBezTo>
                  <a:cubicBezTo>
                    <a:pt x="6462884" y="2385511"/>
                    <a:pt x="6481338" y="2372184"/>
                    <a:pt x="6492102" y="2350655"/>
                  </a:cubicBezTo>
                  <a:close/>
                  <a:moveTo>
                    <a:pt x="3765084" y="2348092"/>
                  </a:moveTo>
                  <a:cubicBezTo>
                    <a:pt x="3783025" y="2349629"/>
                    <a:pt x="3801479" y="2350655"/>
                    <a:pt x="3819419" y="2352192"/>
                  </a:cubicBezTo>
                  <a:cubicBezTo>
                    <a:pt x="3824033" y="2359369"/>
                    <a:pt x="3840949" y="2458813"/>
                    <a:pt x="3839411" y="2460863"/>
                  </a:cubicBezTo>
                  <a:cubicBezTo>
                    <a:pt x="3819419" y="2475216"/>
                    <a:pt x="3787639" y="2488543"/>
                    <a:pt x="3760984" y="2483417"/>
                  </a:cubicBezTo>
                  <a:cubicBezTo>
                    <a:pt x="3760471" y="2467527"/>
                    <a:pt x="3748169" y="2459838"/>
                    <a:pt x="3751757" y="2444972"/>
                  </a:cubicBezTo>
                  <a:cubicBezTo>
                    <a:pt x="3753807" y="2435746"/>
                    <a:pt x="3764572" y="2422418"/>
                    <a:pt x="3767647" y="2414217"/>
                  </a:cubicBezTo>
                  <a:cubicBezTo>
                    <a:pt x="3771236" y="2403965"/>
                    <a:pt x="3760984" y="2357831"/>
                    <a:pt x="3758421" y="2350655"/>
                  </a:cubicBezTo>
                  <a:cubicBezTo>
                    <a:pt x="3758933" y="2350142"/>
                    <a:pt x="3759446" y="2349629"/>
                    <a:pt x="3759958" y="2349117"/>
                  </a:cubicBezTo>
                  <a:cubicBezTo>
                    <a:pt x="3761496" y="2349117"/>
                    <a:pt x="3763034" y="2348604"/>
                    <a:pt x="3765084" y="2348092"/>
                  </a:cubicBezTo>
                  <a:close/>
                  <a:moveTo>
                    <a:pt x="1870525" y="2348092"/>
                  </a:moveTo>
                  <a:cubicBezTo>
                    <a:pt x="1885390" y="2350142"/>
                    <a:pt x="1904869" y="2352192"/>
                    <a:pt x="1915633" y="2358856"/>
                  </a:cubicBezTo>
                  <a:cubicBezTo>
                    <a:pt x="1921272" y="2366032"/>
                    <a:pt x="1926910" y="2373209"/>
                    <a:pt x="1933061" y="2379872"/>
                  </a:cubicBezTo>
                  <a:cubicBezTo>
                    <a:pt x="1931524" y="2388074"/>
                    <a:pt x="1929473" y="2396788"/>
                    <a:pt x="1927936" y="2404990"/>
                  </a:cubicBezTo>
                  <a:lnTo>
                    <a:pt x="1919734" y="2404990"/>
                  </a:lnTo>
                  <a:cubicBezTo>
                    <a:pt x="1918196" y="2404477"/>
                    <a:pt x="1916146" y="2403965"/>
                    <a:pt x="1914608" y="2403452"/>
                  </a:cubicBezTo>
                  <a:cubicBezTo>
                    <a:pt x="1907432" y="2382948"/>
                    <a:pt x="1898717" y="2383973"/>
                    <a:pt x="1886928" y="2370133"/>
                  </a:cubicBezTo>
                  <a:cubicBezTo>
                    <a:pt x="1882314" y="2371671"/>
                    <a:pt x="1878214" y="2372696"/>
                    <a:pt x="1873600" y="2374234"/>
                  </a:cubicBezTo>
                  <a:cubicBezTo>
                    <a:pt x="1861810" y="2366032"/>
                    <a:pt x="1864886" y="2360906"/>
                    <a:pt x="1870525" y="2348092"/>
                  </a:cubicBezTo>
                  <a:close/>
                  <a:moveTo>
                    <a:pt x="4187977" y="2516736"/>
                  </a:moveTo>
                  <a:cubicBezTo>
                    <a:pt x="4187977" y="2523400"/>
                    <a:pt x="4187977" y="2528013"/>
                    <a:pt x="4185414" y="2531601"/>
                  </a:cubicBezTo>
                  <a:cubicBezTo>
                    <a:pt x="4184902" y="2532626"/>
                    <a:pt x="4184389" y="2533139"/>
                    <a:pt x="4183876" y="2534164"/>
                  </a:cubicBezTo>
                  <a:cubicBezTo>
                    <a:pt x="4152608" y="2503409"/>
                    <a:pt x="4141331" y="2470090"/>
                    <a:pt x="4167986" y="2429082"/>
                  </a:cubicBezTo>
                  <a:cubicBezTo>
                    <a:pt x="4190540" y="2431645"/>
                    <a:pt x="4226934" y="2416780"/>
                    <a:pt x="4247438" y="2404990"/>
                  </a:cubicBezTo>
                  <a:lnTo>
                    <a:pt x="4247438" y="2393200"/>
                  </a:lnTo>
                  <a:cubicBezTo>
                    <a:pt x="4293060" y="2393200"/>
                    <a:pt x="4302799" y="2343478"/>
                    <a:pt x="4321765" y="2346554"/>
                  </a:cubicBezTo>
                  <a:cubicBezTo>
                    <a:pt x="4335093" y="2350655"/>
                    <a:pt x="4342269" y="2367570"/>
                    <a:pt x="4346882" y="2379872"/>
                  </a:cubicBezTo>
                  <a:cubicBezTo>
                    <a:pt x="4343807" y="2383973"/>
                    <a:pt x="4340731" y="2388074"/>
                    <a:pt x="4337656" y="2391662"/>
                  </a:cubicBezTo>
                  <a:cubicBezTo>
                    <a:pt x="4338168" y="2393200"/>
                    <a:pt x="4338681" y="2394225"/>
                    <a:pt x="4339193" y="2395763"/>
                  </a:cubicBezTo>
                  <a:cubicBezTo>
                    <a:pt x="4365849" y="2403965"/>
                    <a:pt x="4411469" y="2452149"/>
                    <a:pt x="4422747" y="2475216"/>
                  </a:cubicBezTo>
                  <a:lnTo>
                    <a:pt x="4422747" y="2476753"/>
                  </a:lnTo>
                  <a:cubicBezTo>
                    <a:pt x="4409419" y="2478291"/>
                    <a:pt x="4400705" y="2470602"/>
                    <a:pt x="4388403" y="2472653"/>
                  </a:cubicBezTo>
                  <a:cubicBezTo>
                    <a:pt x="4383789" y="2473678"/>
                    <a:pt x="4383277" y="2479316"/>
                    <a:pt x="4380201" y="2480854"/>
                  </a:cubicBezTo>
                  <a:cubicBezTo>
                    <a:pt x="4372512" y="2480342"/>
                    <a:pt x="4365336" y="2479829"/>
                    <a:pt x="4357647" y="2479316"/>
                  </a:cubicBezTo>
                  <a:cubicBezTo>
                    <a:pt x="4346882" y="2481367"/>
                    <a:pt x="4329967" y="2484442"/>
                    <a:pt x="4320740" y="2487518"/>
                  </a:cubicBezTo>
                  <a:cubicBezTo>
                    <a:pt x="4319202" y="2492131"/>
                    <a:pt x="4317152" y="2496232"/>
                    <a:pt x="4315614" y="2500846"/>
                  </a:cubicBezTo>
                  <a:cubicBezTo>
                    <a:pt x="4302286" y="2498795"/>
                    <a:pt x="4288959" y="2496232"/>
                    <a:pt x="4275631" y="2494182"/>
                  </a:cubicBezTo>
                  <a:cubicBezTo>
                    <a:pt x="4266405" y="2489568"/>
                    <a:pt x="4267942" y="2482392"/>
                    <a:pt x="4253077" y="2480854"/>
                  </a:cubicBezTo>
                  <a:cubicBezTo>
                    <a:pt x="4239749" y="2487005"/>
                    <a:pt x="4230010" y="2493157"/>
                    <a:pt x="4230523" y="2514173"/>
                  </a:cubicBezTo>
                  <a:cubicBezTo>
                    <a:pt x="4213095" y="2511610"/>
                    <a:pt x="4204380" y="2515198"/>
                    <a:pt x="4187977" y="2516736"/>
                  </a:cubicBezTo>
                  <a:close/>
                  <a:moveTo>
                    <a:pt x="3823008" y="2345529"/>
                  </a:moveTo>
                  <a:cubicBezTo>
                    <a:pt x="3827621" y="2346554"/>
                    <a:pt x="3832747" y="2347066"/>
                    <a:pt x="3837360" y="2348092"/>
                  </a:cubicBezTo>
                  <a:cubicBezTo>
                    <a:pt x="3838898" y="2362957"/>
                    <a:pt x="3844024" y="2366032"/>
                    <a:pt x="3854789" y="2372184"/>
                  </a:cubicBezTo>
                  <a:cubicBezTo>
                    <a:pt x="3856327" y="2398839"/>
                    <a:pt x="3858377" y="2425494"/>
                    <a:pt x="3859915" y="2451636"/>
                  </a:cubicBezTo>
                  <a:cubicBezTo>
                    <a:pt x="3854789" y="2453174"/>
                    <a:pt x="3849150" y="2455224"/>
                    <a:pt x="3844024" y="2456762"/>
                  </a:cubicBezTo>
                  <a:cubicBezTo>
                    <a:pt x="3839411" y="2437796"/>
                    <a:pt x="3835310" y="2418830"/>
                    <a:pt x="3830697" y="2399864"/>
                  </a:cubicBezTo>
                  <a:cubicBezTo>
                    <a:pt x="3831209" y="2388587"/>
                    <a:pt x="3831722" y="2376797"/>
                    <a:pt x="3832234" y="2365520"/>
                  </a:cubicBezTo>
                  <a:cubicBezTo>
                    <a:pt x="3830184" y="2357318"/>
                    <a:pt x="3824545" y="2356806"/>
                    <a:pt x="3823008" y="2345529"/>
                  </a:cubicBezTo>
                  <a:close/>
                  <a:moveTo>
                    <a:pt x="6554126" y="2332201"/>
                  </a:moveTo>
                  <a:cubicBezTo>
                    <a:pt x="6576681" y="2335789"/>
                    <a:pt x="6583345" y="2361419"/>
                    <a:pt x="6595134" y="2361419"/>
                  </a:cubicBezTo>
                  <a:lnTo>
                    <a:pt x="6595134" y="2365520"/>
                  </a:lnTo>
                  <a:cubicBezTo>
                    <a:pt x="6590520" y="2377822"/>
                    <a:pt x="6584882" y="2389612"/>
                    <a:pt x="6574118" y="2396276"/>
                  </a:cubicBezTo>
                  <a:cubicBezTo>
                    <a:pt x="6572067" y="2394225"/>
                    <a:pt x="6569504" y="2391662"/>
                    <a:pt x="6567454" y="2389612"/>
                  </a:cubicBezTo>
                  <a:cubicBezTo>
                    <a:pt x="6568479" y="2373721"/>
                    <a:pt x="6575656" y="2368595"/>
                    <a:pt x="6571555" y="2352192"/>
                  </a:cubicBezTo>
                  <a:cubicBezTo>
                    <a:pt x="6570530" y="2351680"/>
                    <a:pt x="6570017" y="2351167"/>
                    <a:pt x="6568992" y="2350655"/>
                  </a:cubicBezTo>
                  <a:cubicBezTo>
                    <a:pt x="6564378" y="2355781"/>
                    <a:pt x="6565404" y="2357831"/>
                    <a:pt x="6555664" y="2358856"/>
                  </a:cubicBezTo>
                  <a:cubicBezTo>
                    <a:pt x="6554639" y="2357318"/>
                    <a:pt x="6554126" y="2356293"/>
                    <a:pt x="6553101" y="2354755"/>
                  </a:cubicBezTo>
                  <a:cubicBezTo>
                    <a:pt x="6548488" y="2347579"/>
                    <a:pt x="6551051" y="2338352"/>
                    <a:pt x="6554126" y="2332201"/>
                  </a:cubicBezTo>
                  <a:close/>
                  <a:moveTo>
                    <a:pt x="4954823" y="2324512"/>
                  </a:moveTo>
                  <a:cubicBezTo>
                    <a:pt x="4961487" y="2325025"/>
                    <a:pt x="4959949" y="2324512"/>
                    <a:pt x="4963024" y="2328613"/>
                  </a:cubicBezTo>
                  <a:cubicBezTo>
                    <a:pt x="4974302" y="2358343"/>
                    <a:pt x="4937907" y="2412679"/>
                    <a:pt x="4927143" y="2428057"/>
                  </a:cubicBezTo>
                  <a:cubicBezTo>
                    <a:pt x="4918941" y="2445485"/>
                    <a:pt x="4910227" y="2462401"/>
                    <a:pt x="4902025" y="2479829"/>
                  </a:cubicBezTo>
                  <a:cubicBezTo>
                    <a:pt x="4874858" y="2518274"/>
                    <a:pt x="4840513" y="2539290"/>
                    <a:pt x="4804119" y="2569021"/>
                  </a:cubicBezTo>
                  <a:cubicBezTo>
                    <a:pt x="4784641" y="2589525"/>
                    <a:pt x="4765162" y="2609516"/>
                    <a:pt x="4745683" y="2630020"/>
                  </a:cubicBezTo>
                  <a:cubicBezTo>
                    <a:pt x="4744658" y="2629507"/>
                    <a:pt x="4744145" y="2628995"/>
                    <a:pt x="4743120" y="2628482"/>
                  </a:cubicBezTo>
                  <a:cubicBezTo>
                    <a:pt x="4731330" y="2595163"/>
                    <a:pt x="4728255" y="2522887"/>
                    <a:pt x="4754910" y="2504946"/>
                  </a:cubicBezTo>
                  <a:cubicBezTo>
                    <a:pt x="4762086" y="2503921"/>
                    <a:pt x="4769263" y="2503409"/>
                    <a:pt x="4775926" y="2502383"/>
                  </a:cubicBezTo>
                  <a:cubicBezTo>
                    <a:pt x="4781565" y="2497770"/>
                    <a:pt x="4787204" y="2493669"/>
                    <a:pt x="4793354" y="2489056"/>
                  </a:cubicBezTo>
                  <a:cubicBezTo>
                    <a:pt x="4793867" y="2488543"/>
                    <a:pt x="4794380" y="2488031"/>
                    <a:pt x="4794893" y="2487518"/>
                  </a:cubicBezTo>
                  <a:cubicBezTo>
                    <a:pt x="4805657" y="2486493"/>
                    <a:pt x="4815909" y="2485980"/>
                    <a:pt x="4826673" y="2484955"/>
                  </a:cubicBezTo>
                  <a:cubicBezTo>
                    <a:pt x="4847690" y="2463426"/>
                    <a:pt x="4869219" y="2441384"/>
                    <a:pt x="4890235" y="2419855"/>
                  </a:cubicBezTo>
                  <a:cubicBezTo>
                    <a:pt x="4888698" y="2414729"/>
                    <a:pt x="4890235" y="2417292"/>
                    <a:pt x="4886135" y="2414729"/>
                  </a:cubicBezTo>
                  <a:cubicBezTo>
                    <a:pt x="4837950" y="2396788"/>
                    <a:pt x="4796430" y="2400376"/>
                    <a:pt x="4774901" y="2356293"/>
                  </a:cubicBezTo>
                  <a:cubicBezTo>
                    <a:pt x="4779002" y="2351680"/>
                    <a:pt x="4783103" y="2346554"/>
                    <a:pt x="4786691" y="2341940"/>
                  </a:cubicBezTo>
                  <a:cubicBezTo>
                    <a:pt x="4793354" y="2349117"/>
                    <a:pt x="4800018" y="2356293"/>
                    <a:pt x="4806682" y="2362957"/>
                  </a:cubicBezTo>
                  <a:cubicBezTo>
                    <a:pt x="4830774" y="2363982"/>
                    <a:pt x="4855891" y="2350655"/>
                    <a:pt x="4876908" y="2344503"/>
                  </a:cubicBezTo>
                  <a:cubicBezTo>
                    <a:pt x="4906126" y="2335789"/>
                    <a:pt x="4940983" y="2348092"/>
                    <a:pt x="4954823" y="2324512"/>
                  </a:cubicBezTo>
                  <a:close/>
                  <a:moveTo>
                    <a:pt x="2421054" y="2405502"/>
                  </a:moveTo>
                  <a:cubicBezTo>
                    <a:pt x="2432331" y="2406528"/>
                    <a:pt x="2443096" y="2407040"/>
                    <a:pt x="2454373" y="2408065"/>
                  </a:cubicBezTo>
                  <a:lnTo>
                    <a:pt x="2454373" y="2409603"/>
                  </a:lnTo>
                  <a:cubicBezTo>
                    <a:pt x="2453348" y="2410628"/>
                    <a:pt x="2452835" y="2411141"/>
                    <a:pt x="2451810" y="2412166"/>
                  </a:cubicBezTo>
                  <a:cubicBezTo>
                    <a:pt x="2447197" y="2417805"/>
                    <a:pt x="2442071" y="2423443"/>
                    <a:pt x="2437457" y="2429594"/>
                  </a:cubicBezTo>
                  <a:cubicBezTo>
                    <a:pt x="2446171" y="2444460"/>
                    <a:pt x="2441046" y="2441384"/>
                    <a:pt x="2426693" y="2448048"/>
                  </a:cubicBezTo>
                  <a:cubicBezTo>
                    <a:pt x="2425155" y="2455224"/>
                    <a:pt x="2424130" y="2462401"/>
                    <a:pt x="2422592" y="2469065"/>
                  </a:cubicBezTo>
                  <a:cubicBezTo>
                    <a:pt x="2427718" y="2474703"/>
                    <a:pt x="2433357" y="2480342"/>
                    <a:pt x="2438483" y="2486493"/>
                  </a:cubicBezTo>
                  <a:cubicBezTo>
                    <a:pt x="2437457" y="2488031"/>
                    <a:pt x="2436945" y="2490081"/>
                    <a:pt x="2435920" y="2491619"/>
                  </a:cubicBezTo>
                  <a:cubicBezTo>
                    <a:pt x="2420029" y="2498795"/>
                    <a:pt x="2396449" y="2502896"/>
                    <a:pt x="2386710" y="2516736"/>
                  </a:cubicBezTo>
                  <a:cubicBezTo>
                    <a:pt x="2379021" y="2508535"/>
                    <a:pt x="2353904" y="2496232"/>
                    <a:pt x="2343139" y="2507509"/>
                  </a:cubicBezTo>
                  <a:cubicBezTo>
                    <a:pt x="2346727" y="2511098"/>
                    <a:pt x="2350316" y="2514686"/>
                    <a:pt x="2353904" y="2518274"/>
                  </a:cubicBezTo>
                  <a:cubicBezTo>
                    <a:pt x="2356979" y="2526475"/>
                    <a:pt x="2355954" y="2543904"/>
                    <a:pt x="2363131" y="2547492"/>
                  </a:cubicBezTo>
                  <a:lnTo>
                    <a:pt x="2374920" y="2547492"/>
                  </a:lnTo>
                  <a:cubicBezTo>
                    <a:pt x="2373895" y="2549030"/>
                    <a:pt x="2373383" y="2550055"/>
                    <a:pt x="2372357" y="2551593"/>
                  </a:cubicBezTo>
                  <a:cubicBezTo>
                    <a:pt x="2353904" y="2555181"/>
                    <a:pt x="2332375" y="2593113"/>
                    <a:pt x="2308795" y="2579273"/>
                  </a:cubicBezTo>
                  <a:cubicBezTo>
                    <a:pt x="2291880" y="2571071"/>
                    <a:pt x="2291367" y="2550055"/>
                    <a:pt x="2282140" y="2535702"/>
                  </a:cubicBezTo>
                  <a:cubicBezTo>
                    <a:pt x="2284191" y="2530576"/>
                    <a:pt x="2286754" y="2525963"/>
                    <a:pt x="2288804" y="2520837"/>
                  </a:cubicBezTo>
                  <a:cubicBezTo>
                    <a:pt x="2284191" y="2515198"/>
                    <a:pt x="2280090" y="2509560"/>
                    <a:pt x="2275476" y="2503409"/>
                  </a:cubicBezTo>
                  <a:cubicBezTo>
                    <a:pt x="2274964" y="2482905"/>
                    <a:pt x="2281115" y="2474191"/>
                    <a:pt x="2284703" y="2459838"/>
                  </a:cubicBezTo>
                  <a:cubicBezTo>
                    <a:pt x="2272913" y="2452149"/>
                    <a:pt x="2262149" y="2460350"/>
                    <a:pt x="2246259" y="2457275"/>
                  </a:cubicBezTo>
                  <a:cubicBezTo>
                    <a:pt x="2231906" y="2454712"/>
                    <a:pt x="2228318" y="2440872"/>
                    <a:pt x="2217040" y="2437283"/>
                  </a:cubicBezTo>
                  <a:cubicBezTo>
                    <a:pt x="2199100" y="2431645"/>
                    <a:pt x="2186797" y="2443435"/>
                    <a:pt x="2174495" y="2434720"/>
                  </a:cubicBezTo>
                  <a:cubicBezTo>
                    <a:pt x="2173470" y="2434208"/>
                    <a:pt x="2172957" y="2433695"/>
                    <a:pt x="2171932" y="2433183"/>
                  </a:cubicBezTo>
                  <a:cubicBezTo>
                    <a:pt x="2171419" y="2412679"/>
                    <a:pt x="2171419" y="2390637"/>
                    <a:pt x="2149378" y="2389612"/>
                  </a:cubicBezTo>
                  <a:cubicBezTo>
                    <a:pt x="2159629" y="2370646"/>
                    <a:pt x="2161680" y="2350142"/>
                    <a:pt x="2180133" y="2339377"/>
                  </a:cubicBezTo>
                  <a:cubicBezTo>
                    <a:pt x="2181671" y="2343478"/>
                    <a:pt x="2182696" y="2347579"/>
                    <a:pt x="2184234" y="2351167"/>
                  </a:cubicBezTo>
                  <a:cubicBezTo>
                    <a:pt x="2181159" y="2360906"/>
                    <a:pt x="2170907" y="2368595"/>
                    <a:pt x="2175007" y="2380385"/>
                  </a:cubicBezTo>
                  <a:cubicBezTo>
                    <a:pt x="2178083" y="2389099"/>
                    <a:pt x="2184234" y="2393200"/>
                    <a:pt x="2196024" y="2393713"/>
                  </a:cubicBezTo>
                  <a:cubicBezTo>
                    <a:pt x="2197562" y="2393200"/>
                    <a:pt x="2198587" y="2392687"/>
                    <a:pt x="2200125" y="2392175"/>
                  </a:cubicBezTo>
                  <a:cubicBezTo>
                    <a:pt x="2200637" y="2390637"/>
                    <a:pt x="2201150" y="2389612"/>
                    <a:pt x="2201663" y="2388074"/>
                  </a:cubicBezTo>
                  <a:cubicBezTo>
                    <a:pt x="2206788" y="2373209"/>
                    <a:pt x="2191411" y="2363982"/>
                    <a:pt x="2197562" y="2349629"/>
                  </a:cubicBezTo>
                  <a:cubicBezTo>
                    <a:pt x="2205763" y="2347066"/>
                    <a:pt x="2222679" y="2341940"/>
                    <a:pt x="2226780" y="2334764"/>
                  </a:cubicBezTo>
                  <a:cubicBezTo>
                    <a:pt x="2227292" y="2331176"/>
                    <a:pt x="2227805" y="2327588"/>
                    <a:pt x="2228318" y="2323999"/>
                  </a:cubicBezTo>
                  <a:lnTo>
                    <a:pt x="2229855" y="2323999"/>
                  </a:lnTo>
                  <a:cubicBezTo>
                    <a:pt x="2235494" y="2327075"/>
                    <a:pt x="2237032" y="2333226"/>
                    <a:pt x="2241645" y="2335789"/>
                  </a:cubicBezTo>
                  <a:cubicBezTo>
                    <a:pt x="2248822" y="2339377"/>
                    <a:pt x="2255485" y="2337327"/>
                    <a:pt x="2262662" y="2340915"/>
                  </a:cubicBezTo>
                  <a:cubicBezTo>
                    <a:pt x="2263687" y="2348092"/>
                    <a:pt x="2264199" y="2357831"/>
                    <a:pt x="2269325" y="2360906"/>
                  </a:cubicBezTo>
                  <a:cubicBezTo>
                    <a:pt x="2281115" y="2367570"/>
                    <a:pt x="2292905" y="2356293"/>
                    <a:pt x="2303669" y="2358343"/>
                  </a:cubicBezTo>
                  <a:cubicBezTo>
                    <a:pt x="2311871" y="2362957"/>
                    <a:pt x="2320585" y="2367058"/>
                    <a:pt x="2328787" y="2371671"/>
                  </a:cubicBezTo>
                  <a:cubicBezTo>
                    <a:pt x="2331350" y="2372184"/>
                    <a:pt x="2333913" y="2372696"/>
                    <a:pt x="2336988" y="2373209"/>
                  </a:cubicBezTo>
                  <a:cubicBezTo>
                    <a:pt x="2357492" y="2369621"/>
                    <a:pt x="2370820" y="2354243"/>
                    <a:pt x="2399525" y="2357318"/>
                  </a:cubicBezTo>
                  <a:lnTo>
                    <a:pt x="2399525" y="2358856"/>
                  </a:lnTo>
                  <a:cubicBezTo>
                    <a:pt x="2393374" y="2360906"/>
                    <a:pt x="2392861" y="2361932"/>
                    <a:pt x="2390298" y="2367058"/>
                  </a:cubicBezTo>
                  <a:cubicBezTo>
                    <a:pt x="2396962" y="2377822"/>
                    <a:pt x="2418491" y="2377822"/>
                    <a:pt x="2430281" y="2382948"/>
                  </a:cubicBezTo>
                  <a:cubicBezTo>
                    <a:pt x="2426693" y="2390124"/>
                    <a:pt x="2423617" y="2397813"/>
                    <a:pt x="2421054" y="2405502"/>
                  </a:cubicBezTo>
                  <a:close/>
                  <a:moveTo>
                    <a:pt x="3864528" y="2450611"/>
                  </a:moveTo>
                  <a:cubicBezTo>
                    <a:pt x="3862990" y="2424469"/>
                    <a:pt x="3860940" y="2398326"/>
                    <a:pt x="3859402" y="2372184"/>
                  </a:cubicBezTo>
                  <a:cubicBezTo>
                    <a:pt x="3854789" y="2367570"/>
                    <a:pt x="3849663" y="2363469"/>
                    <a:pt x="3845049" y="2358856"/>
                  </a:cubicBezTo>
                  <a:cubicBezTo>
                    <a:pt x="3844537" y="2355268"/>
                    <a:pt x="3844024" y="2351680"/>
                    <a:pt x="3843512" y="2348092"/>
                  </a:cubicBezTo>
                  <a:cubicBezTo>
                    <a:pt x="3854789" y="2343991"/>
                    <a:pt x="3877343" y="2337327"/>
                    <a:pt x="3884519" y="2328100"/>
                  </a:cubicBezTo>
                  <a:cubicBezTo>
                    <a:pt x="3882982" y="2322974"/>
                    <a:pt x="3884007" y="2320411"/>
                    <a:pt x="3886057" y="2316310"/>
                  </a:cubicBezTo>
                  <a:lnTo>
                    <a:pt x="3890158" y="2316310"/>
                  </a:lnTo>
                  <a:cubicBezTo>
                    <a:pt x="3894259" y="2326050"/>
                    <a:pt x="3901948" y="2325537"/>
                    <a:pt x="3903486" y="2336302"/>
                  </a:cubicBezTo>
                  <a:cubicBezTo>
                    <a:pt x="3912712" y="2369108"/>
                    <a:pt x="3891696" y="2377822"/>
                    <a:pt x="3885032" y="2396276"/>
                  </a:cubicBezTo>
                  <a:cubicBezTo>
                    <a:pt x="3878881" y="2412679"/>
                    <a:pt x="3888620" y="2435746"/>
                    <a:pt x="3889133" y="2445485"/>
                  </a:cubicBezTo>
                  <a:cubicBezTo>
                    <a:pt x="3880419" y="2448048"/>
                    <a:pt x="3876830" y="2450611"/>
                    <a:pt x="3864528" y="2450611"/>
                  </a:cubicBezTo>
                  <a:close/>
                  <a:moveTo>
                    <a:pt x="2187822" y="2316310"/>
                  </a:moveTo>
                  <a:cubicBezTo>
                    <a:pt x="2193461" y="2317336"/>
                    <a:pt x="2193974" y="2318361"/>
                    <a:pt x="2197049" y="2321436"/>
                  </a:cubicBezTo>
                  <a:cubicBezTo>
                    <a:pt x="2186285" y="2333739"/>
                    <a:pt x="2168344" y="2338352"/>
                    <a:pt x="2158604" y="2352192"/>
                  </a:cubicBezTo>
                  <a:cubicBezTo>
                    <a:pt x="2152453" y="2360906"/>
                    <a:pt x="2149890" y="2379360"/>
                    <a:pt x="2145277" y="2388074"/>
                  </a:cubicBezTo>
                  <a:cubicBezTo>
                    <a:pt x="2145789" y="2389612"/>
                    <a:pt x="2146302" y="2391662"/>
                    <a:pt x="2146815" y="2393200"/>
                  </a:cubicBezTo>
                  <a:cubicBezTo>
                    <a:pt x="2172444" y="2395250"/>
                    <a:pt x="2164243" y="2423956"/>
                    <a:pt x="2173470" y="2440872"/>
                  </a:cubicBezTo>
                  <a:cubicBezTo>
                    <a:pt x="2184747" y="2443435"/>
                    <a:pt x="2202175" y="2436258"/>
                    <a:pt x="2216015" y="2440872"/>
                  </a:cubicBezTo>
                  <a:cubicBezTo>
                    <a:pt x="2226780" y="2444460"/>
                    <a:pt x="2230881" y="2457787"/>
                    <a:pt x="2245233" y="2460863"/>
                  </a:cubicBezTo>
                  <a:cubicBezTo>
                    <a:pt x="2259073" y="2463939"/>
                    <a:pt x="2271376" y="2454712"/>
                    <a:pt x="2281115" y="2462401"/>
                  </a:cubicBezTo>
                  <a:cubicBezTo>
                    <a:pt x="2270863" y="2482392"/>
                    <a:pt x="2268300" y="2504946"/>
                    <a:pt x="2285216" y="2519299"/>
                  </a:cubicBezTo>
                  <a:cubicBezTo>
                    <a:pt x="2273939" y="2540315"/>
                    <a:pt x="2287266" y="2536727"/>
                    <a:pt x="2285216" y="2552618"/>
                  </a:cubicBezTo>
                  <a:cubicBezTo>
                    <a:pt x="2270351" y="2557231"/>
                    <a:pt x="2247796" y="2557231"/>
                    <a:pt x="2228318" y="2560819"/>
                  </a:cubicBezTo>
                  <a:lnTo>
                    <a:pt x="2228318" y="2571584"/>
                  </a:lnTo>
                  <a:cubicBezTo>
                    <a:pt x="2231906" y="2577735"/>
                    <a:pt x="2237032" y="2577222"/>
                    <a:pt x="2240107" y="2583374"/>
                  </a:cubicBezTo>
                  <a:cubicBezTo>
                    <a:pt x="2230368" y="2585424"/>
                    <a:pt x="2225242" y="2586962"/>
                    <a:pt x="2221654" y="2595163"/>
                  </a:cubicBezTo>
                  <a:cubicBezTo>
                    <a:pt x="2223704" y="2611054"/>
                    <a:pt x="2235494" y="2616180"/>
                    <a:pt x="2237544" y="2628482"/>
                  </a:cubicBezTo>
                  <a:cubicBezTo>
                    <a:pt x="2233956" y="2649499"/>
                    <a:pt x="2230368" y="2671028"/>
                    <a:pt x="2226780" y="2692044"/>
                  </a:cubicBezTo>
                  <a:cubicBezTo>
                    <a:pt x="2226267" y="2692557"/>
                    <a:pt x="2225755" y="2693070"/>
                    <a:pt x="2225242" y="2693582"/>
                  </a:cubicBezTo>
                  <a:cubicBezTo>
                    <a:pt x="2220629" y="2691019"/>
                    <a:pt x="2216528" y="2688456"/>
                    <a:pt x="2211914" y="2685381"/>
                  </a:cubicBezTo>
                  <a:lnTo>
                    <a:pt x="2211914" y="2681280"/>
                  </a:lnTo>
                  <a:cubicBezTo>
                    <a:pt x="2217553" y="2676666"/>
                    <a:pt x="2222166" y="2671540"/>
                    <a:pt x="2223704" y="2662826"/>
                  </a:cubicBezTo>
                  <a:cubicBezTo>
                    <a:pt x="2222166" y="2660776"/>
                    <a:pt x="2220116" y="2658213"/>
                    <a:pt x="2218578" y="2656163"/>
                  </a:cubicBezTo>
                  <a:cubicBezTo>
                    <a:pt x="2197049" y="2649499"/>
                    <a:pt x="2178083" y="2657700"/>
                    <a:pt x="2153478" y="2653600"/>
                  </a:cubicBezTo>
                  <a:cubicBezTo>
                    <a:pt x="2148865" y="2631045"/>
                    <a:pt x="2126823" y="2618743"/>
                    <a:pt x="2115034" y="2601827"/>
                  </a:cubicBezTo>
                  <a:cubicBezTo>
                    <a:pt x="2092992" y="2602340"/>
                    <a:pt x="2033018" y="2578760"/>
                    <a:pt x="2020716" y="2563382"/>
                  </a:cubicBezTo>
                  <a:cubicBezTo>
                    <a:pt x="2031480" y="2545441"/>
                    <a:pt x="2057110" y="2537752"/>
                    <a:pt x="2061723" y="2515711"/>
                  </a:cubicBezTo>
                  <a:cubicBezTo>
                    <a:pt x="2059673" y="2508022"/>
                    <a:pt x="2057110" y="2500846"/>
                    <a:pt x="2055060" y="2493157"/>
                  </a:cubicBezTo>
                  <a:cubicBezTo>
                    <a:pt x="2053009" y="2481879"/>
                    <a:pt x="2059160" y="2473165"/>
                    <a:pt x="2059160" y="2466502"/>
                  </a:cubicBezTo>
                  <a:cubicBezTo>
                    <a:pt x="2059160" y="2453174"/>
                    <a:pt x="2048909" y="2444972"/>
                    <a:pt x="2045833" y="2435746"/>
                  </a:cubicBezTo>
                  <a:lnTo>
                    <a:pt x="2045833" y="2434720"/>
                  </a:lnTo>
                  <a:lnTo>
                    <a:pt x="2045833" y="2433183"/>
                  </a:lnTo>
                  <a:cubicBezTo>
                    <a:pt x="2049421" y="2429594"/>
                    <a:pt x="2053009" y="2426006"/>
                    <a:pt x="2056597" y="2422418"/>
                  </a:cubicBezTo>
                  <a:cubicBezTo>
                    <a:pt x="2062236" y="2418830"/>
                    <a:pt x="2095042" y="2385511"/>
                    <a:pt x="2097605" y="2379872"/>
                  </a:cubicBezTo>
                  <a:cubicBezTo>
                    <a:pt x="2106832" y="2362444"/>
                    <a:pt x="2095042" y="2350142"/>
                    <a:pt x="2118622" y="2346554"/>
                  </a:cubicBezTo>
                  <a:cubicBezTo>
                    <a:pt x="2121697" y="2348092"/>
                    <a:pt x="2124773" y="2349117"/>
                    <a:pt x="2127849" y="2350655"/>
                  </a:cubicBezTo>
                  <a:cubicBezTo>
                    <a:pt x="2134000" y="2340915"/>
                    <a:pt x="2176033" y="2327588"/>
                    <a:pt x="2187822" y="2316310"/>
                  </a:cubicBezTo>
                  <a:close/>
                  <a:moveTo>
                    <a:pt x="5027612" y="2311184"/>
                  </a:moveTo>
                  <a:cubicBezTo>
                    <a:pt x="5031200" y="2311697"/>
                    <a:pt x="5034788" y="2312210"/>
                    <a:pt x="5038376" y="2312722"/>
                  </a:cubicBezTo>
                  <a:cubicBezTo>
                    <a:pt x="5037351" y="2313235"/>
                    <a:pt x="5036838" y="2313747"/>
                    <a:pt x="5035813" y="2314260"/>
                  </a:cubicBezTo>
                  <a:cubicBezTo>
                    <a:pt x="5033763" y="2315798"/>
                    <a:pt x="5031200" y="2316823"/>
                    <a:pt x="5029149" y="2318361"/>
                  </a:cubicBezTo>
                  <a:cubicBezTo>
                    <a:pt x="5026586" y="2317848"/>
                    <a:pt x="5024023" y="2317336"/>
                    <a:pt x="5020948" y="2316823"/>
                  </a:cubicBezTo>
                  <a:cubicBezTo>
                    <a:pt x="5020435" y="2315798"/>
                    <a:pt x="5019923" y="2315285"/>
                    <a:pt x="5019410" y="2314260"/>
                  </a:cubicBezTo>
                  <a:cubicBezTo>
                    <a:pt x="5019923" y="2313747"/>
                    <a:pt x="5020435" y="2313235"/>
                    <a:pt x="5020948" y="2312722"/>
                  </a:cubicBezTo>
                  <a:cubicBezTo>
                    <a:pt x="5022998" y="2311697"/>
                    <a:pt x="5025561" y="2311697"/>
                    <a:pt x="5027612" y="2311184"/>
                  </a:cubicBezTo>
                  <a:close/>
                  <a:moveTo>
                    <a:pt x="3488794" y="2311184"/>
                  </a:moveTo>
                  <a:cubicBezTo>
                    <a:pt x="3495458" y="2311697"/>
                    <a:pt x="3502122" y="2312210"/>
                    <a:pt x="3508786" y="2312722"/>
                  </a:cubicBezTo>
                  <a:cubicBezTo>
                    <a:pt x="3506735" y="2314773"/>
                    <a:pt x="3504172" y="2317336"/>
                    <a:pt x="3502122" y="2319386"/>
                  </a:cubicBezTo>
                  <a:lnTo>
                    <a:pt x="3502122" y="2320924"/>
                  </a:lnTo>
                  <a:cubicBezTo>
                    <a:pt x="3503660" y="2323999"/>
                    <a:pt x="3504685" y="2327075"/>
                    <a:pt x="3506223" y="2330151"/>
                  </a:cubicBezTo>
                  <a:lnTo>
                    <a:pt x="3499559" y="2330151"/>
                  </a:lnTo>
                  <a:cubicBezTo>
                    <a:pt x="3492382" y="2334764"/>
                    <a:pt x="3485206" y="2338865"/>
                    <a:pt x="3478542" y="2343478"/>
                  </a:cubicBezTo>
                  <a:cubicBezTo>
                    <a:pt x="3477005" y="2342453"/>
                    <a:pt x="3475979" y="2341940"/>
                    <a:pt x="3474442" y="2340915"/>
                  </a:cubicBezTo>
                  <a:cubicBezTo>
                    <a:pt x="3473929" y="2336302"/>
                    <a:pt x="3473416" y="2332201"/>
                    <a:pt x="3472904" y="2327588"/>
                  </a:cubicBezTo>
                  <a:cubicBezTo>
                    <a:pt x="3463164" y="2325025"/>
                    <a:pt x="3457013" y="2321436"/>
                    <a:pt x="3451887" y="2314260"/>
                  </a:cubicBezTo>
                  <a:lnTo>
                    <a:pt x="3455988" y="2314260"/>
                  </a:lnTo>
                  <a:cubicBezTo>
                    <a:pt x="3459576" y="2318873"/>
                    <a:pt x="3480593" y="2315285"/>
                    <a:pt x="3488794" y="2311184"/>
                  </a:cubicBezTo>
                  <a:close/>
                  <a:moveTo>
                    <a:pt x="4779515" y="2309647"/>
                  </a:moveTo>
                  <a:cubicBezTo>
                    <a:pt x="4782078" y="2311184"/>
                    <a:pt x="4784641" y="2313235"/>
                    <a:pt x="4787716" y="2314773"/>
                  </a:cubicBezTo>
                  <a:cubicBezTo>
                    <a:pt x="4787204" y="2316823"/>
                    <a:pt x="4786691" y="2319386"/>
                    <a:pt x="4786178" y="2321436"/>
                  </a:cubicBezTo>
                  <a:cubicBezTo>
                    <a:pt x="4778489" y="2322974"/>
                    <a:pt x="4775414" y="2325537"/>
                    <a:pt x="4771826" y="2330663"/>
                  </a:cubicBezTo>
                  <a:lnTo>
                    <a:pt x="4771826" y="2334764"/>
                  </a:lnTo>
                  <a:cubicBezTo>
                    <a:pt x="4775414" y="2336302"/>
                    <a:pt x="4779002" y="2337327"/>
                    <a:pt x="4782590" y="2338865"/>
                  </a:cubicBezTo>
                  <a:cubicBezTo>
                    <a:pt x="4781052" y="2340403"/>
                    <a:pt x="4779002" y="2342453"/>
                    <a:pt x="4777464" y="2343991"/>
                  </a:cubicBezTo>
                  <a:lnTo>
                    <a:pt x="4777464" y="2346554"/>
                  </a:lnTo>
                  <a:cubicBezTo>
                    <a:pt x="4768750" y="2341428"/>
                    <a:pt x="4766187" y="2343991"/>
                    <a:pt x="4756448" y="2346554"/>
                  </a:cubicBezTo>
                  <a:cubicBezTo>
                    <a:pt x="4755935" y="2345016"/>
                    <a:pt x="4755422" y="2343991"/>
                    <a:pt x="4754910" y="2342453"/>
                  </a:cubicBezTo>
                  <a:cubicBezTo>
                    <a:pt x="4745683" y="2321949"/>
                    <a:pt x="4771826" y="2316823"/>
                    <a:pt x="4779515" y="2309647"/>
                  </a:cubicBezTo>
                  <a:close/>
                  <a:moveTo>
                    <a:pt x="3512886" y="2309647"/>
                  </a:moveTo>
                  <a:cubicBezTo>
                    <a:pt x="3528264" y="2315798"/>
                    <a:pt x="3538516" y="2321436"/>
                    <a:pt x="3560558" y="2318873"/>
                  </a:cubicBezTo>
                  <a:cubicBezTo>
                    <a:pt x="3562096" y="2321949"/>
                    <a:pt x="3563121" y="2325025"/>
                    <a:pt x="3564659" y="2328100"/>
                  </a:cubicBezTo>
                  <a:cubicBezTo>
                    <a:pt x="3577986" y="2326050"/>
                    <a:pt x="3586188" y="2321949"/>
                    <a:pt x="3597978" y="2326562"/>
                  </a:cubicBezTo>
                  <a:cubicBezTo>
                    <a:pt x="3602591" y="2322462"/>
                    <a:pt x="3607717" y="2318361"/>
                    <a:pt x="3612330" y="2314773"/>
                  </a:cubicBezTo>
                  <a:cubicBezTo>
                    <a:pt x="3613356" y="2315285"/>
                    <a:pt x="3613868" y="2315798"/>
                    <a:pt x="3614893" y="2316310"/>
                  </a:cubicBezTo>
                  <a:cubicBezTo>
                    <a:pt x="3625145" y="2345529"/>
                    <a:pt x="3638473" y="2373721"/>
                    <a:pt x="3645649" y="2406528"/>
                  </a:cubicBezTo>
                  <a:cubicBezTo>
                    <a:pt x="3640010" y="2405502"/>
                    <a:pt x="3638473" y="2405502"/>
                    <a:pt x="3633859" y="2408065"/>
                  </a:cubicBezTo>
                  <a:cubicBezTo>
                    <a:pt x="3635397" y="2419855"/>
                    <a:pt x="3637960" y="2418830"/>
                    <a:pt x="3632321" y="2426519"/>
                  </a:cubicBezTo>
                  <a:cubicBezTo>
                    <a:pt x="3629758" y="2424981"/>
                    <a:pt x="3627195" y="2423956"/>
                    <a:pt x="3624120" y="2422418"/>
                  </a:cubicBezTo>
                  <a:cubicBezTo>
                    <a:pt x="3620532" y="2425494"/>
                    <a:pt x="3616944" y="2428569"/>
                    <a:pt x="3613356" y="2431645"/>
                  </a:cubicBezTo>
                  <a:cubicBezTo>
                    <a:pt x="3612330" y="2430107"/>
                    <a:pt x="3611818" y="2429082"/>
                    <a:pt x="3610793" y="2427544"/>
                  </a:cubicBezTo>
                  <a:cubicBezTo>
                    <a:pt x="3606692" y="2416780"/>
                    <a:pt x="3611818" y="2404990"/>
                    <a:pt x="3597465" y="2403452"/>
                  </a:cubicBezTo>
                  <a:cubicBezTo>
                    <a:pt x="3593364" y="2403965"/>
                    <a:pt x="3589263" y="2404477"/>
                    <a:pt x="3585675" y="2404990"/>
                  </a:cubicBezTo>
                  <a:cubicBezTo>
                    <a:pt x="3585163" y="2403965"/>
                    <a:pt x="3584650" y="2403452"/>
                    <a:pt x="3584137" y="2402427"/>
                  </a:cubicBezTo>
                  <a:cubicBezTo>
                    <a:pt x="3573373" y="2385511"/>
                    <a:pt x="3580549" y="2381410"/>
                    <a:pt x="3564146" y="2368083"/>
                  </a:cubicBezTo>
                  <a:cubicBezTo>
                    <a:pt x="3553894" y="2369621"/>
                    <a:pt x="3543642" y="2371671"/>
                    <a:pt x="3533390" y="2373209"/>
                  </a:cubicBezTo>
                  <a:cubicBezTo>
                    <a:pt x="3531340" y="2381410"/>
                    <a:pt x="3527239" y="2384998"/>
                    <a:pt x="3521601" y="2389099"/>
                  </a:cubicBezTo>
                  <a:cubicBezTo>
                    <a:pt x="3520063" y="2388074"/>
                    <a:pt x="3519038" y="2387561"/>
                    <a:pt x="3517500" y="2386536"/>
                  </a:cubicBezTo>
                  <a:cubicBezTo>
                    <a:pt x="3510323" y="2370133"/>
                    <a:pt x="3491870" y="2360906"/>
                    <a:pt x="3481618" y="2345529"/>
                  </a:cubicBezTo>
                  <a:lnTo>
                    <a:pt x="3481618" y="2343991"/>
                  </a:lnTo>
                  <a:cubicBezTo>
                    <a:pt x="3491870" y="2339377"/>
                    <a:pt x="3494945" y="2335789"/>
                    <a:pt x="3506735" y="2333226"/>
                  </a:cubicBezTo>
                  <a:cubicBezTo>
                    <a:pt x="3507760" y="2331688"/>
                    <a:pt x="3508273" y="2329638"/>
                    <a:pt x="3509298" y="2328100"/>
                  </a:cubicBezTo>
                  <a:cubicBezTo>
                    <a:pt x="3505710" y="2318873"/>
                    <a:pt x="3510323" y="2321436"/>
                    <a:pt x="3512886" y="2309647"/>
                  </a:cubicBezTo>
                  <a:close/>
                  <a:moveTo>
                    <a:pt x="4142869" y="2300420"/>
                  </a:moveTo>
                  <a:cubicBezTo>
                    <a:pt x="4159272" y="2309134"/>
                    <a:pt x="4157221" y="2351167"/>
                    <a:pt x="4165423" y="2368083"/>
                  </a:cubicBezTo>
                  <a:cubicBezTo>
                    <a:pt x="4164398" y="2368595"/>
                    <a:pt x="4163885" y="2369108"/>
                    <a:pt x="4162860" y="2369621"/>
                  </a:cubicBezTo>
                  <a:cubicBezTo>
                    <a:pt x="4154146" y="2367058"/>
                    <a:pt x="4143894" y="2369108"/>
                    <a:pt x="4137743" y="2372184"/>
                  </a:cubicBezTo>
                  <a:cubicBezTo>
                    <a:pt x="4138255" y="2376284"/>
                    <a:pt x="4138768" y="2380385"/>
                    <a:pt x="4139280" y="2383973"/>
                  </a:cubicBezTo>
                  <a:cubicBezTo>
                    <a:pt x="4146457" y="2397301"/>
                    <a:pt x="4180801" y="2415754"/>
                    <a:pt x="4160297" y="2431645"/>
                  </a:cubicBezTo>
                  <a:cubicBezTo>
                    <a:pt x="4155683" y="2439846"/>
                    <a:pt x="4151583" y="2448561"/>
                    <a:pt x="4146969" y="2456762"/>
                  </a:cubicBezTo>
                  <a:cubicBezTo>
                    <a:pt x="4137230" y="2489568"/>
                    <a:pt x="4167986" y="2523913"/>
                    <a:pt x="4181313" y="2537752"/>
                  </a:cubicBezTo>
                  <a:cubicBezTo>
                    <a:pt x="4179776" y="2543391"/>
                    <a:pt x="4178750" y="2549030"/>
                    <a:pt x="4177213" y="2555181"/>
                  </a:cubicBezTo>
                  <a:cubicBezTo>
                    <a:pt x="4143894" y="2538778"/>
                    <a:pt x="4094172" y="2545441"/>
                    <a:pt x="4047013" y="2545954"/>
                  </a:cubicBezTo>
                  <a:lnTo>
                    <a:pt x="4047013" y="2541853"/>
                  </a:lnTo>
                  <a:cubicBezTo>
                    <a:pt x="4053164" y="2527500"/>
                    <a:pt x="4052139" y="2515711"/>
                    <a:pt x="4044450" y="2503409"/>
                  </a:cubicBezTo>
                  <a:cubicBezTo>
                    <a:pt x="4034710" y="2503921"/>
                    <a:pt x="4031122" y="2502383"/>
                    <a:pt x="4025996" y="2499308"/>
                  </a:cubicBezTo>
                  <a:cubicBezTo>
                    <a:pt x="4023946" y="2495720"/>
                    <a:pt x="4021383" y="2492131"/>
                    <a:pt x="4019332" y="2488543"/>
                  </a:cubicBezTo>
                  <a:cubicBezTo>
                    <a:pt x="4030097" y="2458300"/>
                    <a:pt x="4036248" y="2450611"/>
                    <a:pt x="4065979" y="2439334"/>
                  </a:cubicBezTo>
                  <a:cubicBezTo>
                    <a:pt x="4072643" y="2442922"/>
                    <a:pt x="4075718" y="2445998"/>
                    <a:pt x="4077769" y="2454199"/>
                  </a:cubicBezTo>
                  <a:lnTo>
                    <a:pt x="4082895" y="2454199"/>
                  </a:lnTo>
                  <a:cubicBezTo>
                    <a:pt x="4090584" y="2433183"/>
                    <a:pt x="4109037" y="2413191"/>
                    <a:pt x="4117239" y="2394225"/>
                  </a:cubicBezTo>
                  <a:cubicBezTo>
                    <a:pt x="4130054" y="2366032"/>
                    <a:pt x="4125953" y="2350142"/>
                    <a:pt x="4151583" y="2335789"/>
                  </a:cubicBezTo>
                  <a:lnTo>
                    <a:pt x="4151583" y="2319899"/>
                  </a:lnTo>
                  <a:cubicBezTo>
                    <a:pt x="4147995" y="2316310"/>
                    <a:pt x="4144406" y="2312722"/>
                    <a:pt x="4140818" y="2309134"/>
                  </a:cubicBezTo>
                  <a:cubicBezTo>
                    <a:pt x="4141843" y="2306571"/>
                    <a:pt x="4142356" y="2303496"/>
                    <a:pt x="4142869" y="2300420"/>
                  </a:cubicBezTo>
                  <a:close/>
                  <a:moveTo>
                    <a:pt x="6521320" y="2297857"/>
                  </a:moveTo>
                  <a:cubicBezTo>
                    <a:pt x="6529522" y="2301958"/>
                    <a:pt x="6538236" y="2308109"/>
                    <a:pt x="6541311" y="2317848"/>
                  </a:cubicBezTo>
                  <a:cubicBezTo>
                    <a:pt x="6540799" y="2318361"/>
                    <a:pt x="6540286" y="2318873"/>
                    <a:pt x="6539774" y="2319386"/>
                  </a:cubicBezTo>
                  <a:cubicBezTo>
                    <a:pt x="6536185" y="2318873"/>
                    <a:pt x="6532597" y="2318361"/>
                    <a:pt x="6529009" y="2317848"/>
                  </a:cubicBezTo>
                  <a:cubicBezTo>
                    <a:pt x="6526446" y="2311184"/>
                    <a:pt x="6523883" y="2304521"/>
                    <a:pt x="6521320" y="2297857"/>
                  </a:cubicBezTo>
                  <a:close/>
                  <a:moveTo>
                    <a:pt x="3950645" y="2282992"/>
                  </a:moveTo>
                  <a:cubicBezTo>
                    <a:pt x="3968073" y="2288118"/>
                    <a:pt x="3971661" y="2295294"/>
                    <a:pt x="3983963" y="2302983"/>
                  </a:cubicBezTo>
                  <a:cubicBezTo>
                    <a:pt x="4013694" y="2288630"/>
                    <a:pt x="4015232" y="2315798"/>
                    <a:pt x="4043425" y="2307084"/>
                  </a:cubicBezTo>
                  <a:cubicBezTo>
                    <a:pt x="4048038" y="2302983"/>
                    <a:pt x="4053164" y="2298882"/>
                    <a:pt x="4057777" y="2295294"/>
                  </a:cubicBezTo>
                  <a:cubicBezTo>
                    <a:pt x="4077769" y="2288630"/>
                    <a:pt x="4094172" y="2299907"/>
                    <a:pt x="4111087" y="2300420"/>
                  </a:cubicBezTo>
                  <a:cubicBezTo>
                    <a:pt x="4115188" y="2294269"/>
                    <a:pt x="4120314" y="2288118"/>
                    <a:pt x="4128516" y="2285555"/>
                  </a:cubicBezTo>
                  <a:cubicBezTo>
                    <a:pt x="4134667" y="2295807"/>
                    <a:pt x="4150045" y="2321949"/>
                    <a:pt x="4148507" y="2334764"/>
                  </a:cubicBezTo>
                  <a:cubicBezTo>
                    <a:pt x="4120827" y="2341940"/>
                    <a:pt x="4125440" y="2369621"/>
                    <a:pt x="4114163" y="2393200"/>
                  </a:cubicBezTo>
                  <a:cubicBezTo>
                    <a:pt x="4106474" y="2409091"/>
                    <a:pt x="4089046" y="2429082"/>
                    <a:pt x="4082382" y="2449073"/>
                  </a:cubicBezTo>
                  <a:cubicBezTo>
                    <a:pt x="4081869" y="2448048"/>
                    <a:pt x="4081357" y="2447535"/>
                    <a:pt x="4080844" y="2446510"/>
                  </a:cubicBezTo>
                  <a:cubicBezTo>
                    <a:pt x="4076231" y="2442922"/>
                    <a:pt x="4072130" y="2439334"/>
                    <a:pt x="4067517" y="2435746"/>
                  </a:cubicBezTo>
                  <a:cubicBezTo>
                    <a:pt x="4034198" y="2441384"/>
                    <a:pt x="4025996" y="2458813"/>
                    <a:pt x="4015744" y="2487518"/>
                  </a:cubicBezTo>
                  <a:cubicBezTo>
                    <a:pt x="4000879" y="2492131"/>
                    <a:pt x="3966535" y="2498795"/>
                    <a:pt x="3956283" y="2492644"/>
                  </a:cubicBezTo>
                  <a:cubicBezTo>
                    <a:pt x="3939367" y="2446510"/>
                    <a:pt x="3931166" y="2465476"/>
                    <a:pt x="3893746" y="2444972"/>
                  </a:cubicBezTo>
                  <a:cubicBezTo>
                    <a:pt x="3890158" y="2429594"/>
                    <a:pt x="3881956" y="2406015"/>
                    <a:pt x="3892208" y="2390637"/>
                  </a:cubicBezTo>
                  <a:cubicBezTo>
                    <a:pt x="3897334" y="2383461"/>
                    <a:pt x="3902973" y="2376284"/>
                    <a:pt x="3908099" y="2369621"/>
                  </a:cubicBezTo>
                  <a:cubicBezTo>
                    <a:pt x="3912200" y="2355268"/>
                    <a:pt x="3905536" y="2339890"/>
                    <a:pt x="3905536" y="2327075"/>
                  </a:cubicBezTo>
                  <a:cubicBezTo>
                    <a:pt x="3905536" y="2318873"/>
                    <a:pt x="3919376" y="2295294"/>
                    <a:pt x="3923989" y="2287093"/>
                  </a:cubicBezTo>
                  <a:cubicBezTo>
                    <a:pt x="3935779" y="2288118"/>
                    <a:pt x="3944493" y="2290168"/>
                    <a:pt x="3950645" y="2282992"/>
                  </a:cubicBezTo>
                  <a:close/>
                  <a:moveTo>
                    <a:pt x="3478542" y="2281967"/>
                  </a:moveTo>
                  <a:cubicBezTo>
                    <a:pt x="3486744" y="2286580"/>
                    <a:pt x="3492382" y="2289143"/>
                    <a:pt x="3502634" y="2293756"/>
                  </a:cubicBezTo>
                  <a:cubicBezTo>
                    <a:pt x="3493920" y="2292218"/>
                    <a:pt x="3484693" y="2290168"/>
                    <a:pt x="3475979" y="2288630"/>
                  </a:cubicBezTo>
                  <a:cubicBezTo>
                    <a:pt x="3467265" y="2290681"/>
                    <a:pt x="3459576" y="2295807"/>
                    <a:pt x="3446761" y="2296832"/>
                  </a:cubicBezTo>
                  <a:cubicBezTo>
                    <a:pt x="3447274" y="2294269"/>
                    <a:pt x="3447786" y="2291706"/>
                    <a:pt x="3448299" y="2288630"/>
                  </a:cubicBezTo>
                  <a:cubicBezTo>
                    <a:pt x="3461114" y="2289143"/>
                    <a:pt x="3470853" y="2287093"/>
                    <a:pt x="3478542" y="2281967"/>
                  </a:cubicBezTo>
                  <a:close/>
                  <a:moveTo>
                    <a:pt x="6559765" y="2277866"/>
                  </a:moveTo>
                  <a:cubicBezTo>
                    <a:pt x="6594622" y="2276841"/>
                    <a:pt x="6586933" y="2299395"/>
                    <a:pt x="6604873" y="2312210"/>
                  </a:cubicBezTo>
                  <a:cubicBezTo>
                    <a:pt x="6617688" y="2321436"/>
                    <a:pt x="6641780" y="2326562"/>
                    <a:pt x="6632554" y="2348092"/>
                  </a:cubicBezTo>
                  <a:cubicBezTo>
                    <a:pt x="6620764" y="2352705"/>
                    <a:pt x="6622302" y="2358343"/>
                    <a:pt x="6620764" y="2370646"/>
                  </a:cubicBezTo>
                  <a:lnTo>
                    <a:pt x="6618201" y="2370646"/>
                  </a:lnTo>
                  <a:cubicBezTo>
                    <a:pt x="6616663" y="2359881"/>
                    <a:pt x="6610512" y="2352705"/>
                    <a:pt x="6604873" y="2345529"/>
                  </a:cubicBezTo>
                  <a:cubicBezTo>
                    <a:pt x="6607436" y="2340915"/>
                    <a:pt x="6609487" y="2337840"/>
                    <a:pt x="6607436" y="2332201"/>
                  </a:cubicBezTo>
                  <a:cubicBezTo>
                    <a:pt x="6606412" y="2330663"/>
                    <a:pt x="6605898" y="2328613"/>
                    <a:pt x="6604873" y="2327075"/>
                  </a:cubicBezTo>
                  <a:cubicBezTo>
                    <a:pt x="6600260" y="2327588"/>
                    <a:pt x="6596160" y="2328100"/>
                    <a:pt x="6591546" y="2328613"/>
                  </a:cubicBezTo>
                  <a:cubicBezTo>
                    <a:pt x="6585395" y="2272740"/>
                    <a:pt x="6572067" y="2307084"/>
                    <a:pt x="6550538" y="2281967"/>
                  </a:cubicBezTo>
                  <a:cubicBezTo>
                    <a:pt x="6553614" y="2280429"/>
                    <a:pt x="6556689" y="2279404"/>
                    <a:pt x="6559765" y="2277866"/>
                  </a:cubicBezTo>
                  <a:close/>
                  <a:moveTo>
                    <a:pt x="6137897" y="2347066"/>
                  </a:moveTo>
                  <a:cubicBezTo>
                    <a:pt x="6133284" y="2347579"/>
                    <a:pt x="6128158" y="2348092"/>
                    <a:pt x="6123544" y="2348604"/>
                  </a:cubicBezTo>
                  <a:cubicBezTo>
                    <a:pt x="6122520" y="2338352"/>
                    <a:pt x="6107654" y="2298882"/>
                    <a:pt x="6110217" y="2291706"/>
                  </a:cubicBezTo>
                  <a:cubicBezTo>
                    <a:pt x="6114831" y="2278378"/>
                    <a:pt x="6149174" y="2267614"/>
                    <a:pt x="6168653" y="2273252"/>
                  </a:cubicBezTo>
                  <a:cubicBezTo>
                    <a:pt x="6174292" y="2274790"/>
                    <a:pt x="6183006" y="2288118"/>
                    <a:pt x="6189670" y="2286580"/>
                  </a:cubicBezTo>
                  <a:cubicBezTo>
                    <a:pt x="6193258" y="2285555"/>
                    <a:pt x="6195821" y="2274790"/>
                    <a:pt x="6200434" y="2271715"/>
                  </a:cubicBezTo>
                  <a:cubicBezTo>
                    <a:pt x="6207098" y="2274278"/>
                    <a:pt x="6213761" y="2274278"/>
                    <a:pt x="6221450" y="2273252"/>
                  </a:cubicBezTo>
                  <a:lnTo>
                    <a:pt x="6221450" y="2275815"/>
                  </a:lnTo>
                  <a:cubicBezTo>
                    <a:pt x="6224527" y="2285555"/>
                    <a:pt x="6227602" y="2295294"/>
                    <a:pt x="6230677" y="2305033"/>
                  </a:cubicBezTo>
                  <a:cubicBezTo>
                    <a:pt x="6225039" y="2315798"/>
                    <a:pt x="6213761" y="2322974"/>
                    <a:pt x="6206586" y="2334251"/>
                  </a:cubicBezTo>
                  <a:lnTo>
                    <a:pt x="6186594" y="2334251"/>
                  </a:lnTo>
                  <a:lnTo>
                    <a:pt x="6186594" y="2335789"/>
                  </a:lnTo>
                  <a:cubicBezTo>
                    <a:pt x="6188645" y="2342453"/>
                    <a:pt x="6191208" y="2349117"/>
                    <a:pt x="6193258" y="2355781"/>
                  </a:cubicBezTo>
                  <a:cubicBezTo>
                    <a:pt x="6185569" y="2354755"/>
                    <a:pt x="6178393" y="2354243"/>
                    <a:pt x="6170704" y="2353218"/>
                  </a:cubicBezTo>
                  <a:cubicBezTo>
                    <a:pt x="6166090" y="2356806"/>
                    <a:pt x="6161989" y="2360394"/>
                    <a:pt x="6157376" y="2363982"/>
                  </a:cubicBezTo>
                  <a:cubicBezTo>
                    <a:pt x="6150712" y="2360394"/>
                    <a:pt x="6143536" y="2361419"/>
                    <a:pt x="6136359" y="2359881"/>
                  </a:cubicBezTo>
                  <a:cubicBezTo>
                    <a:pt x="6136872" y="2354755"/>
                    <a:pt x="6137385" y="2350655"/>
                    <a:pt x="6137897" y="2347066"/>
                  </a:cubicBezTo>
                  <a:close/>
                  <a:moveTo>
                    <a:pt x="1783383" y="2271202"/>
                  </a:moveTo>
                  <a:cubicBezTo>
                    <a:pt x="1791585" y="2272227"/>
                    <a:pt x="1812601" y="2278378"/>
                    <a:pt x="1819265" y="2282992"/>
                  </a:cubicBezTo>
                  <a:cubicBezTo>
                    <a:pt x="1818240" y="2286580"/>
                    <a:pt x="1817727" y="2291193"/>
                    <a:pt x="1815164" y="2293756"/>
                  </a:cubicBezTo>
                  <a:cubicBezTo>
                    <a:pt x="1803887" y="2298370"/>
                    <a:pt x="1779795" y="2287605"/>
                    <a:pt x="1772618" y="2281967"/>
                  </a:cubicBezTo>
                  <a:cubicBezTo>
                    <a:pt x="1774669" y="2279404"/>
                    <a:pt x="1777232" y="2276841"/>
                    <a:pt x="1779282" y="2273765"/>
                  </a:cubicBezTo>
                  <a:cubicBezTo>
                    <a:pt x="1780307" y="2272740"/>
                    <a:pt x="1781845" y="2272227"/>
                    <a:pt x="1783383" y="2271202"/>
                  </a:cubicBezTo>
                  <a:close/>
                  <a:moveTo>
                    <a:pt x="4664180" y="2257874"/>
                  </a:moveTo>
                  <a:cubicBezTo>
                    <a:pt x="4688272" y="2271715"/>
                    <a:pt x="4694936" y="2257362"/>
                    <a:pt x="4718515" y="2267101"/>
                  </a:cubicBezTo>
                  <a:cubicBezTo>
                    <a:pt x="4732868" y="2281454"/>
                    <a:pt x="4747733" y="2296319"/>
                    <a:pt x="4762086" y="2310672"/>
                  </a:cubicBezTo>
                  <a:cubicBezTo>
                    <a:pt x="4754397" y="2323487"/>
                    <a:pt x="4746708" y="2330151"/>
                    <a:pt x="4751322" y="2349117"/>
                  </a:cubicBezTo>
                  <a:cubicBezTo>
                    <a:pt x="4758498" y="2348604"/>
                    <a:pt x="4765674" y="2348092"/>
                    <a:pt x="4772338" y="2347579"/>
                  </a:cubicBezTo>
                  <a:cubicBezTo>
                    <a:pt x="4764137" y="2399864"/>
                    <a:pt x="4844102" y="2401914"/>
                    <a:pt x="4883572" y="2417805"/>
                  </a:cubicBezTo>
                  <a:cubicBezTo>
                    <a:pt x="4862555" y="2438821"/>
                    <a:pt x="4842051" y="2460350"/>
                    <a:pt x="4821035" y="2481367"/>
                  </a:cubicBezTo>
                  <a:cubicBezTo>
                    <a:pt x="4811808" y="2481879"/>
                    <a:pt x="4802581" y="2482392"/>
                    <a:pt x="4793354" y="2482905"/>
                  </a:cubicBezTo>
                  <a:cubicBezTo>
                    <a:pt x="4780540" y="2485980"/>
                    <a:pt x="4756448" y="2512123"/>
                    <a:pt x="4734919" y="2503921"/>
                  </a:cubicBezTo>
                  <a:cubicBezTo>
                    <a:pt x="4730305" y="2502383"/>
                    <a:pt x="4731843" y="2498283"/>
                    <a:pt x="4723129" y="2497257"/>
                  </a:cubicBezTo>
                  <a:cubicBezTo>
                    <a:pt x="4712877" y="2503409"/>
                    <a:pt x="4705188" y="2508022"/>
                    <a:pt x="4696474" y="2514686"/>
                  </a:cubicBezTo>
                  <a:cubicBezTo>
                    <a:pt x="4661617" y="2510072"/>
                    <a:pt x="4648289" y="2496232"/>
                    <a:pt x="4615483" y="2489568"/>
                  </a:cubicBezTo>
                  <a:cubicBezTo>
                    <a:pt x="4616508" y="2480854"/>
                    <a:pt x="4618046" y="2474191"/>
                    <a:pt x="4615483" y="2468552"/>
                  </a:cubicBezTo>
                  <a:cubicBezTo>
                    <a:pt x="4590879" y="2464964"/>
                    <a:pt x="4588316" y="2435233"/>
                    <a:pt x="4571913" y="2423443"/>
                  </a:cubicBezTo>
                  <a:cubicBezTo>
                    <a:pt x="4566274" y="2419343"/>
                    <a:pt x="4558072" y="2419855"/>
                    <a:pt x="4553459" y="2415242"/>
                  </a:cubicBezTo>
                  <a:cubicBezTo>
                    <a:pt x="4556022" y="2411141"/>
                    <a:pt x="4558585" y="2407040"/>
                    <a:pt x="4561661" y="2403452"/>
                  </a:cubicBezTo>
                  <a:cubicBezTo>
                    <a:pt x="4566274" y="2402939"/>
                    <a:pt x="4571400" y="2402427"/>
                    <a:pt x="4576013" y="2401914"/>
                  </a:cubicBezTo>
                  <a:cubicBezTo>
                    <a:pt x="4581139" y="2385511"/>
                    <a:pt x="4585753" y="2359881"/>
                    <a:pt x="4586778" y="2350142"/>
                  </a:cubicBezTo>
                  <a:cubicBezTo>
                    <a:pt x="4604206" y="2343991"/>
                    <a:pt x="4600106" y="2318361"/>
                    <a:pt x="4613433" y="2307596"/>
                  </a:cubicBezTo>
                  <a:cubicBezTo>
                    <a:pt x="4618046" y="2303496"/>
                    <a:pt x="4623685" y="2305546"/>
                    <a:pt x="4626760" y="2299395"/>
                  </a:cubicBezTo>
                  <a:cubicBezTo>
                    <a:pt x="4629836" y="2289143"/>
                    <a:pt x="4632912" y="2278891"/>
                    <a:pt x="4635987" y="2268639"/>
                  </a:cubicBezTo>
                  <a:cubicBezTo>
                    <a:pt x="4643164" y="2269664"/>
                    <a:pt x="4650340" y="2270177"/>
                    <a:pt x="4657004" y="2271202"/>
                  </a:cubicBezTo>
                  <a:cubicBezTo>
                    <a:pt x="4659567" y="2267614"/>
                    <a:pt x="4662130" y="2263000"/>
                    <a:pt x="4664180" y="2257874"/>
                  </a:cubicBezTo>
                  <a:close/>
                  <a:moveTo>
                    <a:pt x="1917171" y="2256849"/>
                  </a:moveTo>
                  <a:lnTo>
                    <a:pt x="1921272" y="2256849"/>
                  </a:lnTo>
                  <a:cubicBezTo>
                    <a:pt x="1920247" y="2280941"/>
                    <a:pt x="1902306" y="2332714"/>
                    <a:pt x="1909482" y="2351167"/>
                  </a:cubicBezTo>
                  <a:cubicBezTo>
                    <a:pt x="1895642" y="2348604"/>
                    <a:pt x="1882314" y="2346041"/>
                    <a:pt x="1868474" y="2342966"/>
                  </a:cubicBezTo>
                  <a:cubicBezTo>
                    <a:pt x="1856172" y="2334251"/>
                    <a:pt x="1836693" y="2318361"/>
                    <a:pt x="1830029" y="2304521"/>
                  </a:cubicBezTo>
                  <a:cubicBezTo>
                    <a:pt x="1835155" y="2301958"/>
                    <a:pt x="1840794" y="2299395"/>
                    <a:pt x="1845920" y="2296319"/>
                  </a:cubicBezTo>
                  <a:lnTo>
                    <a:pt x="1845920" y="2282992"/>
                  </a:lnTo>
                  <a:cubicBezTo>
                    <a:pt x="1874625" y="2280941"/>
                    <a:pt x="1865399" y="2275303"/>
                    <a:pt x="1879239" y="2267101"/>
                  </a:cubicBezTo>
                  <a:cubicBezTo>
                    <a:pt x="1886415" y="2262488"/>
                    <a:pt x="1903843" y="2265563"/>
                    <a:pt x="1917171" y="2256849"/>
                  </a:cubicBezTo>
                  <a:close/>
                  <a:moveTo>
                    <a:pt x="3810193" y="2253774"/>
                  </a:moveTo>
                  <a:cubicBezTo>
                    <a:pt x="3815319" y="2255311"/>
                    <a:pt x="3820958" y="2256337"/>
                    <a:pt x="3826083" y="2257874"/>
                  </a:cubicBezTo>
                  <a:cubicBezTo>
                    <a:pt x="3821982" y="2273765"/>
                    <a:pt x="3851713" y="2313235"/>
                    <a:pt x="3868629" y="2311184"/>
                  </a:cubicBezTo>
                  <a:cubicBezTo>
                    <a:pt x="3869654" y="2320924"/>
                    <a:pt x="3879906" y="2324512"/>
                    <a:pt x="3879393" y="2328613"/>
                  </a:cubicBezTo>
                  <a:cubicBezTo>
                    <a:pt x="3878368" y="2336814"/>
                    <a:pt x="3821470" y="2344503"/>
                    <a:pt x="3815832" y="2348604"/>
                  </a:cubicBezTo>
                  <a:cubicBezTo>
                    <a:pt x="3807630" y="2354243"/>
                    <a:pt x="3769698" y="2335789"/>
                    <a:pt x="3754832" y="2351167"/>
                  </a:cubicBezTo>
                  <a:cubicBezTo>
                    <a:pt x="3756370" y="2358343"/>
                    <a:pt x="3758421" y="2365520"/>
                    <a:pt x="3759958" y="2372184"/>
                  </a:cubicBezTo>
                  <a:cubicBezTo>
                    <a:pt x="3759446" y="2372696"/>
                    <a:pt x="3758933" y="2373209"/>
                    <a:pt x="3758421" y="2373721"/>
                  </a:cubicBezTo>
                  <a:cubicBezTo>
                    <a:pt x="3743043" y="2366032"/>
                    <a:pt x="3733303" y="2374234"/>
                    <a:pt x="3718438" y="2376284"/>
                  </a:cubicBezTo>
                  <a:cubicBezTo>
                    <a:pt x="3713312" y="2370133"/>
                    <a:pt x="3706648" y="2361932"/>
                    <a:pt x="3698447" y="2358856"/>
                  </a:cubicBezTo>
                  <a:cubicBezTo>
                    <a:pt x="3703060" y="2348092"/>
                    <a:pt x="3704598" y="2341940"/>
                    <a:pt x="3702547" y="2329638"/>
                  </a:cubicBezTo>
                  <a:cubicBezTo>
                    <a:pt x="3728177" y="2327588"/>
                    <a:pt x="3722539" y="2307596"/>
                    <a:pt x="3733303" y="2291193"/>
                  </a:cubicBezTo>
                  <a:cubicBezTo>
                    <a:pt x="3737404" y="2292731"/>
                    <a:pt x="3741505" y="2294781"/>
                    <a:pt x="3745093" y="2296319"/>
                  </a:cubicBezTo>
                  <a:cubicBezTo>
                    <a:pt x="3751244" y="2291706"/>
                    <a:pt x="3755858" y="2278378"/>
                    <a:pt x="3762521" y="2275303"/>
                  </a:cubicBezTo>
                  <a:cubicBezTo>
                    <a:pt x="3766622" y="2275815"/>
                    <a:pt x="3770723" y="2276328"/>
                    <a:pt x="3774311" y="2276841"/>
                  </a:cubicBezTo>
                  <a:cubicBezTo>
                    <a:pt x="3779437" y="2274790"/>
                    <a:pt x="3805067" y="2258387"/>
                    <a:pt x="3810193" y="2253774"/>
                  </a:cubicBezTo>
                  <a:close/>
                  <a:moveTo>
                    <a:pt x="1876163" y="2231219"/>
                  </a:moveTo>
                  <a:cubicBezTo>
                    <a:pt x="1891541" y="2232245"/>
                    <a:pt x="1913070" y="2243009"/>
                    <a:pt x="1921272" y="2252236"/>
                  </a:cubicBezTo>
                  <a:cubicBezTo>
                    <a:pt x="1909482" y="2253774"/>
                    <a:pt x="1905894" y="2260437"/>
                    <a:pt x="1897180" y="2263000"/>
                  </a:cubicBezTo>
                  <a:lnTo>
                    <a:pt x="1877188" y="2263000"/>
                  </a:lnTo>
                  <a:cubicBezTo>
                    <a:pt x="1873600" y="2267614"/>
                    <a:pt x="1870012" y="2271715"/>
                    <a:pt x="1866424" y="2276328"/>
                  </a:cubicBezTo>
                  <a:cubicBezTo>
                    <a:pt x="1858222" y="2279916"/>
                    <a:pt x="1847458" y="2278378"/>
                    <a:pt x="1841307" y="2281454"/>
                  </a:cubicBezTo>
                  <a:cubicBezTo>
                    <a:pt x="1839769" y="2293244"/>
                    <a:pt x="1841307" y="2295294"/>
                    <a:pt x="1830542" y="2299907"/>
                  </a:cubicBezTo>
                  <a:cubicBezTo>
                    <a:pt x="1829004" y="2294269"/>
                    <a:pt x="1821315" y="2278891"/>
                    <a:pt x="1817214" y="2275815"/>
                  </a:cubicBezTo>
                  <a:cubicBezTo>
                    <a:pt x="1804912" y="2271202"/>
                    <a:pt x="1795685" y="2273765"/>
                    <a:pt x="1787996" y="2265051"/>
                  </a:cubicBezTo>
                  <a:cubicBezTo>
                    <a:pt x="1806963" y="2223530"/>
                    <a:pt x="1837206" y="2247110"/>
                    <a:pt x="1876163" y="2231219"/>
                  </a:cubicBezTo>
                  <a:close/>
                  <a:moveTo>
                    <a:pt x="3560558" y="2314773"/>
                  </a:moveTo>
                  <a:cubicBezTo>
                    <a:pt x="3538004" y="2316310"/>
                    <a:pt x="3530315" y="2309134"/>
                    <a:pt x="3513912" y="2305546"/>
                  </a:cubicBezTo>
                  <a:cubicBezTo>
                    <a:pt x="3491357" y="2300420"/>
                    <a:pt x="3463164" y="2316310"/>
                    <a:pt x="3447786" y="2308109"/>
                  </a:cubicBezTo>
                  <a:lnTo>
                    <a:pt x="3446249" y="2308109"/>
                  </a:lnTo>
                  <a:cubicBezTo>
                    <a:pt x="3445736" y="2306059"/>
                    <a:pt x="3445223" y="2303496"/>
                    <a:pt x="3444711" y="2301445"/>
                  </a:cubicBezTo>
                  <a:cubicBezTo>
                    <a:pt x="3445223" y="2300933"/>
                    <a:pt x="3445736" y="2300420"/>
                    <a:pt x="3446249" y="2299907"/>
                  </a:cubicBezTo>
                  <a:cubicBezTo>
                    <a:pt x="3459576" y="2299395"/>
                    <a:pt x="3468290" y="2293756"/>
                    <a:pt x="3477005" y="2291706"/>
                  </a:cubicBezTo>
                  <a:cubicBezTo>
                    <a:pt x="3490332" y="2289143"/>
                    <a:pt x="3498021" y="2301958"/>
                    <a:pt x="3511349" y="2291706"/>
                  </a:cubicBezTo>
                  <a:cubicBezTo>
                    <a:pt x="3510836" y="2290681"/>
                    <a:pt x="3510323" y="2290168"/>
                    <a:pt x="3509811" y="2289143"/>
                  </a:cubicBezTo>
                  <a:cubicBezTo>
                    <a:pt x="3494945" y="2289143"/>
                    <a:pt x="3488282" y="2284530"/>
                    <a:pt x="3480593" y="2277353"/>
                  </a:cubicBezTo>
                  <a:cubicBezTo>
                    <a:pt x="3468803" y="2279404"/>
                    <a:pt x="3463164" y="2284017"/>
                    <a:pt x="3447274" y="2284017"/>
                  </a:cubicBezTo>
                  <a:cubicBezTo>
                    <a:pt x="3443173" y="2275815"/>
                    <a:pt x="3439073" y="2268126"/>
                    <a:pt x="3435484" y="2259925"/>
                  </a:cubicBezTo>
                  <a:cubicBezTo>
                    <a:pt x="3437022" y="2244547"/>
                    <a:pt x="3445736" y="2232245"/>
                    <a:pt x="3452912" y="2221480"/>
                  </a:cubicBezTo>
                  <a:cubicBezTo>
                    <a:pt x="3466240" y="2220967"/>
                    <a:pt x="3479568" y="2220455"/>
                    <a:pt x="3492895" y="2219942"/>
                  </a:cubicBezTo>
                  <a:cubicBezTo>
                    <a:pt x="3517500" y="2232245"/>
                    <a:pt x="3560558" y="2280941"/>
                    <a:pt x="3560558" y="2314773"/>
                  </a:cubicBezTo>
                  <a:close/>
                  <a:moveTo>
                    <a:pt x="1785946" y="2190211"/>
                  </a:moveTo>
                  <a:cubicBezTo>
                    <a:pt x="1785433" y="2205077"/>
                    <a:pt x="1784921" y="2219430"/>
                    <a:pt x="1784408" y="2233782"/>
                  </a:cubicBezTo>
                  <a:cubicBezTo>
                    <a:pt x="1784921" y="2234808"/>
                    <a:pt x="1785433" y="2235320"/>
                    <a:pt x="1785946" y="2236345"/>
                  </a:cubicBezTo>
                  <a:cubicBezTo>
                    <a:pt x="1789534" y="2235833"/>
                    <a:pt x="1793122" y="2235320"/>
                    <a:pt x="1796711" y="2234808"/>
                  </a:cubicBezTo>
                  <a:cubicBezTo>
                    <a:pt x="1798248" y="2240446"/>
                    <a:pt x="1797223" y="2238908"/>
                    <a:pt x="1801837" y="2241471"/>
                  </a:cubicBezTo>
                  <a:cubicBezTo>
                    <a:pt x="1800299" y="2243009"/>
                    <a:pt x="1799274" y="2245059"/>
                    <a:pt x="1797736" y="2246597"/>
                  </a:cubicBezTo>
                  <a:cubicBezTo>
                    <a:pt x="1784921" y="2253261"/>
                    <a:pt x="1780820" y="2270689"/>
                    <a:pt x="1766980" y="2278378"/>
                  </a:cubicBezTo>
                  <a:cubicBezTo>
                    <a:pt x="1750577" y="2274278"/>
                    <a:pt x="1704443" y="2266589"/>
                    <a:pt x="1717771" y="2249160"/>
                  </a:cubicBezTo>
                  <a:cubicBezTo>
                    <a:pt x="1721871" y="2243522"/>
                    <a:pt x="1725972" y="2237883"/>
                    <a:pt x="1729560" y="2231732"/>
                  </a:cubicBezTo>
                  <a:cubicBezTo>
                    <a:pt x="1742375" y="2232245"/>
                    <a:pt x="1754165" y="2231732"/>
                    <a:pt x="1761341" y="2227631"/>
                  </a:cubicBezTo>
                  <a:lnTo>
                    <a:pt x="1761341" y="2222505"/>
                  </a:lnTo>
                  <a:cubicBezTo>
                    <a:pt x="1756215" y="2216867"/>
                    <a:pt x="1750577" y="2211228"/>
                    <a:pt x="1745451" y="2205077"/>
                  </a:cubicBezTo>
                  <a:cubicBezTo>
                    <a:pt x="1746989" y="2199951"/>
                    <a:pt x="1748014" y="2194312"/>
                    <a:pt x="1749552" y="2189186"/>
                  </a:cubicBezTo>
                  <a:lnTo>
                    <a:pt x="1785946" y="2189186"/>
                  </a:lnTo>
                  <a:close/>
                  <a:moveTo>
                    <a:pt x="4634962" y="2266076"/>
                  </a:moveTo>
                  <a:cubicBezTo>
                    <a:pt x="4633424" y="2240959"/>
                    <a:pt x="4640601" y="2232245"/>
                    <a:pt x="4646752" y="2210203"/>
                  </a:cubicBezTo>
                  <a:cubicBezTo>
                    <a:pt x="4658541" y="2205589"/>
                    <a:pt x="4670331" y="2195850"/>
                    <a:pt x="4677508" y="2186111"/>
                  </a:cubicBezTo>
                  <a:cubicBezTo>
                    <a:pt x="4679045" y="2187136"/>
                    <a:pt x="4680071" y="2187649"/>
                    <a:pt x="4681608" y="2188674"/>
                  </a:cubicBezTo>
                  <a:cubicBezTo>
                    <a:pt x="4689810" y="2210715"/>
                    <a:pt x="4697499" y="2246597"/>
                    <a:pt x="4717490" y="2256337"/>
                  </a:cubicBezTo>
                  <a:cubicBezTo>
                    <a:pt x="4728767" y="2261975"/>
                    <a:pt x="4735431" y="2260437"/>
                    <a:pt x="4744145" y="2267101"/>
                  </a:cubicBezTo>
                  <a:cubicBezTo>
                    <a:pt x="4755422" y="2279916"/>
                    <a:pt x="4767212" y="2292731"/>
                    <a:pt x="4778489" y="2305546"/>
                  </a:cubicBezTo>
                  <a:cubicBezTo>
                    <a:pt x="4777977" y="2306571"/>
                    <a:pt x="4777464" y="2307084"/>
                    <a:pt x="4776952" y="2308109"/>
                  </a:cubicBezTo>
                  <a:cubicBezTo>
                    <a:pt x="4775414" y="2309134"/>
                    <a:pt x="4773363" y="2309647"/>
                    <a:pt x="4771826" y="2310672"/>
                  </a:cubicBezTo>
                  <a:cubicBezTo>
                    <a:pt x="4750809" y="2300420"/>
                    <a:pt x="4740557" y="2270689"/>
                    <a:pt x="4720053" y="2263000"/>
                  </a:cubicBezTo>
                  <a:cubicBezTo>
                    <a:pt x="4704675" y="2257362"/>
                    <a:pt x="4688272" y="2266589"/>
                    <a:pt x="4677508" y="2263000"/>
                  </a:cubicBezTo>
                  <a:cubicBezTo>
                    <a:pt x="4670844" y="2260437"/>
                    <a:pt x="4670331" y="2255311"/>
                    <a:pt x="4661617" y="2254799"/>
                  </a:cubicBezTo>
                  <a:cubicBezTo>
                    <a:pt x="4660079" y="2258900"/>
                    <a:pt x="4658029" y="2263000"/>
                    <a:pt x="4656491" y="2266589"/>
                  </a:cubicBezTo>
                  <a:cubicBezTo>
                    <a:pt x="4649315" y="2266589"/>
                    <a:pt x="4642138" y="2266076"/>
                    <a:pt x="4634962" y="2266076"/>
                  </a:cubicBezTo>
                  <a:close/>
                  <a:moveTo>
                    <a:pt x="6523883" y="2178422"/>
                  </a:moveTo>
                  <a:cubicBezTo>
                    <a:pt x="6535160" y="2179960"/>
                    <a:pt x="6545925" y="2180985"/>
                    <a:pt x="6557202" y="2182523"/>
                  </a:cubicBezTo>
                  <a:cubicBezTo>
                    <a:pt x="6555664" y="2195337"/>
                    <a:pt x="6564891" y="2206615"/>
                    <a:pt x="6561303" y="2219942"/>
                  </a:cubicBezTo>
                  <a:cubicBezTo>
                    <a:pt x="6557202" y="2233782"/>
                    <a:pt x="6542337" y="2235833"/>
                    <a:pt x="6540286" y="2254286"/>
                  </a:cubicBezTo>
                  <a:cubicBezTo>
                    <a:pt x="6544387" y="2261975"/>
                    <a:pt x="6546437" y="2270177"/>
                    <a:pt x="6548488" y="2280941"/>
                  </a:cubicBezTo>
                  <a:cubicBezTo>
                    <a:pt x="6538748" y="2282479"/>
                    <a:pt x="6532085" y="2285555"/>
                    <a:pt x="6521833" y="2283504"/>
                  </a:cubicBezTo>
                  <a:lnTo>
                    <a:pt x="6521833" y="2265051"/>
                  </a:lnTo>
                  <a:cubicBezTo>
                    <a:pt x="6518244" y="2253774"/>
                    <a:pt x="6509018" y="2257874"/>
                    <a:pt x="6507480" y="2231732"/>
                  </a:cubicBezTo>
                  <a:cubicBezTo>
                    <a:pt x="6507992" y="2231219"/>
                    <a:pt x="6508505" y="2230707"/>
                    <a:pt x="6509018" y="2230194"/>
                  </a:cubicBezTo>
                  <a:cubicBezTo>
                    <a:pt x="6511068" y="2231732"/>
                    <a:pt x="6513631" y="2232757"/>
                    <a:pt x="6515681" y="2234295"/>
                  </a:cubicBezTo>
                  <a:cubicBezTo>
                    <a:pt x="6526446" y="2224043"/>
                    <a:pt x="6515169" y="2191237"/>
                    <a:pt x="6523883" y="2178422"/>
                  </a:cubicBezTo>
                  <a:close/>
                  <a:moveTo>
                    <a:pt x="1790047" y="2231219"/>
                  </a:moveTo>
                  <a:lnTo>
                    <a:pt x="1790047" y="2190211"/>
                  </a:lnTo>
                  <a:cubicBezTo>
                    <a:pt x="1797736" y="2187649"/>
                    <a:pt x="1799274" y="2181497"/>
                    <a:pt x="1804400" y="2176884"/>
                  </a:cubicBezTo>
                  <a:cubicBezTo>
                    <a:pt x="1816189" y="2180472"/>
                    <a:pt x="1802862" y="2220455"/>
                    <a:pt x="1796198" y="2231219"/>
                  </a:cubicBezTo>
                  <a:lnTo>
                    <a:pt x="1790047" y="2231219"/>
                  </a:lnTo>
                  <a:close/>
                  <a:moveTo>
                    <a:pt x="2035068" y="2175346"/>
                  </a:moveTo>
                  <a:cubicBezTo>
                    <a:pt x="2052497" y="2174834"/>
                    <a:pt x="2065312" y="2177909"/>
                    <a:pt x="2076076" y="2183548"/>
                  </a:cubicBezTo>
                  <a:cubicBezTo>
                    <a:pt x="2075563" y="2184573"/>
                    <a:pt x="2075051" y="2185086"/>
                    <a:pt x="2074538" y="2186111"/>
                  </a:cubicBezTo>
                  <a:cubicBezTo>
                    <a:pt x="2061723" y="2187649"/>
                    <a:pt x="2041732" y="2185086"/>
                    <a:pt x="2035068" y="2175346"/>
                  </a:cubicBezTo>
                  <a:close/>
                  <a:moveTo>
                    <a:pt x="2301619" y="2171758"/>
                  </a:moveTo>
                  <a:cubicBezTo>
                    <a:pt x="2308795" y="2173296"/>
                    <a:pt x="2315972" y="2174321"/>
                    <a:pt x="2322635" y="2175859"/>
                  </a:cubicBezTo>
                  <a:cubicBezTo>
                    <a:pt x="2323148" y="2176884"/>
                    <a:pt x="2323661" y="2177397"/>
                    <a:pt x="2324173" y="2178422"/>
                  </a:cubicBezTo>
                  <a:cubicBezTo>
                    <a:pt x="2323148" y="2179960"/>
                    <a:pt x="2322635" y="2180985"/>
                    <a:pt x="2321610" y="2182523"/>
                  </a:cubicBezTo>
                  <a:cubicBezTo>
                    <a:pt x="2313921" y="2184060"/>
                    <a:pt x="2306232" y="2185598"/>
                    <a:pt x="2297518" y="2184060"/>
                  </a:cubicBezTo>
                  <a:cubicBezTo>
                    <a:pt x="2293417" y="2180985"/>
                    <a:pt x="2292392" y="2180472"/>
                    <a:pt x="2290854" y="2174834"/>
                  </a:cubicBezTo>
                  <a:lnTo>
                    <a:pt x="2293417" y="2174834"/>
                  </a:lnTo>
                  <a:cubicBezTo>
                    <a:pt x="2296493" y="2173296"/>
                    <a:pt x="2299056" y="2172271"/>
                    <a:pt x="2301619" y="2171758"/>
                  </a:cubicBezTo>
                  <a:close/>
                  <a:moveTo>
                    <a:pt x="4982503" y="2162531"/>
                  </a:moveTo>
                  <a:cubicBezTo>
                    <a:pt x="4991730" y="2180472"/>
                    <a:pt x="5000956" y="2198926"/>
                    <a:pt x="5010183" y="2216867"/>
                  </a:cubicBezTo>
                  <a:cubicBezTo>
                    <a:pt x="4987629" y="2220455"/>
                    <a:pt x="4993267" y="2235320"/>
                    <a:pt x="4978402" y="2243522"/>
                  </a:cubicBezTo>
                  <a:cubicBezTo>
                    <a:pt x="4961999" y="2248135"/>
                    <a:pt x="4945596" y="2252236"/>
                    <a:pt x="4929193" y="2256849"/>
                  </a:cubicBezTo>
                  <a:cubicBezTo>
                    <a:pt x="4923042" y="2261975"/>
                    <a:pt x="4916891" y="2267614"/>
                    <a:pt x="4910739" y="2272740"/>
                  </a:cubicBezTo>
                  <a:cubicBezTo>
                    <a:pt x="4902538" y="2273252"/>
                    <a:pt x="4894849" y="2273765"/>
                    <a:pt x="4886647" y="2274278"/>
                  </a:cubicBezTo>
                  <a:cubicBezTo>
                    <a:pt x="4860505" y="2284530"/>
                    <a:pt x="4827186" y="2310159"/>
                    <a:pt x="4789767" y="2303496"/>
                  </a:cubicBezTo>
                  <a:cubicBezTo>
                    <a:pt x="4785666" y="2257874"/>
                    <a:pt x="4762086" y="2233270"/>
                    <a:pt x="4791304" y="2197388"/>
                  </a:cubicBezTo>
                  <a:cubicBezTo>
                    <a:pt x="4811808" y="2199951"/>
                    <a:pt x="4865631" y="2211228"/>
                    <a:pt x="4876395" y="2209178"/>
                  </a:cubicBezTo>
                  <a:cubicBezTo>
                    <a:pt x="4893824" y="2203026"/>
                    <a:pt x="4901000" y="2176884"/>
                    <a:pt x="4919966" y="2170733"/>
                  </a:cubicBezTo>
                  <a:cubicBezTo>
                    <a:pt x="4943546" y="2163044"/>
                    <a:pt x="4965587" y="2172271"/>
                    <a:pt x="4982503" y="2162531"/>
                  </a:cubicBezTo>
                  <a:close/>
                  <a:moveTo>
                    <a:pt x="2187822" y="2145103"/>
                  </a:moveTo>
                  <a:cubicBezTo>
                    <a:pt x="2211914" y="2144590"/>
                    <a:pt x="2253947" y="2147666"/>
                    <a:pt x="2257023" y="2171758"/>
                  </a:cubicBezTo>
                  <a:lnTo>
                    <a:pt x="2254460" y="2171758"/>
                  </a:lnTo>
                  <a:cubicBezTo>
                    <a:pt x="2244721" y="2176884"/>
                    <a:pt x="2233956" y="2170733"/>
                    <a:pt x="2221141" y="2173296"/>
                  </a:cubicBezTo>
                  <a:cubicBezTo>
                    <a:pt x="2208326" y="2175346"/>
                    <a:pt x="2199100" y="2181497"/>
                    <a:pt x="2189360" y="2186623"/>
                  </a:cubicBezTo>
                  <a:cubicBezTo>
                    <a:pt x="2187822" y="2186111"/>
                    <a:pt x="2185772" y="2185598"/>
                    <a:pt x="2184234" y="2185086"/>
                  </a:cubicBezTo>
                  <a:cubicBezTo>
                    <a:pt x="2185259" y="2171758"/>
                    <a:pt x="2186285" y="2158431"/>
                    <a:pt x="2187822" y="2145103"/>
                  </a:cubicBezTo>
                  <a:close/>
                  <a:moveTo>
                    <a:pt x="6271685" y="2142540"/>
                  </a:moveTo>
                  <a:lnTo>
                    <a:pt x="6302441" y="2142540"/>
                  </a:lnTo>
                  <a:cubicBezTo>
                    <a:pt x="6297315" y="2153305"/>
                    <a:pt x="6291677" y="2163557"/>
                    <a:pt x="6286551" y="2174321"/>
                  </a:cubicBezTo>
                  <a:cubicBezTo>
                    <a:pt x="6279374" y="2176371"/>
                    <a:pt x="6275273" y="2178422"/>
                    <a:pt x="6265534" y="2178422"/>
                  </a:cubicBezTo>
                  <a:cubicBezTo>
                    <a:pt x="6258358" y="2174834"/>
                    <a:pt x="6257845" y="2171758"/>
                    <a:pt x="6253744" y="2165094"/>
                  </a:cubicBezTo>
                  <a:cubicBezTo>
                    <a:pt x="6255795" y="2151254"/>
                    <a:pt x="6262971" y="2149204"/>
                    <a:pt x="6271685" y="2142540"/>
                  </a:cubicBezTo>
                  <a:close/>
                  <a:moveTo>
                    <a:pt x="276347" y="2138439"/>
                  </a:moveTo>
                  <a:cubicBezTo>
                    <a:pt x="278397" y="2138952"/>
                    <a:pt x="280960" y="2139464"/>
                    <a:pt x="283011" y="2139977"/>
                  </a:cubicBezTo>
                  <a:cubicBezTo>
                    <a:pt x="289162" y="2142540"/>
                    <a:pt x="290700" y="2145616"/>
                    <a:pt x="293775" y="2151767"/>
                  </a:cubicBezTo>
                  <a:cubicBezTo>
                    <a:pt x="289674" y="2157405"/>
                    <a:pt x="283523" y="2160994"/>
                    <a:pt x="275322" y="2162531"/>
                  </a:cubicBezTo>
                  <a:cubicBezTo>
                    <a:pt x="274809" y="2161506"/>
                    <a:pt x="274297" y="2160994"/>
                    <a:pt x="273784" y="2159968"/>
                  </a:cubicBezTo>
                  <a:lnTo>
                    <a:pt x="273784" y="2142540"/>
                  </a:lnTo>
                  <a:cubicBezTo>
                    <a:pt x="274809" y="2141002"/>
                    <a:pt x="275322" y="2139977"/>
                    <a:pt x="276347" y="2138439"/>
                  </a:cubicBezTo>
                  <a:close/>
                  <a:moveTo>
                    <a:pt x="2151941" y="2136901"/>
                  </a:moveTo>
                  <a:cubicBezTo>
                    <a:pt x="2165781" y="2136901"/>
                    <a:pt x="2173470" y="2140490"/>
                    <a:pt x="2183722" y="2143565"/>
                  </a:cubicBezTo>
                  <a:cubicBezTo>
                    <a:pt x="2182184" y="2156380"/>
                    <a:pt x="2181159" y="2169195"/>
                    <a:pt x="2179621" y="2182010"/>
                  </a:cubicBezTo>
                  <a:cubicBezTo>
                    <a:pt x="2161167" y="2178422"/>
                    <a:pt x="2138613" y="2184060"/>
                    <a:pt x="2122723" y="2176884"/>
                  </a:cubicBezTo>
                  <a:lnTo>
                    <a:pt x="2122723" y="2175346"/>
                  </a:lnTo>
                  <a:cubicBezTo>
                    <a:pt x="2134512" y="2171245"/>
                    <a:pt x="2157579" y="2174321"/>
                    <a:pt x="2167831" y="2168683"/>
                  </a:cubicBezTo>
                  <a:lnTo>
                    <a:pt x="2167831" y="2167145"/>
                  </a:lnTo>
                  <a:cubicBezTo>
                    <a:pt x="2164243" y="2156380"/>
                    <a:pt x="2156554" y="2150742"/>
                    <a:pt x="2150403" y="2142027"/>
                  </a:cubicBezTo>
                  <a:cubicBezTo>
                    <a:pt x="2150915" y="2140490"/>
                    <a:pt x="2151428" y="2138952"/>
                    <a:pt x="2151941" y="2136901"/>
                  </a:cubicBezTo>
                  <a:close/>
                  <a:moveTo>
                    <a:pt x="6056907" y="2129212"/>
                  </a:moveTo>
                  <a:cubicBezTo>
                    <a:pt x="6061008" y="2133313"/>
                    <a:pt x="6062033" y="2145103"/>
                    <a:pt x="6063571" y="2151767"/>
                  </a:cubicBezTo>
                  <a:cubicBezTo>
                    <a:pt x="6068184" y="2152279"/>
                    <a:pt x="6073310" y="2152792"/>
                    <a:pt x="6077923" y="2153305"/>
                  </a:cubicBezTo>
                  <a:cubicBezTo>
                    <a:pt x="6079461" y="2170733"/>
                    <a:pt x="6067159" y="2188161"/>
                    <a:pt x="6072797" y="2200976"/>
                  </a:cubicBezTo>
                  <a:lnTo>
                    <a:pt x="6074335" y="2200976"/>
                  </a:lnTo>
                  <a:cubicBezTo>
                    <a:pt x="6086638" y="2198926"/>
                    <a:pt x="6089201" y="2188674"/>
                    <a:pt x="6098427" y="2186111"/>
                  </a:cubicBezTo>
                  <a:lnTo>
                    <a:pt x="6099965" y="2186111"/>
                  </a:lnTo>
                  <a:cubicBezTo>
                    <a:pt x="6106629" y="2187649"/>
                    <a:pt x="6113293" y="2188674"/>
                    <a:pt x="6119957" y="2190211"/>
                  </a:cubicBezTo>
                  <a:cubicBezTo>
                    <a:pt x="6127646" y="2187649"/>
                    <a:pt x="6128158" y="2177397"/>
                    <a:pt x="6140973" y="2182010"/>
                  </a:cubicBezTo>
                  <a:cubicBezTo>
                    <a:pt x="6157889" y="2192262"/>
                    <a:pt x="6160964" y="2202001"/>
                    <a:pt x="6159426" y="2225581"/>
                  </a:cubicBezTo>
                  <a:cubicBezTo>
                    <a:pt x="6174804" y="2232757"/>
                    <a:pt x="6181468" y="2250185"/>
                    <a:pt x="6176855" y="2272227"/>
                  </a:cubicBezTo>
                  <a:cubicBezTo>
                    <a:pt x="6153788" y="2260950"/>
                    <a:pt x="6107654" y="2270177"/>
                    <a:pt x="6106629" y="2297344"/>
                  </a:cubicBezTo>
                  <a:cubicBezTo>
                    <a:pt x="6109192" y="2305546"/>
                    <a:pt x="6111755" y="2314260"/>
                    <a:pt x="6114831" y="2322462"/>
                  </a:cubicBezTo>
                  <a:lnTo>
                    <a:pt x="6113293" y="2322462"/>
                  </a:lnTo>
                  <a:cubicBezTo>
                    <a:pt x="6102016" y="2315798"/>
                    <a:pt x="6094327" y="2311697"/>
                    <a:pt x="6077411" y="2307596"/>
                  </a:cubicBezTo>
                  <a:cubicBezTo>
                    <a:pt x="6075873" y="2300933"/>
                    <a:pt x="6074848" y="2295807"/>
                    <a:pt x="6069209" y="2293244"/>
                  </a:cubicBezTo>
                  <a:cubicBezTo>
                    <a:pt x="6062033" y="2289655"/>
                    <a:pt x="6054856" y="2293244"/>
                    <a:pt x="6051781" y="2298370"/>
                  </a:cubicBezTo>
                  <a:cubicBezTo>
                    <a:pt x="6046655" y="2314260"/>
                    <a:pt x="6028714" y="2374234"/>
                    <a:pt x="6037429" y="2388587"/>
                  </a:cubicBezTo>
                  <a:cubicBezTo>
                    <a:pt x="6063571" y="2396276"/>
                    <a:pt x="6050243" y="2426519"/>
                    <a:pt x="6066646" y="2441897"/>
                  </a:cubicBezTo>
                  <a:cubicBezTo>
                    <a:pt x="6075873" y="2450098"/>
                    <a:pt x="6090738" y="2448048"/>
                    <a:pt x="6098427" y="2457787"/>
                  </a:cubicBezTo>
                  <a:cubicBezTo>
                    <a:pt x="6097402" y="2458813"/>
                    <a:pt x="6096890" y="2459325"/>
                    <a:pt x="6095864" y="2460350"/>
                  </a:cubicBezTo>
                  <a:cubicBezTo>
                    <a:pt x="6093301" y="2468552"/>
                    <a:pt x="6088175" y="2468039"/>
                    <a:pt x="6079974" y="2465476"/>
                  </a:cubicBezTo>
                  <a:cubicBezTo>
                    <a:pt x="6076898" y="2446510"/>
                    <a:pt x="6066134" y="2456250"/>
                    <a:pt x="6054856" y="2447023"/>
                  </a:cubicBezTo>
                  <a:cubicBezTo>
                    <a:pt x="6041529" y="2434208"/>
                    <a:pt x="6027689" y="2419343"/>
                    <a:pt x="6014874" y="2406015"/>
                  </a:cubicBezTo>
                  <a:cubicBezTo>
                    <a:pt x="6017437" y="2391662"/>
                    <a:pt x="6020000" y="2376797"/>
                    <a:pt x="6023076" y="2362444"/>
                  </a:cubicBezTo>
                  <a:cubicBezTo>
                    <a:pt x="6027689" y="2351167"/>
                    <a:pt x="6046655" y="2336814"/>
                    <a:pt x="6044092" y="2318873"/>
                  </a:cubicBezTo>
                  <a:cubicBezTo>
                    <a:pt x="6041529" y="2296832"/>
                    <a:pt x="6018974" y="2273252"/>
                    <a:pt x="6017437" y="2255311"/>
                  </a:cubicBezTo>
                  <a:cubicBezTo>
                    <a:pt x="6043067" y="2212253"/>
                    <a:pt x="5985143" y="2201489"/>
                    <a:pt x="6009236" y="2150229"/>
                  </a:cubicBezTo>
                  <a:cubicBezTo>
                    <a:pt x="6028714" y="2147666"/>
                    <a:pt x="6047680" y="2142027"/>
                    <a:pt x="6056907" y="2129212"/>
                  </a:cubicBezTo>
                  <a:close/>
                  <a:moveTo>
                    <a:pt x="258919" y="2119986"/>
                  </a:moveTo>
                  <a:cubicBezTo>
                    <a:pt x="260969" y="2120498"/>
                    <a:pt x="263532" y="2121011"/>
                    <a:pt x="265582" y="2121523"/>
                  </a:cubicBezTo>
                  <a:cubicBezTo>
                    <a:pt x="265070" y="2123061"/>
                    <a:pt x="264557" y="2124086"/>
                    <a:pt x="264045" y="2125624"/>
                  </a:cubicBezTo>
                  <a:cubicBezTo>
                    <a:pt x="262507" y="2126137"/>
                    <a:pt x="260456" y="2126649"/>
                    <a:pt x="258919" y="2127162"/>
                  </a:cubicBezTo>
                  <a:lnTo>
                    <a:pt x="258919" y="2119986"/>
                  </a:lnTo>
                  <a:close/>
                  <a:moveTo>
                    <a:pt x="219449" y="2104095"/>
                  </a:moveTo>
                  <a:cubicBezTo>
                    <a:pt x="222012" y="2105120"/>
                    <a:pt x="224575" y="2105633"/>
                    <a:pt x="227650" y="2106658"/>
                  </a:cubicBezTo>
                  <a:cubicBezTo>
                    <a:pt x="228675" y="2107171"/>
                    <a:pt x="229188" y="2107683"/>
                    <a:pt x="230213" y="2108196"/>
                  </a:cubicBezTo>
                  <a:cubicBezTo>
                    <a:pt x="228675" y="2109734"/>
                    <a:pt x="227650" y="2110759"/>
                    <a:pt x="226112" y="2112297"/>
                  </a:cubicBezTo>
                  <a:cubicBezTo>
                    <a:pt x="221499" y="2109221"/>
                    <a:pt x="221499" y="2109221"/>
                    <a:pt x="219449" y="2104095"/>
                  </a:cubicBezTo>
                  <a:close/>
                  <a:moveTo>
                    <a:pt x="185105" y="2088205"/>
                  </a:moveTo>
                  <a:cubicBezTo>
                    <a:pt x="187668" y="2088717"/>
                    <a:pt x="190231" y="2089230"/>
                    <a:pt x="193306" y="2089742"/>
                  </a:cubicBezTo>
                  <a:cubicBezTo>
                    <a:pt x="192281" y="2091280"/>
                    <a:pt x="191768" y="2093331"/>
                    <a:pt x="190743" y="2094868"/>
                  </a:cubicBezTo>
                  <a:cubicBezTo>
                    <a:pt x="188693" y="2093331"/>
                    <a:pt x="186130" y="2092305"/>
                    <a:pt x="184079" y="2090768"/>
                  </a:cubicBezTo>
                  <a:cubicBezTo>
                    <a:pt x="184079" y="2089742"/>
                    <a:pt x="184592" y="2088717"/>
                    <a:pt x="185105" y="2088205"/>
                  </a:cubicBezTo>
                  <a:close/>
                  <a:moveTo>
                    <a:pt x="6092789" y="2085129"/>
                  </a:moveTo>
                  <a:cubicBezTo>
                    <a:pt x="6100990" y="2085129"/>
                    <a:pt x="6103041" y="2086154"/>
                    <a:pt x="6107142" y="2089230"/>
                  </a:cubicBezTo>
                  <a:cubicBezTo>
                    <a:pt x="6112780" y="2099482"/>
                    <a:pt x="6118419" y="2109734"/>
                    <a:pt x="6124570" y="2119986"/>
                  </a:cubicBezTo>
                  <a:cubicBezTo>
                    <a:pt x="6135847" y="2123574"/>
                    <a:pt x="6140460" y="2122036"/>
                    <a:pt x="6153788" y="2121523"/>
                  </a:cubicBezTo>
                  <a:cubicBezTo>
                    <a:pt x="6156351" y="2130750"/>
                    <a:pt x="6161477" y="2136901"/>
                    <a:pt x="6160452" y="2145616"/>
                  </a:cubicBezTo>
                  <a:cubicBezTo>
                    <a:pt x="6153275" y="2146641"/>
                    <a:pt x="6149174" y="2147666"/>
                    <a:pt x="6146099" y="2152279"/>
                  </a:cubicBezTo>
                  <a:cubicBezTo>
                    <a:pt x="6145586" y="2152792"/>
                    <a:pt x="6145074" y="2153305"/>
                    <a:pt x="6144561" y="2153817"/>
                  </a:cubicBezTo>
                  <a:cubicBezTo>
                    <a:pt x="6149687" y="2166120"/>
                    <a:pt x="6163527" y="2165094"/>
                    <a:pt x="6169678" y="2174834"/>
                  </a:cubicBezTo>
                  <a:cubicBezTo>
                    <a:pt x="6181468" y="2192774"/>
                    <a:pt x="6189670" y="2208152"/>
                    <a:pt x="6201460" y="2225068"/>
                  </a:cubicBezTo>
                  <a:cubicBezTo>
                    <a:pt x="6207611" y="2229682"/>
                    <a:pt x="6213761" y="2233782"/>
                    <a:pt x="6219913" y="2238396"/>
                  </a:cubicBezTo>
                  <a:cubicBezTo>
                    <a:pt x="6225039" y="2246085"/>
                    <a:pt x="6223501" y="2264538"/>
                    <a:pt x="6217350" y="2269152"/>
                  </a:cubicBezTo>
                  <a:cubicBezTo>
                    <a:pt x="6207611" y="2272740"/>
                    <a:pt x="6199409" y="2267614"/>
                    <a:pt x="6190695" y="2271715"/>
                  </a:cubicBezTo>
                  <a:cubicBezTo>
                    <a:pt x="6189157" y="2275303"/>
                    <a:pt x="6188132" y="2278891"/>
                    <a:pt x="6186594" y="2282479"/>
                  </a:cubicBezTo>
                  <a:cubicBezTo>
                    <a:pt x="6184031" y="2277866"/>
                    <a:pt x="6181981" y="2277866"/>
                    <a:pt x="6178393" y="2274278"/>
                  </a:cubicBezTo>
                  <a:cubicBezTo>
                    <a:pt x="6190695" y="2253261"/>
                    <a:pt x="6171729" y="2231732"/>
                    <a:pt x="6162502" y="2222505"/>
                  </a:cubicBezTo>
                  <a:cubicBezTo>
                    <a:pt x="6163015" y="2215329"/>
                    <a:pt x="6163527" y="2208152"/>
                    <a:pt x="6164040" y="2201489"/>
                  </a:cubicBezTo>
                  <a:cubicBezTo>
                    <a:pt x="6160452" y="2194312"/>
                    <a:pt x="6148662" y="2182523"/>
                    <a:pt x="6141485" y="2178934"/>
                  </a:cubicBezTo>
                  <a:cubicBezTo>
                    <a:pt x="6126620" y="2174834"/>
                    <a:pt x="6126107" y="2184573"/>
                    <a:pt x="6117394" y="2187136"/>
                  </a:cubicBezTo>
                  <a:cubicBezTo>
                    <a:pt x="6110730" y="2185598"/>
                    <a:pt x="6104066" y="2184573"/>
                    <a:pt x="6097402" y="2183035"/>
                  </a:cubicBezTo>
                  <a:cubicBezTo>
                    <a:pt x="6088175" y="2185086"/>
                    <a:pt x="6084075" y="2194825"/>
                    <a:pt x="6073310" y="2197388"/>
                  </a:cubicBezTo>
                  <a:lnTo>
                    <a:pt x="6073310" y="2192262"/>
                  </a:lnTo>
                  <a:cubicBezTo>
                    <a:pt x="6080999" y="2180985"/>
                    <a:pt x="6085100" y="2160481"/>
                    <a:pt x="6077411" y="2148691"/>
                  </a:cubicBezTo>
                  <a:lnTo>
                    <a:pt x="6065621" y="2148691"/>
                  </a:lnTo>
                  <a:cubicBezTo>
                    <a:pt x="6064083" y="2141515"/>
                    <a:pt x="6063058" y="2134338"/>
                    <a:pt x="6061520" y="2127675"/>
                  </a:cubicBezTo>
                  <a:cubicBezTo>
                    <a:pt x="6068184" y="2123574"/>
                    <a:pt x="6073310" y="2111272"/>
                    <a:pt x="6077411" y="2105120"/>
                  </a:cubicBezTo>
                  <a:cubicBezTo>
                    <a:pt x="6082537" y="2110246"/>
                    <a:pt x="6083049" y="2113835"/>
                    <a:pt x="6091764" y="2115885"/>
                  </a:cubicBezTo>
                  <a:cubicBezTo>
                    <a:pt x="6092789" y="2114860"/>
                    <a:pt x="6093301" y="2114347"/>
                    <a:pt x="6094327" y="2113322"/>
                  </a:cubicBezTo>
                  <a:cubicBezTo>
                    <a:pt x="6094327" y="2103070"/>
                    <a:pt x="6093814" y="2094356"/>
                    <a:pt x="6092789" y="2085129"/>
                  </a:cubicBezTo>
                  <a:close/>
                  <a:moveTo>
                    <a:pt x="1944851" y="2064113"/>
                  </a:moveTo>
                  <a:cubicBezTo>
                    <a:pt x="2000212" y="2062575"/>
                    <a:pt x="2029942" y="2090768"/>
                    <a:pt x="2068387" y="2106658"/>
                  </a:cubicBezTo>
                  <a:cubicBezTo>
                    <a:pt x="2087866" y="2114860"/>
                    <a:pt x="2116059" y="2112809"/>
                    <a:pt x="2122723" y="2133313"/>
                  </a:cubicBezTo>
                  <a:cubicBezTo>
                    <a:pt x="2100168" y="2134851"/>
                    <a:pt x="2073513" y="2136389"/>
                    <a:pt x="2050959" y="2133313"/>
                  </a:cubicBezTo>
                  <a:cubicBezTo>
                    <a:pt x="2052497" y="2124599"/>
                    <a:pt x="2053522" y="2124086"/>
                    <a:pt x="2049421" y="2117423"/>
                  </a:cubicBezTo>
                  <a:cubicBezTo>
                    <a:pt x="2028917" y="2113835"/>
                    <a:pt x="2023279" y="2101020"/>
                    <a:pt x="2008413" y="2093331"/>
                  </a:cubicBezTo>
                  <a:cubicBezTo>
                    <a:pt x="1993035" y="2091280"/>
                    <a:pt x="1977657" y="2088717"/>
                    <a:pt x="1961767" y="2086667"/>
                  </a:cubicBezTo>
                  <a:cubicBezTo>
                    <a:pt x="1950490" y="2082054"/>
                    <a:pt x="1954078" y="2071289"/>
                    <a:pt x="1936650" y="2069239"/>
                  </a:cubicBezTo>
                  <a:cubicBezTo>
                    <a:pt x="1923322" y="2076928"/>
                    <a:pt x="1914095" y="2089742"/>
                    <a:pt x="1895642" y="2091793"/>
                  </a:cubicBezTo>
                  <a:lnTo>
                    <a:pt x="1895642" y="2090255"/>
                  </a:lnTo>
                  <a:cubicBezTo>
                    <a:pt x="1906406" y="2072827"/>
                    <a:pt x="1925373" y="2073339"/>
                    <a:pt x="1944851" y="2064113"/>
                  </a:cubicBezTo>
                  <a:close/>
                  <a:moveTo>
                    <a:pt x="6174804" y="2062575"/>
                  </a:moveTo>
                  <a:cubicBezTo>
                    <a:pt x="6184544" y="2067188"/>
                    <a:pt x="6190695" y="2071802"/>
                    <a:pt x="6204023" y="2074365"/>
                  </a:cubicBezTo>
                  <a:cubicBezTo>
                    <a:pt x="6202485" y="2080516"/>
                    <a:pt x="6201972" y="2082566"/>
                    <a:pt x="6202485" y="2088717"/>
                  </a:cubicBezTo>
                  <a:cubicBezTo>
                    <a:pt x="6210686" y="2093843"/>
                    <a:pt x="6218375" y="2099482"/>
                    <a:pt x="6226576" y="2104608"/>
                  </a:cubicBezTo>
                  <a:cubicBezTo>
                    <a:pt x="6220938" y="2113835"/>
                    <a:pt x="6210686" y="2114860"/>
                    <a:pt x="6201460" y="2120498"/>
                  </a:cubicBezTo>
                  <a:cubicBezTo>
                    <a:pt x="6198384" y="2141515"/>
                    <a:pt x="6175830" y="2146128"/>
                    <a:pt x="6184031" y="2173808"/>
                  </a:cubicBezTo>
                  <a:cubicBezTo>
                    <a:pt x="6198384" y="2219430"/>
                    <a:pt x="6294752" y="2250185"/>
                    <a:pt x="6259383" y="2333226"/>
                  </a:cubicBezTo>
                  <a:cubicBezTo>
                    <a:pt x="6249131" y="2357831"/>
                    <a:pt x="6209661" y="2354755"/>
                    <a:pt x="6200947" y="2365007"/>
                  </a:cubicBezTo>
                  <a:cubicBezTo>
                    <a:pt x="6191208" y="2380898"/>
                    <a:pt x="6180956" y="2391662"/>
                    <a:pt x="6166603" y="2402427"/>
                  </a:cubicBezTo>
                  <a:cubicBezTo>
                    <a:pt x="6165065" y="2401402"/>
                    <a:pt x="6164040" y="2400889"/>
                    <a:pt x="6162502" y="2399864"/>
                  </a:cubicBezTo>
                  <a:cubicBezTo>
                    <a:pt x="6161989" y="2398839"/>
                    <a:pt x="6161477" y="2398326"/>
                    <a:pt x="6160964" y="2397301"/>
                  </a:cubicBezTo>
                  <a:cubicBezTo>
                    <a:pt x="6161477" y="2385511"/>
                    <a:pt x="6165065" y="2382435"/>
                    <a:pt x="6169166" y="2374747"/>
                  </a:cubicBezTo>
                  <a:cubicBezTo>
                    <a:pt x="6166090" y="2372184"/>
                    <a:pt x="6163015" y="2369621"/>
                    <a:pt x="6159939" y="2366545"/>
                  </a:cubicBezTo>
                  <a:cubicBezTo>
                    <a:pt x="6164552" y="2362444"/>
                    <a:pt x="6168653" y="2358343"/>
                    <a:pt x="6173267" y="2354755"/>
                  </a:cubicBezTo>
                  <a:cubicBezTo>
                    <a:pt x="6181468" y="2357831"/>
                    <a:pt x="6190182" y="2359369"/>
                    <a:pt x="6197359" y="2356293"/>
                  </a:cubicBezTo>
                  <a:cubicBezTo>
                    <a:pt x="6195308" y="2350142"/>
                    <a:pt x="6192745" y="2343991"/>
                    <a:pt x="6190695" y="2337840"/>
                  </a:cubicBezTo>
                  <a:lnTo>
                    <a:pt x="6190695" y="2336302"/>
                  </a:lnTo>
                  <a:cubicBezTo>
                    <a:pt x="6201972" y="2337840"/>
                    <a:pt x="6206586" y="2337327"/>
                    <a:pt x="6213249" y="2332201"/>
                  </a:cubicBezTo>
                  <a:cubicBezTo>
                    <a:pt x="6217350" y="2318873"/>
                    <a:pt x="6228627" y="2317336"/>
                    <a:pt x="6234265" y="2305546"/>
                  </a:cubicBezTo>
                  <a:cubicBezTo>
                    <a:pt x="6235803" y="2296319"/>
                    <a:pt x="6228627" y="2290168"/>
                    <a:pt x="6226064" y="2281454"/>
                  </a:cubicBezTo>
                  <a:cubicBezTo>
                    <a:pt x="6225551" y="2267101"/>
                    <a:pt x="6225039" y="2253261"/>
                    <a:pt x="6224527" y="2238908"/>
                  </a:cubicBezTo>
                  <a:cubicBezTo>
                    <a:pt x="6217863" y="2233782"/>
                    <a:pt x="6211198" y="2228144"/>
                    <a:pt x="6204535" y="2223018"/>
                  </a:cubicBezTo>
                  <a:cubicBezTo>
                    <a:pt x="6191720" y="2207640"/>
                    <a:pt x="6181981" y="2190724"/>
                    <a:pt x="6172754" y="2172783"/>
                  </a:cubicBezTo>
                  <a:cubicBezTo>
                    <a:pt x="6167115" y="2161506"/>
                    <a:pt x="6147637" y="2162531"/>
                    <a:pt x="6150200" y="2150229"/>
                  </a:cubicBezTo>
                  <a:cubicBezTo>
                    <a:pt x="6173779" y="2149204"/>
                    <a:pt x="6161477" y="2128187"/>
                    <a:pt x="6154300" y="2116910"/>
                  </a:cubicBezTo>
                  <a:cubicBezTo>
                    <a:pt x="6137897" y="2117935"/>
                    <a:pt x="6134309" y="2119986"/>
                    <a:pt x="6123544" y="2112809"/>
                  </a:cubicBezTo>
                  <a:cubicBezTo>
                    <a:pt x="6122007" y="2103070"/>
                    <a:pt x="6103041" y="2089742"/>
                    <a:pt x="6106116" y="2081028"/>
                  </a:cubicBezTo>
                  <a:cubicBezTo>
                    <a:pt x="6108679" y="2079491"/>
                    <a:pt x="6111242" y="2078465"/>
                    <a:pt x="6114318" y="2076928"/>
                  </a:cubicBezTo>
                  <a:cubicBezTo>
                    <a:pt x="6142511" y="2076928"/>
                    <a:pt x="6153275" y="2080516"/>
                    <a:pt x="6174804" y="2062575"/>
                  </a:cubicBezTo>
                  <a:close/>
                  <a:moveTo>
                    <a:pt x="4355084" y="2135876"/>
                  </a:moveTo>
                  <a:lnTo>
                    <a:pt x="4376100" y="2135876"/>
                  </a:lnTo>
                  <a:lnTo>
                    <a:pt x="4376100" y="2088205"/>
                  </a:lnTo>
                  <a:lnTo>
                    <a:pt x="4506300" y="2088205"/>
                  </a:lnTo>
                  <a:cubicBezTo>
                    <a:pt x="4512451" y="2086667"/>
                    <a:pt x="4518602" y="2084617"/>
                    <a:pt x="4524754" y="2083079"/>
                  </a:cubicBezTo>
                  <a:cubicBezTo>
                    <a:pt x="4539106" y="2085129"/>
                    <a:pt x="4561661" y="2092305"/>
                    <a:pt x="4574988" y="2093843"/>
                  </a:cubicBezTo>
                  <a:cubicBezTo>
                    <a:pt x="4584215" y="2081028"/>
                    <a:pt x="4600618" y="2073852"/>
                    <a:pt x="4610870" y="2062062"/>
                  </a:cubicBezTo>
                  <a:cubicBezTo>
                    <a:pt x="4611895" y="2062575"/>
                    <a:pt x="4612408" y="2063087"/>
                    <a:pt x="4613433" y="2063600"/>
                  </a:cubicBezTo>
                  <a:cubicBezTo>
                    <a:pt x="4623172" y="2073852"/>
                    <a:pt x="4632912" y="2084104"/>
                    <a:pt x="4642651" y="2094356"/>
                  </a:cubicBezTo>
                  <a:cubicBezTo>
                    <a:pt x="4646239" y="2117423"/>
                    <a:pt x="4649827" y="2140490"/>
                    <a:pt x="4653415" y="2163557"/>
                  </a:cubicBezTo>
                  <a:cubicBezTo>
                    <a:pt x="4660592" y="2170220"/>
                    <a:pt x="4667768" y="2176884"/>
                    <a:pt x="4674432" y="2183548"/>
                  </a:cubicBezTo>
                  <a:cubicBezTo>
                    <a:pt x="4667256" y="2195337"/>
                    <a:pt x="4645727" y="2200976"/>
                    <a:pt x="4641113" y="2212766"/>
                  </a:cubicBezTo>
                  <a:lnTo>
                    <a:pt x="4641113" y="2226093"/>
                  </a:lnTo>
                  <a:cubicBezTo>
                    <a:pt x="4637012" y="2232245"/>
                    <a:pt x="4632912" y="2238396"/>
                    <a:pt x="4629323" y="2244547"/>
                  </a:cubicBezTo>
                  <a:cubicBezTo>
                    <a:pt x="4623685" y="2267101"/>
                    <a:pt x="4634449" y="2279404"/>
                    <a:pt x="4622660" y="2300420"/>
                  </a:cubicBezTo>
                  <a:cubicBezTo>
                    <a:pt x="4618046" y="2303496"/>
                    <a:pt x="4612920" y="2306571"/>
                    <a:pt x="4608307" y="2309647"/>
                  </a:cubicBezTo>
                  <a:cubicBezTo>
                    <a:pt x="4599593" y="2319899"/>
                    <a:pt x="4602156" y="2333739"/>
                    <a:pt x="4594980" y="2343991"/>
                  </a:cubicBezTo>
                  <a:cubicBezTo>
                    <a:pt x="4590366" y="2346554"/>
                    <a:pt x="4586265" y="2349117"/>
                    <a:pt x="4581652" y="2352192"/>
                  </a:cubicBezTo>
                  <a:cubicBezTo>
                    <a:pt x="4576526" y="2363982"/>
                    <a:pt x="4576013" y="2383973"/>
                    <a:pt x="4573450" y="2401402"/>
                  </a:cubicBezTo>
                  <a:cubicBezTo>
                    <a:pt x="4565761" y="2399864"/>
                    <a:pt x="4560635" y="2400889"/>
                    <a:pt x="4554997" y="2403965"/>
                  </a:cubicBezTo>
                  <a:cubicBezTo>
                    <a:pt x="4552434" y="2414729"/>
                    <a:pt x="4548846" y="2414729"/>
                    <a:pt x="4553459" y="2423956"/>
                  </a:cubicBezTo>
                  <a:cubicBezTo>
                    <a:pt x="4583190" y="2431132"/>
                    <a:pt x="4589854" y="2461376"/>
                    <a:pt x="4614458" y="2475728"/>
                  </a:cubicBezTo>
                  <a:cubicBezTo>
                    <a:pt x="4613433" y="2480342"/>
                    <a:pt x="4612920" y="2484442"/>
                    <a:pt x="4611895" y="2489056"/>
                  </a:cubicBezTo>
                  <a:cubicBezTo>
                    <a:pt x="4589854" y="2476241"/>
                    <a:pt x="4571400" y="2499820"/>
                    <a:pt x="4561661" y="2511610"/>
                  </a:cubicBezTo>
                  <a:cubicBezTo>
                    <a:pt x="4549871" y="2509560"/>
                    <a:pt x="4516039" y="2510585"/>
                    <a:pt x="4505788" y="2514173"/>
                  </a:cubicBezTo>
                  <a:cubicBezTo>
                    <a:pt x="4496048" y="2506484"/>
                    <a:pt x="4486309" y="2499308"/>
                    <a:pt x="4476569" y="2491619"/>
                  </a:cubicBezTo>
                  <a:cubicBezTo>
                    <a:pt x="4467343" y="2493157"/>
                    <a:pt x="4452477" y="2496745"/>
                    <a:pt x="4445814" y="2495720"/>
                  </a:cubicBezTo>
                  <a:cubicBezTo>
                    <a:pt x="4430436" y="2490594"/>
                    <a:pt x="4430436" y="2476753"/>
                    <a:pt x="4421721" y="2464964"/>
                  </a:cubicBezTo>
                  <a:cubicBezTo>
                    <a:pt x="4416595" y="2461888"/>
                    <a:pt x="4410957" y="2458813"/>
                    <a:pt x="4405831" y="2455737"/>
                  </a:cubicBezTo>
                  <a:cubicBezTo>
                    <a:pt x="4390453" y="2428569"/>
                    <a:pt x="4372512" y="2404477"/>
                    <a:pt x="4340731" y="2393200"/>
                  </a:cubicBezTo>
                  <a:cubicBezTo>
                    <a:pt x="4341244" y="2392175"/>
                    <a:pt x="4341756" y="2391662"/>
                    <a:pt x="4342269" y="2390637"/>
                  </a:cubicBezTo>
                  <a:cubicBezTo>
                    <a:pt x="4344832" y="2388587"/>
                    <a:pt x="4347395" y="2386024"/>
                    <a:pt x="4350471" y="2383973"/>
                  </a:cubicBezTo>
                  <a:cubicBezTo>
                    <a:pt x="4347395" y="2364495"/>
                    <a:pt x="4333555" y="2359369"/>
                    <a:pt x="4327916" y="2345529"/>
                  </a:cubicBezTo>
                  <a:cubicBezTo>
                    <a:pt x="4328941" y="2341940"/>
                    <a:pt x="4329454" y="2338352"/>
                    <a:pt x="4330479" y="2334764"/>
                  </a:cubicBezTo>
                  <a:cubicBezTo>
                    <a:pt x="4326891" y="2331688"/>
                    <a:pt x="4323303" y="2328613"/>
                    <a:pt x="4319715" y="2325537"/>
                  </a:cubicBezTo>
                  <a:lnTo>
                    <a:pt x="4319715" y="2308109"/>
                  </a:lnTo>
                  <a:cubicBezTo>
                    <a:pt x="4319202" y="2306571"/>
                    <a:pt x="4318689" y="2305546"/>
                    <a:pt x="4318177" y="2304008"/>
                  </a:cubicBezTo>
                  <a:cubicBezTo>
                    <a:pt x="4316639" y="2302470"/>
                    <a:pt x="4310488" y="2301445"/>
                    <a:pt x="4308950" y="2299907"/>
                  </a:cubicBezTo>
                  <a:cubicBezTo>
                    <a:pt x="4312538" y="2290681"/>
                    <a:pt x="4314589" y="2288630"/>
                    <a:pt x="4310488" y="2278891"/>
                  </a:cubicBezTo>
                  <a:cubicBezTo>
                    <a:pt x="4316639" y="2274790"/>
                    <a:pt x="4328941" y="2259925"/>
                    <a:pt x="4331504" y="2253774"/>
                  </a:cubicBezTo>
                  <a:cubicBezTo>
                    <a:pt x="4332017" y="2249673"/>
                    <a:pt x="4332530" y="2245572"/>
                    <a:pt x="4333042" y="2241984"/>
                  </a:cubicBezTo>
                  <a:cubicBezTo>
                    <a:pt x="4339706" y="2238908"/>
                    <a:pt x="4346370" y="2235833"/>
                    <a:pt x="4353034" y="2232757"/>
                  </a:cubicBezTo>
                  <a:cubicBezTo>
                    <a:pt x="4354059" y="2199438"/>
                    <a:pt x="4354571" y="2167657"/>
                    <a:pt x="4355084" y="2135876"/>
                  </a:cubicBezTo>
                  <a:close/>
                  <a:moveTo>
                    <a:pt x="4180288" y="2054886"/>
                  </a:moveTo>
                  <a:cubicBezTo>
                    <a:pt x="4237186" y="2085642"/>
                    <a:pt x="4294597" y="2115885"/>
                    <a:pt x="4351496" y="2146641"/>
                  </a:cubicBezTo>
                  <a:cubicBezTo>
                    <a:pt x="4350983" y="2173808"/>
                    <a:pt x="4350471" y="2200463"/>
                    <a:pt x="4349958" y="2227631"/>
                  </a:cubicBezTo>
                  <a:cubicBezTo>
                    <a:pt x="4343294" y="2231732"/>
                    <a:pt x="4336630" y="2235833"/>
                    <a:pt x="4329967" y="2239421"/>
                  </a:cubicBezTo>
                  <a:cubicBezTo>
                    <a:pt x="4321252" y="2252748"/>
                    <a:pt x="4321252" y="2267101"/>
                    <a:pt x="4307412" y="2275303"/>
                  </a:cubicBezTo>
                  <a:cubicBezTo>
                    <a:pt x="4308438" y="2286067"/>
                    <a:pt x="4304849" y="2293756"/>
                    <a:pt x="4307412" y="2301958"/>
                  </a:cubicBezTo>
                  <a:cubicBezTo>
                    <a:pt x="4309975" y="2305546"/>
                    <a:pt x="4312026" y="2305546"/>
                    <a:pt x="4316639" y="2307084"/>
                  </a:cubicBezTo>
                  <a:cubicBezTo>
                    <a:pt x="4316127" y="2324512"/>
                    <a:pt x="4318689" y="2328613"/>
                    <a:pt x="4327404" y="2336302"/>
                  </a:cubicBezTo>
                  <a:cubicBezTo>
                    <a:pt x="4326891" y="2338352"/>
                    <a:pt x="4326378" y="2340915"/>
                    <a:pt x="4325866" y="2342966"/>
                  </a:cubicBezTo>
                  <a:cubicBezTo>
                    <a:pt x="4297673" y="2339377"/>
                    <a:pt x="4292547" y="2378335"/>
                    <a:pt x="4273068" y="2388074"/>
                  </a:cubicBezTo>
                  <a:cubicBezTo>
                    <a:pt x="4263329" y="2389099"/>
                    <a:pt x="4253590" y="2389612"/>
                    <a:pt x="4243850" y="2390637"/>
                  </a:cubicBezTo>
                  <a:cubicBezTo>
                    <a:pt x="4242312" y="2396276"/>
                    <a:pt x="4242825" y="2400889"/>
                    <a:pt x="4241287" y="2404990"/>
                  </a:cubicBezTo>
                  <a:cubicBezTo>
                    <a:pt x="4223347" y="2410628"/>
                    <a:pt x="4185927" y="2426519"/>
                    <a:pt x="4172087" y="2424981"/>
                  </a:cubicBezTo>
                  <a:cubicBezTo>
                    <a:pt x="4164910" y="2402427"/>
                    <a:pt x="4142869" y="2392175"/>
                    <a:pt x="4141331" y="2373209"/>
                  </a:cubicBezTo>
                  <a:lnTo>
                    <a:pt x="4143894" y="2373209"/>
                  </a:lnTo>
                  <a:cubicBezTo>
                    <a:pt x="4153633" y="2369621"/>
                    <a:pt x="4163885" y="2373209"/>
                    <a:pt x="4171574" y="2369108"/>
                  </a:cubicBezTo>
                  <a:cubicBezTo>
                    <a:pt x="4162860" y="2353218"/>
                    <a:pt x="4164910" y="2331176"/>
                    <a:pt x="4157221" y="2310672"/>
                  </a:cubicBezTo>
                  <a:cubicBezTo>
                    <a:pt x="4152095" y="2297857"/>
                    <a:pt x="4137230" y="2292218"/>
                    <a:pt x="4129541" y="2281454"/>
                  </a:cubicBezTo>
                  <a:cubicBezTo>
                    <a:pt x="4130566" y="2237883"/>
                    <a:pt x="4164398" y="2234295"/>
                    <a:pt x="4172087" y="2208665"/>
                  </a:cubicBezTo>
                  <a:cubicBezTo>
                    <a:pt x="4174650" y="2199951"/>
                    <a:pt x="4178750" y="2126649"/>
                    <a:pt x="4177213" y="2122549"/>
                  </a:cubicBezTo>
                  <a:cubicBezTo>
                    <a:pt x="4171574" y="2103070"/>
                    <a:pt x="4162860" y="2092305"/>
                    <a:pt x="4162860" y="2064113"/>
                  </a:cubicBezTo>
                  <a:cubicBezTo>
                    <a:pt x="4168498" y="2061037"/>
                    <a:pt x="4174137" y="2057961"/>
                    <a:pt x="4180288" y="2054886"/>
                  </a:cubicBezTo>
                  <a:close/>
                  <a:moveTo>
                    <a:pt x="4095197" y="2054886"/>
                  </a:moveTo>
                  <a:cubicBezTo>
                    <a:pt x="4121852" y="2054886"/>
                    <a:pt x="4129028" y="2064113"/>
                    <a:pt x="4142869" y="2075902"/>
                  </a:cubicBezTo>
                  <a:cubicBezTo>
                    <a:pt x="4147995" y="2073339"/>
                    <a:pt x="4153633" y="2070776"/>
                    <a:pt x="4158759" y="2067701"/>
                  </a:cubicBezTo>
                  <a:cubicBezTo>
                    <a:pt x="4159272" y="2094356"/>
                    <a:pt x="4167986" y="2104608"/>
                    <a:pt x="4173112" y="2123574"/>
                  </a:cubicBezTo>
                  <a:cubicBezTo>
                    <a:pt x="4171061" y="2151767"/>
                    <a:pt x="4168498" y="2180472"/>
                    <a:pt x="4166448" y="2208665"/>
                  </a:cubicBezTo>
                  <a:cubicBezTo>
                    <a:pt x="4151583" y="2232757"/>
                    <a:pt x="4125953" y="2242496"/>
                    <a:pt x="4125440" y="2281454"/>
                  </a:cubicBezTo>
                  <a:cubicBezTo>
                    <a:pt x="4116726" y="2284530"/>
                    <a:pt x="4114676" y="2290681"/>
                    <a:pt x="4108012" y="2296319"/>
                  </a:cubicBezTo>
                  <a:cubicBezTo>
                    <a:pt x="4093147" y="2295807"/>
                    <a:pt x="4075718" y="2284530"/>
                    <a:pt x="4056239" y="2291193"/>
                  </a:cubicBezTo>
                  <a:cubicBezTo>
                    <a:pt x="4046500" y="2294269"/>
                    <a:pt x="4042912" y="2308109"/>
                    <a:pt x="4024458" y="2302983"/>
                  </a:cubicBezTo>
                  <a:cubicBezTo>
                    <a:pt x="4018820" y="2299395"/>
                    <a:pt x="4013181" y="2295807"/>
                    <a:pt x="4007030" y="2292218"/>
                  </a:cubicBezTo>
                  <a:cubicBezTo>
                    <a:pt x="3998316" y="2289655"/>
                    <a:pt x="3984989" y="2300420"/>
                    <a:pt x="3981913" y="2298882"/>
                  </a:cubicBezTo>
                  <a:cubicBezTo>
                    <a:pt x="3976274" y="2295807"/>
                    <a:pt x="3976787" y="2287605"/>
                    <a:pt x="3970123" y="2284017"/>
                  </a:cubicBezTo>
                  <a:cubicBezTo>
                    <a:pt x="3956283" y="2277866"/>
                    <a:pt x="3933729" y="2279916"/>
                    <a:pt x="3918351" y="2285555"/>
                  </a:cubicBezTo>
                  <a:cubicBezTo>
                    <a:pt x="3914250" y="2301445"/>
                    <a:pt x="3908099" y="2310159"/>
                    <a:pt x="3902460" y="2323999"/>
                  </a:cubicBezTo>
                  <a:cubicBezTo>
                    <a:pt x="3899897" y="2322974"/>
                    <a:pt x="3897334" y="2322462"/>
                    <a:pt x="3894259" y="2321436"/>
                  </a:cubicBezTo>
                  <a:cubicBezTo>
                    <a:pt x="3893234" y="2315285"/>
                    <a:pt x="3892721" y="2315798"/>
                    <a:pt x="3890158" y="2312210"/>
                  </a:cubicBezTo>
                  <a:lnTo>
                    <a:pt x="3883494" y="2312210"/>
                  </a:lnTo>
                  <a:cubicBezTo>
                    <a:pt x="3881444" y="2314773"/>
                    <a:pt x="3878881" y="2317336"/>
                    <a:pt x="3876830" y="2320411"/>
                  </a:cubicBezTo>
                  <a:cubicBezTo>
                    <a:pt x="3875293" y="2319899"/>
                    <a:pt x="3873242" y="2319386"/>
                    <a:pt x="3871704" y="2318873"/>
                  </a:cubicBezTo>
                  <a:cubicBezTo>
                    <a:pt x="3871192" y="2314260"/>
                    <a:pt x="3870679" y="2310159"/>
                    <a:pt x="3870167" y="2305546"/>
                  </a:cubicBezTo>
                  <a:lnTo>
                    <a:pt x="3868629" y="2305546"/>
                  </a:lnTo>
                  <a:cubicBezTo>
                    <a:pt x="3865041" y="2306571"/>
                    <a:pt x="3861453" y="2307084"/>
                    <a:pt x="3857864" y="2308109"/>
                  </a:cubicBezTo>
                  <a:cubicBezTo>
                    <a:pt x="3848125" y="2294781"/>
                    <a:pt x="3829671" y="2279404"/>
                    <a:pt x="3827108" y="2260437"/>
                  </a:cubicBezTo>
                  <a:cubicBezTo>
                    <a:pt x="3847100" y="2246597"/>
                    <a:pt x="3888108" y="2253774"/>
                    <a:pt x="3908099" y="2240446"/>
                  </a:cubicBezTo>
                  <a:cubicBezTo>
                    <a:pt x="3916813" y="2218917"/>
                    <a:pt x="3921939" y="2191749"/>
                    <a:pt x="3918863" y="2159456"/>
                  </a:cubicBezTo>
                  <a:cubicBezTo>
                    <a:pt x="3961409" y="2155355"/>
                    <a:pt x="3979350" y="2125624"/>
                    <a:pt x="4007543" y="2107683"/>
                  </a:cubicBezTo>
                  <a:cubicBezTo>
                    <a:pt x="4037786" y="2090255"/>
                    <a:pt x="4066491" y="2072314"/>
                    <a:pt x="4095197" y="2054886"/>
                  </a:cubicBezTo>
                  <a:close/>
                  <a:moveTo>
                    <a:pt x="2044295" y="2035920"/>
                  </a:moveTo>
                  <a:cubicBezTo>
                    <a:pt x="2045833" y="2038483"/>
                    <a:pt x="2047883" y="2041046"/>
                    <a:pt x="2049421" y="2044121"/>
                  </a:cubicBezTo>
                  <a:cubicBezTo>
                    <a:pt x="2047883" y="2042583"/>
                    <a:pt x="2045833" y="2041558"/>
                    <a:pt x="2044295" y="2040021"/>
                  </a:cubicBezTo>
                  <a:lnTo>
                    <a:pt x="2044295" y="2035920"/>
                  </a:lnTo>
                  <a:close/>
                  <a:moveTo>
                    <a:pt x="6544900" y="2017466"/>
                  </a:moveTo>
                  <a:cubicBezTo>
                    <a:pt x="6547463" y="2017979"/>
                    <a:pt x="6550026" y="2018491"/>
                    <a:pt x="6553101" y="2019004"/>
                  </a:cubicBezTo>
                  <a:cubicBezTo>
                    <a:pt x="6553101" y="2046684"/>
                    <a:pt x="6537211" y="2067701"/>
                    <a:pt x="6526446" y="2086667"/>
                  </a:cubicBezTo>
                  <a:cubicBezTo>
                    <a:pt x="6523883" y="2084617"/>
                    <a:pt x="6521320" y="2082054"/>
                    <a:pt x="6518244" y="2080003"/>
                  </a:cubicBezTo>
                  <a:cubicBezTo>
                    <a:pt x="6509530" y="2047709"/>
                    <a:pt x="6523883" y="2030794"/>
                    <a:pt x="6544900" y="2017466"/>
                  </a:cubicBezTo>
                  <a:close/>
                  <a:moveTo>
                    <a:pt x="5077846" y="2020029"/>
                  </a:moveTo>
                  <a:cubicBezTo>
                    <a:pt x="5082459" y="2019004"/>
                    <a:pt x="5086560" y="2018491"/>
                    <a:pt x="5091174" y="2017466"/>
                  </a:cubicBezTo>
                  <a:cubicBezTo>
                    <a:pt x="5101426" y="2057449"/>
                    <a:pt x="5117316" y="2036432"/>
                    <a:pt x="5140383" y="2051810"/>
                  </a:cubicBezTo>
                  <a:cubicBezTo>
                    <a:pt x="5151148" y="2059499"/>
                    <a:pt x="5148072" y="2074365"/>
                    <a:pt x="5164475" y="2078465"/>
                  </a:cubicBezTo>
                  <a:cubicBezTo>
                    <a:pt x="5159862" y="2101020"/>
                    <a:pt x="5138845" y="2118961"/>
                    <a:pt x="5120904" y="2128700"/>
                  </a:cubicBezTo>
                  <a:cubicBezTo>
                    <a:pt x="5118341" y="2137927"/>
                    <a:pt x="5116804" y="2147153"/>
                    <a:pt x="5116804" y="2160481"/>
                  </a:cubicBezTo>
                  <a:cubicBezTo>
                    <a:pt x="5096300" y="2162531"/>
                    <a:pt x="5097837" y="2173296"/>
                    <a:pt x="5087585" y="2184573"/>
                  </a:cubicBezTo>
                  <a:cubicBezTo>
                    <a:pt x="5074771" y="2184060"/>
                    <a:pt x="5068107" y="2185598"/>
                    <a:pt x="5060930" y="2189699"/>
                  </a:cubicBezTo>
                  <a:cubicBezTo>
                    <a:pt x="5059393" y="2194825"/>
                    <a:pt x="5058367" y="2200463"/>
                    <a:pt x="5056830" y="2205589"/>
                  </a:cubicBezTo>
                  <a:cubicBezTo>
                    <a:pt x="5042477" y="2207640"/>
                    <a:pt x="5020948" y="2212766"/>
                    <a:pt x="5013259" y="2212253"/>
                  </a:cubicBezTo>
                  <a:cubicBezTo>
                    <a:pt x="5005057" y="2194825"/>
                    <a:pt x="4997368" y="2177909"/>
                    <a:pt x="4989167" y="2160481"/>
                  </a:cubicBezTo>
                  <a:cubicBezTo>
                    <a:pt x="5005570" y="2156893"/>
                    <a:pt x="5047603" y="2147666"/>
                    <a:pt x="5056830" y="2135364"/>
                  </a:cubicBezTo>
                  <a:cubicBezTo>
                    <a:pt x="5065544" y="2123574"/>
                    <a:pt x="5067594" y="2104095"/>
                    <a:pt x="5072720" y="2088717"/>
                  </a:cubicBezTo>
                  <a:cubicBezTo>
                    <a:pt x="5069132" y="2077440"/>
                    <a:pt x="5065544" y="2075902"/>
                    <a:pt x="5058367" y="2068726"/>
                  </a:cubicBezTo>
                  <a:cubicBezTo>
                    <a:pt x="5064519" y="2049247"/>
                    <a:pt x="5077846" y="2046684"/>
                    <a:pt x="5077846" y="2020029"/>
                  </a:cubicBezTo>
                  <a:close/>
                  <a:moveTo>
                    <a:pt x="3673329" y="2017466"/>
                  </a:moveTo>
                  <a:lnTo>
                    <a:pt x="3709211" y="2017466"/>
                  </a:lnTo>
                  <a:cubicBezTo>
                    <a:pt x="3755345" y="2048222"/>
                    <a:pt x="3800966" y="2079491"/>
                    <a:pt x="3847100" y="2110246"/>
                  </a:cubicBezTo>
                  <a:cubicBezTo>
                    <a:pt x="3851713" y="2117423"/>
                    <a:pt x="3855814" y="2124599"/>
                    <a:pt x="3860427" y="2131263"/>
                  </a:cubicBezTo>
                  <a:cubicBezTo>
                    <a:pt x="3877343" y="2146641"/>
                    <a:pt x="3895797" y="2131263"/>
                    <a:pt x="3897334" y="2164582"/>
                  </a:cubicBezTo>
                  <a:cubicBezTo>
                    <a:pt x="3903486" y="2163044"/>
                    <a:pt x="3909637" y="2162019"/>
                    <a:pt x="3915788" y="2160481"/>
                  </a:cubicBezTo>
                  <a:cubicBezTo>
                    <a:pt x="3918863" y="2195850"/>
                    <a:pt x="3915275" y="2223018"/>
                    <a:pt x="3899897" y="2243009"/>
                  </a:cubicBezTo>
                  <a:cubicBezTo>
                    <a:pt x="3878881" y="2243009"/>
                    <a:pt x="3855301" y="2249160"/>
                    <a:pt x="3840436" y="2253774"/>
                  </a:cubicBezTo>
                  <a:cubicBezTo>
                    <a:pt x="3828646" y="2257362"/>
                    <a:pt x="3816856" y="2249160"/>
                    <a:pt x="3809680" y="2249673"/>
                  </a:cubicBezTo>
                  <a:cubicBezTo>
                    <a:pt x="3798403" y="2251211"/>
                    <a:pt x="3782513" y="2268639"/>
                    <a:pt x="3772773" y="2272227"/>
                  </a:cubicBezTo>
                  <a:lnTo>
                    <a:pt x="3758421" y="2272227"/>
                  </a:lnTo>
                  <a:cubicBezTo>
                    <a:pt x="3753807" y="2276328"/>
                    <a:pt x="3747656" y="2286067"/>
                    <a:pt x="3745093" y="2292218"/>
                  </a:cubicBezTo>
                  <a:cubicBezTo>
                    <a:pt x="3738429" y="2288630"/>
                    <a:pt x="3734841" y="2286580"/>
                    <a:pt x="3727665" y="2289655"/>
                  </a:cubicBezTo>
                  <a:cubicBezTo>
                    <a:pt x="3725614" y="2301958"/>
                    <a:pt x="3721514" y="2316823"/>
                    <a:pt x="3713312" y="2322974"/>
                  </a:cubicBezTo>
                  <a:cubicBezTo>
                    <a:pt x="3708699" y="2324512"/>
                    <a:pt x="3703573" y="2325537"/>
                    <a:pt x="3698959" y="2327075"/>
                  </a:cubicBezTo>
                  <a:cubicBezTo>
                    <a:pt x="3700497" y="2341428"/>
                    <a:pt x="3699984" y="2345529"/>
                    <a:pt x="3694858" y="2357831"/>
                  </a:cubicBezTo>
                  <a:cubicBezTo>
                    <a:pt x="3691270" y="2359369"/>
                    <a:pt x="3687682" y="2360394"/>
                    <a:pt x="3684094" y="2361932"/>
                  </a:cubicBezTo>
                  <a:cubicBezTo>
                    <a:pt x="3683069" y="2354243"/>
                    <a:pt x="3683581" y="2354243"/>
                    <a:pt x="3674867" y="2353730"/>
                  </a:cubicBezTo>
                  <a:cubicBezTo>
                    <a:pt x="3669741" y="2357318"/>
                    <a:pt x="3667691" y="2361932"/>
                    <a:pt x="3663077" y="2365520"/>
                  </a:cubicBezTo>
                  <a:cubicBezTo>
                    <a:pt x="3658464" y="2362957"/>
                    <a:pt x="3654363" y="2360394"/>
                    <a:pt x="3649750" y="2357318"/>
                  </a:cubicBezTo>
                  <a:cubicBezTo>
                    <a:pt x="3647187" y="2359369"/>
                    <a:pt x="3644624" y="2361932"/>
                    <a:pt x="3641548" y="2363982"/>
                  </a:cubicBezTo>
                  <a:cubicBezTo>
                    <a:pt x="3637447" y="2358856"/>
                    <a:pt x="3632321" y="2348604"/>
                    <a:pt x="3629758" y="2342966"/>
                  </a:cubicBezTo>
                  <a:cubicBezTo>
                    <a:pt x="3631297" y="2341940"/>
                    <a:pt x="3632321" y="2341428"/>
                    <a:pt x="3633859" y="2340403"/>
                  </a:cubicBezTo>
                  <a:cubicBezTo>
                    <a:pt x="3628734" y="2332201"/>
                    <a:pt x="3621557" y="2317336"/>
                    <a:pt x="3613868" y="2311184"/>
                  </a:cubicBezTo>
                  <a:cubicBezTo>
                    <a:pt x="3608742" y="2315285"/>
                    <a:pt x="3603104" y="2319386"/>
                    <a:pt x="3597978" y="2322974"/>
                  </a:cubicBezTo>
                  <a:cubicBezTo>
                    <a:pt x="3586700" y="2317848"/>
                    <a:pt x="3575423" y="2322462"/>
                    <a:pt x="3566197" y="2322974"/>
                  </a:cubicBezTo>
                  <a:lnTo>
                    <a:pt x="3566197" y="2320411"/>
                  </a:lnTo>
                  <a:cubicBezTo>
                    <a:pt x="3565684" y="2313235"/>
                    <a:pt x="3565171" y="2306059"/>
                    <a:pt x="3564659" y="2299395"/>
                  </a:cubicBezTo>
                  <a:cubicBezTo>
                    <a:pt x="3561071" y="2288118"/>
                    <a:pt x="3548768" y="2277353"/>
                    <a:pt x="3544667" y="2261975"/>
                  </a:cubicBezTo>
                  <a:cubicBezTo>
                    <a:pt x="3555945" y="2260437"/>
                    <a:pt x="3554919" y="2254799"/>
                    <a:pt x="3557995" y="2246085"/>
                  </a:cubicBezTo>
                  <a:cubicBezTo>
                    <a:pt x="3563121" y="2249160"/>
                    <a:pt x="3568760" y="2252236"/>
                    <a:pt x="3573886" y="2255311"/>
                  </a:cubicBezTo>
                  <a:cubicBezTo>
                    <a:pt x="3599003" y="2238396"/>
                    <a:pt x="3664103" y="2258387"/>
                    <a:pt x="3699984" y="2241984"/>
                  </a:cubicBezTo>
                  <a:cubicBezTo>
                    <a:pt x="3703573" y="2223530"/>
                    <a:pt x="3694858" y="2216354"/>
                    <a:pt x="3691783" y="2199438"/>
                  </a:cubicBezTo>
                  <a:cubicBezTo>
                    <a:pt x="3685632" y="2138952"/>
                    <a:pt x="3679480" y="2078465"/>
                    <a:pt x="3673329" y="2017466"/>
                  </a:cubicBezTo>
                  <a:close/>
                  <a:moveTo>
                    <a:pt x="2037631" y="2013365"/>
                  </a:moveTo>
                  <a:cubicBezTo>
                    <a:pt x="2039169" y="2014903"/>
                    <a:pt x="2041220" y="2016954"/>
                    <a:pt x="2042757" y="2018491"/>
                  </a:cubicBezTo>
                  <a:lnTo>
                    <a:pt x="2042757" y="2031819"/>
                  </a:lnTo>
                  <a:cubicBezTo>
                    <a:pt x="2041220" y="2030281"/>
                    <a:pt x="2039169" y="2029256"/>
                    <a:pt x="2037631" y="2027718"/>
                  </a:cubicBezTo>
                  <a:cubicBezTo>
                    <a:pt x="2037119" y="2026693"/>
                    <a:pt x="2036606" y="2026180"/>
                    <a:pt x="2036094" y="2025155"/>
                  </a:cubicBezTo>
                  <a:cubicBezTo>
                    <a:pt x="2037119" y="2021567"/>
                    <a:pt x="2037631" y="2017466"/>
                    <a:pt x="2037631" y="2013365"/>
                  </a:cubicBezTo>
                  <a:close/>
                  <a:moveTo>
                    <a:pt x="4968150" y="1994912"/>
                  </a:moveTo>
                  <a:cubicBezTo>
                    <a:pt x="4971226" y="1995937"/>
                    <a:pt x="4974302" y="1996450"/>
                    <a:pt x="4977377" y="1997475"/>
                  </a:cubicBezTo>
                  <a:cubicBezTo>
                    <a:pt x="4977377" y="2009777"/>
                    <a:pt x="4975327" y="2016441"/>
                    <a:pt x="4973276" y="2025155"/>
                  </a:cubicBezTo>
                  <a:lnTo>
                    <a:pt x="4966613" y="2025155"/>
                  </a:lnTo>
                  <a:cubicBezTo>
                    <a:pt x="4964562" y="2023105"/>
                    <a:pt x="4961999" y="2020542"/>
                    <a:pt x="4959949" y="2018491"/>
                  </a:cubicBezTo>
                  <a:cubicBezTo>
                    <a:pt x="4960461" y="2007727"/>
                    <a:pt x="4963537" y="2002088"/>
                    <a:pt x="4968150" y="1994912"/>
                  </a:cubicBezTo>
                  <a:close/>
                  <a:moveTo>
                    <a:pt x="5811373" y="1989786"/>
                  </a:moveTo>
                  <a:cubicBezTo>
                    <a:pt x="5820087" y="1993374"/>
                    <a:pt x="5829313" y="1996962"/>
                    <a:pt x="5838028" y="2000550"/>
                  </a:cubicBezTo>
                  <a:cubicBezTo>
                    <a:pt x="5838540" y="2011828"/>
                    <a:pt x="5842128" y="2012340"/>
                    <a:pt x="5847254" y="2017979"/>
                  </a:cubicBezTo>
                  <a:cubicBezTo>
                    <a:pt x="5862120" y="2017466"/>
                    <a:pt x="5882624" y="2013365"/>
                    <a:pt x="5890825" y="2020542"/>
                  </a:cubicBezTo>
                  <a:cubicBezTo>
                    <a:pt x="5886212" y="2035407"/>
                    <a:pt x="5877498" y="2035920"/>
                    <a:pt x="5869809" y="2045659"/>
                  </a:cubicBezTo>
                  <a:cubicBezTo>
                    <a:pt x="5865195" y="2053348"/>
                    <a:pt x="5867246" y="2064625"/>
                    <a:pt x="5872372" y="2069751"/>
                  </a:cubicBezTo>
                  <a:cubicBezTo>
                    <a:pt x="5874935" y="2069239"/>
                    <a:pt x="5877498" y="2068726"/>
                    <a:pt x="5880573" y="2068213"/>
                  </a:cubicBezTo>
                  <a:cubicBezTo>
                    <a:pt x="5883136" y="2063087"/>
                    <a:pt x="5885699" y="2058474"/>
                    <a:pt x="5888775" y="2053348"/>
                  </a:cubicBezTo>
                  <a:cubicBezTo>
                    <a:pt x="5889800" y="2053861"/>
                    <a:pt x="5890313" y="2054373"/>
                    <a:pt x="5891338" y="2054886"/>
                  </a:cubicBezTo>
                  <a:cubicBezTo>
                    <a:pt x="5894414" y="2076415"/>
                    <a:pt x="5903128" y="2099482"/>
                    <a:pt x="5886212" y="2110759"/>
                  </a:cubicBezTo>
                  <a:lnTo>
                    <a:pt x="5884674" y="2110759"/>
                  </a:lnTo>
                  <a:cubicBezTo>
                    <a:pt x="5883136" y="2094356"/>
                    <a:pt x="5878523" y="2082054"/>
                    <a:pt x="5871347" y="2070776"/>
                  </a:cubicBezTo>
                  <a:cubicBezTo>
                    <a:pt x="5852380" y="2072314"/>
                    <a:pt x="5860582" y="2083079"/>
                    <a:pt x="5850330" y="2089230"/>
                  </a:cubicBezTo>
                  <a:cubicBezTo>
                    <a:pt x="5842128" y="2090768"/>
                    <a:pt x="5833415" y="2092818"/>
                    <a:pt x="5825213" y="2094356"/>
                  </a:cubicBezTo>
                  <a:cubicBezTo>
                    <a:pt x="5820600" y="2070264"/>
                    <a:pt x="5815474" y="2046684"/>
                    <a:pt x="5810860" y="2022592"/>
                  </a:cubicBezTo>
                  <a:cubicBezTo>
                    <a:pt x="5814961" y="2019517"/>
                    <a:pt x="5820087" y="2017979"/>
                    <a:pt x="5822650" y="2013365"/>
                  </a:cubicBezTo>
                  <a:cubicBezTo>
                    <a:pt x="5823163" y="2011828"/>
                    <a:pt x="5823675" y="2009777"/>
                    <a:pt x="5824188" y="2008239"/>
                  </a:cubicBezTo>
                  <a:cubicBezTo>
                    <a:pt x="5818549" y="2004651"/>
                    <a:pt x="5812911" y="2001063"/>
                    <a:pt x="5806760" y="1997475"/>
                  </a:cubicBezTo>
                  <a:cubicBezTo>
                    <a:pt x="5807272" y="1995937"/>
                    <a:pt x="5807785" y="1994912"/>
                    <a:pt x="5808297" y="1993374"/>
                  </a:cubicBezTo>
                  <a:cubicBezTo>
                    <a:pt x="5808810" y="1992349"/>
                    <a:pt x="5810348" y="1990811"/>
                    <a:pt x="5811373" y="1989786"/>
                  </a:cubicBezTo>
                  <a:close/>
                  <a:moveTo>
                    <a:pt x="5084510" y="1988248"/>
                  </a:moveTo>
                  <a:cubicBezTo>
                    <a:pt x="5086048" y="1996450"/>
                    <a:pt x="5088098" y="2005164"/>
                    <a:pt x="5089636" y="2013365"/>
                  </a:cubicBezTo>
                  <a:cubicBezTo>
                    <a:pt x="5088098" y="2013878"/>
                    <a:pt x="5087073" y="2014391"/>
                    <a:pt x="5085535" y="2014903"/>
                  </a:cubicBezTo>
                  <a:cubicBezTo>
                    <a:pt x="5081434" y="2015928"/>
                    <a:pt x="5077334" y="2016441"/>
                    <a:pt x="5073745" y="2017466"/>
                  </a:cubicBezTo>
                  <a:lnTo>
                    <a:pt x="5073745" y="2035920"/>
                  </a:lnTo>
                  <a:cubicBezTo>
                    <a:pt x="5069645" y="2046684"/>
                    <a:pt x="5057855" y="2056936"/>
                    <a:pt x="5052729" y="2070264"/>
                  </a:cubicBezTo>
                  <a:cubicBezTo>
                    <a:pt x="5021973" y="2070776"/>
                    <a:pt x="4997881" y="2067188"/>
                    <a:pt x="4987629" y="2046172"/>
                  </a:cubicBezTo>
                  <a:lnTo>
                    <a:pt x="4987629" y="2044634"/>
                  </a:lnTo>
                  <a:cubicBezTo>
                    <a:pt x="4993780" y="2042071"/>
                    <a:pt x="4999931" y="2039508"/>
                    <a:pt x="5006082" y="2036432"/>
                  </a:cubicBezTo>
                  <a:lnTo>
                    <a:pt x="5036838" y="2036432"/>
                  </a:lnTo>
                  <a:cubicBezTo>
                    <a:pt x="5057855" y="2030281"/>
                    <a:pt x="5071182" y="2003626"/>
                    <a:pt x="5084510" y="1988248"/>
                  </a:cubicBezTo>
                  <a:close/>
                  <a:moveTo>
                    <a:pt x="3669229" y="2013365"/>
                  </a:moveTo>
                  <a:cubicBezTo>
                    <a:pt x="3675380" y="2075390"/>
                    <a:pt x="3681531" y="2137414"/>
                    <a:pt x="3687682" y="2199438"/>
                  </a:cubicBezTo>
                  <a:cubicBezTo>
                    <a:pt x="3690245" y="2215841"/>
                    <a:pt x="3698447" y="2223530"/>
                    <a:pt x="3695884" y="2240446"/>
                  </a:cubicBezTo>
                  <a:cubicBezTo>
                    <a:pt x="3652313" y="2241471"/>
                    <a:pt x="3575423" y="2250185"/>
                    <a:pt x="3559020" y="2241984"/>
                  </a:cubicBezTo>
                  <a:cubicBezTo>
                    <a:pt x="3551331" y="2247110"/>
                    <a:pt x="3551331" y="2254799"/>
                    <a:pt x="3543130" y="2259412"/>
                  </a:cubicBezTo>
                  <a:cubicBezTo>
                    <a:pt x="3523138" y="2237883"/>
                    <a:pt x="3493920" y="2199438"/>
                    <a:pt x="3447786" y="2220967"/>
                  </a:cubicBezTo>
                  <a:cubicBezTo>
                    <a:pt x="3447274" y="2222505"/>
                    <a:pt x="3446761" y="2224556"/>
                    <a:pt x="3446249" y="2226093"/>
                  </a:cubicBezTo>
                  <a:lnTo>
                    <a:pt x="3444711" y="2226093"/>
                  </a:lnTo>
                  <a:lnTo>
                    <a:pt x="3444711" y="2217892"/>
                  </a:lnTo>
                  <a:cubicBezTo>
                    <a:pt x="3461114" y="2184573"/>
                    <a:pt x="3457526" y="2190211"/>
                    <a:pt x="3449837" y="2156893"/>
                  </a:cubicBezTo>
                  <a:cubicBezTo>
                    <a:pt x="3450349" y="2148691"/>
                    <a:pt x="3450862" y="2139977"/>
                    <a:pt x="3451375" y="2131775"/>
                  </a:cubicBezTo>
                  <a:cubicBezTo>
                    <a:pt x="3447786" y="2122036"/>
                    <a:pt x="3438560" y="2122036"/>
                    <a:pt x="3437022" y="2107683"/>
                  </a:cubicBezTo>
                  <a:lnTo>
                    <a:pt x="3525701" y="2107683"/>
                  </a:lnTo>
                  <a:lnTo>
                    <a:pt x="3525701" y="2069239"/>
                  </a:lnTo>
                  <a:cubicBezTo>
                    <a:pt x="3533903" y="2064625"/>
                    <a:pt x="3541592" y="2059499"/>
                    <a:pt x="3549793" y="2054886"/>
                  </a:cubicBezTo>
                  <a:lnTo>
                    <a:pt x="3549793" y="1994912"/>
                  </a:lnTo>
                  <a:cubicBezTo>
                    <a:pt x="3571835" y="1995424"/>
                    <a:pt x="3609767" y="2000038"/>
                    <a:pt x="3626683" y="1992349"/>
                  </a:cubicBezTo>
                  <a:cubicBezTo>
                    <a:pt x="3627195" y="1983635"/>
                    <a:pt x="3627708" y="1974408"/>
                    <a:pt x="3628221" y="1965694"/>
                  </a:cubicBezTo>
                  <a:cubicBezTo>
                    <a:pt x="3652313" y="1981072"/>
                    <a:pt x="3676917" y="1996450"/>
                    <a:pt x="3701010" y="2012340"/>
                  </a:cubicBezTo>
                  <a:lnTo>
                    <a:pt x="3701010" y="2013878"/>
                  </a:lnTo>
                  <a:lnTo>
                    <a:pt x="3669229" y="2013878"/>
                  </a:lnTo>
                  <a:close/>
                  <a:moveTo>
                    <a:pt x="3623095" y="1990811"/>
                  </a:moveTo>
                  <a:lnTo>
                    <a:pt x="3546205" y="1990811"/>
                  </a:lnTo>
                  <a:cubicBezTo>
                    <a:pt x="3546718" y="2009777"/>
                    <a:pt x="3550306" y="2041558"/>
                    <a:pt x="3543642" y="2055911"/>
                  </a:cubicBezTo>
                  <a:cubicBezTo>
                    <a:pt x="3534415" y="2058474"/>
                    <a:pt x="3528264" y="2063087"/>
                    <a:pt x="3522626" y="2069239"/>
                  </a:cubicBezTo>
                  <a:lnTo>
                    <a:pt x="3522626" y="2103583"/>
                  </a:lnTo>
                  <a:lnTo>
                    <a:pt x="3437534" y="2103583"/>
                  </a:lnTo>
                  <a:cubicBezTo>
                    <a:pt x="3447786" y="2072314"/>
                    <a:pt x="3466240" y="2053348"/>
                    <a:pt x="3480080" y="2027718"/>
                  </a:cubicBezTo>
                  <a:cubicBezTo>
                    <a:pt x="3483668" y="2017979"/>
                    <a:pt x="3487256" y="2008239"/>
                    <a:pt x="3490845" y="1998500"/>
                  </a:cubicBezTo>
                  <a:cubicBezTo>
                    <a:pt x="3498534" y="1990811"/>
                    <a:pt x="3505710" y="1983635"/>
                    <a:pt x="3513399" y="1975946"/>
                  </a:cubicBezTo>
                  <a:cubicBezTo>
                    <a:pt x="3519038" y="1967232"/>
                    <a:pt x="3519550" y="1959030"/>
                    <a:pt x="3526727" y="1951854"/>
                  </a:cubicBezTo>
                  <a:cubicBezTo>
                    <a:pt x="3556457" y="1951341"/>
                    <a:pt x="3596952" y="1947240"/>
                    <a:pt x="3622070" y="1954417"/>
                  </a:cubicBezTo>
                  <a:cubicBezTo>
                    <a:pt x="3622070" y="1967232"/>
                    <a:pt x="3622582" y="1979021"/>
                    <a:pt x="3623095" y="1990811"/>
                  </a:cubicBezTo>
                  <a:close/>
                  <a:moveTo>
                    <a:pt x="5842128" y="1943140"/>
                  </a:moveTo>
                  <a:cubicBezTo>
                    <a:pt x="5854943" y="1945703"/>
                    <a:pt x="5867758" y="1948266"/>
                    <a:pt x="5880573" y="1951341"/>
                  </a:cubicBezTo>
                  <a:cubicBezTo>
                    <a:pt x="5881086" y="1959543"/>
                    <a:pt x="5881599" y="1967232"/>
                    <a:pt x="5882111" y="1975433"/>
                  </a:cubicBezTo>
                  <a:cubicBezTo>
                    <a:pt x="5855969" y="1975946"/>
                    <a:pt x="5841103" y="1975946"/>
                    <a:pt x="5822650" y="1968770"/>
                  </a:cubicBezTo>
                  <a:lnTo>
                    <a:pt x="5822650" y="1967232"/>
                  </a:lnTo>
                  <a:cubicBezTo>
                    <a:pt x="5826238" y="1953392"/>
                    <a:pt x="5833415" y="1951341"/>
                    <a:pt x="5842128" y="1943140"/>
                  </a:cubicBezTo>
                  <a:close/>
                  <a:moveTo>
                    <a:pt x="5998471" y="1936476"/>
                  </a:moveTo>
                  <a:cubicBezTo>
                    <a:pt x="6002059" y="1938014"/>
                    <a:pt x="6005647" y="1939039"/>
                    <a:pt x="6009236" y="1940577"/>
                  </a:cubicBezTo>
                  <a:cubicBezTo>
                    <a:pt x="6010261" y="1945703"/>
                    <a:pt x="6010773" y="1951341"/>
                    <a:pt x="6011799" y="1956467"/>
                  </a:cubicBezTo>
                  <a:cubicBezTo>
                    <a:pt x="6017437" y="1957492"/>
                    <a:pt x="6019488" y="1957492"/>
                    <a:pt x="6022563" y="1961593"/>
                  </a:cubicBezTo>
                  <a:cubicBezTo>
                    <a:pt x="6037429" y="2000550"/>
                    <a:pt x="5982068" y="2015416"/>
                    <a:pt x="6002572" y="2045146"/>
                  </a:cubicBezTo>
                  <a:cubicBezTo>
                    <a:pt x="6009236" y="2042071"/>
                    <a:pt x="6024614" y="2040021"/>
                    <a:pt x="6022563" y="2049247"/>
                  </a:cubicBezTo>
                  <a:cubicBezTo>
                    <a:pt x="6026663" y="2064113"/>
                    <a:pt x="6030252" y="2062062"/>
                    <a:pt x="6039991" y="2070264"/>
                  </a:cubicBezTo>
                  <a:cubicBezTo>
                    <a:pt x="6038966" y="2077953"/>
                    <a:pt x="6036403" y="2083591"/>
                    <a:pt x="6038453" y="2091280"/>
                  </a:cubicBezTo>
                  <a:cubicBezTo>
                    <a:pt x="6043067" y="2091793"/>
                    <a:pt x="6047167" y="2092305"/>
                    <a:pt x="6051781" y="2092818"/>
                  </a:cubicBezTo>
                  <a:cubicBezTo>
                    <a:pt x="6052293" y="2100507"/>
                    <a:pt x="6053831" y="2101532"/>
                    <a:pt x="6056907" y="2106146"/>
                  </a:cubicBezTo>
                  <a:cubicBezTo>
                    <a:pt x="6061520" y="2105633"/>
                    <a:pt x="6066646" y="2105120"/>
                    <a:pt x="6071260" y="2104608"/>
                  </a:cubicBezTo>
                  <a:cubicBezTo>
                    <a:pt x="6062545" y="2121011"/>
                    <a:pt x="6044092" y="2138439"/>
                    <a:pt x="6026151" y="2144590"/>
                  </a:cubicBezTo>
                  <a:cubicBezTo>
                    <a:pt x="6014362" y="2148691"/>
                    <a:pt x="6009748" y="2142027"/>
                    <a:pt x="6003597" y="2151254"/>
                  </a:cubicBezTo>
                  <a:cubicBezTo>
                    <a:pt x="5986169" y="2188674"/>
                    <a:pt x="6013849" y="2206102"/>
                    <a:pt x="6022051" y="2232245"/>
                  </a:cubicBezTo>
                  <a:cubicBezTo>
                    <a:pt x="5990269" y="2258900"/>
                    <a:pt x="6063571" y="2312210"/>
                    <a:pt x="6024614" y="2353218"/>
                  </a:cubicBezTo>
                  <a:cubicBezTo>
                    <a:pt x="6024614" y="2338865"/>
                    <a:pt x="6025126" y="2312210"/>
                    <a:pt x="6020513" y="2299907"/>
                  </a:cubicBezTo>
                  <a:cubicBezTo>
                    <a:pt x="6015387" y="2291193"/>
                    <a:pt x="6009748" y="2281967"/>
                    <a:pt x="6004622" y="2273252"/>
                  </a:cubicBezTo>
                  <a:cubicBezTo>
                    <a:pt x="6003084" y="2259412"/>
                    <a:pt x="6002059" y="2245572"/>
                    <a:pt x="6000521" y="2232245"/>
                  </a:cubicBezTo>
                  <a:cubicBezTo>
                    <a:pt x="5997446" y="2219430"/>
                    <a:pt x="5989244" y="2211741"/>
                    <a:pt x="5983093" y="2201489"/>
                  </a:cubicBezTo>
                  <a:cubicBezTo>
                    <a:pt x="5981043" y="2202001"/>
                    <a:pt x="5978480" y="2202514"/>
                    <a:pt x="5976429" y="2203026"/>
                  </a:cubicBezTo>
                  <a:cubicBezTo>
                    <a:pt x="5973354" y="2217379"/>
                    <a:pt x="5959513" y="2227119"/>
                    <a:pt x="5948749" y="2233782"/>
                  </a:cubicBezTo>
                  <a:cubicBezTo>
                    <a:pt x="5941060" y="2231219"/>
                    <a:pt x="5933883" y="2229682"/>
                    <a:pt x="5928757" y="2224556"/>
                  </a:cubicBezTo>
                  <a:cubicBezTo>
                    <a:pt x="5935422" y="2194312"/>
                    <a:pt x="5933883" y="2153817"/>
                    <a:pt x="5910304" y="2136901"/>
                  </a:cubicBezTo>
                  <a:cubicBezTo>
                    <a:pt x="5899540" y="2129212"/>
                    <a:pt x="5891851" y="2128700"/>
                    <a:pt x="5887750" y="2114347"/>
                  </a:cubicBezTo>
                  <a:cubicBezTo>
                    <a:pt x="5908254" y="2098457"/>
                    <a:pt x="5903640" y="2073852"/>
                    <a:pt x="5914405" y="2046684"/>
                  </a:cubicBezTo>
                  <a:cubicBezTo>
                    <a:pt x="5920044" y="2048735"/>
                    <a:pt x="5926707" y="2049760"/>
                    <a:pt x="5932859" y="2048222"/>
                  </a:cubicBezTo>
                  <a:cubicBezTo>
                    <a:pt x="5935934" y="2013365"/>
                    <a:pt x="5947724" y="1979534"/>
                    <a:pt x="5973866" y="1965694"/>
                  </a:cubicBezTo>
                  <a:cubicBezTo>
                    <a:pt x="5981043" y="1967744"/>
                    <a:pt x="5981555" y="1970307"/>
                    <a:pt x="5991295" y="1970820"/>
                  </a:cubicBezTo>
                  <a:cubicBezTo>
                    <a:pt x="5991807" y="1969795"/>
                    <a:pt x="5992320" y="1969282"/>
                    <a:pt x="5992832" y="1968257"/>
                  </a:cubicBezTo>
                  <a:cubicBezTo>
                    <a:pt x="5990782" y="1963644"/>
                    <a:pt x="5988219" y="1958518"/>
                    <a:pt x="5986169" y="1953904"/>
                  </a:cubicBezTo>
                  <a:cubicBezTo>
                    <a:pt x="5990782" y="1948266"/>
                    <a:pt x="5994370" y="1942114"/>
                    <a:pt x="5998471" y="1936476"/>
                  </a:cubicBezTo>
                  <a:close/>
                  <a:moveTo>
                    <a:pt x="4881521" y="1891367"/>
                  </a:moveTo>
                  <a:cubicBezTo>
                    <a:pt x="4884084" y="1891880"/>
                    <a:pt x="4886647" y="1892393"/>
                    <a:pt x="4889723" y="1892905"/>
                  </a:cubicBezTo>
                  <a:cubicBezTo>
                    <a:pt x="4891773" y="1894443"/>
                    <a:pt x="4894336" y="1895468"/>
                    <a:pt x="4896387" y="1897006"/>
                  </a:cubicBezTo>
                  <a:cubicBezTo>
                    <a:pt x="4896387" y="1910333"/>
                    <a:pt x="4901000" y="1918535"/>
                    <a:pt x="4905613" y="1927762"/>
                  </a:cubicBezTo>
                  <a:lnTo>
                    <a:pt x="4891261" y="1927762"/>
                  </a:lnTo>
                  <a:cubicBezTo>
                    <a:pt x="4884597" y="1920073"/>
                    <a:pt x="4877421" y="1920073"/>
                    <a:pt x="4868706" y="1914434"/>
                  </a:cubicBezTo>
                  <a:cubicBezTo>
                    <a:pt x="4872295" y="1905207"/>
                    <a:pt x="4876395" y="1898544"/>
                    <a:pt x="4881521" y="1891367"/>
                  </a:cubicBezTo>
                  <a:close/>
                  <a:moveTo>
                    <a:pt x="5799583" y="1952366"/>
                  </a:moveTo>
                  <a:cubicBezTo>
                    <a:pt x="5800608" y="1964156"/>
                    <a:pt x="5802659" y="1970820"/>
                    <a:pt x="5798045" y="1979021"/>
                  </a:cubicBezTo>
                  <a:cubicBezTo>
                    <a:pt x="5764214" y="1987736"/>
                    <a:pt x="5740122" y="1974921"/>
                    <a:pt x="5722694" y="1956467"/>
                  </a:cubicBezTo>
                  <a:cubicBezTo>
                    <a:pt x="5683223" y="1960055"/>
                    <a:pt x="5667333" y="1937501"/>
                    <a:pt x="5635040" y="1925711"/>
                  </a:cubicBezTo>
                  <a:cubicBezTo>
                    <a:pt x="5636065" y="1912384"/>
                    <a:pt x="5640678" y="1904695"/>
                    <a:pt x="5646829" y="1896493"/>
                  </a:cubicBezTo>
                  <a:cubicBezTo>
                    <a:pt x="5654518" y="1894443"/>
                    <a:pt x="5661694" y="1891880"/>
                    <a:pt x="5669383" y="1889830"/>
                  </a:cubicBezTo>
                  <a:cubicBezTo>
                    <a:pt x="5711416" y="1912896"/>
                    <a:pt x="5735509" y="1949803"/>
                    <a:pt x="5799583" y="1952366"/>
                  </a:cubicBezTo>
                  <a:close/>
                  <a:moveTo>
                    <a:pt x="4376613" y="2084104"/>
                  </a:moveTo>
                  <a:cubicBezTo>
                    <a:pt x="4376613" y="2004651"/>
                    <a:pt x="4371487" y="1912896"/>
                    <a:pt x="4379176" y="1849334"/>
                  </a:cubicBezTo>
                  <a:cubicBezTo>
                    <a:pt x="4406344" y="1853948"/>
                    <a:pt x="4436587" y="1864200"/>
                    <a:pt x="4458628" y="1869326"/>
                  </a:cubicBezTo>
                  <a:cubicBezTo>
                    <a:pt x="4479132" y="1873939"/>
                    <a:pt x="4486821" y="1859074"/>
                    <a:pt x="4502199" y="1855998"/>
                  </a:cubicBezTo>
                  <a:cubicBezTo>
                    <a:pt x="4521165" y="1852410"/>
                    <a:pt x="4530905" y="1861637"/>
                    <a:pt x="4542182" y="1864200"/>
                  </a:cubicBezTo>
                  <a:cubicBezTo>
                    <a:pt x="4556022" y="1867275"/>
                    <a:pt x="4573450" y="1864200"/>
                    <a:pt x="4583190" y="1865737"/>
                  </a:cubicBezTo>
                  <a:cubicBezTo>
                    <a:pt x="4591904" y="1895468"/>
                    <a:pt x="4598055" y="1913922"/>
                    <a:pt x="4580627" y="1944165"/>
                  </a:cubicBezTo>
                  <a:lnTo>
                    <a:pt x="4579089" y="1944165"/>
                  </a:lnTo>
                  <a:cubicBezTo>
                    <a:pt x="4563711" y="1928787"/>
                    <a:pt x="4558585" y="1898031"/>
                    <a:pt x="4542182" y="1884191"/>
                  </a:cubicBezTo>
                  <a:cubicBezTo>
                    <a:pt x="4541157" y="1884704"/>
                    <a:pt x="4540644" y="1885216"/>
                    <a:pt x="4539619" y="1885729"/>
                  </a:cubicBezTo>
                  <a:cubicBezTo>
                    <a:pt x="4539106" y="1947753"/>
                    <a:pt x="4609845" y="1997987"/>
                    <a:pt x="4611382" y="2055911"/>
                  </a:cubicBezTo>
                  <a:cubicBezTo>
                    <a:pt x="4610870" y="2056936"/>
                    <a:pt x="4574476" y="2090255"/>
                    <a:pt x="4574476" y="2090255"/>
                  </a:cubicBezTo>
                  <a:cubicBezTo>
                    <a:pt x="4572425" y="2090768"/>
                    <a:pt x="4526804" y="2077440"/>
                    <a:pt x="4518602" y="2079491"/>
                  </a:cubicBezTo>
                  <a:cubicBezTo>
                    <a:pt x="4481695" y="2088717"/>
                    <a:pt x="4421721" y="2084617"/>
                    <a:pt x="4376613" y="2084104"/>
                  </a:cubicBezTo>
                  <a:close/>
                  <a:moveTo>
                    <a:pt x="4691860" y="1841133"/>
                  </a:moveTo>
                  <a:cubicBezTo>
                    <a:pt x="4746708" y="1840620"/>
                    <a:pt x="4777977" y="1887267"/>
                    <a:pt x="4812321" y="1910333"/>
                  </a:cubicBezTo>
                  <a:cubicBezTo>
                    <a:pt x="4828724" y="1921098"/>
                    <a:pt x="4856917" y="1913409"/>
                    <a:pt x="4877421" y="1921098"/>
                  </a:cubicBezTo>
                  <a:cubicBezTo>
                    <a:pt x="4881521" y="1924686"/>
                    <a:pt x="4885622" y="1928274"/>
                    <a:pt x="4889210" y="1931862"/>
                  </a:cubicBezTo>
                  <a:cubicBezTo>
                    <a:pt x="4895361" y="1932375"/>
                    <a:pt x="4901513" y="1932888"/>
                    <a:pt x="4907664" y="1933400"/>
                  </a:cubicBezTo>
                  <a:cubicBezTo>
                    <a:pt x="4910739" y="1958005"/>
                    <a:pt x="4931243" y="1960568"/>
                    <a:pt x="4940983" y="1976971"/>
                  </a:cubicBezTo>
                  <a:cubicBezTo>
                    <a:pt x="4946109" y="1985685"/>
                    <a:pt x="4938932" y="1991836"/>
                    <a:pt x="4942520" y="2001063"/>
                  </a:cubicBezTo>
                  <a:cubicBezTo>
                    <a:pt x="4942520" y="2001576"/>
                    <a:pt x="4998393" y="2068726"/>
                    <a:pt x="4998393" y="2068726"/>
                  </a:cubicBezTo>
                  <a:cubicBezTo>
                    <a:pt x="5014797" y="2078978"/>
                    <a:pt x="5047603" y="2070776"/>
                    <a:pt x="5064519" y="2079491"/>
                  </a:cubicBezTo>
                  <a:cubicBezTo>
                    <a:pt x="5070157" y="2096919"/>
                    <a:pt x="5061443" y="2121011"/>
                    <a:pt x="5052729" y="2136389"/>
                  </a:cubicBezTo>
                  <a:cubicBezTo>
                    <a:pt x="5022998" y="2146128"/>
                    <a:pt x="4993267" y="2155868"/>
                    <a:pt x="4964050" y="2165607"/>
                  </a:cubicBezTo>
                  <a:cubicBezTo>
                    <a:pt x="4949184" y="2166120"/>
                    <a:pt x="4933806" y="2166632"/>
                    <a:pt x="4918941" y="2167145"/>
                  </a:cubicBezTo>
                  <a:cubicBezTo>
                    <a:pt x="4899462" y="2173296"/>
                    <a:pt x="4890748" y="2196363"/>
                    <a:pt x="4875370" y="2207127"/>
                  </a:cubicBezTo>
                  <a:cubicBezTo>
                    <a:pt x="4860505" y="2199951"/>
                    <a:pt x="4809245" y="2188674"/>
                    <a:pt x="4790279" y="2195337"/>
                  </a:cubicBezTo>
                  <a:cubicBezTo>
                    <a:pt x="4787204" y="2197388"/>
                    <a:pt x="4784128" y="2199951"/>
                    <a:pt x="4781052" y="2202001"/>
                  </a:cubicBezTo>
                  <a:lnTo>
                    <a:pt x="4781052" y="2216867"/>
                  </a:lnTo>
                  <a:cubicBezTo>
                    <a:pt x="4778489" y="2217892"/>
                    <a:pt x="4775926" y="2218404"/>
                    <a:pt x="4772851" y="2219430"/>
                  </a:cubicBezTo>
                  <a:cubicBezTo>
                    <a:pt x="4766700" y="2200976"/>
                    <a:pt x="4754910" y="2189186"/>
                    <a:pt x="4746196" y="2174321"/>
                  </a:cubicBezTo>
                  <a:cubicBezTo>
                    <a:pt x="4741582" y="2164069"/>
                    <a:pt x="4737482" y="2153817"/>
                    <a:pt x="4732868" y="2143565"/>
                  </a:cubicBezTo>
                  <a:cubicBezTo>
                    <a:pt x="4722104" y="2134338"/>
                    <a:pt x="4711852" y="2125112"/>
                    <a:pt x="4701087" y="2115885"/>
                  </a:cubicBezTo>
                  <a:cubicBezTo>
                    <a:pt x="4693398" y="2103583"/>
                    <a:pt x="4700062" y="2083591"/>
                    <a:pt x="4692886" y="2068213"/>
                  </a:cubicBezTo>
                  <a:cubicBezTo>
                    <a:pt x="4685197" y="2051298"/>
                    <a:pt x="4665718" y="2042071"/>
                    <a:pt x="4655978" y="2028231"/>
                  </a:cubicBezTo>
                  <a:cubicBezTo>
                    <a:pt x="4651365" y="2016441"/>
                    <a:pt x="4646239" y="2004139"/>
                    <a:pt x="4641626" y="1992349"/>
                  </a:cubicBezTo>
                  <a:cubicBezTo>
                    <a:pt x="4625735" y="1967232"/>
                    <a:pt x="4589854" y="1948778"/>
                    <a:pt x="4598055" y="1906233"/>
                  </a:cubicBezTo>
                  <a:cubicBezTo>
                    <a:pt x="4607794" y="1908796"/>
                    <a:pt x="4615996" y="1916997"/>
                    <a:pt x="4627273" y="1912896"/>
                  </a:cubicBezTo>
                  <a:cubicBezTo>
                    <a:pt x="4637012" y="1908796"/>
                    <a:pt x="4634962" y="1900082"/>
                    <a:pt x="4641626" y="1895468"/>
                  </a:cubicBezTo>
                  <a:cubicBezTo>
                    <a:pt x="4654441" y="1886754"/>
                    <a:pt x="4663667" y="1895981"/>
                    <a:pt x="4668281" y="1878040"/>
                  </a:cubicBezTo>
                  <a:cubicBezTo>
                    <a:pt x="4663667" y="1869838"/>
                    <a:pt x="4656491" y="1865737"/>
                    <a:pt x="4649827" y="1859586"/>
                  </a:cubicBezTo>
                  <a:cubicBezTo>
                    <a:pt x="4650852" y="1858048"/>
                    <a:pt x="4651365" y="1857023"/>
                    <a:pt x="4652390" y="1855485"/>
                  </a:cubicBezTo>
                  <a:cubicBezTo>
                    <a:pt x="4664180" y="1850360"/>
                    <a:pt x="4682634" y="1847797"/>
                    <a:pt x="4691860" y="1841133"/>
                  </a:cubicBezTo>
                  <a:close/>
                  <a:moveTo>
                    <a:pt x="4607282" y="1828830"/>
                  </a:moveTo>
                  <a:lnTo>
                    <a:pt x="4611382" y="1828830"/>
                  </a:lnTo>
                  <a:cubicBezTo>
                    <a:pt x="4609845" y="1837032"/>
                    <a:pt x="4608819" y="1844721"/>
                    <a:pt x="4607282" y="1852923"/>
                  </a:cubicBezTo>
                  <a:lnTo>
                    <a:pt x="4607282" y="1850360"/>
                  </a:lnTo>
                  <a:cubicBezTo>
                    <a:pt x="4602669" y="1844208"/>
                    <a:pt x="4603693" y="1837032"/>
                    <a:pt x="4607282" y="1828830"/>
                  </a:cubicBezTo>
                  <a:close/>
                  <a:moveTo>
                    <a:pt x="1198510" y="1828830"/>
                  </a:moveTo>
                  <a:cubicBezTo>
                    <a:pt x="1230291" y="1829856"/>
                    <a:pt x="1260534" y="1854973"/>
                    <a:pt x="1290264" y="1862149"/>
                  </a:cubicBezTo>
                  <a:cubicBezTo>
                    <a:pt x="1334348" y="1872401"/>
                    <a:pt x="1360490" y="1851385"/>
                    <a:pt x="1397910" y="1851385"/>
                  </a:cubicBezTo>
                  <a:lnTo>
                    <a:pt x="1399448" y="1851385"/>
                  </a:lnTo>
                  <a:cubicBezTo>
                    <a:pt x="1411237" y="1862149"/>
                    <a:pt x="1423540" y="1872401"/>
                    <a:pt x="1435329" y="1883166"/>
                  </a:cubicBezTo>
                  <a:cubicBezTo>
                    <a:pt x="1445581" y="1898031"/>
                    <a:pt x="1451220" y="1923661"/>
                    <a:pt x="1477875" y="1919048"/>
                  </a:cubicBezTo>
                  <a:cubicBezTo>
                    <a:pt x="1480438" y="1910333"/>
                    <a:pt x="1484539" y="1903670"/>
                    <a:pt x="1491203" y="1899056"/>
                  </a:cubicBezTo>
                  <a:cubicBezTo>
                    <a:pt x="1528622" y="1904182"/>
                    <a:pt x="1553739" y="1948266"/>
                    <a:pt x="1561428" y="1982610"/>
                  </a:cubicBezTo>
                  <a:cubicBezTo>
                    <a:pt x="1575781" y="1987223"/>
                    <a:pt x="1589621" y="1992349"/>
                    <a:pt x="1603974" y="1996962"/>
                  </a:cubicBezTo>
                  <a:lnTo>
                    <a:pt x="1603974" y="2002088"/>
                  </a:lnTo>
                  <a:cubicBezTo>
                    <a:pt x="1594747" y="2025668"/>
                    <a:pt x="1586546" y="2089230"/>
                    <a:pt x="1602436" y="2113835"/>
                  </a:cubicBezTo>
                  <a:cubicBezTo>
                    <a:pt x="1610638" y="2122036"/>
                    <a:pt x="1618327" y="2129725"/>
                    <a:pt x="1626528" y="2137927"/>
                  </a:cubicBezTo>
                  <a:cubicBezTo>
                    <a:pt x="1628066" y="2145103"/>
                    <a:pt x="1629091" y="2152279"/>
                    <a:pt x="1630629" y="2158943"/>
                  </a:cubicBezTo>
                  <a:cubicBezTo>
                    <a:pt x="1633705" y="2165607"/>
                    <a:pt x="1658309" y="2178422"/>
                    <a:pt x="1664973" y="2179960"/>
                  </a:cubicBezTo>
                  <a:cubicBezTo>
                    <a:pt x="1681376" y="2175859"/>
                    <a:pt x="1697779" y="2171758"/>
                    <a:pt x="1714182" y="2168170"/>
                  </a:cubicBezTo>
                  <a:cubicBezTo>
                    <a:pt x="1722384" y="2169708"/>
                    <a:pt x="1731098" y="2171758"/>
                    <a:pt x="1739300" y="2173296"/>
                  </a:cubicBezTo>
                  <a:cubicBezTo>
                    <a:pt x="1742888" y="2163557"/>
                    <a:pt x="1751602" y="2162531"/>
                    <a:pt x="1755190" y="2154842"/>
                  </a:cubicBezTo>
                  <a:cubicBezTo>
                    <a:pt x="1760829" y="2142540"/>
                    <a:pt x="1757241" y="2126137"/>
                    <a:pt x="1764417" y="2114860"/>
                  </a:cubicBezTo>
                  <a:cubicBezTo>
                    <a:pt x="1774669" y="2098457"/>
                    <a:pt x="1826441" y="2095894"/>
                    <a:pt x="1842844" y="2104095"/>
                  </a:cubicBezTo>
                  <a:lnTo>
                    <a:pt x="1842844" y="2105633"/>
                  </a:lnTo>
                  <a:cubicBezTo>
                    <a:pt x="1840281" y="2118961"/>
                    <a:pt x="1829004" y="2118961"/>
                    <a:pt x="1825416" y="2129725"/>
                  </a:cubicBezTo>
                  <a:cubicBezTo>
                    <a:pt x="1820803" y="2145103"/>
                    <a:pt x="1823366" y="2163044"/>
                    <a:pt x="1820290" y="2174834"/>
                  </a:cubicBezTo>
                  <a:cubicBezTo>
                    <a:pt x="1819265" y="2175346"/>
                    <a:pt x="1818752" y="2175859"/>
                    <a:pt x="1817727" y="2176371"/>
                  </a:cubicBezTo>
                  <a:cubicBezTo>
                    <a:pt x="1812601" y="2173808"/>
                    <a:pt x="1811063" y="2172783"/>
                    <a:pt x="1803374" y="2172271"/>
                  </a:cubicBezTo>
                  <a:cubicBezTo>
                    <a:pt x="1786971" y="2194825"/>
                    <a:pt x="1772106" y="2177397"/>
                    <a:pt x="1747501" y="2188161"/>
                  </a:cubicBezTo>
                  <a:cubicBezTo>
                    <a:pt x="1745963" y="2194312"/>
                    <a:pt x="1743913" y="2200463"/>
                    <a:pt x="1742375" y="2206615"/>
                  </a:cubicBezTo>
                  <a:cubicBezTo>
                    <a:pt x="1748014" y="2212766"/>
                    <a:pt x="1753652" y="2218917"/>
                    <a:pt x="1759804" y="2225068"/>
                  </a:cubicBezTo>
                  <a:lnTo>
                    <a:pt x="1759804" y="2226606"/>
                  </a:lnTo>
                  <a:cubicBezTo>
                    <a:pt x="1750577" y="2227631"/>
                    <a:pt x="1733661" y="2227119"/>
                    <a:pt x="1726485" y="2230707"/>
                  </a:cubicBezTo>
                  <a:cubicBezTo>
                    <a:pt x="1709056" y="2272227"/>
                    <a:pt x="1692653" y="2216354"/>
                    <a:pt x="1651133" y="2225581"/>
                  </a:cubicBezTo>
                  <a:cubicBezTo>
                    <a:pt x="1639343" y="2228144"/>
                    <a:pt x="1623965" y="2239933"/>
                    <a:pt x="1607562" y="2233782"/>
                  </a:cubicBezTo>
                  <a:cubicBezTo>
                    <a:pt x="1576294" y="2221993"/>
                    <a:pt x="1539899" y="2198413"/>
                    <a:pt x="1509656" y="2186111"/>
                  </a:cubicBezTo>
                  <a:cubicBezTo>
                    <a:pt x="1498892" y="2184060"/>
                    <a:pt x="1488640" y="2181497"/>
                    <a:pt x="1477875" y="2179447"/>
                  </a:cubicBezTo>
                  <a:cubicBezTo>
                    <a:pt x="1468136" y="2171245"/>
                    <a:pt x="1458396" y="2163557"/>
                    <a:pt x="1448657" y="2155355"/>
                  </a:cubicBezTo>
                  <a:cubicBezTo>
                    <a:pt x="1444044" y="2153817"/>
                    <a:pt x="1438918" y="2152792"/>
                    <a:pt x="1434304" y="2151254"/>
                  </a:cubicBezTo>
                  <a:cubicBezTo>
                    <a:pt x="1427641" y="2147153"/>
                    <a:pt x="1424052" y="2135364"/>
                    <a:pt x="1422515" y="2126137"/>
                  </a:cubicBezTo>
                  <a:cubicBezTo>
                    <a:pt x="1425078" y="2124599"/>
                    <a:pt x="1427641" y="2122549"/>
                    <a:pt x="1430716" y="2121011"/>
                  </a:cubicBezTo>
                  <a:cubicBezTo>
                    <a:pt x="1427641" y="2111784"/>
                    <a:pt x="1431229" y="2099995"/>
                    <a:pt x="1426615" y="2089230"/>
                  </a:cubicBezTo>
                  <a:cubicBezTo>
                    <a:pt x="1409187" y="2048222"/>
                    <a:pt x="1366641" y="2023105"/>
                    <a:pt x="1336398" y="1993374"/>
                  </a:cubicBezTo>
                  <a:cubicBezTo>
                    <a:pt x="1338961" y="1986710"/>
                    <a:pt x="1339474" y="1979534"/>
                    <a:pt x="1336398" y="1973383"/>
                  </a:cubicBezTo>
                  <a:cubicBezTo>
                    <a:pt x="1323071" y="1969282"/>
                    <a:pt x="1285651" y="1930325"/>
                    <a:pt x="1273861" y="1919048"/>
                  </a:cubicBezTo>
                  <a:cubicBezTo>
                    <a:pt x="1270273" y="1920585"/>
                    <a:pt x="1266685" y="1921611"/>
                    <a:pt x="1263097" y="1923148"/>
                  </a:cubicBezTo>
                  <a:lnTo>
                    <a:pt x="1263097" y="1920585"/>
                  </a:lnTo>
                  <a:cubicBezTo>
                    <a:pt x="1263609" y="1913922"/>
                    <a:pt x="1264122" y="1907258"/>
                    <a:pt x="1264635" y="1900594"/>
                  </a:cubicBezTo>
                  <a:cubicBezTo>
                    <a:pt x="1260534" y="1893418"/>
                    <a:pt x="1256433" y="1886241"/>
                    <a:pt x="1252845" y="1879578"/>
                  </a:cubicBezTo>
                  <a:cubicBezTo>
                    <a:pt x="1253357" y="1872914"/>
                    <a:pt x="1253870" y="1866250"/>
                    <a:pt x="1254383" y="1859586"/>
                  </a:cubicBezTo>
                  <a:cubicBezTo>
                    <a:pt x="1233879" y="1859074"/>
                    <a:pt x="1222089" y="1841645"/>
                    <a:pt x="1206711" y="1847797"/>
                  </a:cubicBezTo>
                  <a:lnTo>
                    <a:pt x="1206711" y="1849334"/>
                  </a:lnTo>
                  <a:cubicBezTo>
                    <a:pt x="1216450" y="1890342"/>
                    <a:pt x="1212862" y="1894443"/>
                    <a:pt x="1246694" y="1912896"/>
                  </a:cubicBezTo>
                  <a:cubicBezTo>
                    <a:pt x="1245156" y="1915459"/>
                    <a:pt x="1243105" y="1918022"/>
                    <a:pt x="1241568" y="1921098"/>
                  </a:cubicBezTo>
                  <a:cubicBezTo>
                    <a:pt x="1253870" y="1940064"/>
                    <a:pt x="1275399" y="1958518"/>
                    <a:pt x="1285139" y="1977996"/>
                  </a:cubicBezTo>
                  <a:cubicBezTo>
                    <a:pt x="1291802" y="1990811"/>
                    <a:pt x="1300516" y="2009777"/>
                    <a:pt x="1303592" y="2020542"/>
                  </a:cubicBezTo>
                  <a:lnTo>
                    <a:pt x="1303592" y="2033869"/>
                  </a:lnTo>
                  <a:cubicBezTo>
                    <a:pt x="1310768" y="2035407"/>
                    <a:pt x="1317945" y="2037458"/>
                    <a:pt x="1324608" y="2038995"/>
                  </a:cubicBezTo>
                  <a:cubicBezTo>
                    <a:pt x="1326146" y="2046172"/>
                    <a:pt x="1328197" y="2053348"/>
                    <a:pt x="1329734" y="2060012"/>
                  </a:cubicBezTo>
                  <a:cubicBezTo>
                    <a:pt x="1327171" y="2064113"/>
                    <a:pt x="1327171" y="2064625"/>
                    <a:pt x="1321533" y="2066676"/>
                  </a:cubicBezTo>
                  <a:cubicBezTo>
                    <a:pt x="1316407" y="2042583"/>
                    <a:pt x="1288727" y="2030281"/>
                    <a:pt x="1271298" y="2017466"/>
                  </a:cubicBezTo>
                  <a:cubicBezTo>
                    <a:pt x="1292315" y="1979534"/>
                    <a:pt x="1227215" y="1969282"/>
                    <a:pt x="1212862" y="1950829"/>
                  </a:cubicBezTo>
                  <a:cubicBezTo>
                    <a:pt x="1221576" y="1951341"/>
                    <a:pt x="1225677" y="1952366"/>
                    <a:pt x="1231316" y="1949291"/>
                  </a:cubicBezTo>
                  <a:cubicBezTo>
                    <a:pt x="1231316" y="1910846"/>
                    <a:pt x="1206198" y="1920073"/>
                    <a:pt x="1192871" y="1899056"/>
                  </a:cubicBezTo>
                  <a:cubicBezTo>
                    <a:pt x="1190821" y="1890855"/>
                    <a:pt x="1188258" y="1882141"/>
                    <a:pt x="1186207" y="1873939"/>
                  </a:cubicBezTo>
                  <a:cubicBezTo>
                    <a:pt x="1178006" y="1861124"/>
                    <a:pt x="1170317" y="1848309"/>
                    <a:pt x="1162115" y="1835494"/>
                  </a:cubicBezTo>
                  <a:lnTo>
                    <a:pt x="1162115" y="1833956"/>
                  </a:lnTo>
                  <a:cubicBezTo>
                    <a:pt x="1172367" y="1832419"/>
                    <a:pt x="1185182" y="1830881"/>
                    <a:pt x="1198510" y="1828830"/>
                  </a:cubicBezTo>
                  <a:close/>
                  <a:moveTo>
                    <a:pt x="4372512" y="2131775"/>
                  </a:moveTo>
                  <a:lnTo>
                    <a:pt x="4351496" y="2131775"/>
                  </a:lnTo>
                  <a:lnTo>
                    <a:pt x="4351496" y="2142540"/>
                  </a:lnTo>
                  <a:cubicBezTo>
                    <a:pt x="4294085" y="2111784"/>
                    <a:pt x="4236674" y="2081541"/>
                    <a:pt x="4179263" y="2050785"/>
                  </a:cubicBezTo>
                  <a:cubicBezTo>
                    <a:pt x="4140306" y="2084617"/>
                    <a:pt x="4143894" y="2052323"/>
                    <a:pt x="4097247" y="2050785"/>
                  </a:cubicBezTo>
                  <a:cubicBezTo>
                    <a:pt x="4091096" y="2026693"/>
                    <a:pt x="4071105" y="2031306"/>
                    <a:pt x="4053676" y="2020029"/>
                  </a:cubicBezTo>
                  <a:cubicBezTo>
                    <a:pt x="4055214" y="2003113"/>
                    <a:pt x="4049576" y="1998500"/>
                    <a:pt x="4041887" y="1988248"/>
                  </a:cubicBezTo>
                  <a:cubicBezTo>
                    <a:pt x="4045475" y="1984147"/>
                    <a:pt x="4049063" y="1980047"/>
                    <a:pt x="4052651" y="1976458"/>
                  </a:cubicBezTo>
                  <a:cubicBezTo>
                    <a:pt x="4041374" y="1949803"/>
                    <a:pt x="4055727" y="1924686"/>
                    <a:pt x="4043425" y="1898031"/>
                  </a:cubicBezTo>
                  <a:cubicBezTo>
                    <a:pt x="4042399" y="1895981"/>
                    <a:pt x="4041887" y="1893418"/>
                    <a:pt x="4040862" y="1891367"/>
                  </a:cubicBezTo>
                  <a:cubicBezTo>
                    <a:pt x="4045475" y="1888292"/>
                    <a:pt x="4049576" y="1885216"/>
                    <a:pt x="4054189" y="1882141"/>
                  </a:cubicBezTo>
                  <a:cubicBezTo>
                    <a:pt x="4071105" y="1857536"/>
                    <a:pt x="4048038" y="1849847"/>
                    <a:pt x="4087508" y="1832931"/>
                  </a:cubicBezTo>
                  <a:cubicBezTo>
                    <a:pt x="4088533" y="1828318"/>
                    <a:pt x="4089046" y="1824217"/>
                    <a:pt x="4090071" y="1819604"/>
                  </a:cubicBezTo>
                  <a:cubicBezTo>
                    <a:pt x="4113138" y="1828830"/>
                    <a:pt x="4151070" y="1818578"/>
                    <a:pt x="4165935" y="1838057"/>
                  </a:cubicBezTo>
                  <a:cubicBezTo>
                    <a:pt x="4169011" y="1845234"/>
                    <a:pt x="4167473" y="1850360"/>
                    <a:pt x="4174137" y="1853948"/>
                  </a:cubicBezTo>
                  <a:cubicBezTo>
                    <a:pt x="4182339" y="1862149"/>
                    <a:pt x="4195154" y="1858048"/>
                    <a:pt x="4208481" y="1862149"/>
                  </a:cubicBezTo>
                  <a:cubicBezTo>
                    <a:pt x="4232573" y="1868813"/>
                    <a:pt x="4247951" y="1896493"/>
                    <a:pt x="4272043" y="1871376"/>
                  </a:cubicBezTo>
                  <a:cubicBezTo>
                    <a:pt x="4270505" y="1861637"/>
                    <a:pt x="4269480" y="1851897"/>
                    <a:pt x="4267942" y="1842158"/>
                  </a:cubicBezTo>
                  <a:cubicBezTo>
                    <a:pt x="4274093" y="1829343"/>
                    <a:pt x="4303312" y="1813452"/>
                    <a:pt x="4323815" y="1821141"/>
                  </a:cubicBezTo>
                  <a:cubicBezTo>
                    <a:pt x="4330479" y="1826267"/>
                    <a:pt x="4337143" y="1831906"/>
                    <a:pt x="4343807" y="1837032"/>
                  </a:cubicBezTo>
                  <a:cubicBezTo>
                    <a:pt x="4355084" y="1839082"/>
                    <a:pt x="4366874" y="1841645"/>
                    <a:pt x="4378151" y="1843696"/>
                  </a:cubicBezTo>
                  <a:cubicBezTo>
                    <a:pt x="4366874" y="1922123"/>
                    <a:pt x="4372512" y="2035407"/>
                    <a:pt x="4372512" y="2131775"/>
                  </a:cubicBezTo>
                  <a:close/>
                  <a:moveTo>
                    <a:pt x="4604719" y="1810377"/>
                  </a:moveTo>
                  <a:cubicBezTo>
                    <a:pt x="4612408" y="1812940"/>
                    <a:pt x="4614458" y="1816528"/>
                    <a:pt x="4611382" y="1825242"/>
                  </a:cubicBezTo>
                  <a:cubicBezTo>
                    <a:pt x="4608307" y="1826780"/>
                    <a:pt x="4605232" y="1827805"/>
                    <a:pt x="4602156" y="1829343"/>
                  </a:cubicBezTo>
                  <a:cubicBezTo>
                    <a:pt x="4600618" y="1845234"/>
                    <a:pt x="4603693" y="1846259"/>
                    <a:pt x="4607282" y="1857023"/>
                  </a:cubicBezTo>
                  <a:cubicBezTo>
                    <a:pt x="4604719" y="1868813"/>
                    <a:pt x="4602156" y="1881115"/>
                    <a:pt x="4599080" y="1892905"/>
                  </a:cubicBezTo>
                  <a:lnTo>
                    <a:pt x="4598055" y="1892905"/>
                  </a:lnTo>
                  <a:lnTo>
                    <a:pt x="4598055" y="1890342"/>
                  </a:lnTo>
                  <a:cubicBezTo>
                    <a:pt x="4593442" y="1879065"/>
                    <a:pt x="4589341" y="1868300"/>
                    <a:pt x="4584728" y="1857023"/>
                  </a:cubicBezTo>
                  <a:cubicBezTo>
                    <a:pt x="4594980" y="1846259"/>
                    <a:pt x="4600106" y="1826780"/>
                    <a:pt x="4604719" y="1810377"/>
                  </a:cubicBezTo>
                  <a:close/>
                  <a:moveTo>
                    <a:pt x="4685197" y="1809352"/>
                  </a:moveTo>
                  <a:cubicBezTo>
                    <a:pt x="4687247" y="1819091"/>
                    <a:pt x="4689810" y="1828830"/>
                    <a:pt x="4691860" y="1838570"/>
                  </a:cubicBezTo>
                  <a:cubicBezTo>
                    <a:pt x="4676482" y="1841133"/>
                    <a:pt x="4655978" y="1847797"/>
                    <a:pt x="4645214" y="1855998"/>
                  </a:cubicBezTo>
                  <a:lnTo>
                    <a:pt x="4645214" y="1862662"/>
                  </a:lnTo>
                  <a:cubicBezTo>
                    <a:pt x="4653928" y="1865737"/>
                    <a:pt x="4659054" y="1871376"/>
                    <a:pt x="4663667" y="1878552"/>
                  </a:cubicBezTo>
                  <a:cubicBezTo>
                    <a:pt x="4655466" y="1889317"/>
                    <a:pt x="4652903" y="1883678"/>
                    <a:pt x="4639575" y="1890342"/>
                  </a:cubicBezTo>
                  <a:cubicBezTo>
                    <a:pt x="4635475" y="1892393"/>
                    <a:pt x="4629323" y="1905207"/>
                    <a:pt x="4625223" y="1908796"/>
                  </a:cubicBezTo>
                  <a:cubicBezTo>
                    <a:pt x="4613945" y="1908796"/>
                    <a:pt x="4606769" y="1905207"/>
                    <a:pt x="4601130" y="1899569"/>
                  </a:cubicBezTo>
                  <a:cubicBezTo>
                    <a:pt x="4607794" y="1875477"/>
                    <a:pt x="4607794" y="1848309"/>
                    <a:pt x="4615483" y="1822679"/>
                  </a:cubicBezTo>
                  <a:cubicBezTo>
                    <a:pt x="4622147" y="1826267"/>
                    <a:pt x="4628811" y="1829856"/>
                    <a:pt x="4635475" y="1833444"/>
                  </a:cubicBezTo>
                  <a:cubicBezTo>
                    <a:pt x="4652903" y="1825242"/>
                    <a:pt x="4669306" y="1817041"/>
                    <a:pt x="4685197" y="1809352"/>
                  </a:cubicBezTo>
                  <a:close/>
                  <a:moveTo>
                    <a:pt x="6753527" y="1805251"/>
                  </a:moveTo>
                  <a:lnTo>
                    <a:pt x="6760191" y="1805251"/>
                  </a:lnTo>
                  <a:cubicBezTo>
                    <a:pt x="6763266" y="1812427"/>
                    <a:pt x="6777619" y="1821654"/>
                    <a:pt x="6784283" y="1825242"/>
                  </a:cubicBezTo>
                  <a:cubicBezTo>
                    <a:pt x="6776081" y="1839595"/>
                    <a:pt x="6767367" y="1853435"/>
                    <a:pt x="6759165" y="1867788"/>
                  </a:cubicBezTo>
                  <a:lnTo>
                    <a:pt x="6752502" y="1867788"/>
                  </a:lnTo>
                  <a:cubicBezTo>
                    <a:pt x="6751476" y="1866250"/>
                    <a:pt x="6750964" y="1865225"/>
                    <a:pt x="6749939" y="1863687"/>
                  </a:cubicBezTo>
                  <a:cubicBezTo>
                    <a:pt x="6747888" y="1846771"/>
                    <a:pt x="6754039" y="1833444"/>
                    <a:pt x="6749939" y="1817041"/>
                  </a:cubicBezTo>
                  <a:cubicBezTo>
                    <a:pt x="6748913" y="1816528"/>
                    <a:pt x="6748401" y="1816015"/>
                    <a:pt x="6747376" y="1815503"/>
                  </a:cubicBezTo>
                  <a:cubicBezTo>
                    <a:pt x="6743787" y="1819604"/>
                    <a:pt x="6740199" y="1823704"/>
                    <a:pt x="6736611" y="1827293"/>
                  </a:cubicBezTo>
                  <a:cubicBezTo>
                    <a:pt x="6735586" y="1825755"/>
                    <a:pt x="6735073" y="1824730"/>
                    <a:pt x="6734048" y="1823192"/>
                  </a:cubicBezTo>
                  <a:cubicBezTo>
                    <a:pt x="6733535" y="1821654"/>
                    <a:pt x="6733023" y="1820629"/>
                    <a:pt x="6732510" y="1819091"/>
                  </a:cubicBezTo>
                  <a:cubicBezTo>
                    <a:pt x="6739174" y="1814990"/>
                    <a:pt x="6746350" y="1809864"/>
                    <a:pt x="6753527" y="1805251"/>
                  </a:cubicBezTo>
                  <a:close/>
                  <a:moveTo>
                    <a:pt x="6830416" y="1787823"/>
                  </a:moveTo>
                  <a:cubicBezTo>
                    <a:pt x="6834517" y="1788335"/>
                    <a:pt x="6838618" y="1788848"/>
                    <a:pt x="6842206" y="1789360"/>
                  </a:cubicBezTo>
                  <a:cubicBezTo>
                    <a:pt x="6845282" y="1798587"/>
                    <a:pt x="6842206" y="1806789"/>
                    <a:pt x="6835542" y="1810377"/>
                  </a:cubicBezTo>
                  <a:cubicBezTo>
                    <a:pt x="6812988" y="1817553"/>
                    <a:pt x="6821189" y="1810889"/>
                    <a:pt x="6804786" y="1826267"/>
                  </a:cubicBezTo>
                  <a:cubicBezTo>
                    <a:pt x="6802223" y="1825242"/>
                    <a:pt x="6799660" y="1824730"/>
                    <a:pt x="6796585" y="1823704"/>
                  </a:cubicBezTo>
                  <a:cubicBezTo>
                    <a:pt x="6794534" y="1813965"/>
                    <a:pt x="6794534" y="1804226"/>
                    <a:pt x="6801711" y="1799612"/>
                  </a:cubicBezTo>
                  <a:cubicBezTo>
                    <a:pt x="6816576" y="1794486"/>
                    <a:pt x="6821189" y="1797049"/>
                    <a:pt x="6830416" y="1787823"/>
                  </a:cubicBezTo>
                  <a:close/>
                  <a:moveTo>
                    <a:pt x="4623172" y="1773470"/>
                  </a:moveTo>
                  <a:cubicBezTo>
                    <a:pt x="4629323" y="1774495"/>
                    <a:pt x="4628811" y="1775008"/>
                    <a:pt x="4632399" y="1777571"/>
                  </a:cubicBezTo>
                  <a:lnTo>
                    <a:pt x="4632399" y="1785772"/>
                  </a:lnTo>
                  <a:cubicBezTo>
                    <a:pt x="4625735" y="1793974"/>
                    <a:pt x="4619071" y="1801663"/>
                    <a:pt x="4612408" y="1809864"/>
                  </a:cubicBezTo>
                  <a:cubicBezTo>
                    <a:pt x="4610870" y="1809352"/>
                    <a:pt x="4608819" y="1808839"/>
                    <a:pt x="4607282" y="1808326"/>
                  </a:cubicBezTo>
                  <a:cubicBezTo>
                    <a:pt x="4612408" y="1796537"/>
                    <a:pt x="4617534" y="1784747"/>
                    <a:pt x="4623172" y="1773470"/>
                  </a:cubicBezTo>
                  <a:close/>
                  <a:moveTo>
                    <a:pt x="5575578" y="1757579"/>
                  </a:moveTo>
                  <a:lnTo>
                    <a:pt x="5579679" y="1757579"/>
                  </a:lnTo>
                  <a:cubicBezTo>
                    <a:pt x="5588393" y="1764756"/>
                    <a:pt x="5596082" y="1777058"/>
                    <a:pt x="5603771" y="1785260"/>
                  </a:cubicBezTo>
                  <a:cubicBezTo>
                    <a:pt x="5602746" y="1809864"/>
                    <a:pt x="5610947" y="1810377"/>
                    <a:pt x="5615561" y="1827805"/>
                  </a:cubicBezTo>
                  <a:cubicBezTo>
                    <a:pt x="5614536" y="1828830"/>
                    <a:pt x="5614023" y="1829343"/>
                    <a:pt x="5612998" y="1830368"/>
                  </a:cubicBezTo>
                  <a:cubicBezTo>
                    <a:pt x="5607872" y="1829343"/>
                    <a:pt x="5602233" y="1828830"/>
                    <a:pt x="5597107" y="1827805"/>
                  </a:cubicBezTo>
                  <a:cubicBezTo>
                    <a:pt x="5596082" y="1828830"/>
                    <a:pt x="5595569" y="1829343"/>
                    <a:pt x="5594544" y="1830368"/>
                  </a:cubicBezTo>
                  <a:cubicBezTo>
                    <a:pt x="5596595" y="1839595"/>
                    <a:pt x="5599158" y="1848822"/>
                    <a:pt x="5601208" y="1858048"/>
                  </a:cubicBezTo>
                  <a:cubicBezTo>
                    <a:pt x="5618636" y="1866763"/>
                    <a:pt x="5631451" y="1881115"/>
                    <a:pt x="5646317" y="1892393"/>
                  </a:cubicBezTo>
                  <a:cubicBezTo>
                    <a:pt x="5638628" y="1902132"/>
                    <a:pt x="5632989" y="1909308"/>
                    <a:pt x="5631964" y="1926736"/>
                  </a:cubicBezTo>
                  <a:cubicBezTo>
                    <a:pt x="5659131" y="1943140"/>
                    <a:pt x="5685786" y="1964669"/>
                    <a:pt x="5722181" y="1960055"/>
                  </a:cubicBezTo>
                  <a:cubicBezTo>
                    <a:pt x="5731408" y="1969795"/>
                    <a:pt x="5785230" y="2004651"/>
                    <a:pt x="5804197" y="1980047"/>
                  </a:cubicBezTo>
                  <a:cubicBezTo>
                    <a:pt x="5809323" y="1973383"/>
                    <a:pt x="5804709" y="1959030"/>
                    <a:pt x="5805734" y="1950829"/>
                  </a:cubicBezTo>
                  <a:cubicBezTo>
                    <a:pt x="5808297" y="1949291"/>
                    <a:pt x="5810860" y="1947240"/>
                    <a:pt x="5813936" y="1945703"/>
                  </a:cubicBezTo>
                  <a:cubicBezTo>
                    <a:pt x="5814961" y="1946215"/>
                    <a:pt x="5815474" y="1946728"/>
                    <a:pt x="5816499" y="1947240"/>
                  </a:cubicBezTo>
                  <a:cubicBezTo>
                    <a:pt x="5817012" y="1958518"/>
                    <a:pt x="5817524" y="1965694"/>
                    <a:pt x="5823163" y="1973895"/>
                  </a:cubicBezTo>
                  <a:cubicBezTo>
                    <a:pt x="5840591" y="1976458"/>
                    <a:pt x="5866733" y="1986198"/>
                    <a:pt x="5886725" y="1976458"/>
                  </a:cubicBezTo>
                  <a:cubicBezTo>
                    <a:pt x="5888262" y="1968257"/>
                    <a:pt x="5886725" y="1962618"/>
                    <a:pt x="5885187" y="1955442"/>
                  </a:cubicBezTo>
                  <a:cubicBezTo>
                    <a:pt x="5909792" y="1948266"/>
                    <a:pt x="5923119" y="1909308"/>
                    <a:pt x="5956950" y="1922123"/>
                  </a:cubicBezTo>
                  <a:cubicBezTo>
                    <a:pt x="5962589" y="1920585"/>
                    <a:pt x="5965152" y="1915972"/>
                    <a:pt x="5970278" y="1916997"/>
                  </a:cubicBezTo>
                  <a:cubicBezTo>
                    <a:pt x="5972841" y="1929299"/>
                    <a:pt x="5980530" y="1936476"/>
                    <a:pt x="5991295" y="1941089"/>
                  </a:cubicBezTo>
                  <a:cubicBezTo>
                    <a:pt x="5988732" y="1945703"/>
                    <a:pt x="5986169" y="1949803"/>
                    <a:pt x="5983093" y="1954417"/>
                  </a:cubicBezTo>
                  <a:cubicBezTo>
                    <a:pt x="5984631" y="1959030"/>
                    <a:pt x="5986681" y="1963131"/>
                    <a:pt x="5988219" y="1967744"/>
                  </a:cubicBezTo>
                  <a:lnTo>
                    <a:pt x="5986681" y="1967744"/>
                  </a:lnTo>
                  <a:cubicBezTo>
                    <a:pt x="5982068" y="1964669"/>
                    <a:pt x="5978992" y="1961081"/>
                    <a:pt x="5972328" y="1963644"/>
                  </a:cubicBezTo>
                  <a:cubicBezTo>
                    <a:pt x="5943110" y="1975433"/>
                    <a:pt x="5935934" y="2012853"/>
                    <a:pt x="5929783" y="2046172"/>
                  </a:cubicBezTo>
                  <a:cubicBezTo>
                    <a:pt x="5921069" y="2045146"/>
                    <a:pt x="5915430" y="2042071"/>
                    <a:pt x="5911329" y="2047709"/>
                  </a:cubicBezTo>
                  <a:cubicBezTo>
                    <a:pt x="5908254" y="2062062"/>
                    <a:pt x="5905178" y="2075902"/>
                    <a:pt x="5902103" y="2090255"/>
                  </a:cubicBezTo>
                  <a:lnTo>
                    <a:pt x="5900565" y="2090255"/>
                  </a:lnTo>
                  <a:cubicBezTo>
                    <a:pt x="5900052" y="2077440"/>
                    <a:pt x="5898002" y="2056424"/>
                    <a:pt x="5891338" y="2049247"/>
                  </a:cubicBezTo>
                  <a:cubicBezTo>
                    <a:pt x="5883649" y="2053348"/>
                    <a:pt x="5881599" y="2061037"/>
                    <a:pt x="5875447" y="2066676"/>
                  </a:cubicBezTo>
                  <a:cubicBezTo>
                    <a:pt x="5874422" y="2065138"/>
                    <a:pt x="5873910" y="2064113"/>
                    <a:pt x="5872884" y="2062575"/>
                  </a:cubicBezTo>
                  <a:lnTo>
                    <a:pt x="5872884" y="2047709"/>
                  </a:lnTo>
                  <a:cubicBezTo>
                    <a:pt x="5885699" y="2042583"/>
                    <a:pt x="5889800" y="2035920"/>
                    <a:pt x="5895439" y="2023617"/>
                  </a:cubicBezTo>
                  <a:cubicBezTo>
                    <a:pt x="5894926" y="2022080"/>
                    <a:pt x="5894414" y="2020029"/>
                    <a:pt x="5893901" y="2018491"/>
                  </a:cubicBezTo>
                  <a:cubicBezTo>
                    <a:pt x="5885699" y="2008752"/>
                    <a:pt x="5857506" y="2015416"/>
                    <a:pt x="5844691" y="2011828"/>
                  </a:cubicBezTo>
                  <a:cubicBezTo>
                    <a:pt x="5838540" y="1995424"/>
                    <a:pt x="5826751" y="1987223"/>
                    <a:pt x="5808810" y="1987736"/>
                  </a:cubicBezTo>
                  <a:cubicBezTo>
                    <a:pt x="5806760" y="1990811"/>
                    <a:pt x="5804197" y="1993887"/>
                    <a:pt x="5802146" y="1996962"/>
                  </a:cubicBezTo>
                  <a:cubicBezTo>
                    <a:pt x="5802659" y="1998500"/>
                    <a:pt x="5803171" y="1999525"/>
                    <a:pt x="5803684" y="2001063"/>
                  </a:cubicBezTo>
                  <a:cubicBezTo>
                    <a:pt x="5808810" y="2004651"/>
                    <a:pt x="5814449" y="2008239"/>
                    <a:pt x="5819575" y="2011828"/>
                  </a:cubicBezTo>
                  <a:cubicBezTo>
                    <a:pt x="5818549" y="2013365"/>
                    <a:pt x="5818037" y="2014391"/>
                    <a:pt x="5817012" y="2015928"/>
                  </a:cubicBezTo>
                  <a:cubicBezTo>
                    <a:pt x="5810860" y="2017466"/>
                    <a:pt x="5810348" y="2017466"/>
                    <a:pt x="5807785" y="2022592"/>
                  </a:cubicBezTo>
                  <a:cubicBezTo>
                    <a:pt x="5802146" y="2045659"/>
                    <a:pt x="5818037" y="2071289"/>
                    <a:pt x="5821112" y="2095381"/>
                  </a:cubicBezTo>
                  <a:lnTo>
                    <a:pt x="5818549" y="2095381"/>
                  </a:lnTo>
                  <a:cubicBezTo>
                    <a:pt x="5802659" y="2101532"/>
                    <a:pt x="5788306" y="2099995"/>
                    <a:pt x="5776004" y="2107171"/>
                  </a:cubicBezTo>
                  <a:cubicBezTo>
                    <a:pt x="5774466" y="2116398"/>
                    <a:pt x="5774466" y="2127675"/>
                    <a:pt x="5769340" y="2133826"/>
                  </a:cubicBezTo>
                  <a:cubicBezTo>
                    <a:pt x="5759600" y="2138952"/>
                    <a:pt x="5749861" y="2144590"/>
                    <a:pt x="5740122" y="2149716"/>
                  </a:cubicBezTo>
                  <a:cubicBezTo>
                    <a:pt x="5733458" y="2157918"/>
                    <a:pt x="5726794" y="2165607"/>
                    <a:pt x="5720131" y="2173808"/>
                  </a:cubicBezTo>
                  <a:cubicBezTo>
                    <a:pt x="5701164" y="2192774"/>
                    <a:pt x="5676560" y="2215329"/>
                    <a:pt x="5655030" y="2230707"/>
                  </a:cubicBezTo>
                  <a:cubicBezTo>
                    <a:pt x="5648879" y="2235320"/>
                    <a:pt x="5640678" y="2234808"/>
                    <a:pt x="5636577" y="2241471"/>
                  </a:cubicBezTo>
                  <a:cubicBezTo>
                    <a:pt x="5622737" y="2265563"/>
                    <a:pt x="5637090" y="2285555"/>
                    <a:pt x="5631451" y="2311697"/>
                  </a:cubicBezTo>
                  <a:cubicBezTo>
                    <a:pt x="5627863" y="2328100"/>
                    <a:pt x="5619662" y="2338352"/>
                    <a:pt x="5619662" y="2363469"/>
                  </a:cubicBezTo>
                  <a:cubicBezTo>
                    <a:pt x="5604284" y="2371158"/>
                    <a:pt x="5589418" y="2404990"/>
                    <a:pt x="5571990" y="2416780"/>
                  </a:cubicBezTo>
                  <a:cubicBezTo>
                    <a:pt x="5569427" y="2416267"/>
                    <a:pt x="5566864" y="2415754"/>
                    <a:pt x="5563788" y="2415242"/>
                  </a:cubicBezTo>
                  <a:cubicBezTo>
                    <a:pt x="5526369" y="2348092"/>
                    <a:pt x="5491512" y="2258900"/>
                    <a:pt x="5471008" y="2177397"/>
                  </a:cubicBezTo>
                  <a:cubicBezTo>
                    <a:pt x="5462806" y="2144590"/>
                    <a:pt x="5467420" y="2117423"/>
                    <a:pt x="5460243" y="2085642"/>
                  </a:cubicBezTo>
                  <a:lnTo>
                    <a:pt x="5455117" y="2085642"/>
                  </a:lnTo>
                  <a:cubicBezTo>
                    <a:pt x="5445379" y="2094356"/>
                    <a:pt x="5447429" y="2126649"/>
                    <a:pt x="5423337" y="2119986"/>
                  </a:cubicBezTo>
                  <a:cubicBezTo>
                    <a:pt x="5405908" y="2116398"/>
                    <a:pt x="5390018" y="2097944"/>
                    <a:pt x="5382329" y="2084104"/>
                  </a:cubicBezTo>
                  <a:cubicBezTo>
                    <a:pt x="5394631" y="2083591"/>
                    <a:pt x="5404883" y="2081028"/>
                    <a:pt x="5413085" y="2075902"/>
                  </a:cubicBezTo>
                  <a:cubicBezTo>
                    <a:pt x="5409497" y="2057961"/>
                    <a:pt x="5398732" y="2074877"/>
                    <a:pt x="5385404" y="2069239"/>
                  </a:cubicBezTo>
                  <a:cubicBezTo>
                    <a:pt x="5380278" y="2063600"/>
                    <a:pt x="5374640" y="2057961"/>
                    <a:pt x="5369514" y="2051810"/>
                  </a:cubicBezTo>
                  <a:cubicBezTo>
                    <a:pt x="5372077" y="2047197"/>
                    <a:pt x="5374640" y="2043096"/>
                    <a:pt x="5377715" y="2038483"/>
                  </a:cubicBezTo>
                  <a:cubicBezTo>
                    <a:pt x="5392068" y="2036432"/>
                    <a:pt x="5415648" y="2040021"/>
                    <a:pt x="5427950" y="2033357"/>
                  </a:cubicBezTo>
                  <a:cubicBezTo>
                    <a:pt x="5431026" y="2016441"/>
                    <a:pt x="5405908" y="1981584"/>
                    <a:pt x="5396169" y="1970820"/>
                  </a:cubicBezTo>
                  <a:cubicBezTo>
                    <a:pt x="5396682" y="1969795"/>
                    <a:pt x="5397194" y="1969282"/>
                    <a:pt x="5397707" y="1968257"/>
                  </a:cubicBezTo>
                  <a:cubicBezTo>
                    <a:pt x="5402320" y="1962618"/>
                    <a:pt x="5407446" y="1956980"/>
                    <a:pt x="5412060" y="1950829"/>
                  </a:cubicBezTo>
                  <a:cubicBezTo>
                    <a:pt x="5424875" y="1953904"/>
                    <a:pt x="5440765" y="1954417"/>
                    <a:pt x="5452042" y="1948266"/>
                  </a:cubicBezTo>
                  <a:cubicBezTo>
                    <a:pt x="5460757" y="1925711"/>
                    <a:pt x="5465369" y="1935451"/>
                    <a:pt x="5477159" y="1923148"/>
                  </a:cubicBezTo>
                  <a:cubicBezTo>
                    <a:pt x="5479722" y="1914947"/>
                    <a:pt x="5482285" y="1906233"/>
                    <a:pt x="5485361" y="1898031"/>
                  </a:cubicBezTo>
                  <a:cubicBezTo>
                    <a:pt x="5489974" y="1896493"/>
                    <a:pt x="5494075" y="1894443"/>
                    <a:pt x="5498688" y="1892905"/>
                  </a:cubicBezTo>
                  <a:cubicBezTo>
                    <a:pt x="5499714" y="1888292"/>
                    <a:pt x="5500226" y="1883166"/>
                    <a:pt x="5501251" y="1878552"/>
                  </a:cubicBezTo>
                  <a:cubicBezTo>
                    <a:pt x="5504327" y="1874964"/>
                    <a:pt x="5510991" y="1878040"/>
                    <a:pt x="5513041" y="1873426"/>
                  </a:cubicBezTo>
                  <a:cubicBezTo>
                    <a:pt x="5514066" y="1865737"/>
                    <a:pt x="5514579" y="1858561"/>
                    <a:pt x="5515604" y="1850872"/>
                  </a:cubicBezTo>
                  <a:cubicBezTo>
                    <a:pt x="5518680" y="1843696"/>
                    <a:pt x="5524831" y="1845234"/>
                    <a:pt x="5527394" y="1836519"/>
                  </a:cubicBezTo>
                  <a:cubicBezTo>
                    <a:pt x="5525856" y="1834982"/>
                    <a:pt x="5524831" y="1832931"/>
                    <a:pt x="5523293" y="1831393"/>
                  </a:cubicBezTo>
                  <a:cubicBezTo>
                    <a:pt x="5518680" y="1830368"/>
                    <a:pt x="5513554" y="1829856"/>
                    <a:pt x="5508940" y="1828830"/>
                  </a:cubicBezTo>
                  <a:cubicBezTo>
                    <a:pt x="5503814" y="1814478"/>
                    <a:pt x="5500739" y="1800125"/>
                    <a:pt x="5497151" y="1783722"/>
                  </a:cubicBezTo>
                  <a:cubicBezTo>
                    <a:pt x="5499201" y="1782184"/>
                    <a:pt x="5501764" y="1780134"/>
                    <a:pt x="5503814" y="1778596"/>
                  </a:cubicBezTo>
                  <a:cubicBezTo>
                    <a:pt x="5543285" y="1780134"/>
                    <a:pt x="5551486" y="1789873"/>
                    <a:pt x="5575578" y="1757579"/>
                  </a:cubicBezTo>
                  <a:close/>
                  <a:moveTo>
                    <a:pt x="4400193" y="1756042"/>
                  </a:moveTo>
                  <a:lnTo>
                    <a:pt x="4402756" y="1756042"/>
                  </a:lnTo>
                  <a:lnTo>
                    <a:pt x="4400193" y="1756042"/>
                  </a:lnTo>
                  <a:close/>
                  <a:moveTo>
                    <a:pt x="4576526" y="1751941"/>
                  </a:moveTo>
                  <a:cubicBezTo>
                    <a:pt x="4577551" y="1753991"/>
                    <a:pt x="4576526" y="1762193"/>
                    <a:pt x="4571400" y="1765268"/>
                  </a:cubicBezTo>
                  <a:cubicBezTo>
                    <a:pt x="4564736" y="1771932"/>
                    <a:pt x="4549871" y="1772445"/>
                    <a:pt x="4543720" y="1765268"/>
                  </a:cubicBezTo>
                  <a:cubicBezTo>
                    <a:pt x="4544745" y="1763218"/>
                    <a:pt x="4545258" y="1760655"/>
                    <a:pt x="4546283" y="1758605"/>
                  </a:cubicBezTo>
                  <a:cubicBezTo>
                    <a:pt x="4556535" y="1756554"/>
                    <a:pt x="4566274" y="1753991"/>
                    <a:pt x="4576526" y="1751941"/>
                  </a:cubicBezTo>
                  <a:close/>
                  <a:moveTo>
                    <a:pt x="4348420" y="1750916"/>
                  </a:moveTo>
                  <a:cubicBezTo>
                    <a:pt x="4365849" y="1752966"/>
                    <a:pt x="4382764" y="1755529"/>
                    <a:pt x="4400193" y="1757579"/>
                  </a:cubicBezTo>
                  <a:lnTo>
                    <a:pt x="4400193" y="1759117"/>
                  </a:lnTo>
                  <a:cubicBezTo>
                    <a:pt x="4380714" y="1762705"/>
                    <a:pt x="4361235" y="1763731"/>
                    <a:pt x="4345857" y="1753991"/>
                  </a:cubicBezTo>
                  <a:cubicBezTo>
                    <a:pt x="4346882" y="1752453"/>
                    <a:pt x="4347395" y="1751428"/>
                    <a:pt x="4348420" y="1750916"/>
                  </a:cubicBezTo>
                  <a:close/>
                  <a:moveTo>
                    <a:pt x="5607359" y="1746815"/>
                  </a:moveTo>
                  <a:cubicBezTo>
                    <a:pt x="5621199" y="1748353"/>
                    <a:pt x="5627863" y="1756042"/>
                    <a:pt x="5635040" y="1764243"/>
                  </a:cubicBezTo>
                  <a:cubicBezTo>
                    <a:pt x="5631964" y="1778083"/>
                    <a:pt x="5621199" y="1790386"/>
                    <a:pt x="5607359" y="1793461"/>
                  </a:cubicBezTo>
                  <a:cubicBezTo>
                    <a:pt x="5606334" y="1774495"/>
                    <a:pt x="5593006" y="1775008"/>
                    <a:pt x="5588906" y="1757579"/>
                  </a:cubicBezTo>
                  <a:cubicBezTo>
                    <a:pt x="5595057" y="1753991"/>
                    <a:pt x="5601208" y="1750403"/>
                    <a:pt x="5607359" y="1746815"/>
                  </a:cubicBezTo>
                  <a:close/>
                  <a:moveTo>
                    <a:pt x="3690758" y="1746815"/>
                  </a:moveTo>
                  <a:cubicBezTo>
                    <a:pt x="3706648" y="1748353"/>
                    <a:pt x="3706648" y="1759630"/>
                    <a:pt x="3718438" y="1762705"/>
                  </a:cubicBezTo>
                  <a:cubicBezTo>
                    <a:pt x="3741505" y="1768857"/>
                    <a:pt x="3757908" y="1760142"/>
                    <a:pt x="3775336" y="1769369"/>
                  </a:cubicBezTo>
                  <a:cubicBezTo>
                    <a:pt x="3777899" y="1775008"/>
                    <a:pt x="3780462" y="1780646"/>
                    <a:pt x="3783538" y="1786797"/>
                  </a:cubicBezTo>
                  <a:cubicBezTo>
                    <a:pt x="3783025" y="1795512"/>
                    <a:pt x="3782513" y="1804738"/>
                    <a:pt x="3782000" y="1813452"/>
                  </a:cubicBezTo>
                  <a:cubicBezTo>
                    <a:pt x="3784050" y="1822167"/>
                    <a:pt x="3792765" y="1823704"/>
                    <a:pt x="3793790" y="1837545"/>
                  </a:cubicBezTo>
                  <a:cubicBezTo>
                    <a:pt x="3792252" y="1838570"/>
                    <a:pt x="3791227" y="1839082"/>
                    <a:pt x="3789689" y="1840108"/>
                  </a:cubicBezTo>
                  <a:cubicBezTo>
                    <a:pt x="3766110" y="1833444"/>
                    <a:pt x="3752269" y="1845234"/>
                    <a:pt x="3735354" y="1850872"/>
                  </a:cubicBezTo>
                  <a:cubicBezTo>
                    <a:pt x="3734841" y="1857023"/>
                    <a:pt x="3734328" y="1863174"/>
                    <a:pt x="3733816" y="1869326"/>
                  </a:cubicBezTo>
                  <a:cubicBezTo>
                    <a:pt x="3730228" y="1870351"/>
                    <a:pt x="3706648" y="1876502"/>
                    <a:pt x="3704598" y="1880090"/>
                  </a:cubicBezTo>
                  <a:cubicBezTo>
                    <a:pt x="3701010" y="1885216"/>
                    <a:pt x="3704085" y="1889830"/>
                    <a:pt x="3699472" y="1893418"/>
                  </a:cubicBezTo>
                  <a:cubicBezTo>
                    <a:pt x="3691270" y="1894443"/>
                    <a:pt x="3683581" y="1894956"/>
                    <a:pt x="3675380" y="1895981"/>
                  </a:cubicBezTo>
                  <a:cubicBezTo>
                    <a:pt x="3660514" y="1902644"/>
                    <a:pt x="3630271" y="1914947"/>
                    <a:pt x="3622582" y="1929299"/>
                  </a:cubicBezTo>
                  <a:lnTo>
                    <a:pt x="3622582" y="1951854"/>
                  </a:lnTo>
                  <a:lnTo>
                    <a:pt x="3621045" y="1951854"/>
                  </a:lnTo>
                  <a:cubicBezTo>
                    <a:pt x="3597465" y="1945190"/>
                    <a:pt x="3555945" y="1957492"/>
                    <a:pt x="3532365" y="1947753"/>
                  </a:cubicBezTo>
                  <a:lnTo>
                    <a:pt x="3534928" y="1947753"/>
                  </a:lnTo>
                  <a:cubicBezTo>
                    <a:pt x="3559020" y="1935451"/>
                    <a:pt x="3591314" y="1920073"/>
                    <a:pt x="3601053" y="1894443"/>
                  </a:cubicBezTo>
                  <a:cubicBezTo>
                    <a:pt x="3605154" y="1884704"/>
                    <a:pt x="3598490" y="1878040"/>
                    <a:pt x="3596952" y="1870351"/>
                  </a:cubicBezTo>
                  <a:cubicBezTo>
                    <a:pt x="3594389" y="1855485"/>
                    <a:pt x="3605667" y="1839595"/>
                    <a:pt x="3611305" y="1830368"/>
                  </a:cubicBezTo>
                  <a:cubicBezTo>
                    <a:pt x="3626683" y="1807301"/>
                    <a:pt x="3646674" y="1813452"/>
                    <a:pt x="3663077" y="1797049"/>
                  </a:cubicBezTo>
                  <a:cubicBezTo>
                    <a:pt x="3672817" y="1780134"/>
                    <a:pt x="3681531" y="1763731"/>
                    <a:pt x="3690758" y="1746815"/>
                  </a:cubicBezTo>
                  <a:close/>
                  <a:moveTo>
                    <a:pt x="5507915" y="1717597"/>
                  </a:moveTo>
                  <a:cubicBezTo>
                    <a:pt x="5540209" y="1719647"/>
                    <a:pt x="5540209" y="1748865"/>
                    <a:pt x="5568914" y="1758605"/>
                  </a:cubicBezTo>
                  <a:cubicBezTo>
                    <a:pt x="5566351" y="1763218"/>
                    <a:pt x="5563788" y="1767319"/>
                    <a:pt x="5560713" y="1771932"/>
                  </a:cubicBezTo>
                  <a:cubicBezTo>
                    <a:pt x="5553537" y="1774495"/>
                    <a:pt x="5546360" y="1777058"/>
                    <a:pt x="5539696" y="1780134"/>
                  </a:cubicBezTo>
                  <a:cubicBezTo>
                    <a:pt x="5520218" y="1784747"/>
                    <a:pt x="5510991" y="1768857"/>
                    <a:pt x="5493050" y="1778596"/>
                  </a:cubicBezTo>
                  <a:cubicBezTo>
                    <a:pt x="5492537" y="1779621"/>
                    <a:pt x="5492025" y="1780134"/>
                    <a:pt x="5491512" y="1781159"/>
                  </a:cubicBezTo>
                  <a:cubicBezTo>
                    <a:pt x="5493050" y="1798587"/>
                    <a:pt x="5498688" y="1819604"/>
                    <a:pt x="5505865" y="1831393"/>
                  </a:cubicBezTo>
                  <a:cubicBezTo>
                    <a:pt x="5510478" y="1832419"/>
                    <a:pt x="5515604" y="1832931"/>
                    <a:pt x="5520218" y="1833956"/>
                  </a:cubicBezTo>
                  <a:cubicBezTo>
                    <a:pt x="5520730" y="1834982"/>
                    <a:pt x="5521243" y="1835494"/>
                    <a:pt x="5521755" y="1836519"/>
                  </a:cubicBezTo>
                  <a:cubicBezTo>
                    <a:pt x="5521243" y="1837545"/>
                    <a:pt x="5520730" y="1838057"/>
                    <a:pt x="5520218" y="1839082"/>
                  </a:cubicBezTo>
                  <a:cubicBezTo>
                    <a:pt x="5503814" y="1846259"/>
                    <a:pt x="5516629" y="1857536"/>
                    <a:pt x="5506890" y="1870863"/>
                  </a:cubicBezTo>
                  <a:cubicBezTo>
                    <a:pt x="5502789" y="1872401"/>
                    <a:pt x="5498688" y="1874452"/>
                    <a:pt x="5495100" y="1875989"/>
                  </a:cubicBezTo>
                  <a:cubicBezTo>
                    <a:pt x="5494075" y="1880603"/>
                    <a:pt x="5493562" y="1884704"/>
                    <a:pt x="5492537" y="1889317"/>
                  </a:cubicBezTo>
                  <a:cubicBezTo>
                    <a:pt x="5487924" y="1891367"/>
                    <a:pt x="5483823" y="1893930"/>
                    <a:pt x="5479210" y="1895981"/>
                  </a:cubicBezTo>
                  <a:cubicBezTo>
                    <a:pt x="5477159" y="1903670"/>
                    <a:pt x="5474596" y="1910846"/>
                    <a:pt x="5472546" y="1918535"/>
                  </a:cubicBezTo>
                  <a:cubicBezTo>
                    <a:pt x="5466395" y="1921098"/>
                    <a:pt x="5460243" y="1923661"/>
                    <a:pt x="5454093" y="1926736"/>
                  </a:cubicBezTo>
                  <a:cubicBezTo>
                    <a:pt x="5449479" y="1931862"/>
                    <a:pt x="5446916" y="1943140"/>
                    <a:pt x="5443328" y="1947753"/>
                  </a:cubicBezTo>
                  <a:cubicBezTo>
                    <a:pt x="5427438" y="1945703"/>
                    <a:pt x="5423849" y="1947753"/>
                    <a:pt x="5407446" y="1946215"/>
                  </a:cubicBezTo>
                  <a:cubicBezTo>
                    <a:pt x="5400270" y="1954929"/>
                    <a:pt x="5392068" y="1958518"/>
                    <a:pt x="5390018" y="1972870"/>
                  </a:cubicBezTo>
                  <a:cubicBezTo>
                    <a:pt x="5403858" y="1982610"/>
                    <a:pt x="5416160" y="2008752"/>
                    <a:pt x="5423337" y="2024643"/>
                  </a:cubicBezTo>
                  <a:cubicBezTo>
                    <a:pt x="5421799" y="2027206"/>
                    <a:pt x="5420774" y="2029769"/>
                    <a:pt x="5419236" y="2032844"/>
                  </a:cubicBezTo>
                  <a:cubicBezTo>
                    <a:pt x="5391043" y="2031819"/>
                    <a:pt x="5374127" y="2031306"/>
                    <a:pt x="5363363" y="2048735"/>
                  </a:cubicBezTo>
                  <a:cubicBezTo>
                    <a:pt x="5356699" y="2046172"/>
                    <a:pt x="5345935" y="2044121"/>
                    <a:pt x="5342346" y="2037970"/>
                  </a:cubicBezTo>
                  <a:cubicBezTo>
                    <a:pt x="5336195" y="2023105"/>
                    <a:pt x="5330044" y="2011315"/>
                    <a:pt x="5318254" y="2002088"/>
                  </a:cubicBezTo>
                  <a:cubicBezTo>
                    <a:pt x="5306464" y="2004139"/>
                    <a:pt x="5296725" y="2011828"/>
                    <a:pt x="5281347" y="2008752"/>
                  </a:cubicBezTo>
                  <a:cubicBezTo>
                    <a:pt x="5274683" y="2007214"/>
                    <a:pt x="5268019" y="2005164"/>
                    <a:pt x="5261356" y="2003626"/>
                  </a:cubicBezTo>
                  <a:cubicBezTo>
                    <a:pt x="5248541" y="2006189"/>
                    <a:pt x="5234188" y="2011315"/>
                    <a:pt x="5213684" y="2011828"/>
                  </a:cubicBezTo>
                  <a:lnTo>
                    <a:pt x="5213684" y="2009265"/>
                  </a:lnTo>
                  <a:cubicBezTo>
                    <a:pt x="5207021" y="1987736"/>
                    <a:pt x="5237264" y="1984147"/>
                    <a:pt x="5250592" y="1977484"/>
                  </a:cubicBezTo>
                  <a:lnTo>
                    <a:pt x="5250592" y="1975946"/>
                  </a:lnTo>
                  <a:cubicBezTo>
                    <a:pt x="5244440" y="1943652"/>
                    <a:pt x="5217785" y="1929812"/>
                    <a:pt x="5201382" y="1906745"/>
                  </a:cubicBezTo>
                  <a:cubicBezTo>
                    <a:pt x="5240340" y="1909821"/>
                    <a:pt x="5292112" y="1913409"/>
                    <a:pt x="5323380" y="1897519"/>
                  </a:cubicBezTo>
                  <a:cubicBezTo>
                    <a:pt x="5322355" y="1885216"/>
                    <a:pt x="5320305" y="1877527"/>
                    <a:pt x="5324918" y="1869838"/>
                  </a:cubicBezTo>
                  <a:cubicBezTo>
                    <a:pt x="5330557" y="1867788"/>
                    <a:pt x="5343884" y="1869326"/>
                    <a:pt x="5351573" y="1865737"/>
                  </a:cubicBezTo>
                  <a:cubicBezTo>
                    <a:pt x="5370026" y="1857023"/>
                    <a:pt x="5351573" y="1849847"/>
                    <a:pt x="5383354" y="1856511"/>
                  </a:cubicBezTo>
                  <a:cubicBezTo>
                    <a:pt x="5384892" y="1854973"/>
                    <a:pt x="5385917" y="1853948"/>
                    <a:pt x="5387455" y="1852410"/>
                  </a:cubicBezTo>
                  <a:cubicBezTo>
                    <a:pt x="5388993" y="1841645"/>
                    <a:pt x="5390018" y="1831393"/>
                    <a:pt x="5391556" y="1820629"/>
                  </a:cubicBezTo>
                  <a:cubicBezTo>
                    <a:pt x="5401808" y="1818578"/>
                    <a:pt x="5406934" y="1816015"/>
                    <a:pt x="5412572" y="1809864"/>
                  </a:cubicBezTo>
                  <a:cubicBezTo>
                    <a:pt x="5411034" y="1802688"/>
                    <a:pt x="5407959" y="1800125"/>
                    <a:pt x="5404371" y="1795512"/>
                  </a:cubicBezTo>
                  <a:cubicBezTo>
                    <a:pt x="5412060" y="1796024"/>
                    <a:pt x="5419236" y="1796537"/>
                    <a:pt x="5426925" y="1797049"/>
                  </a:cubicBezTo>
                  <a:cubicBezTo>
                    <a:pt x="5433076" y="1791923"/>
                    <a:pt x="5427950" y="1787310"/>
                    <a:pt x="5431026" y="1778596"/>
                  </a:cubicBezTo>
                  <a:cubicBezTo>
                    <a:pt x="5438202" y="1757067"/>
                    <a:pt x="5445891" y="1769882"/>
                    <a:pt x="5436152" y="1740151"/>
                  </a:cubicBezTo>
                  <a:cubicBezTo>
                    <a:pt x="5448967" y="1734513"/>
                    <a:pt x="5461781" y="1728874"/>
                    <a:pt x="5474596" y="1722723"/>
                  </a:cubicBezTo>
                  <a:cubicBezTo>
                    <a:pt x="5490999" y="1719647"/>
                    <a:pt x="5498176" y="1726824"/>
                    <a:pt x="5507915" y="1717597"/>
                  </a:cubicBezTo>
                  <a:close/>
                  <a:moveTo>
                    <a:pt x="3987552" y="1711958"/>
                  </a:moveTo>
                  <a:cubicBezTo>
                    <a:pt x="3995753" y="1714009"/>
                    <a:pt x="4004467" y="1716572"/>
                    <a:pt x="4012669" y="1718622"/>
                  </a:cubicBezTo>
                  <a:cubicBezTo>
                    <a:pt x="4001904" y="1761680"/>
                    <a:pt x="4027021" y="1759630"/>
                    <a:pt x="3988577" y="1790386"/>
                  </a:cubicBezTo>
                  <a:cubicBezTo>
                    <a:pt x="3989602" y="1799100"/>
                    <a:pt x="4009593" y="1830881"/>
                    <a:pt x="4013694" y="1833956"/>
                  </a:cubicBezTo>
                  <a:cubicBezTo>
                    <a:pt x="4018820" y="1837545"/>
                    <a:pt x="4024458" y="1841133"/>
                    <a:pt x="4029584" y="1844721"/>
                  </a:cubicBezTo>
                  <a:cubicBezTo>
                    <a:pt x="4038299" y="1862149"/>
                    <a:pt x="4031635" y="1881628"/>
                    <a:pt x="4034710" y="1896493"/>
                  </a:cubicBezTo>
                  <a:cubicBezTo>
                    <a:pt x="4038811" y="1903670"/>
                    <a:pt x="4042912" y="1910846"/>
                    <a:pt x="4046500" y="1917510"/>
                  </a:cubicBezTo>
                  <a:cubicBezTo>
                    <a:pt x="4048551" y="1938526"/>
                    <a:pt x="4040349" y="1952879"/>
                    <a:pt x="4044962" y="1975946"/>
                  </a:cubicBezTo>
                  <a:cubicBezTo>
                    <a:pt x="4041887" y="1979021"/>
                    <a:pt x="4038811" y="1982097"/>
                    <a:pt x="4035736" y="1985173"/>
                  </a:cubicBezTo>
                  <a:cubicBezTo>
                    <a:pt x="4037786" y="1995424"/>
                    <a:pt x="4044450" y="1996450"/>
                    <a:pt x="4047525" y="2003626"/>
                  </a:cubicBezTo>
                  <a:cubicBezTo>
                    <a:pt x="4051114" y="2011315"/>
                    <a:pt x="4048038" y="2019004"/>
                    <a:pt x="4051626" y="2026180"/>
                  </a:cubicBezTo>
                  <a:cubicBezTo>
                    <a:pt x="4063416" y="2030281"/>
                    <a:pt x="4075718" y="2034382"/>
                    <a:pt x="4087508" y="2037970"/>
                  </a:cubicBezTo>
                  <a:cubicBezTo>
                    <a:pt x="4089046" y="2042583"/>
                    <a:pt x="4090071" y="2046684"/>
                    <a:pt x="4091609" y="2051298"/>
                  </a:cubicBezTo>
                  <a:cubicBezTo>
                    <a:pt x="4059828" y="2070776"/>
                    <a:pt x="4028047" y="2090255"/>
                    <a:pt x="3996266" y="2109734"/>
                  </a:cubicBezTo>
                  <a:cubicBezTo>
                    <a:pt x="3966535" y="2130238"/>
                    <a:pt x="3948594" y="2153817"/>
                    <a:pt x="3900923" y="2158943"/>
                  </a:cubicBezTo>
                  <a:cubicBezTo>
                    <a:pt x="3892721" y="2123574"/>
                    <a:pt x="3875805" y="2143053"/>
                    <a:pt x="3860940" y="2125624"/>
                  </a:cubicBezTo>
                  <a:cubicBezTo>
                    <a:pt x="3817369" y="2074877"/>
                    <a:pt x="3747143" y="2035407"/>
                    <a:pt x="3689732" y="1999525"/>
                  </a:cubicBezTo>
                  <a:cubicBezTo>
                    <a:pt x="3668716" y="1985685"/>
                    <a:pt x="3647187" y="1971845"/>
                    <a:pt x="3626171" y="1958518"/>
                  </a:cubicBezTo>
                  <a:cubicBezTo>
                    <a:pt x="3625658" y="1944677"/>
                    <a:pt x="3623608" y="1933913"/>
                    <a:pt x="3628734" y="1925199"/>
                  </a:cubicBezTo>
                  <a:cubicBezTo>
                    <a:pt x="3644111" y="1919048"/>
                    <a:pt x="3662052" y="1907258"/>
                    <a:pt x="3676405" y="1898544"/>
                  </a:cubicBezTo>
                  <a:cubicBezTo>
                    <a:pt x="3685119" y="1893418"/>
                    <a:pt x="3698447" y="1895981"/>
                    <a:pt x="3705623" y="1891880"/>
                  </a:cubicBezTo>
                  <a:cubicBezTo>
                    <a:pt x="3706648" y="1887267"/>
                    <a:pt x="3707673" y="1882653"/>
                    <a:pt x="3710749" y="1880090"/>
                  </a:cubicBezTo>
                  <a:cubicBezTo>
                    <a:pt x="3721001" y="1875989"/>
                    <a:pt x="3729202" y="1873939"/>
                    <a:pt x="3737404" y="1870863"/>
                  </a:cubicBezTo>
                  <a:cubicBezTo>
                    <a:pt x="3737917" y="1864712"/>
                    <a:pt x="3738429" y="1858561"/>
                    <a:pt x="3738942" y="1852410"/>
                  </a:cubicBezTo>
                  <a:cubicBezTo>
                    <a:pt x="3753807" y="1851897"/>
                    <a:pt x="3751244" y="1846771"/>
                    <a:pt x="3758933" y="1841645"/>
                  </a:cubicBezTo>
                  <a:cubicBezTo>
                    <a:pt x="3771748" y="1832931"/>
                    <a:pt x="3788151" y="1849334"/>
                    <a:pt x="3795840" y="1837545"/>
                  </a:cubicBezTo>
                  <a:cubicBezTo>
                    <a:pt x="3796865" y="1834469"/>
                    <a:pt x="3781487" y="1773470"/>
                    <a:pt x="3777387" y="1765781"/>
                  </a:cubicBezTo>
                  <a:cubicBezTo>
                    <a:pt x="3787639" y="1759117"/>
                    <a:pt x="3797891" y="1752453"/>
                    <a:pt x="3808143" y="1745790"/>
                  </a:cubicBezTo>
                  <a:cubicBezTo>
                    <a:pt x="3814806" y="1744252"/>
                    <a:pt x="3821470" y="1743227"/>
                    <a:pt x="3828134" y="1741689"/>
                  </a:cubicBezTo>
                  <a:cubicBezTo>
                    <a:pt x="3834797" y="1736563"/>
                    <a:pt x="3841461" y="1730924"/>
                    <a:pt x="3848125" y="1725798"/>
                  </a:cubicBezTo>
                  <a:cubicBezTo>
                    <a:pt x="3895797" y="1712471"/>
                    <a:pt x="3948082" y="1729387"/>
                    <a:pt x="3987552" y="1711958"/>
                  </a:cubicBezTo>
                  <a:close/>
                  <a:moveTo>
                    <a:pt x="4758498" y="1709395"/>
                  </a:moveTo>
                  <a:lnTo>
                    <a:pt x="4763624" y="1709395"/>
                  </a:lnTo>
                  <a:cubicBezTo>
                    <a:pt x="4762599" y="1710933"/>
                    <a:pt x="4762086" y="1712984"/>
                    <a:pt x="4761061" y="1714521"/>
                  </a:cubicBezTo>
                  <a:cubicBezTo>
                    <a:pt x="4751834" y="1717597"/>
                    <a:pt x="4745683" y="1722723"/>
                    <a:pt x="4740045" y="1728874"/>
                  </a:cubicBezTo>
                  <a:cubicBezTo>
                    <a:pt x="4741070" y="1745790"/>
                    <a:pt x="4743120" y="1765268"/>
                    <a:pt x="4734919" y="1779109"/>
                  </a:cubicBezTo>
                  <a:cubicBezTo>
                    <a:pt x="4702625" y="1795512"/>
                    <a:pt x="4670331" y="1811915"/>
                    <a:pt x="4638038" y="1828318"/>
                  </a:cubicBezTo>
                  <a:cubicBezTo>
                    <a:pt x="4631886" y="1825242"/>
                    <a:pt x="4625735" y="1822167"/>
                    <a:pt x="4619584" y="1819091"/>
                  </a:cubicBezTo>
                  <a:cubicBezTo>
                    <a:pt x="4619071" y="1816015"/>
                    <a:pt x="4618559" y="1812940"/>
                    <a:pt x="4618046" y="1809864"/>
                  </a:cubicBezTo>
                  <a:cubicBezTo>
                    <a:pt x="4623685" y="1801663"/>
                    <a:pt x="4640088" y="1788335"/>
                    <a:pt x="4635475" y="1775520"/>
                  </a:cubicBezTo>
                  <a:cubicBezTo>
                    <a:pt x="4632399" y="1769369"/>
                    <a:pt x="4629836" y="1770394"/>
                    <a:pt x="4623685" y="1767319"/>
                  </a:cubicBezTo>
                  <a:cubicBezTo>
                    <a:pt x="4626760" y="1759117"/>
                    <a:pt x="4625223" y="1755016"/>
                    <a:pt x="4623685" y="1746302"/>
                  </a:cubicBezTo>
                  <a:cubicBezTo>
                    <a:pt x="4633937" y="1738613"/>
                    <a:pt x="4633937" y="1731437"/>
                    <a:pt x="4642138" y="1722210"/>
                  </a:cubicBezTo>
                  <a:cubicBezTo>
                    <a:pt x="4655466" y="1727849"/>
                    <a:pt x="4741582" y="1718109"/>
                    <a:pt x="4758498" y="1709395"/>
                  </a:cubicBezTo>
                  <a:close/>
                  <a:moveTo>
                    <a:pt x="4038299" y="1708370"/>
                  </a:moveTo>
                  <a:cubicBezTo>
                    <a:pt x="4043937" y="1709395"/>
                    <a:pt x="4049576" y="1709908"/>
                    <a:pt x="4055727" y="1710933"/>
                  </a:cubicBezTo>
                  <a:cubicBezTo>
                    <a:pt x="4059315" y="1722723"/>
                    <a:pt x="4062903" y="1721698"/>
                    <a:pt x="4073155" y="1717597"/>
                  </a:cubicBezTo>
                  <a:cubicBezTo>
                    <a:pt x="4070080" y="1726311"/>
                    <a:pt x="4060853" y="1729899"/>
                    <a:pt x="4062391" y="1738613"/>
                  </a:cubicBezTo>
                  <a:cubicBezTo>
                    <a:pt x="4076231" y="1777571"/>
                    <a:pt x="4076231" y="1760655"/>
                    <a:pt x="4048038" y="1786285"/>
                  </a:cubicBezTo>
                  <a:cubicBezTo>
                    <a:pt x="4048551" y="1788335"/>
                    <a:pt x="4049063" y="1790898"/>
                    <a:pt x="4049576" y="1792949"/>
                  </a:cubicBezTo>
                  <a:cubicBezTo>
                    <a:pt x="4055214" y="1804738"/>
                    <a:pt x="4066491" y="1799100"/>
                    <a:pt x="4074693" y="1802175"/>
                  </a:cubicBezTo>
                  <a:cubicBezTo>
                    <a:pt x="4078281" y="1812940"/>
                    <a:pt x="4083407" y="1812940"/>
                    <a:pt x="4083920" y="1827293"/>
                  </a:cubicBezTo>
                  <a:cubicBezTo>
                    <a:pt x="4083407" y="1828830"/>
                    <a:pt x="4082895" y="1829856"/>
                    <a:pt x="4082382" y="1831393"/>
                  </a:cubicBezTo>
                  <a:cubicBezTo>
                    <a:pt x="4049576" y="1836519"/>
                    <a:pt x="4062903" y="1869838"/>
                    <a:pt x="4042399" y="1884704"/>
                  </a:cubicBezTo>
                  <a:cubicBezTo>
                    <a:pt x="4041374" y="1829343"/>
                    <a:pt x="3998829" y="1829343"/>
                    <a:pt x="3993190" y="1790386"/>
                  </a:cubicBezTo>
                  <a:cubicBezTo>
                    <a:pt x="4037273" y="1776033"/>
                    <a:pt x="4002417" y="1736563"/>
                    <a:pt x="4017282" y="1717597"/>
                  </a:cubicBezTo>
                  <a:cubicBezTo>
                    <a:pt x="4023946" y="1714521"/>
                    <a:pt x="4031122" y="1711446"/>
                    <a:pt x="4038299" y="1708370"/>
                  </a:cubicBezTo>
                  <a:close/>
                  <a:moveTo>
                    <a:pt x="5486386" y="1706832"/>
                  </a:moveTo>
                  <a:cubicBezTo>
                    <a:pt x="5492537" y="1709908"/>
                    <a:pt x="5498688" y="1712984"/>
                    <a:pt x="5504840" y="1716059"/>
                  </a:cubicBezTo>
                  <a:lnTo>
                    <a:pt x="5502277" y="1716059"/>
                  </a:lnTo>
                  <a:cubicBezTo>
                    <a:pt x="5495100" y="1721185"/>
                    <a:pt x="5481773" y="1719135"/>
                    <a:pt x="5470495" y="1720160"/>
                  </a:cubicBezTo>
                  <a:cubicBezTo>
                    <a:pt x="5472033" y="1718622"/>
                    <a:pt x="5473058" y="1716572"/>
                    <a:pt x="5474596" y="1715034"/>
                  </a:cubicBezTo>
                  <a:cubicBezTo>
                    <a:pt x="5478697" y="1711958"/>
                    <a:pt x="5482798" y="1709395"/>
                    <a:pt x="5486386" y="1706832"/>
                  </a:cubicBezTo>
                  <a:close/>
                  <a:moveTo>
                    <a:pt x="4695961" y="1837032"/>
                  </a:moveTo>
                  <a:cubicBezTo>
                    <a:pt x="4694423" y="1826780"/>
                    <a:pt x="4692373" y="1816528"/>
                    <a:pt x="4690835" y="1806276"/>
                  </a:cubicBezTo>
                  <a:cubicBezTo>
                    <a:pt x="4705188" y="1802175"/>
                    <a:pt x="4739532" y="1787310"/>
                    <a:pt x="4744145" y="1772957"/>
                  </a:cubicBezTo>
                  <a:cubicBezTo>
                    <a:pt x="4744658" y="1758092"/>
                    <a:pt x="4745171" y="1742714"/>
                    <a:pt x="4745683" y="1727849"/>
                  </a:cubicBezTo>
                  <a:cubicBezTo>
                    <a:pt x="4759011" y="1721185"/>
                    <a:pt x="4768237" y="1712471"/>
                    <a:pt x="4779002" y="1703757"/>
                  </a:cubicBezTo>
                  <a:cubicBezTo>
                    <a:pt x="4796943" y="1704269"/>
                    <a:pt x="4812833" y="1712471"/>
                    <a:pt x="4825648" y="1715546"/>
                  </a:cubicBezTo>
                  <a:cubicBezTo>
                    <a:pt x="4831287" y="1732462"/>
                    <a:pt x="4834875" y="1738613"/>
                    <a:pt x="4852303" y="1744764"/>
                  </a:cubicBezTo>
                  <a:cubicBezTo>
                    <a:pt x="4851791" y="1764756"/>
                    <a:pt x="4832825" y="1774495"/>
                    <a:pt x="4838976" y="1794999"/>
                  </a:cubicBezTo>
                  <a:cubicBezTo>
                    <a:pt x="4845639" y="1816015"/>
                    <a:pt x="4886647" y="1829343"/>
                    <a:pt x="4890748" y="1844208"/>
                  </a:cubicBezTo>
                  <a:cubicBezTo>
                    <a:pt x="4889723" y="1849847"/>
                    <a:pt x="4889210" y="1855485"/>
                    <a:pt x="4888185" y="1861637"/>
                  </a:cubicBezTo>
                  <a:cubicBezTo>
                    <a:pt x="4890748" y="1869326"/>
                    <a:pt x="4900487" y="1884704"/>
                    <a:pt x="4906639" y="1889317"/>
                  </a:cubicBezTo>
                  <a:cubicBezTo>
                    <a:pt x="4905101" y="1890855"/>
                    <a:pt x="4903050" y="1891880"/>
                    <a:pt x="4901513" y="1893418"/>
                  </a:cubicBezTo>
                  <a:cubicBezTo>
                    <a:pt x="4895874" y="1889830"/>
                    <a:pt x="4890235" y="1884191"/>
                    <a:pt x="4881521" y="1888292"/>
                  </a:cubicBezTo>
                  <a:cubicBezTo>
                    <a:pt x="4872295" y="1892905"/>
                    <a:pt x="4868706" y="1905207"/>
                    <a:pt x="4864093" y="1914947"/>
                  </a:cubicBezTo>
                  <a:cubicBezTo>
                    <a:pt x="4850253" y="1913409"/>
                    <a:pt x="4836925" y="1911359"/>
                    <a:pt x="4823085" y="1909821"/>
                  </a:cubicBezTo>
                  <a:cubicBezTo>
                    <a:pt x="4779002" y="1892393"/>
                    <a:pt x="4755422" y="1837545"/>
                    <a:pt x="4695961" y="1837032"/>
                  </a:cubicBezTo>
                  <a:close/>
                  <a:moveTo>
                    <a:pt x="4115188" y="1684278"/>
                  </a:moveTo>
                  <a:cubicBezTo>
                    <a:pt x="4135180" y="1684791"/>
                    <a:pt x="4145944" y="1684278"/>
                    <a:pt x="4168498" y="1684278"/>
                  </a:cubicBezTo>
                  <a:cubicBezTo>
                    <a:pt x="4163372" y="1694530"/>
                    <a:pt x="4162860" y="1704269"/>
                    <a:pt x="4159272" y="1718622"/>
                  </a:cubicBezTo>
                  <a:lnTo>
                    <a:pt x="4154146" y="1718622"/>
                  </a:lnTo>
                  <a:cubicBezTo>
                    <a:pt x="4142869" y="1704269"/>
                    <a:pt x="4120314" y="1704269"/>
                    <a:pt x="4109037" y="1690942"/>
                  </a:cubicBezTo>
                  <a:cubicBezTo>
                    <a:pt x="4110575" y="1689404"/>
                    <a:pt x="4111600" y="1687354"/>
                    <a:pt x="4113138" y="1685816"/>
                  </a:cubicBezTo>
                  <a:cubicBezTo>
                    <a:pt x="4113138" y="1685303"/>
                    <a:pt x="4114163" y="1684791"/>
                    <a:pt x="4115188" y="1684278"/>
                  </a:cubicBezTo>
                  <a:close/>
                  <a:moveTo>
                    <a:pt x="6659209" y="1782697"/>
                  </a:moveTo>
                  <a:cubicBezTo>
                    <a:pt x="6659209" y="1777058"/>
                    <a:pt x="6655108" y="1766294"/>
                    <a:pt x="6655108" y="1765268"/>
                  </a:cubicBezTo>
                  <a:cubicBezTo>
                    <a:pt x="6658696" y="1758092"/>
                    <a:pt x="6662284" y="1750916"/>
                    <a:pt x="6665873" y="1744252"/>
                  </a:cubicBezTo>
                  <a:cubicBezTo>
                    <a:pt x="6663822" y="1738101"/>
                    <a:pt x="6661259" y="1731950"/>
                    <a:pt x="6659209" y="1725798"/>
                  </a:cubicBezTo>
                  <a:cubicBezTo>
                    <a:pt x="6659721" y="1724773"/>
                    <a:pt x="6660234" y="1724261"/>
                    <a:pt x="6660747" y="1723235"/>
                  </a:cubicBezTo>
                  <a:cubicBezTo>
                    <a:pt x="6661259" y="1722723"/>
                    <a:pt x="6661772" y="1722210"/>
                    <a:pt x="6662284" y="1721698"/>
                  </a:cubicBezTo>
                  <a:cubicBezTo>
                    <a:pt x="6666898" y="1722210"/>
                    <a:pt x="6667410" y="1721698"/>
                    <a:pt x="6671511" y="1719135"/>
                  </a:cubicBezTo>
                  <a:lnTo>
                    <a:pt x="6671511" y="1714009"/>
                  </a:lnTo>
                  <a:cubicBezTo>
                    <a:pt x="6666385" y="1708370"/>
                    <a:pt x="6662284" y="1708883"/>
                    <a:pt x="6660747" y="1698118"/>
                  </a:cubicBezTo>
                  <a:cubicBezTo>
                    <a:pt x="6673562" y="1692480"/>
                    <a:pt x="6685864" y="1686841"/>
                    <a:pt x="6704317" y="1683253"/>
                  </a:cubicBezTo>
                  <a:cubicBezTo>
                    <a:pt x="6715082" y="1699656"/>
                    <a:pt x="6734048" y="1730924"/>
                    <a:pt x="6729435" y="1757579"/>
                  </a:cubicBezTo>
                  <a:lnTo>
                    <a:pt x="6726872" y="1757579"/>
                  </a:lnTo>
                  <a:lnTo>
                    <a:pt x="6712519" y="1757579"/>
                  </a:lnTo>
                  <a:cubicBezTo>
                    <a:pt x="6693553" y="1763218"/>
                    <a:pt x="6688940" y="1781159"/>
                    <a:pt x="6659209" y="1782697"/>
                  </a:cubicBezTo>
                  <a:close/>
                  <a:moveTo>
                    <a:pt x="5428463" y="1681715"/>
                  </a:moveTo>
                  <a:lnTo>
                    <a:pt x="5433589" y="1681715"/>
                  </a:lnTo>
                  <a:cubicBezTo>
                    <a:pt x="5434614" y="1693505"/>
                    <a:pt x="5440253" y="1695555"/>
                    <a:pt x="5442816" y="1701706"/>
                  </a:cubicBezTo>
                  <a:cubicBezTo>
                    <a:pt x="5445379" y="1708883"/>
                    <a:pt x="5439227" y="1719135"/>
                    <a:pt x="5440253" y="1726824"/>
                  </a:cubicBezTo>
                  <a:lnTo>
                    <a:pt x="5457680" y="1726824"/>
                  </a:lnTo>
                  <a:lnTo>
                    <a:pt x="5457680" y="1728361"/>
                  </a:lnTo>
                  <a:lnTo>
                    <a:pt x="5455117" y="1728361"/>
                  </a:lnTo>
                  <a:cubicBezTo>
                    <a:pt x="5448454" y="1732462"/>
                    <a:pt x="5439227" y="1732462"/>
                    <a:pt x="5435127" y="1739126"/>
                  </a:cubicBezTo>
                  <a:cubicBezTo>
                    <a:pt x="5433076" y="1747840"/>
                    <a:pt x="5443841" y="1751428"/>
                    <a:pt x="5440253" y="1763218"/>
                  </a:cubicBezTo>
                  <a:cubicBezTo>
                    <a:pt x="5436152" y="1767831"/>
                    <a:pt x="5432051" y="1772957"/>
                    <a:pt x="5428463" y="1777571"/>
                  </a:cubicBezTo>
                  <a:cubicBezTo>
                    <a:pt x="5427950" y="1783209"/>
                    <a:pt x="5427438" y="1788848"/>
                    <a:pt x="5426925" y="1794999"/>
                  </a:cubicBezTo>
                  <a:cubicBezTo>
                    <a:pt x="5418723" y="1794486"/>
                    <a:pt x="5410009" y="1793974"/>
                    <a:pt x="5401808" y="1793461"/>
                  </a:cubicBezTo>
                  <a:lnTo>
                    <a:pt x="5401808" y="1794999"/>
                  </a:lnTo>
                  <a:cubicBezTo>
                    <a:pt x="5403858" y="1802688"/>
                    <a:pt x="5408984" y="1805763"/>
                    <a:pt x="5408471" y="1812427"/>
                  </a:cubicBezTo>
                  <a:cubicBezTo>
                    <a:pt x="5401808" y="1814990"/>
                    <a:pt x="5395144" y="1817553"/>
                    <a:pt x="5388480" y="1820629"/>
                  </a:cubicBezTo>
                  <a:cubicBezTo>
                    <a:pt x="5386942" y="1831393"/>
                    <a:pt x="5385917" y="1841645"/>
                    <a:pt x="5384379" y="1852410"/>
                  </a:cubicBezTo>
                  <a:cubicBezTo>
                    <a:pt x="5383354" y="1852923"/>
                    <a:pt x="5382841" y="1853435"/>
                    <a:pt x="5381816" y="1853948"/>
                  </a:cubicBezTo>
                  <a:cubicBezTo>
                    <a:pt x="5366951" y="1843183"/>
                    <a:pt x="5361313" y="1855998"/>
                    <a:pt x="5351061" y="1863174"/>
                  </a:cubicBezTo>
                  <a:cubicBezTo>
                    <a:pt x="5338758" y="1871889"/>
                    <a:pt x="5327994" y="1854973"/>
                    <a:pt x="5319279" y="1874964"/>
                  </a:cubicBezTo>
                  <a:cubicBezTo>
                    <a:pt x="5319792" y="1882653"/>
                    <a:pt x="5320305" y="1889830"/>
                    <a:pt x="5320817" y="1897519"/>
                  </a:cubicBezTo>
                  <a:cubicBezTo>
                    <a:pt x="5285448" y="1903157"/>
                    <a:pt x="5230088" y="1918022"/>
                    <a:pt x="5194718" y="1901619"/>
                  </a:cubicBezTo>
                  <a:lnTo>
                    <a:pt x="5194718" y="1900082"/>
                  </a:lnTo>
                  <a:cubicBezTo>
                    <a:pt x="5199844" y="1888292"/>
                    <a:pt x="5221373" y="1880090"/>
                    <a:pt x="5215735" y="1864200"/>
                  </a:cubicBezTo>
                  <a:cubicBezTo>
                    <a:pt x="5212147" y="1857023"/>
                    <a:pt x="5203432" y="1855485"/>
                    <a:pt x="5194718" y="1853435"/>
                  </a:cubicBezTo>
                  <a:cubicBezTo>
                    <a:pt x="5193693" y="1812427"/>
                    <a:pt x="5189592" y="1788335"/>
                    <a:pt x="5206508" y="1758092"/>
                  </a:cubicBezTo>
                  <a:lnTo>
                    <a:pt x="5208046" y="1758092"/>
                  </a:lnTo>
                  <a:cubicBezTo>
                    <a:pt x="5219836" y="1759630"/>
                    <a:pt x="5227012" y="1768344"/>
                    <a:pt x="5237264" y="1766294"/>
                  </a:cubicBezTo>
                  <a:cubicBezTo>
                    <a:pt x="5248029" y="1764243"/>
                    <a:pt x="5244953" y="1753991"/>
                    <a:pt x="5251617" y="1748865"/>
                  </a:cubicBezTo>
                  <a:cubicBezTo>
                    <a:pt x="5259818" y="1746302"/>
                    <a:pt x="5268533" y="1743739"/>
                    <a:pt x="5276734" y="1740664"/>
                  </a:cubicBezTo>
                  <a:cubicBezTo>
                    <a:pt x="5280322" y="1732462"/>
                    <a:pt x="5283910" y="1723748"/>
                    <a:pt x="5287498" y="1715546"/>
                  </a:cubicBezTo>
                  <a:cubicBezTo>
                    <a:pt x="5289549" y="1713496"/>
                    <a:pt x="5304927" y="1706320"/>
                    <a:pt x="5308515" y="1703757"/>
                  </a:cubicBezTo>
                  <a:cubicBezTo>
                    <a:pt x="5315691" y="1705807"/>
                    <a:pt x="5325943" y="1704269"/>
                    <a:pt x="5333632" y="1706320"/>
                  </a:cubicBezTo>
                  <a:cubicBezTo>
                    <a:pt x="5343884" y="1708883"/>
                    <a:pt x="5352598" y="1718622"/>
                    <a:pt x="5365413" y="1721185"/>
                  </a:cubicBezTo>
                  <a:cubicBezTo>
                    <a:pt x="5377715" y="1712471"/>
                    <a:pt x="5398219" y="1714009"/>
                    <a:pt x="5410522" y="1705295"/>
                  </a:cubicBezTo>
                  <a:cubicBezTo>
                    <a:pt x="5416673" y="1700169"/>
                    <a:pt x="5422824" y="1687354"/>
                    <a:pt x="5428463" y="1681715"/>
                  </a:cubicBezTo>
                  <a:close/>
                  <a:moveTo>
                    <a:pt x="4829749" y="1647371"/>
                  </a:moveTo>
                  <a:cubicBezTo>
                    <a:pt x="4841026" y="1649934"/>
                    <a:pt x="4846665" y="1651984"/>
                    <a:pt x="4850765" y="1662236"/>
                  </a:cubicBezTo>
                  <a:cubicBezTo>
                    <a:pt x="4847690" y="1661724"/>
                    <a:pt x="4844614" y="1661211"/>
                    <a:pt x="4841539" y="1660699"/>
                  </a:cubicBezTo>
                  <a:cubicBezTo>
                    <a:pt x="4837950" y="1656085"/>
                    <a:pt x="4833850" y="1651472"/>
                    <a:pt x="4829749" y="1647371"/>
                  </a:cubicBezTo>
                  <a:close/>
                  <a:moveTo>
                    <a:pt x="5035813" y="1706832"/>
                  </a:moveTo>
                  <a:cubicBezTo>
                    <a:pt x="5060418" y="1705295"/>
                    <a:pt x="5075283" y="1677614"/>
                    <a:pt x="5106039" y="1684278"/>
                  </a:cubicBezTo>
                  <a:cubicBezTo>
                    <a:pt x="5106552" y="1684791"/>
                    <a:pt x="5107064" y="1685303"/>
                    <a:pt x="5107577" y="1685816"/>
                  </a:cubicBezTo>
                  <a:lnTo>
                    <a:pt x="5157811" y="1703244"/>
                  </a:lnTo>
                  <a:cubicBezTo>
                    <a:pt x="5175752" y="1715546"/>
                    <a:pt x="5172676" y="1724773"/>
                    <a:pt x="5200357" y="1728361"/>
                  </a:cubicBezTo>
                  <a:cubicBezTo>
                    <a:pt x="5202407" y="1773983"/>
                    <a:pt x="5178315" y="1804226"/>
                    <a:pt x="5192155" y="1857023"/>
                  </a:cubicBezTo>
                  <a:cubicBezTo>
                    <a:pt x="5201895" y="1858048"/>
                    <a:pt x="5208558" y="1860611"/>
                    <a:pt x="5213172" y="1866250"/>
                  </a:cubicBezTo>
                  <a:cubicBezTo>
                    <a:pt x="5210609" y="1880090"/>
                    <a:pt x="5198306" y="1885729"/>
                    <a:pt x="5190617" y="1895468"/>
                  </a:cubicBezTo>
                  <a:lnTo>
                    <a:pt x="5190617" y="1900594"/>
                  </a:lnTo>
                  <a:cubicBezTo>
                    <a:pt x="5208558" y="1926224"/>
                    <a:pt x="5239314" y="1941602"/>
                    <a:pt x="5247516" y="1976458"/>
                  </a:cubicBezTo>
                  <a:cubicBezTo>
                    <a:pt x="5227012" y="1980047"/>
                    <a:pt x="5205995" y="1988761"/>
                    <a:pt x="5210609" y="2012340"/>
                  </a:cubicBezTo>
                  <a:cubicBezTo>
                    <a:pt x="5180365" y="2011828"/>
                    <a:pt x="5132181" y="2007214"/>
                    <a:pt x="5109627" y="1994912"/>
                  </a:cubicBezTo>
                  <a:cubicBezTo>
                    <a:pt x="5108089" y="1981072"/>
                    <a:pt x="5103989" y="1972870"/>
                    <a:pt x="5096300" y="1965694"/>
                  </a:cubicBezTo>
                  <a:cubicBezTo>
                    <a:pt x="5079896" y="1965694"/>
                    <a:pt x="5074258" y="1971845"/>
                    <a:pt x="5061956" y="1974921"/>
                  </a:cubicBezTo>
                  <a:cubicBezTo>
                    <a:pt x="5045040" y="1979021"/>
                    <a:pt x="4977889" y="1945190"/>
                    <a:pt x="4973276" y="1939039"/>
                  </a:cubicBezTo>
                  <a:cubicBezTo>
                    <a:pt x="4960974" y="1924173"/>
                    <a:pt x="4954823" y="1901107"/>
                    <a:pt x="4944058" y="1885729"/>
                  </a:cubicBezTo>
                  <a:cubicBezTo>
                    <a:pt x="4912790" y="1887779"/>
                    <a:pt x="4903050" y="1892905"/>
                    <a:pt x="4890748" y="1860611"/>
                  </a:cubicBezTo>
                  <a:cubicBezTo>
                    <a:pt x="4886647" y="1849847"/>
                    <a:pt x="4895361" y="1844208"/>
                    <a:pt x="4888185" y="1833956"/>
                  </a:cubicBezTo>
                  <a:cubicBezTo>
                    <a:pt x="4878958" y="1829343"/>
                    <a:pt x="4869732" y="1824217"/>
                    <a:pt x="4860505" y="1819091"/>
                  </a:cubicBezTo>
                  <a:cubicBezTo>
                    <a:pt x="4857942" y="1813965"/>
                    <a:pt x="4855379" y="1808326"/>
                    <a:pt x="4852303" y="1803201"/>
                  </a:cubicBezTo>
                  <a:cubicBezTo>
                    <a:pt x="4848715" y="1800125"/>
                    <a:pt x="4845127" y="1797049"/>
                    <a:pt x="4841539" y="1793974"/>
                  </a:cubicBezTo>
                  <a:cubicBezTo>
                    <a:pt x="4834362" y="1772957"/>
                    <a:pt x="4865118" y="1764243"/>
                    <a:pt x="4854866" y="1743739"/>
                  </a:cubicBezTo>
                  <a:cubicBezTo>
                    <a:pt x="4851791" y="1737075"/>
                    <a:pt x="4837438" y="1738613"/>
                    <a:pt x="4833850" y="1731950"/>
                  </a:cubicBezTo>
                  <a:cubicBezTo>
                    <a:pt x="4816421" y="1698631"/>
                    <a:pt x="4813858" y="1676589"/>
                    <a:pt x="4816421" y="1639169"/>
                  </a:cubicBezTo>
                  <a:cubicBezTo>
                    <a:pt x="4827186" y="1642758"/>
                    <a:pt x="4829236" y="1657110"/>
                    <a:pt x="4838976" y="1663262"/>
                  </a:cubicBezTo>
                  <a:cubicBezTo>
                    <a:pt x="4859992" y="1674026"/>
                    <a:pt x="4885110" y="1654035"/>
                    <a:pt x="4895874" y="1644808"/>
                  </a:cubicBezTo>
                  <a:cubicBezTo>
                    <a:pt x="4896899" y="1645321"/>
                    <a:pt x="4897412" y="1645833"/>
                    <a:pt x="4898437" y="1646346"/>
                  </a:cubicBezTo>
                  <a:cubicBezTo>
                    <a:pt x="4897412" y="1653522"/>
                    <a:pt x="4896899" y="1660699"/>
                    <a:pt x="4895874" y="1667362"/>
                  </a:cubicBezTo>
                  <a:cubicBezTo>
                    <a:pt x="4909202" y="1677102"/>
                    <a:pt x="4915865" y="1694530"/>
                    <a:pt x="4925092" y="1700681"/>
                  </a:cubicBezTo>
                  <a:cubicBezTo>
                    <a:pt x="4933806" y="1702732"/>
                    <a:pt x="4943033" y="1705295"/>
                    <a:pt x="4951747" y="1707345"/>
                  </a:cubicBezTo>
                  <a:cubicBezTo>
                    <a:pt x="4957386" y="1713496"/>
                    <a:pt x="4963024" y="1719647"/>
                    <a:pt x="4969176" y="1725798"/>
                  </a:cubicBezTo>
                  <a:cubicBezTo>
                    <a:pt x="4985066" y="1737075"/>
                    <a:pt x="5021460" y="1725286"/>
                    <a:pt x="5034275" y="1719135"/>
                  </a:cubicBezTo>
                  <a:cubicBezTo>
                    <a:pt x="5034788" y="1715034"/>
                    <a:pt x="5035300" y="1710933"/>
                    <a:pt x="5035813" y="1706832"/>
                  </a:cubicBezTo>
                  <a:close/>
                  <a:moveTo>
                    <a:pt x="3889645" y="1639169"/>
                  </a:moveTo>
                  <a:cubicBezTo>
                    <a:pt x="3891696" y="1639682"/>
                    <a:pt x="3894259" y="1640195"/>
                    <a:pt x="3896309" y="1640707"/>
                  </a:cubicBezTo>
                  <a:lnTo>
                    <a:pt x="3896309" y="1647371"/>
                  </a:lnTo>
                  <a:cubicBezTo>
                    <a:pt x="3895284" y="1648396"/>
                    <a:pt x="3894771" y="1648909"/>
                    <a:pt x="3893746" y="1649934"/>
                  </a:cubicBezTo>
                  <a:cubicBezTo>
                    <a:pt x="3886570" y="1649934"/>
                    <a:pt x="3884007" y="1648909"/>
                    <a:pt x="3880419" y="1645833"/>
                  </a:cubicBezTo>
                  <a:cubicBezTo>
                    <a:pt x="3883494" y="1643783"/>
                    <a:pt x="3886570" y="1641220"/>
                    <a:pt x="3889645" y="1639169"/>
                  </a:cubicBezTo>
                  <a:close/>
                  <a:moveTo>
                    <a:pt x="5490487" y="1653522"/>
                  </a:moveTo>
                  <a:cubicBezTo>
                    <a:pt x="5491512" y="1659673"/>
                    <a:pt x="5492025" y="1665825"/>
                    <a:pt x="5493050" y="1671976"/>
                  </a:cubicBezTo>
                  <a:cubicBezTo>
                    <a:pt x="5502277" y="1674539"/>
                    <a:pt x="5508940" y="1679152"/>
                    <a:pt x="5515604" y="1683765"/>
                  </a:cubicBezTo>
                  <a:cubicBezTo>
                    <a:pt x="5517142" y="1693505"/>
                    <a:pt x="5518167" y="1703244"/>
                    <a:pt x="5519705" y="1712984"/>
                  </a:cubicBezTo>
                  <a:cubicBezTo>
                    <a:pt x="5518167" y="1713496"/>
                    <a:pt x="5517142" y="1714009"/>
                    <a:pt x="5515604" y="1714521"/>
                  </a:cubicBezTo>
                  <a:cubicBezTo>
                    <a:pt x="5505352" y="1710421"/>
                    <a:pt x="5495100" y="1706320"/>
                    <a:pt x="5484848" y="1702732"/>
                  </a:cubicBezTo>
                  <a:cubicBezTo>
                    <a:pt x="5475109" y="1711446"/>
                    <a:pt x="5460243" y="1727336"/>
                    <a:pt x="5442303" y="1722723"/>
                  </a:cubicBezTo>
                  <a:lnTo>
                    <a:pt x="5442303" y="1721185"/>
                  </a:lnTo>
                  <a:cubicBezTo>
                    <a:pt x="5446404" y="1702219"/>
                    <a:pt x="5442816" y="1693505"/>
                    <a:pt x="5434101" y="1677614"/>
                  </a:cubicBezTo>
                  <a:cubicBezTo>
                    <a:pt x="5431538" y="1678127"/>
                    <a:pt x="5428975" y="1678639"/>
                    <a:pt x="5425900" y="1679152"/>
                  </a:cubicBezTo>
                  <a:cubicBezTo>
                    <a:pt x="5413597" y="1684278"/>
                    <a:pt x="5416673" y="1692480"/>
                    <a:pt x="5408471" y="1700169"/>
                  </a:cubicBezTo>
                  <a:cubicBezTo>
                    <a:pt x="5398732" y="1709908"/>
                    <a:pt x="5373615" y="1708883"/>
                    <a:pt x="5361825" y="1716059"/>
                  </a:cubicBezTo>
                  <a:cubicBezTo>
                    <a:pt x="5351061" y="1707345"/>
                    <a:pt x="5363876" y="1695043"/>
                    <a:pt x="5368489" y="1689404"/>
                  </a:cubicBezTo>
                  <a:cubicBezTo>
                    <a:pt x="5366439" y="1669925"/>
                    <a:pt x="5360287" y="1666337"/>
                    <a:pt x="5350035" y="1655060"/>
                  </a:cubicBezTo>
                  <a:cubicBezTo>
                    <a:pt x="5351573" y="1654035"/>
                    <a:pt x="5352598" y="1653522"/>
                    <a:pt x="5354136" y="1652497"/>
                  </a:cubicBezTo>
                  <a:cubicBezTo>
                    <a:pt x="5360287" y="1650959"/>
                    <a:pt x="5366439" y="1648909"/>
                    <a:pt x="5372589" y="1647371"/>
                  </a:cubicBezTo>
                  <a:cubicBezTo>
                    <a:pt x="5377203" y="1635069"/>
                    <a:pt x="5384379" y="1632506"/>
                    <a:pt x="5390018" y="1620716"/>
                  </a:cubicBezTo>
                  <a:cubicBezTo>
                    <a:pt x="5404371" y="1620716"/>
                    <a:pt x="5407959" y="1617128"/>
                    <a:pt x="5417698" y="1614052"/>
                  </a:cubicBezTo>
                  <a:lnTo>
                    <a:pt x="5417698" y="1619178"/>
                  </a:lnTo>
                  <a:cubicBezTo>
                    <a:pt x="5416160" y="1622766"/>
                    <a:pt x="5414110" y="1626354"/>
                    <a:pt x="5412572" y="1629943"/>
                  </a:cubicBezTo>
                  <a:cubicBezTo>
                    <a:pt x="5398219" y="1629430"/>
                    <a:pt x="5392581" y="1634043"/>
                    <a:pt x="5387455" y="1643270"/>
                  </a:cubicBezTo>
                  <a:cubicBezTo>
                    <a:pt x="5387967" y="1644808"/>
                    <a:pt x="5388480" y="1646858"/>
                    <a:pt x="5388993" y="1648396"/>
                  </a:cubicBezTo>
                  <a:cubicBezTo>
                    <a:pt x="5432564" y="1648396"/>
                    <a:pt x="5448454" y="1654035"/>
                    <a:pt x="5490487" y="1653522"/>
                  </a:cubicBezTo>
                  <a:close/>
                  <a:moveTo>
                    <a:pt x="6997523" y="1607388"/>
                  </a:moveTo>
                  <a:cubicBezTo>
                    <a:pt x="6999061" y="1629943"/>
                    <a:pt x="7011876" y="1645321"/>
                    <a:pt x="7009313" y="1668387"/>
                  </a:cubicBezTo>
                  <a:cubicBezTo>
                    <a:pt x="7001624" y="1674026"/>
                    <a:pt x="6994447" y="1679665"/>
                    <a:pt x="6986758" y="1685816"/>
                  </a:cubicBezTo>
                  <a:cubicBezTo>
                    <a:pt x="6988297" y="1713496"/>
                    <a:pt x="6984195" y="1728361"/>
                    <a:pt x="6978557" y="1756042"/>
                  </a:cubicBezTo>
                  <a:cubicBezTo>
                    <a:pt x="6973944" y="1762705"/>
                    <a:pt x="6969842" y="1766294"/>
                    <a:pt x="6958566" y="1766806"/>
                  </a:cubicBezTo>
                  <a:cubicBezTo>
                    <a:pt x="6957541" y="1765268"/>
                    <a:pt x="6957028" y="1763218"/>
                    <a:pt x="6956003" y="1761680"/>
                  </a:cubicBezTo>
                  <a:lnTo>
                    <a:pt x="6953440" y="1761680"/>
                  </a:lnTo>
                  <a:cubicBezTo>
                    <a:pt x="6950364" y="1767831"/>
                    <a:pt x="6947801" y="1772445"/>
                    <a:pt x="6942675" y="1776546"/>
                  </a:cubicBezTo>
                  <a:cubicBezTo>
                    <a:pt x="6938062" y="1775008"/>
                    <a:pt x="6932936" y="1772957"/>
                    <a:pt x="6928322" y="1771420"/>
                  </a:cubicBezTo>
                  <a:cubicBezTo>
                    <a:pt x="6923196" y="1778596"/>
                    <a:pt x="6919608" y="1783209"/>
                    <a:pt x="6907306" y="1783209"/>
                  </a:cubicBezTo>
                  <a:cubicBezTo>
                    <a:pt x="6902180" y="1779621"/>
                    <a:pt x="6896541" y="1776033"/>
                    <a:pt x="6891415" y="1772445"/>
                  </a:cubicBezTo>
                  <a:cubicBezTo>
                    <a:pt x="6887314" y="1775008"/>
                    <a:pt x="6887827" y="1773983"/>
                    <a:pt x="6886290" y="1779109"/>
                  </a:cubicBezTo>
                  <a:cubicBezTo>
                    <a:pt x="6889365" y="1783722"/>
                    <a:pt x="6890903" y="1784234"/>
                    <a:pt x="6891415" y="1788335"/>
                  </a:cubicBezTo>
                  <a:cubicBezTo>
                    <a:pt x="6882701" y="1792949"/>
                    <a:pt x="6876038" y="1807814"/>
                    <a:pt x="6862197" y="1803201"/>
                  </a:cubicBezTo>
                  <a:cubicBezTo>
                    <a:pt x="6860660" y="1802175"/>
                    <a:pt x="6859634" y="1801663"/>
                    <a:pt x="6858097" y="1800638"/>
                  </a:cubicBezTo>
                  <a:cubicBezTo>
                    <a:pt x="6859122" y="1794486"/>
                    <a:pt x="6859634" y="1788335"/>
                    <a:pt x="6860660" y="1782184"/>
                  </a:cubicBezTo>
                  <a:cubicBezTo>
                    <a:pt x="6859122" y="1781159"/>
                    <a:pt x="6858097" y="1780646"/>
                    <a:pt x="6856559" y="1779621"/>
                  </a:cubicBezTo>
                  <a:cubicBezTo>
                    <a:pt x="6823240" y="1763218"/>
                    <a:pt x="6787358" y="1805251"/>
                    <a:pt x="6761216" y="1795512"/>
                  </a:cubicBezTo>
                  <a:lnTo>
                    <a:pt x="6761216" y="1790386"/>
                  </a:lnTo>
                  <a:cubicBezTo>
                    <a:pt x="6778644" y="1782697"/>
                    <a:pt x="6787870" y="1766806"/>
                    <a:pt x="6802223" y="1759630"/>
                  </a:cubicBezTo>
                  <a:cubicBezTo>
                    <a:pt x="6810425" y="1760655"/>
                    <a:pt x="6818114" y="1761168"/>
                    <a:pt x="6826315" y="1762193"/>
                  </a:cubicBezTo>
                  <a:cubicBezTo>
                    <a:pt x="6837080" y="1759117"/>
                    <a:pt x="6847332" y="1756042"/>
                    <a:pt x="6858097" y="1752966"/>
                  </a:cubicBezTo>
                  <a:cubicBezTo>
                    <a:pt x="6859634" y="1755016"/>
                    <a:pt x="6860660" y="1757579"/>
                    <a:pt x="6862197" y="1759630"/>
                  </a:cubicBezTo>
                  <a:cubicBezTo>
                    <a:pt x="6888340" y="1758092"/>
                    <a:pt x="6883727" y="1723235"/>
                    <a:pt x="6902180" y="1710421"/>
                  </a:cubicBezTo>
                  <a:lnTo>
                    <a:pt x="6903718" y="1710421"/>
                  </a:lnTo>
                  <a:cubicBezTo>
                    <a:pt x="6904743" y="1719135"/>
                    <a:pt x="6906281" y="1718622"/>
                    <a:pt x="6911919" y="1722210"/>
                  </a:cubicBezTo>
                  <a:cubicBezTo>
                    <a:pt x="6942163" y="1710933"/>
                    <a:pt x="6945751" y="1696580"/>
                    <a:pt x="6959591" y="1668900"/>
                  </a:cubicBezTo>
                  <a:cubicBezTo>
                    <a:pt x="6963179" y="1664287"/>
                    <a:pt x="6966767" y="1660186"/>
                    <a:pt x="6970356" y="1655573"/>
                  </a:cubicBezTo>
                  <a:cubicBezTo>
                    <a:pt x="6972405" y="1647371"/>
                    <a:pt x="6965742" y="1644808"/>
                    <a:pt x="6965230" y="1639682"/>
                  </a:cubicBezTo>
                  <a:cubicBezTo>
                    <a:pt x="6966767" y="1633018"/>
                    <a:pt x="6968818" y="1626354"/>
                    <a:pt x="6970356" y="1619691"/>
                  </a:cubicBezTo>
                  <a:cubicBezTo>
                    <a:pt x="6980094" y="1615590"/>
                    <a:pt x="6984195" y="1608926"/>
                    <a:pt x="6997523" y="1607388"/>
                  </a:cubicBezTo>
                  <a:close/>
                  <a:moveTo>
                    <a:pt x="4029072" y="1605851"/>
                  </a:moveTo>
                  <a:cubicBezTo>
                    <a:pt x="4032147" y="1606363"/>
                    <a:pt x="4035223" y="1606876"/>
                    <a:pt x="4038299" y="1607388"/>
                  </a:cubicBezTo>
                  <a:cubicBezTo>
                    <a:pt x="4039836" y="1608926"/>
                    <a:pt x="4041887" y="1610977"/>
                    <a:pt x="4043425" y="1612514"/>
                  </a:cubicBezTo>
                  <a:cubicBezTo>
                    <a:pt x="4040349" y="1623791"/>
                    <a:pt x="4042399" y="1644808"/>
                    <a:pt x="4036761" y="1653522"/>
                  </a:cubicBezTo>
                  <a:cubicBezTo>
                    <a:pt x="4031122" y="1656085"/>
                    <a:pt x="4025484" y="1658648"/>
                    <a:pt x="4019332" y="1661724"/>
                  </a:cubicBezTo>
                  <a:cubicBezTo>
                    <a:pt x="4017282" y="1653010"/>
                    <a:pt x="4020358" y="1642245"/>
                    <a:pt x="4017795" y="1632506"/>
                  </a:cubicBezTo>
                  <a:cubicBezTo>
                    <a:pt x="4014719" y="1625329"/>
                    <a:pt x="4011643" y="1618153"/>
                    <a:pt x="4008568" y="1611489"/>
                  </a:cubicBezTo>
                  <a:cubicBezTo>
                    <a:pt x="4019332" y="1611489"/>
                    <a:pt x="4023946" y="1610464"/>
                    <a:pt x="4029072" y="1605851"/>
                  </a:cubicBezTo>
                  <a:close/>
                  <a:moveTo>
                    <a:pt x="4813858" y="1600725"/>
                  </a:moveTo>
                  <a:cubicBezTo>
                    <a:pt x="4820522" y="1601750"/>
                    <a:pt x="4827186" y="1602262"/>
                    <a:pt x="4833850" y="1603288"/>
                  </a:cubicBezTo>
                  <a:cubicBezTo>
                    <a:pt x="4833850" y="1603288"/>
                    <a:pt x="4863068" y="1659673"/>
                    <a:pt x="4863068" y="1660186"/>
                  </a:cubicBezTo>
                  <a:cubicBezTo>
                    <a:pt x="4860505" y="1660699"/>
                    <a:pt x="4857942" y="1661211"/>
                    <a:pt x="4854866" y="1661724"/>
                  </a:cubicBezTo>
                  <a:cubicBezTo>
                    <a:pt x="4848202" y="1640195"/>
                    <a:pt x="4812321" y="1637119"/>
                    <a:pt x="4798993" y="1621741"/>
                  </a:cubicBezTo>
                  <a:cubicBezTo>
                    <a:pt x="4797455" y="1616103"/>
                    <a:pt x="4795405" y="1610464"/>
                    <a:pt x="4793867" y="1604313"/>
                  </a:cubicBezTo>
                  <a:cubicBezTo>
                    <a:pt x="4801043" y="1603288"/>
                    <a:pt x="4807195" y="1601750"/>
                    <a:pt x="4813858" y="1600725"/>
                  </a:cubicBezTo>
                  <a:close/>
                  <a:moveTo>
                    <a:pt x="4862043" y="1587397"/>
                  </a:moveTo>
                  <a:cubicBezTo>
                    <a:pt x="4877933" y="1589448"/>
                    <a:pt x="4881009" y="1599699"/>
                    <a:pt x="4896387" y="1603288"/>
                  </a:cubicBezTo>
                  <a:cubicBezTo>
                    <a:pt x="4901000" y="1598162"/>
                    <a:pt x="4908689" y="1593036"/>
                    <a:pt x="4914840" y="1594061"/>
                  </a:cubicBezTo>
                  <a:cubicBezTo>
                    <a:pt x="4920479" y="1602262"/>
                    <a:pt x="4926117" y="1609951"/>
                    <a:pt x="4932269" y="1618153"/>
                  </a:cubicBezTo>
                  <a:cubicBezTo>
                    <a:pt x="4939445" y="1642758"/>
                    <a:pt x="4916891" y="1655060"/>
                    <a:pt x="4913815" y="1672488"/>
                  </a:cubicBezTo>
                  <a:cubicBezTo>
                    <a:pt x="4907151" y="1670950"/>
                    <a:pt x="4904076" y="1668900"/>
                    <a:pt x="4900487" y="1664287"/>
                  </a:cubicBezTo>
                  <a:cubicBezTo>
                    <a:pt x="4903050" y="1658136"/>
                    <a:pt x="4903563" y="1650447"/>
                    <a:pt x="4902025" y="1643270"/>
                  </a:cubicBezTo>
                  <a:cubicBezTo>
                    <a:pt x="4889210" y="1639682"/>
                    <a:pt x="4879984" y="1653010"/>
                    <a:pt x="4867681" y="1658136"/>
                  </a:cubicBezTo>
                  <a:cubicBezTo>
                    <a:pt x="4861017" y="1636094"/>
                    <a:pt x="4843076" y="1621741"/>
                    <a:pt x="4835900" y="1597136"/>
                  </a:cubicBezTo>
                  <a:lnTo>
                    <a:pt x="4837438" y="1597136"/>
                  </a:lnTo>
                  <a:cubicBezTo>
                    <a:pt x="4847690" y="1602262"/>
                    <a:pt x="4853328" y="1607901"/>
                    <a:pt x="4868194" y="1605338"/>
                  </a:cubicBezTo>
                  <a:cubicBezTo>
                    <a:pt x="4868706" y="1595086"/>
                    <a:pt x="4862043" y="1595599"/>
                    <a:pt x="4862043" y="1587397"/>
                  </a:cubicBezTo>
                  <a:close/>
                  <a:moveTo>
                    <a:pt x="4406856" y="1587397"/>
                  </a:moveTo>
                  <a:lnTo>
                    <a:pt x="4410957" y="1587397"/>
                  </a:lnTo>
                  <a:cubicBezTo>
                    <a:pt x="4411982" y="1597136"/>
                    <a:pt x="4408394" y="1603288"/>
                    <a:pt x="4401730" y="1608414"/>
                  </a:cubicBezTo>
                  <a:cubicBezTo>
                    <a:pt x="4380714" y="1599699"/>
                    <a:pt x="4386352" y="1608414"/>
                    <a:pt x="4370974" y="1610977"/>
                  </a:cubicBezTo>
                  <a:cubicBezTo>
                    <a:pt x="4370974" y="1610977"/>
                    <a:pt x="4361235" y="1605851"/>
                    <a:pt x="4357647" y="1605851"/>
                  </a:cubicBezTo>
                  <a:cubicBezTo>
                    <a:pt x="4355084" y="1607388"/>
                    <a:pt x="4352521" y="1609439"/>
                    <a:pt x="4349445" y="1610977"/>
                  </a:cubicBezTo>
                  <a:cubicBezTo>
                    <a:pt x="4349958" y="1618153"/>
                    <a:pt x="4351496" y="1620716"/>
                    <a:pt x="4347908" y="1624304"/>
                  </a:cubicBezTo>
                  <a:cubicBezTo>
                    <a:pt x="4333042" y="1628917"/>
                    <a:pt x="4329454" y="1612002"/>
                    <a:pt x="4317152" y="1625842"/>
                  </a:cubicBezTo>
                  <a:cubicBezTo>
                    <a:pt x="4323303" y="1637632"/>
                    <a:pt x="4335093" y="1642758"/>
                    <a:pt x="4337143" y="1657623"/>
                  </a:cubicBezTo>
                  <a:cubicBezTo>
                    <a:pt x="4331504" y="1658648"/>
                    <a:pt x="4330992" y="1659673"/>
                    <a:pt x="4327916" y="1662749"/>
                  </a:cubicBezTo>
                  <a:cubicBezTo>
                    <a:pt x="4328941" y="1664287"/>
                    <a:pt x="4329454" y="1665312"/>
                    <a:pt x="4330479" y="1666850"/>
                  </a:cubicBezTo>
                  <a:cubicBezTo>
                    <a:pt x="4332017" y="1668387"/>
                    <a:pt x="4333042" y="1670438"/>
                    <a:pt x="4334580" y="1671976"/>
                  </a:cubicBezTo>
                  <a:cubicBezTo>
                    <a:pt x="4341756" y="1670438"/>
                    <a:pt x="4344832" y="1666850"/>
                    <a:pt x="4352008" y="1669413"/>
                  </a:cubicBezTo>
                  <a:cubicBezTo>
                    <a:pt x="4354059" y="1670950"/>
                    <a:pt x="4356622" y="1671976"/>
                    <a:pt x="4358672" y="1673513"/>
                  </a:cubicBezTo>
                  <a:cubicBezTo>
                    <a:pt x="4359185" y="1675564"/>
                    <a:pt x="4359697" y="1678127"/>
                    <a:pt x="4360210" y="1680177"/>
                  </a:cubicBezTo>
                  <a:cubicBezTo>
                    <a:pt x="4358672" y="1681202"/>
                    <a:pt x="4357647" y="1681715"/>
                    <a:pt x="4356109" y="1682740"/>
                  </a:cubicBezTo>
                  <a:cubicBezTo>
                    <a:pt x="4348420" y="1688379"/>
                    <a:pt x="4339193" y="1682740"/>
                    <a:pt x="4329454" y="1686841"/>
                  </a:cubicBezTo>
                  <a:cubicBezTo>
                    <a:pt x="4329967" y="1688891"/>
                    <a:pt x="4330479" y="1691454"/>
                    <a:pt x="4330992" y="1693505"/>
                  </a:cubicBezTo>
                  <a:cubicBezTo>
                    <a:pt x="4335093" y="1694017"/>
                    <a:pt x="4339193" y="1694530"/>
                    <a:pt x="4342782" y="1695043"/>
                  </a:cubicBezTo>
                  <a:cubicBezTo>
                    <a:pt x="4343294" y="1696068"/>
                    <a:pt x="4343807" y="1696580"/>
                    <a:pt x="4344319" y="1697606"/>
                  </a:cubicBezTo>
                  <a:cubicBezTo>
                    <a:pt x="4343807" y="1698631"/>
                    <a:pt x="4343294" y="1699143"/>
                    <a:pt x="4342782" y="1700169"/>
                  </a:cubicBezTo>
                  <a:lnTo>
                    <a:pt x="4326891" y="1700169"/>
                  </a:lnTo>
                  <a:lnTo>
                    <a:pt x="4326891" y="1701706"/>
                  </a:lnTo>
                  <a:cubicBezTo>
                    <a:pt x="4328429" y="1708883"/>
                    <a:pt x="4330479" y="1716059"/>
                    <a:pt x="4332017" y="1722723"/>
                  </a:cubicBezTo>
                  <a:cubicBezTo>
                    <a:pt x="4322278" y="1717597"/>
                    <a:pt x="4312538" y="1711958"/>
                    <a:pt x="4302799" y="1706832"/>
                  </a:cubicBezTo>
                  <a:cubicBezTo>
                    <a:pt x="4298186" y="1699656"/>
                    <a:pt x="4298698" y="1689917"/>
                    <a:pt x="4294597" y="1684278"/>
                  </a:cubicBezTo>
                  <a:cubicBezTo>
                    <a:pt x="4296648" y="1680690"/>
                    <a:pt x="4295110" y="1682228"/>
                    <a:pt x="4298698" y="1680177"/>
                  </a:cubicBezTo>
                  <a:cubicBezTo>
                    <a:pt x="4306387" y="1679665"/>
                    <a:pt x="4313564" y="1679152"/>
                    <a:pt x="4321252" y="1678639"/>
                  </a:cubicBezTo>
                  <a:lnTo>
                    <a:pt x="4321252" y="1677102"/>
                  </a:lnTo>
                  <a:cubicBezTo>
                    <a:pt x="4320740" y="1675564"/>
                    <a:pt x="4320227" y="1673513"/>
                    <a:pt x="4319715" y="1671976"/>
                  </a:cubicBezTo>
                  <a:cubicBezTo>
                    <a:pt x="4306387" y="1664287"/>
                    <a:pt x="4302799" y="1667875"/>
                    <a:pt x="4287934" y="1670438"/>
                  </a:cubicBezTo>
                  <a:cubicBezTo>
                    <a:pt x="4282295" y="1657623"/>
                    <a:pt x="4280245" y="1650447"/>
                    <a:pt x="4272043" y="1641220"/>
                  </a:cubicBezTo>
                  <a:cubicBezTo>
                    <a:pt x="4278707" y="1630968"/>
                    <a:pt x="4285371" y="1620716"/>
                    <a:pt x="4292034" y="1610464"/>
                  </a:cubicBezTo>
                  <a:lnTo>
                    <a:pt x="4293572" y="1610464"/>
                  </a:lnTo>
                  <a:cubicBezTo>
                    <a:pt x="4315614" y="1610464"/>
                    <a:pt x="4323303" y="1598674"/>
                    <a:pt x="4338681" y="1592011"/>
                  </a:cubicBezTo>
                  <a:cubicBezTo>
                    <a:pt x="4368411" y="1579708"/>
                    <a:pt x="4384302" y="1613027"/>
                    <a:pt x="4406856" y="1587397"/>
                  </a:cubicBezTo>
                  <a:close/>
                  <a:moveTo>
                    <a:pt x="4405319" y="1639169"/>
                  </a:moveTo>
                  <a:cubicBezTo>
                    <a:pt x="4405831" y="1637119"/>
                    <a:pt x="4406344" y="1634556"/>
                    <a:pt x="4406856" y="1632506"/>
                  </a:cubicBezTo>
                  <a:cubicBezTo>
                    <a:pt x="4413008" y="1620716"/>
                    <a:pt x="4449914" y="1623791"/>
                    <a:pt x="4463754" y="1620716"/>
                  </a:cubicBezTo>
                  <a:cubicBezTo>
                    <a:pt x="4467343" y="1615590"/>
                    <a:pt x="4469393" y="1612002"/>
                    <a:pt x="4471956" y="1604825"/>
                  </a:cubicBezTo>
                  <a:lnTo>
                    <a:pt x="4517065" y="1604825"/>
                  </a:lnTo>
                  <a:cubicBezTo>
                    <a:pt x="4536543" y="1597649"/>
                    <a:pt x="4548846" y="1581246"/>
                    <a:pt x="4578064" y="1579708"/>
                  </a:cubicBezTo>
                  <a:cubicBezTo>
                    <a:pt x="4612920" y="1577658"/>
                    <a:pt x="4635987" y="1600725"/>
                    <a:pt x="4663155" y="1607388"/>
                  </a:cubicBezTo>
                  <a:cubicBezTo>
                    <a:pt x="4674432" y="1606363"/>
                    <a:pt x="4685197" y="1605851"/>
                    <a:pt x="4696474" y="1604825"/>
                  </a:cubicBezTo>
                  <a:cubicBezTo>
                    <a:pt x="4703650" y="1605851"/>
                    <a:pt x="4710826" y="1606363"/>
                    <a:pt x="4717490" y="1607388"/>
                  </a:cubicBezTo>
                  <a:cubicBezTo>
                    <a:pt x="4739532" y="1603800"/>
                    <a:pt x="4751322" y="1593548"/>
                    <a:pt x="4780027" y="1591498"/>
                  </a:cubicBezTo>
                  <a:cubicBezTo>
                    <a:pt x="4787716" y="1602262"/>
                    <a:pt x="4791304" y="1616103"/>
                    <a:pt x="4798480" y="1628917"/>
                  </a:cubicBezTo>
                  <a:cubicBezTo>
                    <a:pt x="4803606" y="1630455"/>
                    <a:pt x="4809245" y="1631480"/>
                    <a:pt x="4814371" y="1633018"/>
                  </a:cubicBezTo>
                  <a:cubicBezTo>
                    <a:pt x="4813858" y="1639682"/>
                    <a:pt x="4809758" y="1644808"/>
                    <a:pt x="4807707" y="1650447"/>
                  </a:cubicBezTo>
                  <a:cubicBezTo>
                    <a:pt x="4801556" y="1666337"/>
                    <a:pt x="4817447" y="1701194"/>
                    <a:pt x="4822060" y="1710421"/>
                  </a:cubicBezTo>
                  <a:cubicBezTo>
                    <a:pt x="4821035" y="1711446"/>
                    <a:pt x="4820522" y="1711958"/>
                    <a:pt x="4819497" y="1712984"/>
                  </a:cubicBezTo>
                  <a:cubicBezTo>
                    <a:pt x="4783103" y="1695043"/>
                    <a:pt x="4748246" y="1709395"/>
                    <a:pt x="4711852" y="1718109"/>
                  </a:cubicBezTo>
                  <a:cubicBezTo>
                    <a:pt x="4699037" y="1721185"/>
                    <a:pt x="4686222" y="1717084"/>
                    <a:pt x="4678533" y="1715546"/>
                  </a:cubicBezTo>
                  <a:cubicBezTo>
                    <a:pt x="4671356" y="1718109"/>
                    <a:pt x="4664180" y="1720672"/>
                    <a:pt x="4657516" y="1723748"/>
                  </a:cubicBezTo>
                  <a:cubicBezTo>
                    <a:pt x="4650852" y="1722210"/>
                    <a:pt x="4644189" y="1721185"/>
                    <a:pt x="4637525" y="1719647"/>
                  </a:cubicBezTo>
                  <a:cubicBezTo>
                    <a:pt x="4633937" y="1727849"/>
                    <a:pt x="4632912" y="1736050"/>
                    <a:pt x="4625735" y="1740664"/>
                  </a:cubicBezTo>
                  <a:cubicBezTo>
                    <a:pt x="4624710" y="1738613"/>
                    <a:pt x="4624197" y="1736050"/>
                    <a:pt x="4623172" y="1734000"/>
                  </a:cubicBezTo>
                  <a:cubicBezTo>
                    <a:pt x="4625735" y="1728361"/>
                    <a:pt x="4628298" y="1722723"/>
                    <a:pt x="4631374" y="1716572"/>
                  </a:cubicBezTo>
                  <a:cubicBezTo>
                    <a:pt x="4629836" y="1715546"/>
                    <a:pt x="4627786" y="1715034"/>
                    <a:pt x="4626248" y="1714009"/>
                  </a:cubicBezTo>
                  <a:cubicBezTo>
                    <a:pt x="4610870" y="1719647"/>
                    <a:pt x="4608307" y="1718109"/>
                    <a:pt x="4592929" y="1715546"/>
                  </a:cubicBezTo>
                  <a:cubicBezTo>
                    <a:pt x="4585240" y="1723235"/>
                    <a:pt x="4564736" y="1737075"/>
                    <a:pt x="4550384" y="1732975"/>
                  </a:cubicBezTo>
                  <a:cubicBezTo>
                    <a:pt x="4533468" y="1725798"/>
                    <a:pt x="4525266" y="1711446"/>
                    <a:pt x="4500149" y="1718622"/>
                  </a:cubicBezTo>
                  <a:cubicBezTo>
                    <a:pt x="4498611" y="1722210"/>
                    <a:pt x="4497586" y="1725798"/>
                    <a:pt x="4496048" y="1729387"/>
                  </a:cubicBezTo>
                  <a:cubicBezTo>
                    <a:pt x="4487334" y="1731950"/>
                    <a:pt x="4480670" y="1733487"/>
                    <a:pt x="4471956" y="1730924"/>
                  </a:cubicBezTo>
                  <a:cubicBezTo>
                    <a:pt x="4465292" y="1711446"/>
                    <a:pt x="4437099" y="1709908"/>
                    <a:pt x="4422747" y="1695043"/>
                  </a:cubicBezTo>
                  <a:cubicBezTo>
                    <a:pt x="4423259" y="1694017"/>
                    <a:pt x="4419671" y="1645321"/>
                    <a:pt x="4414545" y="1641732"/>
                  </a:cubicBezTo>
                  <a:cubicBezTo>
                    <a:pt x="4411982" y="1640195"/>
                    <a:pt x="4408394" y="1639682"/>
                    <a:pt x="4405319" y="1639169"/>
                  </a:cubicBezTo>
                  <a:close/>
                  <a:moveTo>
                    <a:pt x="4416083" y="1579196"/>
                  </a:moveTo>
                  <a:cubicBezTo>
                    <a:pt x="4425310" y="1580221"/>
                    <a:pt x="4434536" y="1580733"/>
                    <a:pt x="4443763" y="1581759"/>
                  </a:cubicBezTo>
                  <a:cubicBezTo>
                    <a:pt x="4447864" y="1593548"/>
                    <a:pt x="4457603" y="1593548"/>
                    <a:pt x="4464780" y="1601750"/>
                  </a:cubicBezTo>
                  <a:cubicBezTo>
                    <a:pt x="4455040" y="1602262"/>
                    <a:pt x="4445301" y="1602775"/>
                    <a:pt x="4435562" y="1603288"/>
                  </a:cubicBezTo>
                  <a:cubicBezTo>
                    <a:pt x="4422747" y="1607388"/>
                    <a:pt x="4422234" y="1620716"/>
                    <a:pt x="4404806" y="1612514"/>
                  </a:cubicBezTo>
                  <a:cubicBezTo>
                    <a:pt x="4414032" y="1598162"/>
                    <a:pt x="4411469" y="1589960"/>
                    <a:pt x="4416083" y="1579196"/>
                  </a:cubicBezTo>
                  <a:close/>
                  <a:moveTo>
                    <a:pt x="3630784" y="1578170"/>
                  </a:moveTo>
                  <a:cubicBezTo>
                    <a:pt x="3634372" y="1580221"/>
                    <a:pt x="3634884" y="1582271"/>
                    <a:pt x="3637447" y="1584834"/>
                  </a:cubicBezTo>
                  <a:cubicBezTo>
                    <a:pt x="3652313" y="1584834"/>
                    <a:pt x="3660514" y="1583296"/>
                    <a:pt x="3670766" y="1583296"/>
                  </a:cubicBezTo>
                  <a:cubicBezTo>
                    <a:pt x="3672817" y="1589448"/>
                    <a:pt x="3672817" y="1588422"/>
                    <a:pt x="3677430" y="1591498"/>
                  </a:cubicBezTo>
                  <a:cubicBezTo>
                    <a:pt x="3675892" y="1593036"/>
                    <a:pt x="3674867" y="1595086"/>
                    <a:pt x="3673329" y="1596624"/>
                  </a:cubicBezTo>
                  <a:cubicBezTo>
                    <a:pt x="3667178" y="1599187"/>
                    <a:pt x="3664615" y="1601750"/>
                    <a:pt x="3661540" y="1607388"/>
                  </a:cubicBezTo>
                  <a:cubicBezTo>
                    <a:pt x="3666666" y="1621228"/>
                    <a:pt x="3662052" y="1625842"/>
                    <a:pt x="3661540" y="1641732"/>
                  </a:cubicBezTo>
                  <a:cubicBezTo>
                    <a:pt x="3657951" y="1643270"/>
                    <a:pt x="3654363" y="1645321"/>
                    <a:pt x="3650775" y="1646858"/>
                  </a:cubicBezTo>
                  <a:cubicBezTo>
                    <a:pt x="3654363" y="1651984"/>
                    <a:pt x="3657951" y="1656598"/>
                    <a:pt x="3661540" y="1661724"/>
                  </a:cubicBezTo>
                  <a:cubicBezTo>
                    <a:pt x="3656926" y="1666850"/>
                    <a:pt x="3654876" y="1668387"/>
                    <a:pt x="3653338" y="1677614"/>
                  </a:cubicBezTo>
                  <a:cubicBezTo>
                    <a:pt x="3656414" y="1680690"/>
                    <a:pt x="3659489" y="1683765"/>
                    <a:pt x="3662565" y="1686841"/>
                  </a:cubicBezTo>
                  <a:cubicBezTo>
                    <a:pt x="3650775" y="1688379"/>
                    <a:pt x="3648725" y="1697606"/>
                    <a:pt x="3651800" y="1709395"/>
                  </a:cubicBezTo>
                  <a:cubicBezTo>
                    <a:pt x="3642061" y="1710421"/>
                    <a:pt x="3632834" y="1712471"/>
                    <a:pt x="3622582" y="1710933"/>
                  </a:cubicBezTo>
                  <a:cubicBezTo>
                    <a:pt x="3623608" y="1679665"/>
                    <a:pt x="3620532" y="1675564"/>
                    <a:pt x="3606692" y="1659161"/>
                  </a:cubicBezTo>
                  <a:cubicBezTo>
                    <a:pt x="3612330" y="1643783"/>
                    <a:pt x="3622070" y="1630455"/>
                    <a:pt x="3625145" y="1611489"/>
                  </a:cubicBezTo>
                  <a:cubicBezTo>
                    <a:pt x="3624632" y="1602775"/>
                    <a:pt x="3624120" y="1593548"/>
                    <a:pt x="3623608" y="1584834"/>
                  </a:cubicBezTo>
                  <a:cubicBezTo>
                    <a:pt x="3626683" y="1582271"/>
                    <a:pt x="3628734" y="1580221"/>
                    <a:pt x="3630784" y="1578170"/>
                  </a:cubicBezTo>
                  <a:close/>
                  <a:moveTo>
                    <a:pt x="4314076" y="1568944"/>
                  </a:moveTo>
                  <a:lnTo>
                    <a:pt x="4319202" y="1568944"/>
                  </a:lnTo>
                  <a:cubicBezTo>
                    <a:pt x="4324328" y="1576633"/>
                    <a:pt x="4329967" y="1583809"/>
                    <a:pt x="4335093" y="1591498"/>
                  </a:cubicBezTo>
                  <a:cubicBezTo>
                    <a:pt x="4334580" y="1592523"/>
                    <a:pt x="4334067" y="1593036"/>
                    <a:pt x="4333555" y="1594061"/>
                  </a:cubicBezTo>
                  <a:cubicBezTo>
                    <a:pt x="4317664" y="1599187"/>
                    <a:pt x="4312538" y="1607388"/>
                    <a:pt x="4291009" y="1607388"/>
                  </a:cubicBezTo>
                  <a:cubicBezTo>
                    <a:pt x="4286908" y="1603800"/>
                    <a:pt x="4282808" y="1600212"/>
                    <a:pt x="4279219" y="1596624"/>
                  </a:cubicBezTo>
                  <a:cubicBezTo>
                    <a:pt x="4279732" y="1589448"/>
                    <a:pt x="4280245" y="1582271"/>
                    <a:pt x="4280757" y="1575607"/>
                  </a:cubicBezTo>
                  <a:cubicBezTo>
                    <a:pt x="4292034" y="1573044"/>
                    <a:pt x="4302799" y="1570994"/>
                    <a:pt x="4314076" y="1568944"/>
                  </a:cubicBezTo>
                  <a:close/>
                  <a:moveTo>
                    <a:pt x="5034275" y="1702732"/>
                  </a:moveTo>
                  <a:cubicBezTo>
                    <a:pt x="5034788" y="1680177"/>
                    <a:pt x="5035813" y="1665825"/>
                    <a:pt x="5027612" y="1652497"/>
                  </a:cubicBezTo>
                  <a:lnTo>
                    <a:pt x="5018385" y="1652497"/>
                  </a:lnTo>
                  <a:cubicBezTo>
                    <a:pt x="5019923" y="1647884"/>
                    <a:pt x="5021973" y="1643783"/>
                    <a:pt x="5023511" y="1639169"/>
                  </a:cubicBezTo>
                  <a:cubicBezTo>
                    <a:pt x="5021973" y="1638144"/>
                    <a:pt x="5020948" y="1637632"/>
                    <a:pt x="5019410" y="1636606"/>
                  </a:cubicBezTo>
                  <a:cubicBezTo>
                    <a:pt x="5007108" y="1631993"/>
                    <a:pt x="5008133" y="1630455"/>
                    <a:pt x="5011208" y="1616615"/>
                  </a:cubicBezTo>
                  <a:cubicBezTo>
                    <a:pt x="5012746" y="1616103"/>
                    <a:pt x="5013771" y="1615590"/>
                    <a:pt x="5015309" y="1615077"/>
                  </a:cubicBezTo>
                  <a:cubicBezTo>
                    <a:pt x="5030687" y="1621228"/>
                    <a:pt x="5042477" y="1619178"/>
                    <a:pt x="5057855" y="1613540"/>
                  </a:cubicBezTo>
                  <a:lnTo>
                    <a:pt x="5057855" y="1612002"/>
                  </a:lnTo>
                  <a:cubicBezTo>
                    <a:pt x="5053754" y="1600725"/>
                    <a:pt x="5045040" y="1603800"/>
                    <a:pt x="5039401" y="1596111"/>
                  </a:cubicBezTo>
                  <a:cubicBezTo>
                    <a:pt x="5037351" y="1590473"/>
                    <a:pt x="5034788" y="1584834"/>
                    <a:pt x="5032737" y="1578683"/>
                  </a:cubicBezTo>
                  <a:cubicBezTo>
                    <a:pt x="5027612" y="1577658"/>
                    <a:pt x="5021973" y="1577145"/>
                    <a:pt x="5016847" y="1576120"/>
                  </a:cubicBezTo>
                  <a:lnTo>
                    <a:pt x="5019410" y="1576120"/>
                  </a:lnTo>
                  <a:cubicBezTo>
                    <a:pt x="5024023" y="1573557"/>
                    <a:pt x="5035813" y="1572019"/>
                    <a:pt x="5041964" y="1574582"/>
                  </a:cubicBezTo>
                  <a:cubicBezTo>
                    <a:pt x="5060930" y="1583296"/>
                    <a:pt x="5074258" y="1613027"/>
                    <a:pt x="5105526" y="1598674"/>
                  </a:cubicBezTo>
                  <a:cubicBezTo>
                    <a:pt x="5109115" y="1579708"/>
                    <a:pt x="5127568" y="1573044"/>
                    <a:pt x="5141408" y="1564330"/>
                  </a:cubicBezTo>
                  <a:cubicBezTo>
                    <a:pt x="5152173" y="1569456"/>
                    <a:pt x="5162425" y="1574070"/>
                    <a:pt x="5173189" y="1579196"/>
                  </a:cubicBezTo>
                  <a:cubicBezTo>
                    <a:pt x="5175239" y="1586885"/>
                    <a:pt x="5177802" y="1594061"/>
                    <a:pt x="5179853" y="1601750"/>
                  </a:cubicBezTo>
                  <a:cubicBezTo>
                    <a:pt x="5191130" y="1602775"/>
                    <a:pt x="5202920" y="1603288"/>
                    <a:pt x="5214197" y="1604313"/>
                  </a:cubicBezTo>
                  <a:cubicBezTo>
                    <a:pt x="5233676" y="1647884"/>
                    <a:pt x="5275196" y="1676589"/>
                    <a:pt x="5322868" y="1690429"/>
                  </a:cubicBezTo>
                  <a:cubicBezTo>
                    <a:pt x="5323380" y="1694530"/>
                    <a:pt x="5323893" y="1698631"/>
                    <a:pt x="5324405" y="1702219"/>
                  </a:cubicBezTo>
                  <a:cubicBezTo>
                    <a:pt x="5318254" y="1700681"/>
                    <a:pt x="5312103" y="1699656"/>
                    <a:pt x="5305952" y="1698118"/>
                  </a:cubicBezTo>
                  <a:cubicBezTo>
                    <a:pt x="5299288" y="1706320"/>
                    <a:pt x="5297750" y="1703244"/>
                    <a:pt x="5287498" y="1708883"/>
                  </a:cubicBezTo>
                  <a:cubicBezTo>
                    <a:pt x="5279297" y="1713496"/>
                    <a:pt x="5282372" y="1726311"/>
                    <a:pt x="5276734" y="1734000"/>
                  </a:cubicBezTo>
                  <a:cubicBezTo>
                    <a:pt x="5268019" y="1737075"/>
                    <a:pt x="5258793" y="1740151"/>
                    <a:pt x="5250079" y="1743227"/>
                  </a:cubicBezTo>
                  <a:cubicBezTo>
                    <a:pt x="5244440" y="1746302"/>
                    <a:pt x="5244953" y="1753991"/>
                    <a:pt x="5239314" y="1757579"/>
                  </a:cubicBezTo>
                  <a:cubicBezTo>
                    <a:pt x="5232651" y="1761168"/>
                    <a:pt x="5216247" y="1754504"/>
                    <a:pt x="5205995" y="1750916"/>
                  </a:cubicBezTo>
                  <a:cubicBezTo>
                    <a:pt x="5205483" y="1743227"/>
                    <a:pt x="5204970" y="1728874"/>
                    <a:pt x="5200869" y="1724261"/>
                  </a:cubicBezTo>
                  <a:cubicBezTo>
                    <a:pt x="5187542" y="1717597"/>
                    <a:pt x="5110652" y="1674539"/>
                    <a:pt x="5092199" y="1679152"/>
                  </a:cubicBezTo>
                  <a:cubicBezTo>
                    <a:pt x="5086560" y="1680690"/>
                    <a:pt x="5076308" y="1681715"/>
                    <a:pt x="5067082" y="1684278"/>
                  </a:cubicBezTo>
                  <a:cubicBezTo>
                    <a:pt x="5053754" y="1689917"/>
                    <a:pt x="5054267" y="1702732"/>
                    <a:pt x="5034275" y="1702732"/>
                  </a:cubicBezTo>
                  <a:close/>
                  <a:moveTo>
                    <a:pt x="4259741" y="1563305"/>
                  </a:moveTo>
                  <a:cubicBezTo>
                    <a:pt x="4265892" y="1566893"/>
                    <a:pt x="4272043" y="1570481"/>
                    <a:pt x="4278194" y="1574070"/>
                  </a:cubicBezTo>
                  <a:cubicBezTo>
                    <a:pt x="4271018" y="1595599"/>
                    <a:pt x="4284858" y="1602775"/>
                    <a:pt x="4287421" y="1614052"/>
                  </a:cubicBezTo>
                  <a:cubicBezTo>
                    <a:pt x="4281270" y="1622766"/>
                    <a:pt x="4275119" y="1631993"/>
                    <a:pt x="4268967" y="1640707"/>
                  </a:cubicBezTo>
                  <a:cubicBezTo>
                    <a:pt x="4268455" y="1639682"/>
                    <a:pt x="4267942" y="1639169"/>
                    <a:pt x="4267430" y="1638144"/>
                  </a:cubicBezTo>
                  <a:cubicBezTo>
                    <a:pt x="4239749" y="1611489"/>
                    <a:pt x="4263842" y="1603288"/>
                    <a:pt x="4259228" y="1583809"/>
                  </a:cubicBezTo>
                  <a:cubicBezTo>
                    <a:pt x="4256665" y="1579708"/>
                    <a:pt x="4257178" y="1580221"/>
                    <a:pt x="4252564" y="1578683"/>
                  </a:cubicBezTo>
                  <a:lnTo>
                    <a:pt x="4252564" y="1573557"/>
                  </a:lnTo>
                  <a:cubicBezTo>
                    <a:pt x="4255127" y="1569456"/>
                    <a:pt x="4257178" y="1566381"/>
                    <a:pt x="4259741" y="1563305"/>
                  </a:cubicBezTo>
                  <a:close/>
                  <a:moveTo>
                    <a:pt x="6736098" y="1558179"/>
                  </a:moveTo>
                  <a:cubicBezTo>
                    <a:pt x="6743787" y="1561255"/>
                    <a:pt x="6745325" y="1564843"/>
                    <a:pt x="6756090" y="1566381"/>
                  </a:cubicBezTo>
                  <a:cubicBezTo>
                    <a:pt x="6742762" y="1582784"/>
                    <a:pt x="6735073" y="1586885"/>
                    <a:pt x="6729435" y="1614052"/>
                  </a:cubicBezTo>
                  <a:cubicBezTo>
                    <a:pt x="6713031" y="1623791"/>
                    <a:pt x="6696629" y="1633531"/>
                    <a:pt x="6680225" y="1643270"/>
                  </a:cubicBezTo>
                  <a:cubicBezTo>
                    <a:pt x="6679200" y="1648396"/>
                    <a:pt x="6678688" y="1654035"/>
                    <a:pt x="6677662" y="1659161"/>
                  </a:cubicBezTo>
                  <a:cubicBezTo>
                    <a:pt x="6685351" y="1664287"/>
                    <a:pt x="6694578" y="1671463"/>
                    <a:pt x="6698679" y="1680177"/>
                  </a:cubicBezTo>
                  <a:lnTo>
                    <a:pt x="6696116" y="1680177"/>
                  </a:lnTo>
                  <a:cubicBezTo>
                    <a:pt x="6671511" y="1689917"/>
                    <a:pt x="6652545" y="1690942"/>
                    <a:pt x="6628453" y="1698631"/>
                  </a:cubicBezTo>
                  <a:cubicBezTo>
                    <a:pt x="6625377" y="1692992"/>
                    <a:pt x="6622302" y="1687354"/>
                    <a:pt x="6619226" y="1681202"/>
                  </a:cubicBezTo>
                  <a:cubicBezTo>
                    <a:pt x="6626915" y="1675564"/>
                    <a:pt x="6634091" y="1668387"/>
                    <a:pt x="6636654" y="1657110"/>
                  </a:cubicBezTo>
                  <a:cubicBezTo>
                    <a:pt x="6628453" y="1647371"/>
                    <a:pt x="6620764" y="1645833"/>
                    <a:pt x="6609999" y="1638657"/>
                  </a:cubicBezTo>
                  <a:cubicBezTo>
                    <a:pt x="6611537" y="1636606"/>
                    <a:pt x="6613587" y="1634043"/>
                    <a:pt x="6615125" y="1631993"/>
                  </a:cubicBezTo>
                  <a:cubicBezTo>
                    <a:pt x="6641268" y="1625329"/>
                    <a:pt x="6651007" y="1609439"/>
                    <a:pt x="6668436" y="1594574"/>
                  </a:cubicBezTo>
                  <a:cubicBezTo>
                    <a:pt x="6678175" y="1597136"/>
                    <a:pt x="6688427" y="1602262"/>
                    <a:pt x="6701754" y="1598674"/>
                  </a:cubicBezTo>
                  <a:cubicBezTo>
                    <a:pt x="6700729" y="1595599"/>
                    <a:pt x="6700216" y="1592523"/>
                    <a:pt x="6699191" y="1589448"/>
                  </a:cubicBezTo>
                  <a:cubicBezTo>
                    <a:pt x="6718670" y="1580733"/>
                    <a:pt x="6726359" y="1577145"/>
                    <a:pt x="6736098" y="1558179"/>
                  </a:cubicBezTo>
                  <a:close/>
                  <a:moveTo>
                    <a:pt x="4034198" y="1554078"/>
                  </a:moveTo>
                  <a:cubicBezTo>
                    <a:pt x="4039836" y="1561767"/>
                    <a:pt x="4036248" y="1581759"/>
                    <a:pt x="4034198" y="1589960"/>
                  </a:cubicBezTo>
                  <a:cubicBezTo>
                    <a:pt x="4033173" y="1590473"/>
                    <a:pt x="4032660" y="1590985"/>
                    <a:pt x="4031635" y="1591498"/>
                  </a:cubicBezTo>
                  <a:lnTo>
                    <a:pt x="4029072" y="1591498"/>
                  </a:lnTo>
                  <a:cubicBezTo>
                    <a:pt x="4023946" y="1584322"/>
                    <a:pt x="4020870" y="1580733"/>
                    <a:pt x="4020870" y="1567406"/>
                  </a:cubicBezTo>
                  <a:cubicBezTo>
                    <a:pt x="4026509" y="1563818"/>
                    <a:pt x="4031122" y="1560229"/>
                    <a:pt x="4034198" y="1554078"/>
                  </a:cubicBezTo>
                  <a:close/>
                  <a:moveTo>
                    <a:pt x="5495613" y="1551515"/>
                  </a:moveTo>
                  <a:cubicBezTo>
                    <a:pt x="5512529" y="1551515"/>
                    <a:pt x="5518167" y="1560229"/>
                    <a:pt x="5531495" y="1562280"/>
                  </a:cubicBezTo>
                  <a:cubicBezTo>
                    <a:pt x="5542259" y="1561255"/>
                    <a:pt x="5552511" y="1560742"/>
                    <a:pt x="5563276" y="1559717"/>
                  </a:cubicBezTo>
                  <a:cubicBezTo>
                    <a:pt x="5591469" y="1564330"/>
                    <a:pt x="5612998" y="1568944"/>
                    <a:pt x="5635040" y="1577145"/>
                  </a:cubicBezTo>
                  <a:cubicBezTo>
                    <a:pt x="5634527" y="1578170"/>
                    <a:pt x="5634014" y="1578683"/>
                    <a:pt x="5633502" y="1579708"/>
                  </a:cubicBezTo>
                  <a:cubicBezTo>
                    <a:pt x="5621712" y="1584834"/>
                    <a:pt x="5609410" y="1590473"/>
                    <a:pt x="5597620" y="1595599"/>
                  </a:cubicBezTo>
                  <a:cubicBezTo>
                    <a:pt x="5594032" y="1600212"/>
                    <a:pt x="5590443" y="1604313"/>
                    <a:pt x="5586855" y="1608926"/>
                  </a:cubicBezTo>
                  <a:lnTo>
                    <a:pt x="5562763" y="1608926"/>
                  </a:lnTo>
                  <a:cubicBezTo>
                    <a:pt x="5555587" y="1612002"/>
                    <a:pt x="5552511" y="1623279"/>
                    <a:pt x="5542772" y="1624817"/>
                  </a:cubicBezTo>
                  <a:cubicBezTo>
                    <a:pt x="5536621" y="1623279"/>
                    <a:pt x="5530470" y="1621228"/>
                    <a:pt x="5524318" y="1619691"/>
                  </a:cubicBezTo>
                  <a:cubicBezTo>
                    <a:pt x="5513554" y="1622254"/>
                    <a:pt x="5506890" y="1630968"/>
                    <a:pt x="5493562" y="1634043"/>
                  </a:cubicBezTo>
                  <a:cubicBezTo>
                    <a:pt x="5492025" y="1639169"/>
                    <a:pt x="5489974" y="1644808"/>
                    <a:pt x="5488436" y="1649934"/>
                  </a:cubicBezTo>
                  <a:cubicBezTo>
                    <a:pt x="5447942" y="1650447"/>
                    <a:pt x="5432564" y="1644295"/>
                    <a:pt x="5391556" y="1644808"/>
                  </a:cubicBezTo>
                  <a:cubicBezTo>
                    <a:pt x="5394119" y="1641732"/>
                    <a:pt x="5396682" y="1638657"/>
                    <a:pt x="5399757" y="1635581"/>
                  </a:cubicBezTo>
                  <a:cubicBezTo>
                    <a:pt x="5417186" y="1633531"/>
                    <a:pt x="5445379" y="1635069"/>
                    <a:pt x="5458194" y="1630455"/>
                  </a:cubicBezTo>
                  <a:cubicBezTo>
                    <a:pt x="5464344" y="1628405"/>
                    <a:pt x="5466395" y="1622254"/>
                    <a:pt x="5475621" y="1619691"/>
                  </a:cubicBezTo>
                  <a:cubicBezTo>
                    <a:pt x="5474084" y="1616103"/>
                    <a:pt x="5472033" y="1612514"/>
                    <a:pt x="5470495" y="1608926"/>
                  </a:cubicBezTo>
                  <a:cubicBezTo>
                    <a:pt x="5462806" y="1604313"/>
                    <a:pt x="5455631" y="1600212"/>
                    <a:pt x="5447942" y="1595599"/>
                  </a:cubicBezTo>
                  <a:cubicBezTo>
                    <a:pt x="5436664" y="1593036"/>
                    <a:pt x="5436664" y="1602262"/>
                    <a:pt x="5426925" y="1599699"/>
                  </a:cubicBezTo>
                  <a:cubicBezTo>
                    <a:pt x="5423337" y="1596624"/>
                    <a:pt x="5419749" y="1593548"/>
                    <a:pt x="5416160" y="1590473"/>
                  </a:cubicBezTo>
                  <a:cubicBezTo>
                    <a:pt x="5420261" y="1581759"/>
                    <a:pt x="5431538" y="1568431"/>
                    <a:pt x="5438715" y="1562792"/>
                  </a:cubicBezTo>
                  <a:cubicBezTo>
                    <a:pt x="5458194" y="1555616"/>
                    <a:pt x="5469470" y="1575095"/>
                    <a:pt x="5486386" y="1565355"/>
                  </a:cubicBezTo>
                  <a:cubicBezTo>
                    <a:pt x="5487924" y="1555103"/>
                    <a:pt x="5490487" y="1556129"/>
                    <a:pt x="5495613" y="1551515"/>
                  </a:cubicBezTo>
                  <a:close/>
                  <a:moveTo>
                    <a:pt x="4242312" y="1544852"/>
                  </a:moveTo>
                  <a:cubicBezTo>
                    <a:pt x="4250514" y="1550490"/>
                    <a:pt x="4259228" y="1559204"/>
                    <a:pt x="4251539" y="1565868"/>
                  </a:cubicBezTo>
                  <a:cubicBezTo>
                    <a:pt x="4250001" y="1568431"/>
                    <a:pt x="4248976" y="1570994"/>
                    <a:pt x="4247438" y="1574070"/>
                  </a:cubicBezTo>
                  <a:cubicBezTo>
                    <a:pt x="4242825" y="1570994"/>
                    <a:pt x="4238724" y="1567918"/>
                    <a:pt x="4234111" y="1564843"/>
                  </a:cubicBezTo>
                  <a:cubicBezTo>
                    <a:pt x="4237186" y="1558179"/>
                    <a:pt x="4239749" y="1551515"/>
                    <a:pt x="4242312" y="1544852"/>
                  </a:cubicBezTo>
                  <a:close/>
                  <a:moveTo>
                    <a:pt x="4718515" y="1538188"/>
                  </a:moveTo>
                  <a:cubicBezTo>
                    <a:pt x="4734919" y="1538188"/>
                    <a:pt x="4739019" y="1544339"/>
                    <a:pt x="4749271" y="1547415"/>
                  </a:cubicBezTo>
                  <a:lnTo>
                    <a:pt x="4781052" y="1547415"/>
                  </a:lnTo>
                  <a:cubicBezTo>
                    <a:pt x="4789254" y="1551003"/>
                    <a:pt x="4799506" y="1562792"/>
                    <a:pt x="4808732" y="1565868"/>
                  </a:cubicBezTo>
                  <a:cubicBezTo>
                    <a:pt x="4813346" y="1567406"/>
                    <a:pt x="4831799" y="1561255"/>
                    <a:pt x="4843076" y="1565868"/>
                  </a:cubicBezTo>
                  <a:cubicBezTo>
                    <a:pt x="4845127" y="1579196"/>
                    <a:pt x="4850765" y="1578170"/>
                    <a:pt x="4858967" y="1584322"/>
                  </a:cubicBezTo>
                  <a:cubicBezTo>
                    <a:pt x="4854866" y="1594061"/>
                    <a:pt x="4859480" y="1594574"/>
                    <a:pt x="4864093" y="1601750"/>
                  </a:cubicBezTo>
                  <a:lnTo>
                    <a:pt x="4853328" y="1601750"/>
                  </a:lnTo>
                  <a:cubicBezTo>
                    <a:pt x="4848202" y="1598674"/>
                    <a:pt x="4842564" y="1595599"/>
                    <a:pt x="4837438" y="1592523"/>
                  </a:cubicBezTo>
                  <a:cubicBezTo>
                    <a:pt x="4830262" y="1590985"/>
                    <a:pt x="4796943" y="1606363"/>
                    <a:pt x="4790791" y="1599187"/>
                  </a:cubicBezTo>
                  <a:cubicBezTo>
                    <a:pt x="4787204" y="1595086"/>
                    <a:pt x="4783615" y="1590985"/>
                    <a:pt x="4780027" y="1587397"/>
                  </a:cubicBezTo>
                  <a:cubicBezTo>
                    <a:pt x="4771826" y="1587910"/>
                    <a:pt x="4763111" y="1588422"/>
                    <a:pt x="4754910" y="1588935"/>
                  </a:cubicBezTo>
                  <a:cubicBezTo>
                    <a:pt x="4765674" y="1552540"/>
                    <a:pt x="4730305" y="1551515"/>
                    <a:pt x="4718515" y="1538188"/>
                  </a:cubicBezTo>
                  <a:close/>
                  <a:moveTo>
                    <a:pt x="3894771" y="1569969"/>
                  </a:moveTo>
                  <a:cubicBezTo>
                    <a:pt x="3894259" y="1573044"/>
                    <a:pt x="3893746" y="1576120"/>
                    <a:pt x="3893234" y="1579196"/>
                  </a:cubicBezTo>
                  <a:cubicBezTo>
                    <a:pt x="3860427" y="1606876"/>
                    <a:pt x="3808143" y="1604313"/>
                    <a:pt x="3820445" y="1666850"/>
                  </a:cubicBezTo>
                  <a:cubicBezTo>
                    <a:pt x="3807117" y="1675051"/>
                    <a:pt x="3806605" y="1683253"/>
                    <a:pt x="3799428" y="1697606"/>
                  </a:cubicBezTo>
                  <a:cubicBezTo>
                    <a:pt x="3783538" y="1700169"/>
                    <a:pt x="3779950" y="1708370"/>
                    <a:pt x="3771748" y="1717597"/>
                  </a:cubicBezTo>
                  <a:cubicBezTo>
                    <a:pt x="3735866" y="1717084"/>
                    <a:pt x="3715875" y="1726824"/>
                    <a:pt x="3692295" y="1735025"/>
                  </a:cubicBezTo>
                  <a:cubicBezTo>
                    <a:pt x="3682556" y="1728874"/>
                    <a:pt x="3679993" y="1715546"/>
                    <a:pt x="3671279" y="1709908"/>
                  </a:cubicBezTo>
                  <a:cubicBezTo>
                    <a:pt x="3665640" y="1706320"/>
                    <a:pt x="3660514" y="1708883"/>
                    <a:pt x="3656926" y="1705807"/>
                  </a:cubicBezTo>
                  <a:cubicBezTo>
                    <a:pt x="3654363" y="1699143"/>
                    <a:pt x="3656926" y="1695555"/>
                    <a:pt x="3659489" y="1691454"/>
                  </a:cubicBezTo>
                  <a:cubicBezTo>
                    <a:pt x="3665128" y="1690429"/>
                    <a:pt x="3664615" y="1690429"/>
                    <a:pt x="3667691" y="1687354"/>
                  </a:cubicBezTo>
                  <a:cubicBezTo>
                    <a:pt x="3664615" y="1680690"/>
                    <a:pt x="3659489" y="1678127"/>
                    <a:pt x="3659489" y="1673001"/>
                  </a:cubicBezTo>
                  <a:cubicBezTo>
                    <a:pt x="3661540" y="1668387"/>
                    <a:pt x="3664103" y="1667875"/>
                    <a:pt x="3667691" y="1664799"/>
                  </a:cubicBezTo>
                  <a:cubicBezTo>
                    <a:pt x="3663590" y="1659161"/>
                    <a:pt x="3659489" y="1653522"/>
                    <a:pt x="3655901" y="1647371"/>
                  </a:cubicBezTo>
                  <a:cubicBezTo>
                    <a:pt x="3659489" y="1646346"/>
                    <a:pt x="3663077" y="1645833"/>
                    <a:pt x="3666666" y="1644808"/>
                  </a:cubicBezTo>
                  <a:cubicBezTo>
                    <a:pt x="3667178" y="1628405"/>
                    <a:pt x="3672304" y="1621228"/>
                    <a:pt x="3666666" y="1607388"/>
                  </a:cubicBezTo>
                  <a:cubicBezTo>
                    <a:pt x="3672304" y="1601237"/>
                    <a:pt x="3679480" y="1598674"/>
                    <a:pt x="3684094" y="1591498"/>
                  </a:cubicBezTo>
                  <a:cubicBezTo>
                    <a:pt x="3683069" y="1589960"/>
                    <a:pt x="3682556" y="1588935"/>
                    <a:pt x="3681531" y="1587397"/>
                  </a:cubicBezTo>
                  <a:cubicBezTo>
                    <a:pt x="3677430" y="1584322"/>
                    <a:pt x="3673329" y="1581246"/>
                    <a:pt x="3669741" y="1578170"/>
                  </a:cubicBezTo>
                  <a:cubicBezTo>
                    <a:pt x="3658977" y="1580221"/>
                    <a:pt x="3654876" y="1580733"/>
                    <a:pt x="3640523" y="1580733"/>
                  </a:cubicBezTo>
                  <a:cubicBezTo>
                    <a:pt x="3638985" y="1578683"/>
                    <a:pt x="3637960" y="1576120"/>
                    <a:pt x="3636422" y="1574070"/>
                  </a:cubicBezTo>
                  <a:cubicBezTo>
                    <a:pt x="3632834" y="1575607"/>
                    <a:pt x="3629246" y="1576633"/>
                    <a:pt x="3625658" y="1578170"/>
                  </a:cubicBezTo>
                  <a:cubicBezTo>
                    <a:pt x="3626171" y="1561767"/>
                    <a:pt x="3621045" y="1559717"/>
                    <a:pt x="3614893" y="1550490"/>
                  </a:cubicBezTo>
                  <a:cubicBezTo>
                    <a:pt x="3617456" y="1546902"/>
                    <a:pt x="3636422" y="1537163"/>
                    <a:pt x="3641548" y="1533062"/>
                  </a:cubicBezTo>
                  <a:cubicBezTo>
                    <a:pt x="3649237" y="1535625"/>
                    <a:pt x="3656414" y="1538188"/>
                    <a:pt x="3664103" y="1541263"/>
                  </a:cubicBezTo>
                  <a:cubicBezTo>
                    <a:pt x="3701010" y="1546389"/>
                    <a:pt x="3749706" y="1534600"/>
                    <a:pt x="3784563" y="1545364"/>
                  </a:cubicBezTo>
                  <a:cubicBezTo>
                    <a:pt x="3800966" y="1550490"/>
                    <a:pt x="3811218" y="1563818"/>
                    <a:pt x="3832234" y="1565355"/>
                  </a:cubicBezTo>
                  <a:cubicBezTo>
                    <a:pt x="3834797" y="1563305"/>
                    <a:pt x="3837360" y="1560742"/>
                    <a:pt x="3840436" y="1558692"/>
                  </a:cubicBezTo>
                  <a:cubicBezTo>
                    <a:pt x="3852738" y="1567406"/>
                    <a:pt x="3871192" y="1570481"/>
                    <a:pt x="3894771" y="1569969"/>
                  </a:cubicBezTo>
                  <a:close/>
                  <a:moveTo>
                    <a:pt x="4323303" y="1520760"/>
                  </a:moveTo>
                  <a:cubicBezTo>
                    <a:pt x="4338168" y="1526398"/>
                    <a:pt x="4365849" y="1538188"/>
                    <a:pt x="4392504" y="1531524"/>
                  </a:cubicBezTo>
                  <a:cubicBezTo>
                    <a:pt x="4415571" y="1525373"/>
                    <a:pt x="4431973" y="1511020"/>
                    <a:pt x="4456066" y="1533062"/>
                  </a:cubicBezTo>
                  <a:cubicBezTo>
                    <a:pt x="4445814" y="1536650"/>
                    <a:pt x="4437099" y="1549465"/>
                    <a:pt x="4431973" y="1558179"/>
                  </a:cubicBezTo>
                  <a:cubicBezTo>
                    <a:pt x="4435049" y="1564330"/>
                    <a:pt x="4438125" y="1570481"/>
                    <a:pt x="4441200" y="1576633"/>
                  </a:cubicBezTo>
                  <a:cubicBezTo>
                    <a:pt x="4439662" y="1577145"/>
                    <a:pt x="4438637" y="1577658"/>
                    <a:pt x="4437099" y="1578170"/>
                  </a:cubicBezTo>
                  <a:cubicBezTo>
                    <a:pt x="4429923" y="1575607"/>
                    <a:pt x="4420696" y="1575607"/>
                    <a:pt x="4411982" y="1576633"/>
                  </a:cubicBezTo>
                  <a:cubicBezTo>
                    <a:pt x="4406856" y="1581759"/>
                    <a:pt x="4401730" y="1587910"/>
                    <a:pt x="4396092" y="1592523"/>
                  </a:cubicBezTo>
                  <a:cubicBezTo>
                    <a:pt x="4386352" y="1596111"/>
                    <a:pt x="4344319" y="1589960"/>
                    <a:pt x="4335093" y="1584322"/>
                  </a:cubicBezTo>
                  <a:cubicBezTo>
                    <a:pt x="4330479" y="1579196"/>
                    <a:pt x="4326378" y="1573557"/>
                    <a:pt x="4321765" y="1568431"/>
                  </a:cubicBezTo>
                  <a:cubicBezTo>
                    <a:pt x="4324841" y="1556641"/>
                    <a:pt x="4325866" y="1555616"/>
                    <a:pt x="4332530" y="1548440"/>
                  </a:cubicBezTo>
                  <a:cubicBezTo>
                    <a:pt x="4328429" y="1539213"/>
                    <a:pt x="4322278" y="1536650"/>
                    <a:pt x="4320740" y="1524348"/>
                  </a:cubicBezTo>
                  <a:cubicBezTo>
                    <a:pt x="4321765" y="1523835"/>
                    <a:pt x="4322278" y="1522297"/>
                    <a:pt x="4323303" y="1520760"/>
                  </a:cubicBezTo>
                  <a:close/>
                  <a:moveTo>
                    <a:pt x="7009313" y="1491541"/>
                  </a:moveTo>
                  <a:cubicBezTo>
                    <a:pt x="7011363" y="1492054"/>
                    <a:pt x="7013926" y="1492567"/>
                    <a:pt x="7015976" y="1493079"/>
                  </a:cubicBezTo>
                  <a:cubicBezTo>
                    <a:pt x="7052371" y="1517684"/>
                    <a:pt x="7056472" y="1544339"/>
                    <a:pt x="7108757" y="1523835"/>
                  </a:cubicBezTo>
                  <a:cubicBezTo>
                    <a:pt x="7101580" y="1530499"/>
                    <a:pt x="7094404" y="1537163"/>
                    <a:pt x="7087740" y="1543826"/>
                  </a:cubicBezTo>
                  <a:cubicBezTo>
                    <a:pt x="7088253" y="1547415"/>
                    <a:pt x="7088765" y="1551003"/>
                    <a:pt x="7089278" y="1554591"/>
                  </a:cubicBezTo>
                  <a:lnTo>
                    <a:pt x="7086715" y="1554591"/>
                  </a:lnTo>
                  <a:cubicBezTo>
                    <a:pt x="7073388" y="1560229"/>
                    <a:pt x="7053396" y="1555616"/>
                    <a:pt x="7045707" y="1566381"/>
                  </a:cubicBezTo>
                  <a:cubicBezTo>
                    <a:pt x="7043657" y="1571507"/>
                    <a:pt x="7041094" y="1577145"/>
                    <a:pt x="7039043" y="1582271"/>
                  </a:cubicBezTo>
                  <a:cubicBezTo>
                    <a:pt x="7018539" y="1570481"/>
                    <a:pt x="7006237" y="1569456"/>
                    <a:pt x="6976507" y="1568944"/>
                  </a:cubicBezTo>
                  <a:lnTo>
                    <a:pt x="6976507" y="1571507"/>
                  </a:lnTo>
                  <a:cubicBezTo>
                    <a:pt x="6975994" y="1572019"/>
                    <a:pt x="6975482" y="1572532"/>
                    <a:pt x="6974968" y="1573044"/>
                  </a:cubicBezTo>
                  <a:cubicBezTo>
                    <a:pt x="6978045" y="1581246"/>
                    <a:pt x="6983683" y="1582271"/>
                    <a:pt x="6988297" y="1588935"/>
                  </a:cubicBezTo>
                  <a:cubicBezTo>
                    <a:pt x="6976507" y="1589448"/>
                    <a:pt x="6977019" y="1593036"/>
                    <a:pt x="6969842" y="1597136"/>
                  </a:cubicBezTo>
                  <a:cubicBezTo>
                    <a:pt x="6971893" y="1586372"/>
                    <a:pt x="6970356" y="1581759"/>
                    <a:pt x="6965742" y="1574582"/>
                  </a:cubicBezTo>
                  <a:cubicBezTo>
                    <a:pt x="6969842" y="1569456"/>
                    <a:pt x="6975482" y="1560742"/>
                    <a:pt x="6980094" y="1556129"/>
                  </a:cubicBezTo>
                  <a:cubicBezTo>
                    <a:pt x="6986246" y="1554591"/>
                    <a:pt x="6992397" y="1553566"/>
                    <a:pt x="6998548" y="1552028"/>
                  </a:cubicBezTo>
                  <a:cubicBezTo>
                    <a:pt x="7002649" y="1539213"/>
                    <a:pt x="7006750" y="1526398"/>
                    <a:pt x="7010338" y="1513583"/>
                  </a:cubicBezTo>
                  <a:cubicBezTo>
                    <a:pt x="7012901" y="1501281"/>
                    <a:pt x="7006237" y="1500256"/>
                    <a:pt x="7009313" y="1491541"/>
                  </a:cubicBezTo>
                  <a:close/>
                  <a:moveTo>
                    <a:pt x="4194641" y="1490516"/>
                  </a:moveTo>
                  <a:cubicBezTo>
                    <a:pt x="4215145" y="1492567"/>
                    <a:pt x="4240775" y="1493079"/>
                    <a:pt x="4251539" y="1505382"/>
                  </a:cubicBezTo>
                  <a:cubicBezTo>
                    <a:pt x="4252052" y="1534087"/>
                    <a:pt x="4240262" y="1542289"/>
                    <a:pt x="4230523" y="1561255"/>
                  </a:cubicBezTo>
                  <a:cubicBezTo>
                    <a:pt x="4228985" y="1559717"/>
                    <a:pt x="4227960" y="1558692"/>
                    <a:pt x="4226422" y="1557154"/>
                  </a:cubicBezTo>
                  <a:cubicBezTo>
                    <a:pt x="4209506" y="1548440"/>
                    <a:pt x="4181313" y="1514608"/>
                    <a:pt x="4176187" y="1494617"/>
                  </a:cubicBezTo>
                  <a:cubicBezTo>
                    <a:pt x="4176700" y="1494104"/>
                    <a:pt x="4177213" y="1493592"/>
                    <a:pt x="4177725" y="1493079"/>
                  </a:cubicBezTo>
                  <a:cubicBezTo>
                    <a:pt x="4185927" y="1494104"/>
                    <a:pt x="4189515" y="1494617"/>
                    <a:pt x="4194641" y="1490516"/>
                  </a:cubicBezTo>
                  <a:close/>
                  <a:moveTo>
                    <a:pt x="5136282" y="1483852"/>
                  </a:moveTo>
                  <a:cubicBezTo>
                    <a:pt x="5139870" y="1494104"/>
                    <a:pt x="5136282" y="1508457"/>
                    <a:pt x="5141408" y="1518197"/>
                  </a:cubicBezTo>
                  <a:lnTo>
                    <a:pt x="5145509" y="1518197"/>
                  </a:lnTo>
                  <a:cubicBezTo>
                    <a:pt x="5149610" y="1509995"/>
                    <a:pt x="5150122" y="1497693"/>
                    <a:pt x="5152173" y="1486415"/>
                  </a:cubicBezTo>
                  <a:cubicBezTo>
                    <a:pt x="5153198" y="1485903"/>
                    <a:pt x="5153711" y="1485390"/>
                    <a:pt x="5154736" y="1484878"/>
                  </a:cubicBezTo>
                  <a:cubicBezTo>
                    <a:pt x="5155761" y="1485903"/>
                    <a:pt x="5156274" y="1486415"/>
                    <a:pt x="5157299" y="1487441"/>
                  </a:cubicBezTo>
                  <a:cubicBezTo>
                    <a:pt x="5159862" y="1503331"/>
                    <a:pt x="5150635" y="1516146"/>
                    <a:pt x="5157299" y="1528448"/>
                  </a:cubicBezTo>
                  <a:cubicBezTo>
                    <a:pt x="5158837" y="1528961"/>
                    <a:pt x="5160887" y="1529474"/>
                    <a:pt x="5162425" y="1529986"/>
                  </a:cubicBezTo>
                  <a:cubicBezTo>
                    <a:pt x="5176778" y="1528961"/>
                    <a:pt x="5183954" y="1522297"/>
                    <a:pt x="5191643" y="1514096"/>
                  </a:cubicBezTo>
                  <a:cubicBezTo>
                    <a:pt x="5202407" y="1522297"/>
                    <a:pt x="5208558" y="1536650"/>
                    <a:pt x="5220861" y="1543314"/>
                  </a:cubicBezTo>
                  <a:cubicBezTo>
                    <a:pt x="5234701" y="1539213"/>
                    <a:pt x="5273145" y="1534087"/>
                    <a:pt x="5292624" y="1540751"/>
                  </a:cubicBezTo>
                  <a:cubicBezTo>
                    <a:pt x="5299288" y="1545877"/>
                    <a:pt x="5305952" y="1551515"/>
                    <a:pt x="5312616" y="1556641"/>
                  </a:cubicBezTo>
                  <a:cubicBezTo>
                    <a:pt x="5312103" y="1580221"/>
                    <a:pt x="5320305" y="1588422"/>
                    <a:pt x="5328506" y="1603288"/>
                  </a:cubicBezTo>
                  <a:cubicBezTo>
                    <a:pt x="5339271" y="1604825"/>
                    <a:pt x="5349523" y="1606876"/>
                    <a:pt x="5360287" y="1608414"/>
                  </a:cubicBezTo>
                  <a:cubicBezTo>
                    <a:pt x="5361825" y="1612002"/>
                    <a:pt x="5363876" y="1615590"/>
                    <a:pt x="5365413" y="1619178"/>
                  </a:cubicBezTo>
                  <a:cubicBezTo>
                    <a:pt x="5371052" y="1621741"/>
                    <a:pt x="5375152" y="1616615"/>
                    <a:pt x="5377203" y="1615077"/>
                  </a:cubicBezTo>
                  <a:cubicBezTo>
                    <a:pt x="5383354" y="1591498"/>
                    <a:pt x="5411034" y="1589960"/>
                    <a:pt x="5424875" y="1604313"/>
                  </a:cubicBezTo>
                  <a:cubicBezTo>
                    <a:pt x="5436152" y="1604313"/>
                    <a:pt x="5437177" y="1600725"/>
                    <a:pt x="5445891" y="1599187"/>
                  </a:cubicBezTo>
                  <a:cubicBezTo>
                    <a:pt x="5454093" y="1604825"/>
                    <a:pt x="5462806" y="1610464"/>
                    <a:pt x="5471008" y="1616615"/>
                  </a:cubicBezTo>
                  <a:cubicBezTo>
                    <a:pt x="5453068" y="1620203"/>
                    <a:pt x="5439740" y="1628917"/>
                    <a:pt x="5416673" y="1629943"/>
                  </a:cubicBezTo>
                  <a:cubicBezTo>
                    <a:pt x="5418723" y="1624817"/>
                    <a:pt x="5421286" y="1619178"/>
                    <a:pt x="5423337" y="1614052"/>
                  </a:cubicBezTo>
                  <a:cubicBezTo>
                    <a:pt x="5421799" y="1612514"/>
                    <a:pt x="5420774" y="1611489"/>
                    <a:pt x="5419236" y="1609951"/>
                  </a:cubicBezTo>
                  <a:cubicBezTo>
                    <a:pt x="5407959" y="1611489"/>
                    <a:pt x="5399245" y="1615077"/>
                    <a:pt x="5385917" y="1618153"/>
                  </a:cubicBezTo>
                  <a:cubicBezTo>
                    <a:pt x="5380791" y="1640195"/>
                    <a:pt x="5360287" y="1639682"/>
                    <a:pt x="5345935" y="1652497"/>
                  </a:cubicBezTo>
                  <a:lnTo>
                    <a:pt x="5345935" y="1657623"/>
                  </a:lnTo>
                  <a:cubicBezTo>
                    <a:pt x="5357724" y="1665825"/>
                    <a:pt x="5361825" y="1673001"/>
                    <a:pt x="5364388" y="1689404"/>
                  </a:cubicBezTo>
                  <a:cubicBezTo>
                    <a:pt x="5356187" y="1695043"/>
                    <a:pt x="5356699" y="1700681"/>
                    <a:pt x="5352598" y="1710421"/>
                  </a:cubicBezTo>
                  <a:cubicBezTo>
                    <a:pt x="5344397" y="1706832"/>
                    <a:pt x="5335683" y="1701194"/>
                    <a:pt x="5327481" y="1702219"/>
                  </a:cubicBezTo>
                  <a:cubicBezTo>
                    <a:pt x="5327481" y="1696580"/>
                    <a:pt x="5326456" y="1690429"/>
                    <a:pt x="5323380" y="1687866"/>
                  </a:cubicBezTo>
                  <a:cubicBezTo>
                    <a:pt x="5316716" y="1683253"/>
                    <a:pt x="5307490" y="1684278"/>
                    <a:pt x="5299288" y="1679665"/>
                  </a:cubicBezTo>
                  <a:cubicBezTo>
                    <a:pt x="5257768" y="1655573"/>
                    <a:pt x="5239827" y="1640707"/>
                    <a:pt x="5214197" y="1600212"/>
                  </a:cubicBezTo>
                  <a:cubicBezTo>
                    <a:pt x="5202920" y="1599187"/>
                    <a:pt x="5191130" y="1598674"/>
                    <a:pt x="5179853" y="1597649"/>
                  </a:cubicBezTo>
                  <a:cubicBezTo>
                    <a:pt x="5179853" y="1585859"/>
                    <a:pt x="5177290" y="1579196"/>
                    <a:pt x="5173189" y="1572532"/>
                  </a:cubicBezTo>
                  <a:cubicBezTo>
                    <a:pt x="5161400" y="1568431"/>
                    <a:pt x="5149097" y="1564330"/>
                    <a:pt x="5137307" y="1560742"/>
                  </a:cubicBezTo>
                  <a:cubicBezTo>
                    <a:pt x="5123467" y="1575607"/>
                    <a:pt x="5107064" y="1574070"/>
                    <a:pt x="5100400" y="1598162"/>
                  </a:cubicBezTo>
                  <a:cubicBezTo>
                    <a:pt x="5094249" y="1597136"/>
                    <a:pt x="5088098" y="1596624"/>
                    <a:pt x="5081947" y="1595599"/>
                  </a:cubicBezTo>
                  <a:cubicBezTo>
                    <a:pt x="5083485" y="1562792"/>
                    <a:pt x="5084510" y="1529986"/>
                    <a:pt x="5086048" y="1497180"/>
                  </a:cubicBezTo>
                  <a:cubicBezTo>
                    <a:pt x="5103476" y="1492567"/>
                    <a:pt x="5119879" y="1488466"/>
                    <a:pt x="5136282" y="1483852"/>
                  </a:cubicBezTo>
                  <a:close/>
                  <a:moveTo>
                    <a:pt x="4260766" y="1462323"/>
                  </a:moveTo>
                  <a:cubicBezTo>
                    <a:pt x="4281782" y="1465399"/>
                    <a:pt x="4290497" y="1483340"/>
                    <a:pt x="4295110" y="1502306"/>
                  </a:cubicBezTo>
                  <a:cubicBezTo>
                    <a:pt x="4303312" y="1503844"/>
                    <a:pt x="4312026" y="1505894"/>
                    <a:pt x="4320227" y="1507432"/>
                  </a:cubicBezTo>
                  <a:cubicBezTo>
                    <a:pt x="4320227" y="1517684"/>
                    <a:pt x="4314076" y="1522810"/>
                    <a:pt x="4317664" y="1532549"/>
                  </a:cubicBezTo>
                  <a:cubicBezTo>
                    <a:pt x="4321252" y="1537675"/>
                    <a:pt x="4324841" y="1543314"/>
                    <a:pt x="4328429" y="1548440"/>
                  </a:cubicBezTo>
                  <a:cubicBezTo>
                    <a:pt x="4320227" y="1550490"/>
                    <a:pt x="4318689" y="1554078"/>
                    <a:pt x="4319202" y="1564330"/>
                  </a:cubicBezTo>
                  <a:cubicBezTo>
                    <a:pt x="4307412" y="1566381"/>
                    <a:pt x="4295110" y="1568944"/>
                    <a:pt x="4283320" y="1570994"/>
                  </a:cubicBezTo>
                  <a:cubicBezTo>
                    <a:pt x="4269993" y="1564330"/>
                    <a:pt x="4247438" y="1552028"/>
                    <a:pt x="4246413" y="1537675"/>
                  </a:cubicBezTo>
                  <a:cubicBezTo>
                    <a:pt x="4271018" y="1521272"/>
                    <a:pt x="4245388" y="1484365"/>
                    <a:pt x="4242312" y="1468475"/>
                  </a:cubicBezTo>
                  <a:cubicBezTo>
                    <a:pt x="4248464" y="1466937"/>
                    <a:pt x="4254615" y="1464886"/>
                    <a:pt x="4260766" y="1462323"/>
                  </a:cubicBezTo>
                  <a:close/>
                  <a:moveTo>
                    <a:pt x="4189515" y="1453097"/>
                  </a:moveTo>
                  <a:cubicBezTo>
                    <a:pt x="4205918" y="1462323"/>
                    <a:pt x="4213095" y="1476676"/>
                    <a:pt x="4238724" y="1470525"/>
                  </a:cubicBezTo>
                  <a:cubicBezTo>
                    <a:pt x="4240775" y="1483852"/>
                    <a:pt x="4247951" y="1484365"/>
                    <a:pt x="4250514" y="1498205"/>
                  </a:cubicBezTo>
                  <a:cubicBezTo>
                    <a:pt x="4232573" y="1486928"/>
                    <a:pt x="4189515" y="1482315"/>
                    <a:pt x="4172087" y="1493079"/>
                  </a:cubicBezTo>
                  <a:lnTo>
                    <a:pt x="4172087" y="1501281"/>
                  </a:lnTo>
                  <a:cubicBezTo>
                    <a:pt x="4184389" y="1511020"/>
                    <a:pt x="4202330" y="1537675"/>
                    <a:pt x="4213095" y="1550490"/>
                  </a:cubicBezTo>
                  <a:lnTo>
                    <a:pt x="4206431" y="1550490"/>
                  </a:lnTo>
                  <a:cubicBezTo>
                    <a:pt x="4178238" y="1538188"/>
                    <a:pt x="4166961" y="1519222"/>
                    <a:pt x="4152095" y="1493592"/>
                  </a:cubicBezTo>
                  <a:cubicBezTo>
                    <a:pt x="4143381" y="1492567"/>
                    <a:pt x="4137230" y="1493592"/>
                    <a:pt x="4134667" y="1485390"/>
                  </a:cubicBezTo>
                  <a:cubicBezTo>
                    <a:pt x="4145432" y="1484365"/>
                    <a:pt x="4152095" y="1483852"/>
                    <a:pt x="4163885" y="1483852"/>
                  </a:cubicBezTo>
                  <a:cubicBezTo>
                    <a:pt x="4169011" y="1470012"/>
                    <a:pt x="4180801" y="1462836"/>
                    <a:pt x="4189515" y="1453097"/>
                  </a:cubicBezTo>
                  <a:close/>
                  <a:moveTo>
                    <a:pt x="5176265" y="1450534"/>
                  </a:moveTo>
                  <a:cubicBezTo>
                    <a:pt x="5175239" y="1456172"/>
                    <a:pt x="5176265" y="1455147"/>
                    <a:pt x="5178828" y="1459760"/>
                  </a:cubicBezTo>
                  <a:cubicBezTo>
                    <a:pt x="5189592" y="1462836"/>
                    <a:pt x="5200357" y="1467449"/>
                    <a:pt x="5210609" y="1463861"/>
                  </a:cubicBezTo>
                  <a:lnTo>
                    <a:pt x="5210609" y="1458735"/>
                  </a:lnTo>
                  <a:cubicBezTo>
                    <a:pt x="5209584" y="1457710"/>
                    <a:pt x="5209071" y="1457197"/>
                    <a:pt x="5208046" y="1456172"/>
                  </a:cubicBezTo>
                  <a:cubicBezTo>
                    <a:pt x="5198306" y="1453097"/>
                    <a:pt x="5190105" y="1450534"/>
                    <a:pt x="5176265" y="1450534"/>
                  </a:cubicBezTo>
                  <a:close/>
                  <a:moveTo>
                    <a:pt x="5534570" y="1447971"/>
                  </a:moveTo>
                  <a:cubicBezTo>
                    <a:pt x="5516629" y="1454122"/>
                    <a:pt x="5499714" y="1448996"/>
                    <a:pt x="5492025" y="1465399"/>
                  </a:cubicBezTo>
                  <a:cubicBezTo>
                    <a:pt x="5486899" y="1475138"/>
                    <a:pt x="5490487" y="1490004"/>
                    <a:pt x="5493562" y="1498718"/>
                  </a:cubicBezTo>
                  <a:cubicBezTo>
                    <a:pt x="5495100" y="1499230"/>
                    <a:pt x="5496125" y="1499743"/>
                    <a:pt x="5497663" y="1500256"/>
                  </a:cubicBezTo>
                  <a:cubicBezTo>
                    <a:pt x="5499714" y="1499230"/>
                    <a:pt x="5502277" y="1498718"/>
                    <a:pt x="5504327" y="1497693"/>
                  </a:cubicBezTo>
                  <a:cubicBezTo>
                    <a:pt x="5504840" y="1437719"/>
                    <a:pt x="5579679" y="1475138"/>
                    <a:pt x="5614536" y="1455147"/>
                  </a:cubicBezTo>
                  <a:lnTo>
                    <a:pt x="5614536" y="1453609"/>
                  </a:lnTo>
                  <a:cubicBezTo>
                    <a:pt x="5614023" y="1452071"/>
                    <a:pt x="5613510" y="1450021"/>
                    <a:pt x="5612998" y="1448483"/>
                  </a:cubicBezTo>
                  <a:cubicBezTo>
                    <a:pt x="5585317" y="1448996"/>
                    <a:pt x="5560713" y="1451559"/>
                    <a:pt x="5534570" y="1447971"/>
                  </a:cubicBezTo>
                  <a:close/>
                  <a:moveTo>
                    <a:pt x="4181313" y="1445408"/>
                  </a:moveTo>
                  <a:cubicBezTo>
                    <a:pt x="4185927" y="1446945"/>
                    <a:pt x="4184902" y="1446945"/>
                    <a:pt x="4187977" y="1449508"/>
                  </a:cubicBezTo>
                  <a:cubicBezTo>
                    <a:pt x="4187465" y="1450534"/>
                    <a:pt x="4186952" y="1451046"/>
                    <a:pt x="4186439" y="1452071"/>
                  </a:cubicBezTo>
                  <a:cubicBezTo>
                    <a:pt x="4175162" y="1456685"/>
                    <a:pt x="4165423" y="1468475"/>
                    <a:pt x="4161322" y="1479752"/>
                  </a:cubicBezTo>
                  <a:cubicBezTo>
                    <a:pt x="4154146" y="1479239"/>
                    <a:pt x="4139280" y="1483852"/>
                    <a:pt x="4133642" y="1481289"/>
                  </a:cubicBezTo>
                  <a:cubicBezTo>
                    <a:pt x="4127491" y="1478214"/>
                    <a:pt x="4128003" y="1474113"/>
                    <a:pt x="4116213" y="1476164"/>
                  </a:cubicBezTo>
                  <a:cubicBezTo>
                    <a:pt x="4116726" y="1467962"/>
                    <a:pt x="4117239" y="1459248"/>
                    <a:pt x="4117751" y="1451046"/>
                  </a:cubicBezTo>
                  <a:cubicBezTo>
                    <a:pt x="4141843" y="1454122"/>
                    <a:pt x="4161835" y="1457197"/>
                    <a:pt x="4181313" y="1445408"/>
                  </a:cubicBezTo>
                  <a:close/>
                  <a:moveTo>
                    <a:pt x="3983963" y="1473088"/>
                  </a:moveTo>
                  <a:cubicBezTo>
                    <a:pt x="3990115" y="1472575"/>
                    <a:pt x="3996266" y="1472063"/>
                    <a:pt x="4002417" y="1471550"/>
                  </a:cubicBezTo>
                  <a:cubicBezTo>
                    <a:pt x="4008056" y="1468475"/>
                    <a:pt x="4011131" y="1463349"/>
                    <a:pt x="4013181" y="1456685"/>
                  </a:cubicBezTo>
                  <a:cubicBezTo>
                    <a:pt x="4014206" y="1457197"/>
                    <a:pt x="4014719" y="1457710"/>
                    <a:pt x="4015744" y="1458223"/>
                  </a:cubicBezTo>
                  <a:cubicBezTo>
                    <a:pt x="4018307" y="1465912"/>
                    <a:pt x="4021895" y="1471038"/>
                    <a:pt x="4030097" y="1472575"/>
                  </a:cubicBezTo>
                  <a:cubicBezTo>
                    <a:pt x="4032660" y="1466937"/>
                    <a:pt x="4033173" y="1461298"/>
                    <a:pt x="4038299" y="1458223"/>
                  </a:cubicBezTo>
                  <a:cubicBezTo>
                    <a:pt x="4053164" y="1461811"/>
                    <a:pt x="4075206" y="1439256"/>
                    <a:pt x="4099298" y="1438231"/>
                  </a:cubicBezTo>
                  <a:cubicBezTo>
                    <a:pt x="4100836" y="1447458"/>
                    <a:pt x="4104424" y="1449508"/>
                    <a:pt x="4113650" y="1450021"/>
                  </a:cubicBezTo>
                  <a:cubicBezTo>
                    <a:pt x="4110062" y="1478214"/>
                    <a:pt x="4096735" y="1491541"/>
                    <a:pt x="4102886" y="1517684"/>
                  </a:cubicBezTo>
                  <a:cubicBezTo>
                    <a:pt x="4112625" y="1525373"/>
                    <a:pt x="4122365" y="1532549"/>
                    <a:pt x="4132104" y="1540238"/>
                  </a:cubicBezTo>
                  <a:cubicBezTo>
                    <a:pt x="4140306" y="1555103"/>
                    <a:pt x="4140306" y="1568944"/>
                    <a:pt x="4153120" y="1578683"/>
                  </a:cubicBezTo>
                  <a:cubicBezTo>
                    <a:pt x="4159784" y="1583809"/>
                    <a:pt x="4166448" y="1579708"/>
                    <a:pt x="4175675" y="1583809"/>
                  </a:cubicBezTo>
                  <a:cubicBezTo>
                    <a:pt x="4178750" y="1588422"/>
                    <a:pt x="4181826" y="1592523"/>
                    <a:pt x="4184902" y="1597136"/>
                  </a:cubicBezTo>
                  <a:cubicBezTo>
                    <a:pt x="4199254" y="1608414"/>
                    <a:pt x="4226934" y="1608926"/>
                    <a:pt x="4230010" y="1631480"/>
                  </a:cubicBezTo>
                  <a:cubicBezTo>
                    <a:pt x="4220271" y="1628917"/>
                    <a:pt x="4213607" y="1619178"/>
                    <a:pt x="4203355" y="1622254"/>
                  </a:cubicBezTo>
                  <a:cubicBezTo>
                    <a:pt x="4193103" y="1623279"/>
                    <a:pt x="4191053" y="1627380"/>
                    <a:pt x="4191565" y="1639682"/>
                  </a:cubicBezTo>
                  <a:cubicBezTo>
                    <a:pt x="4195154" y="1643270"/>
                    <a:pt x="4198742" y="1646858"/>
                    <a:pt x="4202330" y="1650447"/>
                  </a:cubicBezTo>
                  <a:lnTo>
                    <a:pt x="4202330" y="1653010"/>
                  </a:lnTo>
                  <a:cubicBezTo>
                    <a:pt x="4191053" y="1661211"/>
                    <a:pt x="4189515" y="1674026"/>
                    <a:pt x="4179776" y="1683765"/>
                  </a:cubicBezTo>
                  <a:lnTo>
                    <a:pt x="4178238" y="1683765"/>
                  </a:lnTo>
                  <a:cubicBezTo>
                    <a:pt x="4177213" y="1673001"/>
                    <a:pt x="4181826" y="1670438"/>
                    <a:pt x="4183364" y="1661211"/>
                  </a:cubicBezTo>
                  <a:cubicBezTo>
                    <a:pt x="4180801" y="1650959"/>
                    <a:pt x="4178238" y="1640707"/>
                    <a:pt x="4175162" y="1630455"/>
                  </a:cubicBezTo>
                  <a:cubicBezTo>
                    <a:pt x="4149020" y="1618153"/>
                    <a:pt x="4089046" y="1578170"/>
                    <a:pt x="4070592" y="1557666"/>
                  </a:cubicBezTo>
                  <a:cubicBezTo>
                    <a:pt x="4055727" y="1541263"/>
                    <a:pt x="4058290" y="1516659"/>
                    <a:pt x="4032147" y="1511020"/>
                  </a:cubicBezTo>
                  <a:cubicBezTo>
                    <a:pt x="4012156" y="1506919"/>
                    <a:pt x="4012156" y="1524348"/>
                    <a:pt x="3997804" y="1526911"/>
                  </a:cubicBezTo>
                  <a:lnTo>
                    <a:pt x="3997804" y="1517684"/>
                  </a:lnTo>
                  <a:cubicBezTo>
                    <a:pt x="3993190" y="1517171"/>
                    <a:pt x="3988064" y="1516659"/>
                    <a:pt x="3983451" y="1516146"/>
                  </a:cubicBezTo>
                  <a:cubicBezTo>
                    <a:pt x="3982938" y="1504356"/>
                    <a:pt x="3981913" y="1503844"/>
                    <a:pt x="3976787" y="1493592"/>
                  </a:cubicBezTo>
                  <a:cubicBezTo>
                    <a:pt x="3980375" y="1491029"/>
                    <a:pt x="3983963" y="1488466"/>
                    <a:pt x="3987552" y="1485390"/>
                  </a:cubicBezTo>
                  <a:cubicBezTo>
                    <a:pt x="3986526" y="1481802"/>
                    <a:pt x="3984989" y="1477701"/>
                    <a:pt x="3983963" y="1473088"/>
                  </a:cubicBezTo>
                  <a:close/>
                  <a:moveTo>
                    <a:pt x="4018307" y="1420290"/>
                  </a:moveTo>
                  <a:cubicBezTo>
                    <a:pt x="4024971" y="1421828"/>
                    <a:pt x="4031635" y="1423879"/>
                    <a:pt x="4038299" y="1425416"/>
                  </a:cubicBezTo>
                  <a:cubicBezTo>
                    <a:pt x="4039836" y="1432080"/>
                    <a:pt x="4039324" y="1436693"/>
                    <a:pt x="4044962" y="1440282"/>
                  </a:cubicBezTo>
                  <a:cubicBezTo>
                    <a:pt x="4048551" y="1442845"/>
                    <a:pt x="4053676" y="1443357"/>
                    <a:pt x="4060853" y="1442845"/>
                  </a:cubicBezTo>
                  <a:cubicBezTo>
                    <a:pt x="4059828" y="1444895"/>
                    <a:pt x="4059315" y="1447458"/>
                    <a:pt x="4058290" y="1449508"/>
                  </a:cubicBezTo>
                  <a:cubicBezTo>
                    <a:pt x="4049063" y="1450534"/>
                    <a:pt x="4037273" y="1455147"/>
                    <a:pt x="4030610" y="1458735"/>
                  </a:cubicBezTo>
                  <a:cubicBezTo>
                    <a:pt x="4030097" y="1462323"/>
                    <a:pt x="4029584" y="1465912"/>
                    <a:pt x="4029072" y="1469500"/>
                  </a:cubicBezTo>
                  <a:cubicBezTo>
                    <a:pt x="4023946" y="1463861"/>
                    <a:pt x="4018307" y="1458223"/>
                    <a:pt x="4013181" y="1452071"/>
                  </a:cubicBezTo>
                  <a:cubicBezTo>
                    <a:pt x="4012156" y="1452584"/>
                    <a:pt x="4011643" y="1453097"/>
                    <a:pt x="4010619" y="1453609"/>
                  </a:cubicBezTo>
                  <a:cubicBezTo>
                    <a:pt x="4007543" y="1458735"/>
                    <a:pt x="4004467" y="1464374"/>
                    <a:pt x="4001392" y="1469500"/>
                  </a:cubicBezTo>
                  <a:lnTo>
                    <a:pt x="3985501" y="1469500"/>
                  </a:lnTo>
                  <a:cubicBezTo>
                    <a:pt x="3982426" y="1464374"/>
                    <a:pt x="3979350" y="1459760"/>
                    <a:pt x="3976274" y="1454634"/>
                  </a:cubicBezTo>
                  <a:cubicBezTo>
                    <a:pt x="3973199" y="1455660"/>
                    <a:pt x="3970123" y="1456172"/>
                    <a:pt x="3967048" y="1457197"/>
                  </a:cubicBezTo>
                  <a:cubicBezTo>
                    <a:pt x="3971661" y="1425929"/>
                    <a:pt x="3997291" y="1431567"/>
                    <a:pt x="4018307" y="1420290"/>
                  </a:cubicBezTo>
                  <a:close/>
                  <a:moveTo>
                    <a:pt x="4417621" y="1400299"/>
                  </a:moveTo>
                  <a:cubicBezTo>
                    <a:pt x="4427873" y="1415677"/>
                    <a:pt x="4438125" y="1431055"/>
                    <a:pt x="4448377" y="1446945"/>
                  </a:cubicBezTo>
                  <a:cubicBezTo>
                    <a:pt x="4451965" y="1462323"/>
                    <a:pt x="4440688" y="1476676"/>
                    <a:pt x="4455040" y="1486928"/>
                  </a:cubicBezTo>
                  <a:cubicBezTo>
                    <a:pt x="4463242" y="1491029"/>
                    <a:pt x="4467343" y="1486415"/>
                    <a:pt x="4476057" y="1484365"/>
                  </a:cubicBezTo>
                  <a:cubicBezTo>
                    <a:pt x="4477595" y="1485903"/>
                    <a:pt x="4478620" y="1486928"/>
                    <a:pt x="4480158" y="1488466"/>
                  </a:cubicBezTo>
                  <a:lnTo>
                    <a:pt x="4480158" y="1495130"/>
                  </a:lnTo>
                  <a:cubicBezTo>
                    <a:pt x="4478620" y="1496155"/>
                    <a:pt x="4477595" y="1496667"/>
                    <a:pt x="4476057" y="1497693"/>
                  </a:cubicBezTo>
                  <a:cubicBezTo>
                    <a:pt x="4470418" y="1500256"/>
                    <a:pt x="4465805" y="1501281"/>
                    <a:pt x="4461704" y="1504356"/>
                  </a:cubicBezTo>
                  <a:cubicBezTo>
                    <a:pt x="4460166" y="1512558"/>
                    <a:pt x="4458116" y="1520247"/>
                    <a:pt x="4456578" y="1528448"/>
                  </a:cubicBezTo>
                  <a:cubicBezTo>
                    <a:pt x="4445301" y="1522810"/>
                    <a:pt x="4431461" y="1513071"/>
                    <a:pt x="4409932" y="1517684"/>
                  </a:cubicBezTo>
                  <a:cubicBezTo>
                    <a:pt x="4404293" y="1521272"/>
                    <a:pt x="4398655" y="1524860"/>
                    <a:pt x="4392504" y="1528448"/>
                  </a:cubicBezTo>
                  <a:cubicBezTo>
                    <a:pt x="4372000" y="1535112"/>
                    <a:pt x="4336118" y="1526911"/>
                    <a:pt x="4328941" y="1517684"/>
                  </a:cubicBezTo>
                  <a:cubicBezTo>
                    <a:pt x="4326891" y="1513071"/>
                    <a:pt x="4324328" y="1508970"/>
                    <a:pt x="4322278" y="1504356"/>
                  </a:cubicBezTo>
                  <a:cubicBezTo>
                    <a:pt x="4292034" y="1497693"/>
                    <a:pt x="4297160" y="1485903"/>
                    <a:pt x="4281270" y="1466937"/>
                  </a:cubicBezTo>
                  <a:cubicBezTo>
                    <a:pt x="4281782" y="1465912"/>
                    <a:pt x="4282295" y="1465399"/>
                    <a:pt x="4282808" y="1464374"/>
                  </a:cubicBezTo>
                  <a:cubicBezTo>
                    <a:pt x="4311513" y="1453609"/>
                    <a:pt x="4306387" y="1410038"/>
                    <a:pt x="4345345" y="1408501"/>
                  </a:cubicBezTo>
                  <a:cubicBezTo>
                    <a:pt x="4372000" y="1417727"/>
                    <a:pt x="4399167" y="1416190"/>
                    <a:pt x="4417621" y="1400299"/>
                  </a:cubicBezTo>
                  <a:close/>
                  <a:moveTo>
                    <a:pt x="4430948" y="1396198"/>
                  </a:moveTo>
                  <a:cubicBezTo>
                    <a:pt x="4459141" y="1397224"/>
                    <a:pt x="4483746" y="1427467"/>
                    <a:pt x="4487847" y="1452071"/>
                  </a:cubicBezTo>
                  <a:lnTo>
                    <a:pt x="4486309" y="1452071"/>
                  </a:lnTo>
                  <a:cubicBezTo>
                    <a:pt x="4480670" y="1450534"/>
                    <a:pt x="4475032" y="1449508"/>
                    <a:pt x="4468880" y="1447971"/>
                  </a:cubicBezTo>
                  <a:cubicBezTo>
                    <a:pt x="4463242" y="1458223"/>
                    <a:pt x="4460679" y="1470012"/>
                    <a:pt x="4451452" y="1477189"/>
                  </a:cubicBezTo>
                  <a:cubicBezTo>
                    <a:pt x="4449402" y="1466937"/>
                    <a:pt x="4454528" y="1456172"/>
                    <a:pt x="4451452" y="1445408"/>
                  </a:cubicBezTo>
                  <a:cubicBezTo>
                    <a:pt x="4441713" y="1430030"/>
                    <a:pt x="4431973" y="1414652"/>
                    <a:pt x="4422234" y="1398761"/>
                  </a:cubicBezTo>
                  <a:lnTo>
                    <a:pt x="4424797" y="1398761"/>
                  </a:lnTo>
                  <a:cubicBezTo>
                    <a:pt x="4427360" y="1397736"/>
                    <a:pt x="4428898" y="1397224"/>
                    <a:pt x="4430948" y="1396198"/>
                  </a:cubicBezTo>
                  <a:close/>
                  <a:moveTo>
                    <a:pt x="4194641" y="1420290"/>
                  </a:moveTo>
                  <a:cubicBezTo>
                    <a:pt x="4197204" y="1419778"/>
                    <a:pt x="4199767" y="1419265"/>
                    <a:pt x="4202843" y="1418753"/>
                  </a:cubicBezTo>
                  <a:cubicBezTo>
                    <a:pt x="4206431" y="1415677"/>
                    <a:pt x="4206431" y="1416190"/>
                    <a:pt x="4206943" y="1409526"/>
                  </a:cubicBezTo>
                  <a:cubicBezTo>
                    <a:pt x="4228472" y="1422853"/>
                    <a:pt x="4271530" y="1406450"/>
                    <a:pt x="4285371" y="1391072"/>
                  </a:cubicBezTo>
                  <a:cubicBezTo>
                    <a:pt x="4302286" y="1393123"/>
                    <a:pt x="4315614" y="1400812"/>
                    <a:pt x="4328941" y="1406963"/>
                  </a:cubicBezTo>
                  <a:cubicBezTo>
                    <a:pt x="4327404" y="1408501"/>
                    <a:pt x="4326378" y="1410551"/>
                    <a:pt x="4324841" y="1412089"/>
                  </a:cubicBezTo>
                  <a:cubicBezTo>
                    <a:pt x="4305362" y="1419778"/>
                    <a:pt x="4293572" y="1448483"/>
                    <a:pt x="4279732" y="1462323"/>
                  </a:cubicBezTo>
                  <a:cubicBezTo>
                    <a:pt x="4248976" y="1458223"/>
                    <a:pt x="4196179" y="1482827"/>
                    <a:pt x="4187977" y="1438231"/>
                  </a:cubicBezTo>
                  <a:cubicBezTo>
                    <a:pt x="4193615" y="1435156"/>
                    <a:pt x="4194641" y="1429005"/>
                    <a:pt x="4194641" y="1420290"/>
                  </a:cubicBezTo>
                  <a:close/>
                  <a:moveTo>
                    <a:pt x="4162860" y="1380308"/>
                  </a:moveTo>
                  <a:cubicBezTo>
                    <a:pt x="4177213" y="1382358"/>
                    <a:pt x="4185927" y="1387997"/>
                    <a:pt x="4198742" y="1391072"/>
                  </a:cubicBezTo>
                  <a:cubicBezTo>
                    <a:pt x="4200792" y="1396198"/>
                    <a:pt x="4203355" y="1401837"/>
                    <a:pt x="4205406" y="1406963"/>
                  </a:cubicBezTo>
                  <a:cubicBezTo>
                    <a:pt x="4203868" y="1410038"/>
                    <a:pt x="4202843" y="1413114"/>
                    <a:pt x="4201305" y="1416190"/>
                  </a:cubicBezTo>
                  <a:cubicBezTo>
                    <a:pt x="4197717" y="1416702"/>
                    <a:pt x="4194128" y="1417215"/>
                    <a:pt x="4190540" y="1417727"/>
                  </a:cubicBezTo>
                  <a:cubicBezTo>
                    <a:pt x="4190028" y="1460273"/>
                    <a:pt x="4136717" y="1449508"/>
                    <a:pt x="4104424" y="1445408"/>
                  </a:cubicBezTo>
                  <a:cubicBezTo>
                    <a:pt x="4102886" y="1441819"/>
                    <a:pt x="4101861" y="1438231"/>
                    <a:pt x="4100323" y="1434643"/>
                  </a:cubicBezTo>
                  <a:cubicBezTo>
                    <a:pt x="4076743" y="1435668"/>
                    <a:pt x="4064441" y="1447458"/>
                    <a:pt x="4043425" y="1434643"/>
                  </a:cubicBezTo>
                  <a:lnTo>
                    <a:pt x="4043425" y="1425416"/>
                  </a:lnTo>
                  <a:cubicBezTo>
                    <a:pt x="4068029" y="1431055"/>
                    <a:pt x="4088533" y="1420803"/>
                    <a:pt x="4116213" y="1422853"/>
                  </a:cubicBezTo>
                  <a:cubicBezTo>
                    <a:pt x="4117239" y="1421828"/>
                    <a:pt x="4117751" y="1421316"/>
                    <a:pt x="4118776" y="1420290"/>
                  </a:cubicBezTo>
                  <a:lnTo>
                    <a:pt x="4118776" y="1404400"/>
                  </a:lnTo>
                  <a:cubicBezTo>
                    <a:pt x="4120314" y="1403887"/>
                    <a:pt x="4158759" y="1388509"/>
                    <a:pt x="4158759" y="1388509"/>
                  </a:cubicBezTo>
                  <a:cubicBezTo>
                    <a:pt x="4160297" y="1385434"/>
                    <a:pt x="4161322" y="1382871"/>
                    <a:pt x="4162860" y="1380308"/>
                  </a:cubicBezTo>
                  <a:close/>
                  <a:moveTo>
                    <a:pt x="1080100" y="1776033"/>
                  </a:moveTo>
                  <a:cubicBezTo>
                    <a:pt x="1079074" y="1748865"/>
                    <a:pt x="1055495" y="1751941"/>
                    <a:pt x="1049344" y="1733487"/>
                  </a:cubicBezTo>
                  <a:cubicBezTo>
                    <a:pt x="1049856" y="1727849"/>
                    <a:pt x="1050369" y="1722210"/>
                    <a:pt x="1050881" y="1716059"/>
                  </a:cubicBezTo>
                  <a:cubicBezTo>
                    <a:pt x="1046781" y="1713496"/>
                    <a:pt x="1042680" y="1710933"/>
                    <a:pt x="1039092" y="1707858"/>
                  </a:cubicBezTo>
                  <a:cubicBezTo>
                    <a:pt x="1038067" y="1702732"/>
                    <a:pt x="1037554" y="1698118"/>
                    <a:pt x="1036529" y="1692992"/>
                  </a:cubicBezTo>
                  <a:cubicBezTo>
                    <a:pt x="1029352" y="1683253"/>
                    <a:pt x="1010386" y="1674026"/>
                    <a:pt x="1005773" y="1662236"/>
                  </a:cubicBezTo>
                  <a:cubicBezTo>
                    <a:pt x="996034" y="1636606"/>
                    <a:pt x="1003723" y="1619178"/>
                    <a:pt x="1000647" y="1592011"/>
                  </a:cubicBezTo>
                  <a:cubicBezTo>
                    <a:pt x="997059" y="1583809"/>
                    <a:pt x="993471" y="1575095"/>
                    <a:pt x="989882" y="1566893"/>
                  </a:cubicBezTo>
                  <a:cubicBezTo>
                    <a:pt x="992958" y="1555616"/>
                    <a:pt x="996034" y="1544852"/>
                    <a:pt x="999109" y="1533574"/>
                  </a:cubicBezTo>
                  <a:cubicBezTo>
                    <a:pt x="1000134" y="1509482"/>
                    <a:pt x="1000647" y="1485903"/>
                    <a:pt x="1001672" y="1461811"/>
                  </a:cubicBezTo>
                  <a:cubicBezTo>
                    <a:pt x="1004748" y="1461298"/>
                    <a:pt x="1007823" y="1460786"/>
                    <a:pt x="1010899" y="1460273"/>
                  </a:cubicBezTo>
                  <a:lnTo>
                    <a:pt x="1010899" y="1455147"/>
                  </a:lnTo>
                  <a:cubicBezTo>
                    <a:pt x="997571" y="1444895"/>
                    <a:pt x="989882" y="1420803"/>
                    <a:pt x="984244" y="1403375"/>
                  </a:cubicBezTo>
                  <a:lnTo>
                    <a:pt x="984244" y="1401837"/>
                  </a:lnTo>
                  <a:lnTo>
                    <a:pt x="1016025" y="1401837"/>
                  </a:lnTo>
                  <a:cubicBezTo>
                    <a:pt x="1018075" y="1409013"/>
                    <a:pt x="1019100" y="1408501"/>
                    <a:pt x="1025252" y="1411064"/>
                  </a:cubicBezTo>
                  <a:cubicBezTo>
                    <a:pt x="1023714" y="1423366"/>
                    <a:pt x="1018075" y="1424904"/>
                    <a:pt x="1023714" y="1435156"/>
                  </a:cubicBezTo>
                  <a:lnTo>
                    <a:pt x="1025252" y="1435156"/>
                  </a:lnTo>
                  <a:cubicBezTo>
                    <a:pt x="1027815" y="1434643"/>
                    <a:pt x="1030378" y="1434130"/>
                    <a:pt x="1033453" y="1433618"/>
                  </a:cubicBezTo>
                  <a:cubicBezTo>
                    <a:pt x="1039092" y="1421828"/>
                    <a:pt x="1039092" y="1396198"/>
                    <a:pt x="1033453" y="1385946"/>
                  </a:cubicBezTo>
                  <a:cubicBezTo>
                    <a:pt x="1240542" y="1384409"/>
                    <a:pt x="1447119" y="1383383"/>
                    <a:pt x="1654209" y="1381846"/>
                  </a:cubicBezTo>
                  <a:cubicBezTo>
                    <a:pt x="1654721" y="1378257"/>
                    <a:pt x="1655234" y="1374669"/>
                    <a:pt x="1655746" y="1371081"/>
                  </a:cubicBezTo>
                  <a:cubicBezTo>
                    <a:pt x="1657284" y="1371594"/>
                    <a:pt x="1659335" y="1372106"/>
                    <a:pt x="1660872" y="1372619"/>
                  </a:cubicBezTo>
                  <a:cubicBezTo>
                    <a:pt x="1664973" y="1394661"/>
                    <a:pt x="1681889" y="1398761"/>
                    <a:pt x="1700855" y="1391072"/>
                  </a:cubicBezTo>
                  <a:cubicBezTo>
                    <a:pt x="1711107" y="1394661"/>
                    <a:pt x="1725972" y="1407988"/>
                    <a:pt x="1736737" y="1411064"/>
                  </a:cubicBezTo>
                  <a:cubicBezTo>
                    <a:pt x="1745963" y="1413627"/>
                    <a:pt x="1747501" y="1405425"/>
                    <a:pt x="1752627" y="1404400"/>
                  </a:cubicBezTo>
                  <a:cubicBezTo>
                    <a:pt x="1760316" y="1405938"/>
                    <a:pt x="1767492" y="1407988"/>
                    <a:pt x="1775181" y="1409526"/>
                  </a:cubicBezTo>
                  <a:lnTo>
                    <a:pt x="1775181" y="1411064"/>
                  </a:lnTo>
                  <a:lnTo>
                    <a:pt x="1772618" y="1411064"/>
                  </a:lnTo>
                  <a:cubicBezTo>
                    <a:pt x="1749039" y="1420290"/>
                    <a:pt x="1736737" y="1421828"/>
                    <a:pt x="1720846" y="1436181"/>
                  </a:cubicBezTo>
                  <a:cubicBezTo>
                    <a:pt x="1721359" y="1442332"/>
                    <a:pt x="1721871" y="1443357"/>
                    <a:pt x="1723409" y="1446945"/>
                  </a:cubicBezTo>
                  <a:cubicBezTo>
                    <a:pt x="1766980" y="1455147"/>
                    <a:pt x="1774156" y="1447971"/>
                    <a:pt x="1805425" y="1428492"/>
                  </a:cubicBezTo>
                  <a:lnTo>
                    <a:pt x="1806963" y="1428492"/>
                  </a:lnTo>
                  <a:cubicBezTo>
                    <a:pt x="1806450" y="1435668"/>
                    <a:pt x="1805937" y="1436693"/>
                    <a:pt x="1808500" y="1441819"/>
                  </a:cubicBezTo>
                  <a:cubicBezTo>
                    <a:pt x="1822853" y="1443357"/>
                    <a:pt x="1820290" y="1455660"/>
                    <a:pt x="1833618" y="1457710"/>
                  </a:cubicBezTo>
                  <a:cubicBezTo>
                    <a:pt x="1860785" y="1461811"/>
                    <a:pt x="1858222" y="1436181"/>
                    <a:pt x="1886928" y="1457710"/>
                  </a:cubicBezTo>
                  <a:cubicBezTo>
                    <a:pt x="1894617" y="1456685"/>
                    <a:pt x="1893079" y="1454122"/>
                    <a:pt x="1897692" y="1456172"/>
                  </a:cubicBezTo>
                  <a:cubicBezTo>
                    <a:pt x="1899743" y="1457710"/>
                    <a:pt x="1902306" y="1458735"/>
                    <a:pt x="1904356" y="1460273"/>
                  </a:cubicBezTo>
                  <a:cubicBezTo>
                    <a:pt x="1903331" y="1461811"/>
                    <a:pt x="1902818" y="1462836"/>
                    <a:pt x="1901793" y="1464374"/>
                  </a:cubicBezTo>
                  <a:cubicBezTo>
                    <a:pt x="1866936" y="1465399"/>
                    <a:pt x="1825929" y="1472063"/>
                    <a:pt x="1819777" y="1501793"/>
                  </a:cubicBezTo>
                  <a:cubicBezTo>
                    <a:pt x="1825416" y="1504356"/>
                    <a:pt x="1824903" y="1502306"/>
                    <a:pt x="1826441" y="1509995"/>
                  </a:cubicBezTo>
                  <a:cubicBezTo>
                    <a:pt x="1817214" y="1532037"/>
                    <a:pt x="1810038" y="1566381"/>
                    <a:pt x="1824903" y="1586885"/>
                  </a:cubicBezTo>
                  <a:cubicBezTo>
                    <a:pt x="1828492" y="1586372"/>
                    <a:pt x="1832080" y="1585859"/>
                    <a:pt x="1835668" y="1585347"/>
                  </a:cubicBezTo>
                  <a:cubicBezTo>
                    <a:pt x="1866424" y="1572532"/>
                    <a:pt x="1845920" y="1544852"/>
                    <a:pt x="1855659" y="1513583"/>
                  </a:cubicBezTo>
                  <a:cubicBezTo>
                    <a:pt x="1860273" y="1498718"/>
                    <a:pt x="1880264" y="1488466"/>
                    <a:pt x="1890003" y="1477701"/>
                  </a:cubicBezTo>
                  <a:cubicBezTo>
                    <a:pt x="1934087" y="1477189"/>
                    <a:pt x="1907944" y="1513071"/>
                    <a:pt x="1905894" y="1536137"/>
                  </a:cubicBezTo>
                  <a:cubicBezTo>
                    <a:pt x="1917171" y="1534600"/>
                    <a:pt x="1918709" y="1529474"/>
                    <a:pt x="1931011" y="1527936"/>
                  </a:cubicBezTo>
                  <a:cubicBezTo>
                    <a:pt x="1932549" y="1528961"/>
                    <a:pt x="1933574" y="1529474"/>
                    <a:pt x="1935112" y="1530499"/>
                  </a:cubicBezTo>
                  <a:cubicBezTo>
                    <a:pt x="1936650" y="1544852"/>
                    <a:pt x="1938700" y="1558692"/>
                    <a:pt x="1940238" y="1573044"/>
                  </a:cubicBezTo>
                  <a:cubicBezTo>
                    <a:pt x="1939213" y="1573557"/>
                    <a:pt x="1938700" y="1574070"/>
                    <a:pt x="1937675" y="1574582"/>
                  </a:cubicBezTo>
                  <a:cubicBezTo>
                    <a:pt x="1930498" y="1568944"/>
                    <a:pt x="1925885" y="1565868"/>
                    <a:pt x="1916658" y="1572019"/>
                  </a:cubicBezTo>
                  <a:cubicBezTo>
                    <a:pt x="1915633" y="1581759"/>
                    <a:pt x="1916658" y="1585347"/>
                    <a:pt x="1920759" y="1592011"/>
                  </a:cubicBezTo>
                  <a:cubicBezTo>
                    <a:pt x="1951002" y="1604313"/>
                    <a:pt x="2022253" y="1573557"/>
                    <a:pt x="2022766" y="1545364"/>
                  </a:cubicBezTo>
                  <a:cubicBezTo>
                    <a:pt x="2047371" y="1543826"/>
                    <a:pt x="2068387" y="1540751"/>
                    <a:pt x="2083765" y="1531011"/>
                  </a:cubicBezTo>
                  <a:cubicBezTo>
                    <a:pt x="2094530" y="1468475"/>
                    <a:pt x="2161167" y="1518197"/>
                    <a:pt x="2196537" y="1493592"/>
                  </a:cubicBezTo>
                  <a:cubicBezTo>
                    <a:pt x="2213452" y="1481802"/>
                    <a:pt x="2228318" y="1431055"/>
                    <a:pt x="2240107" y="1426954"/>
                  </a:cubicBezTo>
                  <a:cubicBezTo>
                    <a:pt x="2251385" y="1429005"/>
                    <a:pt x="2262149" y="1431567"/>
                    <a:pt x="2273426" y="1433618"/>
                  </a:cubicBezTo>
                  <a:cubicBezTo>
                    <a:pt x="2272913" y="1465399"/>
                    <a:pt x="2283165" y="1477701"/>
                    <a:pt x="2291880" y="1497180"/>
                  </a:cubicBezTo>
                  <a:cubicBezTo>
                    <a:pt x="2285728" y="1501793"/>
                    <a:pt x="2279577" y="1505894"/>
                    <a:pt x="2273426" y="1510508"/>
                  </a:cubicBezTo>
                  <a:cubicBezTo>
                    <a:pt x="2262662" y="1508970"/>
                    <a:pt x="2259073" y="1504869"/>
                    <a:pt x="2248309" y="1506407"/>
                  </a:cubicBezTo>
                  <a:cubicBezTo>
                    <a:pt x="2231906" y="1535625"/>
                    <a:pt x="2206788" y="1527936"/>
                    <a:pt x="2199100" y="1569969"/>
                  </a:cubicBezTo>
                  <a:cubicBezTo>
                    <a:pt x="2202688" y="1572532"/>
                    <a:pt x="2206276" y="1575095"/>
                    <a:pt x="2209864" y="1578170"/>
                  </a:cubicBezTo>
                  <a:cubicBezTo>
                    <a:pt x="2208839" y="1580733"/>
                    <a:pt x="2208326" y="1583296"/>
                    <a:pt x="2207301" y="1586372"/>
                  </a:cubicBezTo>
                  <a:cubicBezTo>
                    <a:pt x="2197049" y="1588422"/>
                    <a:pt x="2193974" y="1584834"/>
                    <a:pt x="2186285" y="1582271"/>
                  </a:cubicBezTo>
                  <a:cubicBezTo>
                    <a:pt x="2184747" y="1585859"/>
                    <a:pt x="2183722" y="1589448"/>
                    <a:pt x="2182184" y="1593036"/>
                  </a:cubicBezTo>
                  <a:cubicBezTo>
                    <a:pt x="2165781" y="1593036"/>
                    <a:pt x="2151428" y="1597649"/>
                    <a:pt x="2141176" y="1603800"/>
                  </a:cubicBezTo>
                  <a:lnTo>
                    <a:pt x="2141176" y="1605338"/>
                  </a:lnTo>
                  <a:cubicBezTo>
                    <a:pt x="2142714" y="1609439"/>
                    <a:pt x="2141176" y="1606876"/>
                    <a:pt x="2143739" y="1609439"/>
                  </a:cubicBezTo>
                  <a:cubicBezTo>
                    <a:pt x="2154503" y="1608926"/>
                    <a:pt x="2164755" y="1608414"/>
                    <a:pt x="2175520" y="1607901"/>
                  </a:cubicBezTo>
                  <a:lnTo>
                    <a:pt x="2172957" y="1607901"/>
                  </a:lnTo>
                  <a:cubicBezTo>
                    <a:pt x="2162192" y="1614052"/>
                    <a:pt x="2143226" y="1614052"/>
                    <a:pt x="2129386" y="1617128"/>
                  </a:cubicBezTo>
                  <a:cubicBezTo>
                    <a:pt x="2126823" y="1641732"/>
                    <a:pt x="2128361" y="1656598"/>
                    <a:pt x="2098630" y="1648909"/>
                  </a:cubicBezTo>
                  <a:cubicBezTo>
                    <a:pt x="2098118" y="1649421"/>
                    <a:pt x="2097605" y="1649934"/>
                    <a:pt x="2097093" y="1650447"/>
                  </a:cubicBezTo>
                  <a:cubicBezTo>
                    <a:pt x="2098118" y="1660699"/>
                    <a:pt x="2102219" y="1660699"/>
                    <a:pt x="2103756" y="1666337"/>
                  </a:cubicBezTo>
                  <a:cubicBezTo>
                    <a:pt x="2107345" y="1678639"/>
                    <a:pt x="2095042" y="1692992"/>
                    <a:pt x="2091967" y="1700681"/>
                  </a:cubicBezTo>
                  <a:lnTo>
                    <a:pt x="2090429" y="1700681"/>
                  </a:lnTo>
                  <a:cubicBezTo>
                    <a:pt x="2091967" y="1681715"/>
                    <a:pt x="2083252" y="1677102"/>
                    <a:pt x="2081202" y="1664799"/>
                  </a:cubicBezTo>
                  <a:cubicBezTo>
                    <a:pt x="2079152" y="1655060"/>
                    <a:pt x="2087353" y="1651472"/>
                    <a:pt x="2086328" y="1643783"/>
                  </a:cubicBezTo>
                  <a:cubicBezTo>
                    <a:pt x="2085303" y="1643270"/>
                    <a:pt x="2084790" y="1642758"/>
                    <a:pt x="2083765" y="1642245"/>
                  </a:cubicBezTo>
                  <a:lnTo>
                    <a:pt x="2082227" y="1642245"/>
                  </a:lnTo>
                  <a:cubicBezTo>
                    <a:pt x="2080177" y="1643783"/>
                    <a:pt x="2077614" y="1644808"/>
                    <a:pt x="2075563" y="1646346"/>
                  </a:cubicBezTo>
                  <a:cubicBezTo>
                    <a:pt x="2074538" y="1656598"/>
                    <a:pt x="2074026" y="1666850"/>
                    <a:pt x="2073000" y="1677102"/>
                  </a:cubicBezTo>
                  <a:cubicBezTo>
                    <a:pt x="2066849" y="1678127"/>
                    <a:pt x="2064286" y="1679152"/>
                    <a:pt x="2061211" y="1682228"/>
                  </a:cubicBezTo>
                  <a:lnTo>
                    <a:pt x="2061211" y="1687354"/>
                  </a:lnTo>
                  <a:cubicBezTo>
                    <a:pt x="2066849" y="1691967"/>
                    <a:pt x="2072488" y="1697093"/>
                    <a:pt x="2078639" y="1701706"/>
                  </a:cubicBezTo>
                  <a:cubicBezTo>
                    <a:pt x="2076589" y="1706320"/>
                    <a:pt x="2074026" y="1710421"/>
                    <a:pt x="2071975" y="1715034"/>
                  </a:cubicBezTo>
                  <a:cubicBezTo>
                    <a:pt x="2080177" y="1718622"/>
                    <a:pt x="2084278" y="1720160"/>
                    <a:pt x="2089404" y="1726824"/>
                  </a:cubicBezTo>
                  <a:cubicBezTo>
                    <a:pt x="2084790" y="1732462"/>
                    <a:pt x="2081715" y="1732462"/>
                    <a:pt x="2085303" y="1740151"/>
                  </a:cubicBezTo>
                  <a:cubicBezTo>
                    <a:pt x="2089404" y="1741176"/>
                    <a:pt x="2093504" y="1741689"/>
                    <a:pt x="2097093" y="1742714"/>
                  </a:cubicBezTo>
                  <a:cubicBezTo>
                    <a:pt x="2095555" y="1744764"/>
                    <a:pt x="2093504" y="1747327"/>
                    <a:pt x="2091967" y="1749378"/>
                  </a:cubicBezTo>
                  <a:cubicBezTo>
                    <a:pt x="2089916" y="1750916"/>
                    <a:pt x="2087353" y="1751941"/>
                    <a:pt x="2085303" y="1753479"/>
                  </a:cubicBezTo>
                  <a:cubicBezTo>
                    <a:pt x="2077614" y="1752966"/>
                    <a:pt x="2076076" y="1750916"/>
                    <a:pt x="2070950" y="1748353"/>
                  </a:cubicBezTo>
                  <a:cubicBezTo>
                    <a:pt x="2069412" y="1749890"/>
                    <a:pt x="2068387" y="1751941"/>
                    <a:pt x="2066849" y="1753479"/>
                  </a:cubicBezTo>
                  <a:cubicBezTo>
                    <a:pt x="2063774" y="1760655"/>
                    <a:pt x="2070437" y="1766806"/>
                    <a:pt x="2070950" y="1771932"/>
                  </a:cubicBezTo>
                  <a:cubicBezTo>
                    <a:pt x="2039682" y="1778596"/>
                    <a:pt x="1969456" y="1836007"/>
                    <a:pt x="1962279" y="1866250"/>
                  </a:cubicBezTo>
                  <a:cubicBezTo>
                    <a:pt x="1956128" y="1892905"/>
                    <a:pt x="1973044" y="1908283"/>
                    <a:pt x="1978170" y="1923148"/>
                  </a:cubicBezTo>
                  <a:cubicBezTo>
                    <a:pt x="1990985" y="1961593"/>
                    <a:pt x="1996111" y="1976971"/>
                    <a:pt x="1982271" y="2013365"/>
                  </a:cubicBezTo>
                  <a:lnTo>
                    <a:pt x="1977145" y="2013365"/>
                  </a:lnTo>
                  <a:cubicBezTo>
                    <a:pt x="1960742" y="1997475"/>
                    <a:pt x="1940750" y="1967744"/>
                    <a:pt x="1936137" y="1941602"/>
                  </a:cubicBezTo>
                  <a:cubicBezTo>
                    <a:pt x="1936650" y="1933913"/>
                    <a:pt x="1937162" y="1926736"/>
                    <a:pt x="1937675" y="1919048"/>
                  </a:cubicBezTo>
                  <a:cubicBezTo>
                    <a:pt x="1934087" y="1911359"/>
                    <a:pt x="1915121" y="1883678"/>
                    <a:pt x="1901793" y="1887267"/>
                  </a:cubicBezTo>
                  <a:cubicBezTo>
                    <a:pt x="1893591" y="1889317"/>
                    <a:pt x="1890516" y="1897519"/>
                    <a:pt x="1880776" y="1900594"/>
                  </a:cubicBezTo>
                  <a:cubicBezTo>
                    <a:pt x="1865399" y="1878552"/>
                    <a:pt x="1856685" y="1880090"/>
                    <a:pt x="1826441" y="1884704"/>
                  </a:cubicBezTo>
                  <a:cubicBezTo>
                    <a:pt x="1824903" y="1881115"/>
                    <a:pt x="1822853" y="1877527"/>
                    <a:pt x="1821315" y="1873939"/>
                  </a:cubicBezTo>
                  <a:cubicBezTo>
                    <a:pt x="1812088" y="1875989"/>
                    <a:pt x="1782358" y="1881628"/>
                    <a:pt x="1776207" y="1888804"/>
                  </a:cubicBezTo>
                  <a:cubicBezTo>
                    <a:pt x="1779795" y="1901619"/>
                    <a:pt x="1783383" y="1904182"/>
                    <a:pt x="1790559" y="1913922"/>
                  </a:cubicBezTo>
                  <a:cubicBezTo>
                    <a:pt x="1779282" y="1910846"/>
                    <a:pt x="1778257" y="1902644"/>
                    <a:pt x="1768005" y="1899569"/>
                  </a:cubicBezTo>
                  <a:cubicBezTo>
                    <a:pt x="1766980" y="1902644"/>
                    <a:pt x="1766467" y="1905720"/>
                    <a:pt x="1765442" y="1908796"/>
                  </a:cubicBezTo>
                  <a:cubicBezTo>
                    <a:pt x="1740837" y="1909308"/>
                    <a:pt x="1742375" y="1897519"/>
                    <a:pt x="1725460" y="1892905"/>
                  </a:cubicBezTo>
                  <a:cubicBezTo>
                    <a:pt x="1723922" y="1895468"/>
                    <a:pt x="1721871" y="1898031"/>
                    <a:pt x="1720334" y="1901107"/>
                  </a:cubicBezTo>
                  <a:cubicBezTo>
                    <a:pt x="1706493" y="1899056"/>
                    <a:pt x="1694704" y="1886754"/>
                    <a:pt x="1680351" y="1891880"/>
                  </a:cubicBezTo>
                  <a:cubicBezTo>
                    <a:pt x="1678301" y="1894956"/>
                    <a:pt x="1675738" y="1898031"/>
                    <a:pt x="1673687" y="1901107"/>
                  </a:cubicBezTo>
                  <a:lnTo>
                    <a:pt x="1655746" y="1901107"/>
                  </a:lnTo>
                  <a:cubicBezTo>
                    <a:pt x="1654721" y="1905207"/>
                    <a:pt x="1654209" y="1909308"/>
                    <a:pt x="1653183" y="1912896"/>
                  </a:cubicBezTo>
                  <a:cubicBezTo>
                    <a:pt x="1646007" y="1924173"/>
                    <a:pt x="1635242" y="1922123"/>
                    <a:pt x="1621402" y="1924686"/>
                  </a:cubicBezTo>
                  <a:cubicBezTo>
                    <a:pt x="1616276" y="1936476"/>
                    <a:pt x="1609613" y="1937501"/>
                    <a:pt x="1601411" y="1945703"/>
                  </a:cubicBezTo>
                  <a:cubicBezTo>
                    <a:pt x="1602436" y="1961081"/>
                    <a:pt x="1599361" y="1961081"/>
                    <a:pt x="1593209" y="1970820"/>
                  </a:cubicBezTo>
                  <a:cubicBezTo>
                    <a:pt x="1596285" y="1977996"/>
                    <a:pt x="1599361" y="1985173"/>
                    <a:pt x="1602436" y="1991836"/>
                  </a:cubicBezTo>
                  <a:cubicBezTo>
                    <a:pt x="1589621" y="1987223"/>
                    <a:pt x="1576806" y="1983122"/>
                    <a:pt x="1563991" y="1978509"/>
                  </a:cubicBezTo>
                  <a:cubicBezTo>
                    <a:pt x="1551689" y="1941602"/>
                    <a:pt x="1533236" y="1897519"/>
                    <a:pt x="1488127" y="1893418"/>
                  </a:cubicBezTo>
                  <a:cubicBezTo>
                    <a:pt x="1480438" y="1899569"/>
                    <a:pt x="1476850" y="1905207"/>
                    <a:pt x="1472237" y="1914434"/>
                  </a:cubicBezTo>
                  <a:lnTo>
                    <a:pt x="1470699" y="1914434"/>
                  </a:lnTo>
                  <a:cubicBezTo>
                    <a:pt x="1461985" y="1909308"/>
                    <a:pt x="1452758" y="1904695"/>
                    <a:pt x="1444044" y="1899569"/>
                  </a:cubicBezTo>
                  <a:cubicBezTo>
                    <a:pt x="1441993" y="1892905"/>
                    <a:pt x="1439430" y="1886241"/>
                    <a:pt x="1437380" y="1879578"/>
                  </a:cubicBezTo>
                  <a:cubicBezTo>
                    <a:pt x="1424052" y="1868300"/>
                    <a:pt x="1410725" y="1856511"/>
                    <a:pt x="1397397" y="1845234"/>
                  </a:cubicBezTo>
                  <a:cubicBezTo>
                    <a:pt x="1358953" y="1845746"/>
                    <a:pt x="1332810" y="1866250"/>
                    <a:pt x="1289752" y="1855998"/>
                  </a:cubicBezTo>
                  <a:cubicBezTo>
                    <a:pt x="1262584" y="1849334"/>
                    <a:pt x="1233366" y="1832419"/>
                    <a:pt x="1210299" y="1822679"/>
                  </a:cubicBezTo>
                  <a:cubicBezTo>
                    <a:pt x="1195434" y="1816528"/>
                    <a:pt x="1163140" y="1836007"/>
                    <a:pt x="1155964" y="1826780"/>
                  </a:cubicBezTo>
                  <a:cubicBezTo>
                    <a:pt x="1148275" y="1813452"/>
                    <a:pt x="1146225" y="1794486"/>
                    <a:pt x="1130847" y="1789360"/>
                  </a:cubicBezTo>
                  <a:cubicBezTo>
                    <a:pt x="1125208" y="1788848"/>
                    <a:pt x="1119569" y="1788335"/>
                    <a:pt x="1113418" y="1787823"/>
                  </a:cubicBezTo>
                  <a:cubicBezTo>
                    <a:pt x="1103166" y="1785772"/>
                    <a:pt x="1097015" y="1777058"/>
                    <a:pt x="1080100" y="1776033"/>
                  </a:cubicBezTo>
                  <a:close/>
                  <a:moveTo>
                    <a:pt x="4239749" y="1365442"/>
                  </a:moveTo>
                  <a:cubicBezTo>
                    <a:pt x="4257690" y="1370568"/>
                    <a:pt x="4278707" y="1363392"/>
                    <a:pt x="4303312" y="1369543"/>
                  </a:cubicBezTo>
                  <a:cubicBezTo>
                    <a:pt x="4310488" y="1371081"/>
                    <a:pt x="4313564" y="1375182"/>
                    <a:pt x="4323303" y="1376207"/>
                  </a:cubicBezTo>
                  <a:cubicBezTo>
                    <a:pt x="4319202" y="1382871"/>
                    <a:pt x="4314589" y="1387997"/>
                    <a:pt x="4315101" y="1396198"/>
                  </a:cubicBezTo>
                  <a:cubicBezTo>
                    <a:pt x="4305362" y="1393635"/>
                    <a:pt x="4294085" y="1384409"/>
                    <a:pt x="4283320" y="1387997"/>
                  </a:cubicBezTo>
                  <a:cubicBezTo>
                    <a:pt x="4263842" y="1397224"/>
                    <a:pt x="4239749" y="1415164"/>
                    <a:pt x="4213095" y="1409013"/>
                  </a:cubicBezTo>
                  <a:cubicBezTo>
                    <a:pt x="4209506" y="1403375"/>
                    <a:pt x="4205918" y="1397736"/>
                    <a:pt x="4202330" y="1391585"/>
                  </a:cubicBezTo>
                  <a:cubicBezTo>
                    <a:pt x="4208994" y="1383383"/>
                    <a:pt x="4230523" y="1376207"/>
                    <a:pt x="4239749" y="1365442"/>
                  </a:cubicBezTo>
                  <a:close/>
                  <a:moveTo>
                    <a:pt x="2356467" y="1357754"/>
                  </a:moveTo>
                  <a:cubicBezTo>
                    <a:pt x="2376458" y="1358266"/>
                    <a:pt x="2403626" y="1365955"/>
                    <a:pt x="2413365" y="1377745"/>
                  </a:cubicBezTo>
                  <a:lnTo>
                    <a:pt x="2413365" y="1379283"/>
                  </a:lnTo>
                  <a:lnTo>
                    <a:pt x="2404138" y="1379283"/>
                  </a:lnTo>
                  <a:cubicBezTo>
                    <a:pt x="2387223" y="1373644"/>
                    <a:pt x="2366719" y="1369031"/>
                    <a:pt x="2356467" y="1357754"/>
                  </a:cubicBezTo>
                  <a:close/>
                  <a:moveTo>
                    <a:pt x="3959871" y="1351090"/>
                  </a:moveTo>
                  <a:cubicBezTo>
                    <a:pt x="3961922" y="1355703"/>
                    <a:pt x="3964485" y="1359804"/>
                    <a:pt x="3966535" y="1364417"/>
                  </a:cubicBezTo>
                  <a:lnTo>
                    <a:pt x="3955771" y="1364417"/>
                  </a:lnTo>
                  <a:lnTo>
                    <a:pt x="3955771" y="1360317"/>
                  </a:lnTo>
                  <a:cubicBezTo>
                    <a:pt x="3957308" y="1357241"/>
                    <a:pt x="3958334" y="1354165"/>
                    <a:pt x="3959871" y="1351090"/>
                  </a:cubicBezTo>
                  <a:close/>
                  <a:moveTo>
                    <a:pt x="903766" y="1329561"/>
                  </a:moveTo>
                  <a:lnTo>
                    <a:pt x="958101" y="1342888"/>
                  </a:lnTo>
                  <a:cubicBezTo>
                    <a:pt x="980656" y="1355703"/>
                    <a:pt x="980143" y="1383383"/>
                    <a:pt x="1019100" y="1387997"/>
                  </a:cubicBezTo>
                  <a:cubicBezTo>
                    <a:pt x="1018075" y="1391585"/>
                    <a:pt x="1017563" y="1395173"/>
                    <a:pt x="1016537" y="1398761"/>
                  </a:cubicBezTo>
                  <a:lnTo>
                    <a:pt x="983219" y="1398761"/>
                  </a:lnTo>
                  <a:cubicBezTo>
                    <a:pt x="973479" y="1377745"/>
                    <a:pt x="902228" y="1342888"/>
                    <a:pt x="903766" y="1329561"/>
                  </a:cubicBezTo>
                  <a:close/>
                  <a:moveTo>
                    <a:pt x="4147995" y="1322897"/>
                  </a:moveTo>
                  <a:cubicBezTo>
                    <a:pt x="4171061" y="1323922"/>
                    <a:pt x="4180288" y="1331611"/>
                    <a:pt x="4193103" y="1345451"/>
                  </a:cubicBezTo>
                  <a:cubicBezTo>
                    <a:pt x="4202843" y="1344426"/>
                    <a:pt x="4205918" y="1340325"/>
                    <a:pt x="4215658" y="1342888"/>
                  </a:cubicBezTo>
                  <a:cubicBezTo>
                    <a:pt x="4219245" y="1354678"/>
                    <a:pt x="4232060" y="1352115"/>
                    <a:pt x="4238212" y="1362879"/>
                  </a:cubicBezTo>
                  <a:lnTo>
                    <a:pt x="4235649" y="1362879"/>
                  </a:lnTo>
                  <a:cubicBezTo>
                    <a:pt x="4206431" y="1399787"/>
                    <a:pt x="4196179" y="1378770"/>
                    <a:pt x="4158759" y="1376207"/>
                  </a:cubicBezTo>
                  <a:cubicBezTo>
                    <a:pt x="4157734" y="1382871"/>
                    <a:pt x="4157221" y="1385434"/>
                    <a:pt x="4152095" y="1387997"/>
                  </a:cubicBezTo>
                  <a:lnTo>
                    <a:pt x="4141331" y="1387997"/>
                  </a:lnTo>
                  <a:cubicBezTo>
                    <a:pt x="4123390" y="1377745"/>
                    <a:pt x="4110062" y="1364417"/>
                    <a:pt x="4104424" y="1341350"/>
                  </a:cubicBezTo>
                  <a:cubicBezTo>
                    <a:pt x="4120314" y="1338275"/>
                    <a:pt x="4137230" y="1332124"/>
                    <a:pt x="4147995" y="1322897"/>
                  </a:cubicBezTo>
                  <a:close/>
                  <a:moveTo>
                    <a:pt x="3872217" y="1320334"/>
                  </a:moveTo>
                  <a:lnTo>
                    <a:pt x="3880419" y="1320334"/>
                  </a:lnTo>
                  <a:cubicBezTo>
                    <a:pt x="3884007" y="1330586"/>
                    <a:pt x="3909637" y="1345451"/>
                    <a:pt x="3918863" y="1354678"/>
                  </a:cubicBezTo>
                  <a:cubicBezTo>
                    <a:pt x="3926040" y="1353653"/>
                    <a:pt x="3926552" y="1352115"/>
                    <a:pt x="3930653" y="1349552"/>
                  </a:cubicBezTo>
                  <a:cubicBezTo>
                    <a:pt x="3934241" y="1365442"/>
                    <a:pt x="3988577" y="1380308"/>
                    <a:pt x="4006005" y="1383896"/>
                  </a:cubicBezTo>
                  <a:cubicBezTo>
                    <a:pt x="3997804" y="1395173"/>
                    <a:pt x="3994728" y="1404913"/>
                    <a:pt x="3991652" y="1422341"/>
                  </a:cubicBezTo>
                  <a:cubicBezTo>
                    <a:pt x="3977300" y="1424391"/>
                    <a:pt x="3963459" y="1445920"/>
                    <a:pt x="3960897" y="1460786"/>
                  </a:cubicBezTo>
                  <a:cubicBezTo>
                    <a:pt x="3961409" y="1461811"/>
                    <a:pt x="3961922" y="1462323"/>
                    <a:pt x="3962434" y="1463349"/>
                  </a:cubicBezTo>
                  <a:cubicBezTo>
                    <a:pt x="3967048" y="1461811"/>
                    <a:pt x="3971148" y="1459760"/>
                    <a:pt x="3975762" y="1458223"/>
                  </a:cubicBezTo>
                  <a:cubicBezTo>
                    <a:pt x="3977300" y="1466424"/>
                    <a:pt x="3979350" y="1477701"/>
                    <a:pt x="3983963" y="1484878"/>
                  </a:cubicBezTo>
                  <a:cubicBezTo>
                    <a:pt x="3980375" y="1487441"/>
                    <a:pt x="3976787" y="1490004"/>
                    <a:pt x="3973199" y="1493079"/>
                  </a:cubicBezTo>
                  <a:cubicBezTo>
                    <a:pt x="3974737" y="1500256"/>
                    <a:pt x="3979350" y="1515634"/>
                    <a:pt x="3982426" y="1520760"/>
                  </a:cubicBezTo>
                  <a:cubicBezTo>
                    <a:pt x="3987039" y="1521785"/>
                    <a:pt x="3991140" y="1522297"/>
                    <a:pt x="3995753" y="1523323"/>
                  </a:cubicBezTo>
                  <a:cubicBezTo>
                    <a:pt x="3994728" y="1525373"/>
                    <a:pt x="3994215" y="1527936"/>
                    <a:pt x="3993190" y="1529986"/>
                  </a:cubicBezTo>
                  <a:cubicBezTo>
                    <a:pt x="3979350" y="1535112"/>
                    <a:pt x="3977300" y="1546389"/>
                    <a:pt x="3959871" y="1548440"/>
                  </a:cubicBezTo>
                  <a:cubicBezTo>
                    <a:pt x="3942956" y="1539726"/>
                    <a:pt x="3903998" y="1528448"/>
                    <a:pt x="3893746" y="1551003"/>
                  </a:cubicBezTo>
                  <a:lnTo>
                    <a:pt x="3893746" y="1565355"/>
                  </a:lnTo>
                  <a:lnTo>
                    <a:pt x="3875293" y="1565355"/>
                  </a:lnTo>
                  <a:cubicBezTo>
                    <a:pt x="3860940" y="1561255"/>
                    <a:pt x="3850175" y="1559204"/>
                    <a:pt x="3839411" y="1553566"/>
                  </a:cubicBezTo>
                  <a:cubicBezTo>
                    <a:pt x="3832234" y="1556129"/>
                    <a:pt x="3834285" y="1558692"/>
                    <a:pt x="3825058" y="1560229"/>
                  </a:cubicBezTo>
                  <a:cubicBezTo>
                    <a:pt x="3812756" y="1554078"/>
                    <a:pt x="3800454" y="1547927"/>
                    <a:pt x="3788151" y="1541776"/>
                  </a:cubicBezTo>
                  <a:cubicBezTo>
                    <a:pt x="3797378" y="1524860"/>
                    <a:pt x="3807117" y="1473088"/>
                    <a:pt x="3797378" y="1455660"/>
                  </a:cubicBezTo>
                  <a:cubicBezTo>
                    <a:pt x="3778924" y="1452584"/>
                    <a:pt x="3780462" y="1441819"/>
                    <a:pt x="3773286" y="1427979"/>
                  </a:cubicBezTo>
                  <a:cubicBezTo>
                    <a:pt x="3755345" y="1422853"/>
                    <a:pt x="3736891" y="1417215"/>
                    <a:pt x="3718951" y="1412089"/>
                  </a:cubicBezTo>
                  <a:cubicBezTo>
                    <a:pt x="3717925" y="1405938"/>
                    <a:pt x="3717413" y="1399787"/>
                    <a:pt x="3716388" y="1393635"/>
                  </a:cubicBezTo>
                  <a:cubicBezTo>
                    <a:pt x="3740480" y="1380820"/>
                    <a:pt x="3760984" y="1393635"/>
                    <a:pt x="3785588" y="1396198"/>
                  </a:cubicBezTo>
                  <a:cubicBezTo>
                    <a:pt x="3792765" y="1383896"/>
                    <a:pt x="3787126" y="1373644"/>
                    <a:pt x="3781487" y="1364417"/>
                  </a:cubicBezTo>
                  <a:cubicBezTo>
                    <a:pt x="3784050" y="1362879"/>
                    <a:pt x="3786613" y="1360829"/>
                    <a:pt x="3789689" y="1359291"/>
                  </a:cubicBezTo>
                  <a:cubicBezTo>
                    <a:pt x="3799941" y="1366980"/>
                    <a:pt x="3807117" y="1376207"/>
                    <a:pt x="3825571" y="1372619"/>
                  </a:cubicBezTo>
                  <a:cubicBezTo>
                    <a:pt x="3827621" y="1368005"/>
                    <a:pt x="3830184" y="1362879"/>
                    <a:pt x="3832234" y="1358266"/>
                  </a:cubicBezTo>
                  <a:cubicBezTo>
                    <a:pt x="3844537" y="1356216"/>
                    <a:pt x="3854789" y="1354165"/>
                    <a:pt x="3862990" y="1349039"/>
                  </a:cubicBezTo>
                  <a:cubicBezTo>
                    <a:pt x="3862990" y="1334174"/>
                    <a:pt x="3863503" y="1326998"/>
                    <a:pt x="3872217" y="1320334"/>
                  </a:cubicBezTo>
                  <a:close/>
                  <a:moveTo>
                    <a:pt x="2540489" y="1308544"/>
                  </a:moveTo>
                  <a:cubicBezTo>
                    <a:pt x="2544590" y="1309057"/>
                    <a:pt x="2548691" y="1309569"/>
                    <a:pt x="2552279" y="1310082"/>
                  </a:cubicBezTo>
                  <a:cubicBezTo>
                    <a:pt x="2551254" y="1311620"/>
                    <a:pt x="2550741" y="1312645"/>
                    <a:pt x="2549716" y="1314183"/>
                  </a:cubicBezTo>
                  <a:cubicBezTo>
                    <a:pt x="2539977" y="1318796"/>
                    <a:pt x="2524599" y="1346476"/>
                    <a:pt x="2528700" y="1360829"/>
                  </a:cubicBezTo>
                  <a:lnTo>
                    <a:pt x="2530237" y="1360829"/>
                  </a:lnTo>
                  <a:cubicBezTo>
                    <a:pt x="2536901" y="1357241"/>
                    <a:pt x="2536901" y="1354165"/>
                    <a:pt x="2548691" y="1354165"/>
                  </a:cubicBezTo>
                  <a:cubicBezTo>
                    <a:pt x="2547153" y="1365442"/>
                    <a:pt x="2562018" y="1375182"/>
                    <a:pt x="2572783" y="1379283"/>
                  </a:cubicBezTo>
                  <a:cubicBezTo>
                    <a:pt x="2582522" y="1377232"/>
                    <a:pt x="2579959" y="1374157"/>
                    <a:pt x="2590211" y="1372619"/>
                  </a:cubicBezTo>
                  <a:cubicBezTo>
                    <a:pt x="2592774" y="1373644"/>
                    <a:pt x="2595337" y="1374157"/>
                    <a:pt x="2598413" y="1375182"/>
                  </a:cubicBezTo>
                  <a:cubicBezTo>
                    <a:pt x="2592774" y="1382358"/>
                    <a:pt x="2589186" y="1388509"/>
                    <a:pt x="2591749" y="1400299"/>
                  </a:cubicBezTo>
                  <a:cubicBezTo>
                    <a:pt x="2596875" y="1400812"/>
                    <a:pt x="2602514" y="1401324"/>
                    <a:pt x="2607640" y="1401837"/>
                  </a:cubicBezTo>
                  <a:cubicBezTo>
                    <a:pt x="2602001" y="1407476"/>
                    <a:pt x="2598925" y="1413114"/>
                    <a:pt x="2603539" y="1421828"/>
                  </a:cubicBezTo>
                  <a:cubicBezTo>
                    <a:pt x="2609690" y="1420290"/>
                    <a:pt x="2609177" y="1418753"/>
                    <a:pt x="2614303" y="1419265"/>
                  </a:cubicBezTo>
                  <a:cubicBezTo>
                    <a:pt x="2615841" y="1422341"/>
                    <a:pt x="2616866" y="1425416"/>
                    <a:pt x="2618404" y="1428492"/>
                  </a:cubicBezTo>
                  <a:cubicBezTo>
                    <a:pt x="2617379" y="1435668"/>
                    <a:pt x="2615841" y="1436181"/>
                    <a:pt x="2613278" y="1440282"/>
                  </a:cubicBezTo>
                  <a:cubicBezTo>
                    <a:pt x="2605589" y="1440794"/>
                    <a:pt x="2600463" y="1441307"/>
                    <a:pt x="2594825" y="1437719"/>
                  </a:cubicBezTo>
                  <a:cubicBezTo>
                    <a:pt x="2592774" y="1435156"/>
                    <a:pt x="2593287" y="1432593"/>
                    <a:pt x="2592262" y="1426954"/>
                  </a:cubicBezTo>
                  <a:cubicBezTo>
                    <a:pt x="2590724" y="1426442"/>
                    <a:pt x="2589699" y="1425929"/>
                    <a:pt x="2588161" y="1425416"/>
                  </a:cubicBezTo>
                  <a:cubicBezTo>
                    <a:pt x="2574833" y="1421828"/>
                    <a:pt x="2568682" y="1431567"/>
                    <a:pt x="2558943" y="1436181"/>
                  </a:cubicBezTo>
                  <a:lnTo>
                    <a:pt x="2558943" y="1434643"/>
                  </a:lnTo>
                  <a:cubicBezTo>
                    <a:pt x="2562018" y="1430030"/>
                    <a:pt x="2565094" y="1425929"/>
                    <a:pt x="2568170" y="1421316"/>
                  </a:cubicBezTo>
                  <a:cubicBezTo>
                    <a:pt x="2567657" y="1419778"/>
                    <a:pt x="2567144" y="1418753"/>
                    <a:pt x="2566632" y="1417215"/>
                  </a:cubicBezTo>
                  <a:cubicBezTo>
                    <a:pt x="2555355" y="1416702"/>
                    <a:pt x="2552792" y="1408501"/>
                    <a:pt x="2542540" y="1410551"/>
                  </a:cubicBezTo>
                  <a:cubicBezTo>
                    <a:pt x="2525624" y="1414652"/>
                    <a:pt x="2497944" y="1422341"/>
                    <a:pt x="2474877" y="1418753"/>
                  </a:cubicBezTo>
                  <a:cubicBezTo>
                    <a:pt x="2474364" y="1417727"/>
                    <a:pt x="2473852" y="1417215"/>
                    <a:pt x="2473339" y="1416190"/>
                  </a:cubicBezTo>
                  <a:cubicBezTo>
                    <a:pt x="2476927" y="1410038"/>
                    <a:pt x="2480515" y="1403887"/>
                    <a:pt x="2484104" y="1397736"/>
                  </a:cubicBezTo>
                  <a:cubicBezTo>
                    <a:pt x="2483078" y="1393635"/>
                    <a:pt x="2482566" y="1389535"/>
                    <a:pt x="2481541" y="1385946"/>
                  </a:cubicBezTo>
                  <a:cubicBezTo>
                    <a:pt x="2488717" y="1382871"/>
                    <a:pt x="2498456" y="1380308"/>
                    <a:pt x="2504095" y="1376720"/>
                  </a:cubicBezTo>
                  <a:cubicBezTo>
                    <a:pt x="2505633" y="1341863"/>
                    <a:pt x="2522036" y="1325973"/>
                    <a:pt x="2540489" y="1308544"/>
                  </a:cubicBezTo>
                  <a:close/>
                  <a:moveTo>
                    <a:pt x="3928090" y="1307006"/>
                  </a:moveTo>
                  <a:cubicBezTo>
                    <a:pt x="3947569" y="1311107"/>
                    <a:pt x="3954745" y="1325460"/>
                    <a:pt x="3964997" y="1338788"/>
                  </a:cubicBezTo>
                  <a:cubicBezTo>
                    <a:pt x="3958846" y="1346989"/>
                    <a:pt x="3955771" y="1353653"/>
                    <a:pt x="3950645" y="1363905"/>
                  </a:cubicBezTo>
                  <a:cubicBezTo>
                    <a:pt x="3948082" y="1361342"/>
                    <a:pt x="3945519" y="1358779"/>
                    <a:pt x="3942443" y="1355703"/>
                  </a:cubicBezTo>
                  <a:cubicBezTo>
                    <a:pt x="3932704" y="1353653"/>
                    <a:pt x="3936292" y="1350065"/>
                    <a:pt x="3931678" y="1343913"/>
                  </a:cubicBezTo>
                  <a:cubicBezTo>
                    <a:pt x="3928090" y="1345964"/>
                    <a:pt x="3924502" y="1348527"/>
                    <a:pt x="3920914" y="1350577"/>
                  </a:cubicBezTo>
                  <a:cubicBezTo>
                    <a:pt x="3910149" y="1338275"/>
                    <a:pt x="3898360" y="1331611"/>
                    <a:pt x="3885032" y="1325460"/>
                  </a:cubicBezTo>
                  <a:lnTo>
                    <a:pt x="3885032" y="1317258"/>
                  </a:lnTo>
                  <a:cubicBezTo>
                    <a:pt x="3900923" y="1315721"/>
                    <a:pt x="3917326" y="1316746"/>
                    <a:pt x="3928090" y="1307006"/>
                  </a:cubicBezTo>
                  <a:close/>
                  <a:moveTo>
                    <a:pt x="6034352" y="1293679"/>
                  </a:moveTo>
                  <a:cubicBezTo>
                    <a:pt x="6056394" y="1301880"/>
                    <a:pt x="6078949" y="1310082"/>
                    <a:pt x="6103553" y="1316233"/>
                  </a:cubicBezTo>
                  <a:cubicBezTo>
                    <a:pt x="6119957" y="1380308"/>
                    <a:pt x="6157889" y="1334174"/>
                    <a:pt x="6209661" y="1348014"/>
                  </a:cubicBezTo>
                  <a:cubicBezTo>
                    <a:pt x="6226576" y="1352628"/>
                    <a:pt x="6235291" y="1369031"/>
                    <a:pt x="6248106" y="1375694"/>
                  </a:cubicBezTo>
                  <a:cubicBezTo>
                    <a:pt x="6254769" y="1379283"/>
                    <a:pt x="6274761" y="1379795"/>
                    <a:pt x="6279887" y="1380820"/>
                  </a:cubicBezTo>
                  <a:cubicBezTo>
                    <a:pt x="6321920" y="1390047"/>
                    <a:pt x="6352676" y="1356216"/>
                    <a:pt x="6377793" y="1350065"/>
                  </a:cubicBezTo>
                  <a:cubicBezTo>
                    <a:pt x="6392658" y="1346476"/>
                    <a:pt x="6396759" y="1355703"/>
                    <a:pt x="6404448" y="1358266"/>
                  </a:cubicBezTo>
                  <a:lnTo>
                    <a:pt x="6433666" y="1358266"/>
                  </a:lnTo>
                  <a:cubicBezTo>
                    <a:pt x="6425464" y="1375182"/>
                    <a:pt x="6411111" y="1394661"/>
                    <a:pt x="6408548" y="1415164"/>
                  </a:cubicBezTo>
                  <a:cubicBezTo>
                    <a:pt x="6411625" y="1417727"/>
                    <a:pt x="6414700" y="1420290"/>
                    <a:pt x="6417775" y="1423366"/>
                  </a:cubicBezTo>
                  <a:cubicBezTo>
                    <a:pt x="6435204" y="1422341"/>
                    <a:pt x="6443405" y="1424391"/>
                    <a:pt x="6458783" y="1425929"/>
                  </a:cubicBezTo>
                  <a:cubicBezTo>
                    <a:pt x="6462371" y="1419265"/>
                    <a:pt x="6463909" y="1418240"/>
                    <a:pt x="6470573" y="1415164"/>
                  </a:cubicBezTo>
                  <a:cubicBezTo>
                    <a:pt x="6483388" y="1421316"/>
                    <a:pt x="6500816" y="1436181"/>
                    <a:pt x="6507480" y="1448483"/>
                  </a:cubicBezTo>
                  <a:cubicBezTo>
                    <a:pt x="6505942" y="1449508"/>
                    <a:pt x="6504917" y="1450021"/>
                    <a:pt x="6503379" y="1451046"/>
                  </a:cubicBezTo>
                  <a:cubicBezTo>
                    <a:pt x="6489539" y="1455660"/>
                    <a:pt x="6461346" y="1450534"/>
                    <a:pt x="6442380" y="1457710"/>
                  </a:cubicBezTo>
                  <a:cubicBezTo>
                    <a:pt x="6428027" y="1463349"/>
                    <a:pt x="6425977" y="1479239"/>
                    <a:pt x="6414700" y="1485390"/>
                  </a:cubicBezTo>
                  <a:cubicBezTo>
                    <a:pt x="6406499" y="1486415"/>
                    <a:pt x="6397784" y="1486928"/>
                    <a:pt x="6389583" y="1487953"/>
                  </a:cubicBezTo>
                  <a:cubicBezTo>
                    <a:pt x="6381894" y="1492567"/>
                    <a:pt x="6374717" y="1496667"/>
                    <a:pt x="6367028" y="1501281"/>
                  </a:cubicBezTo>
                  <a:cubicBezTo>
                    <a:pt x="6350113" y="1507945"/>
                    <a:pt x="6327046" y="1488466"/>
                    <a:pt x="6316794" y="1502819"/>
                  </a:cubicBezTo>
                  <a:cubicBezTo>
                    <a:pt x="6308080" y="1515121"/>
                    <a:pt x="6322945" y="1523835"/>
                    <a:pt x="6319357" y="1536137"/>
                  </a:cubicBezTo>
                  <a:cubicBezTo>
                    <a:pt x="6313205" y="1544852"/>
                    <a:pt x="6272198" y="1572532"/>
                    <a:pt x="6256820" y="1572019"/>
                  </a:cubicBezTo>
                  <a:cubicBezTo>
                    <a:pt x="6243492" y="1571507"/>
                    <a:pt x="6226064" y="1564843"/>
                    <a:pt x="6210174" y="1569456"/>
                  </a:cubicBezTo>
                  <a:cubicBezTo>
                    <a:pt x="6195821" y="1577658"/>
                    <a:pt x="6180956" y="1585347"/>
                    <a:pt x="6166603" y="1593548"/>
                  </a:cubicBezTo>
                  <a:cubicBezTo>
                    <a:pt x="6136872" y="1584322"/>
                    <a:pt x="6103041" y="1570481"/>
                    <a:pt x="6067159" y="1564330"/>
                  </a:cubicBezTo>
                  <a:cubicBezTo>
                    <a:pt x="6041016" y="1560229"/>
                    <a:pt x="5998471" y="1570994"/>
                    <a:pt x="5975404" y="1560229"/>
                  </a:cubicBezTo>
                  <a:cubicBezTo>
                    <a:pt x="5952337" y="1503844"/>
                    <a:pt x="5923632" y="1505382"/>
                    <a:pt x="5864170" y="1487441"/>
                  </a:cubicBezTo>
                  <a:cubicBezTo>
                    <a:pt x="5863658" y="1485390"/>
                    <a:pt x="5863145" y="1482827"/>
                    <a:pt x="5862632" y="1480777"/>
                  </a:cubicBezTo>
                  <a:cubicBezTo>
                    <a:pt x="5866733" y="1474113"/>
                    <a:pt x="5873397" y="1456685"/>
                    <a:pt x="5870834" y="1447458"/>
                  </a:cubicBezTo>
                  <a:cubicBezTo>
                    <a:pt x="5863145" y="1436181"/>
                    <a:pt x="5855969" y="1425416"/>
                    <a:pt x="5848280" y="1414139"/>
                  </a:cubicBezTo>
                  <a:cubicBezTo>
                    <a:pt x="5828289" y="1401324"/>
                    <a:pt x="5811886" y="1403887"/>
                    <a:pt x="5801634" y="1380820"/>
                  </a:cubicBezTo>
                  <a:cubicBezTo>
                    <a:pt x="5810348" y="1372106"/>
                    <a:pt x="5824701" y="1374157"/>
                    <a:pt x="5835978" y="1367493"/>
                  </a:cubicBezTo>
                  <a:cubicBezTo>
                    <a:pt x="5852893" y="1357241"/>
                    <a:pt x="5870321" y="1340325"/>
                    <a:pt x="5890313" y="1333149"/>
                  </a:cubicBezTo>
                  <a:cubicBezTo>
                    <a:pt x="5904666" y="1334687"/>
                    <a:pt x="5919531" y="1336737"/>
                    <a:pt x="5933883" y="1338275"/>
                  </a:cubicBezTo>
                  <a:cubicBezTo>
                    <a:pt x="5942598" y="1368005"/>
                    <a:pt x="5955413" y="1350577"/>
                    <a:pt x="5974891" y="1355703"/>
                  </a:cubicBezTo>
                  <a:cubicBezTo>
                    <a:pt x="5981555" y="1357241"/>
                    <a:pt x="5983606" y="1362879"/>
                    <a:pt x="5993345" y="1363905"/>
                  </a:cubicBezTo>
                  <a:cubicBezTo>
                    <a:pt x="5998984" y="1359804"/>
                    <a:pt x="6010261" y="1356216"/>
                    <a:pt x="6014362" y="1350577"/>
                  </a:cubicBezTo>
                  <a:cubicBezTo>
                    <a:pt x="6020000" y="1340325"/>
                    <a:pt x="6010261" y="1327510"/>
                    <a:pt x="6006160" y="1317258"/>
                  </a:cubicBezTo>
                  <a:cubicBezTo>
                    <a:pt x="6016925" y="1311620"/>
                    <a:pt x="6028201" y="1302906"/>
                    <a:pt x="6034352" y="1293679"/>
                  </a:cubicBezTo>
                  <a:close/>
                  <a:moveTo>
                    <a:pt x="4491947" y="1456172"/>
                  </a:moveTo>
                  <a:cubicBezTo>
                    <a:pt x="4491435" y="1438231"/>
                    <a:pt x="4482721" y="1435156"/>
                    <a:pt x="4476057" y="1424391"/>
                  </a:cubicBezTo>
                  <a:cubicBezTo>
                    <a:pt x="4463754" y="1403375"/>
                    <a:pt x="4444276" y="1384409"/>
                    <a:pt x="4413520" y="1397736"/>
                  </a:cubicBezTo>
                  <a:cubicBezTo>
                    <a:pt x="4408906" y="1401324"/>
                    <a:pt x="4403781" y="1404913"/>
                    <a:pt x="4399167" y="1408501"/>
                  </a:cubicBezTo>
                  <a:cubicBezTo>
                    <a:pt x="4379176" y="1414139"/>
                    <a:pt x="4337656" y="1409013"/>
                    <a:pt x="4319715" y="1396711"/>
                  </a:cubicBezTo>
                  <a:lnTo>
                    <a:pt x="4319715" y="1390047"/>
                  </a:lnTo>
                  <a:cubicBezTo>
                    <a:pt x="4330479" y="1376720"/>
                    <a:pt x="4323815" y="1376720"/>
                    <a:pt x="4328941" y="1360829"/>
                  </a:cubicBezTo>
                  <a:cubicBezTo>
                    <a:pt x="4339193" y="1351602"/>
                    <a:pt x="4349445" y="1342376"/>
                    <a:pt x="4359697" y="1333149"/>
                  </a:cubicBezTo>
                  <a:cubicBezTo>
                    <a:pt x="4359185" y="1319821"/>
                    <a:pt x="4354059" y="1314183"/>
                    <a:pt x="4348933" y="1305469"/>
                  </a:cubicBezTo>
                  <a:cubicBezTo>
                    <a:pt x="4357134" y="1301368"/>
                    <a:pt x="4365336" y="1293679"/>
                    <a:pt x="4373025" y="1292141"/>
                  </a:cubicBezTo>
                  <a:cubicBezTo>
                    <a:pt x="4387890" y="1289578"/>
                    <a:pt x="4406856" y="1297267"/>
                    <a:pt x="4415571" y="1300343"/>
                  </a:cubicBezTo>
                  <a:cubicBezTo>
                    <a:pt x="4445301" y="1309569"/>
                    <a:pt x="4474006" y="1307006"/>
                    <a:pt x="4503225" y="1311107"/>
                  </a:cubicBezTo>
                  <a:cubicBezTo>
                    <a:pt x="4505788" y="1298292"/>
                    <a:pt x="4509888" y="1296242"/>
                    <a:pt x="4516552" y="1288553"/>
                  </a:cubicBezTo>
                  <a:cubicBezTo>
                    <a:pt x="4527317" y="1287015"/>
                    <a:pt x="4573450" y="1276251"/>
                    <a:pt x="4580114" y="1285990"/>
                  </a:cubicBezTo>
                  <a:cubicBezTo>
                    <a:pt x="4585753" y="1297267"/>
                    <a:pt x="4579602" y="1308032"/>
                    <a:pt x="4590879" y="1315208"/>
                  </a:cubicBezTo>
                  <a:cubicBezTo>
                    <a:pt x="4596517" y="1316746"/>
                    <a:pt x="4602156" y="1317771"/>
                    <a:pt x="4608307" y="1319309"/>
                  </a:cubicBezTo>
                  <a:cubicBezTo>
                    <a:pt x="4617021" y="1344939"/>
                    <a:pt x="4629323" y="1343913"/>
                    <a:pt x="4658541" y="1341863"/>
                  </a:cubicBezTo>
                  <a:cubicBezTo>
                    <a:pt x="4668793" y="1362879"/>
                    <a:pt x="4702112" y="1355191"/>
                    <a:pt x="4718003" y="1369543"/>
                  </a:cubicBezTo>
                  <a:cubicBezTo>
                    <a:pt x="4715952" y="1372106"/>
                    <a:pt x="4713389" y="1374669"/>
                    <a:pt x="4711339" y="1377745"/>
                  </a:cubicBezTo>
                  <a:cubicBezTo>
                    <a:pt x="4712877" y="1380308"/>
                    <a:pt x="4714927" y="1382871"/>
                    <a:pt x="4716465" y="1385946"/>
                  </a:cubicBezTo>
                  <a:cubicBezTo>
                    <a:pt x="4713902" y="1387484"/>
                    <a:pt x="4711339" y="1389535"/>
                    <a:pt x="4708263" y="1391072"/>
                  </a:cubicBezTo>
                  <a:cubicBezTo>
                    <a:pt x="4718515" y="1419265"/>
                    <a:pt x="4703137" y="1403375"/>
                    <a:pt x="4687247" y="1412089"/>
                  </a:cubicBezTo>
                  <a:cubicBezTo>
                    <a:pt x="4677508" y="1417215"/>
                    <a:pt x="4674945" y="1427467"/>
                    <a:pt x="4669819" y="1433105"/>
                  </a:cubicBezTo>
                  <a:cubicBezTo>
                    <a:pt x="4644189" y="1445920"/>
                    <a:pt x="4614971" y="1446945"/>
                    <a:pt x="4597030" y="1466424"/>
                  </a:cubicBezTo>
                  <a:cubicBezTo>
                    <a:pt x="4599593" y="1475651"/>
                    <a:pt x="4599593" y="1481289"/>
                    <a:pt x="4607794" y="1484878"/>
                  </a:cubicBezTo>
                  <a:cubicBezTo>
                    <a:pt x="4618559" y="1486415"/>
                    <a:pt x="4628811" y="1487441"/>
                    <a:pt x="4639575" y="1488978"/>
                  </a:cubicBezTo>
                  <a:lnTo>
                    <a:pt x="4639575" y="1490516"/>
                  </a:lnTo>
                  <a:cubicBezTo>
                    <a:pt x="4606769" y="1490004"/>
                    <a:pt x="4597030" y="1505382"/>
                    <a:pt x="4571913" y="1508970"/>
                  </a:cubicBezTo>
                  <a:cubicBezTo>
                    <a:pt x="4572425" y="1503331"/>
                    <a:pt x="4572938" y="1497693"/>
                    <a:pt x="4573450" y="1491541"/>
                  </a:cubicBezTo>
                  <a:cubicBezTo>
                    <a:pt x="4565249" y="1487953"/>
                    <a:pt x="4557560" y="1484365"/>
                    <a:pt x="4549358" y="1480777"/>
                  </a:cubicBezTo>
                  <a:cubicBezTo>
                    <a:pt x="4560123" y="1478214"/>
                    <a:pt x="4572425" y="1473601"/>
                    <a:pt x="4578576" y="1466424"/>
                  </a:cubicBezTo>
                  <a:cubicBezTo>
                    <a:pt x="4577039" y="1461298"/>
                    <a:pt x="4578576" y="1463861"/>
                    <a:pt x="4574476" y="1461298"/>
                  </a:cubicBezTo>
                  <a:cubicBezTo>
                    <a:pt x="4564224" y="1457710"/>
                    <a:pt x="4547308" y="1461811"/>
                    <a:pt x="4540132" y="1456172"/>
                  </a:cubicBezTo>
                  <a:cubicBezTo>
                    <a:pt x="4541669" y="1452584"/>
                    <a:pt x="4542695" y="1448996"/>
                    <a:pt x="4544232" y="1445408"/>
                  </a:cubicBezTo>
                  <a:cubicBezTo>
                    <a:pt x="4542695" y="1444895"/>
                    <a:pt x="4541669" y="1444382"/>
                    <a:pt x="4540132" y="1443870"/>
                  </a:cubicBezTo>
                  <a:cubicBezTo>
                    <a:pt x="4516552" y="1433618"/>
                    <a:pt x="4484258" y="1470525"/>
                    <a:pt x="4480670" y="1483852"/>
                  </a:cubicBezTo>
                  <a:cubicBezTo>
                    <a:pt x="4472981" y="1480264"/>
                    <a:pt x="4468880" y="1482827"/>
                    <a:pt x="4462217" y="1486415"/>
                  </a:cubicBezTo>
                  <a:cubicBezTo>
                    <a:pt x="4460166" y="1484878"/>
                    <a:pt x="4457603" y="1483852"/>
                    <a:pt x="4455553" y="1482315"/>
                  </a:cubicBezTo>
                  <a:cubicBezTo>
                    <a:pt x="4463242" y="1475138"/>
                    <a:pt x="4467343" y="1466937"/>
                    <a:pt x="4469906" y="1454634"/>
                  </a:cubicBezTo>
                  <a:cubicBezTo>
                    <a:pt x="4470931" y="1454122"/>
                    <a:pt x="4471443" y="1453609"/>
                    <a:pt x="4472469" y="1453097"/>
                  </a:cubicBezTo>
                  <a:cubicBezTo>
                    <a:pt x="4478620" y="1453097"/>
                    <a:pt x="4485284" y="1454634"/>
                    <a:pt x="4491947" y="1456172"/>
                  </a:cubicBezTo>
                  <a:close/>
                  <a:moveTo>
                    <a:pt x="6041016" y="2088205"/>
                  </a:moveTo>
                  <a:cubicBezTo>
                    <a:pt x="6042554" y="2077440"/>
                    <a:pt x="6044604" y="2072314"/>
                    <a:pt x="6039478" y="2064113"/>
                  </a:cubicBezTo>
                  <a:cubicBezTo>
                    <a:pt x="6035890" y="2062575"/>
                    <a:pt x="6032303" y="2061550"/>
                    <a:pt x="6028714" y="2060012"/>
                  </a:cubicBezTo>
                  <a:cubicBezTo>
                    <a:pt x="6027689" y="2053348"/>
                    <a:pt x="6028201" y="2044634"/>
                    <a:pt x="6023588" y="2041558"/>
                  </a:cubicBezTo>
                  <a:cubicBezTo>
                    <a:pt x="6017950" y="2038483"/>
                    <a:pt x="6010773" y="2038995"/>
                    <a:pt x="6003597" y="2040021"/>
                  </a:cubicBezTo>
                  <a:cubicBezTo>
                    <a:pt x="6003084" y="2036945"/>
                    <a:pt x="6002572" y="2033869"/>
                    <a:pt x="6002059" y="2030794"/>
                  </a:cubicBezTo>
                  <a:cubicBezTo>
                    <a:pt x="6011799" y="2005164"/>
                    <a:pt x="6034352" y="1994399"/>
                    <a:pt x="6024614" y="1954929"/>
                  </a:cubicBezTo>
                  <a:cubicBezTo>
                    <a:pt x="6018974" y="1953904"/>
                    <a:pt x="6016925" y="1953904"/>
                    <a:pt x="6013849" y="1949803"/>
                  </a:cubicBezTo>
                  <a:cubicBezTo>
                    <a:pt x="6006160" y="1929812"/>
                    <a:pt x="6005135" y="1936476"/>
                    <a:pt x="5988732" y="1934938"/>
                  </a:cubicBezTo>
                  <a:cubicBezTo>
                    <a:pt x="5976942" y="1930325"/>
                    <a:pt x="5976429" y="1918022"/>
                    <a:pt x="5967715" y="1910846"/>
                  </a:cubicBezTo>
                  <a:cubicBezTo>
                    <a:pt x="5955413" y="1915972"/>
                    <a:pt x="5943110" y="1910333"/>
                    <a:pt x="5930808" y="1915972"/>
                  </a:cubicBezTo>
                  <a:cubicBezTo>
                    <a:pt x="5914405" y="1923661"/>
                    <a:pt x="5904153" y="1941089"/>
                    <a:pt x="5888262" y="1949291"/>
                  </a:cubicBezTo>
                  <a:cubicBezTo>
                    <a:pt x="5873397" y="1945703"/>
                    <a:pt x="5858019" y="1942114"/>
                    <a:pt x="5843154" y="1938526"/>
                  </a:cubicBezTo>
                  <a:cubicBezTo>
                    <a:pt x="5831876" y="1943652"/>
                    <a:pt x="5824188" y="1947753"/>
                    <a:pt x="5820600" y="1961081"/>
                  </a:cubicBezTo>
                  <a:lnTo>
                    <a:pt x="5819062" y="1961081"/>
                  </a:lnTo>
                  <a:cubicBezTo>
                    <a:pt x="5820087" y="1950829"/>
                    <a:pt x="5820087" y="1946215"/>
                    <a:pt x="5813936" y="1941089"/>
                  </a:cubicBezTo>
                  <a:cubicBezTo>
                    <a:pt x="5736534" y="1965694"/>
                    <a:pt x="5711929" y="1889830"/>
                    <a:pt x="5662719" y="1885216"/>
                  </a:cubicBezTo>
                  <a:cubicBezTo>
                    <a:pt x="5658106" y="1887267"/>
                    <a:pt x="5654005" y="1889830"/>
                    <a:pt x="5649392" y="1891880"/>
                  </a:cubicBezTo>
                  <a:cubicBezTo>
                    <a:pt x="5634527" y="1867788"/>
                    <a:pt x="5601208" y="1866250"/>
                    <a:pt x="5597620" y="1830881"/>
                  </a:cubicBezTo>
                  <a:cubicBezTo>
                    <a:pt x="5604796" y="1832419"/>
                    <a:pt x="5608897" y="1833444"/>
                    <a:pt x="5616073" y="1832419"/>
                  </a:cubicBezTo>
                  <a:cubicBezTo>
                    <a:pt x="5617099" y="1830881"/>
                    <a:pt x="5617611" y="1828830"/>
                    <a:pt x="5618636" y="1827293"/>
                  </a:cubicBezTo>
                  <a:cubicBezTo>
                    <a:pt x="5616073" y="1812940"/>
                    <a:pt x="5606847" y="1812427"/>
                    <a:pt x="5605309" y="1796537"/>
                  </a:cubicBezTo>
                  <a:cubicBezTo>
                    <a:pt x="5623762" y="1793974"/>
                    <a:pt x="5631451" y="1781159"/>
                    <a:pt x="5638628" y="1767319"/>
                  </a:cubicBezTo>
                  <a:cubicBezTo>
                    <a:pt x="5636065" y="1751941"/>
                    <a:pt x="5623250" y="1748865"/>
                    <a:pt x="5611973" y="1742201"/>
                  </a:cubicBezTo>
                  <a:cubicBezTo>
                    <a:pt x="5598645" y="1743739"/>
                    <a:pt x="5592494" y="1749378"/>
                    <a:pt x="5584292" y="1755529"/>
                  </a:cubicBezTo>
                  <a:cubicBezTo>
                    <a:pt x="5571477" y="1749890"/>
                    <a:pt x="5552511" y="1752966"/>
                    <a:pt x="5544310" y="1739638"/>
                  </a:cubicBezTo>
                  <a:cubicBezTo>
                    <a:pt x="5541234" y="1734000"/>
                    <a:pt x="5543285" y="1728874"/>
                    <a:pt x="5539184" y="1724773"/>
                  </a:cubicBezTo>
                  <a:cubicBezTo>
                    <a:pt x="5534058" y="1721185"/>
                    <a:pt x="5528419" y="1717597"/>
                    <a:pt x="5523293" y="1714009"/>
                  </a:cubicBezTo>
                  <a:cubicBezTo>
                    <a:pt x="5507403" y="1685816"/>
                    <a:pt x="5530982" y="1683765"/>
                    <a:pt x="5495613" y="1667362"/>
                  </a:cubicBezTo>
                  <a:cubicBezTo>
                    <a:pt x="5494588" y="1653010"/>
                    <a:pt x="5494075" y="1647884"/>
                    <a:pt x="5498176" y="1635581"/>
                  </a:cubicBezTo>
                  <a:cubicBezTo>
                    <a:pt x="5511503" y="1634043"/>
                    <a:pt x="5515092" y="1624304"/>
                    <a:pt x="5525856" y="1622254"/>
                  </a:cubicBezTo>
                  <a:cubicBezTo>
                    <a:pt x="5532007" y="1623791"/>
                    <a:pt x="5538159" y="1625842"/>
                    <a:pt x="5544310" y="1627380"/>
                  </a:cubicBezTo>
                  <a:cubicBezTo>
                    <a:pt x="5553537" y="1625329"/>
                    <a:pt x="5557124" y="1615077"/>
                    <a:pt x="5564301" y="1611489"/>
                  </a:cubicBezTo>
                  <a:lnTo>
                    <a:pt x="5586855" y="1611489"/>
                  </a:lnTo>
                  <a:cubicBezTo>
                    <a:pt x="5586855" y="1611489"/>
                    <a:pt x="5637090" y="1578683"/>
                    <a:pt x="5637090" y="1578170"/>
                  </a:cubicBezTo>
                  <a:cubicBezTo>
                    <a:pt x="5642729" y="1563305"/>
                    <a:pt x="5639652" y="1559717"/>
                    <a:pt x="5650418" y="1548952"/>
                  </a:cubicBezTo>
                  <a:cubicBezTo>
                    <a:pt x="5647855" y="1533062"/>
                    <a:pt x="5637090" y="1514608"/>
                    <a:pt x="5637090" y="1499743"/>
                  </a:cubicBezTo>
                  <a:cubicBezTo>
                    <a:pt x="5645292" y="1497180"/>
                    <a:pt x="5654005" y="1494617"/>
                    <a:pt x="5662207" y="1491541"/>
                  </a:cubicBezTo>
                  <a:cubicBezTo>
                    <a:pt x="5672459" y="1490516"/>
                    <a:pt x="5679123" y="1497693"/>
                    <a:pt x="5689887" y="1494104"/>
                  </a:cubicBezTo>
                  <a:cubicBezTo>
                    <a:pt x="5686812" y="1474113"/>
                    <a:pt x="5689887" y="1453609"/>
                    <a:pt x="5701677" y="1437206"/>
                  </a:cubicBezTo>
                  <a:cubicBezTo>
                    <a:pt x="5719105" y="1447458"/>
                    <a:pt x="5743710" y="1444895"/>
                    <a:pt x="5757550" y="1435668"/>
                  </a:cubicBezTo>
                  <a:cubicBezTo>
                    <a:pt x="5756525" y="1422853"/>
                    <a:pt x="5753449" y="1418240"/>
                    <a:pt x="5756012" y="1406450"/>
                  </a:cubicBezTo>
                  <a:cubicBezTo>
                    <a:pt x="5771390" y="1396711"/>
                    <a:pt x="5776516" y="1394148"/>
                    <a:pt x="5783693" y="1375694"/>
                  </a:cubicBezTo>
                  <a:cubicBezTo>
                    <a:pt x="5787281" y="1376720"/>
                    <a:pt x="5790869" y="1377232"/>
                    <a:pt x="5794457" y="1378257"/>
                  </a:cubicBezTo>
                  <a:cubicBezTo>
                    <a:pt x="5798558" y="1384409"/>
                    <a:pt x="5802659" y="1390560"/>
                    <a:pt x="5806247" y="1396711"/>
                  </a:cubicBezTo>
                  <a:cubicBezTo>
                    <a:pt x="5818037" y="1405938"/>
                    <a:pt x="5832902" y="1407476"/>
                    <a:pt x="5846229" y="1416702"/>
                  </a:cubicBezTo>
                  <a:cubicBezTo>
                    <a:pt x="5853918" y="1421828"/>
                    <a:pt x="5862120" y="1439769"/>
                    <a:pt x="5867246" y="1447458"/>
                  </a:cubicBezTo>
                  <a:cubicBezTo>
                    <a:pt x="5863658" y="1462323"/>
                    <a:pt x="5855456" y="1478727"/>
                    <a:pt x="5862120" y="1490004"/>
                  </a:cubicBezTo>
                  <a:cubicBezTo>
                    <a:pt x="5899540" y="1500768"/>
                    <a:pt x="5920556" y="1502819"/>
                    <a:pt x="5949774" y="1521785"/>
                  </a:cubicBezTo>
                  <a:cubicBezTo>
                    <a:pt x="5963102" y="1530499"/>
                    <a:pt x="5962076" y="1555616"/>
                    <a:pt x="5976429" y="1564330"/>
                  </a:cubicBezTo>
                  <a:cubicBezTo>
                    <a:pt x="6006673" y="1565355"/>
                    <a:pt x="6036403" y="1565868"/>
                    <a:pt x="6066646" y="1566893"/>
                  </a:cubicBezTo>
                  <a:cubicBezTo>
                    <a:pt x="6098940" y="1572019"/>
                    <a:pt x="6138922" y="1583296"/>
                    <a:pt x="6163527" y="1596111"/>
                  </a:cubicBezTo>
                  <a:cubicBezTo>
                    <a:pt x="6182493" y="1592523"/>
                    <a:pt x="6192233" y="1577145"/>
                    <a:pt x="6210174" y="1572019"/>
                  </a:cubicBezTo>
                  <a:cubicBezTo>
                    <a:pt x="6225551" y="1567406"/>
                    <a:pt x="6243492" y="1573557"/>
                    <a:pt x="6256820" y="1574582"/>
                  </a:cubicBezTo>
                  <a:cubicBezTo>
                    <a:pt x="6275273" y="1575607"/>
                    <a:pt x="6314231" y="1546389"/>
                    <a:pt x="6324483" y="1536137"/>
                  </a:cubicBezTo>
                  <a:cubicBezTo>
                    <a:pt x="6323970" y="1522297"/>
                    <a:pt x="6319357" y="1520247"/>
                    <a:pt x="6317819" y="1508457"/>
                  </a:cubicBezTo>
                  <a:cubicBezTo>
                    <a:pt x="6320382" y="1505894"/>
                    <a:pt x="6322945" y="1503331"/>
                    <a:pt x="6326020" y="1500256"/>
                  </a:cubicBezTo>
                  <a:cubicBezTo>
                    <a:pt x="6340373" y="1501281"/>
                    <a:pt x="6352676" y="1509995"/>
                    <a:pt x="6368566" y="1504356"/>
                  </a:cubicBezTo>
                  <a:cubicBezTo>
                    <a:pt x="6376255" y="1499743"/>
                    <a:pt x="6383432" y="1495642"/>
                    <a:pt x="6391121" y="1491029"/>
                  </a:cubicBezTo>
                  <a:cubicBezTo>
                    <a:pt x="6400859" y="1489491"/>
                    <a:pt x="6410599" y="1487441"/>
                    <a:pt x="6420338" y="1485903"/>
                  </a:cubicBezTo>
                  <a:cubicBezTo>
                    <a:pt x="6430078" y="1478214"/>
                    <a:pt x="6431103" y="1465912"/>
                    <a:pt x="6444430" y="1460786"/>
                  </a:cubicBezTo>
                  <a:cubicBezTo>
                    <a:pt x="6453657" y="1457197"/>
                    <a:pt x="6469035" y="1454122"/>
                    <a:pt x="6476212" y="1452584"/>
                  </a:cubicBezTo>
                  <a:cubicBezTo>
                    <a:pt x="6485951" y="1453097"/>
                    <a:pt x="6495690" y="1453609"/>
                    <a:pt x="6505429" y="1454122"/>
                  </a:cubicBezTo>
                  <a:cubicBezTo>
                    <a:pt x="6510555" y="1451559"/>
                    <a:pt x="6511068" y="1451559"/>
                    <a:pt x="6512093" y="1444895"/>
                  </a:cubicBezTo>
                  <a:cubicBezTo>
                    <a:pt x="6497228" y="1427979"/>
                    <a:pt x="6477237" y="1400299"/>
                    <a:pt x="6455195" y="1420803"/>
                  </a:cubicBezTo>
                  <a:cubicBezTo>
                    <a:pt x="6443918" y="1415677"/>
                    <a:pt x="6429565" y="1419778"/>
                    <a:pt x="6419313" y="1416702"/>
                  </a:cubicBezTo>
                  <a:cubicBezTo>
                    <a:pt x="6417263" y="1415164"/>
                    <a:pt x="6414700" y="1413114"/>
                    <a:pt x="6412649" y="1411576"/>
                  </a:cubicBezTo>
                  <a:cubicBezTo>
                    <a:pt x="6419826" y="1396198"/>
                    <a:pt x="6425977" y="1371594"/>
                    <a:pt x="6437767" y="1359804"/>
                  </a:cubicBezTo>
                  <a:cubicBezTo>
                    <a:pt x="6451094" y="1372619"/>
                    <a:pt x="6488514" y="1364930"/>
                    <a:pt x="6496203" y="1350577"/>
                  </a:cubicBezTo>
                  <a:cubicBezTo>
                    <a:pt x="6503379" y="1337250"/>
                    <a:pt x="6503379" y="1325460"/>
                    <a:pt x="6510555" y="1313158"/>
                  </a:cubicBezTo>
                  <a:cubicBezTo>
                    <a:pt x="6517732" y="1304956"/>
                    <a:pt x="6524908" y="1297267"/>
                    <a:pt x="6531572" y="1289066"/>
                  </a:cubicBezTo>
                  <a:cubicBezTo>
                    <a:pt x="6529522" y="1282914"/>
                    <a:pt x="6526959" y="1276763"/>
                    <a:pt x="6524908" y="1270612"/>
                  </a:cubicBezTo>
                  <a:lnTo>
                    <a:pt x="6518244" y="1270612"/>
                  </a:lnTo>
                  <a:cubicBezTo>
                    <a:pt x="6524908" y="1242419"/>
                    <a:pt x="6607436" y="1247032"/>
                    <a:pt x="6632554" y="1259847"/>
                  </a:cubicBezTo>
                  <a:cubicBezTo>
                    <a:pt x="6652545" y="1270099"/>
                    <a:pt x="6680225" y="1338788"/>
                    <a:pt x="6684326" y="1363392"/>
                  </a:cubicBezTo>
                  <a:cubicBezTo>
                    <a:pt x="6709956" y="1373644"/>
                    <a:pt x="6729435" y="1381333"/>
                    <a:pt x="6753527" y="1391072"/>
                  </a:cubicBezTo>
                  <a:cubicBezTo>
                    <a:pt x="6755577" y="1400299"/>
                    <a:pt x="6758140" y="1409526"/>
                    <a:pt x="6760191" y="1418753"/>
                  </a:cubicBezTo>
                  <a:cubicBezTo>
                    <a:pt x="6798122" y="1430542"/>
                    <a:pt x="6810937" y="1404913"/>
                    <a:pt x="6839643" y="1407988"/>
                  </a:cubicBezTo>
                  <a:cubicBezTo>
                    <a:pt x="6841181" y="1414652"/>
                    <a:pt x="6842206" y="1421316"/>
                    <a:pt x="6843744" y="1427979"/>
                  </a:cubicBezTo>
                  <a:cubicBezTo>
                    <a:pt x="6835542" y="1437719"/>
                    <a:pt x="6836055" y="1452584"/>
                    <a:pt x="6827853" y="1463861"/>
                  </a:cubicBezTo>
                  <a:cubicBezTo>
                    <a:pt x="6820677" y="1474113"/>
                    <a:pt x="6809912" y="1481802"/>
                    <a:pt x="6803761" y="1494617"/>
                  </a:cubicBezTo>
                  <a:cubicBezTo>
                    <a:pt x="6794022" y="1494617"/>
                    <a:pt x="6789921" y="1492567"/>
                    <a:pt x="6783770" y="1489491"/>
                  </a:cubicBezTo>
                  <a:cubicBezTo>
                    <a:pt x="6776081" y="1492567"/>
                    <a:pt x="6766342" y="1498205"/>
                    <a:pt x="6762754" y="1505382"/>
                  </a:cubicBezTo>
                  <a:cubicBezTo>
                    <a:pt x="6760191" y="1518709"/>
                    <a:pt x="6771468" y="1548952"/>
                    <a:pt x="6762754" y="1558692"/>
                  </a:cubicBezTo>
                  <a:cubicBezTo>
                    <a:pt x="6749939" y="1563818"/>
                    <a:pt x="6744300" y="1552028"/>
                    <a:pt x="6735073" y="1553566"/>
                  </a:cubicBezTo>
                  <a:cubicBezTo>
                    <a:pt x="6729435" y="1557666"/>
                    <a:pt x="6731485" y="1562792"/>
                    <a:pt x="6726872" y="1568431"/>
                  </a:cubicBezTo>
                  <a:cubicBezTo>
                    <a:pt x="6719695" y="1577658"/>
                    <a:pt x="6706368" y="1580221"/>
                    <a:pt x="6695090" y="1585859"/>
                  </a:cubicBezTo>
                  <a:cubicBezTo>
                    <a:pt x="6696116" y="1588935"/>
                    <a:pt x="6696629" y="1592011"/>
                    <a:pt x="6697653" y="1595086"/>
                  </a:cubicBezTo>
                  <a:cubicBezTo>
                    <a:pt x="6677150" y="1594574"/>
                    <a:pt x="6672024" y="1587397"/>
                    <a:pt x="6659209" y="1596624"/>
                  </a:cubicBezTo>
                  <a:cubicBezTo>
                    <a:pt x="6652545" y="1612002"/>
                    <a:pt x="6558740" y="1665825"/>
                    <a:pt x="6538748" y="1669413"/>
                  </a:cubicBezTo>
                  <a:cubicBezTo>
                    <a:pt x="6543362" y="1661724"/>
                    <a:pt x="6539774" y="1659161"/>
                    <a:pt x="6542849" y="1649421"/>
                  </a:cubicBezTo>
                  <a:cubicBezTo>
                    <a:pt x="6546437" y="1638657"/>
                    <a:pt x="6563866" y="1635069"/>
                    <a:pt x="6561303" y="1621741"/>
                  </a:cubicBezTo>
                  <a:cubicBezTo>
                    <a:pt x="6560278" y="1619691"/>
                    <a:pt x="6559765" y="1617128"/>
                    <a:pt x="6558740" y="1615077"/>
                  </a:cubicBezTo>
                  <a:cubicBezTo>
                    <a:pt x="6527984" y="1606363"/>
                    <a:pt x="6503892" y="1644808"/>
                    <a:pt x="6484413" y="1657623"/>
                  </a:cubicBezTo>
                  <a:cubicBezTo>
                    <a:pt x="6474161" y="1661211"/>
                    <a:pt x="6464934" y="1657110"/>
                    <a:pt x="6456733" y="1662749"/>
                  </a:cubicBezTo>
                  <a:cubicBezTo>
                    <a:pt x="6455195" y="1668387"/>
                    <a:pt x="6452632" y="1676076"/>
                    <a:pt x="6455195" y="1682740"/>
                  </a:cubicBezTo>
                  <a:cubicBezTo>
                    <a:pt x="6456220" y="1684278"/>
                    <a:pt x="6456733" y="1686328"/>
                    <a:pt x="6457758" y="1687866"/>
                  </a:cubicBezTo>
                  <a:cubicBezTo>
                    <a:pt x="6466985" y="1688891"/>
                    <a:pt x="6476212" y="1689404"/>
                    <a:pt x="6485438" y="1690429"/>
                  </a:cubicBezTo>
                  <a:cubicBezTo>
                    <a:pt x="6491590" y="1735538"/>
                    <a:pt x="6507992" y="1701194"/>
                    <a:pt x="6530547" y="1694530"/>
                  </a:cubicBezTo>
                  <a:cubicBezTo>
                    <a:pt x="6538748" y="1705295"/>
                    <a:pt x="6552589" y="1702732"/>
                    <a:pt x="6564891" y="1709395"/>
                  </a:cubicBezTo>
                  <a:cubicBezTo>
                    <a:pt x="6565404" y="1711446"/>
                    <a:pt x="6565916" y="1714009"/>
                    <a:pt x="6566429" y="1716059"/>
                  </a:cubicBezTo>
                  <a:cubicBezTo>
                    <a:pt x="6539261" y="1722210"/>
                    <a:pt x="6493127" y="1744252"/>
                    <a:pt x="6490564" y="1771932"/>
                  </a:cubicBezTo>
                  <a:cubicBezTo>
                    <a:pt x="6495690" y="1780134"/>
                    <a:pt x="6506455" y="1780646"/>
                    <a:pt x="6511581" y="1787823"/>
                  </a:cubicBezTo>
                  <a:cubicBezTo>
                    <a:pt x="6520807" y="1800638"/>
                    <a:pt x="6519782" y="1817041"/>
                    <a:pt x="6529009" y="1830368"/>
                  </a:cubicBezTo>
                  <a:cubicBezTo>
                    <a:pt x="6534135" y="1837545"/>
                    <a:pt x="6543874" y="1840620"/>
                    <a:pt x="6549000" y="1848822"/>
                  </a:cubicBezTo>
                  <a:lnTo>
                    <a:pt x="6549000" y="1850360"/>
                  </a:lnTo>
                  <a:cubicBezTo>
                    <a:pt x="6535673" y="1848309"/>
                    <a:pt x="6529522" y="1842158"/>
                    <a:pt x="6514656" y="1845234"/>
                  </a:cubicBezTo>
                  <a:lnTo>
                    <a:pt x="6514656" y="1849334"/>
                  </a:lnTo>
                  <a:cubicBezTo>
                    <a:pt x="6524396" y="1850872"/>
                    <a:pt x="6545925" y="1866250"/>
                    <a:pt x="6551563" y="1873426"/>
                  </a:cubicBezTo>
                  <a:cubicBezTo>
                    <a:pt x="6542337" y="1878040"/>
                    <a:pt x="6533110" y="1883166"/>
                    <a:pt x="6523883" y="1887779"/>
                  </a:cubicBezTo>
                  <a:cubicBezTo>
                    <a:pt x="6528496" y="1897519"/>
                    <a:pt x="6546437" y="1895981"/>
                    <a:pt x="6555664" y="1898544"/>
                  </a:cubicBezTo>
                  <a:cubicBezTo>
                    <a:pt x="6540799" y="1905720"/>
                    <a:pt x="6549513" y="1916485"/>
                    <a:pt x="6543874" y="1932888"/>
                  </a:cubicBezTo>
                  <a:cubicBezTo>
                    <a:pt x="6543362" y="1933913"/>
                    <a:pt x="6542849" y="1934425"/>
                    <a:pt x="6542337" y="1935451"/>
                  </a:cubicBezTo>
                  <a:cubicBezTo>
                    <a:pt x="6537211" y="1939039"/>
                    <a:pt x="6531572" y="1942627"/>
                    <a:pt x="6526446" y="1946215"/>
                  </a:cubicBezTo>
                  <a:cubicBezTo>
                    <a:pt x="6521320" y="1953392"/>
                    <a:pt x="6522858" y="1962618"/>
                    <a:pt x="6515681" y="1967232"/>
                  </a:cubicBezTo>
                  <a:cubicBezTo>
                    <a:pt x="6507992" y="1972358"/>
                    <a:pt x="6501842" y="1967744"/>
                    <a:pt x="6498253" y="1977996"/>
                  </a:cubicBezTo>
                  <a:cubicBezTo>
                    <a:pt x="6502354" y="1985685"/>
                    <a:pt x="6498766" y="1990299"/>
                    <a:pt x="6498253" y="2004651"/>
                  </a:cubicBezTo>
                  <a:cubicBezTo>
                    <a:pt x="6480312" y="2011315"/>
                    <a:pt x="6470060" y="2032844"/>
                    <a:pt x="6455708" y="2043096"/>
                  </a:cubicBezTo>
                  <a:cubicBezTo>
                    <a:pt x="6451094" y="2045146"/>
                    <a:pt x="6445968" y="2047709"/>
                    <a:pt x="6441355" y="2049760"/>
                  </a:cubicBezTo>
                  <a:cubicBezTo>
                    <a:pt x="6436229" y="2055911"/>
                    <a:pt x="6430590" y="2062062"/>
                    <a:pt x="6425464" y="2068213"/>
                  </a:cubicBezTo>
                  <a:cubicBezTo>
                    <a:pt x="6415725" y="2068726"/>
                    <a:pt x="6405985" y="2069239"/>
                    <a:pt x="6396247" y="2069751"/>
                  </a:cubicBezTo>
                  <a:cubicBezTo>
                    <a:pt x="6382919" y="2072827"/>
                    <a:pt x="6377793" y="2077440"/>
                    <a:pt x="6362928" y="2072314"/>
                  </a:cubicBezTo>
                  <a:cubicBezTo>
                    <a:pt x="6343449" y="2093843"/>
                    <a:pt x="6308080" y="2098969"/>
                    <a:pt x="6284500" y="2115885"/>
                  </a:cubicBezTo>
                  <a:cubicBezTo>
                    <a:pt x="6283988" y="2120498"/>
                    <a:pt x="6283475" y="2124599"/>
                    <a:pt x="6282962" y="2129212"/>
                  </a:cubicBezTo>
                  <a:cubicBezTo>
                    <a:pt x="6281425" y="2128187"/>
                    <a:pt x="6280399" y="2127675"/>
                    <a:pt x="6278862" y="2126649"/>
                  </a:cubicBezTo>
                  <a:cubicBezTo>
                    <a:pt x="6275273" y="2116398"/>
                    <a:pt x="6276811" y="2114347"/>
                    <a:pt x="6278862" y="2102557"/>
                  </a:cubicBezTo>
                  <a:cubicBezTo>
                    <a:pt x="6277324" y="2101020"/>
                    <a:pt x="6276299" y="2098969"/>
                    <a:pt x="6274761" y="2097432"/>
                  </a:cubicBezTo>
                  <a:cubicBezTo>
                    <a:pt x="6270147" y="2098969"/>
                    <a:pt x="6265021" y="2101020"/>
                    <a:pt x="6260408" y="2102557"/>
                  </a:cubicBezTo>
                  <a:cubicBezTo>
                    <a:pt x="6255282" y="2097944"/>
                    <a:pt x="6255282" y="2095381"/>
                    <a:pt x="6246055" y="2094356"/>
                  </a:cubicBezTo>
                  <a:cubicBezTo>
                    <a:pt x="6240929" y="2098457"/>
                    <a:pt x="6241442" y="2100507"/>
                    <a:pt x="6231702" y="2101020"/>
                  </a:cubicBezTo>
                  <a:cubicBezTo>
                    <a:pt x="6221450" y="2095894"/>
                    <a:pt x="6211712" y="2091280"/>
                    <a:pt x="6205048" y="2082566"/>
                  </a:cubicBezTo>
                  <a:cubicBezTo>
                    <a:pt x="6207098" y="2077440"/>
                    <a:pt x="6207098" y="2075902"/>
                    <a:pt x="6206586" y="2070776"/>
                  </a:cubicBezTo>
                  <a:cubicBezTo>
                    <a:pt x="6195308" y="2066676"/>
                    <a:pt x="6186594" y="2064625"/>
                    <a:pt x="6178905" y="2057449"/>
                  </a:cubicBezTo>
                  <a:cubicBezTo>
                    <a:pt x="6166090" y="2059499"/>
                    <a:pt x="6166090" y="2068726"/>
                    <a:pt x="6157889" y="2072314"/>
                  </a:cubicBezTo>
                  <a:cubicBezTo>
                    <a:pt x="6148149" y="2075902"/>
                    <a:pt x="6136872" y="2068213"/>
                    <a:pt x="6126107" y="2070776"/>
                  </a:cubicBezTo>
                  <a:cubicBezTo>
                    <a:pt x="6115856" y="2073852"/>
                    <a:pt x="6100478" y="2076415"/>
                    <a:pt x="6089201" y="2081541"/>
                  </a:cubicBezTo>
                  <a:cubicBezTo>
                    <a:pt x="6087663" y="2092818"/>
                    <a:pt x="6091251" y="2096919"/>
                    <a:pt x="6091764" y="2109221"/>
                  </a:cubicBezTo>
                  <a:lnTo>
                    <a:pt x="6090226" y="2109221"/>
                  </a:lnTo>
                  <a:cubicBezTo>
                    <a:pt x="6088688" y="2107683"/>
                    <a:pt x="6086638" y="2106658"/>
                    <a:pt x="6085100" y="2105120"/>
                  </a:cubicBezTo>
                  <a:cubicBezTo>
                    <a:pt x="6083049" y="2102557"/>
                    <a:pt x="6080486" y="2099995"/>
                    <a:pt x="6078436" y="2096919"/>
                  </a:cubicBezTo>
                  <a:cubicBezTo>
                    <a:pt x="6069209" y="2098457"/>
                    <a:pt x="6064083" y="2102045"/>
                    <a:pt x="6055882" y="2098457"/>
                  </a:cubicBezTo>
                  <a:cubicBezTo>
                    <a:pt x="6055369" y="2089230"/>
                    <a:pt x="6052293" y="2087692"/>
                    <a:pt x="6041016" y="2088205"/>
                  </a:cubicBezTo>
                  <a:close/>
                  <a:moveTo>
                    <a:pt x="3984989" y="1250108"/>
                  </a:moveTo>
                  <a:cubicBezTo>
                    <a:pt x="3984476" y="1253184"/>
                    <a:pt x="3983963" y="1256259"/>
                    <a:pt x="3983451" y="1259335"/>
                  </a:cubicBezTo>
                  <a:cubicBezTo>
                    <a:pt x="3979863" y="1265999"/>
                    <a:pt x="3975762" y="1265486"/>
                    <a:pt x="3972686" y="1272662"/>
                  </a:cubicBezTo>
                  <a:cubicBezTo>
                    <a:pt x="3975762" y="1277276"/>
                    <a:pt x="3977812" y="1277788"/>
                    <a:pt x="3979350" y="1284452"/>
                  </a:cubicBezTo>
                  <a:cubicBezTo>
                    <a:pt x="3975249" y="1287528"/>
                    <a:pt x="3975762" y="1290603"/>
                    <a:pt x="3971148" y="1293679"/>
                  </a:cubicBezTo>
                  <a:cubicBezTo>
                    <a:pt x="3967560" y="1294704"/>
                    <a:pt x="3963972" y="1295217"/>
                    <a:pt x="3960384" y="1296242"/>
                  </a:cubicBezTo>
                  <a:cubicBezTo>
                    <a:pt x="3960897" y="1304443"/>
                    <a:pt x="3961409" y="1312645"/>
                    <a:pt x="3957821" y="1320334"/>
                  </a:cubicBezTo>
                  <a:cubicBezTo>
                    <a:pt x="3956283" y="1318796"/>
                    <a:pt x="3954233" y="1316746"/>
                    <a:pt x="3952695" y="1315208"/>
                  </a:cubicBezTo>
                  <a:cubicBezTo>
                    <a:pt x="3945519" y="1311107"/>
                    <a:pt x="3938342" y="1307006"/>
                    <a:pt x="3931678" y="1303418"/>
                  </a:cubicBezTo>
                  <a:cubicBezTo>
                    <a:pt x="3920401" y="1305469"/>
                    <a:pt x="3911687" y="1316233"/>
                    <a:pt x="3898360" y="1311620"/>
                  </a:cubicBezTo>
                  <a:cubicBezTo>
                    <a:pt x="3918351" y="1302906"/>
                    <a:pt x="3918351" y="1279839"/>
                    <a:pt x="3931678" y="1264973"/>
                  </a:cubicBezTo>
                  <a:cubicBezTo>
                    <a:pt x="3938342" y="1268562"/>
                    <a:pt x="3943468" y="1273175"/>
                    <a:pt x="3950132" y="1266511"/>
                  </a:cubicBezTo>
                  <a:cubicBezTo>
                    <a:pt x="3948594" y="1262923"/>
                    <a:pt x="3947569" y="1261898"/>
                    <a:pt x="3948594" y="1258310"/>
                  </a:cubicBezTo>
                  <a:cubicBezTo>
                    <a:pt x="3954745" y="1247032"/>
                    <a:pt x="3970636" y="1248570"/>
                    <a:pt x="3984989" y="1250108"/>
                  </a:cubicBezTo>
                  <a:close/>
                  <a:moveTo>
                    <a:pt x="20561" y="1235243"/>
                  </a:moveTo>
                  <a:lnTo>
                    <a:pt x="24662" y="1235243"/>
                  </a:lnTo>
                  <a:lnTo>
                    <a:pt x="24662" y="1240369"/>
                  </a:lnTo>
                  <a:cubicBezTo>
                    <a:pt x="20561" y="1242932"/>
                    <a:pt x="16460" y="1245495"/>
                    <a:pt x="12872" y="1248570"/>
                  </a:cubicBezTo>
                  <a:cubicBezTo>
                    <a:pt x="14922" y="1244469"/>
                    <a:pt x="17485" y="1239856"/>
                    <a:pt x="20561" y="1235243"/>
                  </a:cubicBezTo>
                  <a:close/>
                  <a:moveTo>
                    <a:pt x="800221" y="1231655"/>
                  </a:moveTo>
                  <a:cubicBezTo>
                    <a:pt x="804835" y="1232680"/>
                    <a:pt x="808936" y="1233192"/>
                    <a:pt x="813549" y="1234218"/>
                  </a:cubicBezTo>
                  <a:cubicBezTo>
                    <a:pt x="818162" y="1251133"/>
                    <a:pt x="825339" y="1265486"/>
                    <a:pt x="827902" y="1280864"/>
                  </a:cubicBezTo>
                  <a:cubicBezTo>
                    <a:pt x="812524" y="1277788"/>
                    <a:pt x="786894" y="1251646"/>
                    <a:pt x="794583" y="1234218"/>
                  </a:cubicBezTo>
                  <a:cubicBezTo>
                    <a:pt x="796633" y="1233192"/>
                    <a:pt x="798684" y="1232167"/>
                    <a:pt x="800221" y="1231655"/>
                  </a:cubicBezTo>
                  <a:close/>
                  <a:moveTo>
                    <a:pt x="1578857" y="1230117"/>
                  </a:moveTo>
                  <a:cubicBezTo>
                    <a:pt x="1574756" y="1231655"/>
                    <a:pt x="1570655" y="1233705"/>
                    <a:pt x="1567067" y="1235243"/>
                  </a:cubicBezTo>
                  <a:cubicBezTo>
                    <a:pt x="1549639" y="1272662"/>
                    <a:pt x="1592697" y="1284965"/>
                    <a:pt x="1605512" y="1304443"/>
                  </a:cubicBezTo>
                  <a:cubicBezTo>
                    <a:pt x="1608587" y="1315721"/>
                    <a:pt x="1611663" y="1327510"/>
                    <a:pt x="1614739" y="1338788"/>
                  </a:cubicBezTo>
                  <a:cubicBezTo>
                    <a:pt x="1617302" y="1338275"/>
                    <a:pt x="1619864" y="1337762"/>
                    <a:pt x="1622940" y="1337250"/>
                  </a:cubicBezTo>
                  <a:cubicBezTo>
                    <a:pt x="1632679" y="1317258"/>
                    <a:pt x="1603974" y="1240881"/>
                    <a:pt x="1591159" y="1233705"/>
                  </a:cubicBezTo>
                  <a:cubicBezTo>
                    <a:pt x="1587058" y="1232680"/>
                    <a:pt x="1582957" y="1231655"/>
                    <a:pt x="1578857" y="1230117"/>
                  </a:cubicBezTo>
                  <a:close/>
                  <a:moveTo>
                    <a:pt x="7026741" y="1229092"/>
                  </a:moveTo>
                  <a:cubicBezTo>
                    <a:pt x="7030842" y="1234730"/>
                    <a:pt x="7045707" y="1263436"/>
                    <a:pt x="7044169" y="1272662"/>
                  </a:cubicBezTo>
                  <a:cubicBezTo>
                    <a:pt x="7042632" y="1281889"/>
                    <a:pt x="7038531" y="1291116"/>
                    <a:pt x="7041606" y="1301880"/>
                  </a:cubicBezTo>
                  <a:cubicBezTo>
                    <a:pt x="7050321" y="1330586"/>
                    <a:pt x="7059547" y="1359291"/>
                    <a:pt x="7068262" y="1387997"/>
                  </a:cubicBezTo>
                  <a:lnTo>
                    <a:pt x="7066724" y="1387997"/>
                  </a:lnTo>
                  <a:cubicBezTo>
                    <a:pt x="7064673" y="1385946"/>
                    <a:pt x="7062110" y="1383383"/>
                    <a:pt x="7060060" y="1381333"/>
                  </a:cubicBezTo>
                  <a:cubicBezTo>
                    <a:pt x="7048783" y="1377232"/>
                    <a:pt x="7043657" y="1375182"/>
                    <a:pt x="7033405" y="1381333"/>
                  </a:cubicBezTo>
                  <a:cubicBezTo>
                    <a:pt x="7027254" y="1422341"/>
                    <a:pt x="7019052" y="1433618"/>
                    <a:pt x="7047758" y="1459760"/>
                  </a:cubicBezTo>
                  <a:lnTo>
                    <a:pt x="7047758" y="1470525"/>
                  </a:lnTo>
                  <a:cubicBezTo>
                    <a:pt x="7041094" y="1464374"/>
                    <a:pt x="7039043" y="1457710"/>
                    <a:pt x="7030329" y="1453097"/>
                  </a:cubicBezTo>
                  <a:lnTo>
                    <a:pt x="7026228" y="1453097"/>
                  </a:lnTo>
                  <a:cubicBezTo>
                    <a:pt x="7020077" y="1458223"/>
                    <a:pt x="7017514" y="1460273"/>
                    <a:pt x="7015464" y="1470525"/>
                  </a:cubicBezTo>
                  <a:cubicBezTo>
                    <a:pt x="7014439" y="1470012"/>
                    <a:pt x="7013926" y="1469500"/>
                    <a:pt x="7012901" y="1468987"/>
                  </a:cubicBezTo>
                  <a:cubicBezTo>
                    <a:pt x="7014439" y="1424391"/>
                    <a:pt x="7024691" y="1376720"/>
                    <a:pt x="7022128" y="1329561"/>
                  </a:cubicBezTo>
                  <a:cubicBezTo>
                    <a:pt x="7018539" y="1317771"/>
                    <a:pt x="7014951" y="1305469"/>
                    <a:pt x="7011363" y="1293679"/>
                  </a:cubicBezTo>
                  <a:cubicBezTo>
                    <a:pt x="7012388" y="1284452"/>
                    <a:pt x="7012901" y="1275225"/>
                    <a:pt x="7013926" y="1265999"/>
                  </a:cubicBezTo>
                  <a:cubicBezTo>
                    <a:pt x="7013413" y="1261385"/>
                    <a:pt x="7012901" y="1257284"/>
                    <a:pt x="7012388" y="1252671"/>
                  </a:cubicBezTo>
                  <a:cubicBezTo>
                    <a:pt x="7021102" y="1241394"/>
                    <a:pt x="7021615" y="1252671"/>
                    <a:pt x="7026741" y="1229092"/>
                  </a:cubicBezTo>
                  <a:close/>
                  <a:moveTo>
                    <a:pt x="3634884" y="1215764"/>
                  </a:moveTo>
                  <a:cubicBezTo>
                    <a:pt x="3637960" y="1218840"/>
                    <a:pt x="3637960" y="1221403"/>
                    <a:pt x="3641548" y="1223966"/>
                  </a:cubicBezTo>
                  <a:cubicBezTo>
                    <a:pt x="3645649" y="1227554"/>
                    <a:pt x="3648725" y="1228579"/>
                    <a:pt x="3655901" y="1229092"/>
                  </a:cubicBezTo>
                  <a:cubicBezTo>
                    <a:pt x="3657439" y="1225503"/>
                    <a:pt x="3659489" y="1221915"/>
                    <a:pt x="3661027" y="1218327"/>
                  </a:cubicBezTo>
                  <a:cubicBezTo>
                    <a:pt x="3677943" y="1228066"/>
                    <a:pt x="3683069" y="1256259"/>
                    <a:pt x="3676917" y="1280864"/>
                  </a:cubicBezTo>
                  <a:cubicBezTo>
                    <a:pt x="3669741" y="1283940"/>
                    <a:pt x="3659489" y="1280351"/>
                    <a:pt x="3651800" y="1283427"/>
                  </a:cubicBezTo>
                  <a:cubicBezTo>
                    <a:pt x="3628221" y="1293166"/>
                    <a:pt x="3617456" y="1317771"/>
                    <a:pt x="3588238" y="1291629"/>
                  </a:cubicBezTo>
                  <a:lnTo>
                    <a:pt x="3588238" y="1287528"/>
                  </a:lnTo>
                  <a:cubicBezTo>
                    <a:pt x="3600028" y="1280351"/>
                    <a:pt x="3606692" y="1270099"/>
                    <a:pt x="3613356" y="1258310"/>
                  </a:cubicBezTo>
                  <a:cubicBezTo>
                    <a:pt x="3609767" y="1251646"/>
                    <a:pt x="3604641" y="1248058"/>
                    <a:pt x="3597465" y="1244982"/>
                  </a:cubicBezTo>
                  <a:cubicBezTo>
                    <a:pt x="3599515" y="1233192"/>
                    <a:pt x="3599003" y="1231655"/>
                    <a:pt x="3594902" y="1222428"/>
                  </a:cubicBezTo>
                  <a:lnTo>
                    <a:pt x="3597465" y="1222428"/>
                  </a:lnTo>
                  <a:cubicBezTo>
                    <a:pt x="3610280" y="1218840"/>
                    <a:pt x="3622582" y="1222940"/>
                    <a:pt x="3634884" y="1215764"/>
                  </a:cubicBezTo>
                  <a:close/>
                  <a:moveTo>
                    <a:pt x="86686" y="1207563"/>
                  </a:moveTo>
                  <a:cubicBezTo>
                    <a:pt x="90787" y="1208075"/>
                    <a:pt x="94887" y="1208588"/>
                    <a:pt x="98476" y="1209100"/>
                  </a:cubicBezTo>
                  <a:lnTo>
                    <a:pt x="98476" y="1210638"/>
                  </a:lnTo>
                  <a:cubicBezTo>
                    <a:pt x="88736" y="1213201"/>
                    <a:pt x="78997" y="1215764"/>
                    <a:pt x="69258" y="1218840"/>
                  </a:cubicBezTo>
                  <a:cubicBezTo>
                    <a:pt x="70283" y="1217302"/>
                    <a:pt x="70795" y="1216277"/>
                    <a:pt x="71821" y="1214739"/>
                  </a:cubicBezTo>
                  <a:cubicBezTo>
                    <a:pt x="76947" y="1212176"/>
                    <a:pt x="82073" y="1209613"/>
                    <a:pt x="86686" y="1207563"/>
                  </a:cubicBezTo>
                  <a:close/>
                  <a:moveTo>
                    <a:pt x="4023433" y="1203462"/>
                  </a:moveTo>
                  <a:cubicBezTo>
                    <a:pt x="4031635" y="1203974"/>
                    <a:pt x="4039324" y="1204487"/>
                    <a:pt x="4047525" y="1205000"/>
                  </a:cubicBezTo>
                  <a:cubicBezTo>
                    <a:pt x="4048038" y="1214226"/>
                    <a:pt x="4050601" y="1214739"/>
                    <a:pt x="4055727" y="1219865"/>
                  </a:cubicBezTo>
                  <a:cubicBezTo>
                    <a:pt x="4061878" y="1218840"/>
                    <a:pt x="4068029" y="1218327"/>
                    <a:pt x="4074180" y="1217302"/>
                  </a:cubicBezTo>
                  <a:lnTo>
                    <a:pt x="4074180" y="1218840"/>
                  </a:lnTo>
                  <a:cubicBezTo>
                    <a:pt x="4070592" y="1225503"/>
                    <a:pt x="4072130" y="1228066"/>
                    <a:pt x="4075718" y="1233705"/>
                  </a:cubicBezTo>
                  <a:cubicBezTo>
                    <a:pt x="4082382" y="1233705"/>
                    <a:pt x="4122877" y="1214739"/>
                    <a:pt x="4130054" y="1211151"/>
                  </a:cubicBezTo>
                  <a:cubicBezTo>
                    <a:pt x="4128516" y="1215764"/>
                    <a:pt x="4127491" y="1219865"/>
                    <a:pt x="4125953" y="1224478"/>
                  </a:cubicBezTo>
                  <a:cubicBezTo>
                    <a:pt x="4132617" y="1224991"/>
                    <a:pt x="4137230" y="1225503"/>
                    <a:pt x="4140306" y="1229604"/>
                  </a:cubicBezTo>
                  <a:cubicBezTo>
                    <a:pt x="4145944" y="1238831"/>
                    <a:pt x="4144919" y="1255234"/>
                    <a:pt x="4140306" y="1263948"/>
                  </a:cubicBezTo>
                  <a:cubicBezTo>
                    <a:pt x="4147482" y="1275738"/>
                    <a:pt x="4161322" y="1304443"/>
                    <a:pt x="4157734" y="1320847"/>
                  </a:cubicBezTo>
                  <a:cubicBezTo>
                    <a:pt x="4136717" y="1318284"/>
                    <a:pt x="4120827" y="1333662"/>
                    <a:pt x="4100836" y="1339300"/>
                  </a:cubicBezTo>
                  <a:lnTo>
                    <a:pt x="4100836" y="1345964"/>
                  </a:lnTo>
                  <a:cubicBezTo>
                    <a:pt x="4112113" y="1365955"/>
                    <a:pt x="4117239" y="1375694"/>
                    <a:pt x="4135180" y="1388509"/>
                  </a:cubicBezTo>
                  <a:cubicBezTo>
                    <a:pt x="4134667" y="1389535"/>
                    <a:pt x="4134154" y="1390047"/>
                    <a:pt x="4133642" y="1391072"/>
                  </a:cubicBezTo>
                  <a:cubicBezTo>
                    <a:pt x="4126978" y="1395686"/>
                    <a:pt x="4120314" y="1399787"/>
                    <a:pt x="4113650" y="1404400"/>
                  </a:cubicBezTo>
                  <a:cubicBezTo>
                    <a:pt x="4114163" y="1409013"/>
                    <a:pt x="4114676" y="1414139"/>
                    <a:pt x="4115188" y="1418753"/>
                  </a:cubicBezTo>
                  <a:cubicBezTo>
                    <a:pt x="4096222" y="1415677"/>
                    <a:pt x="4072130" y="1419778"/>
                    <a:pt x="4056752" y="1425416"/>
                  </a:cubicBezTo>
                  <a:cubicBezTo>
                    <a:pt x="4045988" y="1422341"/>
                    <a:pt x="4035736" y="1419265"/>
                    <a:pt x="4024971" y="1416190"/>
                  </a:cubicBezTo>
                  <a:cubicBezTo>
                    <a:pt x="4014719" y="1414139"/>
                    <a:pt x="4008056" y="1421828"/>
                    <a:pt x="3997291" y="1418753"/>
                  </a:cubicBezTo>
                  <a:cubicBezTo>
                    <a:pt x="3997804" y="1401324"/>
                    <a:pt x="4003954" y="1394661"/>
                    <a:pt x="4010619" y="1384409"/>
                  </a:cubicBezTo>
                  <a:cubicBezTo>
                    <a:pt x="4001904" y="1377232"/>
                    <a:pt x="3991140" y="1379795"/>
                    <a:pt x="3979863" y="1373644"/>
                  </a:cubicBezTo>
                  <a:cubicBezTo>
                    <a:pt x="3957308" y="1361342"/>
                    <a:pt x="3967048" y="1324435"/>
                    <a:pt x="3965510" y="1299317"/>
                  </a:cubicBezTo>
                  <a:cubicBezTo>
                    <a:pt x="3977812" y="1298805"/>
                    <a:pt x="3982426" y="1291629"/>
                    <a:pt x="3983963" y="1280864"/>
                  </a:cubicBezTo>
                  <a:cubicBezTo>
                    <a:pt x="3981913" y="1277788"/>
                    <a:pt x="3979350" y="1274713"/>
                    <a:pt x="3977300" y="1271637"/>
                  </a:cubicBezTo>
                  <a:cubicBezTo>
                    <a:pt x="3981400" y="1268049"/>
                    <a:pt x="3985501" y="1264461"/>
                    <a:pt x="3989089" y="1260873"/>
                  </a:cubicBezTo>
                  <a:cubicBezTo>
                    <a:pt x="3992165" y="1252158"/>
                    <a:pt x="3984989" y="1247032"/>
                    <a:pt x="3990627" y="1240881"/>
                  </a:cubicBezTo>
                  <a:cubicBezTo>
                    <a:pt x="4008568" y="1234730"/>
                    <a:pt x="4019845" y="1251646"/>
                    <a:pt x="4033173" y="1234218"/>
                  </a:cubicBezTo>
                  <a:cubicBezTo>
                    <a:pt x="4028047" y="1223966"/>
                    <a:pt x="4027534" y="1213714"/>
                    <a:pt x="4023433" y="1203462"/>
                  </a:cubicBezTo>
                  <a:close/>
                  <a:moveTo>
                    <a:pt x="4223859" y="1202437"/>
                  </a:moveTo>
                  <a:lnTo>
                    <a:pt x="4234623" y="1202437"/>
                  </a:lnTo>
                  <a:cubicBezTo>
                    <a:pt x="4235649" y="1211151"/>
                    <a:pt x="4237699" y="1213201"/>
                    <a:pt x="4242825" y="1217302"/>
                  </a:cubicBezTo>
                  <a:cubicBezTo>
                    <a:pt x="4265892" y="1216277"/>
                    <a:pt x="4322790" y="1211151"/>
                    <a:pt x="4346370" y="1226529"/>
                  </a:cubicBezTo>
                  <a:cubicBezTo>
                    <a:pt x="4344319" y="1243444"/>
                    <a:pt x="4352008" y="1246007"/>
                    <a:pt x="4353034" y="1263948"/>
                  </a:cubicBezTo>
                  <a:cubicBezTo>
                    <a:pt x="4346370" y="1267024"/>
                    <a:pt x="4342269" y="1270612"/>
                    <a:pt x="4338681" y="1275738"/>
                  </a:cubicBezTo>
                  <a:cubicBezTo>
                    <a:pt x="4342269" y="1293166"/>
                    <a:pt x="4354059" y="1314183"/>
                    <a:pt x="4356109" y="1331611"/>
                  </a:cubicBezTo>
                  <a:cubicBezTo>
                    <a:pt x="4337143" y="1342888"/>
                    <a:pt x="4330992" y="1352115"/>
                    <a:pt x="4325353" y="1374157"/>
                  </a:cubicBezTo>
                  <a:cubicBezTo>
                    <a:pt x="4302799" y="1366468"/>
                    <a:pt x="4258203" y="1370056"/>
                    <a:pt x="4241800" y="1360829"/>
                  </a:cubicBezTo>
                  <a:cubicBezTo>
                    <a:pt x="4237699" y="1349552"/>
                    <a:pt x="4222834" y="1345964"/>
                    <a:pt x="4215145" y="1338275"/>
                  </a:cubicBezTo>
                  <a:cubicBezTo>
                    <a:pt x="4204893" y="1338275"/>
                    <a:pt x="4202330" y="1340325"/>
                    <a:pt x="4195154" y="1342376"/>
                  </a:cubicBezTo>
                  <a:cubicBezTo>
                    <a:pt x="4187465" y="1331099"/>
                    <a:pt x="4177213" y="1324947"/>
                    <a:pt x="4163372" y="1319821"/>
                  </a:cubicBezTo>
                  <a:cubicBezTo>
                    <a:pt x="4163372" y="1305469"/>
                    <a:pt x="4155171" y="1270612"/>
                    <a:pt x="4144919" y="1265486"/>
                  </a:cubicBezTo>
                  <a:cubicBezTo>
                    <a:pt x="4148507" y="1258310"/>
                    <a:pt x="4150558" y="1244982"/>
                    <a:pt x="4147482" y="1234730"/>
                  </a:cubicBezTo>
                  <a:cubicBezTo>
                    <a:pt x="4171574" y="1223453"/>
                    <a:pt x="4198742" y="1214739"/>
                    <a:pt x="4223859" y="1202437"/>
                  </a:cubicBezTo>
                  <a:close/>
                  <a:moveTo>
                    <a:pt x="3634884" y="1194235"/>
                  </a:moveTo>
                  <a:cubicBezTo>
                    <a:pt x="3639498" y="1195260"/>
                    <a:pt x="3644624" y="1195773"/>
                    <a:pt x="3649237" y="1196798"/>
                  </a:cubicBezTo>
                  <a:lnTo>
                    <a:pt x="3649237" y="1198336"/>
                  </a:lnTo>
                  <a:cubicBezTo>
                    <a:pt x="3645649" y="1203462"/>
                    <a:pt x="3642061" y="1208075"/>
                    <a:pt x="3638473" y="1213201"/>
                  </a:cubicBezTo>
                  <a:cubicBezTo>
                    <a:pt x="3636935" y="1205000"/>
                    <a:pt x="3634372" y="1205512"/>
                    <a:pt x="3627708" y="1202437"/>
                  </a:cubicBezTo>
                  <a:lnTo>
                    <a:pt x="3627708" y="1198336"/>
                  </a:lnTo>
                  <a:cubicBezTo>
                    <a:pt x="3630271" y="1196798"/>
                    <a:pt x="3632834" y="1195773"/>
                    <a:pt x="3634884" y="1194235"/>
                  </a:cubicBezTo>
                  <a:close/>
                  <a:moveTo>
                    <a:pt x="5386942" y="1191672"/>
                  </a:moveTo>
                  <a:cubicBezTo>
                    <a:pt x="5403345" y="1191159"/>
                    <a:pt x="5422312" y="1193210"/>
                    <a:pt x="5432051" y="1199874"/>
                  </a:cubicBezTo>
                  <a:cubicBezTo>
                    <a:pt x="5432051" y="1212176"/>
                    <a:pt x="5431538" y="1223453"/>
                    <a:pt x="5434614" y="1230629"/>
                  </a:cubicBezTo>
                  <a:cubicBezTo>
                    <a:pt x="5447942" y="1230117"/>
                    <a:pt x="5455631" y="1225503"/>
                    <a:pt x="5462294" y="1228066"/>
                  </a:cubicBezTo>
                  <a:cubicBezTo>
                    <a:pt x="5463320" y="1234218"/>
                    <a:pt x="5462294" y="1232167"/>
                    <a:pt x="5466395" y="1234730"/>
                  </a:cubicBezTo>
                  <a:cubicBezTo>
                    <a:pt x="5467932" y="1235243"/>
                    <a:pt x="5468958" y="1235755"/>
                    <a:pt x="5470495" y="1236268"/>
                  </a:cubicBezTo>
                  <a:cubicBezTo>
                    <a:pt x="5472033" y="1234730"/>
                    <a:pt x="5473058" y="1232680"/>
                    <a:pt x="5474596" y="1231142"/>
                  </a:cubicBezTo>
                  <a:cubicBezTo>
                    <a:pt x="5481260" y="1234730"/>
                    <a:pt x="5481773" y="1235755"/>
                    <a:pt x="5490487" y="1235243"/>
                  </a:cubicBezTo>
                  <a:cubicBezTo>
                    <a:pt x="5486386" y="1240369"/>
                    <a:pt x="5483823" y="1240881"/>
                    <a:pt x="5482285" y="1250108"/>
                  </a:cubicBezTo>
                  <a:cubicBezTo>
                    <a:pt x="5483823" y="1251133"/>
                    <a:pt x="5484848" y="1251646"/>
                    <a:pt x="5486386" y="1252671"/>
                  </a:cubicBezTo>
                  <a:cubicBezTo>
                    <a:pt x="5515604" y="1248058"/>
                    <a:pt x="5533033" y="1226016"/>
                    <a:pt x="5560713" y="1223453"/>
                  </a:cubicBezTo>
                  <a:cubicBezTo>
                    <a:pt x="5555587" y="1231655"/>
                    <a:pt x="5557124" y="1235243"/>
                    <a:pt x="5562250" y="1241907"/>
                  </a:cubicBezTo>
                  <a:cubicBezTo>
                    <a:pt x="5603771" y="1255747"/>
                    <a:pt x="5603258" y="1308032"/>
                    <a:pt x="5632477" y="1333662"/>
                  </a:cubicBezTo>
                  <a:lnTo>
                    <a:pt x="5637603" y="1333662"/>
                  </a:lnTo>
                  <a:cubicBezTo>
                    <a:pt x="5640166" y="1329048"/>
                    <a:pt x="5642729" y="1324947"/>
                    <a:pt x="5645804" y="1320334"/>
                  </a:cubicBezTo>
                  <a:lnTo>
                    <a:pt x="5650930" y="1320334"/>
                  </a:lnTo>
                  <a:cubicBezTo>
                    <a:pt x="5664257" y="1338788"/>
                    <a:pt x="5686299" y="1336737"/>
                    <a:pt x="5706803" y="1328536"/>
                  </a:cubicBezTo>
                  <a:cubicBezTo>
                    <a:pt x="5725257" y="1337250"/>
                    <a:pt x="5737046" y="1357241"/>
                    <a:pt x="5750374" y="1371081"/>
                  </a:cubicBezTo>
                  <a:cubicBezTo>
                    <a:pt x="5762163" y="1371081"/>
                    <a:pt x="5769852" y="1368518"/>
                    <a:pt x="5778054" y="1365955"/>
                  </a:cubicBezTo>
                  <a:cubicBezTo>
                    <a:pt x="5779592" y="1369031"/>
                    <a:pt x="5780617" y="1372106"/>
                    <a:pt x="5782155" y="1375182"/>
                  </a:cubicBezTo>
                  <a:cubicBezTo>
                    <a:pt x="5778567" y="1383383"/>
                    <a:pt x="5774978" y="1391072"/>
                    <a:pt x="5771390" y="1399274"/>
                  </a:cubicBezTo>
                  <a:cubicBezTo>
                    <a:pt x="5765752" y="1401324"/>
                    <a:pt x="5760113" y="1403887"/>
                    <a:pt x="5753962" y="1405938"/>
                  </a:cubicBezTo>
                  <a:cubicBezTo>
                    <a:pt x="5750374" y="1417727"/>
                    <a:pt x="5751399" y="1424391"/>
                    <a:pt x="5753962" y="1436693"/>
                  </a:cubicBezTo>
                  <a:cubicBezTo>
                    <a:pt x="5738584" y="1447458"/>
                    <a:pt x="5719105" y="1441307"/>
                    <a:pt x="5699627" y="1436693"/>
                  </a:cubicBezTo>
                  <a:cubicBezTo>
                    <a:pt x="5698601" y="1437719"/>
                    <a:pt x="5698089" y="1438231"/>
                    <a:pt x="5697064" y="1439256"/>
                  </a:cubicBezTo>
                  <a:cubicBezTo>
                    <a:pt x="5693475" y="1458223"/>
                    <a:pt x="5677585" y="1475138"/>
                    <a:pt x="5686299" y="1493592"/>
                  </a:cubicBezTo>
                  <a:cubicBezTo>
                    <a:pt x="5685274" y="1494617"/>
                    <a:pt x="5684761" y="1495130"/>
                    <a:pt x="5683736" y="1496155"/>
                  </a:cubicBezTo>
                  <a:cubicBezTo>
                    <a:pt x="5664770" y="1490004"/>
                    <a:pt x="5646829" y="1493079"/>
                    <a:pt x="5630426" y="1502819"/>
                  </a:cubicBezTo>
                  <a:lnTo>
                    <a:pt x="5630426" y="1504356"/>
                  </a:lnTo>
                  <a:cubicBezTo>
                    <a:pt x="5635552" y="1517684"/>
                    <a:pt x="5640678" y="1536650"/>
                    <a:pt x="5646317" y="1549465"/>
                  </a:cubicBezTo>
                  <a:cubicBezTo>
                    <a:pt x="5640678" y="1558179"/>
                    <a:pt x="5633502" y="1561767"/>
                    <a:pt x="5634527" y="1573557"/>
                  </a:cubicBezTo>
                  <a:cubicBezTo>
                    <a:pt x="5621712" y="1572019"/>
                    <a:pt x="5620174" y="1565868"/>
                    <a:pt x="5611973" y="1562792"/>
                  </a:cubicBezTo>
                  <a:cubicBezTo>
                    <a:pt x="5585830" y="1554078"/>
                    <a:pt x="5555587" y="1562792"/>
                    <a:pt x="5530982" y="1560229"/>
                  </a:cubicBezTo>
                  <a:cubicBezTo>
                    <a:pt x="5518680" y="1558692"/>
                    <a:pt x="5513554" y="1547927"/>
                    <a:pt x="5497663" y="1549465"/>
                  </a:cubicBezTo>
                  <a:lnTo>
                    <a:pt x="5495100" y="1549465"/>
                  </a:lnTo>
                  <a:cubicBezTo>
                    <a:pt x="5490999" y="1551515"/>
                    <a:pt x="5486899" y="1554078"/>
                    <a:pt x="5483310" y="1556129"/>
                  </a:cubicBezTo>
                  <a:cubicBezTo>
                    <a:pt x="5482285" y="1559717"/>
                    <a:pt x="5481773" y="1563305"/>
                    <a:pt x="5480747" y="1566893"/>
                  </a:cubicBezTo>
                  <a:cubicBezTo>
                    <a:pt x="5463832" y="1565868"/>
                    <a:pt x="5455117" y="1556641"/>
                    <a:pt x="5435639" y="1560229"/>
                  </a:cubicBezTo>
                  <a:cubicBezTo>
                    <a:pt x="5427950" y="1567918"/>
                    <a:pt x="5420774" y="1585347"/>
                    <a:pt x="5411547" y="1590985"/>
                  </a:cubicBezTo>
                  <a:cubicBezTo>
                    <a:pt x="5401808" y="1596624"/>
                    <a:pt x="5392068" y="1594574"/>
                    <a:pt x="5383867" y="1600212"/>
                  </a:cubicBezTo>
                  <a:cubicBezTo>
                    <a:pt x="5377203" y="1604825"/>
                    <a:pt x="5376690" y="1614052"/>
                    <a:pt x="5367976" y="1617640"/>
                  </a:cubicBezTo>
                  <a:cubicBezTo>
                    <a:pt x="5362850" y="1603800"/>
                    <a:pt x="5346960" y="1602775"/>
                    <a:pt x="5329531" y="1601750"/>
                  </a:cubicBezTo>
                  <a:cubicBezTo>
                    <a:pt x="5327481" y="1590985"/>
                    <a:pt x="5320817" y="1588422"/>
                    <a:pt x="5317742" y="1580733"/>
                  </a:cubicBezTo>
                  <a:cubicBezTo>
                    <a:pt x="5316716" y="1572532"/>
                    <a:pt x="5316204" y="1563818"/>
                    <a:pt x="5315179" y="1555616"/>
                  </a:cubicBezTo>
                  <a:cubicBezTo>
                    <a:pt x="5306977" y="1551515"/>
                    <a:pt x="5301338" y="1542289"/>
                    <a:pt x="5294162" y="1539726"/>
                  </a:cubicBezTo>
                  <a:cubicBezTo>
                    <a:pt x="5268533" y="1531011"/>
                    <a:pt x="5233676" y="1545877"/>
                    <a:pt x="5217273" y="1539726"/>
                  </a:cubicBezTo>
                  <a:cubicBezTo>
                    <a:pt x="5212147" y="1527936"/>
                    <a:pt x="5197794" y="1523323"/>
                    <a:pt x="5193180" y="1513071"/>
                  </a:cubicBezTo>
                  <a:cubicBezTo>
                    <a:pt x="5184979" y="1494617"/>
                    <a:pt x="5187029" y="1480777"/>
                    <a:pt x="5174727" y="1467962"/>
                  </a:cubicBezTo>
                  <a:lnTo>
                    <a:pt x="5169601" y="1467962"/>
                  </a:lnTo>
                  <a:cubicBezTo>
                    <a:pt x="5167551" y="1471038"/>
                    <a:pt x="5164988" y="1474113"/>
                    <a:pt x="5162937" y="1477189"/>
                  </a:cubicBezTo>
                  <a:cubicBezTo>
                    <a:pt x="5151148" y="1471038"/>
                    <a:pt x="5103476" y="1493079"/>
                    <a:pt x="5081947" y="1497180"/>
                  </a:cubicBezTo>
                  <a:cubicBezTo>
                    <a:pt x="5080409" y="1531011"/>
                    <a:pt x="5079384" y="1565355"/>
                    <a:pt x="5077846" y="1599187"/>
                  </a:cubicBezTo>
                  <a:lnTo>
                    <a:pt x="5071182" y="1599187"/>
                  </a:lnTo>
                  <a:cubicBezTo>
                    <a:pt x="5058880" y="1581246"/>
                    <a:pt x="5036838" y="1561767"/>
                    <a:pt x="5011721" y="1579196"/>
                  </a:cubicBezTo>
                  <a:cubicBezTo>
                    <a:pt x="5011208" y="1585859"/>
                    <a:pt x="5010696" y="1592523"/>
                    <a:pt x="5010183" y="1599187"/>
                  </a:cubicBezTo>
                  <a:cubicBezTo>
                    <a:pt x="5009158" y="1598674"/>
                    <a:pt x="5008645" y="1598162"/>
                    <a:pt x="5007620" y="1597649"/>
                  </a:cubicBezTo>
                  <a:cubicBezTo>
                    <a:pt x="5003519" y="1583296"/>
                    <a:pt x="5006595" y="1579196"/>
                    <a:pt x="5009158" y="1565868"/>
                  </a:cubicBezTo>
                  <a:cubicBezTo>
                    <a:pt x="4998393" y="1558692"/>
                    <a:pt x="4983528" y="1557666"/>
                    <a:pt x="4974814" y="1548440"/>
                  </a:cubicBezTo>
                  <a:cubicBezTo>
                    <a:pt x="4968150" y="1533062"/>
                    <a:pt x="4972251" y="1521785"/>
                    <a:pt x="4952260" y="1519222"/>
                  </a:cubicBezTo>
                  <a:cubicBezTo>
                    <a:pt x="4952772" y="1517684"/>
                    <a:pt x="4953285" y="1515634"/>
                    <a:pt x="4953798" y="1514096"/>
                  </a:cubicBezTo>
                  <a:cubicBezTo>
                    <a:pt x="4959949" y="1515634"/>
                    <a:pt x="4966100" y="1516659"/>
                    <a:pt x="4972251" y="1518197"/>
                  </a:cubicBezTo>
                  <a:cubicBezTo>
                    <a:pt x="4972764" y="1517684"/>
                    <a:pt x="4973276" y="1517171"/>
                    <a:pt x="4973789" y="1516659"/>
                  </a:cubicBezTo>
                  <a:cubicBezTo>
                    <a:pt x="4973789" y="1508457"/>
                    <a:pt x="4972251" y="1505894"/>
                    <a:pt x="4969688" y="1500768"/>
                  </a:cubicBezTo>
                  <a:cubicBezTo>
                    <a:pt x="4970713" y="1499230"/>
                    <a:pt x="4971226" y="1498205"/>
                    <a:pt x="4972251" y="1496667"/>
                  </a:cubicBezTo>
                  <a:cubicBezTo>
                    <a:pt x="4986604" y="1493592"/>
                    <a:pt x="5008645" y="1495130"/>
                    <a:pt x="5019923" y="1488466"/>
                  </a:cubicBezTo>
                  <a:cubicBezTo>
                    <a:pt x="5019410" y="1476676"/>
                    <a:pt x="5018897" y="1464374"/>
                    <a:pt x="5018385" y="1452584"/>
                  </a:cubicBezTo>
                  <a:cubicBezTo>
                    <a:pt x="4998393" y="1425929"/>
                    <a:pt x="4943033" y="1449508"/>
                    <a:pt x="4928168" y="1460786"/>
                  </a:cubicBezTo>
                  <a:cubicBezTo>
                    <a:pt x="4923554" y="1457710"/>
                    <a:pt x="4919454" y="1454634"/>
                    <a:pt x="4914840" y="1451559"/>
                  </a:cubicBezTo>
                  <a:cubicBezTo>
                    <a:pt x="4919454" y="1449508"/>
                    <a:pt x="4919966" y="1448996"/>
                    <a:pt x="4923042" y="1444895"/>
                  </a:cubicBezTo>
                  <a:cubicBezTo>
                    <a:pt x="4916378" y="1435668"/>
                    <a:pt x="4909714" y="1426442"/>
                    <a:pt x="4903050" y="1417215"/>
                  </a:cubicBezTo>
                  <a:cubicBezTo>
                    <a:pt x="4895361" y="1417727"/>
                    <a:pt x="4888185" y="1418240"/>
                    <a:pt x="4880496" y="1418753"/>
                  </a:cubicBezTo>
                  <a:lnTo>
                    <a:pt x="4880496" y="1402862"/>
                  </a:lnTo>
                  <a:cubicBezTo>
                    <a:pt x="4875883" y="1400812"/>
                    <a:pt x="4871782" y="1398249"/>
                    <a:pt x="4867169" y="1396198"/>
                  </a:cubicBezTo>
                  <a:cubicBezTo>
                    <a:pt x="4871782" y="1390047"/>
                    <a:pt x="4876908" y="1383896"/>
                    <a:pt x="4881521" y="1377745"/>
                  </a:cubicBezTo>
                  <a:cubicBezTo>
                    <a:pt x="4877933" y="1373644"/>
                    <a:pt x="4875883" y="1373644"/>
                    <a:pt x="4873320" y="1366980"/>
                  </a:cubicBezTo>
                  <a:cubicBezTo>
                    <a:pt x="4882034" y="1360829"/>
                    <a:pt x="4884084" y="1350577"/>
                    <a:pt x="4891773" y="1344426"/>
                  </a:cubicBezTo>
                  <a:cubicBezTo>
                    <a:pt x="4899462" y="1349039"/>
                    <a:pt x="4902538" y="1356216"/>
                    <a:pt x="4909202" y="1361854"/>
                  </a:cubicBezTo>
                  <a:cubicBezTo>
                    <a:pt x="4911765" y="1361342"/>
                    <a:pt x="4914328" y="1360829"/>
                    <a:pt x="4917403" y="1360317"/>
                  </a:cubicBezTo>
                  <a:cubicBezTo>
                    <a:pt x="4918941" y="1359291"/>
                    <a:pt x="4919966" y="1358779"/>
                    <a:pt x="4921504" y="1357754"/>
                  </a:cubicBezTo>
                  <a:cubicBezTo>
                    <a:pt x="4920991" y="1350577"/>
                    <a:pt x="4920479" y="1343401"/>
                    <a:pt x="4919966" y="1336737"/>
                  </a:cubicBezTo>
                  <a:cubicBezTo>
                    <a:pt x="4930731" y="1334174"/>
                    <a:pt x="4926630" y="1329561"/>
                    <a:pt x="4933294" y="1324947"/>
                  </a:cubicBezTo>
                  <a:cubicBezTo>
                    <a:pt x="4936369" y="1322897"/>
                    <a:pt x="4967125" y="1309569"/>
                    <a:pt x="4969176" y="1309057"/>
                  </a:cubicBezTo>
                  <a:cubicBezTo>
                    <a:pt x="4974814" y="1310595"/>
                    <a:pt x="4980452" y="1311620"/>
                    <a:pt x="4986604" y="1313158"/>
                  </a:cubicBezTo>
                  <a:cubicBezTo>
                    <a:pt x="4991217" y="1312132"/>
                    <a:pt x="4990704" y="1307006"/>
                    <a:pt x="4998393" y="1304956"/>
                  </a:cubicBezTo>
                  <a:cubicBezTo>
                    <a:pt x="5007108" y="1310082"/>
                    <a:pt x="5017872" y="1310082"/>
                    <a:pt x="5029149" y="1315721"/>
                  </a:cubicBezTo>
                  <a:cubicBezTo>
                    <a:pt x="5040426" y="1320847"/>
                    <a:pt x="5044527" y="1332124"/>
                    <a:pt x="5053241" y="1339813"/>
                  </a:cubicBezTo>
                  <a:lnTo>
                    <a:pt x="5055804" y="1339813"/>
                  </a:lnTo>
                  <a:cubicBezTo>
                    <a:pt x="5057342" y="1337250"/>
                    <a:pt x="5058367" y="1334687"/>
                    <a:pt x="5059905" y="1331611"/>
                  </a:cubicBezTo>
                  <a:cubicBezTo>
                    <a:pt x="5089636" y="1346989"/>
                    <a:pt x="5080922" y="1331099"/>
                    <a:pt x="5102451" y="1326485"/>
                  </a:cubicBezTo>
                  <a:cubicBezTo>
                    <a:pt x="5113215" y="1323922"/>
                    <a:pt x="5113215" y="1333662"/>
                    <a:pt x="5122442" y="1331611"/>
                  </a:cubicBezTo>
                  <a:cubicBezTo>
                    <a:pt x="5128081" y="1330586"/>
                    <a:pt x="5131156" y="1324947"/>
                    <a:pt x="5139870" y="1323410"/>
                  </a:cubicBezTo>
                  <a:cubicBezTo>
                    <a:pt x="5148072" y="1330073"/>
                    <a:pt x="5165500" y="1343401"/>
                    <a:pt x="5176778" y="1341863"/>
                  </a:cubicBezTo>
                  <a:cubicBezTo>
                    <a:pt x="5178315" y="1338275"/>
                    <a:pt x="5179340" y="1334687"/>
                    <a:pt x="5180878" y="1331099"/>
                  </a:cubicBezTo>
                  <a:cubicBezTo>
                    <a:pt x="5191643" y="1337762"/>
                    <a:pt x="5207021" y="1343913"/>
                    <a:pt x="5215222" y="1329561"/>
                  </a:cubicBezTo>
                  <a:cubicBezTo>
                    <a:pt x="5214710" y="1321359"/>
                    <a:pt x="5212659" y="1316233"/>
                    <a:pt x="5210096" y="1311107"/>
                  </a:cubicBezTo>
                  <a:cubicBezTo>
                    <a:pt x="5201382" y="1310082"/>
                    <a:pt x="5189592" y="1305981"/>
                    <a:pt x="5184979" y="1300343"/>
                  </a:cubicBezTo>
                  <a:cubicBezTo>
                    <a:pt x="5185491" y="1298805"/>
                    <a:pt x="5186004" y="1297780"/>
                    <a:pt x="5186517" y="1296242"/>
                  </a:cubicBezTo>
                  <a:cubicBezTo>
                    <a:pt x="5193693" y="1294704"/>
                    <a:pt x="5196256" y="1291629"/>
                    <a:pt x="5200869" y="1288040"/>
                  </a:cubicBezTo>
                  <a:lnTo>
                    <a:pt x="5200869" y="1269587"/>
                  </a:lnTo>
                  <a:cubicBezTo>
                    <a:pt x="5210096" y="1268049"/>
                    <a:pt x="5219323" y="1267024"/>
                    <a:pt x="5228550" y="1265486"/>
                  </a:cubicBezTo>
                  <a:lnTo>
                    <a:pt x="5228550" y="1260360"/>
                  </a:lnTo>
                  <a:cubicBezTo>
                    <a:pt x="5220348" y="1258310"/>
                    <a:pt x="5211121" y="1255234"/>
                    <a:pt x="5207533" y="1248570"/>
                  </a:cubicBezTo>
                  <a:lnTo>
                    <a:pt x="5207533" y="1235243"/>
                  </a:lnTo>
                  <a:cubicBezTo>
                    <a:pt x="5259818" y="1234218"/>
                    <a:pt x="5350035" y="1213714"/>
                    <a:pt x="5386942" y="1191672"/>
                  </a:cubicBezTo>
                  <a:close/>
                  <a:moveTo>
                    <a:pt x="3670766" y="1190134"/>
                  </a:moveTo>
                  <a:cubicBezTo>
                    <a:pt x="3682043" y="1191672"/>
                    <a:pt x="3684094" y="1197823"/>
                    <a:pt x="3690758" y="1203462"/>
                  </a:cubicBezTo>
                  <a:cubicBezTo>
                    <a:pt x="3691783" y="1205512"/>
                    <a:pt x="3692295" y="1208075"/>
                    <a:pt x="3693321" y="1210126"/>
                  </a:cubicBezTo>
                  <a:cubicBezTo>
                    <a:pt x="3692295" y="1212176"/>
                    <a:pt x="3691783" y="1214739"/>
                    <a:pt x="3690758" y="1216789"/>
                  </a:cubicBezTo>
                  <a:cubicBezTo>
                    <a:pt x="3677943" y="1221915"/>
                    <a:pt x="3675892" y="1227041"/>
                    <a:pt x="3666666" y="1215252"/>
                  </a:cubicBezTo>
                  <a:cubicBezTo>
                    <a:pt x="3663590" y="1214739"/>
                    <a:pt x="3660514" y="1214226"/>
                    <a:pt x="3657439" y="1213714"/>
                  </a:cubicBezTo>
                  <a:cubicBezTo>
                    <a:pt x="3655901" y="1217302"/>
                    <a:pt x="3653851" y="1220890"/>
                    <a:pt x="3652313" y="1224478"/>
                  </a:cubicBezTo>
                  <a:cubicBezTo>
                    <a:pt x="3648725" y="1222428"/>
                    <a:pt x="3645136" y="1219865"/>
                    <a:pt x="3641548" y="1217815"/>
                  </a:cubicBezTo>
                  <a:cubicBezTo>
                    <a:pt x="3649237" y="1203974"/>
                    <a:pt x="3656926" y="1198848"/>
                    <a:pt x="3670766" y="1190134"/>
                  </a:cubicBezTo>
                  <a:close/>
                  <a:moveTo>
                    <a:pt x="4327404" y="1214226"/>
                  </a:moveTo>
                  <a:cubicBezTo>
                    <a:pt x="4303824" y="1214739"/>
                    <a:pt x="4281782" y="1213714"/>
                    <a:pt x="4263842" y="1209100"/>
                  </a:cubicBezTo>
                  <a:cubicBezTo>
                    <a:pt x="4263329" y="1207050"/>
                    <a:pt x="4262816" y="1204487"/>
                    <a:pt x="4262304" y="1202437"/>
                  </a:cubicBezTo>
                  <a:lnTo>
                    <a:pt x="4264867" y="1202437"/>
                  </a:lnTo>
                  <a:cubicBezTo>
                    <a:pt x="4266917" y="1201924"/>
                    <a:pt x="4269480" y="1201411"/>
                    <a:pt x="4271530" y="1200899"/>
                  </a:cubicBezTo>
                  <a:cubicBezTo>
                    <a:pt x="4276656" y="1206025"/>
                    <a:pt x="4275631" y="1208588"/>
                    <a:pt x="4285883" y="1209100"/>
                  </a:cubicBezTo>
                  <a:cubicBezTo>
                    <a:pt x="4286908" y="1208588"/>
                    <a:pt x="4287421" y="1208075"/>
                    <a:pt x="4288446" y="1207563"/>
                  </a:cubicBezTo>
                  <a:cubicBezTo>
                    <a:pt x="4288959" y="1195260"/>
                    <a:pt x="4295110" y="1197823"/>
                    <a:pt x="4295110" y="1187571"/>
                  </a:cubicBezTo>
                  <a:cubicBezTo>
                    <a:pt x="4306387" y="1191672"/>
                    <a:pt x="4317152" y="1195773"/>
                    <a:pt x="4328429" y="1199361"/>
                  </a:cubicBezTo>
                  <a:cubicBezTo>
                    <a:pt x="4327916" y="1204487"/>
                    <a:pt x="4327916" y="1209613"/>
                    <a:pt x="4327404" y="1214226"/>
                  </a:cubicBezTo>
                  <a:close/>
                  <a:moveTo>
                    <a:pt x="6271685" y="1177319"/>
                  </a:moveTo>
                  <a:cubicBezTo>
                    <a:pt x="6261946" y="1194748"/>
                    <a:pt x="6252206" y="1211663"/>
                    <a:pt x="6242467" y="1229092"/>
                  </a:cubicBezTo>
                  <a:cubicBezTo>
                    <a:pt x="6232728" y="1241907"/>
                    <a:pt x="6217350" y="1250108"/>
                    <a:pt x="6204023" y="1259847"/>
                  </a:cubicBezTo>
                  <a:cubicBezTo>
                    <a:pt x="6193258" y="1268049"/>
                    <a:pt x="6188645" y="1282402"/>
                    <a:pt x="6178905" y="1290603"/>
                  </a:cubicBezTo>
                  <a:cubicBezTo>
                    <a:pt x="6166603" y="1295729"/>
                    <a:pt x="6154300" y="1301368"/>
                    <a:pt x="6141998" y="1306494"/>
                  </a:cubicBezTo>
                  <a:lnTo>
                    <a:pt x="6141998" y="1311620"/>
                  </a:lnTo>
                  <a:lnTo>
                    <a:pt x="6144561" y="1311620"/>
                  </a:lnTo>
                  <a:cubicBezTo>
                    <a:pt x="6160452" y="1318284"/>
                    <a:pt x="6189157" y="1308544"/>
                    <a:pt x="6194796" y="1299830"/>
                  </a:cubicBezTo>
                  <a:cubicBezTo>
                    <a:pt x="6196334" y="1295729"/>
                    <a:pt x="6197359" y="1291629"/>
                    <a:pt x="6198897" y="1288040"/>
                  </a:cubicBezTo>
                  <a:cubicBezTo>
                    <a:pt x="6208636" y="1283940"/>
                    <a:pt x="6218375" y="1279839"/>
                    <a:pt x="6228114" y="1276251"/>
                  </a:cubicBezTo>
                  <a:cubicBezTo>
                    <a:pt x="6254257" y="1264973"/>
                    <a:pt x="6264509" y="1248570"/>
                    <a:pt x="6273223" y="1219352"/>
                  </a:cubicBezTo>
                  <a:cubicBezTo>
                    <a:pt x="6276811" y="1208588"/>
                    <a:pt x="6282450" y="1192697"/>
                    <a:pt x="6278349" y="1178344"/>
                  </a:cubicBezTo>
                  <a:lnTo>
                    <a:pt x="6271685" y="1178344"/>
                  </a:lnTo>
                  <a:close/>
                  <a:moveTo>
                    <a:pt x="3675892" y="1170656"/>
                  </a:moveTo>
                  <a:lnTo>
                    <a:pt x="3678455" y="1170656"/>
                  </a:lnTo>
                  <a:lnTo>
                    <a:pt x="3675892" y="1170656"/>
                  </a:lnTo>
                  <a:close/>
                  <a:moveTo>
                    <a:pt x="3678455" y="1169118"/>
                  </a:moveTo>
                  <a:lnTo>
                    <a:pt x="3681018" y="1169118"/>
                  </a:lnTo>
                  <a:lnTo>
                    <a:pt x="3678455" y="1169118"/>
                  </a:lnTo>
                  <a:close/>
                  <a:moveTo>
                    <a:pt x="4095197" y="1167580"/>
                  </a:moveTo>
                  <a:cubicBezTo>
                    <a:pt x="4096735" y="1169118"/>
                    <a:pt x="4097760" y="1171168"/>
                    <a:pt x="4099298" y="1172706"/>
                  </a:cubicBezTo>
                  <a:cubicBezTo>
                    <a:pt x="4101861" y="1171681"/>
                    <a:pt x="4104424" y="1171168"/>
                    <a:pt x="4107499" y="1170143"/>
                  </a:cubicBezTo>
                  <a:cubicBezTo>
                    <a:pt x="4104936" y="1186033"/>
                    <a:pt x="4099810" y="1198336"/>
                    <a:pt x="4090071" y="1207563"/>
                  </a:cubicBezTo>
                  <a:lnTo>
                    <a:pt x="4088533" y="1207563"/>
                  </a:lnTo>
                  <a:cubicBezTo>
                    <a:pt x="4085970" y="1205512"/>
                    <a:pt x="4083407" y="1202949"/>
                    <a:pt x="4080332" y="1200899"/>
                  </a:cubicBezTo>
                  <a:cubicBezTo>
                    <a:pt x="4086483" y="1200386"/>
                    <a:pt x="4087508" y="1199874"/>
                    <a:pt x="4091096" y="1198336"/>
                  </a:cubicBezTo>
                  <a:lnTo>
                    <a:pt x="4091096" y="1191672"/>
                  </a:lnTo>
                  <a:cubicBezTo>
                    <a:pt x="4084945" y="1189109"/>
                    <a:pt x="4082382" y="1185008"/>
                    <a:pt x="4079306" y="1179882"/>
                  </a:cubicBezTo>
                  <a:cubicBezTo>
                    <a:pt x="4081869" y="1168605"/>
                    <a:pt x="4087508" y="1173219"/>
                    <a:pt x="4095197" y="1167580"/>
                  </a:cubicBezTo>
                  <a:close/>
                  <a:moveTo>
                    <a:pt x="4348420" y="1299317"/>
                  </a:moveTo>
                  <a:cubicBezTo>
                    <a:pt x="4348420" y="1285477"/>
                    <a:pt x="4344832" y="1283940"/>
                    <a:pt x="4341756" y="1275225"/>
                  </a:cubicBezTo>
                  <a:cubicBezTo>
                    <a:pt x="4346370" y="1271125"/>
                    <a:pt x="4351496" y="1267024"/>
                    <a:pt x="4356109" y="1263436"/>
                  </a:cubicBezTo>
                  <a:cubicBezTo>
                    <a:pt x="4355597" y="1246007"/>
                    <a:pt x="4347395" y="1243444"/>
                    <a:pt x="4349445" y="1229092"/>
                  </a:cubicBezTo>
                  <a:cubicBezTo>
                    <a:pt x="4370974" y="1230629"/>
                    <a:pt x="4375588" y="1223966"/>
                    <a:pt x="4393016" y="1219865"/>
                  </a:cubicBezTo>
                  <a:cubicBezTo>
                    <a:pt x="4397117" y="1200386"/>
                    <a:pt x="4410445" y="1203462"/>
                    <a:pt x="4417108" y="1190647"/>
                  </a:cubicBezTo>
                  <a:cubicBezTo>
                    <a:pt x="4420184" y="1183983"/>
                    <a:pt x="4418646" y="1176807"/>
                    <a:pt x="4421209" y="1172193"/>
                  </a:cubicBezTo>
                  <a:cubicBezTo>
                    <a:pt x="4435562" y="1169118"/>
                    <a:pt x="4439662" y="1167067"/>
                    <a:pt x="4450427" y="1160404"/>
                  </a:cubicBezTo>
                  <a:cubicBezTo>
                    <a:pt x="4464267" y="1168093"/>
                    <a:pt x="4501174" y="1169630"/>
                    <a:pt x="4507325" y="1175269"/>
                  </a:cubicBezTo>
                  <a:cubicBezTo>
                    <a:pt x="4514502" y="1181420"/>
                    <a:pt x="4506813" y="1198848"/>
                    <a:pt x="4509888" y="1206025"/>
                  </a:cubicBezTo>
                  <a:cubicBezTo>
                    <a:pt x="4518090" y="1222940"/>
                    <a:pt x="4537569" y="1230629"/>
                    <a:pt x="4548333" y="1244469"/>
                  </a:cubicBezTo>
                  <a:cubicBezTo>
                    <a:pt x="4539619" y="1259847"/>
                    <a:pt x="4527317" y="1243444"/>
                    <a:pt x="4519115" y="1256259"/>
                  </a:cubicBezTo>
                  <a:cubicBezTo>
                    <a:pt x="4521678" y="1264973"/>
                    <a:pt x="4524241" y="1274200"/>
                    <a:pt x="4527317" y="1282914"/>
                  </a:cubicBezTo>
                  <a:cubicBezTo>
                    <a:pt x="4510913" y="1283427"/>
                    <a:pt x="4500149" y="1291116"/>
                    <a:pt x="4499636" y="1307006"/>
                  </a:cubicBezTo>
                  <a:cubicBezTo>
                    <a:pt x="4478620" y="1298805"/>
                    <a:pt x="4458116" y="1303418"/>
                    <a:pt x="4440175" y="1300343"/>
                  </a:cubicBezTo>
                  <a:cubicBezTo>
                    <a:pt x="4421209" y="1296754"/>
                    <a:pt x="4397117" y="1283940"/>
                    <a:pt x="4372512" y="1288553"/>
                  </a:cubicBezTo>
                  <a:cubicBezTo>
                    <a:pt x="4361235" y="1289578"/>
                    <a:pt x="4360210" y="1297267"/>
                    <a:pt x="4348420" y="1299317"/>
                  </a:cubicBezTo>
                  <a:close/>
                  <a:moveTo>
                    <a:pt x="793558" y="1157328"/>
                  </a:moveTo>
                  <a:cubicBezTo>
                    <a:pt x="800221" y="1158866"/>
                    <a:pt x="803297" y="1159891"/>
                    <a:pt x="806885" y="1163992"/>
                  </a:cubicBezTo>
                  <a:lnTo>
                    <a:pt x="806885" y="1165530"/>
                  </a:lnTo>
                  <a:cubicBezTo>
                    <a:pt x="800221" y="1163992"/>
                    <a:pt x="797146" y="1161429"/>
                    <a:pt x="793558" y="1157328"/>
                  </a:cubicBezTo>
                  <a:close/>
                  <a:moveTo>
                    <a:pt x="4315101" y="1150664"/>
                  </a:moveTo>
                  <a:cubicBezTo>
                    <a:pt x="4326378" y="1150664"/>
                    <a:pt x="4367386" y="1150152"/>
                    <a:pt x="4376100" y="1153227"/>
                  </a:cubicBezTo>
                  <a:cubicBezTo>
                    <a:pt x="4388403" y="1160404"/>
                    <a:pt x="4400705" y="1167580"/>
                    <a:pt x="4413008" y="1174244"/>
                  </a:cubicBezTo>
                  <a:lnTo>
                    <a:pt x="4413008" y="1188596"/>
                  </a:lnTo>
                  <a:cubicBezTo>
                    <a:pt x="4399167" y="1192697"/>
                    <a:pt x="4393529" y="1202437"/>
                    <a:pt x="4388915" y="1216277"/>
                  </a:cubicBezTo>
                  <a:cubicBezTo>
                    <a:pt x="4376613" y="1217302"/>
                    <a:pt x="4376613" y="1222940"/>
                    <a:pt x="4368924" y="1225503"/>
                  </a:cubicBezTo>
                  <a:cubicBezTo>
                    <a:pt x="4353546" y="1230629"/>
                    <a:pt x="4339706" y="1217815"/>
                    <a:pt x="4330479" y="1213714"/>
                  </a:cubicBezTo>
                  <a:cubicBezTo>
                    <a:pt x="4331504" y="1201924"/>
                    <a:pt x="4331504" y="1199361"/>
                    <a:pt x="4326378" y="1192697"/>
                  </a:cubicBezTo>
                  <a:cubicBezTo>
                    <a:pt x="4313564" y="1189109"/>
                    <a:pt x="4303312" y="1182958"/>
                    <a:pt x="4289471" y="1184496"/>
                  </a:cubicBezTo>
                  <a:lnTo>
                    <a:pt x="4289471" y="1182958"/>
                  </a:lnTo>
                  <a:cubicBezTo>
                    <a:pt x="4294085" y="1174244"/>
                    <a:pt x="4296648" y="1167067"/>
                    <a:pt x="4293572" y="1156303"/>
                  </a:cubicBezTo>
                  <a:cubicBezTo>
                    <a:pt x="4303312" y="1156815"/>
                    <a:pt x="4309463" y="1154252"/>
                    <a:pt x="4315101" y="1150664"/>
                  </a:cubicBezTo>
                  <a:close/>
                  <a:moveTo>
                    <a:pt x="4054189" y="1110682"/>
                  </a:moveTo>
                  <a:lnTo>
                    <a:pt x="4059315" y="1110682"/>
                  </a:lnTo>
                  <a:lnTo>
                    <a:pt x="4059315" y="1113245"/>
                  </a:lnTo>
                  <a:cubicBezTo>
                    <a:pt x="4062903" y="1125034"/>
                    <a:pt x="4051114" y="1130160"/>
                    <a:pt x="4055214" y="1142463"/>
                  </a:cubicBezTo>
                  <a:cubicBezTo>
                    <a:pt x="4058290" y="1148101"/>
                    <a:pt x="4063416" y="1149639"/>
                    <a:pt x="4067004" y="1154252"/>
                  </a:cubicBezTo>
                  <a:cubicBezTo>
                    <a:pt x="4056752" y="1161941"/>
                    <a:pt x="4049063" y="1162967"/>
                    <a:pt x="4045988" y="1178344"/>
                  </a:cubicBezTo>
                  <a:cubicBezTo>
                    <a:pt x="4047525" y="1179882"/>
                    <a:pt x="4048551" y="1180907"/>
                    <a:pt x="4050088" y="1182445"/>
                  </a:cubicBezTo>
                  <a:cubicBezTo>
                    <a:pt x="4058290" y="1181933"/>
                    <a:pt x="4059828" y="1181420"/>
                    <a:pt x="4064441" y="1183983"/>
                  </a:cubicBezTo>
                  <a:cubicBezTo>
                    <a:pt x="4064954" y="1186546"/>
                    <a:pt x="4065466" y="1189109"/>
                    <a:pt x="4065979" y="1192185"/>
                  </a:cubicBezTo>
                  <a:cubicBezTo>
                    <a:pt x="4065466" y="1193210"/>
                    <a:pt x="4064954" y="1193722"/>
                    <a:pt x="4064441" y="1194748"/>
                  </a:cubicBezTo>
                  <a:cubicBezTo>
                    <a:pt x="4052651" y="1194235"/>
                    <a:pt x="4050088" y="1190647"/>
                    <a:pt x="4041887" y="1186546"/>
                  </a:cubicBezTo>
                  <a:cubicBezTo>
                    <a:pt x="4040349" y="1187059"/>
                    <a:pt x="4039324" y="1187571"/>
                    <a:pt x="4037786" y="1188084"/>
                  </a:cubicBezTo>
                  <a:lnTo>
                    <a:pt x="4037786" y="1194748"/>
                  </a:lnTo>
                  <a:cubicBezTo>
                    <a:pt x="4039836" y="1197311"/>
                    <a:pt x="4042399" y="1199874"/>
                    <a:pt x="4044450" y="1202949"/>
                  </a:cubicBezTo>
                  <a:cubicBezTo>
                    <a:pt x="4035736" y="1201411"/>
                    <a:pt x="4026509" y="1199361"/>
                    <a:pt x="4017795" y="1197823"/>
                  </a:cubicBezTo>
                  <a:cubicBezTo>
                    <a:pt x="4016769" y="1175781"/>
                    <a:pt x="3997291" y="1155790"/>
                    <a:pt x="4015232" y="1135286"/>
                  </a:cubicBezTo>
                  <a:cubicBezTo>
                    <a:pt x="4017795" y="1132723"/>
                    <a:pt x="4015744" y="1133749"/>
                    <a:pt x="4020358" y="1132723"/>
                  </a:cubicBezTo>
                  <a:cubicBezTo>
                    <a:pt x="4023946" y="1137337"/>
                    <a:pt x="4024458" y="1138362"/>
                    <a:pt x="4032147" y="1139387"/>
                  </a:cubicBezTo>
                  <a:cubicBezTo>
                    <a:pt x="4033173" y="1138362"/>
                    <a:pt x="4033685" y="1137849"/>
                    <a:pt x="4034710" y="1136824"/>
                  </a:cubicBezTo>
                  <a:cubicBezTo>
                    <a:pt x="4033685" y="1134261"/>
                    <a:pt x="4033173" y="1131698"/>
                    <a:pt x="4032147" y="1128623"/>
                  </a:cubicBezTo>
                  <a:cubicBezTo>
                    <a:pt x="4045988" y="1126572"/>
                    <a:pt x="4047013" y="1117858"/>
                    <a:pt x="4054189" y="1110682"/>
                  </a:cubicBezTo>
                  <a:close/>
                  <a:moveTo>
                    <a:pt x="4239749" y="1106581"/>
                  </a:moveTo>
                  <a:lnTo>
                    <a:pt x="4244875" y="1106581"/>
                  </a:lnTo>
                  <a:cubicBezTo>
                    <a:pt x="4242825" y="1116320"/>
                    <a:pt x="4236674" y="1125034"/>
                    <a:pt x="4230523" y="1130673"/>
                  </a:cubicBezTo>
                  <a:lnTo>
                    <a:pt x="4228985" y="1130673"/>
                  </a:lnTo>
                  <a:cubicBezTo>
                    <a:pt x="4230523" y="1119396"/>
                    <a:pt x="4234623" y="1113757"/>
                    <a:pt x="4239749" y="1106581"/>
                  </a:cubicBezTo>
                  <a:close/>
                  <a:moveTo>
                    <a:pt x="4366874" y="1098892"/>
                  </a:moveTo>
                  <a:cubicBezTo>
                    <a:pt x="4390966" y="1098379"/>
                    <a:pt x="4392504" y="1107606"/>
                    <a:pt x="4406856" y="1112219"/>
                  </a:cubicBezTo>
                  <a:cubicBezTo>
                    <a:pt x="4417108" y="1115295"/>
                    <a:pt x="4426847" y="1112732"/>
                    <a:pt x="4434536" y="1116320"/>
                  </a:cubicBezTo>
                  <a:cubicBezTo>
                    <a:pt x="4439150" y="1128110"/>
                    <a:pt x="4446839" y="1142463"/>
                    <a:pt x="4448889" y="1156303"/>
                  </a:cubicBezTo>
                  <a:cubicBezTo>
                    <a:pt x="4437612" y="1162967"/>
                    <a:pt x="4425822" y="1165530"/>
                    <a:pt x="4415571" y="1172193"/>
                  </a:cubicBezTo>
                  <a:cubicBezTo>
                    <a:pt x="4402756" y="1164504"/>
                    <a:pt x="4389941" y="1157328"/>
                    <a:pt x="4377126" y="1149639"/>
                  </a:cubicBezTo>
                  <a:cubicBezTo>
                    <a:pt x="4370462" y="1150152"/>
                    <a:pt x="4363798" y="1150664"/>
                    <a:pt x="4357134" y="1151177"/>
                  </a:cubicBezTo>
                  <a:cubicBezTo>
                    <a:pt x="4342782" y="1149639"/>
                    <a:pt x="4328941" y="1148614"/>
                    <a:pt x="4314589" y="1147076"/>
                  </a:cubicBezTo>
                  <a:cubicBezTo>
                    <a:pt x="4306387" y="1148614"/>
                    <a:pt x="4302286" y="1153227"/>
                    <a:pt x="4290497" y="1153740"/>
                  </a:cubicBezTo>
                  <a:cubicBezTo>
                    <a:pt x="4287421" y="1133236"/>
                    <a:pt x="4304337" y="1114782"/>
                    <a:pt x="4319715" y="1107093"/>
                  </a:cubicBezTo>
                  <a:cubicBezTo>
                    <a:pt x="4323815" y="1108631"/>
                    <a:pt x="4321252" y="1107093"/>
                    <a:pt x="4323815" y="1109656"/>
                  </a:cubicBezTo>
                  <a:cubicBezTo>
                    <a:pt x="4329967" y="1116833"/>
                    <a:pt x="4336118" y="1124009"/>
                    <a:pt x="4342269" y="1130673"/>
                  </a:cubicBezTo>
                  <a:cubicBezTo>
                    <a:pt x="4352008" y="1131186"/>
                    <a:pt x="4358160" y="1130673"/>
                    <a:pt x="4362260" y="1125547"/>
                  </a:cubicBezTo>
                  <a:cubicBezTo>
                    <a:pt x="4366874" y="1118371"/>
                    <a:pt x="4363798" y="1106068"/>
                    <a:pt x="4366874" y="1098892"/>
                  </a:cubicBezTo>
                  <a:close/>
                  <a:moveTo>
                    <a:pt x="3673329" y="1088127"/>
                  </a:moveTo>
                  <a:cubicBezTo>
                    <a:pt x="3675892" y="1090690"/>
                    <a:pt x="3674867" y="1088640"/>
                    <a:pt x="3675892" y="1093253"/>
                  </a:cubicBezTo>
                  <a:cubicBezTo>
                    <a:pt x="3671279" y="1097867"/>
                    <a:pt x="3669741" y="1101455"/>
                    <a:pt x="3662565" y="1104018"/>
                  </a:cubicBezTo>
                  <a:cubicBezTo>
                    <a:pt x="3666153" y="1098892"/>
                    <a:pt x="3669741" y="1093253"/>
                    <a:pt x="3673329" y="1088127"/>
                  </a:cubicBezTo>
                  <a:close/>
                  <a:moveTo>
                    <a:pt x="345548" y="1086590"/>
                  </a:moveTo>
                  <a:cubicBezTo>
                    <a:pt x="351186" y="1088640"/>
                    <a:pt x="353237" y="1092741"/>
                    <a:pt x="356312" y="1097354"/>
                  </a:cubicBezTo>
                  <a:cubicBezTo>
                    <a:pt x="349648" y="1098379"/>
                    <a:pt x="342985" y="1099917"/>
                    <a:pt x="338884" y="1104018"/>
                  </a:cubicBezTo>
                  <a:cubicBezTo>
                    <a:pt x="340422" y="1111707"/>
                    <a:pt x="344010" y="1112219"/>
                    <a:pt x="348111" y="1117345"/>
                  </a:cubicBezTo>
                  <a:cubicBezTo>
                    <a:pt x="339396" y="1130160"/>
                    <a:pt x="317355" y="1144513"/>
                    <a:pt x="300439" y="1137337"/>
                  </a:cubicBezTo>
                  <a:cubicBezTo>
                    <a:pt x="298901" y="1130160"/>
                    <a:pt x="297876" y="1126572"/>
                    <a:pt x="303002" y="1122984"/>
                  </a:cubicBezTo>
                  <a:cubicBezTo>
                    <a:pt x="307615" y="1121959"/>
                    <a:pt x="311716" y="1121446"/>
                    <a:pt x="316329" y="1120421"/>
                  </a:cubicBezTo>
                  <a:cubicBezTo>
                    <a:pt x="320430" y="1106068"/>
                    <a:pt x="335808" y="1095816"/>
                    <a:pt x="345548" y="1086590"/>
                  </a:cubicBezTo>
                  <a:close/>
                  <a:moveTo>
                    <a:pt x="4324841" y="1078901"/>
                  </a:moveTo>
                  <a:cubicBezTo>
                    <a:pt x="4328941" y="1079413"/>
                    <a:pt x="4333042" y="1079926"/>
                    <a:pt x="4336630" y="1080438"/>
                  </a:cubicBezTo>
                  <a:cubicBezTo>
                    <a:pt x="4335093" y="1081976"/>
                    <a:pt x="4334067" y="1084027"/>
                    <a:pt x="4332530" y="1085564"/>
                  </a:cubicBezTo>
                  <a:cubicBezTo>
                    <a:pt x="4326378" y="1088640"/>
                    <a:pt x="4320227" y="1091716"/>
                    <a:pt x="4314076" y="1094791"/>
                  </a:cubicBezTo>
                  <a:lnTo>
                    <a:pt x="4314076" y="1090690"/>
                  </a:lnTo>
                  <a:cubicBezTo>
                    <a:pt x="4315614" y="1087615"/>
                    <a:pt x="4317664" y="1084539"/>
                    <a:pt x="4319202" y="1081464"/>
                  </a:cubicBezTo>
                  <a:cubicBezTo>
                    <a:pt x="4321252" y="1080438"/>
                    <a:pt x="4322790" y="1079926"/>
                    <a:pt x="4324841" y="1078901"/>
                  </a:cubicBezTo>
                  <a:close/>
                  <a:moveTo>
                    <a:pt x="3746118" y="1072237"/>
                  </a:moveTo>
                  <a:lnTo>
                    <a:pt x="3748681" y="1072237"/>
                  </a:lnTo>
                  <a:cubicBezTo>
                    <a:pt x="3744580" y="1090178"/>
                    <a:pt x="3734328" y="1094279"/>
                    <a:pt x="3724589" y="1105556"/>
                  </a:cubicBezTo>
                  <a:cubicBezTo>
                    <a:pt x="3726639" y="1110169"/>
                    <a:pt x="3725614" y="1109656"/>
                    <a:pt x="3729715" y="1112219"/>
                  </a:cubicBezTo>
                  <a:lnTo>
                    <a:pt x="3776361" y="1112219"/>
                  </a:lnTo>
                  <a:cubicBezTo>
                    <a:pt x="3772773" y="1132723"/>
                    <a:pt x="3748169" y="1160916"/>
                    <a:pt x="3751244" y="1169118"/>
                  </a:cubicBezTo>
                  <a:cubicBezTo>
                    <a:pt x="3765597" y="1166555"/>
                    <a:pt x="3778924" y="1172193"/>
                    <a:pt x="3785588" y="1180907"/>
                  </a:cubicBezTo>
                  <a:cubicBezTo>
                    <a:pt x="3787639" y="1188596"/>
                    <a:pt x="3790202" y="1195773"/>
                    <a:pt x="3792252" y="1203462"/>
                  </a:cubicBezTo>
                  <a:cubicBezTo>
                    <a:pt x="3799428" y="1208588"/>
                    <a:pt x="3806605" y="1214226"/>
                    <a:pt x="3813269" y="1219352"/>
                  </a:cubicBezTo>
                  <a:cubicBezTo>
                    <a:pt x="3823008" y="1234730"/>
                    <a:pt x="3821470" y="1253696"/>
                    <a:pt x="3830697" y="1267024"/>
                  </a:cubicBezTo>
                  <a:cubicBezTo>
                    <a:pt x="3839411" y="1266511"/>
                    <a:pt x="3838898" y="1264973"/>
                    <a:pt x="3844024" y="1261898"/>
                  </a:cubicBezTo>
                  <a:cubicBezTo>
                    <a:pt x="3851713" y="1264461"/>
                    <a:pt x="3855814" y="1267024"/>
                    <a:pt x="3861453" y="1271125"/>
                  </a:cubicBezTo>
                  <a:lnTo>
                    <a:pt x="3861453" y="1276251"/>
                  </a:lnTo>
                  <a:cubicBezTo>
                    <a:pt x="3852738" y="1285477"/>
                    <a:pt x="3842486" y="1292654"/>
                    <a:pt x="3836335" y="1303931"/>
                  </a:cubicBezTo>
                  <a:cubicBezTo>
                    <a:pt x="3837360" y="1305981"/>
                    <a:pt x="3837873" y="1308544"/>
                    <a:pt x="3838898" y="1310595"/>
                  </a:cubicBezTo>
                  <a:lnTo>
                    <a:pt x="3852226" y="1310595"/>
                  </a:lnTo>
                  <a:cubicBezTo>
                    <a:pt x="3851713" y="1311620"/>
                    <a:pt x="3851201" y="1312132"/>
                    <a:pt x="3850688" y="1313158"/>
                  </a:cubicBezTo>
                  <a:cubicBezTo>
                    <a:pt x="3835823" y="1318796"/>
                    <a:pt x="3814806" y="1326485"/>
                    <a:pt x="3796353" y="1329048"/>
                  </a:cubicBezTo>
                  <a:cubicBezTo>
                    <a:pt x="3791739" y="1327510"/>
                    <a:pt x="3786613" y="1325460"/>
                    <a:pt x="3782000" y="1323922"/>
                  </a:cubicBezTo>
                  <a:cubicBezTo>
                    <a:pt x="3771748" y="1322897"/>
                    <a:pt x="3739454" y="1333662"/>
                    <a:pt x="3734328" y="1342376"/>
                  </a:cubicBezTo>
                  <a:cubicBezTo>
                    <a:pt x="3719463" y="1334687"/>
                    <a:pt x="3712799" y="1340838"/>
                    <a:pt x="3701010" y="1349039"/>
                  </a:cubicBezTo>
                  <a:cubicBezTo>
                    <a:pt x="3714337" y="1310082"/>
                    <a:pt x="3744580" y="1326485"/>
                    <a:pt x="3760471" y="1306494"/>
                  </a:cubicBezTo>
                  <a:lnTo>
                    <a:pt x="3760471" y="1302393"/>
                  </a:lnTo>
                  <a:lnTo>
                    <a:pt x="3753807" y="1302393"/>
                  </a:lnTo>
                  <a:cubicBezTo>
                    <a:pt x="3741505" y="1306494"/>
                    <a:pt x="3716900" y="1298805"/>
                    <a:pt x="3704598" y="1297267"/>
                  </a:cubicBezTo>
                  <a:cubicBezTo>
                    <a:pt x="3704085" y="1296242"/>
                    <a:pt x="3703573" y="1295729"/>
                    <a:pt x="3703060" y="1294704"/>
                  </a:cubicBezTo>
                  <a:cubicBezTo>
                    <a:pt x="3712799" y="1285990"/>
                    <a:pt x="3723564" y="1287528"/>
                    <a:pt x="3729715" y="1274713"/>
                  </a:cubicBezTo>
                  <a:cubicBezTo>
                    <a:pt x="3729202" y="1273175"/>
                    <a:pt x="3728690" y="1272150"/>
                    <a:pt x="3728177" y="1270612"/>
                  </a:cubicBezTo>
                  <a:cubicBezTo>
                    <a:pt x="3724076" y="1269074"/>
                    <a:pt x="3719976" y="1268049"/>
                    <a:pt x="3716388" y="1266511"/>
                  </a:cubicBezTo>
                  <a:cubicBezTo>
                    <a:pt x="3718951" y="1260360"/>
                    <a:pt x="3721514" y="1254209"/>
                    <a:pt x="3724589" y="1248058"/>
                  </a:cubicBezTo>
                  <a:cubicBezTo>
                    <a:pt x="3730740" y="1252158"/>
                    <a:pt x="3741505" y="1252671"/>
                    <a:pt x="3751244" y="1250621"/>
                  </a:cubicBezTo>
                  <a:cubicBezTo>
                    <a:pt x="3751757" y="1249083"/>
                    <a:pt x="3752269" y="1248058"/>
                    <a:pt x="3752782" y="1246520"/>
                  </a:cubicBezTo>
                  <a:cubicBezTo>
                    <a:pt x="3753807" y="1238318"/>
                    <a:pt x="3754320" y="1229604"/>
                    <a:pt x="3755345" y="1221403"/>
                  </a:cubicBezTo>
                  <a:cubicBezTo>
                    <a:pt x="3750732" y="1217815"/>
                    <a:pt x="3746631" y="1214226"/>
                    <a:pt x="3742017" y="1210638"/>
                  </a:cubicBezTo>
                  <a:cubicBezTo>
                    <a:pt x="3745606" y="1204487"/>
                    <a:pt x="3748169" y="1200386"/>
                    <a:pt x="3746118" y="1192185"/>
                  </a:cubicBezTo>
                  <a:cubicBezTo>
                    <a:pt x="3732791" y="1194748"/>
                    <a:pt x="3725614" y="1205000"/>
                    <a:pt x="3707673" y="1200386"/>
                  </a:cubicBezTo>
                  <a:cubicBezTo>
                    <a:pt x="3710236" y="1195260"/>
                    <a:pt x="3712799" y="1189622"/>
                    <a:pt x="3715875" y="1184496"/>
                  </a:cubicBezTo>
                  <a:lnTo>
                    <a:pt x="3715875" y="1163479"/>
                  </a:lnTo>
                  <a:cubicBezTo>
                    <a:pt x="3715362" y="1162454"/>
                    <a:pt x="3714850" y="1161941"/>
                    <a:pt x="3714337" y="1160916"/>
                  </a:cubicBezTo>
                  <a:cubicBezTo>
                    <a:pt x="3712287" y="1161429"/>
                    <a:pt x="3709724" y="1161941"/>
                    <a:pt x="3707673" y="1162454"/>
                  </a:cubicBezTo>
                  <a:cubicBezTo>
                    <a:pt x="3706136" y="1170143"/>
                    <a:pt x="3704598" y="1174244"/>
                    <a:pt x="3699472" y="1178344"/>
                  </a:cubicBezTo>
                  <a:cubicBezTo>
                    <a:pt x="3697421" y="1177832"/>
                    <a:pt x="3694858" y="1177319"/>
                    <a:pt x="3692808" y="1176807"/>
                  </a:cubicBezTo>
                  <a:cubicBezTo>
                    <a:pt x="3692808" y="1164504"/>
                    <a:pt x="3692295" y="1165530"/>
                    <a:pt x="3692808" y="1154252"/>
                  </a:cubicBezTo>
                  <a:cubicBezTo>
                    <a:pt x="3688707" y="1152202"/>
                    <a:pt x="3684606" y="1149639"/>
                    <a:pt x="3681018" y="1147589"/>
                  </a:cubicBezTo>
                  <a:cubicBezTo>
                    <a:pt x="3685119" y="1141950"/>
                    <a:pt x="3689220" y="1136312"/>
                    <a:pt x="3692808" y="1130160"/>
                  </a:cubicBezTo>
                  <a:cubicBezTo>
                    <a:pt x="3685632" y="1126572"/>
                    <a:pt x="3678455" y="1122984"/>
                    <a:pt x="3671792" y="1119396"/>
                  </a:cubicBezTo>
                  <a:cubicBezTo>
                    <a:pt x="3673329" y="1117858"/>
                    <a:pt x="3674354" y="1116833"/>
                    <a:pt x="3675892" y="1115295"/>
                  </a:cubicBezTo>
                  <a:cubicBezTo>
                    <a:pt x="3679480" y="1117858"/>
                    <a:pt x="3683069" y="1120421"/>
                    <a:pt x="3686657" y="1123497"/>
                  </a:cubicBezTo>
                  <a:cubicBezTo>
                    <a:pt x="3688707" y="1122471"/>
                    <a:pt x="3691270" y="1121959"/>
                    <a:pt x="3693321" y="1120934"/>
                  </a:cubicBezTo>
                  <a:cubicBezTo>
                    <a:pt x="3693833" y="1109144"/>
                    <a:pt x="3703573" y="1091716"/>
                    <a:pt x="3709211" y="1082489"/>
                  </a:cubicBezTo>
                  <a:cubicBezTo>
                    <a:pt x="3722026" y="1083001"/>
                    <a:pt x="3732278" y="1084027"/>
                    <a:pt x="3742530" y="1080951"/>
                  </a:cubicBezTo>
                  <a:cubicBezTo>
                    <a:pt x="3743555" y="1078388"/>
                    <a:pt x="3745093" y="1075312"/>
                    <a:pt x="3746118" y="1072237"/>
                  </a:cubicBezTo>
                  <a:close/>
                  <a:moveTo>
                    <a:pt x="4324841" y="1067111"/>
                  </a:moveTo>
                  <a:lnTo>
                    <a:pt x="4331504" y="1067111"/>
                  </a:lnTo>
                  <a:cubicBezTo>
                    <a:pt x="4330992" y="1068136"/>
                    <a:pt x="4330479" y="1068649"/>
                    <a:pt x="4329967" y="1069674"/>
                  </a:cubicBezTo>
                  <a:lnTo>
                    <a:pt x="4321765" y="1069674"/>
                  </a:lnTo>
                  <a:cubicBezTo>
                    <a:pt x="4322790" y="1068649"/>
                    <a:pt x="4323815" y="1067624"/>
                    <a:pt x="4324841" y="1067111"/>
                  </a:cubicBezTo>
                  <a:close/>
                  <a:moveTo>
                    <a:pt x="4401730" y="1045582"/>
                  </a:moveTo>
                  <a:cubicBezTo>
                    <a:pt x="4416083" y="1048657"/>
                    <a:pt x="4431461" y="1052246"/>
                    <a:pt x="4446839" y="1049683"/>
                  </a:cubicBezTo>
                  <a:cubicBezTo>
                    <a:pt x="4442225" y="1057884"/>
                    <a:pt x="4437099" y="1065573"/>
                    <a:pt x="4432486" y="1073775"/>
                  </a:cubicBezTo>
                  <a:cubicBezTo>
                    <a:pt x="4432999" y="1085564"/>
                    <a:pt x="4436074" y="1093766"/>
                    <a:pt x="4440688" y="1101455"/>
                  </a:cubicBezTo>
                  <a:cubicBezTo>
                    <a:pt x="4432999" y="1104531"/>
                    <a:pt x="4434536" y="1108119"/>
                    <a:pt x="4424797" y="1109656"/>
                  </a:cubicBezTo>
                  <a:cubicBezTo>
                    <a:pt x="4402756" y="1103505"/>
                    <a:pt x="4396604" y="1095304"/>
                    <a:pt x="4370462" y="1094791"/>
                  </a:cubicBezTo>
                  <a:lnTo>
                    <a:pt x="4370462" y="1086590"/>
                  </a:lnTo>
                  <a:cubicBezTo>
                    <a:pt x="4361748" y="1086077"/>
                    <a:pt x="4358160" y="1086077"/>
                    <a:pt x="4352008" y="1082489"/>
                  </a:cubicBezTo>
                  <a:cubicBezTo>
                    <a:pt x="4349958" y="1075312"/>
                    <a:pt x="4347395" y="1068136"/>
                    <a:pt x="4345345" y="1061472"/>
                  </a:cubicBezTo>
                  <a:cubicBezTo>
                    <a:pt x="4353546" y="1057372"/>
                    <a:pt x="4362260" y="1053271"/>
                    <a:pt x="4370462" y="1049683"/>
                  </a:cubicBezTo>
                  <a:cubicBezTo>
                    <a:pt x="4380201" y="1048145"/>
                    <a:pt x="4390966" y="1047120"/>
                    <a:pt x="4401730" y="1045582"/>
                  </a:cubicBezTo>
                  <a:close/>
                  <a:moveTo>
                    <a:pt x="23124" y="1027128"/>
                  </a:moveTo>
                  <a:cubicBezTo>
                    <a:pt x="31325" y="1028154"/>
                    <a:pt x="29275" y="1032254"/>
                    <a:pt x="33888" y="1033792"/>
                  </a:cubicBezTo>
                  <a:cubicBezTo>
                    <a:pt x="38502" y="1032767"/>
                    <a:pt x="43628" y="1032254"/>
                    <a:pt x="48241" y="1031229"/>
                  </a:cubicBezTo>
                  <a:lnTo>
                    <a:pt x="48241" y="1033792"/>
                  </a:lnTo>
                  <a:cubicBezTo>
                    <a:pt x="49266" y="1038918"/>
                    <a:pt x="48241" y="1038918"/>
                    <a:pt x="45678" y="1043019"/>
                  </a:cubicBezTo>
                  <a:cubicBezTo>
                    <a:pt x="31325" y="1044557"/>
                    <a:pt x="23124" y="1041481"/>
                    <a:pt x="13897" y="1034817"/>
                  </a:cubicBezTo>
                  <a:cubicBezTo>
                    <a:pt x="14410" y="1033279"/>
                    <a:pt x="14922" y="1032254"/>
                    <a:pt x="15435" y="1030716"/>
                  </a:cubicBezTo>
                  <a:cubicBezTo>
                    <a:pt x="17485" y="1029691"/>
                    <a:pt x="20561" y="1028154"/>
                    <a:pt x="23124" y="1027128"/>
                  </a:cubicBezTo>
                  <a:close/>
                  <a:moveTo>
                    <a:pt x="485999" y="1018927"/>
                  </a:moveTo>
                  <a:lnTo>
                    <a:pt x="491125" y="1018927"/>
                  </a:lnTo>
                  <a:cubicBezTo>
                    <a:pt x="490100" y="1019439"/>
                    <a:pt x="489587" y="1019952"/>
                    <a:pt x="488562" y="1020465"/>
                  </a:cubicBezTo>
                  <a:cubicBezTo>
                    <a:pt x="486512" y="1022002"/>
                    <a:pt x="483949" y="1024053"/>
                    <a:pt x="481898" y="1025591"/>
                  </a:cubicBezTo>
                  <a:lnTo>
                    <a:pt x="480361" y="1025591"/>
                  </a:lnTo>
                  <a:cubicBezTo>
                    <a:pt x="482411" y="1020465"/>
                    <a:pt x="482411" y="1022002"/>
                    <a:pt x="485999" y="1018927"/>
                  </a:cubicBezTo>
                  <a:close/>
                  <a:moveTo>
                    <a:pt x="7431180" y="1012263"/>
                  </a:moveTo>
                  <a:lnTo>
                    <a:pt x="7433743" y="1012263"/>
                  </a:lnTo>
                  <a:lnTo>
                    <a:pt x="7431180" y="1012263"/>
                  </a:lnTo>
                  <a:close/>
                  <a:moveTo>
                    <a:pt x="3795328" y="1009700"/>
                  </a:moveTo>
                  <a:cubicBezTo>
                    <a:pt x="3796353" y="1010213"/>
                    <a:pt x="3796865" y="1010725"/>
                    <a:pt x="3797891" y="1011238"/>
                  </a:cubicBezTo>
                  <a:cubicBezTo>
                    <a:pt x="3797378" y="1018927"/>
                    <a:pt x="3795328" y="1025591"/>
                    <a:pt x="3791227" y="1029691"/>
                  </a:cubicBezTo>
                  <a:cubicBezTo>
                    <a:pt x="3791227" y="1020465"/>
                    <a:pt x="3792765" y="1015339"/>
                    <a:pt x="3795328" y="1009700"/>
                  </a:cubicBezTo>
                  <a:close/>
                  <a:moveTo>
                    <a:pt x="2004825" y="953827"/>
                  </a:moveTo>
                  <a:cubicBezTo>
                    <a:pt x="2006875" y="954339"/>
                    <a:pt x="2009438" y="954852"/>
                    <a:pt x="2011489" y="955365"/>
                  </a:cubicBezTo>
                  <a:lnTo>
                    <a:pt x="2011489" y="963566"/>
                  </a:lnTo>
                  <a:cubicBezTo>
                    <a:pt x="2008926" y="967667"/>
                    <a:pt x="2006363" y="971768"/>
                    <a:pt x="2003287" y="975356"/>
                  </a:cubicBezTo>
                  <a:lnTo>
                    <a:pt x="1999187" y="975356"/>
                  </a:lnTo>
                  <a:cubicBezTo>
                    <a:pt x="1998161" y="973818"/>
                    <a:pt x="1997649" y="972793"/>
                    <a:pt x="1996624" y="971255"/>
                  </a:cubicBezTo>
                  <a:lnTo>
                    <a:pt x="1996624" y="960491"/>
                  </a:lnTo>
                  <a:cubicBezTo>
                    <a:pt x="1999187" y="955877"/>
                    <a:pt x="2000212" y="956902"/>
                    <a:pt x="2004825" y="953827"/>
                  </a:cubicBezTo>
                  <a:close/>
                  <a:moveTo>
                    <a:pt x="1310768" y="933836"/>
                  </a:moveTo>
                  <a:cubicBezTo>
                    <a:pt x="1298466" y="941012"/>
                    <a:pt x="1261559" y="961516"/>
                    <a:pt x="1249769" y="963054"/>
                  </a:cubicBezTo>
                  <a:cubicBezTo>
                    <a:pt x="1231828" y="954852"/>
                    <a:pt x="1216963" y="928197"/>
                    <a:pt x="1188770" y="943062"/>
                  </a:cubicBezTo>
                  <a:lnTo>
                    <a:pt x="1188770" y="947163"/>
                  </a:lnTo>
                  <a:cubicBezTo>
                    <a:pt x="1195947" y="951776"/>
                    <a:pt x="1201585" y="955877"/>
                    <a:pt x="1206198" y="963054"/>
                  </a:cubicBezTo>
                  <a:lnTo>
                    <a:pt x="1206198" y="967154"/>
                  </a:lnTo>
                  <a:cubicBezTo>
                    <a:pt x="1186207" y="971255"/>
                    <a:pt x="1191846" y="982532"/>
                    <a:pt x="1179543" y="989709"/>
                  </a:cubicBezTo>
                  <a:cubicBezTo>
                    <a:pt x="1172880" y="993809"/>
                    <a:pt x="1163653" y="990734"/>
                    <a:pt x="1158527" y="994835"/>
                  </a:cubicBezTo>
                  <a:cubicBezTo>
                    <a:pt x="1160065" y="996372"/>
                    <a:pt x="1161090" y="998423"/>
                    <a:pt x="1162628" y="999961"/>
                  </a:cubicBezTo>
                  <a:cubicBezTo>
                    <a:pt x="1181594" y="1003549"/>
                    <a:pt x="1210299" y="1005599"/>
                    <a:pt x="1230291" y="1001498"/>
                  </a:cubicBezTo>
                  <a:cubicBezTo>
                    <a:pt x="1249769" y="971255"/>
                    <a:pt x="1301029" y="966129"/>
                    <a:pt x="1325634" y="940499"/>
                  </a:cubicBezTo>
                  <a:lnTo>
                    <a:pt x="1325634" y="936399"/>
                  </a:lnTo>
                  <a:cubicBezTo>
                    <a:pt x="1324608" y="935373"/>
                    <a:pt x="1324096" y="934861"/>
                    <a:pt x="1323071" y="933836"/>
                  </a:cubicBezTo>
                  <a:lnTo>
                    <a:pt x="1310768" y="933836"/>
                  </a:lnTo>
                  <a:close/>
                  <a:moveTo>
                    <a:pt x="1946389" y="930247"/>
                  </a:moveTo>
                  <a:cubicBezTo>
                    <a:pt x="1947927" y="931273"/>
                    <a:pt x="1948952" y="931785"/>
                    <a:pt x="1950490" y="932810"/>
                  </a:cubicBezTo>
                  <a:cubicBezTo>
                    <a:pt x="1945876" y="943575"/>
                    <a:pt x="1925373" y="966129"/>
                    <a:pt x="1912045" y="950239"/>
                  </a:cubicBezTo>
                  <a:lnTo>
                    <a:pt x="1912045" y="947676"/>
                  </a:lnTo>
                  <a:cubicBezTo>
                    <a:pt x="1922810" y="939474"/>
                    <a:pt x="1933061" y="936911"/>
                    <a:pt x="1946389" y="930247"/>
                  </a:cubicBezTo>
                  <a:close/>
                  <a:moveTo>
                    <a:pt x="8102170" y="915382"/>
                  </a:moveTo>
                  <a:cubicBezTo>
                    <a:pt x="8116011" y="916407"/>
                    <a:pt x="8132926" y="921021"/>
                    <a:pt x="8140615" y="928710"/>
                  </a:cubicBezTo>
                  <a:cubicBezTo>
                    <a:pt x="8139077" y="929735"/>
                    <a:pt x="8138052" y="930247"/>
                    <a:pt x="8136514" y="931273"/>
                  </a:cubicBezTo>
                  <a:cubicBezTo>
                    <a:pt x="8127800" y="935886"/>
                    <a:pt x="8083717" y="927684"/>
                    <a:pt x="8073977" y="920508"/>
                  </a:cubicBezTo>
                  <a:cubicBezTo>
                    <a:pt x="8083717" y="918970"/>
                    <a:pt x="8092944" y="917432"/>
                    <a:pt x="8102170" y="915382"/>
                  </a:cubicBezTo>
                  <a:close/>
                  <a:moveTo>
                    <a:pt x="1872062" y="825165"/>
                  </a:moveTo>
                  <a:cubicBezTo>
                    <a:pt x="1875138" y="825678"/>
                    <a:pt x="1878214" y="826190"/>
                    <a:pt x="1881289" y="826703"/>
                  </a:cubicBezTo>
                  <a:cubicBezTo>
                    <a:pt x="1884877" y="854383"/>
                    <a:pt x="1930498" y="853870"/>
                    <a:pt x="1948952" y="867711"/>
                  </a:cubicBezTo>
                  <a:cubicBezTo>
                    <a:pt x="1953565" y="871299"/>
                    <a:pt x="1949977" y="873862"/>
                    <a:pt x="1953053" y="879500"/>
                  </a:cubicBezTo>
                  <a:cubicBezTo>
                    <a:pt x="1963305" y="885139"/>
                    <a:pt x="1973557" y="890777"/>
                    <a:pt x="1983809" y="896929"/>
                  </a:cubicBezTo>
                  <a:cubicBezTo>
                    <a:pt x="1983296" y="898979"/>
                    <a:pt x="1982783" y="901542"/>
                    <a:pt x="1982271" y="903592"/>
                  </a:cubicBezTo>
                  <a:cubicBezTo>
                    <a:pt x="1954590" y="907181"/>
                    <a:pt x="1933574" y="887189"/>
                    <a:pt x="1917171" y="892828"/>
                  </a:cubicBezTo>
                  <a:cubicBezTo>
                    <a:pt x="1900255" y="901542"/>
                    <a:pt x="1896667" y="917945"/>
                    <a:pt x="1870525" y="919483"/>
                  </a:cubicBezTo>
                  <a:cubicBezTo>
                    <a:pt x="1868987" y="917945"/>
                    <a:pt x="1867962" y="915895"/>
                    <a:pt x="1866424" y="914357"/>
                  </a:cubicBezTo>
                  <a:cubicBezTo>
                    <a:pt x="1867962" y="909231"/>
                    <a:pt x="1866936" y="906668"/>
                    <a:pt x="1864886" y="902567"/>
                  </a:cubicBezTo>
                  <a:cubicBezTo>
                    <a:pt x="1855147" y="901029"/>
                    <a:pt x="1846433" y="905130"/>
                    <a:pt x="1835668" y="906668"/>
                  </a:cubicBezTo>
                  <a:cubicBezTo>
                    <a:pt x="1835155" y="906155"/>
                    <a:pt x="1834643" y="905643"/>
                    <a:pt x="1834130" y="905130"/>
                  </a:cubicBezTo>
                  <a:lnTo>
                    <a:pt x="1834130" y="901029"/>
                  </a:lnTo>
                  <a:cubicBezTo>
                    <a:pt x="1863348" y="881038"/>
                    <a:pt x="1847458" y="849257"/>
                    <a:pt x="1872062" y="825165"/>
                  </a:cubicBezTo>
                  <a:close/>
                  <a:moveTo>
                    <a:pt x="3446761" y="800048"/>
                  </a:moveTo>
                  <a:cubicBezTo>
                    <a:pt x="3462652" y="804148"/>
                    <a:pt x="3462652" y="809787"/>
                    <a:pt x="3482643" y="808249"/>
                  </a:cubicBezTo>
                  <a:cubicBezTo>
                    <a:pt x="3485206" y="816451"/>
                    <a:pt x="3487769" y="824140"/>
                    <a:pt x="3490845" y="832341"/>
                  </a:cubicBezTo>
                  <a:cubicBezTo>
                    <a:pt x="3503147" y="835417"/>
                    <a:pt x="3507760" y="837467"/>
                    <a:pt x="3511861" y="848232"/>
                  </a:cubicBezTo>
                  <a:cubicBezTo>
                    <a:pt x="3490845" y="879500"/>
                    <a:pt x="3461627" y="882576"/>
                    <a:pt x="3423182" y="897441"/>
                  </a:cubicBezTo>
                  <a:cubicBezTo>
                    <a:pt x="3412930" y="901029"/>
                    <a:pt x="3408829" y="911281"/>
                    <a:pt x="3393964" y="913332"/>
                  </a:cubicBezTo>
                  <a:cubicBezTo>
                    <a:pt x="3373973" y="915895"/>
                    <a:pt x="3363721" y="898466"/>
                    <a:pt x="3348855" y="894878"/>
                  </a:cubicBezTo>
                  <a:cubicBezTo>
                    <a:pt x="3336553" y="895903"/>
                    <a:pt x="3324251" y="896416"/>
                    <a:pt x="3311948" y="897441"/>
                  </a:cubicBezTo>
                  <a:cubicBezTo>
                    <a:pt x="3311436" y="896416"/>
                    <a:pt x="3310923" y="895903"/>
                    <a:pt x="3310410" y="894878"/>
                  </a:cubicBezTo>
                  <a:cubicBezTo>
                    <a:pt x="3317587" y="892828"/>
                    <a:pt x="3324763" y="890265"/>
                    <a:pt x="3331427" y="888214"/>
                  </a:cubicBezTo>
                  <a:cubicBezTo>
                    <a:pt x="3331940" y="887189"/>
                    <a:pt x="3332452" y="886677"/>
                    <a:pt x="3332965" y="885651"/>
                  </a:cubicBezTo>
                  <a:cubicBezTo>
                    <a:pt x="3331427" y="880525"/>
                    <a:pt x="3329377" y="874887"/>
                    <a:pt x="3327839" y="869761"/>
                  </a:cubicBezTo>
                  <a:cubicBezTo>
                    <a:pt x="3321175" y="870274"/>
                    <a:pt x="3320150" y="871811"/>
                    <a:pt x="3317074" y="868223"/>
                  </a:cubicBezTo>
                  <a:cubicBezTo>
                    <a:pt x="3315536" y="865660"/>
                    <a:pt x="3315536" y="863610"/>
                    <a:pt x="3312973" y="861559"/>
                  </a:cubicBezTo>
                  <a:cubicBezTo>
                    <a:pt x="3303234" y="862072"/>
                    <a:pt x="3293495" y="862585"/>
                    <a:pt x="3283755" y="863097"/>
                  </a:cubicBezTo>
                  <a:cubicBezTo>
                    <a:pt x="3284268" y="862072"/>
                    <a:pt x="3284781" y="861559"/>
                    <a:pt x="3285293" y="860534"/>
                  </a:cubicBezTo>
                  <a:cubicBezTo>
                    <a:pt x="3297595" y="858996"/>
                    <a:pt x="3309898" y="857971"/>
                    <a:pt x="3322200" y="856433"/>
                  </a:cubicBezTo>
                  <a:cubicBezTo>
                    <a:pt x="3321688" y="844131"/>
                    <a:pt x="3323225" y="850282"/>
                    <a:pt x="3326301" y="839005"/>
                  </a:cubicBezTo>
                  <a:cubicBezTo>
                    <a:pt x="3324251" y="837467"/>
                    <a:pt x="3321688" y="835417"/>
                    <a:pt x="3319637" y="833879"/>
                  </a:cubicBezTo>
                  <a:cubicBezTo>
                    <a:pt x="3302209" y="833879"/>
                    <a:pt x="3292470" y="839518"/>
                    <a:pt x="3277092" y="836442"/>
                  </a:cubicBezTo>
                  <a:cubicBezTo>
                    <a:pt x="3276579" y="835417"/>
                    <a:pt x="3276066" y="834904"/>
                    <a:pt x="3275554" y="833879"/>
                  </a:cubicBezTo>
                  <a:cubicBezTo>
                    <a:pt x="3281192" y="826703"/>
                    <a:pt x="3286831" y="819526"/>
                    <a:pt x="3292982" y="812863"/>
                  </a:cubicBezTo>
                  <a:cubicBezTo>
                    <a:pt x="3298621" y="814913"/>
                    <a:pt x="3304259" y="817476"/>
                    <a:pt x="3310410" y="819526"/>
                  </a:cubicBezTo>
                  <a:cubicBezTo>
                    <a:pt x="3310923" y="819014"/>
                    <a:pt x="3311436" y="818501"/>
                    <a:pt x="3311948" y="817989"/>
                  </a:cubicBezTo>
                  <a:lnTo>
                    <a:pt x="3311948" y="812863"/>
                  </a:lnTo>
                  <a:cubicBezTo>
                    <a:pt x="3308873" y="810300"/>
                    <a:pt x="3305797" y="807737"/>
                    <a:pt x="3302721" y="804661"/>
                  </a:cubicBezTo>
                  <a:lnTo>
                    <a:pt x="3302721" y="803123"/>
                  </a:lnTo>
                  <a:lnTo>
                    <a:pt x="3309385" y="803123"/>
                  </a:lnTo>
                  <a:cubicBezTo>
                    <a:pt x="3334503" y="812350"/>
                    <a:pt x="3332965" y="815938"/>
                    <a:pt x="3337066" y="839005"/>
                  </a:cubicBezTo>
                  <a:cubicBezTo>
                    <a:pt x="3340141" y="840543"/>
                    <a:pt x="3343217" y="842593"/>
                    <a:pt x="3346292" y="844131"/>
                  </a:cubicBezTo>
                  <a:cubicBezTo>
                    <a:pt x="3351418" y="835930"/>
                    <a:pt x="3357057" y="836955"/>
                    <a:pt x="3366284" y="835930"/>
                  </a:cubicBezTo>
                  <a:lnTo>
                    <a:pt x="3366284" y="814913"/>
                  </a:lnTo>
                  <a:lnTo>
                    <a:pt x="3367821" y="814913"/>
                  </a:lnTo>
                  <a:cubicBezTo>
                    <a:pt x="3373460" y="817989"/>
                    <a:pt x="3374998" y="823115"/>
                    <a:pt x="3379611" y="826703"/>
                  </a:cubicBezTo>
                  <a:cubicBezTo>
                    <a:pt x="3381149" y="826190"/>
                    <a:pt x="3383199" y="825678"/>
                    <a:pt x="3384737" y="825165"/>
                  </a:cubicBezTo>
                  <a:cubicBezTo>
                    <a:pt x="3385250" y="816451"/>
                    <a:pt x="3386275" y="815426"/>
                    <a:pt x="3391401" y="811837"/>
                  </a:cubicBezTo>
                  <a:cubicBezTo>
                    <a:pt x="3397039" y="813888"/>
                    <a:pt x="3402678" y="816451"/>
                    <a:pt x="3408829" y="818501"/>
                  </a:cubicBezTo>
                  <a:cubicBezTo>
                    <a:pt x="3411392" y="816451"/>
                    <a:pt x="3413955" y="813888"/>
                    <a:pt x="3417031" y="811837"/>
                  </a:cubicBezTo>
                  <a:cubicBezTo>
                    <a:pt x="3420619" y="813888"/>
                    <a:pt x="3424207" y="816451"/>
                    <a:pt x="3427795" y="818501"/>
                  </a:cubicBezTo>
                  <a:cubicBezTo>
                    <a:pt x="3434971" y="816451"/>
                    <a:pt x="3438560" y="815938"/>
                    <a:pt x="3447786" y="813375"/>
                  </a:cubicBezTo>
                  <a:lnTo>
                    <a:pt x="3447786" y="800048"/>
                  </a:lnTo>
                  <a:close/>
                  <a:moveTo>
                    <a:pt x="1081637" y="781594"/>
                  </a:moveTo>
                  <a:cubicBezTo>
                    <a:pt x="1069848" y="786720"/>
                    <a:pt x="986807" y="811325"/>
                    <a:pt x="984756" y="815938"/>
                  </a:cubicBezTo>
                  <a:lnTo>
                    <a:pt x="987319" y="815938"/>
                  </a:lnTo>
                  <a:cubicBezTo>
                    <a:pt x="1007823" y="826703"/>
                    <a:pt x="1046781" y="792359"/>
                    <a:pt x="1056520" y="818501"/>
                  </a:cubicBezTo>
                  <a:cubicBezTo>
                    <a:pt x="1046268" y="817989"/>
                    <a:pt x="1037041" y="815426"/>
                    <a:pt x="1031403" y="821064"/>
                  </a:cubicBezTo>
                  <a:cubicBezTo>
                    <a:pt x="1032941" y="824652"/>
                    <a:pt x="1033966" y="828241"/>
                    <a:pt x="1035504" y="831829"/>
                  </a:cubicBezTo>
                  <a:cubicBezTo>
                    <a:pt x="1027302" y="834904"/>
                    <a:pt x="1021151" y="843106"/>
                    <a:pt x="1015512" y="849257"/>
                  </a:cubicBezTo>
                  <a:cubicBezTo>
                    <a:pt x="1017050" y="851307"/>
                    <a:pt x="1018075" y="853870"/>
                    <a:pt x="1019613" y="855921"/>
                  </a:cubicBezTo>
                  <a:cubicBezTo>
                    <a:pt x="1029352" y="858484"/>
                    <a:pt x="1040630" y="858484"/>
                    <a:pt x="1050369" y="855921"/>
                  </a:cubicBezTo>
                  <a:cubicBezTo>
                    <a:pt x="1055495" y="844131"/>
                    <a:pt x="1060621" y="835417"/>
                    <a:pt x="1077024" y="834904"/>
                  </a:cubicBezTo>
                  <a:cubicBezTo>
                    <a:pt x="1075999" y="836442"/>
                    <a:pt x="1075486" y="838493"/>
                    <a:pt x="1074461" y="840030"/>
                  </a:cubicBezTo>
                  <a:cubicBezTo>
                    <a:pt x="1069848" y="849257"/>
                    <a:pt x="1061646" y="851820"/>
                    <a:pt x="1058570" y="862585"/>
                  </a:cubicBezTo>
                  <a:cubicBezTo>
                    <a:pt x="1059596" y="863097"/>
                    <a:pt x="1060108" y="863610"/>
                    <a:pt x="1061133" y="864122"/>
                  </a:cubicBezTo>
                  <a:cubicBezTo>
                    <a:pt x="1075486" y="857459"/>
                    <a:pt x="1089326" y="850795"/>
                    <a:pt x="1103679" y="844131"/>
                  </a:cubicBezTo>
                  <a:lnTo>
                    <a:pt x="1103679" y="840030"/>
                  </a:lnTo>
                  <a:cubicBezTo>
                    <a:pt x="1098040" y="835930"/>
                    <a:pt x="1097015" y="835417"/>
                    <a:pt x="1099578" y="829266"/>
                  </a:cubicBezTo>
                  <a:cubicBezTo>
                    <a:pt x="1130334" y="830291"/>
                    <a:pt x="1141099" y="824140"/>
                    <a:pt x="1149813" y="801585"/>
                  </a:cubicBezTo>
                  <a:cubicBezTo>
                    <a:pt x="1147250" y="798510"/>
                    <a:pt x="1148275" y="798510"/>
                    <a:pt x="1144687" y="796459"/>
                  </a:cubicBezTo>
                  <a:cubicBezTo>
                    <a:pt x="1127771" y="790821"/>
                    <a:pt x="1115981" y="818501"/>
                    <a:pt x="1094452" y="804661"/>
                  </a:cubicBezTo>
                  <a:lnTo>
                    <a:pt x="1091889" y="804661"/>
                  </a:lnTo>
                  <a:cubicBezTo>
                    <a:pt x="1095477" y="797485"/>
                    <a:pt x="1111368" y="791334"/>
                    <a:pt x="1101116" y="783645"/>
                  </a:cubicBezTo>
                  <a:cubicBezTo>
                    <a:pt x="1093940" y="782107"/>
                    <a:pt x="1087788" y="781594"/>
                    <a:pt x="1081637" y="781594"/>
                  </a:cubicBezTo>
                  <a:close/>
                  <a:moveTo>
                    <a:pt x="2075051" y="728284"/>
                  </a:moveTo>
                  <a:cubicBezTo>
                    <a:pt x="2083252" y="729309"/>
                    <a:pt x="2090941" y="729822"/>
                    <a:pt x="2099143" y="730847"/>
                  </a:cubicBezTo>
                  <a:cubicBezTo>
                    <a:pt x="2108370" y="737511"/>
                    <a:pt x="2110420" y="747763"/>
                    <a:pt x="2107345" y="760065"/>
                  </a:cubicBezTo>
                  <a:cubicBezTo>
                    <a:pt x="2097605" y="764166"/>
                    <a:pt x="2078639" y="771855"/>
                    <a:pt x="2066337" y="766729"/>
                  </a:cubicBezTo>
                  <a:cubicBezTo>
                    <a:pt x="2059160" y="763653"/>
                    <a:pt x="2056085" y="758527"/>
                    <a:pt x="2055572" y="748275"/>
                  </a:cubicBezTo>
                  <a:cubicBezTo>
                    <a:pt x="2061723" y="738023"/>
                    <a:pt x="2065312" y="734948"/>
                    <a:pt x="2075051" y="728284"/>
                  </a:cubicBezTo>
                  <a:close/>
                  <a:moveTo>
                    <a:pt x="1673175" y="704192"/>
                  </a:moveTo>
                  <a:cubicBezTo>
                    <a:pt x="1672662" y="707268"/>
                    <a:pt x="1673687" y="708293"/>
                    <a:pt x="1669074" y="710856"/>
                  </a:cubicBezTo>
                  <a:cubicBezTo>
                    <a:pt x="1670612" y="708805"/>
                    <a:pt x="1671637" y="706755"/>
                    <a:pt x="1673175" y="704192"/>
                  </a:cubicBezTo>
                  <a:close/>
                  <a:moveTo>
                    <a:pt x="1675738" y="700604"/>
                  </a:moveTo>
                  <a:cubicBezTo>
                    <a:pt x="1676250" y="701629"/>
                    <a:pt x="1676763" y="702142"/>
                    <a:pt x="1677275" y="703167"/>
                  </a:cubicBezTo>
                  <a:cubicBezTo>
                    <a:pt x="1676763" y="702142"/>
                    <a:pt x="1676250" y="701116"/>
                    <a:pt x="1675738" y="700604"/>
                  </a:cubicBezTo>
                  <a:close/>
                  <a:moveTo>
                    <a:pt x="4095197" y="1034817"/>
                  </a:moveTo>
                  <a:cubicBezTo>
                    <a:pt x="4102886" y="1034817"/>
                    <a:pt x="4106474" y="1033279"/>
                    <a:pt x="4111087" y="1030716"/>
                  </a:cubicBezTo>
                  <a:cubicBezTo>
                    <a:pt x="4113138" y="1015851"/>
                    <a:pt x="4109037" y="1010213"/>
                    <a:pt x="4105961" y="999961"/>
                  </a:cubicBezTo>
                  <a:cubicBezTo>
                    <a:pt x="4112625" y="998423"/>
                    <a:pt x="4113650" y="997398"/>
                    <a:pt x="4116726" y="991759"/>
                  </a:cubicBezTo>
                  <a:lnTo>
                    <a:pt x="4116726" y="982532"/>
                  </a:lnTo>
                  <a:cubicBezTo>
                    <a:pt x="4112113" y="977919"/>
                    <a:pt x="4106987" y="973818"/>
                    <a:pt x="4102373" y="969205"/>
                  </a:cubicBezTo>
                  <a:cubicBezTo>
                    <a:pt x="4106474" y="941525"/>
                    <a:pt x="4092634" y="902567"/>
                    <a:pt x="4118264" y="890777"/>
                  </a:cubicBezTo>
                  <a:cubicBezTo>
                    <a:pt x="4127491" y="886677"/>
                    <a:pt x="4135180" y="892828"/>
                    <a:pt x="4143381" y="888214"/>
                  </a:cubicBezTo>
                  <a:cubicBezTo>
                    <a:pt x="4143894" y="883601"/>
                    <a:pt x="4144406" y="879500"/>
                    <a:pt x="4144919" y="874887"/>
                  </a:cubicBezTo>
                  <a:cubicBezTo>
                    <a:pt x="4141843" y="872324"/>
                    <a:pt x="4138768" y="869761"/>
                    <a:pt x="4135692" y="866685"/>
                  </a:cubicBezTo>
                  <a:cubicBezTo>
                    <a:pt x="4141331" y="856946"/>
                    <a:pt x="4146969" y="847207"/>
                    <a:pt x="4153120" y="837467"/>
                  </a:cubicBezTo>
                  <a:cubicBezTo>
                    <a:pt x="4153633" y="829266"/>
                    <a:pt x="4154146" y="820552"/>
                    <a:pt x="4154658" y="812350"/>
                  </a:cubicBezTo>
                  <a:cubicBezTo>
                    <a:pt x="4166961" y="813375"/>
                    <a:pt x="4177725" y="809274"/>
                    <a:pt x="4174650" y="799022"/>
                  </a:cubicBezTo>
                  <a:cubicBezTo>
                    <a:pt x="4179776" y="789796"/>
                    <a:pt x="4188490" y="783132"/>
                    <a:pt x="4193103" y="774930"/>
                  </a:cubicBezTo>
                  <a:cubicBezTo>
                    <a:pt x="4199254" y="764678"/>
                    <a:pt x="4193615" y="750838"/>
                    <a:pt x="4204893" y="743149"/>
                  </a:cubicBezTo>
                  <a:cubicBezTo>
                    <a:pt x="4210532" y="739049"/>
                    <a:pt x="4231035" y="740074"/>
                    <a:pt x="4234111" y="733923"/>
                  </a:cubicBezTo>
                  <a:cubicBezTo>
                    <a:pt x="4237699" y="726234"/>
                    <a:pt x="4232060" y="721108"/>
                    <a:pt x="4235649" y="715469"/>
                  </a:cubicBezTo>
                  <a:cubicBezTo>
                    <a:pt x="4247951" y="720083"/>
                    <a:pt x="4268455" y="725208"/>
                    <a:pt x="4278194" y="719570"/>
                  </a:cubicBezTo>
                  <a:cubicBezTo>
                    <a:pt x="4278194" y="709318"/>
                    <a:pt x="4279732" y="704192"/>
                    <a:pt x="4283320" y="698553"/>
                  </a:cubicBezTo>
                  <a:lnTo>
                    <a:pt x="4284858" y="698553"/>
                  </a:lnTo>
                  <a:cubicBezTo>
                    <a:pt x="4296648" y="702654"/>
                    <a:pt x="4332530" y="725208"/>
                    <a:pt x="4345857" y="732897"/>
                  </a:cubicBezTo>
                  <a:cubicBezTo>
                    <a:pt x="4345345" y="747763"/>
                    <a:pt x="4357134" y="790308"/>
                    <a:pt x="4356622" y="792871"/>
                  </a:cubicBezTo>
                  <a:cubicBezTo>
                    <a:pt x="4355084" y="796972"/>
                    <a:pt x="4351496" y="795434"/>
                    <a:pt x="4349958" y="802098"/>
                  </a:cubicBezTo>
                  <a:cubicBezTo>
                    <a:pt x="4353034" y="807224"/>
                    <a:pt x="4356109" y="812863"/>
                    <a:pt x="4359185" y="817989"/>
                  </a:cubicBezTo>
                  <a:cubicBezTo>
                    <a:pt x="4315614" y="816963"/>
                    <a:pt x="4313564" y="831316"/>
                    <a:pt x="4296648" y="855408"/>
                  </a:cubicBezTo>
                  <a:cubicBezTo>
                    <a:pt x="4297673" y="863610"/>
                    <a:pt x="4300236" y="866685"/>
                    <a:pt x="4303312" y="872837"/>
                  </a:cubicBezTo>
                  <a:cubicBezTo>
                    <a:pt x="4267430" y="909231"/>
                    <a:pt x="4186952" y="929222"/>
                    <a:pt x="4208994" y="1009700"/>
                  </a:cubicBezTo>
                  <a:cubicBezTo>
                    <a:pt x="4227447" y="1010213"/>
                    <a:pt x="4241287" y="1020977"/>
                    <a:pt x="4244875" y="1036355"/>
                  </a:cubicBezTo>
                  <a:cubicBezTo>
                    <a:pt x="4235136" y="1043531"/>
                    <a:pt x="4233086" y="1058909"/>
                    <a:pt x="4223859" y="1065573"/>
                  </a:cubicBezTo>
                  <a:cubicBezTo>
                    <a:pt x="4216683" y="1069161"/>
                    <a:pt x="4209506" y="1072749"/>
                    <a:pt x="4202843" y="1076338"/>
                  </a:cubicBezTo>
                  <a:lnTo>
                    <a:pt x="4202843" y="1077875"/>
                  </a:lnTo>
                  <a:cubicBezTo>
                    <a:pt x="4195154" y="1089153"/>
                    <a:pt x="4192591" y="1122471"/>
                    <a:pt x="4192078" y="1137849"/>
                  </a:cubicBezTo>
                  <a:cubicBezTo>
                    <a:pt x="4195666" y="1136312"/>
                    <a:pt x="4199254" y="1134261"/>
                    <a:pt x="4202843" y="1132723"/>
                  </a:cubicBezTo>
                  <a:cubicBezTo>
                    <a:pt x="4199767" y="1138875"/>
                    <a:pt x="4196691" y="1145026"/>
                    <a:pt x="4193615" y="1151177"/>
                  </a:cubicBezTo>
                  <a:cubicBezTo>
                    <a:pt x="4192078" y="1149639"/>
                    <a:pt x="4190028" y="1147589"/>
                    <a:pt x="4188490" y="1146051"/>
                  </a:cubicBezTo>
                  <a:lnTo>
                    <a:pt x="4182851" y="1146051"/>
                  </a:lnTo>
                  <a:cubicBezTo>
                    <a:pt x="4181313" y="1153227"/>
                    <a:pt x="4180288" y="1156815"/>
                    <a:pt x="4174650" y="1160404"/>
                  </a:cubicBezTo>
                  <a:cubicBezTo>
                    <a:pt x="4167986" y="1157328"/>
                    <a:pt x="4160297" y="1155790"/>
                    <a:pt x="4153633" y="1158866"/>
                  </a:cubicBezTo>
                  <a:cubicBezTo>
                    <a:pt x="4144406" y="1164504"/>
                    <a:pt x="4146457" y="1174244"/>
                    <a:pt x="4139280" y="1179882"/>
                  </a:cubicBezTo>
                  <a:cubicBezTo>
                    <a:pt x="4133129" y="1180907"/>
                    <a:pt x="4126978" y="1181420"/>
                    <a:pt x="4120827" y="1182445"/>
                  </a:cubicBezTo>
                  <a:cubicBezTo>
                    <a:pt x="4121339" y="1134774"/>
                    <a:pt x="4082895" y="1108631"/>
                    <a:pt x="4080844" y="1069674"/>
                  </a:cubicBezTo>
                  <a:lnTo>
                    <a:pt x="4082382" y="1069674"/>
                  </a:lnTo>
                  <a:cubicBezTo>
                    <a:pt x="4087508" y="1070699"/>
                    <a:pt x="4087508" y="1070187"/>
                    <a:pt x="4091609" y="1068136"/>
                  </a:cubicBezTo>
                  <a:cubicBezTo>
                    <a:pt x="4092634" y="1057372"/>
                    <a:pt x="4093659" y="1046094"/>
                    <a:pt x="4095197" y="1034817"/>
                  </a:cubicBezTo>
                  <a:close/>
                  <a:moveTo>
                    <a:pt x="4926630" y="683176"/>
                  </a:moveTo>
                  <a:cubicBezTo>
                    <a:pt x="4938420" y="684201"/>
                    <a:pt x="4948672" y="688302"/>
                    <a:pt x="4954310" y="694965"/>
                  </a:cubicBezTo>
                  <a:cubicBezTo>
                    <a:pt x="4942008" y="699579"/>
                    <a:pt x="4938420" y="707780"/>
                    <a:pt x="4922529" y="709831"/>
                  </a:cubicBezTo>
                  <a:cubicBezTo>
                    <a:pt x="4918428" y="707268"/>
                    <a:pt x="4914328" y="704705"/>
                    <a:pt x="4910739" y="701629"/>
                  </a:cubicBezTo>
                  <a:cubicBezTo>
                    <a:pt x="4910739" y="692402"/>
                    <a:pt x="4912790" y="691890"/>
                    <a:pt x="4915865" y="687276"/>
                  </a:cubicBezTo>
                  <a:cubicBezTo>
                    <a:pt x="4919966" y="685739"/>
                    <a:pt x="4923042" y="684201"/>
                    <a:pt x="4926630" y="683176"/>
                  </a:cubicBezTo>
                  <a:close/>
                  <a:moveTo>
                    <a:pt x="3315024" y="658058"/>
                  </a:moveTo>
                  <a:lnTo>
                    <a:pt x="3317587" y="658058"/>
                  </a:lnTo>
                  <a:lnTo>
                    <a:pt x="3315024" y="658058"/>
                  </a:lnTo>
                  <a:close/>
                  <a:moveTo>
                    <a:pt x="4442738" y="656520"/>
                  </a:moveTo>
                  <a:cubicBezTo>
                    <a:pt x="4450940" y="657546"/>
                    <a:pt x="4470931" y="669848"/>
                    <a:pt x="4474519" y="676512"/>
                  </a:cubicBezTo>
                  <a:cubicBezTo>
                    <a:pt x="4479645" y="692402"/>
                    <a:pt x="4459141" y="703167"/>
                    <a:pt x="4457091" y="721620"/>
                  </a:cubicBezTo>
                  <a:cubicBezTo>
                    <a:pt x="4465292" y="734948"/>
                    <a:pt x="4480670" y="741099"/>
                    <a:pt x="4491435" y="752376"/>
                  </a:cubicBezTo>
                  <a:cubicBezTo>
                    <a:pt x="4490922" y="753914"/>
                    <a:pt x="4490410" y="754939"/>
                    <a:pt x="4489897" y="756477"/>
                  </a:cubicBezTo>
                  <a:cubicBezTo>
                    <a:pt x="4481695" y="762628"/>
                    <a:pt x="4471443" y="769804"/>
                    <a:pt x="4469906" y="783132"/>
                  </a:cubicBezTo>
                  <a:cubicBezTo>
                    <a:pt x="4478107" y="796459"/>
                    <a:pt x="4485796" y="809787"/>
                    <a:pt x="4493998" y="823115"/>
                  </a:cubicBezTo>
                  <a:cubicBezTo>
                    <a:pt x="4490410" y="825165"/>
                    <a:pt x="4486821" y="827728"/>
                    <a:pt x="4483233" y="829778"/>
                  </a:cubicBezTo>
                  <a:cubicBezTo>
                    <a:pt x="4483233" y="846181"/>
                    <a:pt x="4484771" y="844644"/>
                    <a:pt x="4481695" y="856433"/>
                  </a:cubicBezTo>
                  <a:cubicBezTo>
                    <a:pt x="4485284" y="858484"/>
                    <a:pt x="4488872" y="861047"/>
                    <a:pt x="4492460" y="863097"/>
                  </a:cubicBezTo>
                  <a:cubicBezTo>
                    <a:pt x="4491435" y="867198"/>
                    <a:pt x="4490922" y="871299"/>
                    <a:pt x="4489897" y="874887"/>
                  </a:cubicBezTo>
                  <a:cubicBezTo>
                    <a:pt x="4493998" y="877450"/>
                    <a:pt x="4498099" y="880013"/>
                    <a:pt x="4501687" y="883088"/>
                  </a:cubicBezTo>
                  <a:lnTo>
                    <a:pt x="4501687" y="888214"/>
                  </a:lnTo>
                  <a:cubicBezTo>
                    <a:pt x="4497073" y="890777"/>
                    <a:pt x="4492973" y="893340"/>
                    <a:pt x="4488359" y="896416"/>
                  </a:cubicBezTo>
                  <a:lnTo>
                    <a:pt x="4488359" y="901542"/>
                  </a:lnTo>
                  <a:cubicBezTo>
                    <a:pt x="4501687" y="909744"/>
                    <a:pt x="4521165" y="917432"/>
                    <a:pt x="4524241" y="935886"/>
                  </a:cubicBezTo>
                  <a:cubicBezTo>
                    <a:pt x="4505788" y="957415"/>
                    <a:pt x="4483746" y="974331"/>
                    <a:pt x="4460679" y="991759"/>
                  </a:cubicBezTo>
                  <a:cubicBezTo>
                    <a:pt x="4455040" y="998423"/>
                    <a:pt x="4449402" y="1005087"/>
                    <a:pt x="4443251" y="1011750"/>
                  </a:cubicBezTo>
                  <a:cubicBezTo>
                    <a:pt x="4438637" y="1013801"/>
                    <a:pt x="4349958" y="1029691"/>
                    <a:pt x="4346370" y="1029179"/>
                  </a:cubicBezTo>
                  <a:cubicBezTo>
                    <a:pt x="4329454" y="1022002"/>
                    <a:pt x="4312538" y="1014826"/>
                    <a:pt x="4296135" y="1008162"/>
                  </a:cubicBezTo>
                  <a:lnTo>
                    <a:pt x="4296135" y="1006624"/>
                  </a:lnTo>
                  <a:cubicBezTo>
                    <a:pt x="4305875" y="983557"/>
                    <a:pt x="4305362" y="960491"/>
                    <a:pt x="4293572" y="937424"/>
                  </a:cubicBezTo>
                  <a:cubicBezTo>
                    <a:pt x="4309975" y="913332"/>
                    <a:pt x="4335093" y="901542"/>
                    <a:pt x="4358672" y="884114"/>
                  </a:cubicBezTo>
                  <a:cubicBezTo>
                    <a:pt x="4365336" y="874374"/>
                    <a:pt x="4372000" y="864635"/>
                    <a:pt x="4378663" y="854896"/>
                  </a:cubicBezTo>
                  <a:cubicBezTo>
                    <a:pt x="4383277" y="856433"/>
                    <a:pt x="4383277" y="858484"/>
                    <a:pt x="4386865" y="854896"/>
                  </a:cubicBezTo>
                  <a:cubicBezTo>
                    <a:pt x="4390966" y="845669"/>
                    <a:pt x="4386352" y="833879"/>
                    <a:pt x="4382764" y="828241"/>
                  </a:cubicBezTo>
                  <a:cubicBezTo>
                    <a:pt x="4365336" y="823115"/>
                    <a:pt x="4360210" y="814400"/>
                    <a:pt x="4352008" y="800560"/>
                  </a:cubicBezTo>
                  <a:cubicBezTo>
                    <a:pt x="4361235" y="795434"/>
                    <a:pt x="4348933" y="736486"/>
                    <a:pt x="4342782" y="727771"/>
                  </a:cubicBezTo>
                  <a:cubicBezTo>
                    <a:pt x="4322278" y="721620"/>
                    <a:pt x="4308438" y="709831"/>
                    <a:pt x="4292547" y="700091"/>
                  </a:cubicBezTo>
                  <a:cubicBezTo>
                    <a:pt x="4293572" y="699066"/>
                    <a:pt x="4294085" y="698553"/>
                    <a:pt x="4295110" y="697528"/>
                  </a:cubicBezTo>
                  <a:cubicBezTo>
                    <a:pt x="4297160" y="693427"/>
                    <a:pt x="4298698" y="693427"/>
                    <a:pt x="4301774" y="690864"/>
                  </a:cubicBezTo>
                  <a:cubicBezTo>
                    <a:pt x="4314076" y="693940"/>
                    <a:pt x="4315614" y="705217"/>
                    <a:pt x="4325866" y="709318"/>
                  </a:cubicBezTo>
                  <a:cubicBezTo>
                    <a:pt x="4339706" y="714957"/>
                    <a:pt x="4349958" y="708293"/>
                    <a:pt x="4361748" y="709318"/>
                  </a:cubicBezTo>
                  <a:cubicBezTo>
                    <a:pt x="4369437" y="711881"/>
                    <a:pt x="4376613" y="714444"/>
                    <a:pt x="4384302" y="717520"/>
                  </a:cubicBezTo>
                  <a:cubicBezTo>
                    <a:pt x="4386865" y="712394"/>
                    <a:pt x="4389428" y="706755"/>
                    <a:pt x="4392504" y="701629"/>
                  </a:cubicBezTo>
                  <a:cubicBezTo>
                    <a:pt x="4397630" y="702142"/>
                    <a:pt x="4398655" y="702654"/>
                    <a:pt x="4401730" y="697528"/>
                  </a:cubicBezTo>
                  <a:lnTo>
                    <a:pt x="4401730" y="676512"/>
                  </a:lnTo>
                  <a:cubicBezTo>
                    <a:pt x="4407882" y="673436"/>
                    <a:pt x="4411982" y="665747"/>
                    <a:pt x="4416083" y="663184"/>
                  </a:cubicBezTo>
                  <a:cubicBezTo>
                    <a:pt x="4426847" y="657546"/>
                    <a:pt x="4435049" y="662159"/>
                    <a:pt x="4442738" y="656520"/>
                  </a:cubicBezTo>
                  <a:close/>
                  <a:moveTo>
                    <a:pt x="4283320" y="651395"/>
                  </a:moveTo>
                  <a:cubicBezTo>
                    <a:pt x="4288446" y="653445"/>
                    <a:pt x="4286396" y="651907"/>
                    <a:pt x="4288446" y="656520"/>
                  </a:cubicBezTo>
                  <a:cubicBezTo>
                    <a:pt x="4283833" y="653958"/>
                    <a:pt x="4284858" y="653958"/>
                    <a:pt x="4283320" y="651395"/>
                  </a:cubicBezTo>
                  <a:close/>
                  <a:moveTo>
                    <a:pt x="2583035" y="651395"/>
                  </a:moveTo>
                  <a:cubicBezTo>
                    <a:pt x="2608152" y="651395"/>
                    <a:pt x="2623530" y="665235"/>
                    <a:pt x="2636345" y="678050"/>
                  </a:cubicBezTo>
                  <a:cubicBezTo>
                    <a:pt x="2635832" y="679587"/>
                    <a:pt x="2635320" y="681638"/>
                    <a:pt x="2634807" y="683176"/>
                  </a:cubicBezTo>
                  <a:cubicBezTo>
                    <a:pt x="2611228" y="696503"/>
                    <a:pt x="2586623" y="686251"/>
                    <a:pt x="2571245" y="669848"/>
                  </a:cubicBezTo>
                  <a:lnTo>
                    <a:pt x="2571245" y="664722"/>
                  </a:lnTo>
                  <a:cubicBezTo>
                    <a:pt x="2574833" y="659083"/>
                    <a:pt x="2577909" y="655495"/>
                    <a:pt x="2583035" y="651395"/>
                  </a:cubicBezTo>
                  <a:close/>
                  <a:moveTo>
                    <a:pt x="4343294" y="622176"/>
                  </a:moveTo>
                  <a:lnTo>
                    <a:pt x="4345857" y="622176"/>
                  </a:lnTo>
                  <a:cubicBezTo>
                    <a:pt x="4341756" y="632428"/>
                    <a:pt x="4332017" y="633966"/>
                    <a:pt x="4325866" y="643193"/>
                  </a:cubicBezTo>
                  <a:cubicBezTo>
                    <a:pt x="4324841" y="642168"/>
                    <a:pt x="4324328" y="641655"/>
                    <a:pt x="4323303" y="640630"/>
                  </a:cubicBezTo>
                  <a:cubicBezTo>
                    <a:pt x="4318177" y="637554"/>
                    <a:pt x="4318177" y="636017"/>
                    <a:pt x="4319202" y="629865"/>
                  </a:cubicBezTo>
                  <a:cubicBezTo>
                    <a:pt x="4326378" y="629353"/>
                    <a:pt x="4333555" y="628840"/>
                    <a:pt x="4340219" y="628328"/>
                  </a:cubicBezTo>
                  <a:cubicBezTo>
                    <a:pt x="4341244" y="626277"/>
                    <a:pt x="4342269" y="624227"/>
                    <a:pt x="4343294" y="622176"/>
                  </a:cubicBezTo>
                  <a:close/>
                  <a:moveTo>
                    <a:pt x="4106987" y="813375"/>
                  </a:moveTo>
                  <a:cubicBezTo>
                    <a:pt x="4114676" y="813888"/>
                    <a:pt x="4120827" y="812863"/>
                    <a:pt x="4125440" y="810812"/>
                  </a:cubicBezTo>
                  <a:cubicBezTo>
                    <a:pt x="4128516" y="787233"/>
                    <a:pt x="4162347" y="746225"/>
                    <a:pt x="4179776" y="731360"/>
                  </a:cubicBezTo>
                  <a:cubicBezTo>
                    <a:pt x="4184389" y="735973"/>
                    <a:pt x="4182851" y="738023"/>
                    <a:pt x="4191565" y="739561"/>
                  </a:cubicBezTo>
                  <a:cubicBezTo>
                    <a:pt x="4192591" y="739049"/>
                    <a:pt x="4193103" y="738536"/>
                    <a:pt x="4194128" y="738023"/>
                  </a:cubicBezTo>
                  <a:cubicBezTo>
                    <a:pt x="4193615" y="727771"/>
                    <a:pt x="4191565" y="729309"/>
                    <a:pt x="4196691" y="722133"/>
                  </a:cubicBezTo>
                  <a:cubicBezTo>
                    <a:pt x="4193615" y="717007"/>
                    <a:pt x="4191565" y="716494"/>
                    <a:pt x="4185927" y="713931"/>
                  </a:cubicBezTo>
                  <a:cubicBezTo>
                    <a:pt x="4172599" y="720083"/>
                    <a:pt x="4164910" y="720083"/>
                    <a:pt x="4149020" y="724696"/>
                  </a:cubicBezTo>
                  <a:cubicBezTo>
                    <a:pt x="4149532" y="723158"/>
                    <a:pt x="4150045" y="722133"/>
                    <a:pt x="4150558" y="720595"/>
                  </a:cubicBezTo>
                  <a:cubicBezTo>
                    <a:pt x="4161835" y="710343"/>
                    <a:pt x="4172599" y="700091"/>
                    <a:pt x="4183876" y="689839"/>
                  </a:cubicBezTo>
                  <a:cubicBezTo>
                    <a:pt x="4180801" y="697528"/>
                    <a:pt x="4176700" y="700604"/>
                    <a:pt x="4178750" y="709831"/>
                  </a:cubicBezTo>
                  <a:cubicBezTo>
                    <a:pt x="4183364" y="707780"/>
                    <a:pt x="4187465" y="705217"/>
                    <a:pt x="4192078" y="703167"/>
                  </a:cubicBezTo>
                  <a:cubicBezTo>
                    <a:pt x="4194641" y="708805"/>
                    <a:pt x="4196179" y="710856"/>
                    <a:pt x="4202843" y="712394"/>
                  </a:cubicBezTo>
                  <a:cubicBezTo>
                    <a:pt x="4204380" y="709831"/>
                    <a:pt x="4205406" y="707268"/>
                    <a:pt x="4206943" y="704192"/>
                  </a:cubicBezTo>
                  <a:cubicBezTo>
                    <a:pt x="4211044" y="705730"/>
                    <a:pt x="4215145" y="707780"/>
                    <a:pt x="4218733" y="709318"/>
                  </a:cubicBezTo>
                  <a:cubicBezTo>
                    <a:pt x="4219245" y="708805"/>
                    <a:pt x="4219758" y="708293"/>
                    <a:pt x="4220271" y="707780"/>
                  </a:cubicBezTo>
                  <a:cubicBezTo>
                    <a:pt x="4220271" y="700091"/>
                    <a:pt x="4218733" y="693427"/>
                    <a:pt x="4213607" y="690352"/>
                  </a:cubicBezTo>
                  <a:cubicBezTo>
                    <a:pt x="4208994" y="690864"/>
                    <a:pt x="4204893" y="691377"/>
                    <a:pt x="4200280" y="691890"/>
                  </a:cubicBezTo>
                  <a:cubicBezTo>
                    <a:pt x="4204380" y="687789"/>
                    <a:pt x="4208481" y="683688"/>
                    <a:pt x="4212069" y="680100"/>
                  </a:cubicBezTo>
                  <a:cubicBezTo>
                    <a:pt x="4218221" y="670361"/>
                    <a:pt x="4223859" y="678050"/>
                    <a:pt x="4233086" y="680100"/>
                  </a:cubicBezTo>
                  <a:cubicBezTo>
                    <a:pt x="4234111" y="679075"/>
                    <a:pt x="4234623" y="678562"/>
                    <a:pt x="4235649" y="677537"/>
                  </a:cubicBezTo>
                  <a:lnTo>
                    <a:pt x="4235649" y="671386"/>
                  </a:lnTo>
                  <a:cubicBezTo>
                    <a:pt x="4239749" y="670361"/>
                    <a:pt x="4243850" y="669848"/>
                    <a:pt x="4247438" y="668823"/>
                  </a:cubicBezTo>
                  <a:cubicBezTo>
                    <a:pt x="4245901" y="664209"/>
                    <a:pt x="4244875" y="660109"/>
                    <a:pt x="4243338" y="655495"/>
                  </a:cubicBezTo>
                  <a:cubicBezTo>
                    <a:pt x="4250001" y="653958"/>
                    <a:pt x="4256665" y="652932"/>
                    <a:pt x="4263329" y="651395"/>
                  </a:cubicBezTo>
                  <a:cubicBezTo>
                    <a:pt x="4262816" y="656520"/>
                    <a:pt x="4262304" y="662159"/>
                    <a:pt x="4261791" y="667285"/>
                  </a:cubicBezTo>
                  <a:cubicBezTo>
                    <a:pt x="4266917" y="665747"/>
                    <a:pt x="4272556" y="664722"/>
                    <a:pt x="4277682" y="663184"/>
                  </a:cubicBezTo>
                  <a:cubicBezTo>
                    <a:pt x="4277169" y="669335"/>
                    <a:pt x="4277682" y="669848"/>
                    <a:pt x="4280245" y="674974"/>
                  </a:cubicBezTo>
                  <a:cubicBezTo>
                    <a:pt x="4282808" y="674461"/>
                    <a:pt x="4285371" y="673949"/>
                    <a:pt x="4288446" y="673436"/>
                  </a:cubicBezTo>
                  <a:lnTo>
                    <a:pt x="4288446" y="656008"/>
                  </a:lnTo>
                  <a:cubicBezTo>
                    <a:pt x="4295110" y="659083"/>
                    <a:pt x="4303824" y="660621"/>
                    <a:pt x="4313564" y="661134"/>
                  </a:cubicBezTo>
                  <a:cubicBezTo>
                    <a:pt x="4311001" y="653958"/>
                    <a:pt x="4306900" y="653445"/>
                    <a:pt x="4301774" y="649344"/>
                  </a:cubicBezTo>
                  <a:cubicBezTo>
                    <a:pt x="4303312" y="648832"/>
                    <a:pt x="4304337" y="648319"/>
                    <a:pt x="4305875" y="647806"/>
                  </a:cubicBezTo>
                  <a:cubicBezTo>
                    <a:pt x="4313564" y="647294"/>
                    <a:pt x="4321252" y="653445"/>
                    <a:pt x="4328429" y="646269"/>
                  </a:cubicBezTo>
                  <a:cubicBezTo>
                    <a:pt x="4329967" y="643193"/>
                    <a:pt x="4327404" y="644731"/>
                    <a:pt x="4330992" y="643706"/>
                  </a:cubicBezTo>
                  <a:cubicBezTo>
                    <a:pt x="4332017" y="651395"/>
                    <a:pt x="4332530" y="656520"/>
                    <a:pt x="4340219" y="658058"/>
                  </a:cubicBezTo>
                  <a:cubicBezTo>
                    <a:pt x="4345345" y="653958"/>
                    <a:pt x="4349445" y="636529"/>
                    <a:pt x="4354571" y="628840"/>
                  </a:cubicBezTo>
                  <a:cubicBezTo>
                    <a:pt x="4359185" y="630378"/>
                    <a:pt x="4364311" y="632428"/>
                    <a:pt x="4368924" y="633966"/>
                  </a:cubicBezTo>
                  <a:lnTo>
                    <a:pt x="4368924" y="631403"/>
                  </a:lnTo>
                  <a:cubicBezTo>
                    <a:pt x="4370974" y="625252"/>
                    <a:pt x="4368411" y="625252"/>
                    <a:pt x="4371487" y="619613"/>
                  </a:cubicBezTo>
                  <a:cubicBezTo>
                    <a:pt x="4387890" y="622176"/>
                    <a:pt x="4385840" y="620639"/>
                    <a:pt x="4395579" y="611412"/>
                  </a:cubicBezTo>
                  <a:cubicBezTo>
                    <a:pt x="4398142" y="611924"/>
                    <a:pt x="4400705" y="612437"/>
                    <a:pt x="4403781" y="612950"/>
                  </a:cubicBezTo>
                  <a:lnTo>
                    <a:pt x="4403781" y="614487"/>
                  </a:lnTo>
                  <a:cubicBezTo>
                    <a:pt x="4395579" y="622689"/>
                    <a:pt x="4376613" y="637554"/>
                    <a:pt x="4379689" y="651907"/>
                  </a:cubicBezTo>
                  <a:lnTo>
                    <a:pt x="4381226" y="651907"/>
                  </a:lnTo>
                  <a:cubicBezTo>
                    <a:pt x="4399680" y="648832"/>
                    <a:pt x="4404293" y="628840"/>
                    <a:pt x="4418133" y="620126"/>
                  </a:cubicBezTo>
                  <a:cubicBezTo>
                    <a:pt x="4416595" y="627815"/>
                    <a:pt x="4414545" y="634991"/>
                    <a:pt x="4416595" y="642680"/>
                  </a:cubicBezTo>
                  <a:lnTo>
                    <a:pt x="4418133" y="642680"/>
                  </a:lnTo>
                  <a:cubicBezTo>
                    <a:pt x="4434536" y="637042"/>
                    <a:pt x="4431973" y="623714"/>
                    <a:pt x="4439150" y="611924"/>
                  </a:cubicBezTo>
                  <a:lnTo>
                    <a:pt x="4440688" y="611924"/>
                  </a:lnTo>
                  <a:cubicBezTo>
                    <a:pt x="4462729" y="611412"/>
                    <a:pt x="4452990" y="624227"/>
                    <a:pt x="4451452" y="639605"/>
                  </a:cubicBezTo>
                  <a:cubicBezTo>
                    <a:pt x="4451965" y="640117"/>
                    <a:pt x="4452477" y="640630"/>
                    <a:pt x="4452990" y="641143"/>
                  </a:cubicBezTo>
                  <a:cubicBezTo>
                    <a:pt x="4455040" y="640630"/>
                    <a:pt x="4457603" y="640117"/>
                    <a:pt x="4459654" y="639605"/>
                  </a:cubicBezTo>
                  <a:cubicBezTo>
                    <a:pt x="4461704" y="630378"/>
                    <a:pt x="4463754" y="627302"/>
                    <a:pt x="4468880" y="622176"/>
                  </a:cubicBezTo>
                  <a:cubicBezTo>
                    <a:pt x="4484258" y="623714"/>
                    <a:pt x="4506813" y="632428"/>
                    <a:pt x="4515527" y="642168"/>
                  </a:cubicBezTo>
                  <a:cubicBezTo>
                    <a:pt x="4508350" y="647294"/>
                    <a:pt x="4500149" y="647806"/>
                    <a:pt x="4494510" y="653958"/>
                  </a:cubicBezTo>
                  <a:cubicBezTo>
                    <a:pt x="4487847" y="652420"/>
                    <a:pt x="4481183" y="651395"/>
                    <a:pt x="4474519" y="649857"/>
                  </a:cubicBezTo>
                  <a:cubicBezTo>
                    <a:pt x="4475032" y="651907"/>
                    <a:pt x="4475544" y="654470"/>
                    <a:pt x="4476057" y="656520"/>
                  </a:cubicBezTo>
                  <a:cubicBezTo>
                    <a:pt x="4485796" y="659596"/>
                    <a:pt x="4488359" y="665235"/>
                    <a:pt x="4494510" y="670873"/>
                  </a:cubicBezTo>
                  <a:cubicBezTo>
                    <a:pt x="4503225" y="668310"/>
                    <a:pt x="4501687" y="665235"/>
                    <a:pt x="4512964" y="664209"/>
                  </a:cubicBezTo>
                  <a:cubicBezTo>
                    <a:pt x="4513989" y="664722"/>
                    <a:pt x="4514502" y="665235"/>
                    <a:pt x="4515527" y="665747"/>
                  </a:cubicBezTo>
                  <a:lnTo>
                    <a:pt x="4515527" y="667285"/>
                  </a:lnTo>
                  <a:cubicBezTo>
                    <a:pt x="4513989" y="668310"/>
                    <a:pt x="4512964" y="668823"/>
                    <a:pt x="4511426" y="669848"/>
                  </a:cubicBezTo>
                  <a:cubicBezTo>
                    <a:pt x="4500662" y="673949"/>
                    <a:pt x="4490410" y="678050"/>
                    <a:pt x="4479645" y="681638"/>
                  </a:cubicBezTo>
                  <a:cubicBezTo>
                    <a:pt x="4478107" y="664209"/>
                    <a:pt x="4459141" y="660621"/>
                    <a:pt x="4448889" y="650882"/>
                  </a:cubicBezTo>
                  <a:cubicBezTo>
                    <a:pt x="4436074" y="651395"/>
                    <a:pt x="4425822" y="656008"/>
                    <a:pt x="4411982" y="659083"/>
                  </a:cubicBezTo>
                  <a:cubicBezTo>
                    <a:pt x="4408394" y="666260"/>
                    <a:pt x="4398142" y="669335"/>
                    <a:pt x="4396092" y="676512"/>
                  </a:cubicBezTo>
                  <a:cubicBezTo>
                    <a:pt x="4393529" y="685739"/>
                    <a:pt x="4401730" y="689327"/>
                    <a:pt x="4394554" y="696503"/>
                  </a:cubicBezTo>
                  <a:lnTo>
                    <a:pt x="4386352" y="696503"/>
                  </a:lnTo>
                  <a:cubicBezTo>
                    <a:pt x="4384815" y="701629"/>
                    <a:pt x="4382764" y="706242"/>
                    <a:pt x="4381226" y="711368"/>
                  </a:cubicBezTo>
                  <a:cubicBezTo>
                    <a:pt x="4363286" y="699579"/>
                    <a:pt x="4346370" y="712394"/>
                    <a:pt x="4326891" y="703167"/>
                  </a:cubicBezTo>
                  <a:cubicBezTo>
                    <a:pt x="4319715" y="697016"/>
                    <a:pt x="4312538" y="690864"/>
                    <a:pt x="4305875" y="684713"/>
                  </a:cubicBezTo>
                  <a:cubicBezTo>
                    <a:pt x="4296135" y="683176"/>
                    <a:pt x="4287934" y="693427"/>
                    <a:pt x="4278194" y="695478"/>
                  </a:cubicBezTo>
                  <a:cubicBezTo>
                    <a:pt x="4276144" y="703679"/>
                    <a:pt x="4273581" y="711368"/>
                    <a:pt x="4271530" y="719570"/>
                  </a:cubicBezTo>
                  <a:cubicBezTo>
                    <a:pt x="4258203" y="718545"/>
                    <a:pt x="4242312" y="710343"/>
                    <a:pt x="4228985" y="712906"/>
                  </a:cubicBezTo>
                  <a:cubicBezTo>
                    <a:pt x="4228472" y="719570"/>
                    <a:pt x="4230010" y="728797"/>
                    <a:pt x="4226422" y="732897"/>
                  </a:cubicBezTo>
                  <a:cubicBezTo>
                    <a:pt x="4215658" y="738023"/>
                    <a:pt x="4204380" y="738023"/>
                    <a:pt x="4195666" y="743662"/>
                  </a:cubicBezTo>
                  <a:cubicBezTo>
                    <a:pt x="4191053" y="770317"/>
                    <a:pt x="4173624" y="782107"/>
                    <a:pt x="4169011" y="806199"/>
                  </a:cubicBezTo>
                  <a:cubicBezTo>
                    <a:pt x="4161835" y="808249"/>
                    <a:pt x="4154658" y="810812"/>
                    <a:pt x="4147995" y="812863"/>
                  </a:cubicBezTo>
                  <a:lnTo>
                    <a:pt x="4147995" y="837980"/>
                  </a:lnTo>
                  <a:cubicBezTo>
                    <a:pt x="4142869" y="846181"/>
                    <a:pt x="4137230" y="854896"/>
                    <a:pt x="4132104" y="863097"/>
                  </a:cubicBezTo>
                  <a:lnTo>
                    <a:pt x="4132104" y="869761"/>
                  </a:lnTo>
                  <a:cubicBezTo>
                    <a:pt x="4135180" y="872324"/>
                    <a:pt x="4138255" y="874887"/>
                    <a:pt x="4141331" y="877962"/>
                  </a:cubicBezTo>
                  <a:lnTo>
                    <a:pt x="4141331" y="882063"/>
                  </a:lnTo>
                  <a:cubicBezTo>
                    <a:pt x="4139793" y="884114"/>
                    <a:pt x="4138768" y="886677"/>
                    <a:pt x="4137230" y="888727"/>
                  </a:cubicBezTo>
                  <a:cubicBezTo>
                    <a:pt x="4090584" y="881551"/>
                    <a:pt x="4092121" y="935886"/>
                    <a:pt x="4098785" y="973818"/>
                  </a:cubicBezTo>
                  <a:cubicBezTo>
                    <a:pt x="4102886" y="978432"/>
                    <a:pt x="4108524" y="979969"/>
                    <a:pt x="4112113" y="985608"/>
                  </a:cubicBezTo>
                  <a:lnTo>
                    <a:pt x="4112113" y="989709"/>
                  </a:lnTo>
                  <a:cubicBezTo>
                    <a:pt x="4109550" y="996372"/>
                    <a:pt x="4106987" y="994835"/>
                    <a:pt x="4102886" y="998935"/>
                  </a:cubicBezTo>
                  <a:cubicBezTo>
                    <a:pt x="4100323" y="1008675"/>
                    <a:pt x="4112113" y="1013288"/>
                    <a:pt x="4106987" y="1026616"/>
                  </a:cubicBezTo>
                  <a:lnTo>
                    <a:pt x="4106987" y="1029179"/>
                  </a:lnTo>
                  <a:cubicBezTo>
                    <a:pt x="4087508" y="1031229"/>
                    <a:pt x="4088021" y="1047120"/>
                    <a:pt x="4086995" y="1066598"/>
                  </a:cubicBezTo>
                  <a:cubicBezTo>
                    <a:pt x="4075718" y="1064035"/>
                    <a:pt x="4070592" y="1051733"/>
                    <a:pt x="4065979" y="1042506"/>
                  </a:cubicBezTo>
                  <a:lnTo>
                    <a:pt x="4061878" y="1042506"/>
                  </a:lnTo>
                  <a:cubicBezTo>
                    <a:pt x="4061365" y="1044044"/>
                    <a:pt x="4060853" y="1045069"/>
                    <a:pt x="4060340" y="1046607"/>
                  </a:cubicBezTo>
                  <a:cubicBezTo>
                    <a:pt x="4058802" y="1051220"/>
                    <a:pt x="4056752" y="1056346"/>
                    <a:pt x="4055214" y="1060960"/>
                  </a:cubicBezTo>
                  <a:cubicBezTo>
                    <a:pt x="4018307" y="1062498"/>
                    <a:pt x="4022921" y="1106068"/>
                    <a:pt x="3978325" y="1087615"/>
                  </a:cubicBezTo>
                  <a:cubicBezTo>
                    <a:pt x="3967048" y="1083001"/>
                    <a:pt x="3958846" y="1081464"/>
                    <a:pt x="3951670" y="1073262"/>
                  </a:cubicBezTo>
                  <a:cubicBezTo>
                    <a:pt x="3955771" y="1067111"/>
                    <a:pt x="3962947" y="1061985"/>
                    <a:pt x="3967560" y="1055834"/>
                  </a:cubicBezTo>
                  <a:cubicBezTo>
                    <a:pt x="3965510" y="1051733"/>
                    <a:pt x="3964997" y="1050195"/>
                    <a:pt x="3960897" y="1047632"/>
                  </a:cubicBezTo>
                  <a:cubicBezTo>
                    <a:pt x="3953208" y="1046094"/>
                    <a:pt x="3950645" y="1053271"/>
                    <a:pt x="3942443" y="1055834"/>
                  </a:cubicBezTo>
                  <a:cubicBezTo>
                    <a:pt x="3943981" y="1048145"/>
                    <a:pt x="3945519" y="1045069"/>
                    <a:pt x="3942443" y="1038405"/>
                  </a:cubicBezTo>
                  <a:cubicBezTo>
                    <a:pt x="3944493" y="1035330"/>
                    <a:pt x="3945006" y="1035330"/>
                    <a:pt x="3947569" y="1033279"/>
                  </a:cubicBezTo>
                  <a:cubicBezTo>
                    <a:pt x="3948594" y="1040968"/>
                    <a:pt x="3949619" y="1040968"/>
                    <a:pt x="3956796" y="1042506"/>
                  </a:cubicBezTo>
                  <a:cubicBezTo>
                    <a:pt x="3957821" y="1041994"/>
                    <a:pt x="3958334" y="1041481"/>
                    <a:pt x="3959359" y="1040968"/>
                  </a:cubicBezTo>
                  <a:cubicBezTo>
                    <a:pt x="3959871" y="1037893"/>
                    <a:pt x="3960384" y="1034817"/>
                    <a:pt x="3960897" y="1031742"/>
                  </a:cubicBezTo>
                  <a:cubicBezTo>
                    <a:pt x="3965510" y="1030204"/>
                    <a:pt x="3971148" y="1029179"/>
                    <a:pt x="3974224" y="1025078"/>
                  </a:cubicBezTo>
                  <a:cubicBezTo>
                    <a:pt x="3974737" y="1023540"/>
                    <a:pt x="3975249" y="1021490"/>
                    <a:pt x="3975762" y="1019952"/>
                  </a:cubicBezTo>
                  <a:cubicBezTo>
                    <a:pt x="3974224" y="1018414"/>
                    <a:pt x="3972174" y="1017389"/>
                    <a:pt x="3970636" y="1015851"/>
                  </a:cubicBezTo>
                  <a:cubicBezTo>
                    <a:pt x="3964485" y="1019439"/>
                    <a:pt x="3958334" y="1023028"/>
                    <a:pt x="3952182" y="1026616"/>
                  </a:cubicBezTo>
                  <a:cubicBezTo>
                    <a:pt x="3948082" y="1020977"/>
                    <a:pt x="3943468" y="1023540"/>
                    <a:pt x="3938855" y="1018414"/>
                  </a:cubicBezTo>
                  <a:cubicBezTo>
                    <a:pt x="3943981" y="1010213"/>
                    <a:pt x="3938855" y="1004574"/>
                    <a:pt x="3941418" y="998423"/>
                  </a:cubicBezTo>
                  <a:cubicBezTo>
                    <a:pt x="3946031" y="996372"/>
                    <a:pt x="3945519" y="995860"/>
                    <a:pt x="3948082" y="991759"/>
                  </a:cubicBezTo>
                  <a:cubicBezTo>
                    <a:pt x="3945006" y="986633"/>
                    <a:pt x="3940905" y="977919"/>
                    <a:pt x="3938855" y="967667"/>
                  </a:cubicBezTo>
                  <a:cubicBezTo>
                    <a:pt x="3940393" y="965617"/>
                    <a:pt x="3941418" y="963054"/>
                    <a:pt x="3942956" y="961003"/>
                  </a:cubicBezTo>
                  <a:cubicBezTo>
                    <a:pt x="3947569" y="961516"/>
                    <a:pt x="3952695" y="962028"/>
                    <a:pt x="3957308" y="962541"/>
                  </a:cubicBezTo>
                  <a:cubicBezTo>
                    <a:pt x="3957821" y="962028"/>
                    <a:pt x="3958334" y="961516"/>
                    <a:pt x="3958846" y="961003"/>
                  </a:cubicBezTo>
                  <a:cubicBezTo>
                    <a:pt x="3958334" y="957415"/>
                    <a:pt x="3957821" y="953827"/>
                    <a:pt x="3957308" y="950239"/>
                  </a:cubicBezTo>
                  <a:cubicBezTo>
                    <a:pt x="3961922" y="949213"/>
                    <a:pt x="3998316" y="939987"/>
                    <a:pt x="3999854" y="938449"/>
                  </a:cubicBezTo>
                  <a:cubicBezTo>
                    <a:pt x="3998829" y="936911"/>
                    <a:pt x="3998316" y="935886"/>
                    <a:pt x="3997291" y="934348"/>
                  </a:cubicBezTo>
                  <a:cubicBezTo>
                    <a:pt x="3994215" y="932810"/>
                    <a:pt x="3991140" y="931785"/>
                    <a:pt x="3988064" y="930247"/>
                  </a:cubicBezTo>
                  <a:lnTo>
                    <a:pt x="3988064" y="928710"/>
                  </a:lnTo>
                  <a:cubicBezTo>
                    <a:pt x="3999341" y="925121"/>
                    <a:pt x="4011131" y="921533"/>
                    <a:pt x="4022408" y="917945"/>
                  </a:cubicBezTo>
                  <a:cubicBezTo>
                    <a:pt x="4020870" y="912819"/>
                    <a:pt x="4018820" y="908206"/>
                    <a:pt x="4017282" y="903080"/>
                  </a:cubicBezTo>
                  <a:cubicBezTo>
                    <a:pt x="4018307" y="902567"/>
                    <a:pt x="4018820" y="902055"/>
                    <a:pt x="4019845" y="901542"/>
                  </a:cubicBezTo>
                  <a:lnTo>
                    <a:pt x="4023946" y="901542"/>
                  </a:lnTo>
                  <a:cubicBezTo>
                    <a:pt x="4026509" y="905130"/>
                    <a:pt x="4029072" y="908718"/>
                    <a:pt x="4032147" y="912306"/>
                  </a:cubicBezTo>
                  <a:cubicBezTo>
                    <a:pt x="4033173" y="911794"/>
                    <a:pt x="4033685" y="911281"/>
                    <a:pt x="4034710" y="910769"/>
                  </a:cubicBezTo>
                  <a:cubicBezTo>
                    <a:pt x="4051626" y="897441"/>
                    <a:pt x="4054189" y="882576"/>
                    <a:pt x="4078281" y="869761"/>
                  </a:cubicBezTo>
                  <a:cubicBezTo>
                    <a:pt x="4081357" y="875400"/>
                    <a:pt x="4082382" y="874887"/>
                    <a:pt x="4089046" y="873862"/>
                  </a:cubicBezTo>
                  <a:cubicBezTo>
                    <a:pt x="4089558" y="871811"/>
                    <a:pt x="4090071" y="869248"/>
                    <a:pt x="4090584" y="867198"/>
                  </a:cubicBezTo>
                  <a:cubicBezTo>
                    <a:pt x="4085458" y="862585"/>
                    <a:pt x="4080844" y="858484"/>
                    <a:pt x="4076231" y="853870"/>
                  </a:cubicBezTo>
                  <a:cubicBezTo>
                    <a:pt x="4088021" y="853870"/>
                    <a:pt x="4099298" y="850795"/>
                    <a:pt x="4106987" y="847207"/>
                  </a:cubicBezTo>
                  <a:cubicBezTo>
                    <a:pt x="4103398" y="835930"/>
                    <a:pt x="4106987" y="830291"/>
                    <a:pt x="4106987" y="813375"/>
                  </a:cubicBezTo>
                  <a:close/>
                  <a:moveTo>
                    <a:pt x="710004" y="1078901"/>
                  </a:moveTo>
                  <a:lnTo>
                    <a:pt x="710004" y="1092228"/>
                  </a:lnTo>
                  <a:cubicBezTo>
                    <a:pt x="691038" y="1089665"/>
                    <a:pt x="686937" y="1074287"/>
                    <a:pt x="674122" y="1065573"/>
                  </a:cubicBezTo>
                  <a:cubicBezTo>
                    <a:pt x="662845" y="1060960"/>
                    <a:pt x="652081" y="1056859"/>
                    <a:pt x="640804" y="1052246"/>
                  </a:cubicBezTo>
                  <a:cubicBezTo>
                    <a:pt x="641829" y="1050708"/>
                    <a:pt x="642341" y="1049683"/>
                    <a:pt x="643367" y="1048145"/>
                  </a:cubicBezTo>
                  <a:cubicBezTo>
                    <a:pt x="644904" y="1046607"/>
                    <a:pt x="646955" y="1045582"/>
                    <a:pt x="648493" y="1044044"/>
                  </a:cubicBezTo>
                  <a:cubicBezTo>
                    <a:pt x="646955" y="1040456"/>
                    <a:pt x="645930" y="1036868"/>
                    <a:pt x="644392" y="1033279"/>
                  </a:cubicBezTo>
                  <a:lnTo>
                    <a:pt x="637728" y="1033279"/>
                  </a:lnTo>
                  <a:cubicBezTo>
                    <a:pt x="632602" y="1036868"/>
                    <a:pt x="626964" y="1040456"/>
                    <a:pt x="621838" y="1044044"/>
                  </a:cubicBezTo>
                  <a:cubicBezTo>
                    <a:pt x="607997" y="1041481"/>
                    <a:pt x="607997" y="1032767"/>
                    <a:pt x="599283" y="1029691"/>
                  </a:cubicBezTo>
                  <a:cubicBezTo>
                    <a:pt x="591082" y="1030716"/>
                    <a:pt x="583393" y="1031229"/>
                    <a:pt x="575191" y="1032254"/>
                  </a:cubicBezTo>
                  <a:cubicBezTo>
                    <a:pt x="556225" y="1035330"/>
                    <a:pt x="538797" y="1030204"/>
                    <a:pt x="524957" y="1027128"/>
                  </a:cubicBezTo>
                  <a:cubicBezTo>
                    <a:pt x="523419" y="1023540"/>
                    <a:pt x="521368" y="1019952"/>
                    <a:pt x="519831" y="1016364"/>
                  </a:cubicBezTo>
                  <a:cubicBezTo>
                    <a:pt x="515730" y="1018927"/>
                    <a:pt x="511629" y="1021490"/>
                    <a:pt x="508041" y="1024565"/>
                  </a:cubicBezTo>
                  <a:cubicBezTo>
                    <a:pt x="493176" y="1010725"/>
                    <a:pt x="473184" y="997398"/>
                    <a:pt x="447042" y="995347"/>
                  </a:cubicBezTo>
                  <a:cubicBezTo>
                    <a:pt x="443454" y="1001498"/>
                    <a:pt x="439353" y="1003549"/>
                    <a:pt x="435252" y="1008675"/>
                  </a:cubicBezTo>
                  <a:cubicBezTo>
                    <a:pt x="437302" y="1017389"/>
                    <a:pt x="440378" y="1020977"/>
                    <a:pt x="447042" y="1024565"/>
                  </a:cubicBezTo>
                  <a:cubicBezTo>
                    <a:pt x="444479" y="1029691"/>
                    <a:pt x="444991" y="1030716"/>
                    <a:pt x="447042" y="1036355"/>
                  </a:cubicBezTo>
                  <a:cubicBezTo>
                    <a:pt x="408597" y="1030716"/>
                    <a:pt x="378866" y="1070187"/>
                    <a:pt x="359388" y="1058909"/>
                  </a:cubicBezTo>
                  <a:cubicBezTo>
                    <a:pt x="367077" y="1057372"/>
                    <a:pt x="371177" y="1054809"/>
                    <a:pt x="375278" y="1049683"/>
                  </a:cubicBezTo>
                  <a:cubicBezTo>
                    <a:pt x="374253" y="1048145"/>
                    <a:pt x="373740" y="1046094"/>
                    <a:pt x="372715" y="1044557"/>
                  </a:cubicBezTo>
                  <a:cubicBezTo>
                    <a:pt x="367589" y="1044044"/>
                    <a:pt x="367589" y="1044044"/>
                    <a:pt x="364514" y="1041994"/>
                  </a:cubicBezTo>
                  <a:cubicBezTo>
                    <a:pt x="368614" y="1028154"/>
                    <a:pt x="376303" y="1013801"/>
                    <a:pt x="385530" y="1004574"/>
                  </a:cubicBezTo>
                  <a:cubicBezTo>
                    <a:pt x="396807" y="1005087"/>
                    <a:pt x="402446" y="1008162"/>
                    <a:pt x="410647" y="1004574"/>
                  </a:cubicBezTo>
                  <a:lnTo>
                    <a:pt x="410647" y="1003036"/>
                  </a:lnTo>
                  <a:lnTo>
                    <a:pt x="410647" y="998935"/>
                  </a:lnTo>
                  <a:cubicBezTo>
                    <a:pt x="403471" y="994835"/>
                    <a:pt x="394244" y="991759"/>
                    <a:pt x="388093" y="987146"/>
                  </a:cubicBezTo>
                  <a:cubicBezTo>
                    <a:pt x="372715" y="998423"/>
                    <a:pt x="348623" y="1011750"/>
                    <a:pt x="338884" y="1028154"/>
                  </a:cubicBezTo>
                  <a:cubicBezTo>
                    <a:pt x="335296" y="1034305"/>
                    <a:pt x="337859" y="1040456"/>
                    <a:pt x="332220" y="1044044"/>
                  </a:cubicBezTo>
                  <a:cubicBezTo>
                    <a:pt x="320943" y="1051220"/>
                    <a:pt x="313254" y="1051733"/>
                    <a:pt x="304540" y="1059935"/>
                  </a:cubicBezTo>
                  <a:cubicBezTo>
                    <a:pt x="305565" y="1062498"/>
                    <a:pt x="306078" y="1065061"/>
                    <a:pt x="307103" y="1068136"/>
                  </a:cubicBezTo>
                  <a:cubicBezTo>
                    <a:pt x="312229" y="1069674"/>
                    <a:pt x="316842" y="1070699"/>
                    <a:pt x="321455" y="1072237"/>
                  </a:cubicBezTo>
                  <a:cubicBezTo>
                    <a:pt x="320430" y="1078388"/>
                    <a:pt x="319918" y="1077875"/>
                    <a:pt x="317355" y="1081464"/>
                  </a:cubicBezTo>
                  <a:cubicBezTo>
                    <a:pt x="307103" y="1083514"/>
                    <a:pt x="306590" y="1087615"/>
                    <a:pt x="305565" y="1098892"/>
                  </a:cubicBezTo>
                  <a:cubicBezTo>
                    <a:pt x="287624" y="1102480"/>
                    <a:pt x="273784" y="1112219"/>
                    <a:pt x="258919" y="1121446"/>
                  </a:cubicBezTo>
                  <a:cubicBezTo>
                    <a:pt x="257381" y="1125547"/>
                    <a:pt x="255330" y="1129648"/>
                    <a:pt x="253793" y="1133236"/>
                  </a:cubicBezTo>
                  <a:cubicBezTo>
                    <a:pt x="240978" y="1139387"/>
                    <a:pt x="228163" y="1145538"/>
                    <a:pt x="215348" y="1151690"/>
                  </a:cubicBezTo>
                  <a:cubicBezTo>
                    <a:pt x="212785" y="1156815"/>
                    <a:pt x="210222" y="1162454"/>
                    <a:pt x="207146" y="1167580"/>
                  </a:cubicBezTo>
                  <a:lnTo>
                    <a:pt x="205608" y="1167580"/>
                  </a:lnTo>
                  <a:cubicBezTo>
                    <a:pt x="193819" y="1176807"/>
                    <a:pt x="179979" y="1172706"/>
                    <a:pt x="163063" y="1178344"/>
                  </a:cubicBezTo>
                  <a:cubicBezTo>
                    <a:pt x="158962" y="1181420"/>
                    <a:pt x="154861" y="1184496"/>
                    <a:pt x="151273" y="1187571"/>
                  </a:cubicBezTo>
                  <a:cubicBezTo>
                    <a:pt x="141534" y="1190134"/>
                    <a:pt x="142046" y="1181933"/>
                    <a:pt x="133845" y="1185008"/>
                  </a:cubicBezTo>
                  <a:cubicBezTo>
                    <a:pt x="130257" y="1195260"/>
                    <a:pt x="120517" y="1200386"/>
                    <a:pt x="108728" y="1202437"/>
                  </a:cubicBezTo>
                  <a:cubicBezTo>
                    <a:pt x="112316" y="1198848"/>
                    <a:pt x="115904" y="1195260"/>
                    <a:pt x="119492" y="1191672"/>
                  </a:cubicBezTo>
                  <a:cubicBezTo>
                    <a:pt x="123080" y="1186546"/>
                    <a:pt x="126668" y="1180907"/>
                    <a:pt x="130257" y="1175781"/>
                  </a:cubicBezTo>
                  <a:cubicBezTo>
                    <a:pt x="139996" y="1176807"/>
                    <a:pt x="149735" y="1177319"/>
                    <a:pt x="159475" y="1178344"/>
                  </a:cubicBezTo>
                  <a:cubicBezTo>
                    <a:pt x="163063" y="1177319"/>
                    <a:pt x="226625" y="1124009"/>
                    <a:pt x="229701" y="1118371"/>
                  </a:cubicBezTo>
                  <a:cubicBezTo>
                    <a:pt x="230213" y="1110169"/>
                    <a:pt x="230726" y="1101455"/>
                    <a:pt x="231238" y="1093253"/>
                  </a:cubicBezTo>
                  <a:cubicBezTo>
                    <a:pt x="235852" y="1085564"/>
                    <a:pt x="239953" y="1078388"/>
                    <a:pt x="244566" y="1070699"/>
                  </a:cubicBezTo>
                  <a:cubicBezTo>
                    <a:pt x="243541" y="1070187"/>
                    <a:pt x="243028" y="1069674"/>
                    <a:pt x="242003" y="1069161"/>
                  </a:cubicBezTo>
                  <a:cubicBezTo>
                    <a:pt x="233801" y="1071724"/>
                    <a:pt x="225087" y="1074287"/>
                    <a:pt x="216886" y="1077363"/>
                  </a:cubicBezTo>
                  <a:cubicBezTo>
                    <a:pt x="212785" y="1073775"/>
                    <a:pt x="210734" y="1071212"/>
                    <a:pt x="207659" y="1066598"/>
                  </a:cubicBezTo>
                  <a:cubicBezTo>
                    <a:pt x="206121" y="1067111"/>
                    <a:pt x="205096" y="1067624"/>
                    <a:pt x="203558" y="1068136"/>
                  </a:cubicBezTo>
                  <a:cubicBezTo>
                    <a:pt x="199970" y="1073775"/>
                    <a:pt x="197920" y="1077875"/>
                    <a:pt x="196894" y="1086590"/>
                  </a:cubicBezTo>
                  <a:cubicBezTo>
                    <a:pt x="156912" y="1055321"/>
                    <a:pt x="172802" y="1077875"/>
                    <a:pt x="134357" y="1081464"/>
                  </a:cubicBezTo>
                  <a:cubicBezTo>
                    <a:pt x="133332" y="1080951"/>
                    <a:pt x="132820" y="1080438"/>
                    <a:pt x="131794" y="1079926"/>
                  </a:cubicBezTo>
                  <a:cubicBezTo>
                    <a:pt x="131794" y="1053271"/>
                    <a:pt x="136408" y="1046607"/>
                    <a:pt x="122568" y="1028154"/>
                  </a:cubicBezTo>
                  <a:lnTo>
                    <a:pt x="118467" y="1028154"/>
                  </a:lnTo>
                  <a:cubicBezTo>
                    <a:pt x="114879" y="1037380"/>
                    <a:pt x="97963" y="1047120"/>
                    <a:pt x="87711" y="1044044"/>
                  </a:cubicBezTo>
                  <a:cubicBezTo>
                    <a:pt x="76434" y="1037893"/>
                    <a:pt x="66182" y="1023028"/>
                    <a:pt x="55930" y="1014826"/>
                  </a:cubicBezTo>
                  <a:cubicBezTo>
                    <a:pt x="60543" y="1006624"/>
                    <a:pt x="62594" y="1002011"/>
                    <a:pt x="57468" y="993809"/>
                  </a:cubicBezTo>
                  <a:cubicBezTo>
                    <a:pt x="44653" y="991246"/>
                    <a:pt x="40040" y="986120"/>
                    <a:pt x="34914" y="976381"/>
                  </a:cubicBezTo>
                  <a:cubicBezTo>
                    <a:pt x="50804" y="967154"/>
                    <a:pt x="52342" y="956902"/>
                    <a:pt x="71821" y="949726"/>
                  </a:cubicBezTo>
                  <a:cubicBezTo>
                    <a:pt x="72333" y="942037"/>
                    <a:pt x="72846" y="934861"/>
                    <a:pt x="73358" y="927172"/>
                  </a:cubicBezTo>
                  <a:cubicBezTo>
                    <a:pt x="74384" y="926659"/>
                    <a:pt x="74896" y="926147"/>
                    <a:pt x="75921" y="925634"/>
                  </a:cubicBezTo>
                  <a:cubicBezTo>
                    <a:pt x="89761" y="926659"/>
                    <a:pt x="94887" y="937424"/>
                    <a:pt x="106677" y="933836"/>
                  </a:cubicBezTo>
                  <a:cubicBezTo>
                    <a:pt x="114366" y="930247"/>
                    <a:pt x="115904" y="923584"/>
                    <a:pt x="118467" y="915382"/>
                  </a:cubicBezTo>
                  <a:cubicBezTo>
                    <a:pt x="129231" y="915895"/>
                    <a:pt x="138458" y="916407"/>
                    <a:pt x="147685" y="913844"/>
                  </a:cubicBezTo>
                  <a:cubicBezTo>
                    <a:pt x="157937" y="900517"/>
                    <a:pt x="154349" y="891803"/>
                    <a:pt x="146147" y="877962"/>
                  </a:cubicBezTo>
                  <a:cubicBezTo>
                    <a:pt x="152811" y="875400"/>
                    <a:pt x="154861" y="875400"/>
                    <a:pt x="156912" y="867198"/>
                  </a:cubicBezTo>
                  <a:cubicBezTo>
                    <a:pt x="153836" y="865148"/>
                    <a:pt x="150761" y="862585"/>
                    <a:pt x="147685" y="860534"/>
                  </a:cubicBezTo>
                  <a:cubicBezTo>
                    <a:pt x="130257" y="856433"/>
                    <a:pt x="117954" y="871299"/>
                    <a:pt x="107702" y="878988"/>
                  </a:cubicBezTo>
                  <a:cubicBezTo>
                    <a:pt x="72846" y="873349"/>
                    <a:pt x="47216" y="885139"/>
                    <a:pt x="26712" y="856433"/>
                  </a:cubicBezTo>
                  <a:cubicBezTo>
                    <a:pt x="28762" y="854896"/>
                    <a:pt x="31325" y="852845"/>
                    <a:pt x="33376" y="851307"/>
                  </a:cubicBezTo>
                  <a:lnTo>
                    <a:pt x="33376" y="847207"/>
                  </a:lnTo>
                  <a:cubicBezTo>
                    <a:pt x="22099" y="844644"/>
                    <a:pt x="11334" y="842081"/>
                    <a:pt x="57" y="839005"/>
                  </a:cubicBezTo>
                  <a:cubicBezTo>
                    <a:pt x="57" y="834904"/>
                    <a:pt x="-456" y="836442"/>
                    <a:pt x="1595" y="832341"/>
                  </a:cubicBezTo>
                  <a:cubicBezTo>
                    <a:pt x="11334" y="827728"/>
                    <a:pt x="21073" y="822602"/>
                    <a:pt x="30813" y="817989"/>
                  </a:cubicBezTo>
                  <a:cubicBezTo>
                    <a:pt x="39527" y="815938"/>
                    <a:pt x="42090" y="821064"/>
                    <a:pt x="49266" y="817989"/>
                  </a:cubicBezTo>
                  <a:cubicBezTo>
                    <a:pt x="50804" y="803636"/>
                    <a:pt x="70795" y="796459"/>
                    <a:pt x="85148" y="799535"/>
                  </a:cubicBezTo>
                  <a:cubicBezTo>
                    <a:pt x="84123" y="805686"/>
                    <a:pt x="83610" y="811837"/>
                    <a:pt x="82585" y="817989"/>
                  </a:cubicBezTo>
                  <a:cubicBezTo>
                    <a:pt x="83610" y="818501"/>
                    <a:pt x="84123" y="819014"/>
                    <a:pt x="85148" y="819526"/>
                  </a:cubicBezTo>
                  <a:cubicBezTo>
                    <a:pt x="93862" y="818501"/>
                    <a:pt x="103089" y="817989"/>
                    <a:pt x="111803" y="816963"/>
                  </a:cubicBezTo>
                  <a:cubicBezTo>
                    <a:pt x="116417" y="817989"/>
                    <a:pt x="117442" y="824652"/>
                    <a:pt x="126156" y="822089"/>
                  </a:cubicBezTo>
                  <a:cubicBezTo>
                    <a:pt x="130769" y="818501"/>
                    <a:pt x="135895" y="814913"/>
                    <a:pt x="140509" y="811325"/>
                  </a:cubicBezTo>
                  <a:cubicBezTo>
                    <a:pt x="148710" y="810300"/>
                    <a:pt x="156399" y="809787"/>
                    <a:pt x="164601" y="808762"/>
                  </a:cubicBezTo>
                  <a:lnTo>
                    <a:pt x="164601" y="803636"/>
                  </a:lnTo>
                  <a:cubicBezTo>
                    <a:pt x="163063" y="802611"/>
                    <a:pt x="162038" y="802098"/>
                    <a:pt x="160500" y="801073"/>
                  </a:cubicBezTo>
                  <a:cubicBezTo>
                    <a:pt x="152811" y="798510"/>
                    <a:pt x="142559" y="801073"/>
                    <a:pt x="137946" y="795947"/>
                  </a:cubicBezTo>
                  <a:cubicBezTo>
                    <a:pt x="135895" y="789283"/>
                    <a:pt x="139483" y="784157"/>
                    <a:pt x="132820" y="780056"/>
                  </a:cubicBezTo>
                  <a:lnTo>
                    <a:pt x="96938" y="780056"/>
                  </a:lnTo>
                  <a:cubicBezTo>
                    <a:pt x="86173" y="769292"/>
                    <a:pt x="82073" y="753401"/>
                    <a:pt x="69258" y="744175"/>
                  </a:cubicBezTo>
                  <a:cubicBezTo>
                    <a:pt x="57980" y="736486"/>
                    <a:pt x="40552" y="736998"/>
                    <a:pt x="32351" y="726746"/>
                  </a:cubicBezTo>
                  <a:cubicBezTo>
                    <a:pt x="33888" y="721620"/>
                    <a:pt x="34914" y="717007"/>
                    <a:pt x="36451" y="711881"/>
                  </a:cubicBezTo>
                  <a:cubicBezTo>
                    <a:pt x="127694" y="713419"/>
                    <a:pt x="86173" y="669335"/>
                    <a:pt x="128206" y="654983"/>
                  </a:cubicBezTo>
                  <a:cubicBezTo>
                    <a:pt x="153324" y="646269"/>
                    <a:pt x="176390" y="658571"/>
                    <a:pt x="185105" y="644218"/>
                  </a:cubicBezTo>
                  <a:cubicBezTo>
                    <a:pt x="182542" y="641655"/>
                    <a:pt x="179979" y="639092"/>
                    <a:pt x="176903" y="636017"/>
                  </a:cubicBezTo>
                  <a:cubicBezTo>
                    <a:pt x="177928" y="634991"/>
                    <a:pt x="178441" y="634479"/>
                    <a:pt x="179466" y="633454"/>
                  </a:cubicBezTo>
                  <a:cubicBezTo>
                    <a:pt x="194844" y="631916"/>
                    <a:pt x="210222" y="630891"/>
                    <a:pt x="226112" y="629353"/>
                  </a:cubicBezTo>
                  <a:cubicBezTo>
                    <a:pt x="234827" y="622689"/>
                    <a:pt x="244053" y="616025"/>
                    <a:pt x="252767" y="609361"/>
                  </a:cubicBezTo>
                  <a:cubicBezTo>
                    <a:pt x="259944" y="610387"/>
                    <a:pt x="267120" y="611924"/>
                    <a:pt x="271221" y="616025"/>
                  </a:cubicBezTo>
                  <a:lnTo>
                    <a:pt x="271221" y="617563"/>
                  </a:lnTo>
                  <a:cubicBezTo>
                    <a:pt x="268145" y="619613"/>
                    <a:pt x="265070" y="622176"/>
                    <a:pt x="261994" y="624227"/>
                  </a:cubicBezTo>
                  <a:cubicBezTo>
                    <a:pt x="263532" y="626277"/>
                    <a:pt x="265582" y="628840"/>
                    <a:pt x="267120" y="630891"/>
                  </a:cubicBezTo>
                  <a:cubicBezTo>
                    <a:pt x="280960" y="629865"/>
                    <a:pt x="280960" y="623714"/>
                    <a:pt x="291212" y="620126"/>
                  </a:cubicBezTo>
                  <a:cubicBezTo>
                    <a:pt x="292750" y="625765"/>
                    <a:pt x="293775" y="627302"/>
                    <a:pt x="297876" y="630891"/>
                  </a:cubicBezTo>
                  <a:cubicBezTo>
                    <a:pt x="315304" y="630378"/>
                    <a:pt x="329144" y="625252"/>
                    <a:pt x="342985" y="629353"/>
                  </a:cubicBezTo>
                  <a:cubicBezTo>
                    <a:pt x="343497" y="634479"/>
                    <a:pt x="344010" y="638580"/>
                    <a:pt x="347085" y="641143"/>
                  </a:cubicBezTo>
                  <a:cubicBezTo>
                    <a:pt x="369640" y="651907"/>
                    <a:pt x="383992" y="637042"/>
                    <a:pt x="414748" y="642680"/>
                  </a:cubicBezTo>
                  <a:cubicBezTo>
                    <a:pt x="429101" y="647806"/>
                    <a:pt x="443966" y="653445"/>
                    <a:pt x="458319" y="658571"/>
                  </a:cubicBezTo>
                  <a:lnTo>
                    <a:pt x="494201" y="658571"/>
                  </a:lnTo>
                  <a:cubicBezTo>
                    <a:pt x="505478" y="661134"/>
                    <a:pt x="518293" y="668310"/>
                    <a:pt x="536746" y="665235"/>
                  </a:cubicBezTo>
                  <a:cubicBezTo>
                    <a:pt x="545461" y="664209"/>
                    <a:pt x="554687" y="663697"/>
                    <a:pt x="563401" y="662672"/>
                  </a:cubicBezTo>
                  <a:cubicBezTo>
                    <a:pt x="577754" y="667285"/>
                    <a:pt x="591594" y="672411"/>
                    <a:pt x="605947" y="677537"/>
                  </a:cubicBezTo>
                  <a:lnTo>
                    <a:pt x="605947" y="923071"/>
                  </a:lnTo>
                  <a:cubicBezTo>
                    <a:pt x="605947" y="952289"/>
                    <a:pt x="598258" y="1003036"/>
                    <a:pt x="608510" y="1026616"/>
                  </a:cubicBezTo>
                  <a:cubicBezTo>
                    <a:pt x="621838" y="1028154"/>
                    <a:pt x="635678" y="1024053"/>
                    <a:pt x="648493" y="1021490"/>
                  </a:cubicBezTo>
                  <a:cubicBezTo>
                    <a:pt x="655156" y="1032767"/>
                    <a:pt x="682837" y="1071212"/>
                    <a:pt x="693601" y="1069161"/>
                  </a:cubicBezTo>
                  <a:cubicBezTo>
                    <a:pt x="710004" y="1065061"/>
                    <a:pt x="712055" y="1055834"/>
                    <a:pt x="722819" y="1048145"/>
                  </a:cubicBezTo>
                  <a:cubicBezTo>
                    <a:pt x="729996" y="1044557"/>
                    <a:pt x="736659" y="1046094"/>
                    <a:pt x="743836" y="1048145"/>
                  </a:cubicBezTo>
                  <a:cubicBezTo>
                    <a:pt x="752550" y="1071724"/>
                    <a:pt x="775104" y="1079926"/>
                    <a:pt x="788944" y="1098379"/>
                  </a:cubicBezTo>
                  <a:cubicBezTo>
                    <a:pt x="797658" y="1114270"/>
                    <a:pt x="806885" y="1130160"/>
                    <a:pt x="815599" y="1146051"/>
                  </a:cubicBezTo>
                  <a:cubicBezTo>
                    <a:pt x="827389" y="1157841"/>
                    <a:pt x="847893" y="1158353"/>
                    <a:pt x="858145" y="1171168"/>
                  </a:cubicBezTo>
                  <a:cubicBezTo>
                    <a:pt x="855069" y="1184496"/>
                    <a:pt x="859683" y="1185521"/>
                    <a:pt x="863271" y="1196285"/>
                  </a:cubicBezTo>
                  <a:cubicBezTo>
                    <a:pt x="858657" y="1199874"/>
                    <a:pt x="853531" y="1203462"/>
                    <a:pt x="848918" y="1207050"/>
                  </a:cubicBezTo>
                  <a:cubicBezTo>
                    <a:pt x="845330" y="1203462"/>
                    <a:pt x="844817" y="1205000"/>
                    <a:pt x="839691" y="1205512"/>
                  </a:cubicBezTo>
                  <a:cubicBezTo>
                    <a:pt x="841229" y="1198848"/>
                    <a:pt x="840717" y="1193210"/>
                    <a:pt x="838154" y="1188084"/>
                  </a:cubicBezTo>
                  <a:lnTo>
                    <a:pt x="833028" y="1188084"/>
                  </a:lnTo>
                  <a:cubicBezTo>
                    <a:pt x="831490" y="1190134"/>
                    <a:pt x="829439" y="1192697"/>
                    <a:pt x="827902" y="1194748"/>
                  </a:cubicBezTo>
                  <a:cubicBezTo>
                    <a:pt x="822263" y="1190134"/>
                    <a:pt x="820725" y="1188084"/>
                    <a:pt x="813549" y="1188084"/>
                  </a:cubicBezTo>
                  <a:cubicBezTo>
                    <a:pt x="812524" y="1193210"/>
                    <a:pt x="812011" y="1197823"/>
                    <a:pt x="810986" y="1202949"/>
                  </a:cubicBezTo>
                  <a:cubicBezTo>
                    <a:pt x="805347" y="1199361"/>
                    <a:pt x="802784" y="1196285"/>
                    <a:pt x="795095" y="1197823"/>
                  </a:cubicBezTo>
                  <a:cubicBezTo>
                    <a:pt x="794070" y="1200899"/>
                    <a:pt x="793558" y="1203974"/>
                    <a:pt x="792532" y="1207050"/>
                  </a:cubicBezTo>
                  <a:cubicBezTo>
                    <a:pt x="790995" y="1206025"/>
                    <a:pt x="789969" y="1205512"/>
                    <a:pt x="788432" y="1204487"/>
                  </a:cubicBezTo>
                  <a:cubicBezTo>
                    <a:pt x="789969" y="1188596"/>
                    <a:pt x="790482" y="1183470"/>
                    <a:pt x="784331" y="1171168"/>
                  </a:cubicBezTo>
                  <a:lnTo>
                    <a:pt x="784331" y="1169630"/>
                  </a:lnTo>
                  <a:cubicBezTo>
                    <a:pt x="794070" y="1172706"/>
                    <a:pt x="794070" y="1178344"/>
                    <a:pt x="805347" y="1180395"/>
                  </a:cubicBezTo>
                  <a:cubicBezTo>
                    <a:pt x="809448" y="1175269"/>
                    <a:pt x="815087" y="1172706"/>
                    <a:pt x="818675" y="1167067"/>
                  </a:cubicBezTo>
                  <a:cubicBezTo>
                    <a:pt x="817137" y="1154252"/>
                    <a:pt x="810473" y="1149639"/>
                    <a:pt x="804322" y="1141950"/>
                  </a:cubicBezTo>
                  <a:lnTo>
                    <a:pt x="796121" y="1141950"/>
                  </a:lnTo>
                  <a:cubicBezTo>
                    <a:pt x="795095" y="1143488"/>
                    <a:pt x="794583" y="1144513"/>
                    <a:pt x="793558" y="1146051"/>
                  </a:cubicBezTo>
                  <a:cubicBezTo>
                    <a:pt x="792532" y="1148614"/>
                    <a:pt x="792020" y="1151177"/>
                    <a:pt x="790995" y="1154252"/>
                  </a:cubicBezTo>
                  <a:cubicBezTo>
                    <a:pt x="788944" y="1148614"/>
                    <a:pt x="789457" y="1150152"/>
                    <a:pt x="785869" y="1147589"/>
                  </a:cubicBezTo>
                  <a:cubicBezTo>
                    <a:pt x="782281" y="1149639"/>
                    <a:pt x="778692" y="1152202"/>
                    <a:pt x="775104" y="1154252"/>
                  </a:cubicBezTo>
                  <a:cubicBezTo>
                    <a:pt x="772029" y="1150152"/>
                    <a:pt x="774592" y="1151177"/>
                    <a:pt x="769978" y="1151690"/>
                  </a:cubicBezTo>
                  <a:cubicBezTo>
                    <a:pt x="768440" y="1154765"/>
                    <a:pt x="766390" y="1157841"/>
                    <a:pt x="764852" y="1160916"/>
                  </a:cubicBezTo>
                  <a:cubicBezTo>
                    <a:pt x="764340" y="1154252"/>
                    <a:pt x="763827" y="1147589"/>
                    <a:pt x="763314" y="1140925"/>
                  </a:cubicBezTo>
                  <a:cubicBezTo>
                    <a:pt x="776642" y="1137849"/>
                    <a:pt x="778692" y="1131698"/>
                    <a:pt x="785869" y="1123497"/>
                  </a:cubicBezTo>
                  <a:cubicBezTo>
                    <a:pt x="784331" y="1111707"/>
                    <a:pt x="779718" y="1102993"/>
                    <a:pt x="771516" y="1098379"/>
                  </a:cubicBezTo>
                  <a:cubicBezTo>
                    <a:pt x="769978" y="1099405"/>
                    <a:pt x="768953" y="1099917"/>
                    <a:pt x="767415" y="1100942"/>
                  </a:cubicBezTo>
                  <a:cubicBezTo>
                    <a:pt x="768440" y="1109656"/>
                    <a:pt x="772029" y="1117345"/>
                    <a:pt x="767415" y="1121959"/>
                  </a:cubicBezTo>
                  <a:cubicBezTo>
                    <a:pt x="764340" y="1124522"/>
                    <a:pt x="761264" y="1127085"/>
                    <a:pt x="758188" y="1130160"/>
                  </a:cubicBezTo>
                  <a:cubicBezTo>
                    <a:pt x="757676" y="1125034"/>
                    <a:pt x="757163" y="1119396"/>
                    <a:pt x="756651" y="1114270"/>
                  </a:cubicBezTo>
                  <a:cubicBezTo>
                    <a:pt x="755113" y="1113757"/>
                    <a:pt x="754088" y="1113245"/>
                    <a:pt x="752550" y="1112732"/>
                  </a:cubicBezTo>
                  <a:cubicBezTo>
                    <a:pt x="751012" y="1113245"/>
                    <a:pt x="748962" y="1113757"/>
                    <a:pt x="747424" y="1114270"/>
                  </a:cubicBezTo>
                  <a:cubicBezTo>
                    <a:pt x="743323" y="1127597"/>
                    <a:pt x="752550" y="1138362"/>
                    <a:pt x="751525" y="1152715"/>
                  </a:cubicBezTo>
                  <a:lnTo>
                    <a:pt x="749987" y="1152715"/>
                  </a:lnTo>
                  <a:cubicBezTo>
                    <a:pt x="744348" y="1130160"/>
                    <a:pt x="721794" y="1124522"/>
                    <a:pt x="718206" y="1103505"/>
                  </a:cubicBezTo>
                  <a:cubicBezTo>
                    <a:pt x="719744" y="1102480"/>
                    <a:pt x="720769" y="1101968"/>
                    <a:pt x="722307" y="1100942"/>
                  </a:cubicBezTo>
                  <a:cubicBezTo>
                    <a:pt x="724357" y="1100430"/>
                    <a:pt x="726920" y="1099917"/>
                    <a:pt x="728970" y="1099405"/>
                  </a:cubicBezTo>
                  <a:cubicBezTo>
                    <a:pt x="731533" y="1107093"/>
                    <a:pt x="735121" y="1109144"/>
                    <a:pt x="744861" y="1110169"/>
                  </a:cubicBezTo>
                  <a:cubicBezTo>
                    <a:pt x="746399" y="1108631"/>
                    <a:pt x="747424" y="1106581"/>
                    <a:pt x="748962" y="1105043"/>
                  </a:cubicBezTo>
                  <a:cubicBezTo>
                    <a:pt x="758188" y="1088127"/>
                    <a:pt x="746911" y="1071212"/>
                    <a:pt x="739735" y="1062498"/>
                  </a:cubicBezTo>
                  <a:lnTo>
                    <a:pt x="735634" y="1062498"/>
                  </a:lnTo>
                  <a:cubicBezTo>
                    <a:pt x="735121" y="1063010"/>
                    <a:pt x="734609" y="1063523"/>
                    <a:pt x="734096" y="1064035"/>
                  </a:cubicBezTo>
                  <a:cubicBezTo>
                    <a:pt x="735634" y="1073262"/>
                    <a:pt x="737684" y="1082489"/>
                    <a:pt x="739222" y="1091716"/>
                  </a:cubicBezTo>
                  <a:cubicBezTo>
                    <a:pt x="731021" y="1086590"/>
                    <a:pt x="721794" y="1080438"/>
                    <a:pt x="710004" y="1078901"/>
                  </a:cubicBezTo>
                  <a:close/>
                  <a:moveTo>
                    <a:pt x="7896619" y="606286"/>
                  </a:moveTo>
                  <a:cubicBezTo>
                    <a:pt x="7916610" y="605773"/>
                    <a:pt x="7928913" y="609874"/>
                    <a:pt x="7940189" y="617050"/>
                  </a:cubicBezTo>
                  <a:lnTo>
                    <a:pt x="7940189" y="621151"/>
                  </a:lnTo>
                  <a:cubicBezTo>
                    <a:pt x="7924812" y="627302"/>
                    <a:pt x="7869451" y="633966"/>
                    <a:pt x="7859199" y="627815"/>
                  </a:cubicBezTo>
                  <a:cubicBezTo>
                    <a:pt x="7858174" y="627302"/>
                    <a:pt x="7857661" y="626790"/>
                    <a:pt x="7856636" y="626277"/>
                  </a:cubicBezTo>
                  <a:cubicBezTo>
                    <a:pt x="7859199" y="623202"/>
                    <a:pt x="7861762" y="620126"/>
                    <a:pt x="7864838" y="617050"/>
                  </a:cubicBezTo>
                  <a:cubicBezTo>
                    <a:pt x="7875602" y="612950"/>
                    <a:pt x="7885854" y="609874"/>
                    <a:pt x="7896619" y="606286"/>
                  </a:cubicBezTo>
                  <a:close/>
                  <a:moveTo>
                    <a:pt x="5620687" y="534522"/>
                  </a:moveTo>
                  <a:cubicBezTo>
                    <a:pt x="5624275" y="537598"/>
                    <a:pt x="5623762" y="536060"/>
                    <a:pt x="5624788" y="542724"/>
                  </a:cubicBezTo>
                  <a:cubicBezTo>
                    <a:pt x="5624275" y="543749"/>
                    <a:pt x="5623762" y="544262"/>
                    <a:pt x="5623250" y="545287"/>
                  </a:cubicBezTo>
                  <a:cubicBezTo>
                    <a:pt x="5616073" y="545287"/>
                    <a:pt x="5613510" y="544774"/>
                    <a:pt x="5609922" y="541186"/>
                  </a:cubicBezTo>
                  <a:cubicBezTo>
                    <a:pt x="5610435" y="540161"/>
                    <a:pt x="5610947" y="539648"/>
                    <a:pt x="5611460" y="538623"/>
                  </a:cubicBezTo>
                  <a:cubicBezTo>
                    <a:pt x="5614536" y="537085"/>
                    <a:pt x="5617611" y="535548"/>
                    <a:pt x="5620687" y="534522"/>
                  </a:cubicBezTo>
                  <a:close/>
                  <a:moveTo>
                    <a:pt x="5418723" y="518632"/>
                  </a:moveTo>
                  <a:cubicBezTo>
                    <a:pt x="5431538" y="518119"/>
                    <a:pt x="5440765" y="519144"/>
                    <a:pt x="5446404" y="525296"/>
                  </a:cubicBezTo>
                  <a:lnTo>
                    <a:pt x="5446404" y="526833"/>
                  </a:lnTo>
                  <a:cubicBezTo>
                    <a:pt x="5445379" y="527346"/>
                    <a:pt x="5444866" y="527859"/>
                    <a:pt x="5443841" y="528371"/>
                  </a:cubicBezTo>
                  <a:cubicBezTo>
                    <a:pt x="5433589" y="530934"/>
                    <a:pt x="5422824" y="534010"/>
                    <a:pt x="5412060" y="532472"/>
                  </a:cubicBezTo>
                  <a:lnTo>
                    <a:pt x="5412060" y="525808"/>
                  </a:lnTo>
                  <a:cubicBezTo>
                    <a:pt x="5413597" y="524270"/>
                    <a:pt x="5414623" y="522220"/>
                    <a:pt x="5416160" y="520682"/>
                  </a:cubicBezTo>
                  <a:cubicBezTo>
                    <a:pt x="5417186" y="519144"/>
                    <a:pt x="5418211" y="519144"/>
                    <a:pt x="5418723" y="518632"/>
                  </a:cubicBezTo>
                  <a:close/>
                  <a:moveTo>
                    <a:pt x="7006750" y="502741"/>
                  </a:moveTo>
                  <a:cubicBezTo>
                    <a:pt x="7027766" y="501716"/>
                    <a:pt x="7046732" y="509918"/>
                    <a:pt x="7050321" y="526833"/>
                  </a:cubicBezTo>
                  <a:cubicBezTo>
                    <a:pt x="7049808" y="527346"/>
                    <a:pt x="7049295" y="527859"/>
                    <a:pt x="7048783" y="528371"/>
                  </a:cubicBezTo>
                  <a:cubicBezTo>
                    <a:pt x="7024178" y="528884"/>
                    <a:pt x="6999061" y="526833"/>
                    <a:pt x="6983683" y="517607"/>
                  </a:cubicBezTo>
                  <a:cubicBezTo>
                    <a:pt x="6985220" y="515556"/>
                    <a:pt x="6987271" y="512993"/>
                    <a:pt x="6988809" y="510943"/>
                  </a:cubicBezTo>
                  <a:cubicBezTo>
                    <a:pt x="6994960" y="507867"/>
                    <a:pt x="7001111" y="505304"/>
                    <a:pt x="7006750" y="502741"/>
                  </a:cubicBezTo>
                  <a:close/>
                  <a:moveTo>
                    <a:pt x="1520421" y="668310"/>
                  </a:moveTo>
                  <a:cubicBezTo>
                    <a:pt x="1495816" y="666260"/>
                    <a:pt x="1480951" y="661646"/>
                    <a:pt x="1466085" y="680100"/>
                  </a:cubicBezTo>
                  <a:cubicBezTo>
                    <a:pt x="1469161" y="686251"/>
                    <a:pt x="1470186" y="688814"/>
                    <a:pt x="1479413" y="689327"/>
                  </a:cubicBezTo>
                  <a:cubicBezTo>
                    <a:pt x="1485051" y="685739"/>
                    <a:pt x="1486077" y="683176"/>
                    <a:pt x="1493766" y="681125"/>
                  </a:cubicBezTo>
                  <a:cubicBezTo>
                    <a:pt x="1497354" y="684713"/>
                    <a:pt x="1500942" y="688302"/>
                    <a:pt x="1504530" y="691890"/>
                  </a:cubicBezTo>
                  <a:cubicBezTo>
                    <a:pt x="1504017" y="693940"/>
                    <a:pt x="1503505" y="696503"/>
                    <a:pt x="1502992" y="698553"/>
                  </a:cubicBezTo>
                  <a:cubicBezTo>
                    <a:pt x="1471724" y="713931"/>
                    <a:pt x="1451733" y="705217"/>
                    <a:pt x="1424565" y="695990"/>
                  </a:cubicBezTo>
                  <a:cubicBezTo>
                    <a:pt x="1416876" y="694453"/>
                    <a:pt x="1409700" y="693427"/>
                    <a:pt x="1402011" y="691890"/>
                  </a:cubicBezTo>
                  <a:cubicBezTo>
                    <a:pt x="1395859" y="687276"/>
                    <a:pt x="1399960" y="683688"/>
                    <a:pt x="1388683" y="681125"/>
                  </a:cubicBezTo>
                  <a:cubicBezTo>
                    <a:pt x="1383044" y="687276"/>
                    <a:pt x="1377406" y="693427"/>
                    <a:pt x="1371255" y="699579"/>
                  </a:cubicBezTo>
                  <a:cubicBezTo>
                    <a:pt x="1360490" y="700604"/>
                    <a:pt x="1350238" y="701116"/>
                    <a:pt x="1339474" y="702142"/>
                  </a:cubicBezTo>
                  <a:cubicBezTo>
                    <a:pt x="1317945" y="706755"/>
                    <a:pt x="1265147" y="732385"/>
                    <a:pt x="1240030" y="708805"/>
                  </a:cubicBezTo>
                  <a:cubicBezTo>
                    <a:pt x="1234391" y="704705"/>
                    <a:pt x="1233879" y="693427"/>
                    <a:pt x="1230803" y="687789"/>
                  </a:cubicBezTo>
                  <a:cubicBezTo>
                    <a:pt x="1196459" y="688814"/>
                    <a:pt x="1163653" y="686251"/>
                    <a:pt x="1151351" y="665235"/>
                  </a:cubicBezTo>
                  <a:cubicBezTo>
                    <a:pt x="1176468" y="638580"/>
                    <a:pt x="1247719" y="668823"/>
                    <a:pt x="1275912" y="646781"/>
                  </a:cubicBezTo>
                  <a:lnTo>
                    <a:pt x="1275912" y="645756"/>
                  </a:lnTo>
                  <a:cubicBezTo>
                    <a:pt x="1275399" y="644731"/>
                    <a:pt x="1274887" y="644218"/>
                    <a:pt x="1274374" y="643193"/>
                  </a:cubicBezTo>
                  <a:cubicBezTo>
                    <a:pt x="1240030" y="627815"/>
                    <a:pt x="1153914" y="645243"/>
                    <a:pt x="1132384" y="623202"/>
                  </a:cubicBezTo>
                  <a:lnTo>
                    <a:pt x="1132384" y="619101"/>
                  </a:lnTo>
                  <a:cubicBezTo>
                    <a:pt x="1147250" y="612437"/>
                    <a:pt x="1181594" y="610899"/>
                    <a:pt x="1191846" y="599110"/>
                  </a:cubicBezTo>
                  <a:cubicBezTo>
                    <a:pt x="1190821" y="597572"/>
                    <a:pt x="1190308" y="596547"/>
                    <a:pt x="1189283" y="595009"/>
                  </a:cubicBezTo>
                  <a:lnTo>
                    <a:pt x="1186720" y="595009"/>
                  </a:lnTo>
                  <a:cubicBezTo>
                    <a:pt x="1169804" y="590395"/>
                    <a:pt x="1152376" y="601160"/>
                    <a:pt x="1134947" y="603210"/>
                  </a:cubicBezTo>
                  <a:cubicBezTo>
                    <a:pt x="1134435" y="600135"/>
                    <a:pt x="1133922" y="597059"/>
                    <a:pt x="1133410" y="593984"/>
                  </a:cubicBezTo>
                  <a:cubicBezTo>
                    <a:pt x="1126746" y="591933"/>
                    <a:pt x="1120082" y="589370"/>
                    <a:pt x="1113418" y="587320"/>
                  </a:cubicBezTo>
                  <a:cubicBezTo>
                    <a:pt x="1112906" y="585782"/>
                    <a:pt x="1112393" y="584757"/>
                    <a:pt x="1111881" y="583219"/>
                  </a:cubicBezTo>
                  <a:cubicBezTo>
                    <a:pt x="1119057" y="571429"/>
                    <a:pt x="1125208" y="568866"/>
                    <a:pt x="1125208" y="555539"/>
                  </a:cubicBezTo>
                  <a:cubicBezTo>
                    <a:pt x="1149300" y="544774"/>
                    <a:pt x="1186720" y="516069"/>
                    <a:pt x="1217988" y="521195"/>
                  </a:cubicBezTo>
                  <a:cubicBezTo>
                    <a:pt x="1221576" y="527859"/>
                    <a:pt x="1225165" y="531447"/>
                    <a:pt x="1226190" y="541186"/>
                  </a:cubicBezTo>
                  <a:cubicBezTo>
                    <a:pt x="1220551" y="543749"/>
                    <a:pt x="1214913" y="546312"/>
                    <a:pt x="1208761" y="549388"/>
                  </a:cubicBezTo>
                  <a:cubicBezTo>
                    <a:pt x="1209274" y="551438"/>
                    <a:pt x="1209787" y="554001"/>
                    <a:pt x="1210299" y="556051"/>
                  </a:cubicBezTo>
                  <a:cubicBezTo>
                    <a:pt x="1218501" y="557589"/>
                    <a:pt x="1226702" y="559127"/>
                    <a:pt x="1235417" y="557589"/>
                  </a:cubicBezTo>
                  <a:cubicBezTo>
                    <a:pt x="1236954" y="551951"/>
                    <a:pt x="1237980" y="542724"/>
                    <a:pt x="1242080" y="539136"/>
                  </a:cubicBezTo>
                  <a:cubicBezTo>
                    <a:pt x="1255408" y="531447"/>
                    <a:pt x="1273861" y="540161"/>
                    <a:pt x="1282063" y="545799"/>
                  </a:cubicBezTo>
                  <a:cubicBezTo>
                    <a:pt x="1282576" y="551951"/>
                    <a:pt x="1283088" y="558102"/>
                    <a:pt x="1283601" y="564253"/>
                  </a:cubicBezTo>
                  <a:lnTo>
                    <a:pt x="1285139" y="564253"/>
                  </a:lnTo>
                  <a:cubicBezTo>
                    <a:pt x="1298466" y="559127"/>
                    <a:pt x="1309743" y="562715"/>
                    <a:pt x="1319482" y="559127"/>
                  </a:cubicBezTo>
                  <a:cubicBezTo>
                    <a:pt x="1319995" y="556564"/>
                    <a:pt x="1320508" y="554001"/>
                    <a:pt x="1321020" y="550925"/>
                  </a:cubicBezTo>
                  <a:cubicBezTo>
                    <a:pt x="1315382" y="546312"/>
                    <a:pt x="1309743" y="542211"/>
                    <a:pt x="1303592" y="537598"/>
                  </a:cubicBezTo>
                  <a:lnTo>
                    <a:pt x="1303592" y="536060"/>
                  </a:lnTo>
                  <a:lnTo>
                    <a:pt x="1311793" y="536060"/>
                  </a:lnTo>
                  <a:cubicBezTo>
                    <a:pt x="1345112" y="548875"/>
                    <a:pt x="1341012" y="564253"/>
                    <a:pt x="1356902" y="592958"/>
                  </a:cubicBezTo>
                  <a:cubicBezTo>
                    <a:pt x="1366641" y="592958"/>
                    <a:pt x="1372280" y="590908"/>
                    <a:pt x="1377919" y="587832"/>
                  </a:cubicBezTo>
                  <a:cubicBezTo>
                    <a:pt x="1376381" y="565278"/>
                    <a:pt x="1357415" y="551438"/>
                    <a:pt x="1360490" y="526833"/>
                  </a:cubicBezTo>
                  <a:cubicBezTo>
                    <a:pt x="1361515" y="525296"/>
                    <a:pt x="1362028" y="524270"/>
                    <a:pt x="1363053" y="522733"/>
                  </a:cubicBezTo>
                  <a:cubicBezTo>
                    <a:pt x="1385607" y="525808"/>
                    <a:pt x="1398422" y="536060"/>
                    <a:pt x="1415851" y="538623"/>
                  </a:cubicBezTo>
                  <a:lnTo>
                    <a:pt x="1415851" y="534522"/>
                  </a:lnTo>
                  <a:cubicBezTo>
                    <a:pt x="1410212" y="524783"/>
                    <a:pt x="1397910" y="517094"/>
                    <a:pt x="1388170" y="511968"/>
                  </a:cubicBezTo>
                  <a:cubicBezTo>
                    <a:pt x="1388683" y="510943"/>
                    <a:pt x="1389196" y="510430"/>
                    <a:pt x="1389708" y="509405"/>
                  </a:cubicBezTo>
                  <a:cubicBezTo>
                    <a:pt x="1405086" y="503766"/>
                    <a:pt x="1429691" y="495052"/>
                    <a:pt x="1438918" y="513506"/>
                  </a:cubicBezTo>
                  <a:cubicBezTo>
                    <a:pt x="1430716" y="532472"/>
                    <a:pt x="1411237" y="548362"/>
                    <a:pt x="1425590" y="576043"/>
                  </a:cubicBezTo>
                  <a:cubicBezTo>
                    <a:pt x="1428153" y="580656"/>
                    <a:pt x="1436867" y="585269"/>
                    <a:pt x="1438918" y="589370"/>
                  </a:cubicBezTo>
                  <a:cubicBezTo>
                    <a:pt x="1438405" y="596547"/>
                    <a:pt x="1437892" y="603723"/>
                    <a:pt x="1437380" y="610387"/>
                  </a:cubicBezTo>
                  <a:cubicBezTo>
                    <a:pt x="1451220" y="637554"/>
                    <a:pt x="1501967" y="633454"/>
                    <a:pt x="1516832" y="659596"/>
                  </a:cubicBezTo>
                  <a:cubicBezTo>
                    <a:pt x="1520421" y="662159"/>
                    <a:pt x="1520421" y="662672"/>
                    <a:pt x="1520421" y="668310"/>
                  </a:cubicBezTo>
                  <a:close/>
                  <a:moveTo>
                    <a:pt x="1982271" y="499666"/>
                  </a:moveTo>
                  <a:cubicBezTo>
                    <a:pt x="2015077" y="500691"/>
                    <a:pt x="2064799" y="510430"/>
                    <a:pt x="2077614" y="532985"/>
                  </a:cubicBezTo>
                  <a:cubicBezTo>
                    <a:pt x="2077101" y="534010"/>
                    <a:pt x="2076589" y="534522"/>
                    <a:pt x="2076076" y="535548"/>
                  </a:cubicBezTo>
                  <a:cubicBezTo>
                    <a:pt x="2060698" y="536573"/>
                    <a:pt x="2002775" y="544262"/>
                    <a:pt x="1999187" y="542211"/>
                  </a:cubicBezTo>
                  <a:cubicBezTo>
                    <a:pt x="1992523" y="537598"/>
                    <a:pt x="1994573" y="527859"/>
                    <a:pt x="1989960" y="521195"/>
                  </a:cubicBezTo>
                  <a:cubicBezTo>
                    <a:pt x="1985346" y="514018"/>
                    <a:pt x="1979708" y="515556"/>
                    <a:pt x="1978170" y="503766"/>
                  </a:cubicBezTo>
                  <a:cubicBezTo>
                    <a:pt x="1979708" y="502741"/>
                    <a:pt x="1980733" y="501203"/>
                    <a:pt x="1982271" y="499666"/>
                  </a:cubicBezTo>
                  <a:close/>
                  <a:moveTo>
                    <a:pt x="1852071" y="499666"/>
                  </a:moveTo>
                  <a:cubicBezTo>
                    <a:pt x="1861810" y="500178"/>
                    <a:pt x="1871550" y="500691"/>
                    <a:pt x="1881289" y="501203"/>
                  </a:cubicBezTo>
                  <a:cubicBezTo>
                    <a:pt x="1880776" y="502741"/>
                    <a:pt x="1880264" y="504792"/>
                    <a:pt x="1879751" y="506329"/>
                  </a:cubicBezTo>
                  <a:cubicBezTo>
                    <a:pt x="1820803" y="523758"/>
                    <a:pt x="1850021" y="622689"/>
                    <a:pt x="1893079" y="602185"/>
                  </a:cubicBezTo>
                  <a:lnTo>
                    <a:pt x="1893079" y="593984"/>
                  </a:lnTo>
                  <a:cubicBezTo>
                    <a:pt x="1887440" y="586295"/>
                    <a:pt x="1877188" y="583732"/>
                    <a:pt x="1867962" y="579631"/>
                  </a:cubicBezTo>
                  <a:lnTo>
                    <a:pt x="1867962" y="575530"/>
                  </a:lnTo>
                  <a:cubicBezTo>
                    <a:pt x="1874113" y="571429"/>
                    <a:pt x="1880264" y="567841"/>
                    <a:pt x="1882314" y="559640"/>
                  </a:cubicBezTo>
                  <a:cubicBezTo>
                    <a:pt x="1875651" y="555539"/>
                    <a:pt x="1865399" y="545799"/>
                    <a:pt x="1870525" y="534522"/>
                  </a:cubicBezTo>
                  <a:cubicBezTo>
                    <a:pt x="1875138" y="525296"/>
                    <a:pt x="1940750" y="496590"/>
                    <a:pt x="1955616" y="502741"/>
                  </a:cubicBezTo>
                  <a:cubicBezTo>
                    <a:pt x="1988422" y="519657"/>
                    <a:pt x="1968943" y="564253"/>
                    <a:pt x="1979708" y="575530"/>
                  </a:cubicBezTo>
                  <a:cubicBezTo>
                    <a:pt x="1992523" y="571942"/>
                    <a:pt x="2003287" y="559640"/>
                    <a:pt x="2015590" y="560665"/>
                  </a:cubicBezTo>
                  <a:cubicBezTo>
                    <a:pt x="2017640" y="569379"/>
                    <a:pt x="2021228" y="572454"/>
                    <a:pt x="2029942" y="573992"/>
                  </a:cubicBezTo>
                  <a:cubicBezTo>
                    <a:pt x="2033018" y="567329"/>
                    <a:pt x="2033018" y="558614"/>
                    <a:pt x="2039169" y="554001"/>
                  </a:cubicBezTo>
                  <a:cubicBezTo>
                    <a:pt x="2053009" y="543749"/>
                    <a:pt x="2094530" y="548875"/>
                    <a:pt x="2101706" y="562203"/>
                  </a:cubicBezTo>
                  <a:cubicBezTo>
                    <a:pt x="2103244" y="566816"/>
                    <a:pt x="2104269" y="570917"/>
                    <a:pt x="2105807" y="575530"/>
                  </a:cubicBezTo>
                  <a:cubicBezTo>
                    <a:pt x="2114008" y="577068"/>
                    <a:pt x="2122723" y="579118"/>
                    <a:pt x="2130924" y="580656"/>
                  </a:cubicBezTo>
                  <a:cubicBezTo>
                    <a:pt x="2132462" y="594496"/>
                    <a:pt x="2141176" y="599622"/>
                    <a:pt x="2149378" y="607311"/>
                  </a:cubicBezTo>
                  <a:cubicBezTo>
                    <a:pt x="2167831" y="605261"/>
                    <a:pt x="2169881" y="594496"/>
                    <a:pt x="2190385" y="600647"/>
                  </a:cubicBezTo>
                  <a:cubicBezTo>
                    <a:pt x="2190898" y="602185"/>
                    <a:pt x="2191411" y="603210"/>
                    <a:pt x="2191923" y="604748"/>
                  </a:cubicBezTo>
                  <a:cubicBezTo>
                    <a:pt x="2185772" y="616025"/>
                    <a:pt x="2177058" y="613975"/>
                    <a:pt x="2167831" y="622176"/>
                  </a:cubicBezTo>
                  <a:lnTo>
                    <a:pt x="2167831" y="627302"/>
                  </a:lnTo>
                  <a:cubicBezTo>
                    <a:pt x="2169881" y="628840"/>
                    <a:pt x="2172444" y="629865"/>
                    <a:pt x="2174495" y="631403"/>
                  </a:cubicBezTo>
                  <a:cubicBezTo>
                    <a:pt x="2185772" y="627302"/>
                    <a:pt x="2196537" y="623202"/>
                    <a:pt x="2207814" y="619613"/>
                  </a:cubicBezTo>
                  <a:cubicBezTo>
                    <a:pt x="2209864" y="626277"/>
                    <a:pt x="2209864" y="630891"/>
                    <a:pt x="2216015" y="634479"/>
                  </a:cubicBezTo>
                  <a:cubicBezTo>
                    <a:pt x="2230881" y="639605"/>
                    <a:pt x="2246771" y="633966"/>
                    <a:pt x="2261124" y="641143"/>
                  </a:cubicBezTo>
                  <a:cubicBezTo>
                    <a:pt x="2257536" y="648319"/>
                    <a:pt x="2253947" y="651907"/>
                    <a:pt x="2252922" y="662159"/>
                  </a:cubicBezTo>
                  <a:cubicBezTo>
                    <a:pt x="2253435" y="662672"/>
                    <a:pt x="2253947" y="663184"/>
                    <a:pt x="2254460" y="663697"/>
                  </a:cubicBezTo>
                  <a:cubicBezTo>
                    <a:pt x="2266250" y="662672"/>
                    <a:pt x="2264712" y="658058"/>
                    <a:pt x="2274451" y="655495"/>
                  </a:cubicBezTo>
                  <a:cubicBezTo>
                    <a:pt x="2278552" y="660109"/>
                    <a:pt x="2282653" y="664209"/>
                    <a:pt x="2286241" y="668823"/>
                  </a:cubicBezTo>
                  <a:cubicBezTo>
                    <a:pt x="2285216" y="670361"/>
                    <a:pt x="2284703" y="671386"/>
                    <a:pt x="2283678" y="672924"/>
                  </a:cubicBezTo>
                  <a:cubicBezTo>
                    <a:pt x="2279577" y="674461"/>
                    <a:pt x="2275476" y="676512"/>
                    <a:pt x="2271888" y="678050"/>
                  </a:cubicBezTo>
                  <a:lnTo>
                    <a:pt x="2271888" y="684713"/>
                  </a:lnTo>
                  <a:cubicBezTo>
                    <a:pt x="2273426" y="685739"/>
                    <a:pt x="2274451" y="686251"/>
                    <a:pt x="2275989" y="687276"/>
                  </a:cubicBezTo>
                  <a:cubicBezTo>
                    <a:pt x="2283678" y="689327"/>
                    <a:pt x="2290854" y="691890"/>
                    <a:pt x="2298543" y="693940"/>
                  </a:cubicBezTo>
                  <a:cubicBezTo>
                    <a:pt x="2297006" y="694965"/>
                    <a:pt x="2295980" y="695478"/>
                    <a:pt x="2294443" y="696503"/>
                  </a:cubicBezTo>
                  <a:cubicBezTo>
                    <a:pt x="2285728" y="699066"/>
                    <a:pt x="2274964" y="693940"/>
                    <a:pt x="2266762" y="699066"/>
                  </a:cubicBezTo>
                  <a:cubicBezTo>
                    <a:pt x="2268300" y="739561"/>
                    <a:pt x="2340576" y="735973"/>
                    <a:pt x="2366206" y="752376"/>
                  </a:cubicBezTo>
                  <a:cubicBezTo>
                    <a:pt x="2376971" y="759040"/>
                    <a:pt x="2375946" y="774418"/>
                    <a:pt x="2387223" y="780056"/>
                  </a:cubicBezTo>
                  <a:cubicBezTo>
                    <a:pt x="2403113" y="785695"/>
                    <a:pt x="2416953" y="781082"/>
                    <a:pt x="2425668" y="793384"/>
                  </a:cubicBezTo>
                  <a:cubicBezTo>
                    <a:pt x="2407214" y="799022"/>
                    <a:pt x="2396962" y="810300"/>
                    <a:pt x="2391324" y="829266"/>
                  </a:cubicBezTo>
                  <a:cubicBezTo>
                    <a:pt x="2371845" y="829266"/>
                    <a:pt x="2370307" y="836955"/>
                    <a:pt x="2364668" y="850282"/>
                  </a:cubicBezTo>
                  <a:lnTo>
                    <a:pt x="2359542" y="850282"/>
                  </a:lnTo>
                  <a:cubicBezTo>
                    <a:pt x="2347240" y="839005"/>
                    <a:pt x="2304182" y="791334"/>
                    <a:pt x="2285216" y="796972"/>
                  </a:cubicBezTo>
                  <a:cubicBezTo>
                    <a:pt x="2283678" y="797997"/>
                    <a:pt x="2281628" y="798510"/>
                    <a:pt x="2280090" y="799535"/>
                  </a:cubicBezTo>
                  <a:cubicBezTo>
                    <a:pt x="2277014" y="813375"/>
                    <a:pt x="2280090" y="817989"/>
                    <a:pt x="2271888" y="827215"/>
                  </a:cubicBezTo>
                  <a:cubicBezTo>
                    <a:pt x="2276502" y="856946"/>
                    <a:pt x="2303157" y="850282"/>
                    <a:pt x="2323661" y="864635"/>
                  </a:cubicBezTo>
                  <a:cubicBezTo>
                    <a:pt x="2334425" y="871811"/>
                    <a:pt x="2328787" y="885139"/>
                    <a:pt x="2335450" y="896416"/>
                  </a:cubicBezTo>
                  <a:cubicBezTo>
                    <a:pt x="2340064" y="900004"/>
                    <a:pt x="2345190" y="903592"/>
                    <a:pt x="2349803" y="907181"/>
                  </a:cubicBezTo>
                  <a:cubicBezTo>
                    <a:pt x="2342114" y="950239"/>
                    <a:pt x="2274964" y="900517"/>
                    <a:pt x="2247796" y="902055"/>
                  </a:cubicBezTo>
                  <a:lnTo>
                    <a:pt x="2247796" y="906155"/>
                  </a:lnTo>
                  <a:cubicBezTo>
                    <a:pt x="2248309" y="907181"/>
                    <a:pt x="2248822" y="907693"/>
                    <a:pt x="2249334" y="908718"/>
                  </a:cubicBezTo>
                  <a:cubicBezTo>
                    <a:pt x="2273939" y="913844"/>
                    <a:pt x="2302132" y="943062"/>
                    <a:pt x="2311871" y="964591"/>
                  </a:cubicBezTo>
                  <a:cubicBezTo>
                    <a:pt x="2311358" y="965617"/>
                    <a:pt x="2310846" y="966129"/>
                    <a:pt x="2310333" y="967154"/>
                  </a:cubicBezTo>
                  <a:cubicBezTo>
                    <a:pt x="2274964" y="966642"/>
                    <a:pt x="2260611" y="944600"/>
                    <a:pt x="2237544" y="933836"/>
                  </a:cubicBezTo>
                  <a:cubicBezTo>
                    <a:pt x="2220629" y="926147"/>
                    <a:pt x="2200125" y="928710"/>
                    <a:pt x="2187310" y="919483"/>
                  </a:cubicBezTo>
                  <a:cubicBezTo>
                    <a:pt x="2186285" y="908718"/>
                    <a:pt x="2185259" y="899492"/>
                    <a:pt x="2180646" y="892828"/>
                  </a:cubicBezTo>
                  <a:cubicBezTo>
                    <a:pt x="2153478" y="888727"/>
                    <a:pt x="2158604" y="857459"/>
                    <a:pt x="2115546" y="867711"/>
                  </a:cubicBezTo>
                  <a:cubicBezTo>
                    <a:pt x="2112983" y="874887"/>
                    <a:pt x="2113496" y="876425"/>
                    <a:pt x="2103756" y="876937"/>
                  </a:cubicBezTo>
                  <a:cubicBezTo>
                    <a:pt x="2082740" y="871811"/>
                    <a:pt x="2059160" y="882576"/>
                    <a:pt x="2042757" y="872837"/>
                  </a:cubicBezTo>
                  <a:cubicBezTo>
                    <a:pt x="2042245" y="869248"/>
                    <a:pt x="2041732" y="865660"/>
                    <a:pt x="2041220" y="862072"/>
                  </a:cubicBezTo>
                  <a:cubicBezTo>
                    <a:pt x="2064286" y="820039"/>
                    <a:pt x="2114521" y="866685"/>
                    <a:pt x="2142201" y="831316"/>
                  </a:cubicBezTo>
                  <a:cubicBezTo>
                    <a:pt x="2138100" y="822089"/>
                    <a:pt x="2132974" y="816451"/>
                    <a:pt x="2131437" y="804661"/>
                  </a:cubicBezTo>
                  <a:cubicBezTo>
                    <a:pt x="2149890" y="782107"/>
                    <a:pt x="2192948" y="788258"/>
                    <a:pt x="2201663" y="816451"/>
                  </a:cubicBezTo>
                  <a:cubicBezTo>
                    <a:pt x="2218066" y="816451"/>
                    <a:pt x="2231906" y="810300"/>
                    <a:pt x="2238570" y="800560"/>
                  </a:cubicBezTo>
                  <a:lnTo>
                    <a:pt x="2238570" y="796459"/>
                  </a:lnTo>
                  <a:cubicBezTo>
                    <a:pt x="2230368" y="789796"/>
                    <a:pt x="2222679" y="777493"/>
                    <a:pt x="2210889" y="775443"/>
                  </a:cubicBezTo>
                  <a:cubicBezTo>
                    <a:pt x="2194999" y="772367"/>
                    <a:pt x="2183722" y="786720"/>
                    <a:pt x="2164243" y="782107"/>
                  </a:cubicBezTo>
                  <a:lnTo>
                    <a:pt x="2164243" y="780569"/>
                  </a:lnTo>
                  <a:cubicBezTo>
                    <a:pt x="2187310" y="745200"/>
                    <a:pt x="2147327" y="720595"/>
                    <a:pt x="2124260" y="718032"/>
                  </a:cubicBezTo>
                  <a:cubicBezTo>
                    <a:pt x="2110420" y="671386"/>
                    <a:pt x="2092479" y="717007"/>
                    <a:pt x="2074026" y="706242"/>
                  </a:cubicBezTo>
                  <a:cubicBezTo>
                    <a:pt x="2074538" y="705217"/>
                    <a:pt x="2075051" y="704705"/>
                    <a:pt x="2075563" y="703679"/>
                  </a:cubicBezTo>
                  <a:cubicBezTo>
                    <a:pt x="2084278" y="701629"/>
                    <a:pt x="2091967" y="698041"/>
                    <a:pt x="2096580" y="691890"/>
                  </a:cubicBezTo>
                  <a:cubicBezTo>
                    <a:pt x="2094017" y="682150"/>
                    <a:pt x="2024816" y="632941"/>
                    <a:pt x="2011489" y="638580"/>
                  </a:cubicBezTo>
                  <a:cubicBezTo>
                    <a:pt x="2010976" y="641143"/>
                    <a:pt x="2010464" y="643706"/>
                    <a:pt x="2009951" y="646781"/>
                  </a:cubicBezTo>
                  <a:cubicBezTo>
                    <a:pt x="2014564" y="650882"/>
                    <a:pt x="2018665" y="654983"/>
                    <a:pt x="2023279" y="658571"/>
                  </a:cubicBezTo>
                  <a:cubicBezTo>
                    <a:pt x="2022766" y="659596"/>
                    <a:pt x="2022253" y="660109"/>
                    <a:pt x="2021741" y="661134"/>
                  </a:cubicBezTo>
                  <a:cubicBezTo>
                    <a:pt x="2002775" y="661134"/>
                    <a:pt x="1990985" y="654470"/>
                    <a:pt x="1975094" y="652932"/>
                  </a:cubicBezTo>
                  <a:cubicBezTo>
                    <a:pt x="1963305" y="651907"/>
                    <a:pt x="1960229" y="663184"/>
                    <a:pt x="1949977" y="664722"/>
                  </a:cubicBezTo>
                  <a:cubicBezTo>
                    <a:pt x="1948439" y="664722"/>
                    <a:pt x="1858735" y="654983"/>
                    <a:pt x="1854634" y="652932"/>
                  </a:cubicBezTo>
                  <a:cubicBezTo>
                    <a:pt x="1851046" y="648832"/>
                    <a:pt x="1847458" y="644731"/>
                    <a:pt x="1843870" y="641143"/>
                  </a:cubicBezTo>
                  <a:cubicBezTo>
                    <a:pt x="1824391" y="632941"/>
                    <a:pt x="1794148" y="655495"/>
                    <a:pt x="1784408" y="621151"/>
                  </a:cubicBezTo>
                  <a:lnTo>
                    <a:pt x="1786971" y="621151"/>
                  </a:lnTo>
                  <a:lnTo>
                    <a:pt x="1830542" y="621151"/>
                  </a:lnTo>
                  <a:cubicBezTo>
                    <a:pt x="1831055" y="619101"/>
                    <a:pt x="1831567" y="616538"/>
                    <a:pt x="1832080" y="614487"/>
                  </a:cubicBezTo>
                  <a:cubicBezTo>
                    <a:pt x="1830542" y="613462"/>
                    <a:pt x="1829517" y="612950"/>
                    <a:pt x="1827979" y="611924"/>
                  </a:cubicBezTo>
                  <a:cubicBezTo>
                    <a:pt x="1816702" y="604236"/>
                    <a:pt x="1791585" y="605773"/>
                    <a:pt x="1776207" y="602698"/>
                  </a:cubicBezTo>
                  <a:cubicBezTo>
                    <a:pt x="1750577" y="535548"/>
                    <a:pt x="1811576" y="517094"/>
                    <a:pt x="1852071" y="499666"/>
                  </a:cubicBezTo>
                  <a:close/>
                  <a:moveTo>
                    <a:pt x="1767492" y="901029"/>
                  </a:moveTo>
                  <a:cubicBezTo>
                    <a:pt x="1737249" y="903080"/>
                    <a:pt x="1715208" y="883088"/>
                    <a:pt x="1685477" y="887702"/>
                  </a:cubicBezTo>
                  <a:cubicBezTo>
                    <a:pt x="1684452" y="892828"/>
                    <a:pt x="1683939" y="891290"/>
                    <a:pt x="1688040" y="894366"/>
                  </a:cubicBezTo>
                  <a:cubicBezTo>
                    <a:pt x="1705981" y="904618"/>
                    <a:pt x="1728023" y="911281"/>
                    <a:pt x="1750577" y="915382"/>
                  </a:cubicBezTo>
                  <a:cubicBezTo>
                    <a:pt x="1751602" y="916920"/>
                    <a:pt x="1752115" y="918970"/>
                    <a:pt x="1753140" y="920508"/>
                  </a:cubicBezTo>
                  <a:cubicBezTo>
                    <a:pt x="1744426" y="933836"/>
                    <a:pt x="1724434" y="926147"/>
                    <a:pt x="1713157" y="936399"/>
                  </a:cubicBezTo>
                  <a:cubicBezTo>
                    <a:pt x="1715720" y="949726"/>
                    <a:pt x="1703930" y="948188"/>
                    <a:pt x="1697267" y="957415"/>
                  </a:cubicBezTo>
                  <a:cubicBezTo>
                    <a:pt x="1695729" y="962541"/>
                    <a:pt x="1694704" y="968180"/>
                    <a:pt x="1693166" y="973306"/>
                  </a:cubicBezTo>
                  <a:cubicBezTo>
                    <a:pt x="1688040" y="975356"/>
                    <a:pt x="1682401" y="977919"/>
                    <a:pt x="1677275" y="979969"/>
                  </a:cubicBezTo>
                  <a:cubicBezTo>
                    <a:pt x="1663948" y="997910"/>
                    <a:pt x="1655746" y="1036355"/>
                    <a:pt x="1659847" y="1067624"/>
                  </a:cubicBezTo>
                  <a:cubicBezTo>
                    <a:pt x="1668561" y="1075825"/>
                    <a:pt x="1688553" y="1074287"/>
                    <a:pt x="1698292" y="1080951"/>
                  </a:cubicBezTo>
                  <a:cubicBezTo>
                    <a:pt x="1704443" y="1103505"/>
                    <a:pt x="1712132" y="1112219"/>
                    <a:pt x="1707519" y="1134261"/>
                  </a:cubicBezTo>
                  <a:cubicBezTo>
                    <a:pt x="1708544" y="1134774"/>
                    <a:pt x="1709056" y="1135286"/>
                    <a:pt x="1710082" y="1135799"/>
                  </a:cubicBezTo>
                  <a:cubicBezTo>
                    <a:pt x="1722384" y="1132211"/>
                    <a:pt x="1734686" y="1128623"/>
                    <a:pt x="1746989" y="1125034"/>
                  </a:cubicBezTo>
                  <a:cubicBezTo>
                    <a:pt x="1753140" y="1128623"/>
                    <a:pt x="1759291" y="1132211"/>
                    <a:pt x="1765442" y="1135799"/>
                  </a:cubicBezTo>
                  <a:cubicBezTo>
                    <a:pt x="1775694" y="1137337"/>
                    <a:pt x="1785946" y="1139387"/>
                    <a:pt x="1796198" y="1140925"/>
                  </a:cubicBezTo>
                  <a:cubicBezTo>
                    <a:pt x="1822340" y="1155790"/>
                    <a:pt x="1848996" y="1180907"/>
                    <a:pt x="1879751" y="1191159"/>
                  </a:cubicBezTo>
                  <a:cubicBezTo>
                    <a:pt x="1899230" y="1192697"/>
                    <a:pt x="1918709" y="1193722"/>
                    <a:pt x="1938187" y="1195260"/>
                  </a:cubicBezTo>
                  <a:cubicBezTo>
                    <a:pt x="1939725" y="1196798"/>
                    <a:pt x="1941776" y="1198848"/>
                    <a:pt x="1943313" y="1200386"/>
                  </a:cubicBezTo>
                  <a:cubicBezTo>
                    <a:pt x="1941263" y="1214226"/>
                    <a:pt x="1935112" y="1241907"/>
                    <a:pt x="1941776" y="1261385"/>
                  </a:cubicBezTo>
                  <a:cubicBezTo>
                    <a:pt x="1945876" y="1273175"/>
                    <a:pt x="1988935" y="1318284"/>
                    <a:pt x="2004312" y="1319821"/>
                  </a:cubicBezTo>
                  <a:cubicBezTo>
                    <a:pt x="2004825" y="1311107"/>
                    <a:pt x="2007388" y="1308032"/>
                    <a:pt x="2012514" y="1303931"/>
                  </a:cubicBezTo>
                  <a:cubicBezTo>
                    <a:pt x="2017127" y="1305981"/>
                    <a:pt x="2021228" y="1308544"/>
                    <a:pt x="2025842" y="1310595"/>
                  </a:cubicBezTo>
                  <a:cubicBezTo>
                    <a:pt x="2026354" y="1310082"/>
                    <a:pt x="2026867" y="1309569"/>
                    <a:pt x="2027379" y="1309057"/>
                  </a:cubicBezTo>
                  <a:cubicBezTo>
                    <a:pt x="2026354" y="1293679"/>
                    <a:pt x="2019690" y="1295217"/>
                    <a:pt x="2031480" y="1286503"/>
                  </a:cubicBezTo>
                  <a:cubicBezTo>
                    <a:pt x="2031993" y="1284965"/>
                    <a:pt x="2032505" y="1283940"/>
                    <a:pt x="2033018" y="1282402"/>
                  </a:cubicBezTo>
                  <a:cubicBezTo>
                    <a:pt x="2030455" y="1265999"/>
                    <a:pt x="2008413" y="1209613"/>
                    <a:pt x="2008926" y="1202949"/>
                  </a:cubicBezTo>
                  <a:cubicBezTo>
                    <a:pt x="2049934" y="1203462"/>
                    <a:pt x="2092479" y="1159891"/>
                    <a:pt x="2072488" y="1112732"/>
                  </a:cubicBezTo>
                  <a:cubicBezTo>
                    <a:pt x="2064799" y="1094791"/>
                    <a:pt x="2044295" y="1090690"/>
                    <a:pt x="2032505" y="1076850"/>
                  </a:cubicBezTo>
                  <a:cubicBezTo>
                    <a:pt x="2039169" y="1061472"/>
                    <a:pt x="2051984" y="1050708"/>
                    <a:pt x="2059160" y="1036868"/>
                  </a:cubicBezTo>
                  <a:cubicBezTo>
                    <a:pt x="2054034" y="1021490"/>
                    <a:pt x="2039169" y="1002011"/>
                    <a:pt x="2048396" y="994322"/>
                  </a:cubicBezTo>
                  <a:cubicBezTo>
                    <a:pt x="2050446" y="989196"/>
                    <a:pt x="2053009" y="983557"/>
                    <a:pt x="2055060" y="978432"/>
                  </a:cubicBezTo>
                  <a:cubicBezTo>
                    <a:pt x="2054547" y="976894"/>
                    <a:pt x="2054034" y="975869"/>
                    <a:pt x="2053522" y="974331"/>
                  </a:cubicBezTo>
                  <a:cubicBezTo>
                    <a:pt x="2048396" y="971768"/>
                    <a:pt x="2044295" y="969717"/>
                    <a:pt x="2041732" y="965104"/>
                  </a:cubicBezTo>
                  <a:cubicBezTo>
                    <a:pt x="2038657" y="957928"/>
                    <a:pt x="2042245" y="954852"/>
                    <a:pt x="2045833" y="950751"/>
                  </a:cubicBezTo>
                  <a:cubicBezTo>
                    <a:pt x="2048909" y="948701"/>
                    <a:pt x="2048909" y="948188"/>
                    <a:pt x="2050959" y="945625"/>
                  </a:cubicBezTo>
                  <a:cubicBezTo>
                    <a:pt x="2080177" y="945625"/>
                    <a:pt x="2091967" y="957928"/>
                    <a:pt x="2113496" y="958953"/>
                  </a:cubicBezTo>
                  <a:cubicBezTo>
                    <a:pt x="2123235" y="959465"/>
                    <a:pt x="2128361" y="951264"/>
                    <a:pt x="2141176" y="950751"/>
                  </a:cubicBezTo>
                  <a:cubicBezTo>
                    <a:pt x="2170394" y="969205"/>
                    <a:pt x="2191923" y="1009187"/>
                    <a:pt x="2235494" y="999961"/>
                  </a:cubicBezTo>
                  <a:cubicBezTo>
                    <a:pt x="2227292" y="1028154"/>
                    <a:pt x="2230881" y="1048657"/>
                    <a:pt x="2242158" y="1071724"/>
                  </a:cubicBezTo>
                  <a:cubicBezTo>
                    <a:pt x="2260099" y="1073775"/>
                    <a:pt x="2268300" y="1085052"/>
                    <a:pt x="2279065" y="1094279"/>
                  </a:cubicBezTo>
                  <a:cubicBezTo>
                    <a:pt x="2294443" y="1089665"/>
                    <a:pt x="2299056" y="1087102"/>
                    <a:pt x="2305720" y="1074287"/>
                  </a:cubicBezTo>
                  <a:cubicBezTo>
                    <a:pt x="2313409" y="1075825"/>
                    <a:pt x="2311871" y="1077875"/>
                    <a:pt x="2319047" y="1079413"/>
                  </a:cubicBezTo>
                  <a:cubicBezTo>
                    <a:pt x="2324686" y="1056346"/>
                    <a:pt x="2339551" y="1038918"/>
                    <a:pt x="2346727" y="1015851"/>
                  </a:cubicBezTo>
                  <a:lnTo>
                    <a:pt x="2348265" y="1015851"/>
                  </a:lnTo>
                  <a:cubicBezTo>
                    <a:pt x="2353904" y="1035842"/>
                    <a:pt x="2407727" y="1121959"/>
                    <a:pt x="2420029" y="1128623"/>
                  </a:cubicBezTo>
                  <a:lnTo>
                    <a:pt x="2420029" y="1133749"/>
                  </a:lnTo>
                  <a:cubicBezTo>
                    <a:pt x="2417466" y="1136312"/>
                    <a:pt x="2414903" y="1138875"/>
                    <a:pt x="2411827" y="1141950"/>
                  </a:cubicBezTo>
                  <a:cubicBezTo>
                    <a:pt x="2406701" y="1141438"/>
                    <a:pt x="2401063" y="1140925"/>
                    <a:pt x="2395937" y="1140412"/>
                  </a:cubicBezTo>
                  <a:cubicBezTo>
                    <a:pt x="2393374" y="1142463"/>
                    <a:pt x="2393886" y="1141950"/>
                    <a:pt x="2391836" y="1144513"/>
                  </a:cubicBezTo>
                  <a:cubicBezTo>
                    <a:pt x="2399525" y="1153227"/>
                    <a:pt x="2414390" y="1155790"/>
                    <a:pt x="2423617" y="1162967"/>
                  </a:cubicBezTo>
                  <a:cubicBezTo>
                    <a:pt x="2434382" y="1171168"/>
                    <a:pt x="2438483" y="1185008"/>
                    <a:pt x="2448734" y="1193722"/>
                  </a:cubicBezTo>
                  <a:cubicBezTo>
                    <a:pt x="2456936" y="1190647"/>
                    <a:pt x="2503070" y="1201411"/>
                    <a:pt x="2509734" y="1209613"/>
                  </a:cubicBezTo>
                  <a:cubicBezTo>
                    <a:pt x="2508708" y="1211151"/>
                    <a:pt x="2508196" y="1212176"/>
                    <a:pt x="2507171" y="1213714"/>
                  </a:cubicBezTo>
                  <a:cubicBezTo>
                    <a:pt x="2486667" y="1215252"/>
                    <a:pt x="2464112" y="1226016"/>
                    <a:pt x="2448734" y="1234730"/>
                  </a:cubicBezTo>
                  <a:lnTo>
                    <a:pt x="2448734" y="1249595"/>
                  </a:lnTo>
                  <a:cubicBezTo>
                    <a:pt x="2470263" y="1245495"/>
                    <a:pt x="2492818" y="1217815"/>
                    <a:pt x="2514859" y="1229604"/>
                  </a:cubicBezTo>
                  <a:cubicBezTo>
                    <a:pt x="2512296" y="1235243"/>
                    <a:pt x="2510759" y="1238831"/>
                    <a:pt x="2512296" y="1245495"/>
                  </a:cubicBezTo>
                  <a:cubicBezTo>
                    <a:pt x="2524599" y="1244982"/>
                    <a:pt x="2525111" y="1240881"/>
                    <a:pt x="2534851" y="1238831"/>
                  </a:cubicBezTo>
                  <a:cubicBezTo>
                    <a:pt x="2539977" y="1243957"/>
                    <a:pt x="2545615" y="1249595"/>
                    <a:pt x="2550741" y="1254721"/>
                  </a:cubicBezTo>
                  <a:cubicBezTo>
                    <a:pt x="2547153" y="1267536"/>
                    <a:pt x="2542027" y="1266511"/>
                    <a:pt x="2533313" y="1273175"/>
                  </a:cubicBezTo>
                  <a:cubicBezTo>
                    <a:pt x="2533825" y="1274713"/>
                    <a:pt x="2534338" y="1275738"/>
                    <a:pt x="2534851" y="1277276"/>
                  </a:cubicBezTo>
                  <a:cubicBezTo>
                    <a:pt x="2539464" y="1278814"/>
                    <a:pt x="2544590" y="1280864"/>
                    <a:pt x="2549203" y="1282402"/>
                  </a:cubicBezTo>
                  <a:cubicBezTo>
                    <a:pt x="2548178" y="1283940"/>
                    <a:pt x="2547666" y="1284965"/>
                    <a:pt x="2546640" y="1286503"/>
                  </a:cubicBezTo>
                  <a:cubicBezTo>
                    <a:pt x="2538439" y="1292654"/>
                    <a:pt x="2530750" y="1298805"/>
                    <a:pt x="2522548" y="1304956"/>
                  </a:cubicBezTo>
                  <a:cubicBezTo>
                    <a:pt x="2510759" y="1308544"/>
                    <a:pt x="2496919" y="1302393"/>
                    <a:pt x="2488204" y="1307519"/>
                  </a:cubicBezTo>
                  <a:cubicBezTo>
                    <a:pt x="2473339" y="1316746"/>
                    <a:pt x="2467700" y="1334687"/>
                    <a:pt x="2447197" y="1339300"/>
                  </a:cubicBezTo>
                  <a:cubicBezTo>
                    <a:pt x="2397475" y="1351090"/>
                    <a:pt x="2295980" y="1317258"/>
                    <a:pt x="2284191" y="1368518"/>
                  </a:cubicBezTo>
                  <a:cubicBezTo>
                    <a:pt x="2249847" y="1369031"/>
                    <a:pt x="2249334" y="1396711"/>
                    <a:pt x="2225755" y="1402862"/>
                  </a:cubicBezTo>
                  <a:cubicBezTo>
                    <a:pt x="2224217" y="1424904"/>
                    <a:pt x="2206276" y="1421828"/>
                    <a:pt x="2201663" y="1440282"/>
                  </a:cubicBezTo>
                  <a:lnTo>
                    <a:pt x="2208326" y="1440282"/>
                  </a:lnTo>
                  <a:cubicBezTo>
                    <a:pt x="2220116" y="1429005"/>
                    <a:pt x="2232418" y="1417215"/>
                    <a:pt x="2244208" y="1405938"/>
                  </a:cubicBezTo>
                  <a:cubicBezTo>
                    <a:pt x="2259586" y="1393635"/>
                    <a:pt x="2283165" y="1385434"/>
                    <a:pt x="2303669" y="1379283"/>
                  </a:cubicBezTo>
                  <a:cubicBezTo>
                    <a:pt x="2327249" y="1372106"/>
                    <a:pt x="2366206" y="1374669"/>
                    <a:pt x="2346215" y="1401837"/>
                  </a:cubicBezTo>
                  <a:cubicBezTo>
                    <a:pt x="2335963" y="1404400"/>
                    <a:pt x="2325711" y="1407988"/>
                    <a:pt x="2321098" y="1416190"/>
                  </a:cubicBezTo>
                  <a:cubicBezTo>
                    <a:pt x="2322123" y="1418240"/>
                    <a:pt x="2322635" y="1420803"/>
                    <a:pt x="2323661" y="1422853"/>
                  </a:cubicBezTo>
                  <a:lnTo>
                    <a:pt x="2325198" y="1422853"/>
                  </a:lnTo>
                  <a:cubicBezTo>
                    <a:pt x="2330324" y="1420803"/>
                    <a:pt x="2335963" y="1418240"/>
                    <a:pt x="2341089" y="1416190"/>
                  </a:cubicBezTo>
                  <a:cubicBezTo>
                    <a:pt x="2342114" y="1416702"/>
                    <a:pt x="2342627" y="1417215"/>
                    <a:pt x="2343652" y="1417727"/>
                  </a:cubicBezTo>
                  <a:cubicBezTo>
                    <a:pt x="2341089" y="1425929"/>
                    <a:pt x="2338013" y="1426954"/>
                    <a:pt x="2336988" y="1437719"/>
                  </a:cubicBezTo>
                  <a:cubicBezTo>
                    <a:pt x="2350828" y="1465912"/>
                    <a:pt x="2378509" y="1486928"/>
                    <a:pt x="2419004" y="1476164"/>
                  </a:cubicBezTo>
                  <a:cubicBezTo>
                    <a:pt x="2422592" y="1464374"/>
                    <a:pt x="2432331" y="1448996"/>
                    <a:pt x="2444121" y="1445408"/>
                  </a:cubicBezTo>
                  <a:cubicBezTo>
                    <a:pt x="2443096" y="1450534"/>
                    <a:pt x="2442583" y="1456172"/>
                    <a:pt x="2441558" y="1461298"/>
                  </a:cubicBezTo>
                  <a:lnTo>
                    <a:pt x="2444121" y="1461298"/>
                  </a:lnTo>
                  <a:cubicBezTo>
                    <a:pt x="2448222" y="1462323"/>
                    <a:pt x="2452323" y="1462836"/>
                    <a:pt x="2455911" y="1463861"/>
                  </a:cubicBezTo>
                  <a:lnTo>
                    <a:pt x="2455911" y="1465399"/>
                  </a:lnTo>
                  <a:cubicBezTo>
                    <a:pt x="2455398" y="1466424"/>
                    <a:pt x="2454886" y="1466937"/>
                    <a:pt x="2454373" y="1467962"/>
                  </a:cubicBezTo>
                  <a:cubicBezTo>
                    <a:pt x="2443608" y="1471550"/>
                    <a:pt x="2433357" y="1475138"/>
                    <a:pt x="2422592" y="1478727"/>
                  </a:cubicBezTo>
                  <a:cubicBezTo>
                    <a:pt x="2423105" y="1485390"/>
                    <a:pt x="2425155" y="1485390"/>
                    <a:pt x="2422592" y="1487953"/>
                  </a:cubicBezTo>
                  <a:cubicBezTo>
                    <a:pt x="2405676" y="1499743"/>
                    <a:pt x="2385685" y="1496155"/>
                    <a:pt x="2363131" y="1503844"/>
                  </a:cubicBezTo>
                  <a:cubicBezTo>
                    <a:pt x="2350828" y="1507945"/>
                    <a:pt x="2347240" y="1525373"/>
                    <a:pt x="2332375" y="1530499"/>
                  </a:cubicBezTo>
                  <a:lnTo>
                    <a:pt x="2321610" y="1530499"/>
                  </a:lnTo>
                  <a:cubicBezTo>
                    <a:pt x="2315972" y="1527936"/>
                    <a:pt x="2313921" y="1524860"/>
                    <a:pt x="2310846" y="1519734"/>
                  </a:cubicBezTo>
                  <a:cubicBezTo>
                    <a:pt x="2315972" y="1509995"/>
                    <a:pt x="2327249" y="1495130"/>
                    <a:pt x="2338526" y="1492054"/>
                  </a:cubicBezTo>
                  <a:cubicBezTo>
                    <a:pt x="2352879" y="1487953"/>
                    <a:pt x="2365181" y="1496155"/>
                    <a:pt x="2371845" y="1483852"/>
                  </a:cubicBezTo>
                  <a:cubicBezTo>
                    <a:pt x="2361080" y="1484365"/>
                    <a:pt x="2350828" y="1483340"/>
                    <a:pt x="2345190" y="1478727"/>
                  </a:cubicBezTo>
                  <a:cubicBezTo>
                    <a:pt x="2350828" y="1475651"/>
                    <a:pt x="2350828" y="1472575"/>
                    <a:pt x="2349290" y="1465399"/>
                  </a:cubicBezTo>
                  <a:lnTo>
                    <a:pt x="2341089" y="1465399"/>
                  </a:lnTo>
                  <a:cubicBezTo>
                    <a:pt x="2334425" y="1481802"/>
                    <a:pt x="2309821" y="1489491"/>
                    <a:pt x="2291880" y="1493079"/>
                  </a:cubicBezTo>
                  <a:cubicBezTo>
                    <a:pt x="2287779" y="1486415"/>
                    <a:pt x="2283678" y="1479752"/>
                    <a:pt x="2280090" y="1473088"/>
                  </a:cubicBezTo>
                  <a:cubicBezTo>
                    <a:pt x="2276502" y="1464374"/>
                    <a:pt x="2278039" y="1435156"/>
                    <a:pt x="2270863" y="1429517"/>
                  </a:cubicBezTo>
                  <a:cubicBezTo>
                    <a:pt x="2261124" y="1425416"/>
                    <a:pt x="2242670" y="1422853"/>
                    <a:pt x="2233956" y="1424391"/>
                  </a:cubicBezTo>
                  <a:cubicBezTo>
                    <a:pt x="2220116" y="1443870"/>
                    <a:pt x="2210889" y="1485390"/>
                    <a:pt x="2186285" y="1493592"/>
                  </a:cubicBezTo>
                  <a:lnTo>
                    <a:pt x="2106832" y="1493592"/>
                  </a:lnTo>
                  <a:cubicBezTo>
                    <a:pt x="2098118" y="1501281"/>
                    <a:pt x="2088891" y="1508457"/>
                    <a:pt x="2080177" y="1516146"/>
                  </a:cubicBezTo>
                  <a:cubicBezTo>
                    <a:pt x="2055060" y="1525886"/>
                    <a:pt x="2024816" y="1517171"/>
                    <a:pt x="2000724" y="1532037"/>
                  </a:cubicBezTo>
                  <a:cubicBezTo>
                    <a:pt x="2000212" y="1534600"/>
                    <a:pt x="1999699" y="1537163"/>
                    <a:pt x="1999187" y="1540238"/>
                  </a:cubicBezTo>
                  <a:cubicBezTo>
                    <a:pt x="2000724" y="1542289"/>
                    <a:pt x="2002775" y="1544852"/>
                    <a:pt x="2004312" y="1546902"/>
                  </a:cubicBezTo>
                  <a:cubicBezTo>
                    <a:pt x="2008413" y="1546389"/>
                    <a:pt x="2012514" y="1545877"/>
                    <a:pt x="2016102" y="1545364"/>
                  </a:cubicBezTo>
                  <a:cubicBezTo>
                    <a:pt x="2015590" y="1548440"/>
                    <a:pt x="2015077" y="1551515"/>
                    <a:pt x="2014564" y="1554591"/>
                  </a:cubicBezTo>
                  <a:cubicBezTo>
                    <a:pt x="2003287" y="1549977"/>
                    <a:pt x="2003800" y="1558692"/>
                    <a:pt x="1994573" y="1561255"/>
                  </a:cubicBezTo>
                  <a:cubicBezTo>
                    <a:pt x="1985346" y="1563818"/>
                    <a:pt x="1979708" y="1557154"/>
                    <a:pt x="1973557" y="1556129"/>
                  </a:cubicBezTo>
                  <a:cubicBezTo>
                    <a:pt x="1958179" y="1553566"/>
                    <a:pt x="1949977" y="1564843"/>
                    <a:pt x="1940238" y="1569456"/>
                  </a:cubicBezTo>
                  <a:lnTo>
                    <a:pt x="1940238" y="1566893"/>
                  </a:lnTo>
                  <a:cubicBezTo>
                    <a:pt x="1939725" y="1564330"/>
                    <a:pt x="1939213" y="1561767"/>
                    <a:pt x="1938700" y="1558692"/>
                  </a:cubicBezTo>
                  <a:cubicBezTo>
                    <a:pt x="1952027" y="1542801"/>
                    <a:pt x="1953565" y="1518709"/>
                    <a:pt x="1963817" y="1498718"/>
                  </a:cubicBezTo>
                  <a:cubicBezTo>
                    <a:pt x="1971506" y="1503331"/>
                    <a:pt x="1989960" y="1515121"/>
                    <a:pt x="1997136" y="1503844"/>
                  </a:cubicBezTo>
                  <a:cubicBezTo>
                    <a:pt x="1997649" y="1502306"/>
                    <a:pt x="1998161" y="1501281"/>
                    <a:pt x="1998674" y="1499743"/>
                  </a:cubicBezTo>
                  <a:cubicBezTo>
                    <a:pt x="1992010" y="1488466"/>
                    <a:pt x="1985346" y="1477701"/>
                    <a:pt x="1978683" y="1466424"/>
                  </a:cubicBezTo>
                  <a:cubicBezTo>
                    <a:pt x="1959716" y="1461811"/>
                    <a:pt x="1904356" y="1462323"/>
                    <a:pt x="1895129" y="1450534"/>
                  </a:cubicBezTo>
                  <a:cubicBezTo>
                    <a:pt x="1889491" y="1437206"/>
                    <a:pt x="1883852" y="1423879"/>
                    <a:pt x="1877701" y="1410551"/>
                  </a:cubicBezTo>
                  <a:cubicBezTo>
                    <a:pt x="1852584" y="1405425"/>
                    <a:pt x="1841819" y="1368005"/>
                    <a:pt x="1803374" y="1379795"/>
                  </a:cubicBezTo>
                  <a:cubicBezTo>
                    <a:pt x="1792097" y="1383383"/>
                    <a:pt x="1785433" y="1399274"/>
                    <a:pt x="1776719" y="1406450"/>
                  </a:cubicBezTo>
                  <a:cubicBezTo>
                    <a:pt x="1758266" y="1401324"/>
                    <a:pt x="1752115" y="1402862"/>
                    <a:pt x="1735712" y="1406450"/>
                  </a:cubicBezTo>
                  <a:cubicBezTo>
                    <a:pt x="1728023" y="1401324"/>
                    <a:pt x="1709056" y="1387997"/>
                    <a:pt x="1699830" y="1386459"/>
                  </a:cubicBezTo>
                  <a:cubicBezTo>
                    <a:pt x="1687015" y="1384921"/>
                    <a:pt x="1677788" y="1396198"/>
                    <a:pt x="1665486" y="1383896"/>
                  </a:cubicBezTo>
                  <a:cubicBezTo>
                    <a:pt x="1660872" y="1379283"/>
                    <a:pt x="1662410" y="1371081"/>
                    <a:pt x="1657284" y="1366468"/>
                  </a:cubicBezTo>
                  <a:lnTo>
                    <a:pt x="1652158" y="1366468"/>
                  </a:lnTo>
                  <a:cubicBezTo>
                    <a:pt x="1650620" y="1370056"/>
                    <a:pt x="1649595" y="1373644"/>
                    <a:pt x="1648057" y="1377232"/>
                  </a:cubicBezTo>
                  <a:cubicBezTo>
                    <a:pt x="1440968" y="1378770"/>
                    <a:pt x="1234391" y="1379795"/>
                    <a:pt x="1027302" y="1381333"/>
                  </a:cubicBezTo>
                  <a:cubicBezTo>
                    <a:pt x="1024739" y="1371594"/>
                    <a:pt x="1020126" y="1362879"/>
                    <a:pt x="1011411" y="1358779"/>
                  </a:cubicBezTo>
                  <a:cubicBezTo>
                    <a:pt x="1007823" y="1358779"/>
                    <a:pt x="988857" y="1355703"/>
                    <a:pt x="980656" y="1353653"/>
                  </a:cubicBezTo>
                  <a:cubicBezTo>
                    <a:pt x="978605" y="1348014"/>
                    <a:pt x="976042" y="1342376"/>
                    <a:pt x="973992" y="1336225"/>
                  </a:cubicBezTo>
                  <a:cubicBezTo>
                    <a:pt x="952975" y="1340325"/>
                    <a:pt x="956564" y="1326998"/>
                    <a:pt x="942211" y="1321359"/>
                  </a:cubicBezTo>
                  <a:cubicBezTo>
                    <a:pt x="929396" y="1316746"/>
                    <a:pt x="921707" y="1320334"/>
                    <a:pt x="912993" y="1314695"/>
                  </a:cubicBezTo>
                  <a:cubicBezTo>
                    <a:pt x="910430" y="1294704"/>
                    <a:pt x="899665" y="1300855"/>
                    <a:pt x="912993" y="1287015"/>
                  </a:cubicBezTo>
                  <a:cubicBezTo>
                    <a:pt x="906842" y="1269074"/>
                    <a:pt x="894027" y="1268049"/>
                    <a:pt x="878649" y="1265999"/>
                  </a:cubicBezTo>
                  <a:cubicBezTo>
                    <a:pt x="880187" y="1255747"/>
                    <a:pt x="883262" y="1249595"/>
                    <a:pt x="876086" y="1243444"/>
                  </a:cubicBezTo>
                  <a:cubicBezTo>
                    <a:pt x="867884" y="1246520"/>
                    <a:pt x="862758" y="1250621"/>
                    <a:pt x="853531" y="1246007"/>
                  </a:cubicBezTo>
                  <a:cubicBezTo>
                    <a:pt x="852506" y="1240369"/>
                    <a:pt x="851994" y="1234730"/>
                    <a:pt x="850969" y="1228579"/>
                  </a:cubicBezTo>
                  <a:cubicBezTo>
                    <a:pt x="853019" y="1227041"/>
                    <a:pt x="855582" y="1226016"/>
                    <a:pt x="857632" y="1224478"/>
                  </a:cubicBezTo>
                  <a:cubicBezTo>
                    <a:pt x="854557" y="1215252"/>
                    <a:pt x="847893" y="1215764"/>
                    <a:pt x="850969" y="1207050"/>
                  </a:cubicBezTo>
                  <a:cubicBezTo>
                    <a:pt x="855582" y="1203974"/>
                    <a:pt x="860708" y="1200899"/>
                    <a:pt x="865321" y="1197823"/>
                  </a:cubicBezTo>
                  <a:cubicBezTo>
                    <a:pt x="864809" y="1189109"/>
                    <a:pt x="858145" y="1166555"/>
                    <a:pt x="854557" y="1160404"/>
                  </a:cubicBezTo>
                  <a:cubicBezTo>
                    <a:pt x="810473" y="1142975"/>
                    <a:pt x="815087" y="1129135"/>
                    <a:pt x="790995" y="1095304"/>
                  </a:cubicBezTo>
                  <a:cubicBezTo>
                    <a:pt x="779718" y="1084027"/>
                    <a:pt x="767928" y="1073262"/>
                    <a:pt x="756651" y="1061985"/>
                  </a:cubicBezTo>
                  <a:cubicBezTo>
                    <a:pt x="751012" y="1056346"/>
                    <a:pt x="748449" y="1046094"/>
                    <a:pt x="740760" y="1041994"/>
                  </a:cubicBezTo>
                  <a:cubicBezTo>
                    <a:pt x="735121" y="1038918"/>
                    <a:pt x="725382" y="1038918"/>
                    <a:pt x="719744" y="1041994"/>
                  </a:cubicBezTo>
                  <a:cubicBezTo>
                    <a:pt x="710004" y="1047120"/>
                    <a:pt x="703340" y="1057884"/>
                    <a:pt x="690526" y="1064548"/>
                  </a:cubicBezTo>
                  <a:cubicBezTo>
                    <a:pt x="672585" y="1052758"/>
                    <a:pt x="663358" y="1025591"/>
                    <a:pt x="645417" y="1015339"/>
                  </a:cubicBezTo>
                  <a:cubicBezTo>
                    <a:pt x="634140" y="1017389"/>
                    <a:pt x="619787" y="1022002"/>
                    <a:pt x="608510" y="1020465"/>
                  </a:cubicBezTo>
                  <a:lnTo>
                    <a:pt x="608510" y="675487"/>
                  </a:lnTo>
                  <a:lnTo>
                    <a:pt x="610048" y="675487"/>
                  </a:lnTo>
                  <a:cubicBezTo>
                    <a:pt x="621838" y="675999"/>
                    <a:pt x="634140" y="676512"/>
                    <a:pt x="645930" y="677024"/>
                  </a:cubicBezTo>
                  <a:cubicBezTo>
                    <a:pt x="661308" y="701629"/>
                    <a:pt x="705391" y="702654"/>
                    <a:pt x="733584" y="714444"/>
                  </a:cubicBezTo>
                  <a:cubicBezTo>
                    <a:pt x="737684" y="711368"/>
                    <a:pt x="738710" y="711368"/>
                    <a:pt x="737684" y="706242"/>
                  </a:cubicBezTo>
                  <a:cubicBezTo>
                    <a:pt x="734096" y="699579"/>
                    <a:pt x="728458" y="699066"/>
                    <a:pt x="725895" y="691890"/>
                  </a:cubicBezTo>
                  <a:cubicBezTo>
                    <a:pt x="736659" y="685739"/>
                    <a:pt x="753062" y="685739"/>
                    <a:pt x="760239" y="675999"/>
                  </a:cubicBezTo>
                  <a:cubicBezTo>
                    <a:pt x="762802" y="677024"/>
                    <a:pt x="765365" y="677537"/>
                    <a:pt x="768440" y="678562"/>
                  </a:cubicBezTo>
                  <a:cubicBezTo>
                    <a:pt x="766390" y="683688"/>
                    <a:pt x="765877" y="682663"/>
                    <a:pt x="768440" y="687789"/>
                  </a:cubicBezTo>
                  <a:lnTo>
                    <a:pt x="769978" y="687789"/>
                  </a:lnTo>
                  <a:cubicBezTo>
                    <a:pt x="780230" y="686764"/>
                    <a:pt x="793558" y="687276"/>
                    <a:pt x="792532" y="675999"/>
                  </a:cubicBezTo>
                  <a:cubicBezTo>
                    <a:pt x="822776" y="671386"/>
                    <a:pt x="833028" y="656520"/>
                    <a:pt x="869422" y="656008"/>
                  </a:cubicBezTo>
                  <a:cubicBezTo>
                    <a:pt x="868397" y="657546"/>
                    <a:pt x="867884" y="658571"/>
                    <a:pt x="866859" y="660109"/>
                  </a:cubicBezTo>
                  <a:cubicBezTo>
                    <a:pt x="837128" y="670873"/>
                    <a:pt x="798171" y="683176"/>
                    <a:pt x="780743" y="706755"/>
                  </a:cubicBezTo>
                  <a:lnTo>
                    <a:pt x="780743" y="711881"/>
                  </a:lnTo>
                  <a:lnTo>
                    <a:pt x="783306" y="711881"/>
                  </a:lnTo>
                  <a:cubicBezTo>
                    <a:pt x="791507" y="715469"/>
                    <a:pt x="798171" y="710856"/>
                    <a:pt x="803297" y="707780"/>
                  </a:cubicBezTo>
                  <a:cubicBezTo>
                    <a:pt x="806373" y="681125"/>
                    <a:pt x="829952" y="691377"/>
                    <a:pt x="845843" y="687789"/>
                  </a:cubicBezTo>
                  <a:cubicBezTo>
                    <a:pt x="854557" y="681125"/>
                    <a:pt x="863783" y="674461"/>
                    <a:pt x="872498" y="667798"/>
                  </a:cubicBezTo>
                  <a:cubicBezTo>
                    <a:pt x="879161" y="670361"/>
                    <a:pt x="877624" y="672411"/>
                    <a:pt x="884287" y="674461"/>
                  </a:cubicBezTo>
                  <a:cubicBezTo>
                    <a:pt x="888388" y="671898"/>
                    <a:pt x="892489" y="669335"/>
                    <a:pt x="896077" y="666260"/>
                  </a:cubicBezTo>
                  <a:cubicBezTo>
                    <a:pt x="897102" y="662159"/>
                    <a:pt x="897615" y="658058"/>
                    <a:pt x="898640" y="654470"/>
                  </a:cubicBezTo>
                  <a:cubicBezTo>
                    <a:pt x="902228" y="653958"/>
                    <a:pt x="905816" y="653445"/>
                    <a:pt x="909405" y="652932"/>
                  </a:cubicBezTo>
                  <a:cubicBezTo>
                    <a:pt x="909917" y="651907"/>
                    <a:pt x="910430" y="651395"/>
                    <a:pt x="910942" y="650369"/>
                  </a:cubicBezTo>
                  <a:cubicBezTo>
                    <a:pt x="908379" y="645756"/>
                    <a:pt x="905816" y="640630"/>
                    <a:pt x="902741" y="636017"/>
                  </a:cubicBezTo>
                  <a:cubicBezTo>
                    <a:pt x="927858" y="639092"/>
                    <a:pt x="933497" y="671898"/>
                    <a:pt x="947849" y="686251"/>
                  </a:cubicBezTo>
                  <a:cubicBezTo>
                    <a:pt x="951438" y="685739"/>
                    <a:pt x="955026" y="685226"/>
                    <a:pt x="958614" y="684713"/>
                  </a:cubicBezTo>
                  <a:cubicBezTo>
                    <a:pt x="969891" y="679075"/>
                    <a:pt x="976042" y="664209"/>
                    <a:pt x="982706" y="653958"/>
                  </a:cubicBezTo>
                  <a:cubicBezTo>
                    <a:pt x="984244" y="654983"/>
                    <a:pt x="985269" y="655495"/>
                    <a:pt x="986807" y="656520"/>
                  </a:cubicBezTo>
                  <a:cubicBezTo>
                    <a:pt x="987319" y="671898"/>
                    <a:pt x="986807" y="671898"/>
                    <a:pt x="984244" y="684201"/>
                  </a:cubicBezTo>
                  <a:cubicBezTo>
                    <a:pt x="984756" y="684713"/>
                    <a:pt x="985269" y="685226"/>
                    <a:pt x="985782" y="685739"/>
                  </a:cubicBezTo>
                  <a:cubicBezTo>
                    <a:pt x="1020638" y="685226"/>
                    <a:pt x="1021151" y="660621"/>
                    <a:pt x="1054982" y="668310"/>
                  </a:cubicBezTo>
                  <a:cubicBezTo>
                    <a:pt x="1064209" y="673436"/>
                    <a:pt x="1073436" y="679075"/>
                    <a:pt x="1082663" y="684201"/>
                  </a:cubicBezTo>
                  <a:cubicBezTo>
                    <a:pt x="1100091" y="691377"/>
                    <a:pt x="1125721" y="695990"/>
                    <a:pt x="1141099" y="700091"/>
                  </a:cubicBezTo>
                  <a:cubicBezTo>
                    <a:pt x="1163653" y="706242"/>
                    <a:pt x="1184157" y="697528"/>
                    <a:pt x="1203636" y="705217"/>
                  </a:cubicBezTo>
                  <a:cubicBezTo>
                    <a:pt x="1212350" y="708805"/>
                    <a:pt x="1220039" y="715982"/>
                    <a:pt x="1224652" y="723671"/>
                  </a:cubicBezTo>
                  <a:lnTo>
                    <a:pt x="1224652" y="725208"/>
                  </a:lnTo>
                  <a:cubicBezTo>
                    <a:pt x="1209787" y="725208"/>
                    <a:pt x="1196972" y="731360"/>
                    <a:pt x="1193896" y="743662"/>
                  </a:cubicBezTo>
                  <a:cubicBezTo>
                    <a:pt x="1194409" y="744687"/>
                    <a:pt x="1194921" y="745200"/>
                    <a:pt x="1195434" y="746225"/>
                  </a:cubicBezTo>
                  <a:cubicBezTo>
                    <a:pt x="1244131" y="762628"/>
                    <a:pt x="1347163" y="724183"/>
                    <a:pt x="1358440" y="772880"/>
                  </a:cubicBezTo>
                  <a:cubicBezTo>
                    <a:pt x="1355877" y="774930"/>
                    <a:pt x="1353314" y="777493"/>
                    <a:pt x="1350238" y="779544"/>
                  </a:cubicBezTo>
                  <a:cubicBezTo>
                    <a:pt x="1353827" y="785695"/>
                    <a:pt x="1358440" y="787745"/>
                    <a:pt x="1367667" y="788771"/>
                  </a:cubicBezTo>
                  <a:cubicBezTo>
                    <a:pt x="1371767" y="783132"/>
                    <a:pt x="1376381" y="781594"/>
                    <a:pt x="1380994" y="776981"/>
                  </a:cubicBezTo>
                  <a:cubicBezTo>
                    <a:pt x="1375868" y="765191"/>
                    <a:pt x="1370230" y="752889"/>
                    <a:pt x="1365104" y="741099"/>
                  </a:cubicBezTo>
                  <a:cubicBezTo>
                    <a:pt x="1379969" y="733410"/>
                    <a:pt x="1402011" y="731872"/>
                    <a:pt x="1411750" y="718545"/>
                  </a:cubicBezTo>
                  <a:cubicBezTo>
                    <a:pt x="1409700" y="712906"/>
                    <a:pt x="1410212" y="714444"/>
                    <a:pt x="1406624" y="711881"/>
                  </a:cubicBezTo>
                  <a:cubicBezTo>
                    <a:pt x="1389708" y="719057"/>
                    <a:pt x="1371255" y="728797"/>
                    <a:pt x="1349726" y="729309"/>
                  </a:cubicBezTo>
                  <a:cubicBezTo>
                    <a:pt x="1350238" y="726234"/>
                    <a:pt x="1350751" y="723158"/>
                    <a:pt x="1351264" y="720083"/>
                  </a:cubicBezTo>
                  <a:cubicBezTo>
                    <a:pt x="1368179" y="711368"/>
                    <a:pt x="1393296" y="701116"/>
                    <a:pt x="1417389" y="705217"/>
                  </a:cubicBezTo>
                  <a:cubicBezTo>
                    <a:pt x="1418414" y="710856"/>
                    <a:pt x="1418926" y="716494"/>
                    <a:pt x="1419952" y="722646"/>
                  </a:cubicBezTo>
                  <a:cubicBezTo>
                    <a:pt x="1430203" y="725721"/>
                    <a:pt x="1438918" y="733410"/>
                    <a:pt x="1446607" y="735973"/>
                  </a:cubicBezTo>
                  <a:lnTo>
                    <a:pt x="1466598" y="735973"/>
                  </a:lnTo>
                  <a:cubicBezTo>
                    <a:pt x="1473262" y="740586"/>
                    <a:pt x="1479925" y="744687"/>
                    <a:pt x="1486589" y="749301"/>
                  </a:cubicBezTo>
                  <a:cubicBezTo>
                    <a:pt x="1505043" y="755452"/>
                    <a:pt x="1526059" y="746738"/>
                    <a:pt x="1542462" y="744175"/>
                  </a:cubicBezTo>
                  <a:cubicBezTo>
                    <a:pt x="1553739" y="745200"/>
                    <a:pt x="1565529" y="745712"/>
                    <a:pt x="1576806" y="746738"/>
                  </a:cubicBezTo>
                  <a:cubicBezTo>
                    <a:pt x="1578857" y="735973"/>
                    <a:pt x="1581420" y="733410"/>
                    <a:pt x="1576806" y="724183"/>
                  </a:cubicBezTo>
                  <a:cubicBezTo>
                    <a:pt x="1577319" y="723671"/>
                    <a:pt x="1577831" y="723158"/>
                    <a:pt x="1578344" y="722646"/>
                  </a:cubicBezTo>
                  <a:cubicBezTo>
                    <a:pt x="1582445" y="723158"/>
                    <a:pt x="1586546" y="723671"/>
                    <a:pt x="1590134" y="724183"/>
                  </a:cubicBezTo>
                  <a:cubicBezTo>
                    <a:pt x="1593722" y="721620"/>
                    <a:pt x="1597310" y="719057"/>
                    <a:pt x="1600898" y="715982"/>
                  </a:cubicBezTo>
                  <a:lnTo>
                    <a:pt x="1600898" y="711881"/>
                  </a:lnTo>
                  <a:cubicBezTo>
                    <a:pt x="1590134" y="704192"/>
                    <a:pt x="1577319" y="701116"/>
                    <a:pt x="1560916" y="697528"/>
                  </a:cubicBezTo>
                  <a:cubicBezTo>
                    <a:pt x="1561428" y="692915"/>
                    <a:pt x="1558865" y="695478"/>
                    <a:pt x="1563479" y="692402"/>
                  </a:cubicBezTo>
                  <a:cubicBezTo>
                    <a:pt x="1570655" y="689839"/>
                    <a:pt x="1576806" y="688814"/>
                    <a:pt x="1581932" y="685739"/>
                  </a:cubicBezTo>
                  <a:cubicBezTo>
                    <a:pt x="1583470" y="677537"/>
                    <a:pt x="1585008" y="669335"/>
                    <a:pt x="1591159" y="665747"/>
                  </a:cubicBezTo>
                  <a:cubicBezTo>
                    <a:pt x="1591672" y="665235"/>
                    <a:pt x="1592184" y="664722"/>
                    <a:pt x="1592697" y="664209"/>
                  </a:cubicBezTo>
                  <a:cubicBezTo>
                    <a:pt x="1604999" y="666772"/>
                    <a:pt x="1607050" y="675999"/>
                    <a:pt x="1616789" y="678562"/>
                  </a:cubicBezTo>
                  <a:cubicBezTo>
                    <a:pt x="1627553" y="681638"/>
                    <a:pt x="1638318" y="677024"/>
                    <a:pt x="1647545" y="680100"/>
                  </a:cubicBezTo>
                  <a:lnTo>
                    <a:pt x="1647545" y="681638"/>
                  </a:lnTo>
                  <a:cubicBezTo>
                    <a:pt x="1640881" y="682150"/>
                    <a:pt x="1634217" y="682663"/>
                    <a:pt x="1627553" y="683176"/>
                  </a:cubicBezTo>
                  <a:lnTo>
                    <a:pt x="1627553" y="689839"/>
                  </a:lnTo>
                  <a:cubicBezTo>
                    <a:pt x="1628579" y="691377"/>
                    <a:pt x="1629091" y="692402"/>
                    <a:pt x="1630116" y="693940"/>
                  </a:cubicBezTo>
                  <a:cubicBezTo>
                    <a:pt x="1647545" y="692402"/>
                    <a:pt x="1654209" y="688814"/>
                    <a:pt x="1660872" y="703167"/>
                  </a:cubicBezTo>
                  <a:cubicBezTo>
                    <a:pt x="1660360" y="704705"/>
                    <a:pt x="1659847" y="705730"/>
                    <a:pt x="1659335" y="707268"/>
                  </a:cubicBezTo>
                  <a:cubicBezTo>
                    <a:pt x="1650620" y="710343"/>
                    <a:pt x="1639856" y="704705"/>
                    <a:pt x="1630116" y="708805"/>
                  </a:cubicBezTo>
                  <a:cubicBezTo>
                    <a:pt x="1626528" y="710343"/>
                    <a:pt x="1628579" y="716494"/>
                    <a:pt x="1626016" y="718032"/>
                  </a:cubicBezTo>
                  <a:cubicBezTo>
                    <a:pt x="1617814" y="717520"/>
                    <a:pt x="1610125" y="717007"/>
                    <a:pt x="1601924" y="716494"/>
                  </a:cubicBezTo>
                  <a:cubicBezTo>
                    <a:pt x="1601411" y="717520"/>
                    <a:pt x="1600898" y="718032"/>
                    <a:pt x="1600386" y="719057"/>
                  </a:cubicBezTo>
                  <a:cubicBezTo>
                    <a:pt x="1606537" y="730334"/>
                    <a:pt x="1619352" y="731872"/>
                    <a:pt x="1632167" y="732385"/>
                  </a:cubicBezTo>
                  <a:cubicBezTo>
                    <a:pt x="1629091" y="739049"/>
                    <a:pt x="1622427" y="748275"/>
                    <a:pt x="1623965" y="754939"/>
                  </a:cubicBezTo>
                  <a:cubicBezTo>
                    <a:pt x="1627041" y="765704"/>
                    <a:pt x="1635755" y="766729"/>
                    <a:pt x="1646520" y="769804"/>
                  </a:cubicBezTo>
                  <a:cubicBezTo>
                    <a:pt x="1649083" y="768267"/>
                    <a:pt x="1651646" y="767241"/>
                    <a:pt x="1654721" y="765704"/>
                  </a:cubicBezTo>
                  <a:cubicBezTo>
                    <a:pt x="1652671" y="756477"/>
                    <a:pt x="1650108" y="747250"/>
                    <a:pt x="1648057" y="738023"/>
                  </a:cubicBezTo>
                  <a:cubicBezTo>
                    <a:pt x="1667024" y="738536"/>
                    <a:pt x="1682401" y="727771"/>
                    <a:pt x="1689065" y="717007"/>
                  </a:cubicBezTo>
                  <a:cubicBezTo>
                    <a:pt x="1693166" y="708805"/>
                    <a:pt x="1688553" y="699579"/>
                    <a:pt x="1684964" y="694453"/>
                  </a:cubicBezTo>
                  <a:lnTo>
                    <a:pt x="1683427" y="694453"/>
                  </a:lnTo>
                  <a:cubicBezTo>
                    <a:pt x="1681376" y="695990"/>
                    <a:pt x="1678813" y="697016"/>
                    <a:pt x="1676763" y="698553"/>
                  </a:cubicBezTo>
                  <a:cubicBezTo>
                    <a:pt x="1676763" y="686764"/>
                    <a:pt x="1677788" y="689839"/>
                    <a:pt x="1680864" y="681125"/>
                  </a:cubicBezTo>
                  <a:cubicBezTo>
                    <a:pt x="1663948" y="670361"/>
                    <a:pt x="1633705" y="670361"/>
                    <a:pt x="1623965" y="651907"/>
                  </a:cubicBezTo>
                  <a:cubicBezTo>
                    <a:pt x="1626528" y="644731"/>
                    <a:pt x="1629091" y="637554"/>
                    <a:pt x="1632167" y="630891"/>
                  </a:cubicBezTo>
                  <a:cubicBezTo>
                    <a:pt x="1627041" y="625252"/>
                    <a:pt x="1623965" y="625252"/>
                    <a:pt x="1622940" y="615000"/>
                  </a:cubicBezTo>
                  <a:cubicBezTo>
                    <a:pt x="1624478" y="611412"/>
                    <a:pt x="1626528" y="607824"/>
                    <a:pt x="1628066" y="604236"/>
                  </a:cubicBezTo>
                  <a:lnTo>
                    <a:pt x="1629604" y="604236"/>
                  </a:lnTo>
                  <a:cubicBezTo>
                    <a:pt x="1638831" y="605773"/>
                    <a:pt x="1641906" y="608849"/>
                    <a:pt x="1649595" y="605773"/>
                  </a:cubicBezTo>
                  <a:cubicBezTo>
                    <a:pt x="1649083" y="597059"/>
                    <a:pt x="1646520" y="596034"/>
                    <a:pt x="1642931" y="590908"/>
                  </a:cubicBezTo>
                  <a:cubicBezTo>
                    <a:pt x="1650108" y="588858"/>
                    <a:pt x="1652158" y="587320"/>
                    <a:pt x="1656259" y="582706"/>
                  </a:cubicBezTo>
                  <a:cubicBezTo>
                    <a:pt x="1656259" y="548362"/>
                    <a:pt x="1644469" y="537598"/>
                    <a:pt x="1642931" y="501716"/>
                  </a:cubicBezTo>
                  <a:cubicBezTo>
                    <a:pt x="1649083" y="503254"/>
                    <a:pt x="1652671" y="505817"/>
                    <a:pt x="1657284" y="501716"/>
                  </a:cubicBezTo>
                  <a:cubicBezTo>
                    <a:pt x="1658822" y="496590"/>
                    <a:pt x="1655234" y="494027"/>
                    <a:pt x="1652158" y="489926"/>
                  </a:cubicBezTo>
                  <a:cubicBezTo>
                    <a:pt x="1670099" y="474548"/>
                    <a:pt x="1730586" y="487363"/>
                    <a:pt x="1758266" y="491464"/>
                  </a:cubicBezTo>
                  <a:cubicBezTo>
                    <a:pt x="1755190" y="505817"/>
                    <a:pt x="1734686" y="536060"/>
                    <a:pt x="1722384" y="541699"/>
                  </a:cubicBezTo>
                  <a:cubicBezTo>
                    <a:pt x="1709056" y="540673"/>
                    <a:pt x="1695729" y="540161"/>
                    <a:pt x="1682401" y="539136"/>
                  </a:cubicBezTo>
                  <a:cubicBezTo>
                    <a:pt x="1681889" y="540161"/>
                    <a:pt x="1681376" y="540673"/>
                    <a:pt x="1680864" y="541699"/>
                  </a:cubicBezTo>
                  <a:cubicBezTo>
                    <a:pt x="1683427" y="547337"/>
                    <a:pt x="1684452" y="547850"/>
                    <a:pt x="1690090" y="549900"/>
                  </a:cubicBezTo>
                  <a:cubicBezTo>
                    <a:pt x="1685477" y="565278"/>
                    <a:pt x="1671637" y="566816"/>
                    <a:pt x="1663435" y="577580"/>
                  </a:cubicBezTo>
                  <a:cubicBezTo>
                    <a:pt x="1666511" y="583219"/>
                    <a:pt x="1667024" y="584244"/>
                    <a:pt x="1672662" y="586807"/>
                  </a:cubicBezTo>
                  <a:cubicBezTo>
                    <a:pt x="1683427" y="586807"/>
                    <a:pt x="1696754" y="597059"/>
                    <a:pt x="1701880" y="606798"/>
                  </a:cubicBezTo>
                  <a:cubicBezTo>
                    <a:pt x="1699317" y="612950"/>
                    <a:pt x="1698292" y="618588"/>
                    <a:pt x="1699317" y="625252"/>
                  </a:cubicBezTo>
                  <a:cubicBezTo>
                    <a:pt x="1715720" y="631403"/>
                    <a:pt x="1720846" y="640630"/>
                    <a:pt x="1735199" y="647806"/>
                  </a:cubicBezTo>
                  <a:cubicBezTo>
                    <a:pt x="1734174" y="649344"/>
                    <a:pt x="1733661" y="650369"/>
                    <a:pt x="1732636" y="651907"/>
                  </a:cubicBezTo>
                  <a:cubicBezTo>
                    <a:pt x="1726485" y="651907"/>
                    <a:pt x="1724947" y="651907"/>
                    <a:pt x="1721871" y="654470"/>
                  </a:cubicBezTo>
                  <a:cubicBezTo>
                    <a:pt x="1718283" y="660621"/>
                    <a:pt x="1717771" y="668310"/>
                    <a:pt x="1719308" y="675487"/>
                  </a:cubicBezTo>
                  <a:cubicBezTo>
                    <a:pt x="1720846" y="676512"/>
                    <a:pt x="1722897" y="677024"/>
                    <a:pt x="1724434" y="678050"/>
                  </a:cubicBezTo>
                  <a:cubicBezTo>
                    <a:pt x="1729048" y="675999"/>
                    <a:pt x="1733149" y="673436"/>
                    <a:pt x="1737762" y="671386"/>
                  </a:cubicBezTo>
                  <a:cubicBezTo>
                    <a:pt x="1745963" y="675487"/>
                    <a:pt x="1751602" y="679587"/>
                    <a:pt x="1762879" y="680613"/>
                  </a:cubicBezTo>
                  <a:cubicBezTo>
                    <a:pt x="1761341" y="682150"/>
                    <a:pt x="1760316" y="684201"/>
                    <a:pt x="1758778" y="685739"/>
                  </a:cubicBezTo>
                  <a:cubicBezTo>
                    <a:pt x="1752115" y="686764"/>
                    <a:pt x="1751602" y="687276"/>
                    <a:pt x="1748014" y="690864"/>
                  </a:cubicBezTo>
                  <a:cubicBezTo>
                    <a:pt x="1749039" y="698553"/>
                    <a:pt x="1754678" y="721620"/>
                    <a:pt x="1759804" y="726746"/>
                  </a:cubicBezTo>
                  <a:cubicBezTo>
                    <a:pt x="1761341" y="726234"/>
                    <a:pt x="1762366" y="725721"/>
                    <a:pt x="1763904" y="725208"/>
                  </a:cubicBezTo>
                  <a:cubicBezTo>
                    <a:pt x="1768518" y="711881"/>
                    <a:pt x="1774669" y="700091"/>
                    <a:pt x="1782358" y="689327"/>
                  </a:cubicBezTo>
                  <a:cubicBezTo>
                    <a:pt x="1784921" y="689839"/>
                    <a:pt x="1787484" y="690352"/>
                    <a:pt x="1790559" y="690864"/>
                  </a:cubicBezTo>
                  <a:cubicBezTo>
                    <a:pt x="1798248" y="696503"/>
                    <a:pt x="1805425" y="702142"/>
                    <a:pt x="1813114" y="708293"/>
                  </a:cubicBezTo>
                  <a:cubicBezTo>
                    <a:pt x="1814139" y="713419"/>
                    <a:pt x="1814651" y="719057"/>
                    <a:pt x="1815677" y="724183"/>
                  </a:cubicBezTo>
                  <a:cubicBezTo>
                    <a:pt x="1808500" y="725721"/>
                    <a:pt x="1807988" y="727771"/>
                    <a:pt x="1803887" y="732385"/>
                  </a:cubicBezTo>
                  <a:cubicBezTo>
                    <a:pt x="1804400" y="749813"/>
                    <a:pt x="1819777" y="766729"/>
                    <a:pt x="1830542" y="774930"/>
                  </a:cubicBezTo>
                  <a:lnTo>
                    <a:pt x="1833105" y="774930"/>
                  </a:lnTo>
                  <a:cubicBezTo>
                    <a:pt x="1837206" y="767754"/>
                    <a:pt x="1841307" y="766216"/>
                    <a:pt x="1850533" y="764166"/>
                  </a:cubicBezTo>
                  <a:cubicBezTo>
                    <a:pt x="1851046" y="761603"/>
                    <a:pt x="1851559" y="759040"/>
                    <a:pt x="1852071" y="755964"/>
                  </a:cubicBezTo>
                  <a:cubicBezTo>
                    <a:pt x="1848483" y="747763"/>
                    <a:pt x="1845407" y="745712"/>
                    <a:pt x="1840281" y="740074"/>
                  </a:cubicBezTo>
                  <a:cubicBezTo>
                    <a:pt x="1840281" y="731872"/>
                    <a:pt x="1840281" y="731360"/>
                    <a:pt x="1846945" y="729309"/>
                  </a:cubicBezTo>
                  <a:cubicBezTo>
                    <a:pt x="1846945" y="736998"/>
                    <a:pt x="1848483" y="740074"/>
                    <a:pt x="1852071" y="743662"/>
                  </a:cubicBezTo>
                  <a:cubicBezTo>
                    <a:pt x="1866936" y="736486"/>
                    <a:pt x="1864373" y="723158"/>
                    <a:pt x="1872062" y="709318"/>
                  </a:cubicBezTo>
                  <a:lnTo>
                    <a:pt x="1883852" y="709318"/>
                  </a:lnTo>
                  <a:cubicBezTo>
                    <a:pt x="1884365" y="699579"/>
                    <a:pt x="1886928" y="700604"/>
                    <a:pt x="1888978" y="693427"/>
                  </a:cubicBezTo>
                  <a:cubicBezTo>
                    <a:pt x="1884877" y="687789"/>
                    <a:pt x="1879751" y="687276"/>
                    <a:pt x="1874625" y="682663"/>
                  </a:cubicBezTo>
                  <a:lnTo>
                    <a:pt x="1874625" y="671386"/>
                  </a:lnTo>
                  <a:cubicBezTo>
                    <a:pt x="1892566" y="666260"/>
                    <a:pt x="1918709" y="672924"/>
                    <a:pt x="1934087" y="678050"/>
                  </a:cubicBezTo>
                  <a:cubicBezTo>
                    <a:pt x="1937162" y="692915"/>
                    <a:pt x="1949465" y="691890"/>
                    <a:pt x="1963305" y="695478"/>
                  </a:cubicBezTo>
                  <a:cubicBezTo>
                    <a:pt x="1960229" y="699579"/>
                    <a:pt x="1958691" y="699066"/>
                    <a:pt x="1956641" y="704705"/>
                  </a:cubicBezTo>
                  <a:cubicBezTo>
                    <a:pt x="1957666" y="706242"/>
                    <a:pt x="1958179" y="707268"/>
                    <a:pt x="1959204" y="708805"/>
                  </a:cubicBezTo>
                  <a:cubicBezTo>
                    <a:pt x="1961254" y="709831"/>
                    <a:pt x="1963817" y="710343"/>
                    <a:pt x="1965868" y="711368"/>
                  </a:cubicBezTo>
                  <a:cubicBezTo>
                    <a:pt x="1965355" y="712906"/>
                    <a:pt x="1964842" y="713931"/>
                    <a:pt x="1964330" y="715469"/>
                  </a:cubicBezTo>
                  <a:cubicBezTo>
                    <a:pt x="1956641" y="719570"/>
                    <a:pt x="1945876" y="719570"/>
                    <a:pt x="1935112" y="722133"/>
                  </a:cubicBezTo>
                  <a:lnTo>
                    <a:pt x="1935112" y="728797"/>
                  </a:lnTo>
                  <a:cubicBezTo>
                    <a:pt x="1945876" y="736486"/>
                    <a:pt x="1952540" y="752376"/>
                    <a:pt x="1961767" y="762115"/>
                  </a:cubicBezTo>
                  <a:cubicBezTo>
                    <a:pt x="1961254" y="764678"/>
                    <a:pt x="1960742" y="767241"/>
                    <a:pt x="1960229" y="770317"/>
                  </a:cubicBezTo>
                  <a:cubicBezTo>
                    <a:pt x="1953565" y="782619"/>
                    <a:pt x="1929473" y="797485"/>
                    <a:pt x="1913583" y="801073"/>
                  </a:cubicBezTo>
                  <a:cubicBezTo>
                    <a:pt x="1907944" y="792359"/>
                    <a:pt x="1898205" y="784157"/>
                    <a:pt x="1889491" y="778519"/>
                  </a:cubicBezTo>
                  <a:cubicBezTo>
                    <a:pt x="1886928" y="780056"/>
                    <a:pt x="1884365" y="781082"/>
                    <a:pt x="1881289" y="782619"/>
                  </a:cubicBezTo>
                  <a:lnTo>
                    <a:pt x="1881289" y="784157"/>
                  </a:lnTo>
                  <a:cubicBezTo>
                    <a:pt x="1881802" y="785695"/>
                    <a:pt x="1882314" y="787745"/>
                    <a:pt x="1882827" y="789283"/>
                  </a:cubicBezTo>
                  <a:cubicBezTo>
                    <a:pt x="1891028" y="792871"/>
                    <a:pt x="1896667" y="795947"/>
                    <a:pt x="1901280" y="802611"/>
                  </a:cubicBezTo>
                  <a:lnTo>
                    <a:pt x="1901280" y="804148"/>
                  </a:lnTo>
                  <a:cubicBezTo>
                    <a:pt x="1893591" y="805686"/>
                    <a:pt x="1886415" y="806711"/>
                    <a:pt x="1878726" y="808249"/>
                  </a:cubicBezTo>
                  <a:cubicBezTo>
                    <a:pt x="1871037" y="795434"/>
                    <a:pt x="1855659" y="793384"/>
                    <a:pt x="1841819" y="801585"/>
                  </a:cubicBezTo>
                  <a:lnTo>
                    <a:pt x="1841819" y="805686"/>
                  </a:lnTo>
                  <a:cubicBezTo>
                    <a:pt x="1846945" y="808762"/>
                    <a:pt x="1855147" y="811325"/>
                    <a:pt x="1857710" y="817476"/>
                  </a:cubicBezTo>
                  <a:cubicBezTo>
                    <a:pt x="1846945" y="825678"/>
                    <a:pt x="1836693" y="833367"/>
                    <a:pt x="1825929" y="841568"/>
                  </a:cubicBezTo>
                  <a:cubicBezTo>
                    <a:pt x="1804912" y="837467"/>
                    <a:pt x="1794148" y="816451"/>
                    <a:pt x="1770055" y="820552"/>
                  </a:cubicBezTo>
                  <a:cubicBezTo>
                    <a:pt x="1769543" y="821577"/>
                    <a:pt x="1769030" y="822089"/>
                    <a:pt x="1768518" y="823115"/>
                  </a:cubicBezTo>
                  <a:cubicBezTo>
                    <a:pt x="1769030" y="824652"/>
                    <a:pt x="1769543" y="826703"/>
                    <a:pt x="1770055" y="828241"/>
                  </a:cubicBezTo>
                  <a:cubicBezTo>
                    <a:pt x="1780820" y="850282"/>
                    <a:pt x="1809526" y="846181"/>
                    <a:pt x="1835155" y="850795"/>
                  </a:cubicBezTo>
                  <a:cubicBezTo>
                    <a:pt x="1834130" y="855921"/>
                    <a:pt x="1829004" y="861559"/>
                    <a:pt x="1823366" y="865660"/>
                  </a:cubicBezTo>
                  <a:cubicBezTo>
                    <a:pt x="1816702" y="873862"/>
                    <a:pt x="1810038" y="881551"/>
                    <a:pt x="1803374" y="889752"/>
                  </a:cubicBezTo>
                  <a:cubicBezTo>
                    <a:pt x="1787996" y="889240"/>
                    <a:pt x="1779282" y="881551"/>
                    <a:pt x="1766467" y="884626"/>
                  </a:cubicBezTo>
                  <a:lnTo>
                    <a:pt x="1766467" y="901029"/>
                  </a:lnTo>
                  <a:close/>
                  <a:moveTo>
                    <a:pt x="1581420" y="483775"/>
                  </a:moveTo>
                  <a:lnTo>
                    <a:pt x="1594747" y="483775"/>
                  </a:lnTo>
                  <a:cubicBezTo>
                    <a:pt x="1592184" y="495565"/>
                    <a:pt x="1602436" y="496590"/>
                    <a:pt x="1610638" y="501203"/>
                  </a:cubicBezTo>
                  <a:cubicBezTo>
                    <a:pt x="1607050" y="517094"/>
                    <a:pt x="1589109" y="516069"/>
                    <a:pt x="1579882" y="526321"/>
                  </a:cubicBezTo>
                  <a:lnTo>
                    <a:pt x="1579882" y="531447"/>
                  </a:lnTo>
                  <a:cubicBezTo>
                    <a:pt x="1587058" y="536060"/>
                    <a:pt x="1596798" y="536060"/>
                    <a:pt x="1607562" y="538110"/>
                  </a:cubicBezTo>
                  <a:cubicBezTo>
                    <a:pt x="1608587" y="543749"/>
                    <a:pt x="1610125" y="546312"/>
                    <a:pt x="1612688" y="549900"/>
                  </a:cubicBezTo>
                  <a:lnTo>
                    <a:pt x="1614226" y="549900"/>
                  </a:lnTo>
                  <a:cubicBezTo>
                    <a:pt x="1615251" y="549388"/>
                    <a:pt x="1615764" y="548875"/>
                    <a:pt x="1616789" y="548362"/>
                  </a:cubicBezTo>
                  <a:cubicBezTo>
                    <a:pt x="1617814" y="540161"/>
                    <a:pt x="1617302" y="536060"/>
                    <a:pt x="1614226" y="529909"/>
                  </a:cubicBezTo>
                  <a:cubicBezTo>
                    <a:pt x="1615251" y="528371"/>
                    <a:pt x="1615764" y="527346"/>
                    <a:pt x="1616789" y="525808"/>
                  </a:cubicBezTo>
                  <a:cubicBezTo>
                    <a:pt x="1635242" y="529909"/>
                    <a:pt x="1617814" y="581169"/>
                    <a:pt x="1607562" y="586807"/>
                  </a:cubicBezTo>
                  <a:cubicBezTo>
                    <a:pt x="1600386" y="587832"/>
                    <a:pt x="1593209" y="588345"/>
                    <a:pt x="1586546" y="589370"/>
                  </a:cubicBezTo>
                  <a:cubicBezTo>
                    <a:pt x="1581932" y="593984"/>
                    <a:pt x="1576806" y="598084"/>
                    <a:pt x="1572193" y="602698"/>
                  </a:cubicBezTo>
                  <a:cubicBezTo>
                    <a:pt x="1570142" y="603210"/>
                    <a:pt x="1567580" y="603723"/>
                    <a:pt x="1565529" y="604236"/>
                  </a:cubicBezTo>
                  <a:cubicBezTo>
                    <a:pt x="1548614" y="601160"/>
                    <a:pt x="1540412" y="577580"/>
                    <a:pt x="1528622" y="568354"/>
                  </a:cubicBezTo>
                  <a:cubicBezTo>
                    <a:pt x="1514269" y="558102"/>
                    <a:pt x="1498892" y="557077"/>
                    <a:pt x="1487614" y="544262"/>
                  </a:cubicBezTo>
                  <a:cubicBezTo>
                    <a:pt x="1488127" y="538110"/>
                    <a:pt x="1488640" y="537085"/>
                    <a:pt x="1490177" y="533497"/>
                  </a:cubicBezTo>
                  <a:cubicBezTo>
                    <a:pt x="1493766" y="532985"/>
                    <a:pt x="1497354" y="532472"/>
                    <a:pt x="1500942" y="531959"/>
                  </a:cubicBezTo>
                  <a:cubicBezTo>
                    <a:pt x="1509143" y="536573"/>
                    <a:pt x="1518883" y="548875"/>
                    <a:pt x="1531698" y="543749"/>
                  </a:cubicBezTo>
                  <a:cubicBezTo>
                    <a:pt x="1536311" y="541699"/>
                    <a:pt x="1556302" y="522733"/>
                    <a:pt x="1545025" y="516069"/>
                  </a:cubicBezTo>
                  <a:cubicBezTo>
                    <a:pt x="1537849" y="511455"/>
                    <a:pt x="1520933" y="514018"/>
                    <a:pt x="1514269" y="510943"/>
                  </a:cubicBezTo>
                  <a:lnTo>
                    <a:pt x="1514269" y="509405"/>
                  </a:lnTo>
                  <a:cubicBezTo>
                    <a:pt x="1514782" y="508380"/>
                    <a:pt x="1515295" y="507867"/>
                    <a:pt x="1515807" y="506842"/>
                  </a:cubicBezTo>
                  <a:cubicBezTo>
                    <a:pt x="1528110" y="483775"/>
                    <a:pt x="1555790" y="503766"/>
                    <a:pt x="1574243" y="501716"/>
                  </a:cubicBezTo>
                  <a:cubicBezTo>
                    <a:pt x="1574756" y="499666"/>
                    <a:pt x="1575268" y="497103"/>
                    <a:pt x="1575781" y="495052"/>
                  </a:cubicBezTo>
                  <a:cubicBezTo>
                    <a:pt x="1573218" y="493002"/>
                    <a:pt x="1570655" y="490439"/>
                    <a:pt x="1567580" y="488389"/>
                  </a:cubicBezTo>
                  <a:cubicBezTo>
                    <a:pt x="1571680" y="487363"/>
                    <a:pt x="1576806" y="485826"/>
                    <a:pt x="1581420" y="483775"/>
                  </a:cubicBezTo>
                  <a:close/>
                  <a:moveTo>
                    <a:pt x="6989321" y="482750"/>
                  </a:moveTo>
                  <a:cubicBezTo>
                    <a:pt x="6992397" y="485313"/>
                    <a:pt x="6991372" y="483775"/>
                    <a:pt x="6993422" y="487876"/>
                  </a:cubicBezTo>
                  <a:cubicBezTo>
                    <a:pt x="6991884" y="488901"/>
                    <a:pt x="6990859" y="489414"/>
                    <a:pt x="6989321" y="490439"/>
                  </a:cubicBezTo>
                  <a:cubicBezTo>
                    <a:pt x="6983683" y="493515"/>
                    <a:pt x="6979582" y="492489"/>
                    <a:pt x="6973431" y="490439"/>
                  </a:cubicBezTo>
                  <a:cubicBezTo>
                    <a:pt x="6974456" y="488901"/>
                    <a:pt x="6974968" y="487876"/>
                    <a:pt x="6975994" y="486338"/>
                  </a:cubicBezTo>
                  <a:cubicBezTo>
                    <a:pt x="6980608" y="485313"/>
                    <a:pt x="6985220" y="483775"/>
                    <a:pt x="6989321" y="482750"/>
                  </a:cubicBezTo>
                  <a:close/>
                  <a:moveTo>
                    <a:pt x="6343449" y="470448"/>
                  </a:moveTo>
                  <a:cubicBezTo>
                    <a:pt x="6353701" y="469935"/>
                    <a:pt x="6357289" y="471473"/>
                    <a:pt x="6361902" y="475574"/>
                  </a:cubicBezTo>
                  <a:lnTo>
                    <a:pt x="6361902" y="477111"/>
                  </a:lnTo>
                  <a:cubicBezTo>
                    <a:pt x="6353701" y="484288"/>
                    <a:pt x="6333197" y="490952"/>
                    <a:pt x="6323457" y="481212"/>
                  </a:cubicBezTo>
                  <a:cubicBezTo>
                    <a:pt x="6332172" y="479162"/>
                    <a:pt x="6337298" y="475574"/>
                    <a:pt x="6343449" y="470448"/>
                  </a:cubicBezTo>
                  <a:close/>
                  <a:moveTo>
                    <a:pt x="1049856" y="465322"/>
                  </a:moveTo>
                  <a:cubicBezTo>
                    <a:pt x="1069848" y="467885"/>
                    <a:pt x="1083175" y="486338"/>
                    <a:pt x="1106755" y="478649"/>
                  </a:cubicBezTo>
                  <a:cubicBezTo>
                    <a:pt x="1108292" y="481212"/>
                    <a:pt x="1109318" y="483775"/>
                    <a:pt x="1110855" y="486851"/>
                  </a:cubicBezTo>
                  <a:cubicBezTo>
                    <a:pt x="1115981" y="484800"/>
                    <a:pt x="1121620" y="482237"/>
                    <a:pt x="1126746" y="480187"/>
                  </a:cubicBezTo>
                  <a:cubicBezTo>
                    <a:pt x="1150325" y="474036"/>
                    <a:pt x="1183132" y="498128"/>
                    <a:pt x="1191846" y="509405"/>
                  </a:cubicBezTo>
                  <a:cubicBezTo>
                    <a:pt x="1190821" y="510943"/>
                    <a:pt x="1190308" y="511968"/>
                    <a:pt x="1189283" y="513506"/>
                  </a:cubicBezTo>
                  <a:cubicBezTo>
                    <a:pt x="1174930" y="520170"/>
                    <a:pt x="1160065" y="526833"/>
                    <a:pt x="1145712" y="533497"/>
                  </a:cubicBezTo>
                  <a:cubicBezTo>
                    <a:pt x="1134947" y="536573"/>
                    <a:pt x="1124695" y="539648"/>
                    <a:pt x="1113931" y="542724"/>
                  </a:cubicBezTo>
                  <a:cubicBezTo>
                    <a:pt x="1107267" y="546825"/>
                    <a:pt x="1109830" y="558102"/>
                    <a:pt x="1104704" y="562715"/>
                  </a:cubicBezTo>
                  <a:cubicBezTo>
                    <a:pt x="1098040" y="565278"/>
                    <a:pt x="1091377" y="567841"/>
                    <a:pt x="1084713" y="570917"/>
                  </a:cubicBezTo>
                  <a:cubicBezTo>
                    <a:pt x="1078562" y="577068"/>
                    <a:pt x="1077537" y="594496"/>
                    <a:pt x="1072923" y="601673"/>
                  </a:cubicBezTo>
                  <a:cubicBezTo>
                    <a:pt x="1050881" y="603723"/>
                    <a:pt x="1034991" y="607824"/>
                    <a:pt x="1022689" y="619101"/>
                  </a:cubicBezTo>
                  <a:cubicBezTo>
                    <a:pt x="1010386" y="613462"/>
                    <a:pt x="1010386" y="597572"/>
                    <a:pt x="1001672" y="588345"/>
                  </a:cubicBezTo>
                  <a:cubicBezTo>
                    <a:pt x="993983" y="580656"/>
                    <a:pt x="971942" y="579631"/>
                    <a:pt x="960664" y="576555"/>
                  </a:cubicBezTo>
                  <a:cubicBezTo>
                    <a:pt x="963227" y="561177"/>
                    <a:pt x="976555" y="556051"/>
                    <a:pt x="983219" y="544774"/>
                  </a:cubicBezTo>
                  <a:cubicBezTo>
                    <a:pt x="986294" y="539136"/>
                    <a:pt x="982193" y="531959"/>
                    <a:pt x="983219" y="528884"/>
                  </a:cubicBezTo>
                  <a:cubicBezTo>
                    <a:pt x="989370" y="520682"/>
                    <a:pt x="995521" y="511968"/>
                    <a:pt x="1001672" y="503766"/>
                  </a:cubicBezTo>
                  <a:cubicBezTo>
                    <a:pt x="999109" y="492489"/>
                    <a:pt x="989882" y="488901"/>
                    <a:pt x="984244" y="479674"/>
                  </a:cubicBezTo>
                  <a:cubicBezTo>
                    <a:pt x="984756" y="479162"/>
                    <a:pt x="985269" y="478649"/>
                    <a:pt x="985782" y="478137"/>
                  </a:cubicBezTo>
                  <a:cubicBezTo>
                    <a:pt x="1006286" y="473523"/>
                    <a:pt x="1027815" y="469422"/>
                    <a:pt x="1049856" y="465322"/>
                  </a:cubicBezTo>
                  <a:close/>
                  <a:moveTo>
                    <a:pt x="7122084" y="426877"/>
                  </a:moveTo>
                  <a:cubicBezTo>
                    <a:pt x="7127210" y="430465"/>
                    <a:pt x="7132849" y="434053"/>
                    <a:pt x="7137975" y="437641"/>
                  </a:cubicBezTo>
                  <a:cubicBezTo>
                    <a:pt x="7155916" y="442255"/>
                    <a:pt x="7217427" y="433541"/>
                    <a:pt x="7217427" y="453532"/>
                  </a:cubicBezTo>
                  <a:cubicBezTo>
                    <a:pt x="7188209" y="462759"/>
                    <a:pt x="7126185" y="460708"/>
                    <a:pt x="7112857" y="437641"/>
                  </a:cubicBezTo>
                  <a:lnTo>
                    <a:pt x="7112857" y="436104"/>
                  </a:lnTo>
                  <a:cubicBezTo>
                    <a:pt x="7115933" y="433028"/>
                    <a:pt x="7119009" y="429952"/>
                    <a:pt x="7122084" y="426877"/>
                  </a:cubicBezTo>
                  <a:close/>
                  <a:moveTo>
                    <a:pt x="1443531" y="425339"/>
                  </a:moveTo>
                  <a:cubicBezTo>
                    <a:pt x="1446094" y="425852"/>
                    <a:pt x="1448657" y="426364"/>
                    <a:pt x="1451733" y="426877"/>
                  </a:cubicBezTo>
                  <a:cubicBezTo>
                    <a:pt x="1454296" y="428927"/>
                    <a:pt x="1456859" y="431490"/>
                    <a:pt x="1459934" y="433541"/>
                  </a:cubicBezTo>
                  <a:cubicBezTo>
                    <a:pt x="1458909" y="439692"/>
                    <a:pt x="1459934" y="437641"/>
                    <a:pt x="1455833" y="440204"/>
                  </a:cubicBezTo>
                  <a:lnTo>
                    <a:pt x="1446607" y="440204"/>
                  </a:lnTo>
                  <a:cubicBezTo>
                    <a:pt x="1445069" y="439179"/>
                    <a:pt x="1443018" y="438667"/>
                    <a:pt x="1441481" y="437641"/>
                  </a:cubicBezTo>
                  <a:cubicBezTo>
                    <a:pt x="1441993" y="433541"/>
                    <a:pt x="1442506" y="429440"/>
                    <a:pt x="1443531" y="425339"/>
                  </a:cubicBezTo>
                  <a:close/>
                  <a:moveTo>
                    <a:pt x="1654721" y="421751"/>
                  </a:moveTo>
                  <a:cubicBezTo>
                    <a:pt x="1680351" y="421238"/>
                    <a:pt x="1684964" y="435591"/>
                    <a:pt x="1694704" y="450969"/>
                  </a:cubicBezTo>
                  <a:cubicBezTo>
                    <a:pt x="1694191" y="453019"/>
                    <a:pt x="1693678" y="455582"/>
                    <a:pt x="1693166" y="457633"/>
                  </a:cubicBezTo>
                  <a:cubicBezTo>
                    <a:pt x="1691628" y="458145"/>
                    <a:pt x="1690603" y="458658"/>
                    <a:pt x="1689065" y="459170"/>
                  </a:cubicBezTo>
                  <a:cubicBezTo>
                    <a:pt x="1669586" y="467372"/>
                    <a:pt x="1632167" y="450969"/>
                    <a:pt x="1618839" y="444305"/>
                  </a:cubicBezTo>
                  <a:cubicBezTo>
                    <a:pt x="1619352" y="442767"/>
                    <a:pt x="1619864" y="441742"/>
                    <a:pt x="1620377" y="440204"/>
                  </a:cubicBezTo>
                  <a:cubicBezTo>
                    <a:pt x="1631142" y="432515"/>
                    <a:pt x="1641906" y="428415"/>
                    <a:pt x="1654721" y="421751"/>
                  </a:cubicBezTo>
                  <a:close/>
                  <a:moveTo>
                    <a:pt x="1141099" y="396121"/>
                  </a:moveTo>
                  <a:cubicBezTo>
                    <a:pt x="1143149" y="407398"/>
                    <a:pt x="1126233" y="417650"/>
                    <a:pt x="1111881" y="417138"/>
                  </a:cubicBezTo>
                  <a:cubicBezTo>
                    <a:pt x="1114444" y="414062"/>
                    <a:pt x="1117007" y="410986"/>
                    <a:pt x="1120082" y="407911"/>
                  </a:cubicBezTo>
                  <a:cubicBezTo>
                    <a:pt x="1127258" y="404323"/>
                    <a:pt x="1133922" y="400222"/>
                    <a:pt x="1141099" y="396121"/>
                  </a:cubicBezTo>
                  <a:close/>
                  <a:moveTo>
                    <a:pt x="6941650" y="392533"/>
                  </a:moveTo>
                  <a:cubicBezTo>
                    <a:pt x="6961641" y="394583"/>
                    <a:pt x="6971893" y="410474"/>
                    <a:pt x="6988297" y="417650"/>
                  </a:cubicBezTo>
                  <a:cubicBezTo>
                    <a:pt x="6993422" y="413549"/>
                    <a:pt x="6993422" y="406886"/>
                    <a:pt x="6999061" y="403297"/>
                  </a:cubicBezTo>
                  <a:cubicBezTo>
                    <a:pt x="7015976" y="395608"/>
                    <a:pt x="7072362" y="415600"/>
                    <a:pt x="7084152" y="424314"/>
                  </a:cubicBezTo>
                  <a:lnTo>
                    <a:pt x="7084152" y="425852"/>
                  </a:lnTo>
                  <a:cubicBezTo>
                    <a:pt x="7074925" y="433028"/>
                    <a:pt x="7074412" y="435078"/>
                    <a:pt x="7070825" y="448406"/>
                  </a:cubicBezTo>
                  <a:cubicBezTo>
                    <a:pt x="7052371" y="451482"/>
                    <a:pt x="7042632" y="446356"/>
                    <a:pt x="7033917" y="436616"/>
                  </a:cubicBezTo>
                  <a:cubicBezTo>
                    <a:pt x="7035968" y="428415"/>
                    <a:pt x="7036480" y="428415"/>
                    <a:pt x="7032380" y="422264"/>
                  </a:cubicBezTo>
                  <a:cubicBezTo>
                    <a:pt x="7030842" y="421751"/>
                    <a:pt x="7029817" y="421238"/>
                    <a:pt x="7028279" y="420726"/>
                  </a:cubicBezTo>
                  <a:cubicBezTo>
                    <a:pt x="7025203" y="422264"/>
                    <a:pt x="7022128" y="423289"/>
                    <a:pt x="7019052" y="424826"/>
                  </a:cubicBezTo>
                  <a:lnTo>
                    <a:pt x="7019052" y="426364"/>
                  </a:lnTo>
                  <a:cubicBezTo>
                    <a:pt x="7021615" y="434566"/>
                    <a:pt x="7024178" y="442255"/>
                    <a:pt x="7027254" y="450456"/>
                  </a:cubicBezTo>
                  <a:cubicBezTo>
                    <a:pt x="7026741" y="450969"/>
                    <a:pt x="7026228" y="451482"/>
                    <a:pt x="7025716" y="451994"/>
                  </a:cubicBezTo>
                  <a:cubicBezTo>
                    <a:pt x="7002649" y="451482"/>
                    <a:pt x="6990859" y="454557"/>
                    <a:pt x="6973944" y="458658"/>
                  </a:cubicBezTo>
                  <a:cubicBezTo>
                    <a:pt x="6963692" y="446868"/>
                    <a:pt x="6947801" y="457633"/>
                    <a:pt x="6930373" y="458658"/>
                  </a:cubicBezTo>
                  <a:cubicBezTo>
                    <a:pt x="6922171" y="451994"/>
                    <a:pt x="6914482" y="445330"/>
                    <a:pt x="6906281" y="438667"/>
                  </a:cubicBezTo>
                  <a:cubicBezTo>
                    <a:pt x="6906793" y="412524"/>
                    <a:pt x="6925759" y="402272"/>
                    <a:pt x="6941650" y="392533"/>
                  </a:cubicBezTo>
                  <a:close/>
                  <a:moveTo>
                    <a:pt x="1338961" y="363315"/>
                  </a:moveTo>
                  <a:cubicBezTo>
                    <a:pt x="1342037" y="364340"/>
                    <a:pt x="1345112" y="364853"/>
                    <a:pt x="1348188" y="365878"/>
                  </a:cubicBezTo>
                  <a:cubicBezTo>
                    <a:pt x="1351264" y="386894"/>
                    <a:pt x="1363566" y="397146"/>
                    <a:pt x="1375868" y="408423"/>
                  </a:cubicBezTo>
                  <a:cubicBezTo>
                    <a:pt x="1392271" y="407911"/>
                    <a:pt x="1391759" y="400222"/>
                    <a:pt x="1405086" y="397659"/>
                  </a:cubicBezTo>
                  <a:cubicBezTo>
                    <a:pt x="1408162" y="400222"/>
                    <a:pt x="1409700" y="400222"/>
                    <a:pt x="1411750" y="404323"/>
                  </a:cubicBezTo>
                  <a:cubicBezTo>
                    <a:pt x="1419952" y="415600"/>
                    <a:pt x="1413288" y="435591"/>
                    <a:pt x="1402523" y="440204"/>
                  </a:cubicBezTo>
                  <a:cubicBezTo>
                    <a:pt x="1385095" y="448919"/>
                    <a:pt x="1335886" y="438667"/>
                    <a:pt x="1321533" y="442767"/>
                  </a:cubicBezTo>
                  <a:cubicBezTo>
                    <a:pt x="1304105" y="447893"/>
                    <a:pt x="1286676" y="465322"/>
                    <a:pt x="1264635" y="470448"/>
                  </a:cubicBezTo>
                  <a:cubicBezTo>
                    <a:pt x="1247719" y="474548"/>
                    <a:pt x="1225677" y="472498"/>
                    <a:pt x="1221064" y="459683"/>
                  </a:cubicBezTo>
                  <a:cubicBezTo>
                    <a:pt x="1222089" y="458658"/>
                    <a:pt x="1222602" y="458145"/>
                    <a:pt x="1223627" y="457120"/>
                  </a:cubicBezTo>
                  <a:cubicBezTo>
                    <a:pt x="1243105" y="453532"/>
                    <a:pt x="1272836" y="452507"/>
                    <a:pt x="1282063" y="438667"/>
                  </a:cubicBezTo>
                  <a:cubicBezTo>
                    <a:pt x="1282576" y="438154"/>
                    <a:pt x="1283088" y="437641"/>
                    <a:pt x="1283601" y="437129"/>
                  </a:cubicBezTo>
                  <a:cubicBezTo>
                    <a:pt x="1283088" y="435591"/>
                    <a:pt x="1282576" y="434566"/>
                    <a:pt x="1282063" y="433028"/>
                  </a:cubicBezTo>
                  <a:cubicBezTo>
                    <a:pt x="1267198" y="431490"/>
                    <a:pt x="1239005" y="441230"/>
                    <a:pt x="1228753" y="434566"/>
                  </a:cubicBezTo>
                  <a:cubicBezTo>
                    <a:pt x="1229265" y="430465"/>
                    <a:pt x="1229778" y="426364"/>
                    <a:pt x="1230291" y="422776"/>
                  </a:cubicBezTo>
                  <a:cubicBezTo>
                    <a:pt x="1211324" y="425339"/>
                    <a:pt x="1212862" y="442255"/>
                    <a:pt x="1191846" y="443793"/>
                  </a:cubicBezTo>
                  <a:cubicBezTo>
                    <a:pt x="1178518" y="440204"/>
                    <a:pt x="1165191" y="436616"/>
                    <a:pt x="1151863" y="433028"/>
                  </a:cubicBezTo>
                  <a:cubicBezTo>
                    <a:pt x="1152376" y="432003"/>
                    <a:pt x="1152888" y="431490"/>
                    <a:pt x="1153401" y="430465"/>
                  </a:cubicBezTo>
                  <a:cubicBezTo>
                    <a:pt x="1167241" y="427389"/>
                    <a:pt x="1180569" y="424314"/>
                    <a:pt x="1194409" y="421238"/>
                  </a:cubicBezTo>
                  <a:cubicBezTo>
                    <a:pt x="1194921" y="419701"/>
                    <a:pt x="1195434" y="417650"/>
                    <a:pt x="1195947" y="416112"/>
                  </a:cubicBezTo>
                  <a:cubicBezTo>
                    <a:pt x="1193896" y="415600"/>
                    <a:pt x="1191333" y="415087"/>
                    <a:pt x="1189283" y="414575"/>
                  </a:cubicBezTo>
                  <a:cubicBezTo>
                    <a:pt x="1180056" y="416112"/>
                    <a:pt x="1170829" y="417138"/>
                    <a:pt x="1161603" y="418675"/>
                  </a:cubicBezTo>
                  <a:lnTo>
                    <a:pt x="1161603" y="417138"/>
                  </a:lnTo>
                  <a:cubicBezTo>
                    <a:pt x="1163140" y="415087"/>
                    <a:pt x="1165191" y="412524"/>
                    <a:pt x="1166729" y="410474"/>
                  </a:cubicBezTo>
                  <a:cubicBezTo>
                    <a:pt x="1173905" y="408936"/>
                    <a:pt x="1197997" y="407911"/>
                    <a:pt x="1201073" y="401247"/>
                  </a:cubicBezTo>
                  <a:lnTo>
                    <a:pt x="1198510" y="401247"/>
                  </a:lnTo>
                  <a:cubicBezTo>
                    <a:pt x="1191333" y="399709"/>
                    <a:pt x="1184157" y="398684"/>
                    <a:pt x="1177493" y="397146"/>
                  </a:cubicBezTo>
                  <a:cubicBezTo>
                    <a:pt x="1176980" y="395096"/>
                    <a:pt x="1176468" y="392533"/>
                    <a:pt x="1175955" y="390482"/>
                  </a:cubicBezTo>
                  <a:cubicBezTo>
                    <a:pt x="1183644" y="387407"/>
                    <a:pt x="1201585" y="373567"/>
                    <a:pt x="1203636" y="373054"/>
                  </a:cubicBezTo>
                  <a:cubicBezTo>
                    <a:pt x="1216450" y="371004"/>
                    <a:pt x="1215938" y="385356"/>
                    <a:pt x="1223627" y="387407"/>
                  </a:cubicBezTo>
                  <a:cubicBezTo>
                    <a:pt x="1241055" y="393045"/>
                    <a:pt x="1252332" y="385356"/>
                    <a:pt x="1270273" y="396634"/>
                  </a:cubicBezTo>
                  <a:cubicBezTo>
                    <a:pt x="1285651" y="405860"/>
                    <a:pt x="1301542" y="433028"/>
                    <a:pt x="1333835" y="420726"/>
                  </a:cubicBezTo>
                  <a:cubicBezTo>
                    <a:pt x="1335373" y="419188"/>
                    <a:pt x="1337423" y="418163"/>
                    <a:pt x="1338961" y="416625"/>
                  </a:cubicBezTo>
                  <a:cubicBezTo>
                    <a:pt x="1334860" y="409449"/>
                    <a:pt x="1328197" y="406886"/>
                    <a:pt x="1320508" y="403297"/>
                  </a:cubicBezTo>
                  <a:cubicBezTo>
                    <a:pt x="1321020" y="402272"/>
                    <a:pt x="1321533" y="401760"/>
                    <a:pt x="1322045" y="400734"/>
                  </a:cubicBezTo>
                  <a:cubicBezTo>
                    <a:pt x="1324608" y="398684"/>
                    <a:pt x="1327171" y="396121"/>
                    <a:pt x="1330247" y="394071"/>
                  </a:cubicBezTo>
                  <a:cubicBezTo>
                    <a:pt x="1329222" y="387919"/>
                    <a:pt x="1328709" y="388432"/>
                    <a:pt x="1326146" y="384844"/>
                  </a:cubicBezTo>
                  <a:cubicBezTo>
                    <a:pt x="1322045" y="383306"/>
                    <a:pt x="1317945" y="382281"/>
                    <a:pt x="1314356" y="380743"/>
                  </a:cubicBezTo>
                  <a:cubicBezTo>
                    <a:pt x="1314869" y="379718"/>
                    <a:pt x="1315382" y="379205"/>
                    <a:pt x="1315894" y="378180"/>
                  </a:cubicBezTo>
                  <a:cubicBezTo>
                    <a:pt x="1323071" y="373567"/>
                    <a:pt x="1330760" y="368441"/>
                    <a:pt x="1338961" y="363315"/>
                  </a:cubicBezTo>
                  <a:close/>
                  <a:moveTo>
                    <a:pt x="1500429" y="377668"/>
                  </a:moveTo>
                  <a:cubicBezTo>
                    <a:pt x="1514782" y="379718"/>
                    <a:pt x="1532210" y="401247"/>
                    <a:pt x="1545538" y="392533"/>
                  </a:cubicBezTo>
                  <a:cubicBezTo>
                    <a:pt x="1538362" y="383306"/>
                    <a:pt x="1531185" y="374079"/>
                    <a:pt x="1524521" y="364853"/>
                  </a:cubicBezTo>
                  <a:lnTo>
                    <a:pt x="1524521" y="360752"/>
                  </a:lnTo>
                  <a:lnTo>
                    <a:pt x="1526059" y="360752"/>
                  </a:lnTo>
                  <a:cubicBezTo>
                    <a:pt x="1538362" y="365365"/>
                    <a:pt x="1550664" y="370491"/>
                    <a:pt x="1562966" y="375105"/>
                  </a:cubicBezTo>
                  <a:cubicBezTo>
                    <a:pt x="1575268" y="377155"/>
                    <a:pt x="1573731" y="368441"/>
                    <a:pt x="1581420" y="372542"/>
                  </a:cubicBezTo>
                  <a:cubicBezTo>
                    <a:pt x="1603461" y="383306"/>
                    <a:pt x="1591672" y="406373"/>
                    <a:pt x="1602436" y="422776"/>
                  </a:cubicBezTo>
                  <a:cubicBezTo>
                    <a:pt x="1597310" y="428415"/>
                    <a:pt x="1594235" y="433541"/>
                    <a:pt x="1590646" y="441230"/>
                  </a:cubicBezTo>
                  <a:cubicBezTo>
                    <a:pt x="1574243" y="443793"/>
                    <a:pt x="1550151" y="448406"/>
                    <a:pt x="1536311" y="441230"/>
                  </a:cubicBezTo>
                  <a:lnTo>
                    <a:pt x="1536311" y="434566"/>
                  </a:lnTo>
                  <a:cubicBezTo>
                    <a:pt x="1539387" y="429440"/>
                    <a:pt x="1542462" y="424826"/>
                    <a:pt x="1545538" y="419701"/>
                  </a:cubicBezTo>
                  <a:cubicBezTo>
                    <a:pt x="1544513" y="413549"/>
                    <a:pt x="1545538" y="415600"/>
                    <a:pt x="1541437" y="413037"/>
                  </a:cubicBezTo>
                  <a:cubicBezTo>
                    <a:pt x="1531185" y="409449"/>
                    <a:pt x="1520421" y="414575"/>
                    <a:pt x="1510681" y="415600"/>
                  </a:cubicBezTo>
                  <a:cubicBezTo>
                    <a:pt x="1477363" y="419188"/>
                    <a:pt x="1446607" y="395096"/>
                    <a:pt x="1443018" y="367928"/>
                  </a:cubicBezTo>
                  <a:cubicBezTo>
                    <a:pt x="1444556" y="366390"/>
                    <a:pt x="1445581" y="365365"/>
                    <a:pt x="1447119" y="363827"/>
                  </a:cubicBezTo>
                  <a:cubicBezTo>
                    <a:pt x="1476337" y="364340"/>
                    <a:pt x="1483001" y="391508"/>
                    <a:pt x="1498892" y="406373"/>
                  </a:cubicBezTo>
                  <a:cubicBezTo>
                    <a:pt x="1501967" y="405860"/>
                    <a:pt x="1505043" y="405348"/>
                    <a:pt x="1508118" y="404835"/>
                  </a:cubicBezTo>
                  <a:cubicBezTo>
                    <a:pt x="1508631" y="402785"/>
                    <a:pt x="1509143" y="400222"/>
                    <a:pt x="1509656" y="398171"/>
                  </a:cubicBezTo>
                  <a:cubicBezTo>
                    <a:pt x="1504530" y="392020"/>
                    <a:pt x="1500942" y="389970"/>
                    <a:pt x="1500429" y="377668"/>
                  </a:cubicBezTo>
                  <a:close/>
                  <a:moveTo>
                    <a:pt x="5359262" y="357676"/>
                  </a:moveTo>
                  <a:cubicBezTo>
                    <a:pt x="5371052" y="357164"/>
                    <a:pt x="5379253" y="358701"/>
                    <a:pt x="5383354" y="365878"/>
                  </a:cubicBezTo>
                  <a:cubicBezTo>
                    <a:pt x="5384892" y="369466"/>
                    <a:pt x="5383867" y="368441"/>
                    <a:pt x="5381816" y="371004"/>
                  </a:cubicBezTo>
                  <a:cubicBezTo>
                    <a:pt x="5369514" y="394071"/>
                    <a:pt x="5325431" y="396121"/>
                    <a:pt x="5298263" y="404323"/>
                  </a:cubicBezTo>
                  <a:cubicBezTo>
                    <a:pt x="5239827" y="421751"/>
                    <a:pt x="5200869" y="450456"/>
                    <a:pt x="5144484" y="466859"/>
                  </a:cubicBezTo>
                  <a:cubicBezTo>
                    <a:pt x="5147047" y="495052"/>
                    <a:pt x="5131669" y="480700"/>
                    <a:pt x="5124493" y="493515"/>
                  </a:cubicBezTo>
                  <a:cubicBezTo>
                    <a:pt x="5114753" y="509918"/>
                    <a:pt x="5068107" y="559127"/>
                    <a:pt x="5072720" y="579631"/>
                  </a:cubicBezTo>
                  <a:cubicBezTo>
                    <a:pt x="5078871" y="608336"/>
                    <a:pt x="5111165" y="611412"/>
                    <a:pt x="5119367" y="633966"/>
                  </a:cubicBezTo>
                  <a:lnTo>
                    <a:pt x="5116804" y="633966"/>
                  </a:lnTo>
                  <a:cubicBezTo>
                    <a:pt x="5096300" y="642680"/>
                    <a:pt x="5044527" y="629865"/>
                    <a:pt x="5033250" y="620639"/>
                  </a:cubicBezTo>
                  <a:cubicBezTo>
                    <a:pt x="5034788" y="617050"/>
                    <a:pt x="5035813" y="613462"/>
                    <a:pt x="5037351" y="609874"/>
                  </a:cubicBezTo>
                  <a:cubicBezTo>
                    <a:pt x="5032737" y="602698"/>
                    <a:pt x="5027099" y="598597"/>
                    <a:pt x="5016334" y="598084"/>
                  </a:cubicBezTo>
                  <a:cubicBezTo>
                    <a:pt x="5015309" y="598597"/>
                    <a:pt x="5014797" y="599110"/>
                    <a:pt x="5013771" y="599622"/>
                  </a:cubicBezTo>
                  <a:cubicBezTo>
                    <a:pt x="5014797" y="604236"/>
                    <a:pt x="5015309" y="608336"/>
                    <a:pt x="5016334" y="612950"/>
                  </a:cubicBezTo>
                  <a:cubicBezTo>
                    <a:pt x="5014797" y="611924"/>
                    <a:pt x="5012746" y="611412"/>
                    <a:pt x="5011208" y="610387"/>
                  </a:cubicBezTo>
                  <a:cubicBezTo>
                    <a:pt x="5009671" y="609361"/>
                    <a:pt x="5008645" y="608849"/>
                    <a:pt x="5007108" y="607824"/>
                  </a:cubicBezTo>
                  <a:cubicBezTo>
                    <a:pt x="5008645" y="600135"/>
                    <a:pt x="5009671" y="599110"/>
                    <a:pt x="5007108" y="592958"/>
                  </a:cubicBezTo>
                  <a:cubicBezTo>
                    <a:pt x="4999419" y="591933"/>
                    <a:pt x="4992242" y="591421"/>
                    <a:pt x="4984554" y="590395"/>
                  </a:cubicBezTo>
                  <a:cubicBezTo>
                    <a:pt x="4983528" y="588858"/>
                    <a:pt x="4983015" y="586807"/>
                    <a:pt x="4981991" y="585269"/>
                  </a:cubicBezTo>
                  <a:cubicBezTo>
                    <a:pt x="4983015" y="582706"/>
                    <a:pt x="4983528" y="580143"/>
                    <a:pt x="4984554" y="577068"/>
                  </a:cubicBezTo>
                  <a:cubicBezTo>
                    <a:pt x="4992755" y="575530"/>
                    <a:pt x="5001469" y="573480"/>
                    <a:pt x="5009671" y="571942"/>
                  </a:cubicBezTo>
                  <a:cubicBezTo>
                    <a:pt x="5016334" y="552463"/>
                    <a:pt x="5029662" y="558614"/>
                    <a:pt x="5013771" y="540161"/>
                  </a:cubicBezTo>
                  <a:cubicBezTo>
                    <a:pt x="5029149" y="539648"/>
                    <a:pt x="5058367" y="515044"/>
                    <a:pt x="5062981" y="502741"/>
                  </a:cubicBezTo>
                  <a:cubicBezTo>
                    <a:pt x="5059393" y="501716"/>
                    <a:pt x="5055804" y="501203"/>
                    <a:pt x="5052216" y="500178"/>
                  </a:cubicBezTo>
                  <a:lnTo>
                    <a:pt x="5052216" y="495052"/>
                  </a:lnTo>
                  <a:cubicBezTo>
                    <a:pt x="5057855" y="491464"/>
                    <a:pt x="5074771" y="489414"/>
                    <a:pt x="5079896" y="484288"/>
                  </a:cubicBezTo>
                  <a:cubicBezTo>
                    <a:pt x="5084510" y="479674"/>
                    <a:pt x="5084510" y="466347"/>
                    <a:pt x="5088098" y="461733"/>
                  </a:cubicBezTo>
                  <a:cubicBezTo>
                    <a:pt x="5090661" y="457633"/>
                    <a:pt x="5099375" y="456608"/>
                    <a:pt x="5102451" y="452507"/>
                  </a:cubicBezTo>
                  <a:cubicBezTo>
                    <a:pt x="5100400" y="447381"/>
                    <a:pt x="5097837" y="441742"/>
                    <a:pt x="5095787" y="436616"/>
                  </a:cubicBezTo>
                  <a:cubicBezTo>
                    <a:pt x="5102963" y="434053"/>
                    <a:pt x="5108089" y="440204"/>
                    <a:pt x="5116804" y="436616"/>
                  </a:cubicBezTo>
                  <a:cubicBezTo>
                    <a:pt x="5127056" y="432515"/>
                    <a:pt x="5138333" y="416112"/>
                    <a:pt x="5148585" y="409961"/>
                  </a:cubicBezTo>
                  <a:cubicBezTo>
                    <a:pt x="5166526" y="405348"/>
                    <a:pt x="5184979" y="401247"/>
                    <a:pt x="5202920" y="396634"/>
                  </a:cubicBezTo>
                  <a:cubicBezTo>
                    <a:pt x="5208046" y="393558"/>
                    <a:pt x="5213684" y="390482"/>
                    <a:pt x="5218810" y="387407"/>
                  </a:cubicBezTo>
                  <a:cubicBezTo>
                    <a:pt x="5229575" y="388945"/>
                    <a:pt x="5239827" y="390995"/>
                    <a:pt x="5250592" y="392533"/>
                  </a:cubicBezTo>
                  <a:cubicBezTo>
                    <a:pt x="5288011" y="386894"/>
                    <a:pt x="5327481" y="372542"/>
                    <a:pt x="5359262" y="357676"/>
                  </a:cubicBezTo>
                  <a:close/>
                  <a:moveTo>
                    <a:pt x="1638831" y="351012"/>
                  </a:moveTo>
                  <a:cubicBezTo>
                    <a:pt x="1672149" y="350500"/>
                    <a:pt x="1683939" y="365365"/>
                    <a:pt x="1708031" y="371004"/>
                  </a:cubicBezTo>
                  <a:cubicBezTo>
                    <a:pt x="1737762" y="377668"/>
                    <a:pt x="1764417" y="365365"/>
                    <a:pt x="1782358" y="385869"/>
                  </a:cubicBezTo>
                  <a:cubicBezTo>
                    <a:pt x="1775181" y="393045"/>
                    <a:pt x="1766980" y="394583"/>
                    <a:pt x="1764929" y="406886"/>
                  </a:cubicBezTo>
                  <a:lnTo>
                    <a:pt x="1767492" y="406886"/>
                  </a:lnTo>
                  <a:cubicBezTo>
                    <a:pt x="1775181" y="408423"/>
                    <a:pt x="1782358" y="409449"/>
                    <a:pt x="1790047" y="410986"/>
                  </a:cubicBezTo>
                  <a:cubicBezTo>
                    <a:pt x="1795685" y="415087"/>
                    <a:pt x="1801324" y="419188"/>
                    <a:pt x="1807475" y="422776"/>
                  </a:cubicBezTo>
                  <a:cubicBezTo>
                    <a:pt x="1827979" y="418163"/>
                    <a:pt x="1846945" y="426364"/>
                    <a:pt x="1870012" y="421238"/>
                  </a:cubicBezTo>
                  <a:cubicBezTo>
                    <a:pt x="1902306" y="414575"/>
                    <a:pt x="1972019" y="402272"/>
                    <a:pt x="2002775" y="423801"/>
                  </a:cubicBezTo>
                  <a:cubicBezTo>
                    <a:pt x="2005338" y="426364"/>
                    <a:pt x="2004312" y="424314"/>
                    <a:pt x="2005338" y="428927"/>
                  </a:cubicBezTo>
                  <a:cubicBezTo>
                    <a:pt x="2002262" y="440204"/>
                    <a:pt x="1998674" y="447381"/>
                    <a:pt x="1993548" y="455582"/>
                  </a:cubicBezTo>
                  <a:cubicBezTo>
                    <a:pt x="1967405" y="463271"/>
                    <a:pt x="1940750" y="453532"/>
                    <a:pt x="1918196" y="451482"/>
                  </a:cubicBezTo>
                  <a:cubicBezTo>
                    <a:pt x="1897180" y="479162"/>
                    <a:pt x="1817727" y="463784"/>
                    <a:pt x="1798761" y="447381"/>
                  </a:cubicBezTo>
                  <a:cubicBezTo>
                    <a:pt x="1792097" y="451994"/>
                    <a:pt x="1785433" y="457120"/>
                    <a:pt x="1778770" y="461733"/>
                  </a:cubicBezTo>
                  <a:cubicBezTo>
                    <a:pt x="1766980" y="465322"/>
                    <a:pt x="1725460" y="445843"/>
                    <a:pt x="1722897" y="439179"/>
                  </a:cubicBezTo>
                  <a:cubicBezTo>
                    <a:pt x="1719821" y="430465"/>
                    <a:pt x="1724434" y="424826"/>
                    <a:pt x="1725460" y="418163"/>
                  </a:cubicBezTo>
                  <a:cubicBezTo>
                    <a:pt x="1728535" y="400734"/>
                    <a:pt x="1707006" y="384844"/>
                    <a:pt x="1697779" y="378180"/>
                  </a:cubicBezTo>
                  <a:cubicBezTo>
                    <a:pt x="1676763" y="382793"/>
                    <a:pt x="1626528" y="380231"/>
                    <a:pt x="1620890" y="355626"/>
                  </a:cubicBezTo>
                  <a:cubicBezTo>
                    <a:pt x="1626016" y="354601"/>
                    <a:pt x="1632679" y="353063"/>
                    <a:pt x="1638831" y="351012"/>
                  </a:cubicBezTo>
                  <a:close/>
                  <a:moveTo>
                    <a:pt x="1165191" y="325895"/>
                  </a:moveTo>
                  <a:cubicBezTo>
                    <a:pt x="1175443" y="328458"/>
                    <a:pt x="1178006" y="333584"/>
                    <a:pt x="1190308" y="335122"/>
                  </a:cubicBezTo>
                  <a:cubicBezTo>
                    <a:pt x="1189795" y="336147"/>
                    <a:pt x="1189283" y="336660"/>
                    <a:pt x="1188770" y="337685"/>
                  </a:cubicBezTo>
                  <a:cubicBezTo>
                    <a:pt x="1182106" y="339223"/>
                    <a:pt x="1178006" y="340761"/>
                    <a:pt x="1174417" y="345887"/>
                  </a:cubicBezTo>
                  <a:cubicBezTo>
                    <a:pt x="1177493" y="355626"/>
                    <a:pt x="1176468" y="356138"/>
                    <a:pt x="1175955" y="368441"/>
                  </a:cubicBezTo>
                  <a:cubicBezTo>
                    <a:pt x="1160065" y="369466"/>
                    <a:pt x="1157502" y="376130"/>
                    <a:pt x="1149300" y="384331"/>
                  </a:cubicBezTo>
                  <a:cubicBezTo>
                    <a:pt x="1147250" y="383819"/>
                    <a:pt x="1144687" y="383306"/>
                    <a:pt x="1142636" y="382793"/>
                  </a:cubicBezTo>
                  <a:cubicBezTo>
                    <a:pt x="1139048" y="375105"/>
                    <a:pt x="1140073" y="367928"/>
                    <a:pt x="1138536" y="358701"/>
                  </a:cubicBezTo>
                  <a:cubicBezTo>
                    <a:pt x="1137510" y="358189"/>
                    <a:pt x="1136998" y="357676"/>
                    <a:pt x="1135973" y="357164"/>
                  </a:cubicBezTo>
                  <a:cubicBezTo>
                    <a:pt x="1133410" y="357676"/>
                    <a:pt x="1130847" y="358189"/>
                    <a:pt x="1127771" y="358701"/>
                  </a:cubicBezTo>
                  <a:cubicBezTo>
                    <a:pt x="1118032" y="366903"/>
                    <a:pt x="1118544" y="383819"/>
                    <a:pt x="1109318" y="392020"/>
                  </a:cubicBezTo>
                  <a:cubicBezTo>
                    <a:pt x="1105217" y="390482"/>
                    <a:pt x="1101116" y="389457"/>
                    <a:pt x="1097528" y="387919"/>
                  </a:cubicBezTo>
                  <a:cubicBezTo>
                    <a:pt x="1093940" y="394583"/>
                    <a:pt x="1090864" y="402272"/>
                    <a:pt x="1084200" y="406373"/>
                  </a:cubicBezTo>
                  <a:cubicBezTo>
                    <a:pt x="1077024" y="401760"/>
                    <a:pt x="1075486" y="396121"/>
                    <a:pt x="1072411" y="387919"/>
                  </a:cubicBezTo>
                  <a:cubicBezTo>
                    <a:pt x="1069848" y="388945"/>
                    <a:pt x="1067285" y="389457"/>
                    <a:pt x="1064209" y="390482"/>
                  </a:cubicBezTo>
                  <a:cubicBezTo>
                    <a:pt x="1058570" y="402272"/>
                    <a:pt x="1044730" y="397659"/>
                    <a:pt x="1032428" y="402272"/>
                  </a:cubicBezTo>
                  <a:cubicBezTo>
                    <a:pt x="1031403" y="392533"/>
                    <a:pt x="1027815" y="390482"/>
                    <a:pt x="1029865" y="384844"/>
                  </a:cubicBezTo>
                  <a:cubicBezTo>
                    <a:pt x="1038067" y="381768"/>
                    <a:pt x="1059083" y="379718"/>
                    <a:pt x="1068310" y="374079"/>
                  </a:cubicBezTo>
                  <a:cubicBezTo>
                    <a:pt x="1084713" y="363827"/>
                    <a:pt x="1100603" y="340248"/>
                    <a:pt x="1120082" y="334097"/>
                  </a:cubicBezTo>
                  <a:cubicBezTo>
                    <a:pt x="1134947" y="329483"/>
                    <a:pt x="1145712" y="342298"/>
                    <a:pt x="1161090" y="338198"/>
                  </a:cubicBezTo>
                  <a:cubicBezTo>
                    <a:pt x="1162628" y="334609"/>
                    <a:pt x="1163653" y="330509"/>
                    <a:pt x="1165191" y="325895"/>
                  </a:cubicBezTo>
                  <a:close/>
                  <a:moveTo>
                    <a:pt x="1755190" y="323332"/>
                  </a:moveTo>
                  <a:cubicBezTo>
                    <a:pt x="1760316" y="323845"/>
                    <a:pt x="1765955" y="324357"/>
                    <a:pt x="1771081" y="324870"/>
                  </a:cubicBezTo>
                  <a:cubicBezTo>
                    <a:pt x="1772618" y="326408"/>
                    <a:pt x="1774669" y="328458"/>
                    <a:pt x="1776207" y="329996"/>
                  </a:cubicBezTo>
                  <a:lnTo>
                    <a:pt x="1776207" y="332559"/>
                  </a:lnTo>
                  <a:cubicBezTo>
                    <a:pt x="1774669" y="334097"/>
                    <a:pt x="1773644" y="335122"/>
                    <a:pt x="1772106" y="336660"/>
                  </a:cubicBezTo>
                  <a:cubicBezTo>
                    <a:pt x="1766467" y="338198"/>
                    <a:pt x="1757753" y="340761"/>
                    <a:pt x="1751089" y="338198"/>
                  </a:cubicBezTo>
                  <a:cubicBezTo>
                    <a:pt x="1749552" y="336660"/>
                    <a:pt x="1747501" y="335635"/>
                    <a:pt x="1745963" y="334097"/>
                  </a:cubicBezTo>
                  <a:lnTo>
                    <a:pt x="1745963" y="329996"/>
                  </a:lnTo>
                  <a:cubicBezTo>
                    <a:pt x="1749039" y="327946"/>
                    <a:pt x="1752115" y="325383"/>
                    <a:pt x="1755190" y="323332"/>
                  </a:cubicBezTo>
                  <a:close/>
                  <a:moveTo>
                    <a:pt x="6347550" y="396121"/>
                  </a:moveTo>
                  <a:cubicBezTo>
                    <a:pt x="6352163" y="395608"/>
                    <a:pt x="6357289" y="395096"/>
                    <a:pt x="6361902" y="394583"/>
                  </a:cubicBezTo>
                  <a:lnTo>
                    <a:pt x="6361902" y="397146"/>
                  </a:lnTo>
                  <a:lnTo>
                    <a:pt x="6361902" y="407911"/>
                  </a:lnTo>
                  <a:cubicBezTo>
                    <a:pt x="6369079" y="408423"/>
                    <a:pt x="6369079" y="408423"/>
                    <a:pt x="6372667" y="412012"/>
                  </a:cubicBezTo>
                  <a:cubicBezTo>
                    <a:pt x="6369079" y="415087"/>
                    <a:pt x="6363440" y="415600"/>
                    <a:pt x="6358314" y="417138"/>
                  </a:cubicBezTo>
                  <a:cubicBezTo>
                    <a:pt x="6358827" y="419188"/>
                    <a:pt x="6359339" y="421751"/>
                    <a:pt x="6359852" y="423801"/>
                  </a:cubicBezTo>
                  <a:cubicBezTo>
                    <a:pt x="6362928" y="425339"/>
                    <a:pt x="6366003" y="426364"/>
                    <a:pt x="6369079" y="427902"/>
                  </a:cubicBezTo>
                  <a:cubicBezTo>
                    <a:pt x="6368566" y="429440"/>
                    <a:pt x="6368054" y="430465"/>
                    <a:pt x="6367541" y="432003"/>
                  </a:cubicBezTo>
                  <a:cubicBezTo>
                    <a:pt x="6356776" y="442767"/>
                    <a:pt x="6343961" y="441742"/>
                    <a:pt x="6330634" y="450456"/>
                  </a:cubicBezTo>
                  <a:cubicBezTo>
                    <a:pt x="6328583" y="454557"/>
                    <a:pt x="6326020" y="458658"/>
                    <a:pt x="6323970" y="462246"/>
                  </a:cubicBezTo>
                  <a:cubicBezTo>
                    <a:pt x="6311668" y="469422"/>
                    <a:pt x="6296290" y="466859"/>
                    <a:pt x="6285525" y="474036"/>
                  </a:cubicBezTo>
                  <a:cubicBezTo>
                    <a:pt x="6273736" y="481725"/>
                    <a:pt x="6259895" y="497615"/>
                    <a:pt x="6247080" y="503254"/>
                  </a:cubicBezTo>
                  <a:cubicBezTo>
                    <a:pt x="6216838" y="516581"/>
                    <a:pt x="6198384" y="509918"/>
                    <a:pt x="6183519" y="540673"/>
                  </a:cubicBezTo>
                  <a:lnTo>
                    <a:pt x="6183519" y="544774"/>
                  </a:lnTo>
                  <a:cubicBezTo>
                    <a:pt x="6184544" y="545287"/>
                    <a:pt x="6185056" y="545799"/>
                    <a:pt x="6186082" y="546312"/>
                  </a:cubicBezTo>
                  <a:cubicBezTo>
                    <a:pt x="6214787" y="530934"/>
                    <a:pt x="6266559" y="528884"/>
                    <a:pt x="6292189" y="510430"/>
                  </a:cubicBezTo>
                  <a:cubicBezTo>
                    <a:pt x="6291164" y="508892"/>
                    <a:pt x="6290651" y="507867"/>
                    <a:pt x="6289626" y="506329"/>
                  </a:cubicBezTo>
                  <a:cubicBezTo>
                    <a:pt x="6283475" y="506329"/>
                    <a:pt x="6280912" y="506329"/>
                    <a:pt x="6277836" y="503766"/>
                  </a:cubicBezTo>
                  <a:cubicBezTo>
                    <a:pt x="6279374" y="501716"/>
                    <a:pt x="6281425" y="499153"/>
                    <a:pt x="6282962" y="497103"/>
                  </a:cubicBezTo>
                  <a:cubicBezTo>
                    <a:pt x="6289626" y="495052"/>
                    <a:pt x="6292189" y="493515"/>
                    <a:pt x="6301416" y="493002"/>
                  </a:cubicBezTo>
                  <a:cubicBezTo>
                    <a:pt x="6312181" y="497615"/>
                    <a:pt x="6345499" y="522220"/>
                    <a:pt x="6353188" y="499666"/>
                  </a:cubicBezTo>
                  <a:cubicBezTo>
                    <a:pt x="6362928" y="503254"/>
                    <a:pt x="6358827" y="518632"/>
                    <a:pt x="6362415" y="527346"/>
                  </a:cubicBezTo>
                  <a:lnTo>
                    <a:pt x="6363953" y="527346"/>
                  </a:lnTo>
                  <a:cubicBezTo>
                    <a:pt x="6366003" y="526833"/>
                    <a:pt x="6368566" y="526321"/>
                    <a:pt x="6370617" y="525808"/>
                  </a:cubicBezTo>
                  <a:cubicBezTo>
                    <a:pt x="6370104" y="522220"/>
                    <a:pt x="6369591" y="518632"/>
                    <a:pt x="6369079" y="515044"/>
                  </a:cubicBezTo>
                  <a:cubicBezTo>
                    <a:pt x="6401373" y="509918"/>
                    <a:pt x="6457245" y="503766"/>
                    <a:pt x="6484413" y="516581"/>
                  </a:cubicBezTo>
                  <a:lnTo>
                    <a:pt x="6481850" y="516581"/>
                  </a:lnTo>
                  <a:cubicBezTo>
                    <a:pt x="6480312" y="518119"/>
                    <a:pt x="6478262" y="519144"/>
                    <a:pt x="6476724" y="520682"/>
                  </a:cubicBezTo>
                  <a:cubicBezTo>
                    <a:pt x="6476724" y="536060"/>
                    <a:pt x="6504917" y="544262"/>
                    <a:pt x="6512606" y="531447"/>
                  </a:cubicBezTo>
                  <a:cubicBezTo>
                    <a:pt x="6534135" y="539136"/>
                    <a:pt x="6570530" y="544774"/>
                    <a:pt x="6592059" y="540673"/>
                  </a:cubicBezTo>
                  <a:lnTo>
                    <a:pt x="6592059" y="538110"/>
                  </a:lnTo>
                  <a:cubicBezTo>
                    <a:pt x="6596160" y="529909"/>
                    <a:pt x="6595646" y="522220"/>
                    <a:pt x="6592059" y="514018"/>
                  </a:cubicBezTo>
                  <a:cubicBezTo>
                    <a:pt x="6594622" y="510430"/>
                    <a:pt x="6595134" y="509918"/>
                    <a:pt x="6598723" y="507355"/>
                  </a:cubicBezTo>
                  <a:cubicBezTo>
                    <a:pt x="6603849" y="508892"/>
                    <a:pt x="6606412" y="507867"/>
                    <a:pt x="6610512" y="505817"/>
                  </a:cubicBezTo>
                  <a:cubicBezTo>
                    <a:pt x="6611537" y="503254"/>
                    <a:pt x="6612050" y="500691"/>
                    <a:pt x="6613075" y="497615"/>
                  </a:cubicBezTo>
                  <a:cubicBezTo>
                    <a:pt x="6614613" y="499153"/>
                    <a:pt x="6616663" y="500178"/>
                    <a:pt x="6618201" y="501716"/>
                  </a:cubicBezTo>
                  <a:cubicBezTo>
                    <a:pt x="6623327" y="511455"/>
                    <a:pt x="6654595" y="521195"/>
                    <a:pt x="6665873" y="522733"/>
                  </a:cubicBezTo>
                  <a:cubicBezTo>
                    <a:pt x="6681763" y="509918"/>
                    <a:pt x="6705855" y="522220"/>
                    <a:pt x="6717645" y="533497"/>
                  </a:cubicBezTo>
                  <a:cubicBezTo>
                    <a:pt x="6714569" y="538110"/>
                    <a:pt x="6715594" y="554514"/>
                    <a:pt x="6716107" y="561177"/>
                  </a:cubicBezTo>
                  <a:cubicBezTo>
                    <a:pt x="6724309" y="563228"/>
                    <a:pt x="6727384" y="562715"/>
                    <a:pt x="6727897" y="572967"/>
                  </a:cubicBezTo>
                  <a:cubicBezTo>
                    <a:pt x="6726872" y="573992"/>
                    <a:pt x="6726359" y="574505"/>
                    <a:pt x="6725334" y="575530"/>
                  </a:cubicBezTo>
                  <a:cubicBezTo>
                    <a:pt x="6716620" y="573992"/>
                    <a:pt x="6707393" y="571942"/>
                    <a:pt x="6698679" y="570404"/>
                  </a:cubicBezTo>
                  <a:lnTo>
                    <a:pt x="6698679" y="575530"/>
                  </a:lnTo>
                  <a:cubicBezTo>
                    <a:pt x="6713544" y="582706"/>
                    <a:pt x="6716107" y="595009"/>
                    <a:pt x="6725334" y="607311"/>
                  </a:cubicBezTo>
                  <a:cubicBezTo>
                    <a:pt x="6735586" y="621151"/>
                    <a:pt x="6751476" y="626790"/>
                    <a:pt x="6767880" y="634991"/>
                  </a:cubicBezTo>
                  <a:cubicBezTo>
                    <a:pt x="6782744" y="625765"/>
                    <a:pt x="6792996" y="592958"/>
                    <a:pt x="6804786" y="588345"/>
                  </a:cubicBezTo>
                  <a:cubicBezTo>
                    <a:pt x="6827853" y="624227"/>
                    <a:pt x="6848870" y="594496"/>
                    <a:pt x="6873987" y="597572"/>
                  </a:cubicBezTo>
                  <a:cubicBezTo>
                    <a:pt x="6895516" y="600135"/>
                    <a:pt x="6915507" y="620126"/>
                    <a:pt x="6933448" y="610899"/>
                  </a:cubicBezTo>
                  <a:lnTo>
                    <a:pt x="6933448" y="606798"/>
                  </a:lnTo>
                  <a:cubicBezTo>
                    <a:pt x="6929860" y="604748"/>
                    <a:pt x="6926272" y="602185"/>
                    <a:pt x="6922684" y="600135"/>
                  </a:cubicBezTo>
                  <a:cubicBezTo>
                    <a:pt x="6943700" y="600135"/>
                    <a:pt x="6951902" y="607311"/>
                    <a:pt x="6969330" y="604236"/>
                  </a:cubicBezTo>
                  <a:cubicBezTo>
                    <a:pt x="6969842" y="600647"/>
                    <a:pt x="6970356" y="597059"/>
                    <a:pt x="6970868" y="593471"/>
                  </a:cubicBezTo>
                  <a:cubicBezTo>
                    <a:pt x="6968305" y="588858"/>
                    <a:pt x="6965742" y="584757"/>
                    <a:pt x="6962667" y="580143"/>
                  </a:cubicBezTo>
                  <a:cubicBezTo>
                    <a:pt x="6965230" y="578093"/>
                    <a:pt x="6967793" y="575530"/>
                    <a:pt x="6970868" y="573480"/>
                  </a:cubicBezTo>
                  <a:cubicBezTo>
                    <a:pt x="6969330" y="571942"/>
                    <a:pt x="6967280" y="570917"/>
                    <a:pt x="6965742" y="569379"/>
                  </a:cubicBezTo>
                  <a:cubicBezTo>
                    <a:pt x="6957028" y="573480"/>
                    <a:pt x="6947801" y="574505"/>
                    <a:pt x="6953952" y="562715"/>
                  </a:cubicBezTo>
                  <a:cubicBezTo>
                    <a:pt x="6965742" y="560152"/>
                    <a:pt x="6985220" y="560152"/>
                    <a:pt x="6993935" y="554514"/>
                  </a:cubicBezTo>
                  <a:lnTo>
                    <a:pt x="6993935" y="552976"/>
                  </a:lnTo>
                  <a:cubicBezTo>
                    <a:pt x="6992397" y="550413"/>
                    <a:pt x="6991372" y="547850"/>
                    <a:pt x="6989834" y="544774"/>
                  </a:cubicBezTo>
                  <a:cubicBezTo>
                    <a:pt x="6990346" y="543749"/>
                    <a:pt x="6990859" y="543236"/>
                    <a:pt x="6991372" y="542211"/>
                  </a:cubicBezTo>
                  <a:cubicBezTo>
                    <a:pt x="7028279" y="543236"/>
                    <a:pt x="7076975" y="552976"/>
                    <a:pt x="7111832" y="560665"/>
                  </a:cubicBezTo>
                  <a:lnTo>
                    <a:pt x="7111832" y="562203"/>
                  </a:lnTo>
                  <a:cubicBezTo>
                    <a:pt x="7100555" y="561690"/>
                    <a:pt x="7089790" y="561177"/>
                    <a:pt x="7078514" y="560665"/>
                  </a:cubicBezTo>
                  <a:cubicBezTo>
                    <a:pt x="7077488" y="562203"/>
                    <a:pt x="7076975" y="564253"/>
                    <a:pt x="7075951" y="565791"/>
                  </a:cubicBezTo>
                  <a:cubicBezTo>
                    <a:pt x="7078001" y="568354"/>
                    <a:pt x="7077488" y="567841"/>
                    <a:pt x="7080051" y="569892"/>
                  </a:cubicBezTo>
                  <a:cubicBezTo>
                    <a:pt x="7087740" y="571429"/>
                    <a:pt x="7094916" y="573480"/>
                    <a:pt x="7102605" y="575017"/>
                  </a:cubicBezTo>
                  <a:lnTo>
                    <a:pt x="7102605" y="576555"/>
                  </a:lnTo>
                  <a:cubicBezTo>
                    <a:pt x="7095429" y="579118"/>
                    <a:pt x="7089790" y="580656"/>
                    <a:pt x="7085177" y="585782"/>
                  </a:cubicBezTo>
                  <a:cubicBezTo>
                    <a:pt x="7085690" y="587320"/>
                    <a:pt x="7086202" y="589370"/>
                    <a:pt x="7086715" y="590908"/>
                  </a:cubicBezTo>
                  <a:cubicBezTo>
                    <a:pt x="7088765" y="593471"/>
                    <a:pt x="7086715" y="591933"/>
                    <a:pt x="7089278" y="593471"/>
                  </a:cubicBezTo>
                  <a:cubicBezTo>
                    <a:pt x="7106706" y="605261"/>
                    <a:pt x="7121059" y="581169"/>
                    <a:pt x="7123622" y="568354"/>
                  </a:cubicBezTo>
                  <a:cubicBezTo>
                    <a:pt x="7143613" y="567329"/>
                    <a:pt x="7191285" y="566303"/>
                    <a:pt x="7196411" y="584244"/>
                  </a:cubicBezTo>
                  <a:cubicBezTo>
                    <a:pt x="7188209" y="585269"/>
                    <a:pt x="7179495" y="585782"/>
                    <a:pt x="7171293" y="586807"/>
                  </a:cubicBezTo>
                  <a:lnTo>
                    <a:pt x="7171293" y="591933"/>
                  </a:lnTo>
                  <a:cubicBezTo>
                    <a:pt x="7172832" y="592958"/>
                    <a:pt x="7173856" y="593471"/>
                    <a:pt x="7175395" y="594496"/>
                  </a:cubicBezTo>
                  <a:cubicBezTo>
                    <a:pt x="7183596" y="596034"/>
                    <a:pt x="7191285" y="597059"/>
                    <a:pt x="7199486" y="598597"/>
                  </a:cubicBezTo>
                  <a:cubicBezTo>
                    <a:pt x="7204612" y="600647"/>
                    <a:pt x="7207688" y="608849"/>
                    <a:pt x="7211276" y="610387"/>
                  </a:cubicBezTo>
                  <a:cubicBezTo>
                    <a:pt x="7224604" y="616025"/>
                    <a:pt x="7232293" y="601673"/>
                    <a:pt x="7245620" y="618588"/>
                  </a:cubicBezTo>
                  <a:lnTo>
                    <a:pt x="7245620" y="627815"/>
                  </a:lnTo>
                  <a:cubicBezTo>
                    <a:pt x="7308670" y="630378"/>
                    <a:pt x="7397349" y="600135"/>
                    <a:pt x="7427592" y="651907"/>
                  </a:cubicBezTo>
                  <a:cubicBezTo>
                    <a:pt x="7422979" y="659083"/>
                    <a:pt x="7421954" y="664722"/>
                    <a:pt x="7420928" y="674461"/>
                  </a:cubicBezTo>
                  <a:cubicBezTo>
                    <a:pt x="7421441" y="674974"/>
                    <a:pt x="7421954" y="675487"/>
                    <a:pt x="7422466" y="675999"/>
                  </a:cubicBezTo>
                  <a:cubicBezTo>
                    <a:pt x="7432206" y="677537"/>
                    <a:pt x="7441945" y="678562"/>
                    <a:pt x="7451684" y="680100"/>
                  </a:cubicBezTo>
                  <a:cubicBezTo>
                    <a:pt x="7451684" y="690864"/>
                    <a:pt x="7453734" y="700091"/>
                    <a:pt x="7459886" y="705217"/>
                  </a:cubicBezTo>
                  <a:cubicBezTo>
                    <a:pt x="7460911" y="704705"/>
                    <a:pt x="7461423" y="704192"/>
                    <a:pt x="7462449" y="703679"/>
                  </a:cubicBezTo>
                  <a:cubicBezTo>
                    <a:pt x="7463474" y="696503"/>
                    <a:pt x="7463986" y="689327"/>
                    <a:pt x="7465012" y="682663"/>
                  </a:cubicBezTo>
                  <a:cubicBezTo>
                    <a:pt x="7482953" y="681125"/>
                    <a:pt x="7509608" y="672924"/>
                    <a:pt x="7531137" y="678562"/>
                  </a:cubicBezTo>
                  <a:cubicBezTo>
                    <a:pt x="7573170" y="689839"/>
                    <a:pt x="7583422" y="692915"/>
                    <a:pt x="7612127" y="665235"/>
                  </a:cubicBezTo>
                  <a:cubicBezTo>
                    <a:pt x="7626993" y="664722"/>
                    <a:pt x="7634682" y="667798"/>
                    <a:pt x="7642883" y="673436"/>
                  </a:cubicBezTo>
                  <a:cubicBezTo>
                    <a:pt x="7642371" y="674974"/>
                    <a:pt x="7641858" y="675999"/>
                    <a:pt x="7641345" y="677537"/>
                  </a:cubicBezTo>
                  <a:cubicBezTo>
                    <a:pt x="7639808" y="679075"/>
                    <a:pt x="7638782" y="680100"/>
                    <a:pt x="7637245" y="681638"/>
                  </a:cubicBezTo>
                  <a:cubicBezTo>
                    <a:pt x="7628018" y="680613"/>
                    <a:pt x="7624942" y="675487"/>
                    <a:pt x="7617253" y="677537"/>
                  </a:cubicBezTo>
                  <a:cubicBezTo>
                    <a:pt x="7615715" y="678562"/>
                    <a:pt x="7614690" y="679075"/>
                    <a:pt x="7613152" y="680100"/>
                  </a:cubicBezTo>
                  <a:cubicBezTo>
                    <a:pt x="7614690" y="684713"/>
                    <a:pt x="7616741" y="689839"/>
                    <a:pt x="7618278" y="694453"/>
                  </a:cubicBezTo>
                  <a:cubicBezTo>
                    <a:pt x="7639808" y="700091"/>
                    <a:pt x="7641858" y="714957"/>
                    <a:pt x="7668513" y="715469"/>
                  </a:cubicBezTo>
                  <a:cubicBezTo>
                    <a:pt x="7673126" y="712394"/>
                    <a:pt x="7677227" y="709318"/>
                    <a:pt x="7681840" y="706242"/>
                  </a:cubicBezTo>
                  <a:cubicBezTo>
                    <a:pt x="7681328" y="702654"/>
                    <a:pt x="7680815" y="699066"/>
                    <a:pt x="7680303" y="695478"/>
                  </a:cubicBezTo>
                  <a:cubicBezTo>
                    <a:pt x="7675177" y="688814"/>
                    <a:pt x="7669538" y="682150"/>
                    <a:pt x="7664412" y="675487"/>
                  </a:cubicBezTo>
                  <a:cubicBezTo>
                    <a:pt x="7666462" y="670873"/>
                    <a:pt x="7669025" y="665747"/>
                    <a:pt x="7671076" y="661134"/>
                  </a:cubicBezTo>
                  <a:cubicBezTo>
                    <a:pt x="7672101" y="660621"/>
                    <a:pt x="7672614" y="660109"/>
                    <a:pt x="7673639" y="659596"/>
                  </a:cubicBezTo>
                  <a:cubicBezTo>
                    <a:pt x="7694655" y="659596"/>
                    <a:pt x="7706958" y="669335"/>
                    <a:pt x="7722848" y="672924"/>
                  </a:cubicBezTo>
                  <a:cubicBezTo>
                    <a:pt x="7737714" y="675999"/>
                    <a:pt x="7780772" y="664209"/>
                    <a:pt x="7799738" y="670361"/>
                  </a:cubicBezTo>
                  <a:cubicBezTo>
                    <a:pt x="7802301" y="672924"/>
                    <a:pt x="7804864" y="675487"/>
                    <a:pt x="7807939" y="678562"/>
                  </a:cubicBezTo>
                  <a:cubicBezTo>
                    <a:pt x="7825368" y="686251"/>
                    <a:pt x="7842796" y="685226"/>
                    <a:pt x="7858174" y="691890"/>
                  </a:cubicBezTo>
                  <a:cubicBezTo>
                    <a:pt x="7881241" y="701629"/>
                    <a:pt x="7905846" y="721620"/>
                    <a:pt x="7928399" y="731872"/>
                  </a:cubicBezTo>
                  <a:cubicBezTo>
                    <a:pt x="7945828" y="739049"/>
                    <a:pt x="7962744" y="746225"/>
                    <a:pt x="7980172" y="752889"/>
                  </a:cubicBezTo>
                  <a:cubicBezTo>
                    <a:pt x="7987348" y="759552"/>
                    <a:pt x="7994525" y="766216"/>
                    <a:pt x="8001189" y="772880"/>
                  </a:cubicBezTo>
                  <a:cubicBezTo>
                    <a:pt x="7999138" y="780056"/>
                    <a:pt x="7998113" y="789283"/>
                    <a:pt x="7999651" y="796972"/>
                  </a:cubicBezTo>
                  <a:cubicBezTo>
                    <a:pt x="8004264" y="802611"/>
                    <a:pt x="8009903" y="805686"/>
                    <a:pt x="8017079" y="808762"/>
                  </a:cubicBezTo>
                  <a:cubicBezTo>
                    <a:pt x="8018104" y="808249"/>
                    <a:pt x="8018617" y="807737"/>
                    <a:pt x="8019642" y="807224"/>
                  </a:cubicBezTo>
                  <a:cubicBezTo>
                    <a:pt x="8021180" y="801073"/>
                    <a:pt x="8022205" y="794922"/>
                    <a:pt x="8023743" y="788771"/>
                  </a:cubicBezTo>
                  <a:cubicBezTo>
                    <a:pt x="8020154" y="786208"/>
                    <a:pt x="8016567" y="783645"/>
                    <a:pt x="8012978" y="780569"/>
                  </a:cubicBezTo>
                  <a:lnTo>
                    <a:pt x="8012978" y="779031"/>
                  </a:lnTo>
                  <a:cubicBezTo>
                    <a:pt x="8046810" y="773905"/>
                    <a:pt x="8097044" y="800560"/>
                    <a:pt x="8116523" y="820039"/>
                  </a:cubicBezTo>
                  <a:cubicBezTo>
                    <a:pt x="8101145" y="821064"/>
                    <a:pt x="8104733" y="829266"/>
                    <a:pt x="8095507" y="834392"/>
                  </a:cubicBezTo>
                  <a:cubicBezTo>
                    <a:pt x="8089355" y="830804"/>
                    <a:pt x="8087818" y="829266"/>
                    <a:pt x="8079616" y="830291"/>
                  </a:cubicBezTo>
                  <a:lnTo>
                    <a:pt x="8079616" y="835417"/>
                  </a:lnTo>
                  <a:cubicBezTo>
                    <a:pt x="8082179" y="836955"/>
                    <a:pt x="8084742" y="837980"/>
                    <a:pt x="8087818" y="839518"/>
                  </a:cubicBezTo>
                  <a:cubicBezTo>
                    <a:pt x="8075003" y="837467"/>
                    <a:pt x="8063725" y="830804"/>
                    <a:pt x="8053473" y="832854"/>
                  </a:cubicBezTo>
                  <a:cubicBezTo>
                    <a:pt x="8056549" y="847207"/>
                    <a:pt x="8058087" y="852333"/>
                    <a:pt x="8057574" y="870274"/>
                  </a:cubicBezTo>
                  <a:cubicBezTo>
                    <a:pt x="8053473" y="868736"/>
                    <a:pt x="8049373" y="867711"/>
                    <a:pt x="8045784" y="866173"/>
                  </a:cubicBezTo>
                  <a:cubicBezTo>
                    <a:pt x="8045272" y="867711"/>
                    <a:pt x="8044759" y="868736"/>
                    <a:pt x="8044247" y="870274"/>
                  </a:cubicBezTo>
                  <a:cubicBezTo>
                    <a:pt x="8047835" y="873349"/>
                    <a:pt x="8051423" y="876425"/>
                    <a:pt x="8055011" y="879500"/>
                  </a:cubicBezTo>
                  <a:cubicBezTo>
                    <a:pt x="8053986" y="880525"/>
                    <a:pt x="8053473" y="881038"/>
                    <a:pt x="8052448" y="882063"/>
                  </a:cubicBezTo>
                  <a:cubicBezTo>
                    <a:pt x="8032969" y="878475"/>
                    <a:pt x="8010928" y="877450"/>
                    <a:pt x="7992987" y="864635"/>
                  </a:cubicBezTo>
                  <a:cubicBezTo>
                    <a:pt x="7982735" y="857459"/>
                    <a:pt x="7983248" y="843618"/>
                    <a:pt x="7970433" y="837980"/>
                  </a:cubicBezTo>
                  <a:cubicBezTo>
                    <a:pt x="7954542" y="831316"/>
                    <a:pt x="7940702" y="838493"/>
                    <a:pt x="7923787" y="836442"/>
                  </a:cubicBezTo>
                  <a:cubicBezTo>
                    <a:pt x="7920710" y="832341"/>
                    <a:pt x="7917635" y="828241"/>
                    <a:pt x="7914560" y="824652"/>
                  </a:cubicBezTo>
                  <a:cubicBezTo>
                    <a:pt x="7917123" y="819526"/>
                    <a:pt x="7919686" y="813888"/>
                    <a:pt x="7922761" y="808762"/>
                  </a:cubicBezTo>
                  <a:cubicBezTo>
                    <a:pt x="7921736" y="807737"/>
                    <a:pt x="7921224" y="807224"/>
                    <a:pt x="7920198" y="806199"/>
                  </a:cubicBezTo>
                  <a:cubicBezTo>
                    <a:pt x="7913535" y="807737"/>
                    <a:pt x="7906871" y="808762"/>
                    <a:pt x="7900207" y="810300"/>
                  </a:cubicBezTo>
                  <a:cubicBezTo>
                    <a:pt x="7897644" y="815426"/>
                    <a:pt x="7894568" y="815938"/>
                    <a:pt x="7889442" y="818501"/>
                  </a:cubicBezTo>
                  <a:lnTo>
                    <a:pt x="7889442" y="826703"/>
                  </a:lnTo>
                  <a:cubicBezTo>
                    <a:pt x="7894056" y="829778"/>
                    <a:pt x="7897131" y="832854"/>
                    <a:pt x="7900207" y="837467"/>
                  </a:cubicBezTo>
                  <a:cubicBezTo>
                    <a:pt x="7890980" y="849257"/>
                    <a:pt x="7866888" y="880525"/>
                    <a:pt x="7839208" y="870786"/>
                  </a:cubicBezTo>
                  <a:cubicBezTo>
                    <a:pt x="7824343" y="865660"/>
                    <a:pt x="7826906" y="847207"/>
                    <a:pt x="7800763" y="861559"/>
                  </a:cubicBezTo>
                  <a:cubicBezTo>
                    <a:pt x="7801276" y="867711"/>
                    <a:pt x="7801788" y="868736"/>
                    <a:pt x="7803326" y="872324"/>
                  </a:cubicBezTo>
                  <a:cubicBezTo>
                    <a:pt x="7813065" y="874887"/>
                    <a:pt x="7817166" y="873862"/>
                    <a:pt x="7825880" y="870786"/>
                  </a:cubicBezTo>
                  <a:cubicBezTo>
                    <a:pt x="7827418" y="894366"/>
                    <a:pt x="7842283" y="882576"/>
                    <a:pt x="7850997" y="894878"/>
                  </a:cubicBezTo>
                  <a:cubicBezTo>
                    <a:pt x="7855098" y="900517"/>
                    <a:pt x="7852023" y="905643"/>
                    <a:pt x="7855098" y="913332"/>
                  </a:cubicBezTo>
                  <a:cubicBezTo>
                    <a:pt x="7858174" y="921021"/>
                    <a:pt x="7867913" y="930247"/>
                    <a:pt x="7872527" y="939987"/>
                  </a:cubicBezTo>
                  <a:cubicBezTo>
                    <a:pt x="7870989" y="943062"/>
                    <a:pt x="7868938" y="946138"/>
                    <a:pt x="7867401" y="949213"/>
                  </a:cubicBezTo>
                  <a:cubicBezTo>
                    <a:pt x="7866375" y="949726"/>
                    <a:pt x="7865863" y="950239"/>
                    <a:pt x="7864838" y="950751"/>
                  </a:cubicBezTo>
                  <a:cubicBezTo>
                    <a:pt x="7848947" y="950239"/>
                    <a:pt x="7829469" y="940499"/>
                    <a:pt x="7821267" y="941525"/>
                  </a:cubicBezTo>
                  <a:cubicBezTo>
                    <a:pt x="7812553" y="945113"/>
                    <a:pt x="7806402" y="955877"/>
                    <a:pt x="7796150" y="959978"/>
                  </a:cubicBezTo>
                  <a:cubicBezTo>
                    <a:pt x="7780772" y="964591"/>
                    <a:pt x="7765394" y="968692"/>
                    <a:pt x="7749503" y="973306"/>
                  </a:cubicBezTo>
                  <a:cubicBezTo>
                    <a:pt x="7732588" y="984583"/>
                    <a:pt x="7715672" y="996372"/>
                    <a:pt x="7699269" y="1007650"/>
                  </a:cubicBezTo>
                  <a:cubicBezTo>
                    <a:pt x="7687479" y="1015339"/>
                    <a:pt x="7668513" y="1016876"/>
                    <a:pt x="7665950" y="1034305"/>
                  </a:cubicBezTo>
                  <a:lnTo>
                    <a:pt x="7660824" y="1034305"/>
                  </a:lnTo>
                  <a:cubicBezTo>
                    <a:pt x="7643908" y="993297"/>
                    <a:pt x="7589573" y="1029179"/>
                    <a:pt x="7572144" y="1038405"/>
                  </a:cubicBezTo>
                  <a:lnTo>
                    <a:pt x="7572144" y="1035842"/>
                  </a:lnTo>
                  <a:cubicBezTo>
                    <a:pt x="7570607" y="1030204"/>
                    <a:pt x="7571119" y="1023028"/>
                    <a:pt x="7568044" y="1017389"/>
                  </a:cubicBezTo>
                  <a:lnTo>
                    <a:pt x="7566506" y="1017389"/>
                  </a:lnTo>
                  <a:cubicBezTo>
                    <a:pt x="7551640" y="1019439"/>
                    <a:pt x="7549591" y="1031742"/>
                    <a:pt x="7541388" y="1039943"/>
                  </a:cubicBezTo>
                  <a:cubicBezTo>
                    <a:pt x="7535238" y="1038918"/>
                    <a:pt x="7526011" y="1031229"/>
                    <a:pt x="7516272" y="1034817"/>
                  </a:cubicBezTo>
                  <a:cubicBezTo>
                    <a:pt x="7508583" y="1038405"/>
                    <a:pt x="7465012" y="1098379"/>
                    <a:pt x="7473726" y="1109144"/>
                  </a:cubicBezTo>
                  <a:cubicBezTo>
                    <a:pt x="7482440" y="1110682"/>
                    <a:pt x="7491667" y="1111707"/>
                    <a:pt x="7500381" y="1113245"/>
                  </a:cubicBezTo>
                  <a:cubicBezTo>
                    <a:pt x="7496280" y="1117345"/>
                    <a:pt x="7492179" y="1121446"/>
                    <a:pt x="7488591" y="1125034"/>
                  </a:cubicBezTo>
                  <a:cubicBezTo>
                    <a:pt x="7487053" y="1130673"/>
                    <a:pt x="7484490" y="1138362"/>
                    <a:pt x="7487053" y="1145026"/>
                  </a:cubicBezTo>
                  <a:cubicBezTo>
                    <a:pt x="7491154" y="1150152"/>
                    <a:pt x="7497305" y="1151690"/>
                    <a:pt x="7501406" y="1156815"/>
                  </a:cubicBezTo>
                  <a:lnTo>
                    <a:pt x="7501406" y="1159378"/>
                  </a:lnTo>
                  <a:cubicBezTo>
                    <a:pt x="7499868" y="1159891"/>
                    <a:pt x="7498843" y="1160404"/>
                    <a:pt x="7497305" y="1160916"/>
                  </a:cubicBezTo>
                  <a:cubicBezTo>
                    <a:pt x="7491667" y="1162454"/>
                    <a:pt x="7485516" y="1160916"/>
                    <a:pt x="7478852" y="1162454"/>
                  </a:cubicBezTo>
                  <a:cubicBezTo>
                    <a:pt x="7472701" y="1171168"/>
                    <a:pt x="7466549" y="1176294"/>
                    <a:pt x="7465524" y="1190134"/>
                  </a:cubicBezTo>
                  <a:cubicBezTo>
                    <a:pt x="7469112" y="1195260"/>
                    <a:pt x="7474751" y="1199874"/>
                    <a:pt x="7472188" y="1207563"/>
                  </a:cubicBezTo>
                  <a:cubicBezTo>
                    <a:pt x="7471163" y="1209100"/>
                    <a:pt x="7470650" y="1211151"/>
                    <a:pt x="7469625" y="1212689"/>
                  </a:cubicBezTo>
                  <a:cubicBezTo>
                    <a:pt x="7445533" y="1216277"/>
                    <a:pt x="7430668" y="1216789"/>
                    <a:pt x="7420416" y="1236781"/>
                  </a:cubicBezTo>
                  <a:cubicBezTo>
                    <a:pt x="7421954" y="1242932"/>
                    <a:pt x="7422979" y="1249083"/>
                    <a:pt x="7424517" y="1255234"/>
                  </a:cubicBezTo>
                  <a:cubicBezTo>
                    <a:pt x="7408113" y="1255234"/>
                    <a:pt x="7401450" y="1261898"/>
                    <a:pt x="7391198" y="1268562"/>
                  </a:cubicBezTo>
                  <a:cubicBezTo>
                    <a:pt x="7387609" y="1300855"/>
                    <a:pt x="7370694" y="1305981"/>
                    <a:pt x="7355316" y="1325460"/>
                  </a:cubicBezTo>
                  <a:cubicBezTo>
                    <a:pt x="7354290" y="1324947"/>
                    <a:pt x="7353778" y="1324435"/>
                    <a:pt x="7352753" y="1323922"/>
                  </a:cubicBezTo>
                  <a:cubicBezTo>
                    <a:pt x="7348140" y="1280351"/>
                    <a:pt x="7320459" y="1233192"/>
                    <a:pt x="7328661" y="1181933"/>
                  </a:cubicBezTo>
                  <a:cubicBezTo>
                    <a:pt x="7332762" y="1157328"/>
                    <a:pt x="7347627" y="1147589"/>
                    <a:pt x="7355316" y="1130160"/>
                  </a:cubicBezTo>
                  <a:cubicBezTo>
                    <a:pt x="7355829" y="1124522"/>
                    <a:pt x="7356341" y="1118883"/>
                    <a:pt x="7356853" y="1112732"/>
                  </a:cubicBezTo>
                  <a:cubicBezTo>
                    <a:pt x="7357367" y="1111707"/>
                    <a:pt x="7357879" y="1111194"/>
                    <a:pt x="7358392" y="1110169"/>
                  </a:cubicBezTo>
                  <a:lnTo>
                    <a:pt x="7372744" y="1110169"/>
                  </a:lnTo>
                  <a:cubicBezTo>
                    <a:pt x="7385046" y="1102993"/>
                    <a:pt x="7397349" y="1095816"/>
                    <a:pt x="7409651" y="1089153"/>
                  </a:cubicBezTo>
                  <a:cubicBezTo>
                    <a:pt x="7440407" y="1061472"/>
                    <a:pt x="7461936" y="1018927"/>
                    <a:pt x="7509095" y="1008162"/>
                  </a:cubicBezTo>
                  <a:cubicBezTo>
                    <a:pt x="7511146" y="1002524"/>
                    <a:pt x="7527036" y="953827"/>
                    <a:pt x="7530112" y="952289"/>
                  </a:cubicBezTo>
                  <a:lnTo>
                    <a:pt x="7546002" y="952289"/>
                  </a:lnTo>
                  <a:lnTo>
                    <a:pt x="7546002" y="947163"/>
                  </a:lnTo>
                  <a:cubicBezTo>
                    <a:pt x="7530112" y="938962"/>
                    <a:pt x="7512683" y="943062"/>
                    <a:pt x="7499356" y="951264"/>
                  </a:cubicBezTo>
                  <a:cubicBezTo>
                    <a:pt x="7496793" y="959978"/>
                    <a:pt x="7497305" y="968180"/>
                    <a:pt x="7497818" y="978944"/>
                  </a:cubicBezTo>
                  <a:cubicBezTo>
                    <a:pt x="7462961" y="979457"/>
                    <a:pt x="7460911" y="1004574"/>
                    <a:pt x="7434256" y="1009700"/>
                  </a:cubicBezTo>
                  <a:cubicBezTo>
                    <a:pt x="7436819" y="1006112"/>
                    <a:pt x="7437332" y="1006112"/>
                    <a:pt x="7438357" y="1000473"/>
                  </a:cubicBezTo>
                  <a:cubicBezTo>
                    <a:pt x="7433743" y="999448"/>
                    <a:pt x="7428617" y="998935"/>
                    <a:pt x="7424004" y="997910"/>
                  </a:cubicBezTo>
                  <a:cubicBezTo>
                    <a:pt x="7428617" y="989196"/>
                    <a:pt x="7432718" y="979969"/>
                    <a:pt x="7437332" y="971255"/>
                  </a:cubicBezTo>
                  <a:cubicBezTo>
                    <a:pt x="7436819" y="970743"/>
                    <a:pt x="7436306" y="970230"/>
                    <a:pt x="7435794" y="969717"/>
                  </a:cubicBezTo>
                  <a:cubicBezTo>
                    <a:pt x="7426054" y="970230"/>
                    <a:pt x="7424517" y="972793"/>
                    <a:pt x="7418365" y="976381"/>
                  </a:cubicBezTo>
                  <a:cubicBezTo>
                    <a:pt x="7415802" y="973818"/>
                    <a:pt x="7413239" y="971255"/>
                    <a:pt x="7410164" y="968180"/>
                  </a:cubicBezTo>
                  <a:cubicBezTo>
                    <a:pt x="7397861" y="969205"/>
                    <a:pt x="7365568" y="972280"/>
                    <a:pt x="7355829" y="978944"/>
                  </a:cubicBezTo>
                  <a:cubicBezTo>
                    <a:pt x="7346089" y="1011238"/>
                    <a:pt x="7308670" y="1015339"/>
                    <a:pt x="7294829" y="1048145"/>
                  </a:cubicBezTo>
                  <a:cubicBezTo>
                    <a:pt x="7296367" y="1050708"/>
                    <a:pt x="7297392" y="1053271"/>
                    <a:pt x="7298930" y="1056346"/>
                  </a:cubicBezTo>
                  <a:cubicBezTo>
                    <a:pt x="7303544" y="1056859"/>
                    <a:pt x="7307644" y="1057372"/>
                    <a:pt x="7312258" y="1057884"/>
                  </a:cubicBezTo>
                  <a:lnTo>
                    <a:pt x="7312258" y="1059422"/>
                  </a:lnTo>
                  <a:cubicBezTo>
                    <a:pt x="7288678" y="1062498"/>
                    <a:pt x="7254334" y="1079926"/>
                    <a:pt x="7227167" y="1072749"/>
                  </a:cubicBezTo>
                  <a:lnTo>
                    <a:pt x="7227167" y="1071212"/>
                  </a:lnTo>
                  <a:cubicBezTo>
                    <a:pt x="7232805" y="1069674"/>
                    <a:pt x="7238444" y="1067624"/>
                    <a:pt x="7244595" y="1066086"/>
                  </a:cubicBezTo>
                  <a:lnTo>
                    <a:pt x="7244595" y="1060960"/>
                  </a:lnTo>
                  <a:cubicBezTo>
                    <a:pt x="7238956" y="1056859"/>
                    <a:pt x="7233318" y="1052758"/>
                    <a:pt x="7227167" y="1049170"/>
                  </a:cubicBezTo>
                  <a:cubicBezTo>
                    <a:pt x="7210251" y="1055834"/>
                    <a:pt x="7205125" y="1038405"/>
                    <a:pt x="7182058" y="1045069"/>
                  </a:cubicBezTo>
                  <a:cubicBezTo>
                    <a:pt x="7177444" y="1049683"/>
                    <a:pt x="7172318" y="1053783"/>
                    <a:pt x="7167706" y="1058397"/>
                  </a:cubicBezTo>
                  <a:cubicBezTo>
                    <a:pt x="7154891" y="1062498"/>
                    <a:pt x="7125160" y="1058397"/>
                    <a:pt x="7109269" y="1062498"/>
                  </a:cubicBezTo>
                  <a:cubicBezTo>
                    <a:pt x="7108244" y="1063010"/>
                    <a:pt x="7107731" y="1063523"/>
                    <a:pt x="7106706" y="1064035"/>
                  </a:cubicBezTo>
                  <a:cubicBezTo>
                    <a:pt x="7092353" y="1059422"/>
                    <a:pt x="7071849" y="1048145"/>
                    <a:pt x="7048270" y="1054809"/>
                  </a:cubicBezTo>
                  <a:cubicBezTo>
                    <a:pt x="7008287" y="1066086"/>
                    <a:pt x="6992397" y="1097354"/>
                    <a:pt x="6964717" y="1119908"/>
                  </a:cubicBezTo>
                  <a:cubicBezTo>
                    <a:pt x="6952927" y="1128110"/>
                    <a:pt x="6940625" y="1135799"/>
                    <a:pt x="6928835" y="1144001"/>
                  </a:cubicBezTo>
                  <a:cubicBezTo>
                    <a:pt x="6924734" y="1150664"/>
                    <a:pt x="6920633" y="1157328"/>
                    <a:pt x="6917045" y="1163992"/>
                  </a:cubicBezTo>
                  <a:cubicBezTo>
                    <a:pt x="6897566" y="1178344"/>
                    <a:pt x="6874500" y="1186033"/>
                    <a:pt x="6860147" y="1205000"/>
                  </a:cubicBezTo>
                  <a:cubicBezTo>
                    <a:pt x="6861172" y="1208075"/>
                    <a:pt x="6861685" y="1211151"/>
                    <a:pt x="6862710" y="1214226"/>
                  </a:cubicBezTo>
                  <a:lnTo>
                    <a:pt x="6894491" y="1214226"/>
                  </a:lnTo>
                  <a:cubicBezTo>
                    <a:pt x="6891928" y="1221403"/>
                    <a:pt x="6892953" y="1233705"/>
                    <a:pt x="6896029" y="1239344"/>
                  </a:cubicBezTo>
                  <a:lnTo>
                    <a:pt x="6901155" y="1239344"/>
                  </a:lnTo>
                  <a:cubicBezTo>
                    <a:pt x="6905255" y="1234730"/>
                    <a:pt x="6909356" y="1229604"/>
                    <a:pt x="6912944" y="1224991"/>
                  </a:cubicBezTo>
                  <a:cubicBezTo>
                    <a:pt x="6910894" y="1237806"/>
                    <a:pt x="6912944" y="1238318"/>
                    <a:pt x="6910381" y="1249083"/>
                  </a:cubicBezTo>
                  <a:cubicBezTo>
                    <a:pt x="6910894" y="1249595"/>
                    <a:pt x="6911407" y="1250108"/>
                    <a:pt x="6911919" y="1250621"/>
                  </a:cubicBezTo>
                  <a:cubicBezTo>
                    <a:pt x="6916020" y="1250108"/>
                    <a:pt x="6920121" y="1249595"/>
                    <a:pt x="6923709" y="1249083"/>
                  </a:cubicBezTo>
                  <a:cubicBezTo>
                    <a:pt x="6930373" y="1244469"/>
                    <a:pt x="6942163" y="1236781"/>
                    <a:pt x="6943700" y="1226529"/>
                  </a:cubicBezTo>
                  <a:cubicBezTo>
                    <a:pt x="6978557" y="1230117"/>
                    <a:pt x="6964204" y="1235755"/>
                    <a:pt x="6982145" y="1249083"/>
                  </a:cubicBezTo>
                  <a:cubicBezTo>
                    <a:pt x="6988297" y="1253696"/>
                    <a:pt x="6994447" y="1253696"/>
                    <a:pt x="6999573" y="1259847"/>
                  </a:cubicBezTo>
                  <a:cubicBezTo>
                    <a:pt x="6994447" y="1269587"/>
                    <a:pt x="7002649" y="1282914"/>
                    <a:pt x="6998035" y="1295729"/>
                  </a:cubicBezTo>
                  <a:cubicBezTo>
                    <a:pt x="6994447" y="1306494"/>
                    <a:pt x="6983171" y="1318796"/>
                    <a:pt x="6979582" y="1333149"/>
                  </a:cubicBezTo>
                  <a:cubicBezTo>
                    <a:pt x="6974456" y="1353653"/>
                    <a:pt x="6978557" y="1374157"/>
                    <a:pt x="6971381" y="1391585"/>
                  </a:cubicBezTo>
                  <a:cubicBezTo>
                    <a:pt x="6959591" y="1407476"/>
                    <a:pt x="6947289" y="1423366"/>
                    <a:pt x="6935499" y="1439256"/>
                  </a:cubicBezTo>
                  <a:cubicBezTo>
                    <a:pt x="6904743" y="1486928"/>
                    <a:pt x="6868861" y="1540238"/>
                    <a:pt x="6813500" y="1562792"/>
                  </a:cubicBezTo>
                  <a:cubicBezTo>
                    <a:pt x="6804786" y="1559204"/>
                    <a:pt x="6798635" y="1554078"/>
                    <a:pt x="6792484" y="1547927"/>
                  </a:cubicBezTo>
                  <a:cubicBezTo>
                    <a:pt x="6780181" y="1547927"/>
                    <a:pt x="6777106" y="1551515"/>
                    <a:pt x="6769930" y="1556129"/>
                  </a:cubicBezTo>
                  <a:cubicBezTo>
                    <a:pt x="6768905" y="1540238"/>
                    <a:pt x="6768392" y="1524348"/>
                    <a:pt x="6767367" y="1508457"/>
                  </a:cubicBezTo>
                  <a:cubicBezTo>
                    <a:pt x="6772493" y="1503844"/>
                    <a:pt x="6778132" y="1499743"/>
                    <a:pt x="6783258" y="1495130"/>
                  </a:cubicBezTo>
                  <a:cubicBezTo>
                    <a:pt x="6788896" y="1498205"/>
                    <a:pt x="6797610" y="1502819"/>
                    <a:pt x="6805811" y="1499230"/>
                  </a:cubicBezTo>
                  <a:cubicBezTo>
                    <a:pt x="6826315" y="1483340"/>
                    <a:pt x="6832467" y="1452584"/>
                    <a:pt x="6848357" y="1431567"/>
                  </a:cubicBezTo>
                  <a:cubicBezTo>
                    <a:pt x="6846307" y="1423366"/>
                    <a:pt x="6843744" y="1414652"/>
                    <a:pt x="6841693" y="1406450"/>
                  </a:cubicBezTo>
                  <a:cubicBezTo>
                    <a:pt x="6813500" y="1402350"/>
                    <a:pt x="6800685" y="1425416"/>
                    <a:pt x="6767367" y="1419778"/>
                  </a:cubicBezTo>
                  <a:cubicBezTo>
                    <a:pt x="6759678" y="1413114"/>
                    <a:pt x="6759165" y="1396711"/>
                    <a:pt x="6754039" y="1387997"/>
                  </a:cubicBezTo>
                  <a:cubicBezTo>
                    <a:pt x="6745325" y="1386972"/>
                    <a:pt x="6698166" y="1366980"/>
                    <a:pt x="6687914" y="1361342"/>
                  </a:cubicBezTo>
                  <a:cubicBezTo>
                    <a:pt x="6688427" y="1347502"/>
                    <a:pt x="6658696" y="1276763"/>
                    <a:pt x="6649469" y="1268562"/>
                  </a:cubicBezTo>
                  <a:cubicBezTo>
                    <a:pt x="6639730" y="1259335"/>
                    <a:pt x="6619739" y="1254209"/>
                    <a:pt x="6605898" y="1250108"/>
                  </a:cubicBezTo>
                  <a:cubicBezTo>
                    <a:pt x="6579244" y="1241907"/>
                    <a:pt x="6516707" y="1244469"/>
                    <a:pt x="6515681" y="1275225"/>
                  </a:cubicBezTo>
                  <a:cubicBezTo>
                    <a:pt x="6519782" y="1276251"/>
                    <a:pt x="6522345" y="1276763"/>
                    <a:pt x="6524908" y="1279326"/>
                  </a:cubicBezTo>
                  <a:cubicBezTo>
                    <a:pt x="6526446" y="1283427"/>
                    <a:pt x="6527471" y="1287528"/>
                    <a:pt x="6529009" y="1291116"/>
                  </a:cubicBezTo>
                  <a:cubicBezTo>
                    <a:pt x="6521833" y="1298805"/>
                    <a:pt x="6514656" y="1305981"/>
                    <a:pt x="6507992" y="1313670"/>
                  </a:cubicBezTo>
                  <a:cubicBezTo>
                    <a:pt x="6501842" y="1324435"/>
                    <a:pt x="6499279" y="1344939"/>
                    <a:pt x="6489539" y="1352115"/>
                  </a:cubicBezTo>
                  <a:cubicBezTo>
                    <a:pt x="6459808" y="1376720"/>
                    <a:pt x="6456220" y="1357241"/>
                    <a:pt x="6428540" y="1353653"/>
                  </a:cubicBezTo>
                  <a:cubicBezTo>
                    <a:pt x="6420851" y="1354165"/>
                    <a:pt x="6413674" y="1354678"/>
                    <a:pt x="6405985" y="1355191"/>
                  </a:cubicBezTo>
                  <a:cubicBezTo>
                    <a:pt x="6399322" y="1352115"/>
                    <a:pt x="6393684" y="1343401"/>
                    <a:pt x="6378306" y="1346989"/>
                  </a:cubicBezTo>
                  <a:cubicBezTo>
                    <a:pt x="6367541" y="1349552"/>
                    <a:pt x="6360877" y="1359291"/>
                    <a:pt x="6353188" y="1364417"/>
                  </a:cubicBezTo>
                  <a:cubicBezTo>
                    <a:pt x="6336272" y="1375182"/>
                    <a:pt x="6279374" y="1381846"/>
                    <a:pt x="6255282" y="1373644"/>
                  </a:cubicBezTo>
                  <a:cubicBezTo>
                    <a:pt x="6247593" y="1371081"/>
                    <a:pt x="6244517" y="1361342"/>
                    <a:pt x="6239391" y="1356216"/>
                  </a:cubicBezTo>
                  <a:cubicBezTo>
                    <a:pt x="6229139" y="1346476"/>
                    <a:pt x="6197871" y="1341350"/>
                    <a:pt x="6182493" y="1338788"/>
                  </a:cubicBezTo>
                  <a:cubicBezTo>
                    <a:pt x="6144561" y="1332636"/>
                    <a:pt x="6151737" y="1364417"/>
                    <a:pt x="6110730" y="1333662"/>
                  </a:cubicBezTo>
                  <a:cubicBezTo>
                    <a:pt x="6110217" y="1326998"/>
                    <a:pt x="6109705" y="1320334"/>
                    <a:pt x="6109192" y="1313670"/>
                  </a:cubicBezTo>
                  <a:cubicBezTo>
                    <a:pt x="6085100" y="1305469"/>
                    <a:pt x="6060495" y="1297780"/>
                    <a:pt x="6036403" y="1289578"/>
                  </a:cubicBezTo>
                  <a:cubicBezTo>
                    <a:pt x="6027177" y="1295217"/>
                    <a:pt x="6012311" y="1306494"/>
                    <a:pt x="6007185" y="1316233"/>
                  </a:cubicBezTo>
                  <a:cubicBezTo>
                    <a:pt x="6004622" y="1325973"/>
                    <a:pt x="6014362" y="1335712"/>
                    <a:pt x="6016412" y="1345451"/>
                  </a:cubicBezTo>
                  <a:cubicBezTo>
                    <a:pt x="6013849" y="1348527"/>
                    <a:pt x="6014874" y="1348527"/>
                    <a:pt x="6011286" y="1350577"/>
                  </a:cubicBezTo>
                  <a:cubicBezTo>
                    <a:pt x="6005647" y="1353653"/>
                    <a:pt x="6000009" y="1356728"/>
                    <a:pt x="5993858" y="1359804"/>
                  </a:cubicBezTo>
                  <a:cubicBezTo>
                    <a:pt x="5969253" y="1352115"/>
                    <a:pt x="5951312" y="1357754"/>
                    <a:pt x="5937984" y="1334687"/>
                  </a:cubicBezTo>
                  <a:cubicBezTo>
                    <a:pt x="5922607" y="1333149"/>
                    <a:pt x="5907229" y="1331099"/>
                    <a:pt x="5891338" y="1329561"/>
                  </a:cubicBezTo>
                  <a:cubicBezTo>
                    <a:pt x="5863658" y="1338275"/>
                    <a:pt x="5818549" y="1391585"/>
                    <a:pt x="5785230" y="1369543"/>
                  </a:cubicBezTo>
                  <a:cubicBezTo>
                    <a:pt x="5784205" y="1366468"/>
                    <a:pt x="5783693" y="1363392"/>
                    <a:pt x="5782667" y="1360317"/>
                  </a:cubicBezTo>
                  <a:cubicBezTo>
                    <a:pt x="5772415" y="1361342"/>
                    <a:pt x="5763189" y="1368005"/>
                    <a:pt x="5753449" y="1364417"/>
                  </a:cubicBezTo>
                  <a:cubicBezTo>
                    <a:pt x="5745248" y="1359804"/>
                    <a:pt x="5750886" y="1356728"/>
                    <a:pt x="5745248" y="1349552"/>
                  </a:cubicBezTo>
                  <a:cubicBezTo>
                    <a:pt x="5741659" y="1348527"/>
                    <a:pt x="5738072" y="1348014"/>
                    <a:pt x="5734483" y="1346989"/>
                  </a:cubicBezTo>
                  <a:cubicBezTo>
                    <a:pt x="5724231" y="1340838"/>
                    <a:pt x="5722181" y="1329048"/>
                    <a:pt x="5709366" y="1322897"/>
                  </a:cubicBezTo>
                  <a:cubicBezTo>
                    <a:pt x="5672971" y="1330586"/>
                    <a:pt x="5678610" y="1330073"/>
                    <a:pt x="5649904" y="1313670"/>
                  </a:cubicBezTo>
                  <a:cubicBezTo>
                    <a:pt x="5643241" y="1317771"/>
                    <a:pt x="5641191" y="1322384"/>
                    <a:pt x="5636577" y="1328536"/>
                  </a:cubicBezTo>
                  <a:cubicBezTo>
                    <a:pt x="5635040" y="1326998"/>
                    <a:pt x="5632989" y="1325973"/>
                    <a:pt x="5631451" y="1324435"/>
                  </a:cubicBezTo>
                  <a:cubicBezTo>
                    <a:pt x="5622737" y="1297267"/>
                    <a:pt x="5600183" y="1257284"/>
                    <a:pt x="5578654" y="1241907"/>
                  </a:cubicBezTo>
                  <a:cubicBezTo>
                    <a:pt x="5573015" y="1237806"/>
                    <a:pt x="5567376" y="1237806"/>
                    <a:pt x="5562763" y="1232680"/>
                  </a:cubicBezTo>
                  <a:cubicBezTo>
                    <a:pt x="5564301" y="1228066"/>
                    <a:pt x="5565326" y="1223966"/>
                    <a:pt x="5566864" y="1219352"/>
                  </a:cubicBezTo>
                  <a:cubicBezTo>
                    <a:pt x="5540209" y="1215764"/>
                    <a:pt x="5514579" y="1239856"/>
                    <a:pt x="5488436" y="1247032"/>
                  </a:cubicBezTo>
                  <a:cubicBezTo>
                    <a:pt x="5489974" y="1244469"/>
                    <a:pt x="5490999" y="1241907"/>
                    <a:pt x="5492537" y="1238831"/>
                  </a:cubicBezTo>
                  <a:cubicBezTo>
                    <a:pt x="5494075" y="1237293"/>
                    <a:pt x="5496125" y="1236268"/>
                    <a:pt x="5497663" y="1234730"/>
                  </a:cubicBezTo>
                  <a:cubicBezTo>
                    <a:pt x="5497151" y="1233192"/>
                    <a:pt x="5496638" y="1231142"/>
                    <a:pt x="5496125" y="1229604"/>
                  </a:cubicBezTo>
                  <a:cubicBezTo>
                    <a:pt x="5481260" y="1229604"/>
                    <a:pt x="5476647" y="1226016"/>
                    <a:pt x="5468445" y="1229604"/>
                  </a:cubicBezTo>
                  <a:cubicBezTo>
                    <a:pt x="5466395" y="1222940"/>
                    <a:pt x="5465883" y="1221915"/>
                    <a:pt x="5460243" y="1218840"/>
                  </a:cubicBezTo>
                  <a:cubicBezTo>
                    <a:pt x="5453068" y="1222940"/>
                    <a:pt x="5449991" y="1225503"/>
                    <a:pt x="5437690" y="1225503"/>
                  </a:cubicBezTo>
                  <a:lnTo>
                    <a:pt x="5437690" y="1224991"/>
                  </a:lnTo>
                  <a:cubicBezTo>
                    <a:pt x="5442816" y="1216277"/>
                    <a:pt x="5439227" y="1202437"/>
                    <a:pt x="5433589" y="1193210"/>
                  </a:cubicBezTo>
                  <a:cubicBezTo>
                    <a:pt x="5385917" y="1179882"/>
                    <a:pt x="5338758" y="1207050"/>
                    <a:pt x="5293137" y="1218327"/>
                  </a:cubicBezTo>
                  <a:cubicBezTo>
                    <a:pt x="5282372" y="1219352"/>
                    <a:pt x="5272120" y="1219865"/>
                    <a:pt x="5261356" y="1220890"/>
                  </a:cubicBezTo>
                  <a:cubicBezTo>
                    <a:pt x="5256743" y="1223453"/>
                    <a:pt x="5251617" y="1226016"/>
                    <a:pt x="5247003" y="1229092"/>
                  </a:cubicBezTo>
                  <a:cubicBezTo>
                    <a:pt x="5233676" y="1229604"/>
                    <a:pt x="5220348" y="1230117"/>
                    <a:pt x="5207021" y="1230629"/>
                  </a:cubicBezTo>
                  <a:cubicBezTo>
                    <a:pt x="5205483" y="1231655"/>
                    <a:pt x="5204458" y="1232167"/>
                    <a:pt x="5202920" y="1233192"/>
                  </a:cubicBezTo>
                  <a:cubicBezTo>
                    <a:pt x="5203945" y="1239856"/>
                    <a:pt x="5204458" y="1246520"/>
                    <a:pt x="5205483" y="1253184"/>
                  </a:cubicBezTo>
                  <a:cubicBezTo>
                    <a:pt x="5211121" y="1255234"/>
                    <a:pt x="5216760" y="1257797"/>
                    <a:pt x="5222911" y="1259847"/>
                  </a:cubicBezTo>
                  <a:cubicBezTo>
                    <a:pt x="5221886" y="1260360"/>
                    <a:pt x="5221373" y="1260873"/>
                    <a:pt x="5220348" y="1261385"/>
                  </a:cubicBezTo>
                  <a:cubicBezTo>
                    <a:pt x="5212659" y="1262923"/>
                    <a:pt x="5205483" y="1263948"/>
                    <a:pt x="5197794" y="1265486"/>
                  </a:cubicBezTo>
                  <a:cubicBezTo>
                    <a:pt x="5197281" y="1272662"/>
                    <a:pt x="5196769" y="1279839"/>
                    <a:pt x="5196256" y="1286503"/>
                  </a:cubicBezTo>
                  <a:cubicBezTo>
                    <a:pt x="5186517" y="1289066"/>
                    <a:pt x="5180365" y="1292141"/>
                    <a:pt x="5182928" y="1303931"/>
                  </a:cubicBezTo>
                  <a:cubicBezTo>
                    <a:pt x="5192155" y="1308032"/>
                    <a:pt x="5201382" y="1312132"/>
                    <a:pt x="5210609" y="1315721"/>
                  </a:cubicBezTo>
                  <a:lnTo>
                    <a:pt x="5210609" y="1327510"/>
                  </a:lnTo>
                  <a:cubicBezTo>
                    <a:pt x="5208558" y="1330073"/>
                    <a:pt x="5210609" y="1328536"/>
                    <a:pt x="5208046" y="1330073"/>
                  </a:cubicBezTo>
                  <a:cubicBezTo>
                    <a:pt x="5198306" y="1335712"/>
                    <a:pt x="5189592" y="1328536"/>
                    <a:pt x="5181391" y="1324947"/>
                  </a:cubicBezTo>
                  <a:cubicBezTo>
                    <a:pt x="5178828" y="1329048"/>
                    <a:pt x="5176265" y="1333149"/>
                    <a:pt x="5173189" y="1336737"/>
                  </a:cubicBezTo>
                  <a:cubicBezTo>
                    <a:pt x="5167038" y="1331611"/>
                    <a:pt x="5144484" y="1315208"/>
                    <a:pt x="5134744" y="1316746"/>
                  </a:cubicBezTo>
                  <a:cubicBezTo>
                    <a:pt x="5129618" y="1319309"/>
                    <a:pt x="5123980" y="1321872"/>
                    <a:pt x="5118854" y="1324947"/>
                  </a:cubicBezTo>
                  <a:cubicBezTo>
                    <a:pt x="5114241" y="1324435"/>
                    <a:pt x="5111678" y="1317258"/>
                    <a:pt x="5101426" y="1319821"/>
                  </a:cubicBezTo>
                  <a:cubicBezTo>
                    <a:pt x="5079384" y="1324947"/>
                    <a:pt x="5091174" y="1339300"/>
                    <a:pt x="5061443" y="1324947"/>
                  </a:cubicBezTo>
                  <a:cubicBezTo>
                    <a:pt x="5055292" y="1326998"/>
                    <a:pt x="5055292" y="1329561"/>
                    <a:pt x="5052216" y="1330073"/>
                  </a:cubicBezTo>
                  <a:cubicBezTo>
                    <a:pt x="5048115" y="1313158"/>
                    <a:pt x="5012234" y="1299317"/>
                    <a:pt x="4993780" y="1298292"/>
                  </a:cubicBezTo>
                  <a:cubicBezTo>
                    <a:pt x="4977889" y="1307006"/>
                    <a:pt x="4982503" y="1297267"/>
                    <a:pt x="4966100" y="1303418"/>
                  </a:cubicBezTo>
                  <a:cubicBezTo>
                    <a:pt x="4947646" y="1310082"/>
                    <a:pt x="4931243" y="1323922"/>
                    <a:pt x="4915865" y="1334174"/>
                  </a:cubicBezTo>
                  <a:cubicBezTo>
                    <a:pt x="4916378" y="1341350"/>
                    <a:pt x="4916891" y="1348527"/>
                    <a:pt x="4917403" y="1355191"/>
                  </a:cubicBezTo>
                  <a:lnTo>
                    <a:pt x="4910739" y="1355191"/>
                  </a:lnTo>
                  <a:cubicBezTo>
                    <a:pt x="4906639" y="1346989"/>
                    <a:pt x="4902025" y="1341863"/>
                    <a:pt x="4893311" y="1337762"/>
                  </a:cubicBezTo>
                  <a:cubicBezTo>
                    <a:pt x="4883059" y="1342376"/>
                    <a:pt x="4888185" y="1344426"/>
                    <a:pt x="4882547" y="1353653"/>
                  </a:cubicBezTo>
                  <a:cubicBezTo>
                    <a:pt x="4874858" y="1366468"/>
                    <a:pt x="4868706" y="1360829"/>
                    <a:pt x="4877421" y="1377745"/>
                  </a:cubicBezTo>
                  <a:cubicBezTo>
                    <a:pt x="4868706" y="1381333"/>
                    <a:pt x="4867169" y="1385946"/>
                    <a:pt x="4864093" y="1395173"/>
                  </a:cubicBezTo>
                  <a:cubicBezTo>
                    <a:pt x="4868706" y="1398761"/>
                    <a:pt x="4873832" y="1402350"/>
                    <a:pt x="4878446" y="1405938"/>
                  </a:cubicBezTo>
                  <a:lnTo>
                    <a:pt x="4878446" y="1419265"/>
                  </a:lnTo>
                  <a:cubicBezTo>
                    <a:pt x="4888185" y="1420803"/>
                    <a:pt x="4898437" y="1419265"/>
                    <a:pt x="4906126" y="1424391"/>
                  </a:cubicBezTo>
                  <a:cubicBezTo>
                    <a:pt x="4910739" y="1431055"/>
                    <a:pt x="4914840" y="1437719"/>
                    <a:pt x="4919454" y="1444382"/>
                  </a:cubicBezTo>
                  <a:cubicBezTo>
                    <a:pt x="4916891" y="1445920"/>
                    <a:pt x="4914328" y="1446945"/>
                    <a:pt x="4911252" y="1448483"/>
                  </a:cubicBezTo>
                  <a:lnTo>
                    <a:pt x="4911252" y="1452584"/>
                  </a:lnTo>
                  <a:cubicBezTo>
                    <a:pt x="4915865" y="1455147"/>
                    <a:pt x="4919966" y="1457710"/>
                    <a:pt x="4924580" y="1460786"/>
                  </a:cubicBezTo>
                  <a:cubicBezTo>
                    <a:pt x="4924067" y="1461811"/>
                    <a:pt x="4923554" y="1462323"/>
                    <a:pt x="4923042" y="1463349"/>
                  </a:cubicBezTo>
                  <a:cubicBezTo>
                    <a:pt x="4898437" y="1471038"/>
                    <a:pt x="4885110" y="1487441"/>
                    <a:pt x="4869732" y="1504356"/>
                  </a:cubicBezTo>
                  <a:cubicBezTo>
                    <a:pt x="4870757" y="1520760"/>
                    <a:pt x="4879984" y="1519222"/>
                    <a:pt x="4884084" y="1529474"/>
                  </a:cubicBezTo>
                  <a:lnTo>
                    <a:pt x="4884084" y="1554591"/>
                  </a:lnTo>
                  <a:cubicBezTo>
                    <a:pt x="4892286" y="1565868"/>
                    <a:pt x="4901000" y="1576633"/>
                    <a:pt x="4909202" y="1587910"/>
                  </a:cubicBezTo>
                  <a:lnTo>
                    <a:pt x="4909202" y="1589448"/>
                  </a:lnTo>
                  <a:cubicBezTo>
                    <a:pt x="4908689" y="1590473"/>
                    <a:pt x="4908176" y="1590985"/>
                    <a:pt x="4907664" y="1592011"/>
                  </a:cubicBezTo>
                  <a:cubicBezTo>
                    <a:pt x="4901513" y="1593548"/>
                    <a:pt x="4897924" y="1595599"/>
                    <a:pt x="4894336" y="1600212"/>
                  </a:cubicBezTo>
                  <a:cubicBezTo>
                    <a:pt x="4878446" y="1594061"/>
                    <a:pt x="4849228" y="1581246"/>
                    <a:pt x="4845127" y="1562792"/>
                  </a:cubicBezTo>
                  <a:cubicBezTo>
                    <a:pt x="4833850" y="1558692"/>
                    <a:pt x="4817447" y="1564330"/>
                    <a:pt x="4806682" y="1561255"/>
                  </a:cubicBezTo>
                  <a:cubicBezTo>
                    <a:pt x="4798480" y="1558692"/>
                    <a:pt x="4788741" y="1546389"/>
                    <a:pt x="4781565" y="1543826"/>
                  </a:cubicBezTo>
                  <a:lnTo>
                    <a:pt x="4749784" y="1543826"/>
                  </a:lnTo>
                  <a:cubicBezTo>
                    <a:pt x="4736456" y="1539726"/>
                    <a:pt x="4728767" y="1533574"/>
                    <a:pt x="4709801" y="1537163"/>
                  </a:cubicBezTo>
                  <a:cubicBezTo>
                    <a:pt x="4692886" y="1515121"/>
                    <a:pt x="4664693" y="1507945"/>
                    <a:pt x="4646239" y="1487953"/>
                  </a:cubicBezTo>
                  <a:cubicBezTo>
                    <a:pt x="4651878" y="1486928"/>
                    <a:pt x="4657516" y="1486415"/>
                    <a:pt x="4663667" y="1485390"/>
                  </a:cubicBezTo>
                  <a:cubicBezTo>
                    <a:pt x="4668793" y="1473088"/>
                    <a:pt x="4672382" y="1471550"/>
                    <a:pt x="4679558" y="1462836"/>
                  </a:cubicBezTo>
                  <a:cubicBezTo>
                    <a:pt x="4676995" y="1456172"/>
                    <a:pt x="4674432" y="1455147"/>
                    <a:pt x="4670331" y="1451046"/>
                  </a:cubicBezTo>
                  <a:cubicBezTo>
                    <a:pt x="4681096" y="1448483"/>
                    <a:pt x="4693398" y="1442845"/>
                    <a:pt x="4699549" y="1435156"/>
                  </a:cubicBezTo>
                  <a:cubicBezTo>
                    <a:pt x="4697499" y="1431567"/>
                    <a:pt x="4699037" y="1433105"/>
                    <a:pt x="4695449" y="1431055"/>
                  </a:cubicBezTo>
                  <a:cubicBezTo>
                    <a:pt x="4687247" y="1428492"/>
                    <a:pt x="4679558" y="1433105"/>
                    <a:pt x="4674432" y="1426954"/>
                  </a:cubicBezTo>
                  <a:cubicBezTo>
                    <a:pt x="4689297" y="1412601"/>
                    <a:pt x="4729280" y="1418240"/>
                    <a:pt x="4711339" y="1389535"/>
                  </a:cubicBezTo>
                  <a:cubicBezTo>
                    <a:pt x="4716978" y="1387484"/>
                    <a:pt x="4718003" y="1388509"/>
                    <a:pt x="4719541" y="1381333"/>
                  </a:cubicBezTo>
                  <a:cubicBezTo>
                    <a:pt x="4715440" y="1373644"/>
                    <a:pt x="4718515" y="1376207"/>
                    <a:pt x="4721078" y="1365442"/>
                  </a:cubicBezTo>
                  <a:cubicBezTo>
                    <a:pt x="4706213" y="1356216"/>
                    <a:pt x="4689810" y="1359291"/>
                    <a:pt x="4670844" y="1351090"/>
                  </a:cubicBezTo>
                  <a:cubicBezTo>
                    <a:pt x="4666230" y="1345964"/>
                    <a:pt x="4662130" y="1341350"/>
                    <a:pt x="4657516" y="1336225"/>
                  </a:cubicBezTo>
                  <a:cubicBezTo>
                    <a:pt x="4640601" y="1337762"/>
                    <a:pt x="4628298" y="1340838"/>
                    <a:pt x="4616508" y="1332124"/>
                  </a:cubicBezTo>
                  <a:cubicBezTo>
                    <a:pt x="4617021" y="1323922"/>
                    <a:pt x="4611895" y="1318796"/>
                    <a:pt x="4607282" y="1312132"/>
                  </a:cubicBezTo>
                  <a:cubicBezTo>
                    <a:pt x="4599080" y="1312132"/>
                    <a:pt x="4593954" y="1310595"/>
                    <a:pt x="4588828" y="1308032"/>
                  </a:cubicBezTo>
                  <a:cubicBezTo>
                    <a:pt x="4586265" y="1298292"/>
                    <a:pt x="4585240" y="1284965"/>
                    <a:pt x="4579602" y="1276251"/>
                  </a:cubicBezTo>
                  <a:cubicBezTo>
                    <a:pt x="4562173" y="1274713"/>
                    <a:pt x="4547821" y="1279326"/>
                    <a:pt x="4534493" y="1282914"/>
                  </a:cubicBezTo>
                  <a:cubicBezTo>
                    <a:pt x="4533468" y="1281377"/>
                    <a:pt x="4532955" y="1280351"/>
                    <a:pt x="4531930" y="1278814"/>
                  </a:cubicBezTo>
                  <a:cubicBezTo>
                    <a:pt x="4529367" y="1270612"/>
                    <a:pt x="4526804" y="1262923"/>
                    <a:pt x="4523728" y="1254721"/>
                  </a:cubicBezTo>
                  <a:cubicBezTo>
                    <a:pt x="4524754" y="1253696"/>
                    <a:pt x="4525266" y="1253184"/>
                    <a:pt x="4526291" y="1252158"/>
                  </a:cubicBezTo>
                  <a:cubicBezTo>
                    <a:pt x="4537056" y="1257284"/>
                    <a:pt x="4550896" y="1255747"/>
                    <a:pt x="4552947" y="1241394"/>
                  </a:cubicBezTo>
                  <a:cubicBezTo>
                    <a:pt x="4523728" y="1211151"/>
                    <a:pt x="4521678" y="1222940"/>
                    <a:pt x="4512964" y="1172193"/>
                  </a:cubicBezTo>
                  <a:cubicBezTo>
                    <a:pt x="4495536" y="1163992"/>
                    <a:pt x="4476057" y="1161429"/>
                    <a:pt x="4457091" y="1158866"/>
                  </a:cubicBezTo>
                  <a:cubicBezTo>
                    <a:pt x="4447864" y="1144513"/>
                    <a:pt x="4437612" y="1123497"/>
                    <a:pt x="4436074" y="1105556"/>
                  </a:cubicBezTo>
                  <a:cubicBezTo>
                    <a:pt x="4438637" y="1104018"/>
                    <a:pt x="4441200" y="1101968"/>
                    <a:pt x="4444276" y="1100430"/>
                  </a:cubicBezTo>
                  <a:cubicBezTo>
                    <a:pt x="4441200" y="1091203"/>
                    <a:pt x="4437612" y="1083514"/>
                    <a:pt x="4436074" y="1071212"/>
                  </a:cubicBezTo>
                  <a:cubicBezTo>
                    <a:pt x="4445814" y="1062498"/>
                    <a:pt x="4447864" y="1050708"/>
                    <a:pt x="4453503" y="1040456"/>
                  </a:cubicBezTo>
                  <a:cubicBezTo>
                    <a:pt x="4466830" y="1036355"/>
                    <a:pt x="4476057" y="1033792"/>
                    <a:pt x="4491947" y="1031229"/>
                  </a:cubicBezTo>
                  <a:cubicBezTo>
                    <a:pt x="4492460" y="1029691"/>
                    <a:pt x="4492973" y="1027641"/>
                    <a:pt x="4493485" y="1026103"/>
                  </a:cubicBezTo>
                  <a:cubicBezTo>
                    <a:pt x="4492460" y="1025078"/>
                    <a:pt x="4491947" y="1024565"/>
                    <a:pt x="4490922" y="1023540"/>
                  </a:cubicBezTo>
                  <a:cubicBezTo>
                    <a:pt x="4469393" y="1022002"/>
                    <a:pt x="4466317" y="1010725"/>
                    <a:pt x="4454015" y="1005087"/>
                  </a:cubicBezTo>
                  <a:cubicBezTo>
                    <a:pt x="4457091" y="1001498"/>
                    <a:pt x="4460166" y="997910"/>
                    <a:pt x="4463242" y="994322"/>
                  </a:cubicBezTo>
                  <a:cubicBezTo>
                    <a:pt x="4478107" y="988683"/>
                    <a:pt x="4527829" y="945625"/>
                    <a:pt x="4529367" y="929222"/>
                  </a:cubicBezTo>
                  <a:cubicBezTo>
                    <a:pt x="4522703" y="917432"/>
                    <a:pt x="4493998" y="901542"/>
                    <a:pt x="4496048" y="893340"/>
                  </a:cubicBezTo>
                  <a:cubicBezTo>
                    <a:pt x="4499636" y="891803"/>
                    <a:pt x="4503225" y="889752"/>
                    <a:pt x="4506813" y="888214"/>
                  </a:cubicBezTo>
                  <a:lnTo>
                    <a:pt x="4506813" y="880013"/>
                  </a:lnTo>
                  <a:cubicBezTo>
                    <a:pt x="4502712" y="876937"/>
                    <a:pt x="4498611" y="873862"/>
                    <a:pt x="4495023" y="870786"/>
                  </a:cubicBezTo>
                  <a:cubicBezTo>
                    <a:pt x="4496561" y="864635"/>
                    <a:pt x="4498611" y="863610"/>
                    <a:pt x="4497586" y="857459"/>
                  </a:cubicBezTo>
                  <a:cubicBezTo>
                    <a:pt x="4493998" y="855921"/>
                    <a:pt x="4490410" y="853870"/>
                    <a:pt x="4486821" y="852333"/>
                  </a:cubicBezTo>
                  <a:cubicBezTo>
                    <a:pt x="4491947" y="849770"/>
                    <a:pt x="4490922" y="851820"/>
                    <a:pt x="4491947" y="845669"/>
                  </a:cubicBezTo>
                  <a:cubicBezTo>
                    <a:pt x="4488872" y="839518"/>
                    <a:pt x="4487334" y="835417"/>
                    <a:pt x="4490410" y="828241"/>
                  </a:cubicBezTo>
                  <a:cubicBezTo>
                    <a:pt x="4497073" y="826703"/>
                    <a:pt x="4497073" y="827215"/>
                    <a:pt x="4498611" y="820039"/>
                  </a:cubicBezTo>
                  <a:cubicBezTo>
                    <a:pt x="4480158" y="783645"/>
                    <a:pt x="4465805" y="786208"/>
                    <a:pt x="4496048" y="753401"/>
                  </a:cubicBezTo>
                  <a:cubicBezTo>
                    <a:pt x="4491435" y="734435"/>
                    <a:pt x="4470931" y="733410"/>
                    <a:pt x="4461704" y="719057"/>
                  </a:cubicBezTo>
                  <a:cubicBezTo>
                    <a:pt x="4469906" y="677024"/>
                    <a:pt x="4515014" y="678562"/>
                    <a:pt x="4541157" y="662159"/>
                  </a:cubicBezTo>
                  <a:cubicBezTo>
                    <a:pt x="4548333" y="664722"/>
                    <a:pt x="4555510" y="667285"/>
                    <a:pt x="4562173" y="670361"/>
                  </a:cubicBezTo>
                  <a:lnTo>
                    <a:pt x="4559610" y="670361"/>
                  </a:lnTo>
                  <a:cubicBezTo>
                    <a:pt x="4554997" y="671386"/>
                    <a:pt x="4550896" y="671898"/>
                    <a:pt x="4546283" y="672924"/>
                  </a:cubicBezTo>
                  <a:lnTo>
                    <a:pt x="4546283" y="682150"/>
                  </a:lnTo>
                  <a:cubicBezTo>
                    <a:pt x="4575501" y="692402"/>
                    <a:pt x="4593954" y="680613"/>
                    <a:pt x="4622147" y="688814"/>
                  </a:cubicBezTo>
                  <a:cubicBezTo>
                    <a:pt x="4665205" y="701629"/>
                    <a:pt x="4705188" y="734435"/>
                    <a:pt x="4744145" y="753914"/>
                  </a:cubicBezTo>
                  <a:cubicBezTo>
                    <a:pt x="4745683" y="761603"/>
                    <a:pt x="4746708" y="768779"/>
                    <a:pt x="4748246" y="776468"/>
                  </a:cubicBezTo>
                  <a:cubicBezTo>
                    <a:pt x="4718003" y="827215"/>
                    <a:pt x="4629323" y="802098"/>
                    <a:pt x="4578576" y="785695"/>
                  </a:cubicBezTo>
                  <a:cubicBezTo>
                    <a:pt x="4566787" y="782107"/>
                    <a:pt x="4551921" y="760065"/>
                    <a:pt x="4537569" y="769804"/>
                  </a:cubicBezTo>
                  <a:cubicBezTo>
                    <a:pt x="4556022" y="788771"/>
                    <a:pt x="4574988" y="799022"/>
                    <a:pt x="4598567" y="813375"/>
                  </a:cubicBezTo>
                  <a:cubicBezTo>
                    <a:pt x="4601130" y="829266"/>
                    <a:pt x="4590879" y="865660"/>
                    <a:pt x="4609332" y="876937"/>
                  </a:cubicBezTo>
                  <a:cubicBezTo>
                    <a:pt x="4614971" y="877450"/>
                    <a:pt x="4620609" y="877962"/>
                    <a:pt x="4626760" y="878475"/>
                  </a:cubicBezTo>
                  <a:cubicBezTo>
                    <a:pt x="4639575" y="882576"/>
                    <a:pt x="4641626" y="900517"/>
                    <a:pt x="4669306" y="895903"/>
                  </a:cubicBezTo>
                  <a:cubicBezTo>
                    <a:pt x="4671356" y="893853"/>
                    <a:pt x="4673919" y="891290"/>
                    <a:pt x="4675970" y="889240"/>
                  </a:cubicBezTo>
                  <a:cubicBezTo>
                    <a:pt x="4676482" y="881551"/>
                    <a:pt x="4676482" y="878988"/>
                    <a:pt x="4671869" y="875912"/>
                  </a:cubicBezTo>
                  <a:cubicBezTo>
                    <a:pt x="4665205" y="874374"/>
                    <a:pt x="4658541" y="873349"/>
                    <a:pt x="4651878" y="871811"/>
                  </a:cubicBezTo>
                  <a:cubicBezTo>
                    <a:pt x="4648802" y="867198"/>
                    <a:pt x="4645727" y="863097"/>
                    <a:pt x="4642651" y="858484"/>
                  </a:cubicBezTo>
                  <a:cubicBezTo>
                    <a:pt x="4643164" y="856946"/>
                    <a:pt x="4643676" y="855921"/>
                    <a:pt x="4644189" y="854383"/>
                  </a:cubicBezTo>
                  <a:cubicBezTo>
                    <a:pt x="4646752" y="851307"/>
                    <a:pt x="4649315" y="848232"/>
                    <a:pt x="4652390" y="845156"/>
                  </a:cubicBezTo>
                  <a:lnTo>
                    <a:pt x="4657516" y="845156"/>
                  </a:lnTo>
                  <a:cubicBezTo>
                    <a:pt x="4671356" y="857459"/>
                    <a:pt x="4705188" y="873862"/>
                    <a:pt x="4730305" y="869248"/>
                  </a:cubicBezTo>
                  <a:cubicBezTo>
                    <a:pt x="4731843" y="867711"/>
                    <a:pt x="4732868" y="865660"/>
                    <a:pt x="4734406" y="864122"/>
                  </a:cubicBezTo>
                  <a:cubicBezTo>
                    <a:pt x="4729793" y="852333"/>
                    <a:pt x="4721078" y="847719"/>
                    <a:pt x="4718515" y="834904"/>
                  </a:cubicBezTo>
                  <a:cubicBezTo>
                    <a:pt x="4730818" y="819014"/>
                    <a:pt x="4754397" y="811325"/>
                    <a:pt x="4770288" y="799022"/>
                  </a:cubicBezTo>
                  <a:cubicBezTo>
                    <a:pt x="4779002" y="799535"/>
                    <a:pt x="4788228" y="800048"/>
                    <a:pt x="4796943" y="800560"/>
                  </a:cubicBezTo>
                  <a:cubicBezTo>
                    <a:pt x="4800018" y="807224"/>
                    <a:pt x="4801043" y="811325"/>
                    <a:pt x="4808732" y="809787"/>
                  </a:cubicBezTo>
                  <a:cubicBezTo>
                    <a:pt x="4811808" y="810812"/>
                    <a:pt x="4814884" y="811325"/>
                    <a:pt x="4817959" y="812350"/>
                  </a:cubicBezTo>
                  <a:cubicBezTo>
                    <a:pt x="4820522" y="796459"/>
                    <a:pt x="4829749" y="786720"/>
                    <a:pt x="4820522" y="769804"/>
                  </a:cubicBezTo>
                  <a:cubicBezTo>
                    <a:pt x="4815909" y="768779"/>
                    <a:pt x="4811808" y="768267"/>
                    <a:pt x="4807195" y="767241"/>
                  </a:cubicBezTo>
                  <a:cubicBezTo>
                    <a:pt x="4814371" y="756477"/>
                    <a:pt x="4823598" y="736486"/>
                    <a:pt x="4813858" y="720595"/>
                  </a:cubicBezTo>
                  <a:cubicBezTo>
                    <a:pt x="4810270" y="719057"/>
                    <a:pt x="4806682" y="717007"/>
                    <a:pt x="4803094" y="715469"/>
                  </a:cubicBezTo>
                  <a:cubicBezTo>
                    <a:pt x="4817959" y="719057"/>
                    <a:pt x="4837950" y="716494"/>
                    <a:pt x="4854866" y="719570"/>
                  </a:cubicBezTo>
                  <a:cubicBezTo>
                    <a:pt x="4861017" y="727771"/>
                    <a:pt x="4867169" y="735460"/>
                    <a:pt x="4873320" y="743662"/>
                  </a:cubicBezTo>
                  <a:lnTo>
                    <a:pt x="4873320" y="745200"/>
                  </a:lnTo>
                  <a:cubicBezTo>
                    <a:pt x="4858454" y="744175"/>
                    <a:pt x="4848202" y="746738"/>
                    <a:pt x="4837438" y="753401"/>
                  </a:cubicBezTo>
                  <a:cubicBezTo>
                    <a:pt x="4836925" y="758015"/>
                    <a:pt x="4836413" y="762115"/>
                    <a:pt x="4835900" y="766729"/>
                  </a:cubicBezTo>
                  <a:cubicBezTo>
                    <a:pt x="4842564" y="773905"/>
                    <a:pt x="4849228" y="781082"/>
                    <a:pt x="4855891" y="787745"/>
                  </a:cubicBezTo>
                  <a:cubicBezTo>
                    <a:pt x="4873320" y="788258"/>
                    <a:pt x="4889723" y="787745"/>
                    <a:pt x="4899462" y="781082"/>
                  </a:cubicBezTo>
                  <a:cubicBezTo>
                    <a:pt x="4899975" y="773905"/>
                    <a:pt x="4900487" y="766729"/>
                    <a:pt x="4901000" y="760065"/>
                  </a:cubicBezTo>
                  <a:lnTo>
                    <a:pt x="4902538" y="760065"/>
                  </a:lnTo>
                  <a:cubicBezTo>
                    <a:pt x="4906126" y="755964"/>
                    <a:pt x="4983015" y="722133"/>
                    <a:pt x="4994293" y="721620"/>
                  </a:cubicBezTo>
                  <a:cubicBezTo>
                    <a:pt x="5004545" y="721108"/>
                    <a:pt x="5004032" y="728797"/>
                    <a:pt x="5014284" y="726746"/>
                  </a:cubicBezTo>
                  <a:cubicBezTo>
                    <a:pt x="5014797" y="721620"/>
                    <a:pt x="5015309" y="717520"/>
                    <a:pt x="5018385" y="714957"/>
                  </a:cubicBezTo>
                  <a:cubicBezTo>
                    <a:pt x="5026586" y="711881"/>
                    <a:pt x="5035300" y="708805"/>
                    <a:pt x="5043502" y="705730"/>
                  </a:cubicBezTo>
                  <a:cubicBezTo>
                    <a:pt x="5039401" y="712906"/>
                    <a:pt x="5037351" y="715982"/>
                    <a:pt x="5040939" y="724183"/>
                  </a:cubicBezTo>
                  <a:cubicBezTo>
                    <a:pt x="5035813" y="725208"/>
                    <a:pt x="5030174" y="725721"/>
                    <a:pt x="5025049" y="726746"/>
                  </a:cubicBezTo>
                  <a:cubicBezTo>
                    <a:pt x="5025561" y="728797"/>
                    <a:pt x="5026074" y="731360"/>
                    <a:pt x="5026586" y="733410"/>
                  </a:cubicBezTo>
                  <a:cubicBezTo>
                    <a:pt x="5037863" y="734948"/>
                    <a:pt x="5049653" y="735973"/>
                    <a:pt x="5060930" y="737511"/>
                  </a:cubicBezTo>
                  <a:cubicBezTo>
                    <a:pt x="5069645" y="732385"/>
                    <a:pt x="5073233" y="722646"/>
                    <a:pt x="5085022" y="720083"/>
                  </a:cubicBezTo>
                  <a:cubicBezTo>
                    <a:pt x="5097325" y="720595"/>
                    <a:pt x="5109627" y="721108"/>
                    <a:pt x="5121930" y="721620"/>
                  </a:cubicBezTo>
                  <a:cubicBezTo>
                    <a:pt x="5133719" y="718032"/>
                    <a:pt x="5139870" y="706755"/>
                    <a:pt x="5155248" y="704192"/>
                  </a:cubicBezTo>
                  <a:cubicBezTo>
                    <a:pt x="5158837" y="706242"/>
                    <a:pt x="5162425" y="708805"/>
                    <a:pt x="5166013" y="710856"/>
                  </a:cubicBezTo>
                  <a:cubicBezTo>
                    <a:pt x="5162937" y="717520"/>
                    <a:pt x="5161400" y="719570"/>
                    <a:pt x="5164475" y="726746"/>
                  </a:cubicBezTo>
                  <a:cubicBezTo>
                    <a:pt x="5171652" y="728797"/>
                    <a:pt x="5176778" y="729822"/>
                    <a:pt x="5182928" y="726746"/>
                  </a:cubicBezTo>
                  <a:lnTo>
                    <a:pt x="5182928" y="715982"/>
                  </a:lnTo>
                  <a:cubicBezTo>
                    <a:pt x="5196256" y="717007"/>
                    <a:pt x="5204970" y="715469"/>
                    <a:pt x="5207021" y="704192"/>
                  </a:cubicBezTo>
                  <a:cubicBezTo>
                    <a:pt x="5205483" y="701629"/>
                    <a:pt x="5191130" y="672411"/>
                    <a:pt x="5191130" y="672411"/>
                  </a:cubicBezTo>
                  <a:cubicBezTo>
                    <a:pt x="5179340" y="662672"/>
                    <a:pt x="5161912" y="670873"/>
                    <a:pt x="5154223" y="656520"/>
                  </a:cubicBezTo>
                  <a:cubicBezTo>
                    <a:pt x="5153711" y="654983"/>
                    <a:pt x="5153198" y="652932"/>
                    <a:pt x="5152685" y="651395"/>
                  </a:cubicBezTo>
                  <a:cubicBezTo>
                    <a:pt x="5154223" y="649857"/>
                    <a:pt x="5155248" y="648832"/>
                    <a:pt x="5156786" y="647294"/>
                  </a:cubicBezTo>
                  <a:cubicBezTo>
                    <a:pt x="5175239" y="650369"/>
                    <a:pt x="5181391" y="664209"/>
                    <a:pt x="5193693" y="669848"/>
                  </a:cubicBezTo>
                  <a:cubicBezTo>
                    <a:pt x="5216247" y="671386"/>
                    <a:pt x="5238802" y="673436"/>
                    <a:pt x="5261356" y="674974"/>
                  </a:cubicBezTo>
                  <a:cubicBezTo>
                    <a:pt x="5296212" y="684201"/>
                    <a:pt x="5349010" y="712394"/>
                    <a:pt x="5372589" y="734948"/>
                  </a:cubicBezTo>
                  <a:cubicBezTo>
                    <a:pt x="5374640" y="734435"/>
                    <a:pt x="5377203" y="733923"/>
                    <a:pt x="5379253" y="733410"/>
                  </a:cubicBezTo>
                  <a:cubicBezTo>
                    <a:pt x="5381816" y="729822"/>
                    <a:pt x="5397707" y="714957"/>
                    <a:pt x="5390018" y="706755"/>
                  </a:cubicBezTo>
                  <a:cubicBezTo>
                    <a:pt x="5385917" y="702654"/>
                    <a:pt x="5378741" y="705217"/>
                    <a:pt x="5375665" y="700091"/>
                  </a:cubicBezTo>
                  <a:cubicBezTo>
                    <a:pt x="5373615" y="694453"/>
                    <a:pt x="5371052" y="688814"/>
                    <a:pt x="5369001" y="682663"/>
                  </a:cubicBezTo>
                  <a:cubicBezTo>
                    <a:pt x="5360800" y="677024"/>
                    <a:pt x="5348498" y="678050"/>
                    <a:pt x="5341321" y="671898"/>
                  </a:cubicBezTo>
                  <a:cubicBezTo>
                    <a:pt x="5345422" y="657546"/>
                    <a:pt x="5358750" y="648832"/>
                    <a:pt x="5353111" y="628328"/>
                  </a:cubicBezTo>
                  <a:cubicBezTo>
                    <a:pt x="5348498" y="627815"/>
                    <a:pt x="5344397" y="627302"/>
                    <a:pt x="5339783" y="626790"/>
                  </a:cubicBezTo>
                  <a:lnTo>
                    <a:pt x="5339783" y="618588"/>
                  </a:lnTo>
                  <a:cubicBezTo>
                    <a:pt x="5347985" y="606286"/>
                    <a:pt x="5364900" y="606798"/>
                    <a:pt x="5374127" y="596034"/>
                  </a:cubicBezTo>
                  <a:cubicBezTo>
                    <a:pt x="5387455" y="581169"/>
                    <a:pt x="5387967" y="555539"/>
                    <a:pt x="5401808" y="541699"/>
                  </a:cubicBezTo>
                  <a:cubicBezTo>
                    <a:pt x="5421799" y="541186"/>
                    <a:pt x="5460757" y="539648"/>
                    <a:pt x="5472033" y="549900"/>
                  </a:cubicBezTo>
                  <a:cubicBezTo>
                    <a:pt x="5475109" y="552976"/>
                    <a:pt x="5475109" y="559127"/>
                    <a:pt x="5474596" y="565791"/>
                  </a:cubicBezTo>
                  <a:cubicBezTo>
                    <a:pt x="5468958" y="582706"/>
                    <a:pt x="5456656" y="589883"/>
                    <a:pt x="5454605" y="605773"/>
                  </a:cubicBezTo>
                  <a:cubicBezTo>
                    <a:pt x="5493050" y="629353"/>
                    <a:pt x="5460757" y="662159"/>
                    <a:pt x="5470495" y="702654"/>
                  </a:cubicBezTo>
                  <a:cubicBezTo>
                    <a:pt x="5472546" y="711881"/>
                    <a:pt x="5485873" y="717520"/>
                    <a:pt x="5491512" y="723671"/>
                  </a:cubicBezTo>
                  <a:cubicBezTo>
                    <a:pt x="5484848" y="730334"/>
                    <a:pt x="5478697" y="735973"/>
                    <a:pt x="5483310" y="747763"/>
                  </a:cubicBezTo>
                  <a:cubicBezTo>
                    <a:pt x="5473571" y="759552"/>
                    <a:pt x="5443328" y="775443"/>
                    <a:pt x="5444866" y="792871"/>
                  </a:cubicBezTo>
                  <a:cubicBezTo>
                    <a:pt x="5438715" y="794409"/>
                    <a:pt x="5432564" y="795434"/>
                    <a:pt x="5426412" y="796972"/>
                  </a:cubicBezTo>
                  <a:cubicBezTo>
                    <a:pt x="5416160" y="794922"/>
                    <a:pt x="5419236" y="789796"/>
                    <a:pt x="5406421" y="795434"/>
                  </a:cubicBezTo>
                  <a:cubicBezTo>
                    <a:pt x="5402320" y="790821"/>
                    <a:pt x="5395144" y="782107"/>
                    <a:pt x="5388993" y="791334"/>
                  </a:cubicBezTo>
                  <a:lnTo>
                    <a:pt x="5388993" y="797997"/>
                  </a:lnTo>
                  <a:cubicBezTo>
                    <a:pt x="5390018" y="799535"/>
                    <a:pt x="5390530" y="801585"/>
                    <a:pt x="5391556" y="803123"/>
                  </a:cubicBezTo>
                  <a:cubicBezTo>
                    <a:pt x="5411034" y="804148"/>
                    <a:pt x="5447942" y="814400"/>
                    <a:pt x="5466907" y="809787"/>
                  </a:cubicBezTo>
                  <a:cubicBezTo>
                    <a:pt x="5469983" y="786208"/>
                    <a:pt x="5519192" y="776981"/>
                    <a:pt x="5523806" y="744687"/>
                  </a:cubicBezTo>
                  <a:cubicBezTo>
                    <a:pt x="5519705" y="734948"/>
                    <a:pt x="5514579" y="724183"/>
                    <a:pt x="5518680" y="713931"/>
                  </a:cubicBezTo>
                  <a:cubicBezTo>
                    <a:pt x="5545848" y="705217"/>
                    <a:pt x="5560713" y="705217"/>
                    <a:pt x="5575578" y="725721"/>
                  </a:cubicBezTo>
                  <a:cubicBezTo>
                    <a:pt x="5571990" y="741099"/>
                    <a:pt x="5569427" y="746225"/>
                    <a:pt x="5578141" y="759040"/>
                  </a:cubicBezTo>
                  <a:cubicBezTo>
                    <a:pt x="5587368" y="761603"/>
                    <a:pt x="5598645" y="764678"/>
                    <a:pt x="5608897" y="763141"/>
                  </a:cubicBezTo>
                  <a:cubicBezTo>
                    <a:pt x="5609410" y="762115"/>
                    <a:pt x="5609922" y="761603"/>
                    <a:pt x="5610435" y="760578"/>
                  </a:cubicBezTo>
                  <a:cubicBezTo>
                    <a:pt x="5601721" y="755452"/>
                    <a:pt x="5592494" y="749813"/>
                    <a:pt x="5583780" y="744687"/>
                  </a:cubicBezTo>
                  <a:cubicBezTo>
                    <a:pt x="5586855" y="735460"/>
                    <a:pt x="5592494" y="736998"/>
                    <a:pt x="5594544" y="726234"/>
                  </a:cubicBezTo>
                  <a:cubicBezTo>
                    <a:pt x="5593006" y="721108"/>
                    <a:pt x="5591981" y="716494"/>
                    <a:pt x="5590443" y="711368"/>
                  </a:cubicBezTo>
                  <a:cubicBezTo>
                    <a:pt x="5579679" y="704192"/>
                    <a:pt x="5560200" y="690352"/>
                    <a:pt x="5542772" y="691377"/>
                  </a:cubicBezTo>
                  <a:cubicBezTo>
                    <a:pt x="5527394" y="692402"/>
                    <a:pt x="5513041" y="702142"/>
                    <a:pt x="5497663" y="695478"/>
                  </a:cubicBezTo>
                  <a:lnTo>
                    <a:pt x="5497663" y="666260"/>
                  </a:lnTo>
                  <a:cubicBezTo>
                    <a:pt x="5500226" y="655495"/>
                    <a:pt x="5513554" y="647294"/>
                    <a:pt x="5509453" y="634479"/>
                  </a:cubicBezTo>
                  <a:cubicBezTo>
                    <a:pt x="5504840" y="623202"/>
                    <a:pt x="5493562" y="610899"/>
                    <a:pt x="5484336" y="603723"/>
                  </a:cubicBezTo>
                  <a:cubicBezTo>
                    <a:pt x="5487411" y="600647"/>
                    <a:pt x="5490487" y="597572"/>
                    <a:pt x="5493562" y="594496"/>
                  </a:cubicBezTo>
                  <a:cubicBezTo>
                    <a:pt x="5501764" y="579118"/>
                    <a:pt x="5523293" y="585269"/>
                    <a:pt x="5527907" y="563740"/>
                  </a:cubicBezTo>
                  <a:cubicBezTo>
                    <a:pt x="5527394" y="557589"/>
                    <a:pt x="5526881" y="551438"/>
                    <a:pt x="5526369" y="545287"/>
                  </a:cubicBezTo>
                  <a:lnTo>
                    <a:pt x="5527907" y="545287"/>
                  </a:lnTo>
                  <a:cubicBezTo>
                    <a:pt x="5530982" y="546825"/>
                    <a:pt x="5534058" y="548875"/>
                    <a:pt x="5537133" y="550413"/>
                  </a:cubicBezTo>
                  <a:cubicBezTo>
                    <a:pt x="5543285" y="571942"/>
                    <a:pt x="5525856" y="588858"/>
                    <a:pt x="5535596" y="611412"/>
                  </a:cubicBezTo>
                  <a:cubicBezTo>
                    <a:pt x="5547898" y="611924"/>
                    <a:pt x="5560200" y="612437"/>
                    <a:pt x="5572502" y="612950"/>
                  </a:cubicBezTo>
                  <a:cubicBezTo>
                    <a:pt x="5585830" y="617050"/>
                    <a:pt x="5589418" y="629353"/>
                    <a:pt x="5608384" y="626277"/>
                  </a:cubicBezTo>
                  <a:cubicBezTo>
                    <a:pt x="5608897" y="624227"/>
                    <a:pt x="5609410" y="621664"/>
                    <a:pt x="5609922" y="619613"/>
                  </a:cubicBezTo>
                  <a:cubicBezTo>
                    <a:pt x="5594032" y="611412"/>
                    <a:pt x="5565839" y="602185"/>
                    <a:pt x="5555587" y="587832"/>
                  </a:cubicBezTo>
                  <a:cubicBezTo>
                    <a:pt x="5556100" y="586295"/>
                    <a:pt x="5556612" y="584244"/>
                    <a:pt x="5557124" y="582706"/>
                  </a:cubicBezTo>
                  <a:cubicBezTo>
                    <a:pt x="5559175" y="581169"/>
                    <a:pt x="5561738" y="580143"/>
                    <a:pt x="5563788" y="578606"/>
                  </a:cubicBezTo>
                  <a:cubicBezTo>
                    <a:pt x="5579679" y="579631"/>
                    <a:pt x="5585317" y="585782"/>
                    <a:pt x="5600695" y="582706"/>
                  </a:cubicBezTo>
                  <a:cubicBezTo>
                    <a:pt x="5601208" y="581169"/>
                    <a:pt x="5601721" y="579118"/>
                    <a:pt x="5602233" y="577580"/>
                  </a:cubicBezTo>
                  <a:cubicBezTo>
                    <a:pt x="5594032" y="573480"/>
                    <a:pt x="5588393" y="573992"/>
                    <a:pt x="5587880" y="564253"/>
                  </a:cubicBezTo>
                  <a:lnTo>
                    <a:pt x="5574553" y="564253"/>
                  </a:lnTo>
                  <a:cubicBezTo>
                    <a:pt x="5575578" y="562715"/>
                    <a:pt x="5576091" y="561690"/>
                    <a:pt x="5577116" y="560152"/>
                  </a:cubicBezTo>
                  <a:cubicBezTo>
                    <a:pt x="5582242" y="558614"/>
                    <a:pt x="5587880" y="557589"/>
                    <a:pt x="5593006" y="556051"/>
                  </a:cubicBezTo>
                  <a:cubicBezTo>
                    <a:pt x="5606847" y="566303"/>
                    <a:pt x="5631451" y="564766"/>
                    <a:pt x="5648879" y="571942"/>
                  </a:cubicBezTo>
                  <a:cubicBezTo>
                    <a:pt x="5661182" y="577068"/>
                    <a:pt x="5669896" y="590395"/>
                    <a:pt x="5684761" y="592958"/>
                  </a:cubicBezTo>
                  <a:cubicBezTo>
                    <a:pt x="5687837" y="592446"/>
                    <a:pt x="5690912" y="591933"/>
                    <a:pt x="5693988" y="591421"/>
                  </a:cubicBezTo>
                  <a:cubicBezTo>
                    <a:pt x="5699627" y="588345"/>
                    <a:pt x="5700652" y="586807"/>
                    <a:pt x="5700652" y="578093"/>
                  </a:cubicBezTo>
                  <a:cubicBezTo>
                    <a:pt x="5693475" y="564253"/>
                    <a:pt x="5669896" y="557589"/>
                    <a:pt x="5655544" y="551438"/>
                  </a:cubicBezTo>
                  <a:cubicBezTo>
                    <a:pt x="5656568" y="541186"/>
                    <a:pt x="5649904" y="523245"/>
                    <a:pt x="5652981" y="518119"/>
                  </a:cubicBezTo>
                  <a:cubicBezTo>
                    <a:pt x="5660669" y="504792"/>
                    <a:pt x="5785743" y="504792"/>
                    <a:pt x="5792407" y="503254"/>
                  </a:cubicBezTo>
                  <a:cubicBezTo>
                    <a:pt x="5793945" y="498641"/>
                    <a:pt x="5794970" y="493515"/>
                    <a:pt x="5796508" y="488901"/>
                  </a:cubicBezTo>
                  <a:cubicBezTo>
                    <a:pt x="5790356" y="483775"/>
                    <a:pt x="5785230" y="480700"/>
                    <a:pt x="5778054" y="475574"/>
                  </a:cubicBezTo>
                  <a:lnTo>
                    <a:pt x="5795482" y="475574"/>
                  </a:lnTo>
                  <a:lnTo>
                    <a:pt x="5795482" y="470448"/>
                  </a:lnTo>
                  <a:cubicBezTo>
                    <a:pt x="5793945" y="468910"/>
                    <a:pt x="5792919" y="466859"/>
                    <a:pt x="5791382" y="465322"/>
                  </a:cubicBezTo>
                  <a:cubicBezTo>
                    <a:pt x="5784718" y="464296"/>
                    <a:pt x="5777029" y="463784"/>
                    <a:pt x="5772928" y="460196"/>
                  </a:cubicBezTo>
                  <a:cubicBezTo>
                    <a:pt x="5780617" y="461733"/>
                    <a:pt x="5788306" y="465322"/>
                    <a:pt x="5792919" y="458658"/>
                  </a:cubicBezTo>
                  <a:cubicBezTo>
                    <a:pt x="5793432" y="457120"/>
                    <a:pt x="5793945" y="456095"/>
                    <a:pt x="5794457" y="454557"/>
                  </a:cubicBezTo>
                  <a:cubicBezTo>
                    <a:pt x="5792407" y="453019"/>
                    <a:pt x="5789844" y="450969"/>
                    <a:pt x="5787793" y="449431"/>
                  </a:cubicBezTo>
                  <a:cubicBezTo>
                    <a:pt x="5792407" y="447893"/>
                    <a:pt x="5796508" y="446868"/>
                    <a:pt x="5801121" y="445330"/>
                  </a:cubicBezTo>
                  <a:cubicBezTo>
                    <a:pt x="5800096" y="440717"/>
                    <a:pt x="5800096" y="441742"/>
                    <a:pt x="5798558" y="438667"/>
                  </a:cubicBezTo>
                  <a:cubicBezTo>
                    <a:pt x="5828801" y="443280"/>
                    <a:pt x="5835465" y="426877"/>
                    <a:pt x="5859557" y="418675"/>
                  </a:cubicBezTo>
                  <a:lnTo>
                    <a:pt x="5883649" y="418675"/>
                  </a:lnTo>
                  <a:cubicBezTo>
                    <a:pt x="5897489" y="416112"/>
                    <a:pt x="5914405" y="412012"/>
                    <a:pt x="5932859" y="409449"/>
                  </a:cubicBezTo>
                  <a:cubicBezTo>
                    <a:pt x="5933371" y="408423"/>
                    <a:pt x="5933883" y="407911"/>
                    <a:pt x="5934396" y="406886"/>
                  </a:cubicBezTo>
                  <a:cubicBezTo>
                    <a:pt x="5933883" y="405860"/>
                    <a:pt x="5933371" y="405348"/>
                    <a:pt x="5932859" y="404323"/>
                  </a:cubicBezTo>
                  <a:cubicBezTo>
                    <a:pt x="5928245" y="402272"/>
                    <a:pt x="5924144" y="399709"/>
                    <a:pt x="5919531" y="397659"/>
                  </a:cubicBezTo>
                  <a:cubicBezTo>
                    <a:pt x="5938497" y="398171"/>
                    <a:pt x="5942598" y="394583"/>
                    <a:pt x="5955413" y="389457"/>
                  </a:cubicBezTo>
                  <a:cubicBezTo>
                    <a:pt x="5960026" y="390995"/>
                    <a:pt x="5964127" y="393045"/>
                    <a:pt x="5968740" y="394583"/>
                  </a:cubicBezTo>
                  <a:cubicBezTo>
                    <a:pt x="5975917" y="392533"/>
                    <a:pt x="5975917" y="385356"/>
                    <a:pt x="5989757" y="385356"/>
                  </a:cubicBezTo>
                  <a:cubicBezTo>
                    <a:pt x="5985656" y="390482"/>
                    <a:pt x="5981555" y="392020"/>
                    <a:pt x="5983093" y="400222"/>
                  </a:cubicBezTo>
                  <a:cubicBezTo>
                    <a:pt x="5992832" y="399709"/>
                    <a:pt x="6002572" y="399197"/>
                    <a:pt x="6012311" y="398684"/>
                  </a:cubicBezTo>
                  <a:cubicBezTo>
                    <a:pt x="6015899" y="395608"/>
                    <a:pt x="6019488" y="392533"/>
                    <a:pt x="6023076" y="389457"/>
                  </a:cubicBezTo>
                  <a:cubicBezTo>
                    <a:pt x="6034352" y="386894"/>
                    <a:pt x="6041529" y="396121"/>
                    <a:pt x="6052293" y="394583"/>
                  </a:cubicBezTo>
                  <a:lnTo>
                    <a:pt x="6052293" y="390482"/>
                  </a:lnTo>
                  <a:cubicBezTo>
                    <a:pt x="6047680" y="387407"/>
                    <a:pt x="6043579" y="384331"/>
                    <a:pt x="6038966" y="381256"/>
                  </a:cubicBezTo>
                  <a:lnTo>
                    <a:pt x="6038966" y="379718"/>
                  </a:lnTo>
                  <a:lnTo>
                    <a:pt x="6041529" y="379718"/>
                  </a:lnTo>
                  <a:cubicBezTo>
                    <a:pt x="6055882" y="378693"/>
                    <a:pt x="6069722" y="378180"/>
                    <a:pt x="6084075" y="377155"/>
                  </a:cubicBezTo>
                  <a:cubicBezTo>
                    <a:pt x="6084587" y="376130"/>
                    <a:pt x="6085100" y="375617"/>
                    <a:pt x="6085612" y="374592"/>
                  </a:cubicBezTo>
                  <a:cubicBezTo>
                    <a:pt x="6085100" y="363827"/>
                    <a:pt x="6079974" y="361264"/>
                    <a:pt x="6083049" y="356138"/>
                  </a:cubicBezTo>
                  <a:cubicBezTo>
                    <a:pt x="6094327" y="333072"/>
                    <a:pt x="6167628" y="300778"/>
                    <a:pt x="6193258" y="333584"/>
                  </a:cubicBezTo>
                  <a:lnTo>
                    <a:pt x="6193258" y="335122"/>
                  </a:lnTo>
                  <a:cubicBezTo>
                    <a:pt x="6180956" y="339223"/>
                    <a:pt x="6168653" y="343324"/>
                    <a:pt x="6156351" y="346912"/>
                  </a:cubicBezTo>
                  <a:cubicBezTo>
                    <a:pt x="6156863" y="347937"/>
                    <a:pt x="6157376" y="348449"/>
                    <a:pt x="6157889" y="349475"/>
                  </a:cubicBezTo>
                  <a:cubicBezTo>
                    <a:pt x="6179418" y="351525"/>
                    <a:pt x="6201460" y="354088"/>
                    <a:pt x="6222988" y="356138"/>
                  </a:cubicBezTo>
                  <a:cubicBezTo>
                    <a:pt x="6218375" y="361264"/>
                    <a:pt x="6213249" y="365878"/>
                    <a:pt x="6208636" y="371004"/>
                  </a:cubicBezTo>
                  <a:cubicBezTo>
                    <a:pt x="6208123" y="372542"/>
                    <a:pt x="6207611" y="373567"/>
                    <a:pt x="6207098" y="375105"/>
                  </a:cubicBezTo>
                  <a:cubicBezTo>
                    <a:pt x="6208123" y="376130"/>
                    <a:pt x="6208636" y="376642"/>
                    <a:pt x="6209661" y="377668"/>
                  </a:cubicBezTo>
                  <a:lnTo>
                    <a:pt x="6234778" y="377668"/>
                  </a:lnTo>
                  <a:cubicBezTo>
                    <a:pt x="6239391" y="375105"/>
                    <a:pt x="6241954" y="371004"/>
                    <a:pt x="6245543" y="366903"/>
                  </a:cubicBezTo>
                  <a:lnTo>
                    <a:pt x="6306542" y="366903"/>
                  </a:lnTo>
                  <a:cubicBezTo>
                    <a:pt x="6323970" y="369979"/>
                    <a:pt x="6328071" y="377155"/>
                    <a:pt x="6346524" y="373567"/>
                  </a:cubicBezTo>
                  <a:cubicBezTo>
                    <a:pt x="6347037" y="375105"/>
                    <a:pt x="6347550" y="376130"/>
                    <a:pt x="6348062" y="377668"/>
                  </a:cubicBezTo>
                  <a:cubicBezTo>
                    <a:pt x="6345499" y="384844"/>
                    <a:pt x="6346524" y="390482"/>
                    <a:pt x="6347550" y="396121"/>
                  </a:cubicBezTo>
                  <a:close/>
                  <a:moveTo>
                    <a:pt x="1671637" y="315131"/>
                  </a:moveTo>
                  <a:lnTo>
                    <a:pt x="1694191" y="315131"/>
                  </a:lnTo>
                  <a:cubicBezTo>
                    <a:pt x="1693166" y="316668"/>
                    <a:pt x="1692653" y="317694"/>
                    <a:pt x="1691628" y="319231"/>
                  </a:cubicBezTo>
                  <a:cubicBezTo>
                    <a:pt x="1674200" y="324870"/>
                    <a:pt x="1656259" y="333072"/>
                    <a:pt x="1633192" y="327433"/>
                  </a:cubicBezTo>
                  <a:cubicBezTo>
                    <a:pt x="1632679" y="326408"/>
                    <a:pt x="1632167" y="325895"/>
                    <a:pt x="1631654" y="324870"/>
                  </a:cubicBezTo>
                  <a:cubicBezTo>
                    <a:pt x="1645494" y="321282"/>
                    <a:pt x="1658309" y="318206"/>
                    <a:pt x="1671637" y="315131"/>
                  </a:cubicBezTo>
                  <a:close/>
                  <a:moveTo>
                    <a:pt x="1411750" y="314105"/>
                  </a:moveTo>
                  <a:cubicBezTo>
                    <a:pt x="1426615" y="316156"/>
                    <a:pt x="1436355" y="326920"/>
                    <a:pt x="1442506" y="338198"/>
                  </a:cubicBezTo>
                  <a:cubicBezTo>
                    <a:pt x="1440455" y="343836"/>
                    <a:pt x="1440968" y="342298"/>
                    <a:pt x="1437380" y="344861"/>
                  </a:cubicBezTo>
                  <a:cubicBezTo>
                    <a:pt x="1426103" y="340761"/>
                    <a:pt x="1417389" y="335122"/>
                    <a:pt x="1413288" y="323845"/>
                  </a:cubicBezTo>
                  <a:cubicBezTo>
                    <a:pt x="1412775" y="320257"/>
                    <a:pt x="1412263" y="317181"/>
                    <a:pt x="1411750" y="314105"/>
                  </a:cubicBezTo>
                  <a:close/>
                  <a:moveTo>
                    <a:pt x="1207736" y="307442"/>
                  </a:moveTo>
                  <a:cubicBezTo>
                    <a:pt x="1219013" y="306929"/>
                    <a:pt x="1227728" y="307954"/>
                    <a:pt x="1234391" y="311543"/>
                  </a:cubicBezTo>
                  <a:lnTo>
                    <a:pt x="1234391" y="312568"/>
                  </a:lnTo>
                  <a:cubicBezTo>
                    <a:pt x="1232854" y="314105"/>
                    <a:pt x="1230803" y="315131"/>
                    <a:pt x="1229265" y="316668"/>
                  </a:cubicBezTo>
                  <a:cubicBezTo>
                    <a:pt x="1227215" y="317181"/>
                    <a:pt x="1224652" y="317694"/>
                    <a:pt x="1222602" y="318206"/>
                  </a:cubicBezTo>
                  <a:cubicBezTo>
                    <a:pt x="1217476" y="314618"/>
                    <a:pt x="1212350" y="311030"/>
                    <a:pt x="1207736" y="307442"/>
                  </a:cubicBezTo>
                  <a:close/>
                  <a:moveTo>
                    <a:pt x="1298979" y="301803"/>
                  </a:moveTo>
                  <a:cubicBezTo>
                    <a:pt x="1307180" y="302316"/>
                    <a:pt x="1314869" y="302828"/>
                    <a:pt x="1323071" y="303341"/>
                  </a:cubicBezTo>
                  <a:lnTo>
                    <a:pt x="1323071" y="304879"/>
                  </a:lnTo>
                  <a:lnTo>
                    <a:pt x="1323071" y="306417"/>
                  </a:lnTo>
                  <a:cubicBezTo>
                    <a:pt x="1315894" y="308980"/>
                    <a:pt x="1308718" y="311543"/>
                    <a:pt x="1302054" y="314618"/>
                  </a:cubicBezTo>
                  <a:lnTo>
                    <a:pt x="1302054" y="318719"/>
                  </a:lnTo>
                  <a:cubicBezTo>
                    <a:pt x="1304617" y="320257"/>
                    <a:pt x="1307180" y="321282"/>
                    <a:pt x="1310256" y="322820"/>
                  </a:cubicBezTo>
                  <a:cubicBezTo>
                    <a:pt x="1308718" y="324870"/>
                    <a:pt x="1306668" y="327433"/>
                    <a:pt x="1305130" y="329483"/>
                  </a:cubicBezTo>
                  <a:cubicBezTo>
                    <a:pt x="1291802" y="335635"/>
                    <a:pt x="1262072" y="343836"/>
                    <a:pt x="1251820" y="326920"/>
                  </a:cubicBezTo>
                  <a:cubicBezTo>
                    <a:pt x="1249769" y="323332"/>
                    <a:pt x="1249257" y="321282"/>
                    <a:pt x="1250282" y="317694"/>
                  </a:cubicBezTo>
                  <a:cubicBezTo>
                    <a:pt x="1258483" y="301803"/>
                    <a:pt x="1282063" y="308467"/>
                    <a:pt x="1298979" y="301803"/>
                  </a:cubicBezTo>
                  <a:close/>
                  <a:moveTo>
                    <a:pt x="1293853" y="268997"/>
                  </a:moveTo>
                  <a:cubicBezTo>
                    <a:pt x="1310768" y="268484"/>
                    <a:pt x="1321533" y="271047"/>
                    <a:pt x="1330760" y="277198"/>
                  </a:cubicBezTo>
                  <a:lnTo>
                    <a:pt x="1330760" y="287963"/>
                  </a:lnTo>
                  <a:cubicBezTo>
                    <a:pt x="1329222" y="288476"/>
                    <a:pt x="1328197" y="288988"/>
                    <a:pt x="1326659" y="289501"/>
                  </a:cubicBezTo>
                  <a:cubicBezTo>
                    <a:pt x="1326659" y="289501"/>
                    <a:pt x="1244131" y="287450"/>
                    <a:pt x="1241568" y="285400"/>
                  </a:cubicBezTo>
                  <a:lnTo>
                    <a:pt x="1241568" y="283862"/>
                  </a:lnTo>
                  <a:cubicBezTo>
                    <a:pt x="1259509" y="278736"/>
                    <a:pt x="1276424" y="273610"/>
                    <a:pt x="1293853" y="268997"/>
                  </a:cubicBezTo>
                  <a:close/>
                  <a:moveTo>
                    <a:pt x="1588083" y="262333"/>
                  </a:moveTo>
                  <a:cubicBezTo>
                    <a:pt x="1607050" y="263358"/>
                    <a:pt x="1615251" y="277198"/>
                    <a:pt x="1630629" y="279761"/>
                  </a:cubicBezTo>
                  <a:cubicBezTo>
                    <a:pt x="1638318" y="280787"/>
                    <a:pt x="1648570" y="277711"/>
                    <a:pt x="1657284" y="279761"/>
                  </a:cubicBezTo>
                  <a:cubicBezTo>
                    <a:pt x="1655234" y="291551"/>
                    <a:pt x="1653183" y="292064"/>
                    <a:pt x="1658822" y="300778"/>
                  </a:cubicBezTo>
                  <a:cubicBezTo>
                    <a:pt x="1644982" y="303854"/>
                    <a:pt x="1628579" y="310005"/>
                    <a:pt x="1612176" y="307442"/>
                  </a:cubicBezTo>
                  <a:cubicBezTo>
                    <a:pt x="1599361" y="298215"/>
                    <a:pt x="1588596" y="283862"/>
                    <a:pt x="1588083" y="262333"/>
                  </a:cubicBezTo>
                  <a:close/>
                  <a:moveTo>
                    <a:pt x="4063416" y="259770"/>
                  </a:moveTo>
                  <a:cubicBezTo>
                    <a:pt x="4071105" y="262333"/>
                    <a:pt x="4075206" y="270022"/>
                    <a:pt x="4079306" y="275661"/>
                  </a:cubicBezTo>
                  <a:lnTo>
                    <a:pt x="4079306" y="276686"/>
                  </a:lnTo>
                  <a:cubicBezTo>
                    <a:pt x="4070080" y="275148"/>
                    <a:pt x="4061878" y="267459"/>
                    <a:pt x="4063416" y="259770"/>
                  </a:cubicBezTo>
                  <a:close/>
                  <a:moveTo>
                    <a:pt x="1430203" y="234140"/>
                  </a:moveTo>
                  <a:cubicBezTo>
                    <a:pt x="1452245" y="233628"/>
                    <a:pt x="1471724" y="234140"/>
                    <a:pt x="1484539" y="242342"/>
                  </a:cubicBezTo>
                  <a:cubicBezTo>
                    <a:pt x="1485051" y="249518"/>
                    <a:pt x="1485051" y="249518"/>
                    <a:pt x="1488640" y="253106"/>
                  </a:cubicBezTo>
                  <a:cubicBezTo>
                    <a:pt x="1494278" y="251569"/>
                    <a:pt x="1499917" y="249518"/>
                    <a:pt x="1506068" y="247980"/>
                  </a:cubicBezTo>
                  <a:cubicBezTo>
                    <a:pt x="1516320" y="261821"/>
                    <a:pt x="1531185" y="264896"/>
                    <a:pt x="1549639" y="270535"/>
                  </a:cubicBezTo>
                  <a:cubicBezTo>
                    <a:pt x="1553227" y="285400"/>
                    <a:pt x="1554765" y="286425"/>
                    <a:pt x="1562966" y="297190"/>
                  </a:cubicBezTo>
                  <a:cubicBezTo>
                    <a:pt x="1559891" y="302316"/>
                    <a:pt x="1557840" y="305391"/>
                    <a:pt x="1552202" y="307954"/>
                  </a:cubicBezTo>
                  <a:cubicBezTo>
                    <a:pt x="1528110" y="313593"/>
                    <a:pt x="1513757" y="286938"/>
                    <a:pt x="1491203" y="282837"/>
                  </a:cubicBezTo>
                  <a:cubicBezTo>
                    <a:pt x="1468136" y="278224"/>
                    <a:pt x="1454296" y="290013"/>
                    <a:pt x="1435329" y="285400"/>
                  </a:cubicBezTo>
                  <a:cubicBezTo>
                    <a:pt x="1434304" y="283862"/>
                    <a:pt x="1433792" y="281812"/>
                    <a:pt x="1432766" y="280274"/>
                  </a:cubicBezTo>
                  <a:lnTo>
                    <a:pt x="1432766" y="278736"/>
                  </a:lnTo>
                  <a:cubicBezTo>
                    <a:pt x="1446094" y="279249"/>
                    <a:pt x="1460959" y="279249"/>
                    <a:pt x="1468648" y="274635"/>
                  </a:cubicBezTo>
                  <a:cubicBezTo>
                    <a:pt x="1468136" y="272585"/>
                    <a:pt x="1467623" y="270022"/>
                    <a:pt x="1467111" y="267972"/>
                  </a:cubicBezTo>
                  <a:cubicBezTo>
                    <a:pt x="1459934" y="252081"/>
                    <a:pt x="1444556" y="255669"/>
                    <a:pt x="1428666" y="258745"/>
                  </a:cubicBezTo>
                  <a:cubicBezTo>
                    <a:pt x="1422002" y="252594"/>
                    <a:pt x="1416363" y="247468"/>
                    <a:pt x="1420464" y="237728"/>
                  </a:cubicBezTo>
                  <a:cubicBezTo>
                    <a:pt x="1424052" y="236191"/>
                    <a:pt x="1427128" y="235166"/>
                    <a:pt x="1430203" y="234140"/>
                  </a:cubicBezTo>
                  <a:close/>
                  <a:moveTo>
                    <a:pt x="6113805" y="233115"/>
                  </a:moveTo>
                  <a:cubicBezTo>
                    <a:pt x="6120981" y="233628"/>
                    <a:pt x="6123032" y="234653"/>
                    <a:pt x="6125595" y="239779"/>
                  </a:cubicBezTo>
                  <a:cubicBezTo>
                    <a:pt x="6126620" y="247980"/>
                    <a:pt x="6117394" y="253106"/>
                    <a:pt x="6114831" y="263871"/>
                  </a:cubicBezTo>
                  <a:cubicBezTo>
                    <a:pt x="6116368" y="264896"/>
                    <a:pt x="6117394" y="265409"/>
                    <a:pt x="6118931" y="266434"/>
                  </a:cubicBezTo>
                  <a:cubicBezTo>
                    <a:pt x="6141998" y="247980"/>
                    <a:pt x="6157889" y="255157"/>
                    <a:pt x="6182493" y="270535"/>
                  </a:cubicBezTo>
                  <a:lnTo>
                    <a:pt x="6182493" y="274635"/>
                  </a:lnTo>
                  <a:cubicBezTo>
                    <a:pt x="6164552" y="286938"/>
                    <a:pt x="6076386" y="311543"/>
                    <a:pt x="6047167" y="303854"/>
                  </a:cubicBezTo>
                  <a:lnTo>
                    <a:pt x="6047167" y="299753"/>
                  </a:lnTo>
                  <a:cubicBezTo>
                    <a:pt x="6057932" y="292064"/>
                    <a:pt x="6062545" y="283862"/>
                    <a:pt x="6065621" y="267972"/>
                  </a:cubicBezTo>
                  <a:cubicBezTo>
                    <a:pt x="6070747" y="266434"/>
                    <a:pt x="6076386" y="265409"/>
                    <a:pt x="6081512" y="263871"/>
                  </a:cubicBezTo>
                  <a:cubicBezTo>
                    <a:pt x="6082537" y="253106"/>
                    <a:pt x="6087150" y="249518"/>
                    <a:pt x="6090738" y="241317"/>
                  </a:cubicBezTo>
                  <a:cubicBezTo>
                    <a:pt x="6097915" y="240291"/>
                    <a:pt x="6105091" y="239779"/>
                    <a:pt x="6111755" y="238754"/>
                  </a:cubicBezTo>
                  <a:cubicBezTo>
                    <a:pt x="6113293" y="236703"/>
                    <a:pt x="6113293" y="234653"/>
                    <a:pt x="6113805" y="233115"/>
                  </a:cubicBezTo>
                  <a:close/>
                  <a:moveTo>
                    <a:pt x="1545538" y="198258"/>
                  </a:moveTo>
                  <a:cubicBezTo>
                    <a:pt x="1558353" y="198258"/>
                    <a:pt x="1569117" y="201334"/>
                    <a:pt x="1572193" y="211586"/>
                  </a:cubicBezTo>
                  <a:cubicBezTo>
                    <a:pt x="1570655" y="212611"/>
                    <a:pt x="1568605" y="213124"/>
                    <a:pt x="1567067" y="214149"/>
                  </a:cubicBezTo>
                  <a:cubicBezTo>
                    <a:pt x="1557840" y="210561"/>
                    <a:pt x="1551176" y="205947"/>
                    <a:pt x="1545538" y="198258"/>
                  </a:cubicBezTo>
                  <a:close/>
                  <a:moveTo>
                    <a:pt x="5991807" y="197233"/>
                  </a:moveTo>
                  <a:cubicBezTo>
                    <a:pt x="5995395" y="197746"/>
                    <a:pt x="5998984" y="198258"/>
                    <a:pt x="6002572" y="198771"/>
                  </a:cubicBezTo>
                  <a:cubicBezTo>
                    <a:pt x="6010261" y="204410"/>
                    <a:pt x="6011286" y="211586"/>
                    <a:pt x="6022563" y="214662"/>
                  </a:cubicBezTo>
                  <a:cubicBezTo>
                    <a:pt x="6024100" y="211586"/>
                    <a:pt x="6025126" y="208510"/>
                    <a:pt x="6026663" y="205435"/>
                  </a:cubicBezTo>
                  <a:cubicBezTo>
                    <a:pt x="6041529" y="204922"/>
                    <a:pt x="6049730" y="207998"/>
                    <a:pt x="6055882" y="216199"/>
                  </a:cubicBezTo>
                  <a:cubicBezTo>
                    <a:pt x="6053319" y="227477"/>
                    <a:pt x="6035378" y="242854"/>
                    <a:pt x="6047680" y="250543"/>
                  </a:cubicBezTo>
                  <a:cubicBezTo>
                    <a:pt x="6046142" y="257207"/>
                    <a:pt x="6045117" y="258745"/>
                    <a:pt x="6039478" y="261308"/>
                  </a:cubicBezTo>
                  <a:cubicBezTo>
                    <a:pt x="6011286" y="270022"/>
                    <a:pt x="5925682" y="236191"/>
                    <a:pt x="5934909" y="222863"/>
                  </a:cubicBezTo>
                  <a:cubicBezTo>
                    <a:pt x="5940547" y="217737"/>
                    <a:pt x="5946186" y="212099"/>
                    <a:pt x="5952337" y="206973"/>
                  </a:cubicBezTo>
                  <a:cubicBezTo>
                    <a:pt x="5965665" y="203384"/>
                    <a:pt x="5978480" y="200309"/>
                    <a:pt x="5991807" y="197233"/>
                  </a:cubicBezTo>
                  <a:close/>
                  <a:moveTo>
                    <a:pt x="4186439" y="197233"/>
                  </a:moveTo>
                  <a:cubicBezTo>
                    <a:pt x="4190028" y="201334"/>
                    <a:pt x="4193615" y="205435"/>
                    <a:pt x="4197204" y="209023"/>
                  </a:cubicBezTo>
                  <a:cubicBezTo>
                    <a:pt x="4205918" y="205435"/>
                    <a:pt x="4214120" y="204922"/>
                    <a:pt x="4221296" y="213124"/>
                  </a:cubicBezTo>
                  <a:cubicBezTo>
                    <a:pt x="4218733" y="218762"/>
                    <a:pt x="4216170" y="224401"/>
                    <a:pt x="4213095" y="230552"/>
                  </a:cubicBezTo>
                  <a:cubicBezTo>
                    <a:pt x="4213607" y="231065"/>
                    <a:pt x="4214120" y="231577"/>
                    <a:pt x="4214632" y="232090"/>
                  </a:cubicBezTo>
                  <a:lnTo>
                    <a:pt x="4219758" y="232090"/>
                  </a:lnTo>
                  <a:cubicBezTo>
                    <a:pt x="4224371" y="229014"/>
                    <a:pt x="4228472" y="225939"/>
                    <a:pt x="4233086" y="222863"/>
                  </a:cubicBezTo>
                  <a:cubicBezTo>
                    <a:pt x="4236674" y="227477"/>
                    <a:pt x="4238212" y="233115"/>
                    <a:pt x="4239749" y="240291"/>
                  </a:cubicBezTo>
                  <a:cubicBezTo>
                    <a:pt x="4255127" y="243880"/>
                    <a:pt x="4259228" y="242342"/>
                    <a:pt x="4267430" y="251056"/>
                  </a:cubicBezTo>
                  <a:cubicBezTo>
                    <a:pt x="4272043" y="249518"/>
                    <a:pt x="4276144" y="248493"/>
                    <a:pt x="4280757" y="246955"/>
                  </a:cubicBezTo>
                  <a:cubicBezTo>
                    <a:pt x="4285883" y="253106"/>
                    <a:pt x="4292547" y="255157"/>
                    <a:pt x="4300749" y="258745"/>
                  </a:cubicBezTo>
                  <a:lnTo>
                    <a:pt x="4300749" y="273098"/>
                  </a:lnTo>
                  <a:cubicBezTo>
                    <a:pt x="4309463" y="274635"/>
                    <a:pt x="4314076" y="276686"/>
                    <a:pt x="4319202" y="281299"/>
                  </a:cubicBezTo>
                  <a:cubicBezTo>
                    <a:pt x="4317664" y="283862"/>
                    <a:pt x="4316639" y="286425"/>
                    <a:pt x="4315101" y="289501"/>
                  </a:cubicBezTo>
                  <a:cubicBezTo>
                    <a:pt x="4316639" y="290013"/>
                    <a:pt x="4317664" y="290526"/>
                    <a:pt x="4319202" y="291039"/>
                  </a:cubicBezTo>
                  <a:cubicBezTo>
                    <a:pt x="4326891" y="292064"/>
                    <a:pt x="4334067" y="292576"/>
                    <a:pt x="4341756" y="293602"/>
                  </a:cubicBezTo>
                  <a:cubicBezTo>
                    <a:pt x="4339706" y="300265"/>
                    <a:pt x="4338168" y="300265"/>
                    <a:pt x="4339193" y="306929"/>
                  </a:cubicBezTo>
                  <a:lnTo>
                    <a:pt x="4341756" y="306929"/>
                  </a:lnTo>
                  <a:lnTo>
                    <a:pt x="4372512" y="306929"/>
                  </a:lnTo>
                  <a:cubicBezTo>
                    <a:pt x="4372000" y="310005"/>
                    <a:pt x="4373025" y="308467"/>
                    <a:pt x="4370974" y="312055"/>
                  </a:cubicBezTo>
                  <a:cubicBezTo>
                    <a:pt x="4352008" y="315643"/>
                    <a:pt x="4349445" y="331534"/>
                    <a:pt x="4329967" y="336147"/>
                  </a:cubicBezTo>
                  <a:cubicBezTo>
                    <a:pt x="4328941" y="335122"/>
                    <a:pt x="4328429" y="334609"/>
                    <a:pt x="4327404" y="333584"/>
                  </a:cubicBezTo>
                  <a:cubicBezTo>
                    <a:pt x="4327404" y="327433"/>
                    <a:pt x="4327404" y="324357"/>
                    <a:pt x="4324841" y="321794"/>
                  </a:cubicBezTo>
                  <a:cubicBezTo>
                    <a:pt x="4315101" y="319231"/>
                    <a:pt x="4303824" y="328458"/>
                    <a:pt x="4291522" y="325895"/>
                  </a:cubicBezTo>
                  <a:lnTo>
                    <a:pt x="4291522" y="324357"/>
                  </a:lnTo>
                  <a:cubicBezTo>
                    <a:pt x="4315101" y="306417"/>
                    <a:pt x="4292547" y="293089"/>
                    <a:pt x="4280757" y="279249"/>
                  </a:cubicBezTo>
                  <a:cubicBezTo>
                    <a:pt x="4281782" y="277711"/>
                    <a:pt x="4282295" y="276686"/>
                    <a:pt x="4283320" y="275148"/>
                  </a:cubicBezTo>
                  <a:cubicBezTo>
                    <a:pt x="4289984" y="274635"/>
                    <a:pt x="4290497" y="274123"/>
                    <a:pt x="4294085" y="271047"/>
                  </a:cubicBezTo>
                  <a:cubicBezTo>
                    <a:pt x="4292547" y="265921"/>
                    <a:pt x="4294085" y="268484"/>
                    <a:pt x="4289984" y="265921"/>
                  </a:cubicBezTo>
                  <a:cubicBezTo>
                    <a:pt x="4269480" y="259258"/>
                    <a:pt x="4240262" y="276686"/>
                    <a:pt x="4243338" y="297702"/>
                  </a:cubicBezTo>
                  <a:cubicBezTo>
                    <a:pt x="4240262" y="298728"/>
                    <a:pt x="4237186" y="299240"/>
                    <a:pt x="4234111" y="300265"/>
                  </a:cubicBezTo>
                  <a:cubicBezTo>
                    <a:pt x="4232573" y="308980"/>
                    <a:pt x="4233598" y="314105"/>
                    <a:pt x="4230010" y="320257"/>
                  </a:cubicBezTo>
                  <a:cubicBezTo>
                    <a:pt x="4207969" y="324870"/>
                    <a:pt x="4202843" y="346912"/>
                    <a:pt x="4196691" y="367928"/>
                  </a:cubicBezTo>
                  <a:cubicBezTo>
                    <a:pt x="4194128" y="368441"/>
                    <a:pt x="4191565" y="368953"/>
                    <a:pt x="4188490" y="369466"/>
                  </a:cubicBezTo>
                  <a:cubicBezTo>
                    <a:pt x="4183876" y="363827"/>
                    <a:pt x="4178238" y="360752"/>
                    <a:pt x="4170036" y="358701"/>
                  </a:cubicBezTo>
                  <a:cubicBezTo>
                    <a:pt x="4170549" y="357676"/>
                    <a:pt x="4171061" y="357164"/>
                    <a:pt x="4171574" y="356138"/>
                  </a:cubicBezTo>
                  <a:cubicBezTo>
                    <a:pt x="4176700" y="354601"/>
                    <a:pt x="4178238" y="354088"/>
                    <a:pt x="4180801" y="349475"/>
                  </a:cubicBezTo>
                  <a:cubicBezTo>
                    <a:pt x="4180288" y="348449"/>
                    <a:pt x="4179776" y="347937"/>
                    <a:pt x="4179263" y="346912"/>
                  </a:cubicBezTo>
                  <a:cubicBezTo>
                    <a:pt x="4158759" y="347424"/>
                    <a:pt x="4145432" y="341273"/>
                    <a:pt x="4135692" y="331021"/>
                  </a:cubicBezTo>
                  <a:cubicBezTo>
                    <a:pt x="4136205" y="329483"/>
                    <a:pt x="4136717" y="327433"/>
                    <a:pt x="4137230" y="325895"/>
                  </a:cubicBezTo>
                  <a:cubicBezTo>
                    <a:pt x="4159272" y="326408"/>
                    <a:pt x="4151583" y="321794"/>
                    <a:pt x="4163885" y="317694"/>
                  </a:cubicBezTo>
                  <a:cubicBezTo>
                    <a:pt x="4175675" y="316156"/>
                    <a:pt x="4187977" y="315131"/>
                    <a:pt x="4199767" y="313593"/>
                  </a:cubicBezTo>
                  <a:lnTo>
                    <a:pt x="4199767" y="311030"/>
                  </a:lnTo>
                  <a:cubicBezTo>
                    <a:pt x="4199254" y="310005"/>
                    <a:pt x="4198742" y="309492"/>
                    <a:pt x="4198229" y="308467"/>
                  </a:cubicBezTo>
                  <a:cubicBezTo>
                    <a:pt x="4180288" y="306929"/>
                    <a:pt x="4141843" y="317181"/>
                    <a:pt x="4129028" y="308467"/>
                  </a:cubicBezTo>
                  <a:cubicBezTo>
                    <a:pt x="4130566" y="306929"/>
                    <a:pt x="4131591" y="304879"/>
                    <a:pt x="4133129" y="303341"/>
                  </a:cubicBezTo>
                  <a:cubicBezTo>
                    <a:pt x="4156196" y="297702"/>
                    <a:pt x="4176187" y="293089"/>
                    <a:pt x="4194128" y="282324"/>
                  </a:cubicBezTo>
                  <a:lnTo>
                    <a:pt x="4194128" y="271560"/>
                  </a:lnTo>
                  <a:cubicBezTo>
                    <a:pt x="4192591" y="266947"/>
                    <a:pt x="4193103" y="267459"/>
                    <a:pt x="4190028" y="264896"/>
                  </a:cubicBezTo>
                  <a:cubicBezTo>
                    <a:pt x="4180801" y="269510"/>
                    <a:pt x="4177725" y="274635"/>
                    <a:pt x="4164910" y="275661"/>
                  </a:cubicBezTo>
                  <a:cubicBezTo>
                    <a:pt x="4166448" y="271560"/>
                    <a:pt x="4168498" y="267459"/>
                    <a:pt x="4170036" y="263871"/>
                  </a:cubicBezTo>
                  <a:cubicBezTo>
                    <a:pt x="4168498" y="261821"/>
                    <a:pt x="4167473" y="259258"/>
                    <a:pt x="4165935" y="257207"/>
                  </a:cubicBezTo>
                  <a:lnTo>
                    <a:pt x="4160809" y="257207"/>
                  </a:lnTo>
                  <a:cubicBezTo>
                    <a:pt x="4154658" y="263871"/>
                    <a:pt x="4141843" y="280274"/>
                    <a:pt x="4135692" y="284887"/>
                  </a:cubicBezTo>
                  <a:cubicBezTo>
                    <a:pt x="4116726" y="297702"/>
                    <a:pt x="4090584" y="274635"/>
                    <a:pt x="4083920" y="262333"/>
                  </a:cubicBezTo>
                  <a:cubicBezTo>
                    <a:pt x="4089046" y="253106"/>
                    <a:pt x="4097760" y="249518"/>
                    <a:pt x="4099810" y="237216"/>
                  </a:cubicBezTo>
                  <a:lnTo>
                    <a:pt x="4097247" y="237216"/>
                  </a:lnTo>
                  <a:cubicBezTo>
                    <a:pt x="4088021" y="234653"/>
                    <a:pt x="4083920" y="242854"/>
                    <a:pt x="4074693" y="241317"/>
                  </a:cubicBezTo>
                  <a:cubicBezTo>
                    <a:pt x="4072130" y="234140"/>
                    <a:pt x="4068542" y="228502"/>
                    <a:pt x="4070592" y="220300"/>
                  </a:cubicBezTo>
                  <a:cubicBezTo>
                    <a:pt x="4090584" y="216712"/>
                    <a:pt x="4113650" y="207485"/>
                    <a:pt x="4138255" y="209536"/>
                  </a:cubicBezTo>
                  <a:cubicBezTo>
                    <a:pt x="4137230" y="210048"/>
                    <a:pt x="4136717" y="210561"/>
                    <a:pt x="4135692" y="211073"/>
                  </a:cubicBezTo>
                  <a:cubicBezTo>
                    <a:pt x="4129028" y="215174"/>
                    <a:pt x="4120827" y="214149"/>
                    <a:pt x="4117239" y="221838"/>
                  </a:cubicBezTo>
                  <a:cubicBezTo>
                    <a:pt x="4130566" y="224401"/>
                    <a:pt x="4131079" y="231577"/>
                    <a:pt x="4138255" y="239266"/>
                  </a:cubicBezTo>
                  <a:cubicBezTo>
                    <a:pt x="4146969" y="234653"/>
                    <a:pt x="4147482" y="219275"/>
                    <a:pt x="4155683" y="211586"/>
                  </a:cubicBezTo>
                  <a:lnTo>
                    <a:pt x="4158246" y="211586"/>
                  </a:lnTo>
                  <a:cubicBezTo>
                    <a:pt x="4167986" y="226451"/>
                    <a:pt x="4173112" y="250543"/>
                    <a:pt x="4194128" y="254132"/>
                  </a:cubicBezTo>
                  <a:lnTo>
                    <a:pt x="4194128" y="245930"/>
                  </a:lnTo>
                  <a:cubicBezTo>
                    <a:pt x="4189002" y="232090"/>
                    <a:pt x="4184389" y="222863"/>
                    <a:pt x="4176700" y="212611"/>
                  </a:cubicBezTo>
                  <a:cubicBezTo>
                    <a:pt x="4182339" y="206460"/>
                    <a:pt x="4185414" y="206973"/>
                    <a:pt x="4186439" y="197233"/>
                  </a:cubicBezTo>
                  <a:close/>
                  <a:moveTo>
                    <a:pt x="5019923" y="185444"/>
                  </a:moveTo>
                  <a:cubicBezTo>
                    <a:pt x="5024536" y="185956"/>
                    <a:pt x="5029662" y="186469"/>
                    <a:pt x="5034275" y="186981"/>
                  </a:cubicBezTo>
                  <a:lnTo>
                    <a:pt x="5034275" y="188519"/>
                  </a:lnTo>
                  <a:cubicBezTo>
                    <a:pt x="5033763" y="189544"/>
                    <a:pt x="5033250" y="190057"/>
                    <a:pt x="5032737" y="191082"/>
                  </a:cubicBezTo>
                  <a:cubicBezTo>
                    <a:pt x="5025049" y="192107"/>
                    <a:pt x="5016847" y="192620"/>
                    <a:pt x="5011721" y="188519"/>
                  </a:cubicBezTo>
                  <a:cubicBezTo>
                    <a:pt x="5014284" y="186981"/>
                    <a:pt x="5016847" y="185956"/>
                    <a:pt x="5019923" y="185444"/>
                  </a:cubicBezTo>
                  <a:close/>
                  <a:moveTo>
                    <a:pt x="5127056" y="177242"/>
                  </a:moveTo>
                  <a:cubicBezTo>
                    <a:pt x="5139870" y="176729"/>
                    <a:pt x="5155248" y="178267"/>
                    <a:pt x="5162937" y="183906"/>
                  </a:cubicBezTo>
                  <a:cubicBezTo>
                    <a:pt x="5162425" y="184931"/>
                    <a:pt x="5161912" y="185444"/>
                    <a:pt x="5161400" y="186469"/>
                  </a:cubicBezTo>
                  <a:cubicBezTo>
                    <a:pt x="5136282" y="188007"/>
                    <a:pt x="5117316" y="209023"/>
                    <a:pt x="5091174" y="194670"/>
                  </a:cubicBezTo>
                  <a:lnTo>
                    <a:pt x="5091174" y="193133"/>
                  </a:lnTo>
                  <a:cubicBezTo>
                    <a:pt x="5091686" y="191595"/>
                    <a:pt x="5092199" y="190570"/>
                    <a:pt x="5092711" y="189032"/>
                  </a:cubicBezTo>
                  <a:cubicBezTo>
                    <a:pt x="5106552" y="185956"/>
                    <a:pt x="5119367" y="186981"/>
                    <a:pt x="5127056" y="177242"/>
                  </a:cubicBezTo>
                  <a:close/>
                  <a:moveTo>
                    <a:pt x="4266405" y="174679"/>
                  </a:moveTo>
                  <a:cubicBezTo>
                    <a:pt x="4280757" y="178267"/>
                    <a:pt x="4283320" y="184931"/>
                    <a:pt x="4293060" y="192107"/>
                  </a:cubicBezTo>
                  <a:cubicBezTo>
                    <a:pt x="4297673" y="190570"/>
                    <a:pt x="4301774" y="189544"/>
                    <a:pt x="4306387" y="188007"/>
                  </a:cubicBezTo>
                  <a:cubicBezTo>
                    <a:pt x="4310488" y="195695"/>
                    <a:pt x="4314589" y="199284"/>
                    <a:pt x="4326378" y="199796"/>
                  </a:cubicBezTo>
                  <a:cubicBezTo>
                    <a:pt x="4327404" y="199284"/>
                    <a:pt x="4327916" y="198771"/>
                    <a:pt x="4328941" y="198258"/>
                  </a:cubicBezTo>
                  <a:cubicBezTo>
                    <a:pt x="4327404" y="190057"/>
                    <a:pt x="4323815" y="182881"/>
                    <a:pt x="4330479" y="178267"/>
                  </a:cubicBezTo>
                  <a:lnTo>
                    <a:pt x="4339706" y="178267"/>
                  </a:lnTo>
                  <a:cubicBezTo>
                    <a:pt x="4341244" y="183393"/>
                    <a:pt x="4342269" y="188007"/>
                    <a:pt x="4343807" y="193133"/>
                  </a:cubicBezTo>
                  <a:lnTo>
                    <a:pt x="4352008" y="193133"/>
                  </a:lnTo>
                  <a:cubicBezTo>
                    <a:pt x="4355084" y="189544"/>
                    <a:pt x="4358160" y="185956"/>
                    <a:pt x="4361235" y="182368"/>
                  </a:cubicBezTo>
                  <a:cubicBezTo>
                    <a:pt x="4371487" y="182881"/>
                    <a:pt x="4422234" y="190570"/>
                    <a:pt x="4432999" y="194158"/>
                  </a:cubicBezTo>
                  <a:cubicBezTo>
                    <a:pt x="4429923" y="208510"/>
                    <a:pt x="4416595" y="206973"/>
                    <a:pt x="4406344" y="214149"/>
                  </a:cubicBezTo>
                  <a:cubicBezTo>
                    <a:pt x="4404293" y="217737"/>
                    <a:pt x="4401730" y="221325"/>
                    <a:pt x="4399680" y="224914"/>
                  </a:cubicBezTo>
                  <a:cubicBezTo>
                    <a:pt x="4391991" y="231065"/>
                    <a:pt x="4356622" y="241317"/>
                    <a:pt x="4343807" y="238241"/>
                  </a:cubicBezTo>
                  <a:cubicBezTo>
                    <a:pt x="4338681" y="235166"/>
                    <a:pt x="4333042" y="232090"/>
                    <a:pt x="4327916" y="229014"/>
                  </a:cubicBezTo>
                  <a:cubicBezTo>
                    <a:pt x="4314589" y="224914"/>
                    <a:pt x="4286396" y="228502"/>
                    <a:pt x="4272043" y="224914"/>
                  </a:cubicBezTo>
                  <a:cubicBezTo>
                    <a:pt x="4283320" y="215687"/>
                    <a:pt x="4308438" y="219788"/>
                    <a:pt x="4318689" y="209023"/>
                  </a:cubicBezTo>
                  <a:cubicBezTo>
                    <a:pt x="4317152" y="207998"/>
                    <a:pt x="4316127" y="207485"/>
                    <a:pt x="4314589" y="206460"/>
                  </a:cubicBezTo>
                  <a:cubicBezTo>
                    <a:pt x="4294085" y="199284"/>
                    <a:pt x="4258716" y="212099"/>
                    <a:pt x="4236161" y="206460"/>
                  </a:cubicBezTo>
                  <a:cubicBezTo>
                    <a:pt x="4235649" y="205435"/>
                    <a:pt x="4235136" y="204922"/>
                    <a:pt x="4234623" y="203897"/>
                  </a:cubicBezTo>
                  <a:cubicBezTo>
                    <a:pt x="4236161" y="202872"/>
                    <a:pt x="4237186" y="202359"/>
                    <a:pt x="4238724" y="201334"/>
                  </a:cubicBezTo>
                  <a:cubicBezTo>
                    <a:pt x="4236674" y="194158"/>
                    <a:pt x="4232573" y="192620"/>
                    <a:pt x="4226934" y="189544"/>
                  </a:cubicBezTo>
                  <a:cubicBezTo>
                    <a:pt x="4227960" y="188519"/>
                    <a:pt x="4228472" y="188007"/>
                    <a:pt x="4229497" y="186981"/>
                  </a:cubicBezTo>
                  <a:cubicBezTo>
                    <a:pt x="4232060" y="181855"/>
                    <a:pt x="4230010" y="182881"/>
                    <a:pt x="4236161" y="181855"/>
                  </a:cubicBezTo>
                  <a:cubicBezTo>
                    <a:pt x="4241287" y="185956"/>
                    <a:pt x="4246926" y="190057"/>
                    <a:pt x="4252052" y="193645"/>
                  </a:cubicBezTo>
                  <a:cubicBezTo>
                    <a:pt x="4252564" y="193133"/>
                    <a:pt x="4253077" y="192620"/>
                    <a:pt x="4253590" y="192107"/>
                  </a:cubicBezTo>
                  <a:lnTo>
                    <a:pt x="4253590" y="181343"/>
                  </a:lnTo>
                  <a:cubicBezTo>
                    <a:pt x="4258716" y="183906"/>
                    <a:pt x="4262816" y="185956"/>
                    <a:pt x="4269480" y="183906"/>
                  </a:cubicBezTo>
                  <a:cubicBezTo>
                    <a:pt x="4267942" y="180830"/>
                    <a:pt x="4266917" y="177755"/>
                    <a:pt x="4266405" y="174679"/>
                  </a:cubicBezTo>
                  <a:close/>
                  <a:moveTo>
                    <a:pt x="4883059" y="159814"/>
                  </a:moveTo>
                  <a:cubicBezTo>
                    <a:pt x="4894849" y="159301"/>
                    <a:pt x="4908689" y="158789"/>
                    <a:pt x="4914840" y="163914"/>
                  </a:cubicBezTo>
                  <a:cubicBezTo>
                    <a:pt x="4906126" y="163402"/>
                    <a:pt x="4896899" y="162889"/>
                    <a:pt x="4888185" y="162377"/>
                  </a:cubicBezTo>
                  <a:cubicBezTo>
                    <a:pt x="4873832" y="165965"/>
                    <a:pt x="4859480" y="185956"/>
                    <a:pt x="4843076" y="167503"/>
                  </a:cubicBezTo>
                  <a:cubicBezTo>
                    <a:pt x="4856917" y="166477"/>
                    <a:pt x="4873832" y="165965"/>
                    <a:pt x="4883059" y="159814"/>
                  </a:cubicBezTo>
                  <a:close/>
                  <a:moveTo>
                    <a:pt x="4952260" y="153150"/>
                  </a:moveTo>
                  <a:cubicBezTo>
                    <a:pt x="4968150" y="152637"/>
                    <a:pt x="4977377" y="155200"/>
                    <a:pt x="4984041" y="163914"/>
                  </a:cubicBezTo>
                  <a:lnTo>
                    <a:pt x="4984041" y="165452"/>
                  </a:lnTo>
                  <a:lnTo>
                    <a:pt x="4981478" y="165452"/>
                  </a:lnTo>
                  <a:cubicBezTo>
                    <a:pt x="4971226" y="167503"/>
                    <a:pt x="4960974" y="170066"/>
                    <a:pt x="4950722" y="172116"/>
                  </a:cubicBezTo>
                  <a:cubicBezTo>
                    <a:pt x="4938420" y="178780"/>
                    <a:pt x="4911765" y="207998"/>
                    <a:pt x="4891261" y="186981"/>
                  </a:cubicBezTo>
                  <a:lnTo>
                    <a:pt x="4891261" y="185444"/>
                  </a:lnTo>
                  <a:cubicBezTo>
                    <a:pt x="4899462" y="184418"/>
                    <a:pt x="4941495" y="171091"/>
                    <a:pt x="4945596" y="166990"/>
                  </a:cubicBezTo>
                  <a:cubicBezTo>
                    <a:pt x="4942008" y="160326"/>
                    <a:pt x="4942008" y="162889"/>
                    <a:pt x="4945596" y="156226"/>
                  </a:cubicBezTo>
                  <a:cubicBezTo>
                    <a:pt x="4947646" y="155200"/>
                    <a:pt x="4949697" y="154175"/>
                    <a:pt x="4952260" y="153150"/>
                  </a:cubicBezTo>
                  <a:close/>
                  <a:moveTo>
                    <a:pt x="5194718" y="150587"/>
                  </a:moveTo>
                  <a:cubicBezTo>
                    <a:pt x="5215735" y="149562"/>
                    <a:pt x="5225474" y="153150"/>
                    <a:pt x="5234701" y="163914"/>
                  </a:cubicBezTo>
                  <a:lnTo>
                    <a:pt x="5234701" y="165452"/>
                  </a:lnTo>
                  <a:cubicBezTo>
                    <a:pt x="5215735" y="172629"/>
                    <a:pt x="5196769" y="179292"/>
                    <a:pt x="5173702" y="173654"/>
                  </a:cubicBezTo>
                  <a:lnTo>
                    <a:pt x="5173702" y="168528"/>
                  </a:lnTo>
                  <a:cubicBezTo>
                    <a:pt x="5183441" y="163914"/>
                    <a:pt x="5188054" y="157763"/>
                    <a:pt x="5194718" y="150587"/>
                  </a:cubicBezTo>
                  <a:close/>
                  <a:moveTo>
                    <a:pt x="5289036" y="143923"/>
                  </a:moveTo>
                  <a:cubicBezTo>
                    <a:pt x="5293649" y="144948"/>
                    <a:pt x="5297750" y="145461"/>
                    <a:pt x="5302364" y="146486"/>
                  </a:cubicBezTo>
                  <a:cubicBezTo>
                    <a:pt x="5303389" y="151612"/>
                    <a:pt x="5302876" y="151612"/>
                    <a:pt x="5300826" y="155713"/>
                  </a:cubicBezTo>
                  <a:cubicBezTo>
                    <a:pt x="5288011" y="159814"/>
                    <a:pt x="5261356" y="166990"/>
                    <a:pt x="5249054" y="158276"/>
                  </a:cubicBezTo>
                  <a:lnTo>
                    <a:pt x="5249054" y="156738"/>
                  </a:lnTo>
                  <a:cubicBezTo>
                    <a:pt x="5262381" y="154175"/>
                    <a:pt x="5280322" y="151612"/>
                    <a:pt x="5289036" y="143923"/>
                  </a:cubicBezTo>
                  <a:close/>
                  <a:moveTo>
                    <a:pt x="5868784" y="141360"/>
                  </a:moveTo>
                  <a:cubicBezTo>
                    <a:pt x="5875447" y="141873"/>
                    <a:pt x="5882111" y="142385"/>
                    <a:pt x="5888775" y="142898"/>
                  </a:cubicBezTo>
                  <a:lnTo>
                    <a:pt x="5888775" y="146999"/>
                  </a:lnTo>
                  <a:cubicBezTo>
                    <a:pt x="5887750" y="147511"/>
                    <a:pt x="5887237" y="148024"/>
                    <a:pt x="5886212" y="148537"/>
                  </a:cubicBezTo>
                  <a:cubicBezTo>
                    <a:pt x="5878010" y="150587"/>
                    <a:pt x="5867758" y="150074"/>
                    <a:pt x="5861095" y="146999"/>
                  </a:cubicBezTo>
                  <a:cubicBezTo>
                    <a:pt x="5861607" y="145974"/>
                    <a:pt x="5862120" y="145461"/>
                    <a:pt x="5862632" y="144436"/>
                  </a:cubicBezTo>
                  <a:cubicBezTo>
                    <a:pt x="5864170" y="142898"/>
                    <a:pt x="5866221" y="142385"/>
                    <a:pt x="5868784" y="141360"/>
                  </a:cubicBezTo>
                  <a:close/>
                  <a:moveTo>
                    <a:pt x="5072720" y="141360"/>
                  </a:moveTo>
                  <a:cubicBezTo>
                    <a:pt x="5078871" y="142385"/>
                    <a:pt x="5125518" y="150074"/>
                    <a:pt x="5128593" y="153150"/>
                  </a:cubicBezTo>
                  <a:cubicBezTo>
                    <a:pt x="5119879" y="166990"/>
                    <a:pt x="5067594" y="174679"/>
                    <a:pt x="5052729" y="159814"/>
                  </a:cubicBezTo>
                  <a:cubicBezTo>
                    <a:pt x="5061443" y="157763"/>
                    <a:pt x="5072720" y="155200"/>
                    <a:pt x="5077846" y="149049"/>
                  </a:cubicBezTo>
                  <a:cubicBezTo>
                    <a:pt x="5076308" y="146486"/>
                    <a:pt x="5074258" y="143923"/>
                    <a:pt x="5072720" y="141360"/>
                  </a:cubicBezTo>
                  <a:close/>
                  <a:moveTo>
                    <a:pt x="5969253" y="136234"/>
                  </a:moveTo>
                  <a:cubicBezTo>
                    <a:pt x="5977967" y="138797"/>
                    <a:pt x="5978992" y="150587"/>
                    <a:pt x="5982580" y="157251"/>
                  </a:cubicBezTo>
                  <a:cubicBezTo>
                    <a:pt x="5990782" y="159301"/>
                    <a:pt x="5998471" y="161864"/>
                    <a:pt x="6006673" y="163914"/>
                  </a:cubicBezTo>
                  <a:lnTo>
                    <a:pt x="6006673" y="166477"/>
                  </a:lnTo>
                  <a:cubicBezTo>
                    <a:pt x="6002572" y="167503"/>
                    <a:pt x="5998471" y="168015"/>
                    <a:pt x="5994883" y="169040"/>
                  </a:cubicBezTo>
                  <a:cubicBezTo>
                    <a:pt x="5995908" y="174166"/>
                    <a:pt x="5996421" y="179805"/>
                    <a:pt x="5997446" y="184931"/>
                  </a:cubicBezTo>
                  <a:lnTo>
                    <a:pt x="5994883" y="184931"/>
                  </a:lnTo>
                  <a:cubicBezTo>
                    <a:pt x="5977454" y="189032"/>
                    <a:pt x="5960539" y="193133"/>
                    <a:pt x="5943110" y="196721"/>
                  </a:cubicBezTo>
                  <a:cubicBezTo>
                    <a:pt x="5919018" y="205947"/>
                    <a:pt x="5924144" y="241829"/>
                    <a:pt x="5887237" y="205947"/>
                  </a:cubicBezTo>
                  <a:lnTo>
                    <a:pt x="5887237" y="204922"/>
                  </a:lnTo>
                  <a:cubicBezTo>
                    <a:pt x="5896977" y="203384"/>
                    <a:pt x="5906716" y="202359"/>
                    <a:pt x="5916455" y="200821"/>
                  </a:cubicBezTo>
                  <a:cubicBezTo>
                    <a:pt x="5916968" y="199284"/>
                    <a:pt x="5917481" y="197233"/>
                    <a:pt x="5917993" y="195695"/>
                  </a:cubicBezTo>
                  <a:cubicBezTo>
                    <a:pt x="5912867" y="191595"/>
                    <a:pt x="5907229" y="187494"/>
                    <a:pt x="5902103" y="183906"/>
                  </a:cubicBezTo>
                  <a:lnTo>
                    <a:pt x="5902103" y="179805"/>
                  </a:lnTo>
                  <a:cubicBezTo>
                    <a:pt x="5928757" y="176217"/>
                    <a:pt x="5917481" y="166477"/>
                    <a:pt x="5919531" y="154688"/>
                  </a:cubicBezTo>
                  <a:cubicBezTo>
                    <a:pt x="5934909" y="151100"/>
                    <a:pt x="5959001" y="146486"/>
                    <a:pt x="5969253" y="136234"/>
                  </a:cubicBezTo>
                  <a:close/>
                  <a:moveTo>
                    <a:pt x="1809526" y="182368"/>
                  </a:moveTo>
                  <a:cubicBezTo>
                    <a:pt x="1813114" y="182881"/>
                    <a:pt x="1816702" y="183393"/>
                    <a:pt x="1820290" y="183906"/>
                  </a:cubicBezTo>
                  <a:cubicBezTo>
                    <a:pt x="1821828" y="184931"/>
                    <a:pt x="1822853" y="185444"/>
                    <a:pt x="1824391" y="186469"/>
                  </a:cubicBezTo>
                  <a:cubicBezTo>
                    <a:pt x="1818752" y="194670"/>
                    <a:pt x="1819777" y="194670"/>
                    <a:pt x="1825929" y="202359"/>
                  </a:cubicBezTo>
                  <a:cubicBezTo>
                    <a:pt x="1828492" y="203897"/>
                    <a:pt x="1831055" y="205947"/>
                    <a:pt x="1834130" y="207485"/>
                  </a:cubicBezTo>
                  <a:cubicBezTo>
                    <a:pt x="1830029" y="214662"/>
                    <a:pt x="1829517" y="218762"/>
                    <a:pt x="1834130" y="225939"/>
                  </a:cubicBezTo>
                  <a:cubicBezTo>
                    <a:pt x="1845407" y="227989"/>
                    <a:pt x="1867449" y="227477"/>
                    <a:pt x="1876676" y="232603"/>
                  </a:cubicBezTo>
                  <a:cubicBezTo>
                    <a:pt x="1875651" y="234653"/>
                    <a:pt x="1875138" y="237216"/>
                    <a:pt x="1874113" y="239266"/>
                  </a:cubicBezTo>
                  <a:cubicBezTo>
                    <a:pt x="1842332" y="243880"/>
                    <a:pt x="1829004" y="258232"/>
                    <a:pt x="1809013" y="270022"/>
                  </a:cubicBezTo>
                  <a:cubicBezTo>
                    <a:pt x="1806963" y="278736"/>
                    <a:pt x="1803374" y="287450"/>
                    <a:pt x="1797223" y="292576"/>
                  </a:cubicBezTo>
                  <a:cubicBezTo>
                    <a:pt x="1787996" y="291039"/>
                    <a:pt x="1778770" y="288988"/>
                    <a:pt x="1769543" y="287450"/>
                  </a:cubicBezTo>
                  <a:cubicBezTo>
                    <a:pt x="1761854" y="288988"/>
                    <a:pt x="1761341" y="297190"/>
                    <a:pt x="1749552" y="295652"/>
                  </a:cubicBezTo>
                  <a:cubicBezTo>
                    <a:pt x="1725460" y="292064"/>
                    <a:pt x="1693166" y="268997"/>
                    <a:pt x="1679326" y="254644"/>
                  </a:cubicBezTo>
                  <a:cubicBezTo>
                    <a:pt x="1693166" y="250543"/>
                    <a:pt x="1708544" y="248493"/>
                    <a:pt x="1719308" y="241317"/>
                  </a:cubicBezTo>
                  <a:lnTo>
                    <a:pt x="1719308" y="236191"/>
                  </a:lnTo>
                  <a:cubicBezTo>
                    <a:pt x="1717771" y="235166"/>
                    <a:pt x="1716745" y="234653"/>
                    <a:pt x="1715208" y="233628"/>
                  </a:cubicBezTo>
                  <a:cubicBezTo>
                    <a:pt x="1697779" y="225426"/>
                    <a:pt x="1662923" y="244392"/>
                    <a:pt x="1646007" y="231065"/>
                  </a:cubicBezTo>
                  <a:cubicBezTo>
                    <a:pt x="1643444" y="225939"/>
                    <a:pt x="1640881" y="220300"/>
                    <a:pt x="1637805" y="215174"/>
                  </a:cubicBezTo>
                  <a:cubicBezTo>
                    <a:pt x="1632679" y="208510"/>
                    <a:pt x="1624990" y="210561"/>
                    <a:pt x="1621915" y="200821"/>
                  </a:cubicBezTo>
                  <a:cubicBezTo>
                    <a:pt x="1638318" y="201847"/>
                    <a:pt x="1654721" y="205435"/>
                    <a:pt x="1661898" y="194158"/>
                  </a:cubicBezTo>
                  <a:cubicBezTo>
                    <a:pt x="1654209" y="184931"/>
                    <a:pt x="1640881" y="186469"/>
                    <a:pt x="1634217" y="175704"/>
                  </a:cubicBezTo>
                  <a:cubicBezTo>
                    <a:pt x="1634730" y="173654"/>
                    <a:pt x="1635242" y="171091"/>
                    <a:pt x="1635755" y="169040"/>
                  </a:cubicBezTo>
                  <a:cubicBezTo>
                    <a:pt x="1648570" y="166477"/>
                    <a:pt x="1661385" y="163914"/>
                    <a:pt x="1674200" y="160839"/>
                  </a:cubicBezTo>
                  <a:lnTo>
                    <a:pt x="1674200" y="155713"/>
                  </a:lnTo>
                  <a:cubicBezTo>
                    <a:pt x="1669074" y="152637"/>
                    <a:pt x="1663435" y="149562"/>
                    <a:pt x="1658309" y="146486"/>
                  </a:cubicBezTo>
                  <a:cubicBezTo>
                    <a:pt x="1669074" y="145461"/>
                    <a:pt x="1679326" y="144948"/>
                    <a:pt x="1690090" y="143923"/>
                  </a:cubicBezTo>
                  <a:cubicBezTo>
                    <a:pt x="1690603" y="142385"/>
                    <a:pt x="1691115" y="140335"/>
                    <a:pt x="1691628" y="138797"/>
                  </a:cubicBezTo>
                  <a:cubicBezTo>
                    <a:pt x="1686502" y="135722"/>
                    <a:pt x="1680864" y="132646"/>
                    <a:pt x="1675738" y="129570"/>
                  </a:cubicBezTo>
                  <a:cubicBezTo>
                    <a:pt x="1676763" y="129058"/>
                    <a:pt x="1677275" y="128545"/>
                    <a:pt x="1678301" y="128033"/>
                  </a:cubicBezTo>
                  <a:cubicBezTo>
                    <a:pt x="1712645" y="127520"/>
                    <a:pt x="1721871" y="149562"/>
                    <a:pt x="1745963" y="159814"/>
                  </a:cubicBezTo>
                  <a:cubicBezTo>
                    <a:pt x="1757753" y="164427"/>
                    <a:pt x="1770055" y="168528"/>
                    <a:pt x="1781845" y="173141"/>
                  </a:cubicBezTo>
                  <a:cubicBezTo>
                    <a:pt x="1787996" y="177755"/>
                    <a:pt x="1794148" y="188519"/>
                    <a:pt x="1800299" y="194158"/>
                  </a:cubicBezTo>
                  <a:cubicBezTo>
                    <a:pt x="1803887" y="193645"/>
                    <a:pt x="1807475" y="193133"/>
                    <a:pt x="1811063" y="192620"/>
                  </a:cubicBezTo>
                  <a:lnTo>
                    <a:pt x="1811063" y="182368"/>
                  </a:lnTo>
                  <a:close/>
                  <a:moveTo>
                    <a:pt x="5129618" y="125470"/>
                  </a:moveTo>
                  <a:cubicBezTo>
                    <a:pt x="5139358" y="126495"/>
                    <a:pt x="5149097" y="127007"/>
                    <a:pt x="5158837" y="128033"/>
                  </a:cubicBezTo>
                  <a:lnTo>
                    <a:pt x="5158837" y="129570"/>
                  </a:lnTo>
                  <a:lnTo>
                    <a:pt x="5158837" y="131108"/>
                  </a:lnTo>
                  <a:lnTo>
                    <a:pt x="5156274" y="131108"/>
                  </a:lnTo>
                  <a:cubicBezTo>
                    <a:pt x="5143459" y="136234"/>
                    <a:pt x="5105526" y="143411"/>
                    <a:pt x="5092711" y="135209"/>
                  </a:cubicBezTo>
                  <a:cubicBezTo>
                    <a:pt x="5111678" y="135209"/>
                    <a:pt x="5119367" y="132133"/>
                    <a:pt x="5129618" y="125470"/>
                  </a:cubicBezTo>
                  <a:close/>
                  <a:moveTo>
                    <a:pt x="2165268" y="28589"/>
                  </a:moveTo>
                  <a:cubicBezTo>
                    <a:pt x="2181159" y="28589"/>
                    <a:pt x="2184234" y="36278"/>
                    <a:pt x="2194486" y="37816"/>
                  </a:cubicBezTo>
                  <a:cubicBezTo>
                    <a:pt x="2202688" y="34740"/>
                    <a:pt x="2211402" y="31664"/>
                    <a:pt x="2219603" y="28589"/>
                  </a:cubicBezTo>
                  <a:cubicBezTo>
                    <a:pt x="2226267" y="30639"/>
                    <a:pt x="2232931" y="33202"/>
                    <a:pt x="2239595" y="35253"/>
                  </a:cubicBezTo>
                  <a:cubicBezTo>
                    <a:pt x="2260611" y="36278"/>
                    <a:pt x="2281115" y="36790"/>
                    <a:pt x="2302132" y="37816"/>
                  </a:cubicBezTo>
                  <a:cubicBezTo>
                    <a:pt x="2301619" y="38841"/>
                    <a:pt x="2301106" y="39353"/>
                    <a:pt x="2300594" y="40379"/>
                  </a:cubicBezTo>
                  <a:cubicBezTo>
                    <a:pt x="2293930" y="42942"/>
                    <a:pt x="2289829" y="47042"/>
                    <a:pt x="2286241" y="52168"/>
                  </a:cubicBezTo>
                  <a:lnTo>
                    <a:pt x="2286241" y="56269"/>
                  </a:lnTo>
                  <a:lnTo>
                    <a:pt x="2294443" y="56269"/>
                  </a:lnTo>
                  <a:cubicBezTo>
                    <a:pt x="2316997" y="46530"/>
                    <a:pt x="2350828" y="39353"/>
                    <a:pt x="2375433" y="51143"/>
                  </a:cubicBezTo>
                  <a:cubicBezTo>
                    <a:pt x="2377483" y="75235"/>
                    <a:pt x="2408239" y="66521"/>
                    <a:pt x="2428743" y="68571"/>
                  </a:cubicBezTo>
                  <a:cubicBezTo>
                    <a:pt x="2422079" y="86512"/>
                    <a:pt x="2375946" y="102915"/>
                    <a:pt x="2355954" y="107016"/>
                  </a:cubicBezTo>
                  <a:cubicBezTo>
                    <a:pt x="2327249" y="112655"/>
                    <a:pt x="2298543" y="101378"/>
                    <a:pt x="2280602" y="118806"/>
                  </a:cubicBezTo>
                  <a:cubicBezTo>
                    <a:pt x="2281628" y="120344"/>
                    <a:pt x="2282140" y="121369"/>
                    <a:pt x="2283165" y="122907"/>
                  </a:cubicBezTo>
                  <a:cubicBezTo>
                    <a:pt x="2302644" y="122394"/>
                    <a:pt x="2337501" y="114705"/>
                    <a:pt x="2349290" y="124444"/>
                  </a:cubicBezTo>
                  <a:cubicBezTo>
                    <a:pt x="2338526" y="137259"/>
                    <a:pt x="2312896" y="137772"/>
                    <a:pt x="2295980" y="144436"/>
                  </a:cubicBezTo>
                  <a:cubicBezTo>
                    <a:pt x="2261636" y="158789"/>
                    <a:pt x="2237032" y="184418"/>
                    <a:pt x="2198074" y="193645"/>
                  </a:cubicBezTo>
                  <a:cubicBezTo>
                    <a:pt x="2195511" y="200821"/>
                    <a:pt x="2195511" y="207485"/>
                    <a:pt x="2188848" y="211073"/>
                  </a:cubicBezTo>
                  <a:cubicBezTo>
                    <a:pt x="2172444" y="215687"/>
                    <a:pt x="2153991" y="203897"/>
                    <a:pt x="2138613" y="211073"/>
                  </a:cubicBezTo>
                  <a:cubicBezTo>
                    <a:pt x="2137075" y="216712"/>
                    <a:pt x="2136050" y="222351"/>
                    <a:pt x="2134512" y="228502"/>
                  </a:cubicBezTo>
                  <a:cubicBezTo>
                    <a:pt x="2107345" y="234140"/>
                    <a:pt x="2076076" y="229527"/>
                    <a:pt x="2055060" y="241829"/>
                  </a:cubicBezTo>
                  <a:lnTo>
                    <a:pt x="2055060" y="245930"/>
                  </a:lnTo>
                  <a:cubicBezTo>
                    <a:pt x="2055572" y="246443"/>
                    <a:pt x="2056085" y="246955"/>
                    <a:pt x="2056597" y="247468"/>
                  </a:cubicBezTo>
                  <a:cubicBezTo>
                    <a:pt x="2081715" y="246443"/>
                    <a:pt x="2110420" y="244905"/>
                    <a:pt x="2121697" y="258232"/>
                  </a:cubicBezTo>
                  <a:cubicBezTo>
                    <a:pt x="2115546" y="276686"/>
                    <a:pt x="2102731" y="298728"/>
                    <a:pt x="2083252" y="303341"/>
                  </a:cubicBezTo>
                  <a:cubicBezTo>
                    <a:pt x="2066849" y="307442"/>
                    <a:pt x="2048396" y="299753"/>
                    <a:pt x="2034043" y="304879"/>
                  </a:cubicBezTo>
                  <a:cubicBezTo>
                    <a:pt x="2035581" y="311543"/>
                    <a:pt x="2037631" y="318206"/>
                    <a:pt x="2039169" y="324870"/>
                  </a:cubicBezTo>
                  <a:cubicBezTo>
                    <a:pt x="2038144" y="325895"/>
                    <a:pt x="2037631" y="326408"/>
                    <a:pt x="2036606" y="327433"/>
                  </a:cubicBezTo>
                  <a:cubicBezTo>
                    <a:pt x="2025329" y="329483"/>
                    <a:pt x="2013539" y="332046"/>
                    <a:pt x="2002262" y="334097"/>
                  </a:cubicBezTo>
                  <a:cubicBezTo>
                    <a:pt x="1985859" y="336660"/>
                    <a:pt x="1974069" y="328971"/>
                    <a:pt x="1959716" y="331534"/>
                  </a:cubicBezTo>
                  <a:cubicBezTo>
                    <a:pt x="1957666" y="333072"/>
                    <a:pt x="1955103" y="335122"/>
                    <a:pt x="1953053" y="336660"/>
                  </a:cubicBezTo>
                  <a:lnTo>
                    <a:pt x="1953053" y="343324"/>
                  </a:lnTo>
                  <a:cubicBezTo>
                    <a:pt x="1954590" y="344349"/>
                    <a:pt x="1955616" y="344861"/>
                    <a:pt x="1957153" y="345887"/>
                  </a:cubicBezTo>
                  <a:cubicBezTo>
                    <a:pt x="1981758" y="357164"/>
                    <a:pt x="1993035" y="335122"/>
                    <a:pt x="2020716" y="359214"/>
                  </a:cubicBezTo>
                  <a:cubicBezTo>
                    <a:pt x="2026867" y="357164"/>
                    <a:pt x="2033018" y="354601"/>
                    <a:pt x="2039169" y="352550"/>
                  </a:cubicBezTo>
                  <a:cubicBezTo>
                    <a:pt x="2040707" y="353063"/>
                    <a:pt x="2041732" y="353575"/>
                    <a:pt x="2043270" y="354088"/>
                  </a:cubicBezTo>
                  <a:cubicBezTo>
                    <a:pt x="2046346" y="360239"/>
                    <a:pt x="2047883" y="364340"/>
                    <a:pt x="2044808" y="371516"/>
                  </a:cubicBezTo>
                  <a:cubicBezTo>
                    <a:pt x="2036606" y="372542"/>
                    <a:pt x="2027892" y="373054"/>
                    <a:pt x="2019690" y="374079"/>
                  </a:cubicBezTo>
                  <a:cubicBezTo>
                    <a:pt x="2011489" y="378693"/>
                    <a:pt x="2003800" y="383819"/>
                    <a:pt x="1995598" y="388432"/>
                  </a:cubicBezTo>
                  <a:cubicBezTo>
                    <a:pt x="1976120" y="393045"/>
                    <a:pt x="1967405" y="375617"/>
                    <a:pt x="1950490" y="372542"/>
                  </a:cubicBezTo>
                  <a:cubicBezTo>
                    <a:pt x="1932549" y="373054"/>
                    <a:pt x="1915121" y="373567"/>
                    <a:pt x="1897180" y="374079"/>
                  </a:cubicBezTo>
                  <a:cubicBezTo>
                    <a:pt x="1893591" y="377155"/>
                    <a:pt x="1890003" y="380231"/>
                    <a:pt x="1886415" y="383306"/>
                  </a:cubicBezTo>
                  <a:cubicBezTo>
                    <a:pt x="1867962" y="388945"/>
                    <a:pt x="1856685" y="375105"/>
                    <a:pt x="1843870" y="372542"/>
                  </a:cubicBezTo>
                  <a:cubicBezTo>
                    <a:pt x="1822853" y="368953"/>
                    <a:pt x="1786459" y="383306"/>
                    <a:pt x="1778770" y="363315"/>
                  </a:cubicBezTo>
                  <a:cubicBezTo>
                    <a:pt x="1794660" y="352550"/>
                    <a:pt x="1815677" y="351525"/>
                    <a:pt x="1838231" y="345887"/>
                  </a:cubicBezTo>
                  <a:cubicBezTo>
                    <a:pt x="1839256" y="343324"/>
                    <a:pt x="1839769" y="340761"/>
                    <a:pt x="1840794" y="337685"/>
                  </a:cubicBezTo>
                  <a:cubicBezTo>
                    <a:pt x="1832080" y="333072"/>
                    <a:pt x="1822853" y="328971"/>
                    <a:pt x="1814139" y="324357"/>
                  </a:cubicBezTo>
                  <a:cubicBezTo>
                    <a:pt x="1815164" y="321282"/>
                    <a:pt x="1815677" y="318206"/>
                    <a:pt x="1816702" y="315131"/>
                  </a:cubicBezTo>
                  <a:cubicBezTo>
                    <a:pt x="1871037" y="302316"/>
                    <a:pt x="1857197" y="349475"/>
                    <a:pt x="1897692" y="340248"/>
                  </a:cubicBezTo>
                  <a:cubicBezTo>
                    <a:pt x="1898717" y="337172"/>
                    <a:pt x="1899230" y="334097"/>
                    <a:pt x="1900255" y="331021"/>
                  </a:cubicBezTo>
                  <a:cubicBezTo>
                    <a:pt x="1892566" y="322307"/>
                    <a:pt x="1876163" y="316156"/>
                    <a:pt x="1872575" y="304366"/>
                  </a:cubicBezTo>
                  <a:cubicBezTo>
                    <a:pt x="1880264" y="300778"/>
                    <a:pt x="1885390" y="293602"/>
                    <a:pt x="1890003" y="286938"/>
                  </a:cubicBezTo>
                  <a:cubicBezTo>
                    <a:pt x="1889491" y="285400"/>
                    <a:pt x="1888978" y="283350"/>
                    <a:pt x="1888465" y="281812"/>
                  </a:cubicBezTo>
                  <a:lnTo>
                    <a:pt x="1886415" y="281812"/>
                  </a:lnTo>
                  <a:cubicBezTo>
                    <a:pt x="1871037" y="292064"/>
                    <a:pt x="1849508" y="300265"/>
                    <a:pt x="1826954" y="295139"/>
                  </a:cubicBezTo>
                  <a:cubicBezTo>
                    <a:pt x="1825929" y="293602"/>
                    <a:pt x="1825416" y="291551"/>
                    <a:pt x="1824391" y="290013"/>
                  </a:cubicBezTo>
                  <a:cubicBezTo>
                    <a:pt x="1837206" y="234140"/>
                    <a:pt x="1917171" y="287450"/>
                    <a:pt x="1943826" y="276686"/>
                  </a:cubicBezTo>
                  <a:lnTo>
                    <a:pt x="1943826" y="271560"/>
                  </a:lnTo>
                  <a:cubicBezTo>
                    <a:pt x="1934599" y="264896"/>
                    <a:pt x="1919221" y="263871"/>
                    <a:pt x="1909482" y="257207"/>
                  </a:cubicBezTo>
                  <a:cubicBezTo>
                    <a:pt x="1900255" y="246443"/>
                    <a:pt x="1891028" y="236191"/>
                    <a:pt x="1881802" y="225426"/>
                  </a:cubicBezTo>
                  <a:cubicBezTo>
                    <a:pt x="1870525" y="221838"/>
                    <a:pt x="1859760" y="218250"/>
                    <a:pt x="1848483" y="214662"/>
                  </a:cubicBezTo>
                  <a:cubicBezTo>
                    <a:pt x="1845920" y="204922"/>
                    <a:pt x="1844895" y="199796"/>
                    <a:pt x="1846945" y="189544"/>
                  </a:cubicBezTo>
                  <a:cubicBezTo>
                    <a:pt x="1904869" y="164940"/>
                    <a:pt x="1929986" y="227989"/>
                    <a:pt x="1970481" y="218762"/>
                  </a:cubicBezTo>
                  <a:lnTo>
                    <a:pt x="1970481" y="217225"/>
                  </a:lnTo>
                  <a:cubicBezTo>
                    <a:pt x="1969968" y="216199"/>
                    <a:pt x="1969456" y="215687"/>
                    <a:pt x="1968943" y="214662"/>
                  </a:cubicBezTo>
                  <a:cubicBezTo>
                    <a:pt x="1961254" y="200309"/>
                    <a:pt x="1940238" y="198771"/>
                    <a:pt x="1933061" y="183906"/>
                  </a:cubicBezTo>
                  <a:cubicBezTo>
                    <a:pt x="1962279" y="178267"/>
                    <a:pt x="2018665" y="181343"/>
                    <a:pt x="2020716" y="148024"/>
                  </a:cubicBezTo>
                  <a:cubicBezTo>
                    <a:pt x="2018665" y="144948"/>
                    <a:pt x="2019178" y="143411"/>
                    <a:pt x="2015590" y="141360"/>
                  </a:cubicBezTo>
                  <a:cubicBezTo>
                    <a:pt x="2012514" y="139822"/>
                    <a:pt x="2011489" y="139822"/>
                    <a:pt x="2008926" y="142898"/>
                  </a:cubicBezTo>
                  <a:cubicBezTo>
                    <a:pt x="1997136" y="157251"/>
                    <a:pt x="1977657" y="162889"/>
                    <a:pt x="1955616" y="166990"/>
                  </a:cubicBezTo>
                  <a:cubicBezTo>
                    <a:pt x="1942801" y="166477"/>
                    <a:pt x="1929986" y="165965"/>
                    <a:pt x="1917171" y="165452"/>
                  </a:cubicBezTo>
                  <a:cubicBezTo>
                    <a:pt x="1900768" y="176729"/>
                    <a:pt x="1873088" y="176729"/>
                    <a:pt x="1852071" y="168015"/>
                  </a:cubicBezTo>
                  <a:lnTo>
                    <a:pt x="1852071" y="149562"/>
                  </a:lnTo>
                  <a:lnTo>
                    <a:pt x="1850533" y="149562"/>
                  </a:lnTo>
                  <a:cubicBezTo>
                    <a:pt x="1836693" y="153663"/>
                    <a:pt x="1810038" y="171603"/>
                    <a:pt x="1789534" y="157763"/>
                  </a:cubicBezTo>
                  <a:cubicBezTo>
                    <a:pt x="1787484" y="154175"/>
                    <a:pt x="1784921" y="150587"/>
                    <a:pt x="1782870" y="146999"/>
                  </a:cubicBezTo>
                  <a:cubicBezTo>
                    <a:pt x="1777232" y="143411"/>
                    <a:pt x="1770568" y="144948"/>
                    <a:pt x="1765442" y="140335"/>
                  </a:cubicBezTo>
                  <a:cubicBezTo>
                    <a:pt x="1769543" y="133159"/>
                    <a:pt x="1776207" y="131621"/>
                    <a:pt x="1778770" y="122907"/>
                  </a:cubicBezTo>
                  <a:cubicBezTo>
                    <a:pt x="1771593" y="122394"/>
                    <a:pt x="1764417" y="121881"/>
                    <a:pt x="1757753" y="121369"/>
                  </a:cubicBezTo>
                  <a:cubicBezTo>
                    <a:pt x="1758266" y="120344"/>
                    <a:pt x="1758778" y="119831"/>
                    <a:pt x="1759291" y="118806"/>
                  </a:cubicBezTo>
                  <a:cubicBezTo>
                    <a:pt x="1765442" y="116756"/>
                    <a:pt x="1766980" y="115730"/>
                    <a:pt x="1770055" y="110604"/>
                  </a:cubicBezTo>
                  <a:cubicBezTo>
                    <a:pt x="1769543" y="109067"/>
                    <a:pt x="1769030" y="108041"/>
                    <a:pt x="1768518" y="106504"/>
                  </a:cubicBezTo>
                  <a:cubicBezTo>
                    <a:pt x="1766467" y="105991"/>
                    <a:pt x="1763904" y="105478"/>
                    <a:pt x="1761854" y="104966"/>
                  </a:cubicBezTo>
                  <a:cubicBezTo>
                    <a:pt x="1750064" y="109579"/>
                    <a:pt x="1743913" y="114193"/>
                    <a:pt x="1727510" y="114193"/>
                  </a:cubicBezTo>
                  <a:cubicBezTo>
                    <a:pt x="1728023" y="112655"/>
                    <a:pt x="1728535" y="111630"/>
                    <a:pt x="1729048" y="110092"/>
                  </a:cubicBezTo>
                  <a:cubicBezTo>
                    <a:pt x="1750577" y="103941"/>
                    <a:pt x="1764929" y="102915"/>
                    <a:pt x="1787484" y="105991"/>
                  </a:cubicBezTo>
                  <a:cubicBezTo>
                    <a:pt x="1792610" y="99840"/>
                    <a:pt x="1798248" y="93689"/>
                    <a:pt x="1803374" y="87537"/>
                  </a:cubicBezTo>
                  <a:cubicBezTo>
                    <a:pt x="1821315" y="87025"/>
                    <a:pt x="1827979" y="90613"/>
                    <a:pt x="1836693" y="98302"/>
                  </a:cubicBezTo>
                  <a:cubicBezTo>
                    <a:pt x="1843870" y="96252"/>
                    <a:pt x="1848996" y="95739"/>
                    <a:pt x="1852584" y="90100"/>
                  </a:cubicBezTo>
                  <a:cubicBezTo>
                    <a:pt x="1853096" y="89588"/>
                    <a:pt x="1853609" y="89075"/>
                    <a:pt x="1854122" y="88563"/>
                  </a:cubicBezTo>
                  <a:cubicBezTo>
                    <a:pt x="1852584" y="85487"/>
                    <a:pt x="1851559" y="82411"/>
                    <a:pt x="1850021" y="79336"/>
                  </a:cubicBezTo>
                  <a:cubicBezTo>
                    <a:pt x="1858222" y="77798"/>
                    <a:pt x="1865911" y="76773"/>
                    <a:pt x="1874113" y="75235"/>
                  </a:cubicBezTo>
                  <a:cubicBezTo>
                    <a:pt x="1874625" y="74723"/>
                    <a:pt x="1875138" y="74210"/>
                    <a:pt x="1875651" y="73697"/>
                  </a:cubicBezTo>
                  <a:cubicBezTo>
                    <a:pt x="1874625" y="71134"/>
                    <a:pt x="1874113" y="68571"/>
                    <a:pt x="1873088" y="65496"/>
                  </a:cubicBezTo>
                  <a:lnTo>
                    <a:pt x="1883852" y="65496"/>
                  </a:lnTo>
                  <a:cubicBezTo>
                    <a:pt x="1900255" y="70622"/>
                    <a:pt x="1914095" y="81386"/>
                    <a:pt x="1931524" y="78823"/>
                  </a:cubicBezTo>
                  <a:cubicBezTo>
                    <a:pt x="1937162" y="74723"/>
                    <a:pt x="1937675" y="69597"/>
                    <a:pt x="1942288" y="63958"/>
                  </a:cubicBezTo>
                  <a:cubicBezTo>
                    <a:pt x="1953565" y="63445"/>
                    <a:pt x="1965355" y="62933"/>
                    <a:pt x="1976632" y="62420"/>
                  </a:cubicBezTo>
                  <a:cubicBezTo>
                    <a:pt x="1977145" y="60882"/>
                    <a:pt x="1977657" y="59857"/>
                    <a:pt x="1978170" y="58319"/>
                  </a:cubicBezTo>
                  <a:cubicBezTo>
                    <a:pt x="1976120" y="52681"/>
                    <a:pt x="1975607" y="52681"/>
                    <a:pt x="1978170" y="47555"/>
                  </a:cubicBezTo>
                  <a:cubicBezTo>
                    <a:pt x="1990472" y="49093"/>
                    <a:pt x="2006363" y="52168"/>
                    <a:pt x="2004825" y="39353"/>
                  </a:cubicBezTo>
                  <a:lnTo>
                    <a:pt x="2004825" y="37816"/>
                  </a:lnTo>
                  <a:cubicBezTo>
                    <a:pt x="2024816" y="37816"/>
                    <a:pt x="2042757" y="48580"/>
                    <a:pt x="2055060" y="46017"/>
                  </a:cubicBezTo>
                  <a:cubicBezTo>
                    <a:pt x="2070437" y="40891"/>
                    <a:pt x="2096067" y="31664"/>
                    <a:pt x="2120160" y="34227"/>
                  </a:cubicBezTo>
                  <a:cubicBezTo>
                    <a:pt x="2134512" y="35765"/>
                    <a:pt x="2137588" y="48067"/>
                    <a:pt x="2153478" y="44992"/>
                  </a:cubicBezTo>
                  <a:cubicBezTo>
                    <a:pt x="2153478" y="36278"/>
                    <a:pt x="2152453" y="36790"/>
                    <a:pt x="2156041" y="31664"/>
                  </a:cubicBezTo>
                  <a:cubicBezTo>
                    <a:pt x="2158092" y="31152"/>
                    <a:pt x="2161680" y="29614"/>
                    <a:pt x="2165268" y="28589"/>
                  </a:cubicBezTo>
                  <a:close/>
                  <a:moveTo>
                    <a:pt x="3272991" y="169040"/>
                  </a:moveTo>
                  <a:cubicBezTo>
                    <a:pt x="3299133" y="166477"/>
                    <a:pt x="3339116" y="125470"/>
                    <a:pt x="3363208" y="113167"/>
                  </a:cubicBezTo>
                  <a:cubicBezTo>
                    <a:pt x="3372947" y="122907"/>
                    <a:pt x="3403191" y="129058"/>
                    <a:pt x="3424207" y="124957"/>
                  </a:cubicBezTo>
                  <a:cubicBezTo>
                    <a:pt x="3439585" y="84462"/>
                    <a:pt x="3520063" y="95226"/>
                    <a:pt x="3546205" y="118293"/>
                  </a:cubicBezTo>
                  <a:cubicBezTo>
                    <a:pt x="3544667" y="119831"/>
                    <a:pt x="3543642" y="121881"/>
                    <a:pt x="3542104" y="123419"/>
                  </a:cubicBezTo>
                  <a:cubicBezTo>
                    <a:pt x="3508786" y="134184"/>
                    <a:pt x="3475467" y="151100"/>
                    <a:pt x="3440097" y="160839"/>
                  </a:cubicBezTo>
                  <a:cubicBezTo>
                    <a:pt x="3422669" y="165452"/>
                    <a:pt x="3401140" y="158789"/>
                    <a:pt x="3390888" y="170066"/>
                  </a:cubicBezTo>
                  <a:cubicBezTo>
                    <a:pt x="3391914" y="171603"/>
                    <a:pt x="3392426" y="172629"/>
                    <a:pt x="3393451" y="174166"/>
                  </a:cubicBezTo>
                  <a:cubicBezTo>
                    <a:pt x="3414468" y="173654"/>
                    <a:pt x="3433434" y="172116"/>
                    <a:pt x="3449324" y="178267"/>
                  </a:cubicBezTo>
                  <a:cubicBezTo>
                    <a:pt x="3448812" y="179292"/>
                    <a:pt x="3448299" y="179805"/>
                    <a:pt x="3447786" y="180830"/>
                  </a:cubicBezTo>
                  <a:cubicBezTo>
                    <a:pt x="3418569" y="187494"/>
                    <a:pt x="3379099" y="186981"/>
                    <a:pt x="3359107" y="201847"/>
                  </a:cubicBezTo>
                  <a:cubicBezTo>
                    <a:pt x="3359620" y="204922"/>
                    <a:pt x="3360132" y="207998"/>
                    <a:pt x="3360645" y="211073"/>
                  </a:cubicBezTo>
                  <a:cubicBezTo>
                    <a:pt x="3362183" y="211586"/>
                    <a:pt x="3363208" y="212099"/>
                    <a:pt x="3364746" y="212611"/>
                  </a:cubicBezTo>
                  <a:cubicBezTo>
                    <a:pt x="3378073" y="207485"/>
                    <a:pt x="3391401" y="202872"/>
                    <a:pt x="3404728" y="197746"/>
                  </a:cubicBezTo>
                  <a:cubicBezTo>
                    <a:pt x="3411392" y="201847"/>
                    <a:pt x="3415493" y="202872"/>
                    <a:pt x="3419081" y="209536"/>
                  </a:cubicBezTo>
                  <a:cubicBezTo>
                    <a:pt x="3418569" y="210561"/>
                    <a:pt x="3418056" y="211073"/>
                    <a:pt x="3417543" y="212099"/>
                  </a:cubicBezTo>
                  <a:cubicBezTo>
                    <a:pt x="3399602" y="211586"/>
                    <a:pt x="3382174" y="214662"/>
                    <a:pt x="3376536" y="226451"/>
                  </a:cubicBezTo>
                  <a:cubicBezTo>
                    <a:pt x="3373973" y="233628"/>
                    <a:pt x="3374485" y="242342"/>
                    <a:pt x="3371410" y="247468"/>
                  </a:cubicBezTo>
                  <a:cubicBezTo>
                    <a:pt x="3359107" y="251056"/>
                    <a:pt x="3345267" y="256695"/>
                    <a:pt x="3335528" y="263358"/>
                  </a:cubicBezTo>
                  <a:cubicBezTo>
                    <a:pt x="3336553" y="290013"/>
                    <a:pt x="3330402" y="298728"/>
                    <a:pt x="3318099" y="311030"/>
                  </a:cubicBezTo>
                  <a:cubicBezTo>
                    <a:pt x="3319125" y="317181"/>
                    <a:pt x="3318099" y="315131"/>
                    <a:pt x="3322200" y="317694"/>
                  </a:cubicBezTo>
                  <a:cubicBezTo>
                    <a:pt x="3342192" y="323332"/>
                    <a:pt x="3356032" y="286425"/>
                    <a:pt x="3384737" y="316156"/>
                  </a:cubicBezTo>
                  <a:lnTo>
                    <a:pt x="3384737" y="317694"/>
                  </a:lnTo>
                  <a:lnTo>
                    <a:pt x="3357569" y="317694"/>
                  </a:lnTo>
                  <a:cubicBezTo>
                    <a:pt x="3356032" y="318719"/>
                    <a:pt x="3355006" y="319231"/>
                    <a:pt x="3353469" y="320257"/>
                  </a:cubicBezTo>
                  <a:cubicBezTo>
                    <a:pt x="3354494" y="324357"/>
                    <a:pt x="3355006" y="328458"/>
                    <a:pt x="3356032" y="332046"/>
                  </a:cubicBezTo>
                  <a:cubicBezTo>
                    <a:pt x="3369359" y="337172"/>
                    <a:pt x="3385762" y="335122"/>
                    <a:pt x="3398577" y="334609"/>
                  </a:cubicBezTo>
                  <a:cubicBezTo>
                    <a:pt x="3404728" y="340248"/>
                    <a:pt x="3408317" y="342298"/>
                    <a:pt x="3409342" y="353063"/>
                  </a:cubicBezTo>
                  <a:cubicBezTo>
                    <a:pt x="3408829" y="353575"/>
                    <a:pt x="3408317" y="354088"/>
                    <a:pt x="3407804" y="354601"/>
                  </a:cubicBezTo>
                  <a:cubicBezTo>
                    <a:pt x="3368847" y="354088"/>
                    <a:pt x="3347317" y="352550"/>
                    <a:pt x="3312461" y="358701"/>
                  </a:cubicBezTo>
                  <a:cubicBezTo>
                    <a:pt x="3311948" y="360239"/>
                    <a:pt x="3311436" y="361264"/>
                    <a:pt x="3310923" y="362802"/>
                  </a:cubicBezTo>
                  <a:cubicBezTo>
                    <a:pt x="3327839" y="389457"/>
                    <a:pt x="3353469" y="380231"/>
                    <a:pt x="3380124" y="394583"/>
                  </a:cubicBezTo>
                  <a:cubicBezTo>
                    <a:pt x="3383199" y="402785"/>
                    <a:pt x="3386788" y="407398"/>
                    <a:pt x="3388325" y="418675"/>
                  </a:cubicBezTo>
                  <a:cubicBezTo>
                    <a:pt x="3386788" y="421751"/>
                    <a:pt x="3384737" y="424826"/>
                    <a:pt x="3383199" y="427902"/>
                  </a:cubicBezTo>
                  <a:cubicBezTo>
                    <a:pt x="3370897" y="430465"/>
                    <a:pt x="3347830" y="426364"/>
                    <a:pt x="3342192" y="436104"/>
                  </a:cubicBezTo>
                  <a:cubicBezTo>
                    <a:pt x="3338603" y="445843"/>
                    <a:pt x="3345780" y="449431"/>
                    <a:pt x="3350393" y="454557"/>
                  </a:cubicBezTo>
                  <a:cubicBezTo>
                    <a:pt x="3363208" y="458658"/>
                    <a:pt x="3369872" y="463784"/>
                    <a:pt x="3388838" y="463784"/>
                  </a:cubicBezTo>
                  <a:lnTo>
                    <a:pt x="3388838" y="468910"/>
                  </a:lnTo>
                  <a:cubicBezTo>
                    <a:pt x="3387300" y="470448"/>
                    <a:pt x="3385250" y="471473"/>
                    <a:pt x="3383712" y="473011"/>
                  </a:cubicBezTo>
                  <a:cubicBezTo>
                    <a:pt x="3371922" y="479674"/>
                    <a:pt x="3338603" y="471473"/>
                    <a:pt x="3325276" y="478137"/>
                  </a:cubicBezTo>
                  <a:lnTo>
                    <a:pt x="3325276" y="482237"/>
                  </a:lnTo>
                  <a:cubicBezTo>
                    <a:pt x="3336553" y="489926"/>
                    <a:pt x="3348343" y="497103"/>
                    <a:pt x="3359620" y="504792"/>
                  </a:cubicBezTo>
                  <a:cubicBezTo>
                    <a:pt x="3358082" y="506329"/>
                    <a:pt x="3357057" y="508380"/>
                    <a:pt x="3355519" y="509918"/>
                  </a:cubicBezTo>
                  <a:cubicBezTo>
                    <a:pt x="3319637" y="521195"/>
                    <a:pt x="3301184" y="511455"/>
                    <a:pt x="3271966" y="500691"/>
                  </a:cubicBezTo>
                  <a:cubicBezTo>
                    <a:pt x="3270428" y="502229"/>
                    <a:pt x="3268377" y="504279"/>
                    <a:pt x="3266840" y="505817"/>
                  </a:cubicBezTo>
                  <a:cubicBezTo>
                    <a:pt x="3267865" y="510430"/>
                    <a:pt x="3268377" y="514531"/>
                    <a:pt x="3269403" y="519144"/>
                  </a:cubicBezTo>
                  <a:cubicBezTo>
                    <a:pt x="3260176" y="520682"/>
                    <a:pt x="3252999" y="522220"/>
                    <a:pt x="3248386" y="528371"/>
                  </a:cubicBezTo>
                  <a:cubicBezTo>
                    <a:pt x="3248899" y="529909"/>
                    <a:pt x="3249412" y="531959"/>
                    <a:pt x="3249924" y="533497"/>
                  </a:cubicBezTo>
                  <a:cubicBezTo>
                    <a:pt x="3251975" y="538110"/>
                    <a:pt x="3251975" y="538110"/>
                    <a:pt x="3256588" y="540161"/>
                  </a:cubicBezTo>
                  <a:cubicBezTo>
                    <a:pt x="3278629" y="545287"/>
                    <a:pt x="3300158" y="525296"/>
                    <a:pt x="3324251" y="537598"/>
                  </a:cubicBezTo>
                  <a:cubicBezTo>
                    <a:pt x="3322713" y="543749"/>
                    <a:pt x="3321688" y="549900"/>
                    <a:pt x="3320150" y="556051"/>
                  </a:cubicBezTo>
                  <a:cubicBezTo>
                    <a:pt x="3317587" y="557589"/>
                    <a:pt x="3315024" y="559640"/>
                    <a:pt x="3311948" y="561177"/>
                  </a:cubicBezTo>
                  <a:cubicBezTo>
                    <a:pt x="3296570" y="558102"/>
                    <a:pt x="3288881" y="550925"/>
                    <a:pt x="3269403" y="550413"/>
                  </a:cubicBezTo>
                  <a:lnTo>
                    <a:pt x="3269403" y="552976"/>
                  </a:lnTo>
                  <a:lnTo>
                    <a:pt x="3269403" y="557077"/>
                  </a:lnTo>
                  <a:cubicBezTo>
                    <a:pt x="3278629" y="579631"/>
                    <a:pt x="3313486" y="587320"/>
                    <a:pt x="3327839" y="606286"/>
                  </a:cubicBezTo>
                  <a:cubicBezTo>
                    <a:pt x="3325788" y="616025"/>
                    <a:pt x="3329377" y="627815"/>
                    <a:pt x="3325276" y="637042"/>
                  </a:cubicBezTo>
                  <a:cubicBezTo>
                    <a:pt x="3274529" y="644731"/>
                    <a:pt x="3266327" y="597572"/>
                    <a:pt x="3241723" y="605261"/>
                  </a:cubicBezTo>
                  <a:cubicBezTo>
                    <a:pt x="3240185" y="606286"/>
                    <a:pt x="3239160" y="606798"/>
                    <a:pt x="3237622" y="607824"/>
                  </a:cubicBezTo>
                  <a:cubicBezTo>
                    <a:pt x="3239160" y="615513"/>
                    <a:pt x="3240185" y="622689"/>
                    <a:pt x="3241723" y="630378"/>
                  </a:cubicBezTo>
                  <a:cubicBezTo>
                    <a:pt x="3228908" y="632941"/>
                    <a:pt x="3221219" y="637042"/>
                    <a:pt x="3219168" y="650369"/>
                  </a:cubicBezTo>
                  <a:cubicBezTo>
                    <a:pt x="3220706" y="651395"/>
                    <a:pt x="3221731" y="651907"/>
                    <a:pt x="3223269" y="652932"/>
                  </a:cubicBezTo>
                  <a:cubicBezTo>
                    <a:pt x="3254025" y="643193"/>
                    <a:pt x="3279655" y="659083"/>
                    <a:pt x="3316049" y="657033"/>
                  </a:cubicBezTo>
                  <a:cubicBezTo>
                    <a:pt x="3315024" y="658571"/>
                    <a:pt x="3314511" y="659596"/>
                    <a:pt x="3313486" y="661134"/>
                  </a:cubicBezTo>
                  <a:cubicBezTo>
                    <a:pt x="3277092" y="673436"/>
                    <a:pt x="3250949" y="699579"/>
                    <a:pt x="3214042" y="710343"/>
                  </a:cubicBezTo>
                  <a:cubicBezTo>
                    <a:pt x="3183799" y="719570"/>
                    <a:pt x="3138690" y="714957"/>
                    <a:pt x="3117161" y="732897"/>
                  </a:cubicBezTo>
                  <a:cubicBezTo>
                    <a:pt x="3109472" y="730847"/>
                    <a:pt x="3102296" y="728284"/>
                    <a:pt x="3094607" y="726234"/>
                  </a:cubicBezTo>
                  <a:cubicBezTo>
                    <a:pt x="3091019" y="728284"/>
                    <a:pt x="3089994" y="728284"/>
                    <a:pt x="3087943" y="731360"/>
                  </a:cubicBezTo>
                  <a:cubicBezTo>
                    <a:pt x="3087431" y="735973"/>
                    <a:pt x="3086918" y="741099"/>
                    <a:pt x="3086405" y="745712"/>
                  </a:cubicBezTo>
                  <a:cubicBezTo>
                    <a:pt x="3065389" y="756477"/>
                    <a:pt x="3064876" y="765191"/>
                    <a:pt x="3052062" y="783132"/>
                  </a:cubicBezTo>
                  <a:cubicBezTo>
                    <a:pt x="3034633" y="806711"/>
                    <a:pt x="2994138" y="815426"/>
                    <a:pt x="2963382" y="820552"/>
                  </a:cubicBezTo>
                  <a:lnTo>
                    <a:pt x="2963382" y="819014"/>
                  </a:lnTo>
                  <a:cubicBezTo>
                    <a:pt x="2964407" y="813888"/>
                    <a:pt x="2964920" y="809274"/>
                    <a:pt x="2965945" y="804148"/>
                  </a:cubicBezTo>
                  <a:cubicBezTo>
                    <a:pt x="2964920" y="802611"/>
                    <a:pt x="2964407" y="801585"/>
                    <a:pt x="2963382" y="800048"/>
                  </a:cubicBezTo>
                  <a:cubicBezTo>
                    <a:pt x="2959281" y="801073"/>
                    <a:pt x="2955181" y="801585"/>
                    <a:pt x="2951592" y="802611"/>
                  </a:cubicBezTo>
                  <a:cubicBezTo>
                    <a:pt x="2951080" y="808249"/>
                    <a:pt x="2950567" y="813888"/>
                    <a:pt x="2950055" y="820039"/>
                  </a:cubicBezTo>
                  <a:cubicBezTo>
                    <a:pt x="2939290" y="826703"/>
                    <a:pt x="2919811" y="828753"/>
                    <a:pt x="2909047" y="835930"/>
                  </a:cubicBezTo>
                  <a:cubicBezTo>
                    <a:pt x="2910585" y="840543"/>
                    <a:pt x="2911610" y="844644"/>
                    <a:pt x="2913147" y="849257"/>
                  </a:cubicBezTo>
                  <a:lnTo>
                    <a:pt x="2906484" y="849257"/>
                  </a:lnTo>
                  <a:cubicBezTo>
                    <a:pt x="2899307" y="845156"/>
                    <a:pt x="2893669" y="841568"/>
                    <a:pt x="2888030" y="849257"/>
                  </a:cubicBezTo>
                  <a:cubicBezTo>
                    <a:pt x="2891618" y="857971"/>
                    <a:pt x="2898282" y="858484"/>
                    <a:pt x="2903921" y="865148"/>
                  </a:cubicBezTo>
                  <a:cubicBezTo>
                    <a:pt x="2903408" y="867198"/>
                    <a:pt x="2902896" y="869761"/>
                    <a:pt x="2902383" y="871811"/>
                  </a:cubicBezTo>
                  <a:cubicBezTo>
                    <a:pt x="2895719" y="872837"/>
                    <a:pt x="2893156" y="873349"/>
                    <a:pt x="2890593" y="878475"/>
                  </a:cubicBezTo>
                  <a:cubicBezTo>
                    <a:pt x="2891618" y="885139"/>
                    <a:pt x="2892131" y="891803"/>
                    <a:pt x="2893156" y="898466"/>
                  </a:cubicBezTo>
                  <a:cubicBezTo>
                    <a:pt x="2884442" y="903592"/>
                    <a:pt x="2876753" y="923071"/>
                    <a:pt x="2872140" y="931785"/>
                  </a:cubicBezTo>
                  <a:cubicBezTo>
                    <a:pt x="2861888" y="931273"/>
                    <a:pt x="2855224" y="932298"/>
                    <a:pt x="2849586" y="935886"/>
                  </a:cubicBezTo>
                  <a:cubicBezTo>
                    <a:pt x="2849073" y="946650"/>
                    <a:pt x="2857275" y="950751"/>
                    <a:pt x="2858812" y="963566"/>
                  </a:cubicBezTo>
                  <a:cubicBezTo>
                    <a:pt x="2860863" y="982020"/>
                    <a:pt x="2838821" y="1019439"/>
                    <a:pt x="2831132" y="1031229"/>
                  </a:cubicBezTo>
                  <a:cubicBezTo>
                    <a:pt x="2800889" y="1028154"/>
                    <a:pt x="2796788" y="1013288"/>
                    <a:pt x="2777822" y="1006112"/>
                  </a:cubicBezTo>
                  <a:cubicBezTo>
                    <a:pt x="2759881" y="998935"/>
                    <a:pt x="2747066" y="1003549"/>
                    <a:pt x="2730150" y="997910"/>
                  </a:cubicBezTo>
                  <a:cubicBezTo>
                    <a:pt x="2727587" y="996885"/>
                    <a:pt x="2680941" y="943575"/>
                    <a:pt x="2679916" y="939474"/>
                  </a:cubicBezTo>
                  <a:lnTo>
                    <a:pt x="2679916" y="921021"/>
                  </a:lnTo>
                  <a:cubicBezTo>
                    <a:pt x="2675303" y="918458"/>
                    <a:pt x="2670177" y="915895"/>
                    <a:pt x="2665563" y="912819"/>
                  </a:cubicBezTo>
                  <a:cubicBezTo>
                    <a:pt x="2656336" y="905643"/>
                    <a:pt x="2653261" y="892828"/>
                    <a:pt x="2651210" y="878475"/>
                  </a:cubicBezTo>
                  <a:cubicBezTo>
                    <a:pt x="2645572" y="876937"/>
                    <a:pt x="2641984" y="877450"/>
                    <a:pt x="2639421" y="873349"/>
                  </a:cubicBezTo>
                  <a:cubicBezTo>
                    <a:pt x="2634295" y="859509"/>
                    <a:pt x="2640958" y="844644"/>
                    <a:pt x="2634295" y="833367"/>
                  </a:cubicBezTo>
                  <a:cubicBezTo>
                    <a:pt x="2621992" y="828753"/>
                    <a:pt x="2606102" y="816451"/>
                    <a:pt x="2603539" y="801585"/>
                  </a:cubicBezTo>
                  <a:cubicBezTo>
                    <a:pt x="2609690" y="796459"/>
                    <a:pt x="2615841" y="791846"/>
                    <a:pt x="2621992" y="786720"/>
                  </a:cubicBezTo>
                  <a:lnTo>
                    <a:pt x="2621992" y="782619"/>
                  </a:lnTo>
                  <a:cubicBezTo>
                    <a:pt x="2613791" y="778006"/>
                    <a:pt x="2603026" y="774930"/>
                    <a:pt x="2597900" y="766729"/>
                  </a:cubicBezTo>
                  <a:cubicBezTo>
                    <a:pt x="2599951" y="755964"/>
                    <a:pt x="2616354" y="727259"/>
                    <a:pt x="2623018" y="717520"/>
                  </a:cubicBezTo>
                  <a:cubicBezTo>
                    <a:pt x="2633782" y="715982"/>
                    <a:pt x="2650185" y="720083"/>
                    <a:pt x="2659925" y="715982"/>
                  </a:cubicBezTo>
                  <a:cubicBezTo>
                    <a:pt x="2661462" y="714957"/>
                    <a:pt x="2662488" y="714444"/>
                    <a:pt x="2664025" y="713419"/>
                  </a:cubicBezTo>
                  <a:cubicBezTo>
                    <a:pt x="2664538" y="695478"/>
                    <a:pt x="2673252" y="674974"/>
                    <a:pt x="2665563" y="665747"/>
                  </a:cubicBezTo>
                  <a:cubicBezTo>
                    <a:pt x="2658387" y="651907"/>
                    <a:pt x="2604564" y="646781"/>
                    <a:pt x="2589699" y="629865"/>
                  </a:cubicBezTo>
                  <a:lnTo>
                    <a:pt x="2589699" y="628328"/>
                  </a:lnTo>
                  <a:cubicBezTo>
                    <a:pt x="2627118" y="627302"/>
                    <a:pt x="2636858" y="638580"/>
                    <a:pt x="2662488" y="641655"/>
                  </a:cubicBezTo>
                  <a:cubicBezTo>
                    <a:pt x="2663513" y="640630"/>
                    <a:pt x="2664025" y="640117"/>
                    <a:pt x="2665051" y="639092"/>
                  </a:cubicBezTo>
                  <a:cubicBezTo>
                    <a:pt x="2664538" y="637042"/>
                    <a:pt x="2664025" y="634479"/>
                    <a:pt x="2663513" y="632428"/>
                  </a:cubicBezTo>
                  <a:cubicBezTo>
                    <a:pt x="2654286" y="613462"/>
                    <a:pt x="2627118" y="611412"/>
                    <a:pt x="2610203" y="600647"/>
                  </a:cubicBezTo>
                  <a:cubicBezTo>
                    <a:pt x="2610715" y="591933"/>
                    <a:pt x="2611740" y="585782"/>
                    <a:pt x="2608665" y="579631"/>
                  </a:cubicBezTo>
                  <a:cubicBezTo>
                    <a:pt x="2592262" y="579631"/>
                    <a:pt x="2587136" y="586295"/>
                    <a:pt x="2579447" y="593984"/>
                  </a:cubicBezTo>
                  <a:cubicBezTo>
                    <a:pt x="2573296" y="592958"/>
                    <a:pt x="2567144" y="592446"/>
                    <a:pt x="2560993" y="591421"/>
                  </a:cubicBezTo>
                  <a:cubicBezTo>
                    <a:pt x="2560481" y="590395"/>
                    <a:pt x="2559968" y="589883"/>
                    <a:pt x="2559455" y="588858"/>
                  </a:cubicBezTo>
                  <a:cubicBezTo>
                    <a:pt x="2560481" y="576555"/>
                    <a:pt x="2562531" y="570917"/>
                    <a:pt x="2557918" y="562203"/>
                  </a:cubicBezTo>
                  <a:cubicBezTo>
                    <a:pt x="2563556" y="553488"/>
                    <a:pt x="2571758" y="551951"/>
                    <a:pt x="2573808" y="539648"/>
                  </a:cubicBezTo>
                  <a:cubicBezTo>
                    <a:pt x="2568682" y="533497"/>
                    <a:pt x="2563044" y="527346"/>
                    <a:pt x="2557918" y="521195"/>
                  </a:cubicBezTo>
                  <a:lnTo>
                    <a:pt x="2557918" y="506329"/>
                  </a:lnTo>
                  <a:cubicBezTo>
                    <a:pt x="2554329" y="500691"/>
                    <a:pt x="2545615" y="499153"/>
                    <a:pt x="2543565" y="491977"/>
                  </a:cubicBezTo>
                  <a:cubicBezTo>
                    <a:pt x="2539464" y="478649"/>
                    <a:pt x="2543565" y="470448"/>
                    <a:pt x="2536901" y="461221"/>
                  </a:cubicBezTo>
                  <a:cubicBezTo>
                    <a:pt x="2528700" y="449944"/>
                    <a:pt x="2510759" y="447381"/>
                    <a:pt x="2499994" y="438667"/>
                  </a:cubicBezTo>
                  <a:cubicBezTo>
                    <a:pt x="2491793" y="432515"/>
                    <a:pt x="2495381" y="417650"/>
                    <a:pt x="2488204" y="410986"/>
                  </a:cubicBezTo>
                  <a:cubicBezTo>
                    <a:pt x="2482053" y="404835"/>
                    <a:pt x="2385685" y="373567"/>
                    <a:pt x="2373895" y="375105"/>
                  </a:cubicBezTo>
                  <a:cubicBezTo>
                    <a:pt x="2361593" y="376642"/>
                    <a:pt x="2340576" y="388945"/>
                    <a:pt x="2327249" y="389970"/>
                  </a:cubicBezTo>
                  <a:cubicBezTo>
                    <a:pt x="2318535" y="390482"/>
                    <a:pt x="2309821" y="381256"/>
                    <a:pt x="2296493" y="385869"/>
                  </a:cubicBezTo>
                  <a:cubicBezTo>
                    <a:pt x="2297518" y="389457"/>
                    <a:pt x="2298031" y="393045"/>
                    <a:pt x="2299056" y="396634"/>
                  </a:cubicBezTo>
                  <a:lnTo>
                    <a:pt x="2293930" y="396634"/>
                  </a:lnTo>
                  <a:cubicBezTo>
                    <a:pt x="2275476" y="389970"/>
                    <a:pt x="2257023" y="383306"/>
                    <a:pt x="2238057" y="376642"/>
                  </a:cubicBezTo>
                  <a:cubicBezTo>
                    <a:pt x="2240620" y="371516"/>
                    <a:pt x="2243183" y="365878"/>
                    <a:pt x="2246259" y="360752"/>
                  </a:cubicBezTo>
                  <a:cubicBezTo>
                    <a:pt x="2244208" y="358189"/>
                    <a:pt x="2244721" y="358701"/>
                    <a:pt x="2242158" y="356651"/>
                  </a:cubicBezTo>
                  <a:cubicBezTo>
                    <a:pt x="2230368" y="349475"/>
                    <a:pt x="2206276" y="354601"/>
                    <a:pt x="2197049" y="344861"/>
                  </a:cubicBezTo>
                  <a:lnTo>
                    <a:pt x="2197049" y="343324"/>
                  </a:lnTo>
                  <a:cubicBezTo>
                    <a:pt x="2217040" y="340761"/>
                    <a:pt x="2240107" y="337685"/>
                    <a:pt x="2255485" y="334097"/>
                  </a:cubicBezTo>
                  <a:cubicBezTo>
                    <a:pt x="2273939" y="334609"/>
                    <a:pt x="2292392" y="335122"/>
                    <a:pt x="2311358" y="335635"/>
                  </a:cubicBezTo>
                  <a:cubicBezTo>
                    <a:pt x="2312896" y="332046"/>
                    <a:pt x="2313921" y="331021"/>
                    <a:pt x="2312896" y="327433"/>
                  </a:cubicBezTo>
                  <a:cubicBezTo>
                    <a:pt x="2310333" y="317694"/>
                    <a:pt x="2302132" y="310005"/>
                    <a:pt x="2288804" y="311543"/>
                  </a:cubicBezTo>
                  <a:cubicBezTo>
                    <a:pt x="2273939" y="313080"/>
                    <a:pt x="2260099" y="323845"/>
                    <a:pt x="2241133" y="320769"/>
                  </a:cubicBezTo>
                  <a:cubicBezTo>
                    <a:pt x="2222679" y="318206"/>
                    <a:pt x="2217553" y="306929"/>
                    <a:pt x="2204225" y="302316"/>
                  </a:cubicBezTo>
                  <a:cubicBezTo>
                    <a:pt x="2193461" y="300778"/>
                    <a:pt x="2183209" y="299753"/>
                    <a:pt x="2172444" y="298215"/>
                  </a:cubicBezTo>
                  <a:cubicBezTo>
                    <a:pt x="2170394" y="294627"/>
                    <a:pt x="2167831" y="291039"/>
                    <a:pt x="2165781" y="287450"/>
                  </a:cubicBezTo>
                  <a:cubicBezTo>
                    <a:pt x="2166293" y="285913"/>
                    <a:pt x="2166806" y="284887"/>
                    <a:pt x="2167318" y="283350"/>
                  </a:cubicBezTo>
                  <a:cubicBezTo>
                    <a:pt x="2179621" y="262846"/>
                    <a:pt x="2224729" y="268997"/>
                    <a:pt x="2246771" y="258232"/>
                  </a:cubicBezTo>
                  <a:cubicBezTo>
                    <a:pt x="2253947" y="254644"/>
                    <a:pt x="2254460" y="248493"/>
                    <a:pt x="2265225" y="246443"/>
                  </a:cubicBezTo>
                  <a:cubicBezTo>
                    <a:pt x="2309308" y="238241"/>
                    <a:pt x="2342114" y="249006"/>
                    <a:pt x="2346215" y="202872"/>
                  </a:cubicBezTo>
                  <a:cubicBezTo>
                    <a:pt x="2334938" y="184931"/>
                    <a:pt x="2307258" y="200309"/>
                    <a:pt x="2289317" y="189544"/>
                  </a:cubicBezTo>
                  <a:lnTo>
                    <a:pt x="2286754" y="189544"/>
                  </a:lnTo>
                  <a:cubicBezTo>
                    <a:pt x="2288804" y="185956"/>
                    <a:pt x="2291367" y="182368"/>
                    <a:pt x="2293417" y="178780"/>
                  </a:cubicBezTo>
                  <a:cubicBezTo>
                    <a:pt x="2322635" y="165965"/>
                    <a:pt x="2348778" y="141873"/>
                    <a:pt x="2383635" y="135209"/>
                  </a:cubicBezTo>
                  <a:cubicBezTo>
                    <a:pt x="2403113" y="131108"/>
                    <a:pt x="2413365" y="145461"/>
                    <a:pt x="2430281" y="143411"/>
                  </a:cubicBezTo>
                  <a:cubicBezTo>
                    <a:pt x="2431306" y="141873"/>
                    <a:pt x="2431819" y="140848"/>
                    <a:pt x="2432844" y="139310"/>
                  </a:cubicBezTo>
                  <a:cubicBezTo>
                    <a:pt x="2442583" y="125470"/>
                    <a:pt x="2427718" y="108554"/>
                    <a:pt x="2426180" y="101890"/>
                  </a:cubicBezTo>
                  <a:cubicBezTo>
                    <a:pt x="2435920" y="99327"/>
                    <a:pt x="2449247" y="93689"/>
                    <a:pt x="2463087" y="96764"/>
                  </a:cubicBezTo>
                  <a:cubicBezTo>
                    <a:pt x="2475389" y="99327"/>
                    <a:pt x="2483078" y="110092"/>
                    <a:pt x="2497431" y="103428"/>
                  </a:cubicBezTo>
                  <a:lnTo>
                    <a:pt x="2497431" y="101890"/>
                  </a:lnTo>
                  <a:lnTo>
                    <a:pt x="2497431" y="97789"/>
                  </a:lnTo>
                  <a:cubicBezTo>
                    <a:pt x="2493330" y="94201"/>
                    <a:pt x="2489230" y="90613"/>
                    <a:pt x="2485641" y="87025"/>
                  </a:cubicBezTo>
                  <a:cubicBezTo>
                    <a:pt x="2499482" y="81899"/>
                    <a:pt x="2573808" y="66521"/>
                    <a:pt x="2585085" y="71134"/>
                  </a:cubicBezTo>
                  <a:cubicBezTo>
                    <a:pt x="2610203" y="85487"/>
                    <a:pt x="2589699" y="112142"/>
                    <a:pt x="2594312" y="120344"/>
                  </a:cubicBezTo>
                  <a:cubicBezTo>
                    <a:pt x="2599951" y="130596"/>
                    <a:pt x="2615841" y="108554"/>
                    <a:pt x="2616866" y="105991"/>
                  </a:cubicBezTo>
                  <a:cubicBezTo>
                    <a:pt x="2616354" y="94714"/>
                    <a:pt x="2615841" y="83949"/>
                    <a:pt x="2615329" y="72672"/>
                  </a:cubicBezTo>
                  <a:lnTo>
                    <a:pt x="2616866" y="72672"/>
                  </a:lnTo>
                  <a:cubicBezTo>
                    <a:pt x="2639421" y="77286"/>
                    <a:pt x="2660950" y="109067"/>
                    <a:pt x="2692218" y="95226"/>
                  </a:cubicBezTo>
                  <a:cubicBezTo>
                    <a:pt x="2691193" y="87025"/>
                    <a:pt x="2689142" y="87025"/>
                    <a:pt x="2685554" y="81899"/>
                  </a:cubicBezTo>
                  <a:cubicBezTo>
                    <a:pt x="2677353" y="78311"/>
                    <a:pt x="2668126" y="71647"/>
                    <a:pt x="2663000" y="64471"/>
                  </a:cubicBezTo>
                  <a:cubicBezTo>
                    <a:pt x="2664538" y="63445"/>
                    <a:pt x="2665563" y="62933"/>
                    <a:pt x="2667101" y="61908"/>
                  </a:cubicBezTo>
                  <a:cubicBezTo>
                    <a:pt x="2701957" y="47555"/>
                    <a:pt x="2778334" y="113680"/>
                    <a:pt x="2810116" y="107016"/>
                  </a:cubicBezTo>
                  <a:lnTo>
                    <a:pt x="2810116" y="101890"/>
                  </a:lnTo>
                  <a:cubicBezTo>
                    <a:pt x="2799864" y="94201"/>
                    <a:pt x="2751167" y="67034"/>
                    <a:pt x="2747579" y="58319"/>
                  </a:cubicBezTo>
                  <a:lnTo>
                    <a:pt x="2750142" y="58319"/>
                  </a:lnTo>
                  <a:cubicBezTo>
                    <a:pt x="2762444" y="56782"/>
                    <a:pt x="2774746" y="54731"/>
                    <a:pt x="2787049" y="53193"/>
                  </a:cubicBezTo>
                  <a:cubicBezTo>
                    <a:pt x="2784486" y="39353"/>
                    <a:pt x="2771158" y="39353"/>
                    <a:pt x="2762957" y="32177"/>
                  </a:cubicBezTo>
                  <a:cubicBezTo>
                    <a:pt x="2784486" y="30639"/>
                    <a:pt x="2806527" y="29614"/>
                    <a:pt x="2828056" y="28076"/>
                  </a:cubicBezTo>
                  <a:cubicBezTo>
                    <a:pt x="2833695" y="25513"/>
                    <a:pt x="2839334" y="22950"/>
                    <a:pt x="2845485" y="19875"/>
                  </a:cubicBezTo>
                  <a:cubicBezTo>
                    <a:pt x="2862913" y="21412"/>
                    <a:pt x="2879829" y="23463"/>
                    <a:pt x="2897257" y="25001"/>
                  </a:cubicBezTo>
                  <a:cubicBezTo>
                    <a:pt x="2909047" y="21412"/>
                    <a:pt x="2919299" y="17824"/>
                    <a:pt x="2931601" y="25001"/>
                  </a:cubicBezTo>
                  <a:cubicBezTo>
                    <a:pt x="2932626" y="31664"/>
                    <a:pt x="2932114" y="31664"/>
                    <a:pt x="2936727" y="34227"/>
                  </a:cubicBezTo>
                  <a:cubicBezTo>
                    <a:pt x="2943391" y="36790"/>
                    <a:pt x="2949029" y="33202"/>
                    <a:pt x="2954155" y="30127"/>
                  </a:cubicBezTo>
                  <a:cubicBezTo>
                    <a:pt x="2954668" y="29101"/>
                    <a:pt x="2955181" y="28589"/>
                    <a:pt x="2955693" y="27564"/>
                  </a:cubicBezTo>
                  <a:cubicBezTo>
                    <a:pt x="2954155" y="22950"/>
                    <a:pt x="2953130" y="18849"/>
                    <a:pt x="2951592" y="14236"/>
                  </a:cubicBezTo>
                  <a:cubicBezTo>
                    <a:pt x="2987987" y="3984"/>
                    <a:pt x="3101271" y="-5243"/>
                    <a:pt x="3146379" y="3472"/>
                  </a:cubicBezTo>
                  <a:cubicBezTo>
                    <a:pt x="3157144" y="7060"/>
                    <a:pt x="3167396" y="10648"/>
                    <a:pt x="3178160" y="14236"/>
                  </a:cubicBezTo>
                  <a:cubicBezTo>
                    <a:pt x="3193538" y="14749"/>
                    <a:pt x="3208916" y="15261"/>
                    <a:pt x="3224807" y="15774"/>
                  </a:cubicBezTo>
                  <a:cubicBezTo>
                    <a:pt x="3234546" y="20387"/>
                    <a:pt x="3244286" y="24488"/>
                    <a:pt x="3254025" y="29101"/>
                  </a:cubicBezTo>
                  <a:cubicBezTo>
                    <a:pt x="3258638" y="32690"/>
                    <a:pt x="3257613" y="39866"/>
                    <a:pt x="3263251" y="42429"/>
                  </a:cubicBezTo>
                  <a:cubicBezTo>
                    <a:pt x="3285806" y="52681"/>
                    <a:pt x="3313486" y="38841"/>
                    <a:pt x="3329377" y="57294"/>
                  </a:cubicBezTo>
                  <a:cubicBezTo>
                    <a:pt x="3327839" y="58319"/>
                    <a:pt x="3326814" y="58832"/>
                    <a:pt x="3325276" y="59857"/>
                  </a:cubicBezTo>
                  <a:cubicBezTo>
                    <a:pt x="3261714" y="94714"/>
                    <a:pt x="3138178" y="70109"/>
                    <a:pt x="3073078" y="103428"/>
                  </a:cubicBezTo>
                  <a:cubicBezTo>
                    <a:pt x="3073590" y="105478"/>
                    <a:pt x="3074103" y="108041"/>
                    <a:pt x="3074616" y="110092"/>
                  </a:cubicBezTo>
                  <a:cubicBezTo>
                    <a:pt x="3099220" y="110604"/>
                    <a:pt x="3124338" y="101378"/>
                    <a:pt x="3147405" y="96764"/>
                  </a:cubicBezTo>
                  <a:cubicBezTo>
                    <a:pt x="3175597" y="91126"/>
                    <a:pt x="3213530" y="94201"/>
                    <a:pt x="3241723" y="96764"/>
                  </a:cubicBezTo>
                  <a:cubicBezTo>
                    <a:pt x="3240697" y="98302"/>
                    <a:pt x="3240185" y="99327"/>
                    <a:pt x="3239160" y="100865"/>
                  </a:cubicBezTo>
                  <a:cubicBezTo>
                    <a:pt x="3225319" y="104966"/>
                    <a:pt x="3205328" y="113167"/>
                    <a:pt x="3196614" y="123419"/>
                  </a:cubicBezTo>
                  <a:cubicBezTo>
                    <a:pt x="3197127" y="125470"/>
                    <a:pt x="3197639" y="128033"/>
                    <a:pt x="3198152" y="130083"/>
                  </a:cubicBezTo>
                  <a:cubicBezTo>
                    <a:pt x="3241723" y="129058"/>
                    <a:pt x="3283755" y="83437"/>
                    <a:pt x="3313486" y="90100"/>
                  </a:cubicBezTo>
                  <a:cubicBezTo>
                    <a:pt x="3315024" y="91638"/>
                    <a:pt x="3317074" y="93689"/>
                    <a:pt x="3318612" y="95226"/>
                  </a:cubicBezTo>
                  <a:lnTo>
                    <a:pt x="3318612" y="105991"/>
                  </a:lnTo>
                  <a:cubicBezTo>
                    <a:pt x="3303234" y="123932"/>
                    <a:pt x="3287856" y="142385"/>
                    <a:pt x="3271966" y="160326"/>
                  </a:cubicBezTo>
                  <a:lnTo>
                    <a:pt x="3271966" y="169040"/>
                  </a:lnTo>
                  <a:close/>
                </a:path>
              </a:pathLst>
            </a:custGeom>
            <a:grpFill/>
            <a:ln w="1281" cap="flat">
              <a:solidFill>
                <a:srgbClr val="FFFFFF"/>
              </a:solidFill>
              <a:prstDash val="solid"/>
              <a:miter/>
            </a:ln>
          </p:spPr>
          <p:txBody>
            <a:bodyPr rtlCol="0" anchor="ctr"/>
            <a:lstStyle/>
            <a:p>
              <a:endParaRPr lang="en-US">
                <a:latin typeface="+mj-lt"/>
              </a:endParaRPr>
            </a:p>
          </p:txBody>
        </p:sp>
      </p:grpSp>
      <p:sp>
        <p:nvSpPr>
          <p:cNvPr id="7" name="TextBox 6">
            <a:extLst>
              <a:ext uri="{FF2B5EF4-FFF2-40B4-BE49-F238E27FC236}">
                <a16:creationId xmlns:a16="http://schemas.microsoft.com/office/drawing/2014/main" id="{E6343795-8A67-5C42-8E9E-D79632D9CB3C}"/>
              </a:ext>
            </a:extLst>
          </p:cNvPr>
          <p:cNvSpPr txBox="1"/>
          <p:nvPr/>
        </p:nvSpPr>
        <p:spPr>
          <a:xfrm>
            <a:off x="1427926" y="676028"/>
            <a:ext cx="4655127" cy="461665"/>
          </a:xfrm>
          <a:prstGeom prst="rect">
            <a:avLst/>
          </a:prstGeom>
          <a:noFill/>
        </p:spPr>
        <p:txBody>
          <a:bodyPr wrap="square" rtlCol="0">
            <a:spAutoFit/>
          </a:bodyPr>
          <a:lstStyle/>
          <a:p>
            <a:r>
              <a:rPr lang="en-US" sz="2400" b="1" dirty="0">
                <a:solidFill>
                  <a:schemeClr val="accent1"/>
                </a:solidFill>
                <a:latin typeface="+mj-lt"/>
              </a:rPr>
              <a:t>OUR CLIENTS</a:t>
            </a:r>
          </a:p>
        </p:txBody>
      </p:sp>
      <p:sp>
        <p:nvSpPr>
          <p:cNvPr id="8" name="TextBox 7">
            <a:extLst>
              <a:ext uri="{FF2B5EF4-FFF2-40B4-BE49-F238E27FC236}">
                <a16:creationId xmlns:a16="http://schemas.microsoft.com/office/drawing/2014/main" id="{C56E0012-B256-8E4D-BE48-DBD0B81FAD3D}"/>
              </a:ext>
            </a:extLst>
          </p:cNvPr>
          <p:cNvSpPr txBox="1"/>
          <p:nvPr/>
        </p:nvSpPr>
        <p:spPr>
          <a:xfrm>
            <a:off x="1427925" y="1193092"/>
            <a:ext cx="4655127" cy="307777"/>
          </a:xfrm>
          <a:prstGeom prst="rect">
            <a:avLst/>
          </a:prstGeom>
          <a:noFill/>
        </p:spPr>
        <p:txBody>
          <a:bodyPr wrap="square" rtlCol="0">
            <a:spAutoFit/>
          </a:bodyPr>
          <a:lstStyle/>
          <a:p>
            <a:r>
              <a:rPr lang="en-US" sz="1400">
                <a:solidFill>
                  <a:schemeClr val="bg1">
                    <a:lumMod val="65000"/>
                  </a:schemeClr>
                </a:solidFill>
                <a:latin typeface="+mj-lt"/>
                <a:ea typeface="Open Sans" panose="020B0606030504020204" pitchFamily="34" charset="0"/>
                <a:cs typeface="Open Sans" panose="020B0606030504020204" pitchFamily="34" charset="0"/>
              </a:rPr>
              <a:t>Here are Our Clients From</a:t>
            </a:r>
          </a:p>
        </p:txBody>
      </p:sp>
      <p:sp>
        <p:nvSpPr>
          <p:cNvPr id="9" name="TextBox 8">
            <a:extLst>
              <a:ext uri="{FF2B5EF4-FFF2-40B4-BE49-F238E27FC236}">
                <a16:creationId xmlns:a16="http://schemas.microsoft.com/office/drawing/2014/main" id="{74DBF468-CFE2-7C48-9581-E50629B02EC5}"/>
              </a:ext>
            </a:extLst>
          </p:cNvPr>
          <p:cNvSpPr txBox="1"/>
          <p:nvPr/>
        </p:nvSpPr>
        <p:spPr>
          <a:xfrm>
            <a:off x="9155573" y="3028277"/>
            <a:ext cx="2395961" cy="2836289"/>
          </a:xfrm>
          <a:prstGeom prst="rect">
            <a:avLst/>
          </a:prstGeom>
          <a:noFill/>
        </p:spPr>
        <p:txBody>
          <a:bodyPr wrap="square" rtlCol="0">
            <a:spAutoFit/>
          </a:bodyPr>
          <a:lstStyle/>
          <a:p>
            <a:pPr>
              <a:lnSpc>
                <a:spcPct val="150000"/>
              </a:lnSpc>
            </a:pPr>
            <a:r>
              <a:rPr lang="en-US" sz="1000" spc="50">
                <a:solidFill>
                  <a:schemeClr val="bg1">
                    <a:lumMod val="65000"/>
                  </a:schemeClr>
                </a:solidFill>
                <a:latin typeface="+mj-lt"/>
                <a:ea typeface="Open Sans Light" panose="020B0306030504020204" pitchFamily="34" charset="0"/>
                <a:cs typeface="Open Sans Light" panose="020B0306030504020204" pitchFamily="34" charset="0"/>
              </a:rPr>
              <a:t>This template is absolutely amazing, great design, a very smart and good layout with an unbelievable messages. This is good for present a good company, apps presentation or using this for education, business presentation, and others. I believe the designer who creates this design is really smart, handsome and professional.</a:t>
            </a:r>
          </a:p>
        </p:txBody>
      </p:sp>
      <p:grpSp>
        <p:nvGrpSpPr>
          <p:cNvPr id="13" name="Group 12">
            <a:extLst>
              <a:ext uri="{FF2B5EF4-FFF2-40B4-BE49-F238E27FC236}">
                <a16:creationId xmlns:a16="http://schemas.microsoft.com/office/drawing/2014/main" id="{422E97EE-28F5-D046-9356-0B540FD95537}"/>
              </a:ext>
            </a:extLst>
          </p:cNvPr>
          <p:cNvGrpSpPr/>
          <p:nvPr/>
        </p:nvGrpSpPr>
        <p:grpSpPr>
          <a:xfrm rot="16200000">
            <a:off x="810446" y="6101116"/>
            <a:ext cx="408561" cy="446920"/>
            <a:chOff x="5303095" y="5299491"/>
            <a:chExt cx="676102" cy="739580"/>
          </a:xfrm>
        </p:grpSpPr>
        <p:sp>
          <p:nvSpPr>
            <p:cNvPr id="14" name="Rectangle 13">
              <a:extLst>
                <a:ext uri="{FF2B5EF4-FFF2-40B4-BE49-F238E27FC236}">
                  <a16:creationId xmlns:a16="http://schemas.microsoft.com/office/drawing/2014/main" id="{D35911C0-F324-914D-A297-74EEE490BC02}"/>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Freeform 14">
              <a:extLst>
                <a:ext uri="{FF2B5EF4-FFF2-40B4-BE49-F238E27FC236}">
                  <a16:creationId xmlns:a16="http://schemas.microsoft.com/office/drawing/2014/main" id="{85B16269-3D4D-5746-948F-24D8E026F9D4}"/>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16" name="TextBox 15">
            <a:extLst>
              <a:ext uri="{FF2B5EF4-FFF2-40B4-BE49-F238E27FC236}">
                <a16:creationId xmlns:a16="http://schemas.microsoft.com/office/drawing/2014/main" id="{DEF06344-C391-C742-AD2A-A5483E46D435}"/>
              </a:ext>
            </a:extLst>
          </p:cNvPr>
          <p:cNvSpPr txBox="1"/>
          <p:nvPr/>
        </p:nvSpPr>
        <p:spPr>
          <a:xfrm>
            <a:off x="1427925" y="6181632"/>
            <a:ext cx="3460653" cy="257315"/>
          </a:xfrm>
          <a:prstGeom prst="rect">
            <a:avLst/>
          </a:prstGeom>
          <a:noFill/>
        </p:spPr>
        <p:txBody>
          <a:bodyPr wrap="square" rtlCol="0">
            <a:spAutoFit/>
          </a:bodyPr>
          <a:lstStyle/>
          <a:p>
            <a:pPr>
              <a:lnSpc>
                <a:spcPct val="150000"/>
              </a:lnSpc>
            </a:pPr>
            <a:r>
              <a:rPr lang="en-US" sz="8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sp>
        <p:nvSpPr>
          <p:cNvPr id="17" name="Rectangle 16">
            <a:extLst>
              <a:ext uri="{FF2B5EF4-FFF2-40B4-BE49-F238E27FC236}">
                <a16:creationId xmlns:a16="http://schemas.microsoft.com/office/drawing/2014/main" id="{BB50AD5D-744E-BF47-8CA8-A10873323787}"/>
              </a:ext>
            </a:extLst>
          </p:cNvPr>
          <p:cNvSpPr/>
          <p:nvPr/>
        </p:nvSpPr>
        <p:spPr>
          <a:xfrm>
            <a:off x="9265218" y="2203"/>
            <a:ext cx="856527" cy="1350435"/>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0" name="Merge 19">
            <a:extLst>
              <a:ext uri="{FF2B5EF4-FFF2-40B4-BE49-F238E27FC236}">
                <a16:creationId xmlns:a16="http://schemas.microsoft.com/office/drawing/2014/main" id="{2AA8B84A-3408-A549-A4FB-9ECC8C30A6E2}"/>
              </a:ext>
            </a:extLst>
          </p:cNvPr>
          <p:cNvSpPr/>
          <p:nvPr/>
        </p:nvSpPr>
        <p:spPr>
          <a:xfrm>
            <a:off x="1185964" y="2577227"/>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4" name="Merge 23">
            <a:extLst>
              <a:ext uri="{FF2B5EF4-FFF2-40B4-BE49-F238E27FC236}">
                <a16:creationId xmlns:a16="http://schemas.microsoft.com/office/drawing/2014/main" id="{D17A8C8A-1486-3D4D-A8D0-F2DA6BC2ABC3}"/>
              </a:ext>
            </a:extLst>
          </p:cNvPr>
          <p:cNvSpPr/>
          <p:nvPr/>
        </p:nvSpPr>
        <p:spPr>
          <a:xfrm>
            <a:off x="603992" y="2455692"/>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5" name="Merge 24">
            <a:extLst>
              <a:ext uri="{FF2B5EF4-FFF2-40B4-BE49-F238E27FC236}">
                <a16:creationId xmlns:a16="http://schemas.microsoft.com/office/drawing/2014/main" id="{01F92882-720C-2349-AECA-EB0ACB62A4E9}"/>
              </a:ext>
            </a:extLst>
          </p:cNvPr>
          <p:cNvSpPr/>
          <p:nvPr/>
        </p:nvSpPr>
        <p:spPr>
          <a:xfrm>
            <a:off x="1437369" y="3265920"/>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6" name="Merge 25">
            <a:extLst>
              <a:ext uri="{FF2B5EF4-FFF2-40B4-BE49-F238E27FC236}">
                <a16:creationId xmlns:a16="http://schemas.microsoft.com/office/drawing/2014/main" id="{78DA70C2-1768-9540-ACE9-1723763F463D}"/>
              </a:ext>
            </a:extLst>
          </p:cNvPr>
          <p:cNvSpPr/>
          <p:nvPr/>
        </p:nvSpPr>
        <p:spPr>
          <a:xfrm>
            <a:off x="1981379" y="3358518"/>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7" name="Merge 26">
            <a:extLst>
              <a:ext uri="{FF2B5EF4-FFF2-40B4-BE49-F238E27FC236}">
                <a16:creationId xmlns:a16="http://schemas.microsoft.com/office/drawing/2014/main" id="{A55EB9A7-7709-684F-98CE-D8FD15F8F818}"/>
              </a:ext>
            </a:extLst>
          </p:cNvPr>
          <p:cNvSpPr/>
          <p:nvPr/>
        </p:nvSpPr>
        <p:spPr>
          <a:xfrm>
            <a:off x="3107928" y="2031101"/>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8" name="Merge 27">
            <a:extLst>
              <a:ext uri="{FF2B5EF4-FFF2-40B4-BE49-F238E27FC236}">
                <a16:creationId xmlns:a16="http://schemas.microsoft.com/office/drawing/2014/main" id="{225506D4-E082-0040-A2AA-26E56C9A705C}"/>
              </a:ext>
            </a:extLst>
          </p:cNvPr>
          <p:cNvSpPr/>
          <p:nvPr/>
        </p:nvSpPr>
        <p:spPr>
          <a:xfrm>
            <a:off x="2583262" y="4656756"/>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9" name="Merge 28">
            <a:extLst>
              <a:ext uri="{FF2B5EF4-FFF2-40B4-BE49-F238E27FC236}">
                <a16:creationId xmlns:a16="http://schemas.microsoft.com/office/drawing/2014/main" id="{CD7C993F-9B63-E04E-84B1-D80CD83350AF}"/>
              </a:ext>
            </a:extLst>
          </p:cNvPr>
          <p:cNvSpPr/>
          <p:nvPr/>
        </p:nvSpPr>
        <p:spPr>
          <a:xfrm>
            <a:off x="4533940" y="3756009"/>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0" name="Merge 29">
            <a:extLst>
              <a:ext uri="{FF2B5EF4-FFF2-40B4-BE49-F238E27FC236}">
                <a16:creationId xmlns:a16="http://schemas.microsoft.com/office/drawing/2014/main" id="{3DE68606-7721-3447-B1B7-1B1A6ABA6D29}"/>
              </a:ext>
            </a:extLst>
          </p:cNvPr>
          <p:cNvSpPr/>
          <p:nvPr/>
        </p:nvSpPr>
        <p:spPr>
          <a:xfrm>
            <a:off x="4307890" y="4041425"/>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1" name="Merge 30">
            <a:extLst>
              <a:ext uri="{FF2B5EF4-FFF2-40B4-BE49-F238E27FC236}">
                <a16:creationId xmlns:a16="http://schemas.microsoft.com/office/drawing/2014/main" id="{F44E55E8-EB0D-984D-BBD2-7A676F6E8452}"/>
              </a:ext>
            </a:extLst>
          </p:cNvPr>
          <p:cNvSpPr/>
          <p:nvPr/>
        </p:nvSpPr>
        <p:spPr>
          <a:xfrm>
            <a:off x="5009224" y="3177347"/>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2" name="Merge 31">
            <a:extLst>
              <a:ext uri="{FF2B5EF4-FFF2-40B4-BE49-F238E27FC236}">
                <a16:creationId xmlns:a16="http://schemas.microsoft.com/office/drawing/2014/main" id="{7E29CE0E-F855-FD48-892E-E759486B0996}"/>
              </a:ext>
            </a:extLst>
          </p:cNvPr>
          <p:cNvSpPr/>
          <p:nvPr/>
        </p:nvSpPr>
        <p:spPr>
          <a:xfrm>
            <a:off x="5488507" y="2999704"/>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3" name="Merge 32">
            <a:extLst>
              <a:ext uri="{FF2B5EF4-FFF2-40B4-BE49-F238E27FC236}">
                <a16:creationId xmlns:a16="http://schemas.microsoft.com/office/drawing/2014/main" id="{C4A45F1D-220C-4045-99F8-7C17A9DFE1C0}"/>
              </a:ext>
            </a:extLst>
          </p:cNvPr>
          <p:cNvSpPr/>
          <p:nvPr/>
        </p:nvSpPr>
        <p:spPr>
          <a:xfrm>
            <a:off x="7502502" y="5075530"/>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4" name="Merge 33">
            <a:extLst>
              <a:ext uri="{FF2B5EF4-FFF2-40B4-BE49-F238E27FC236}">
                <a16:creationId xmlns:a16="http://schemas.microsoft.com/office/drawing/2014/main" id="{3409BD3A-14CE-2F47-B7D9-9101282C46A7}"/>
              </a:ext>
            </a:extLst>
          </p:cNvPr>
          <p:cNvSpPr/>
          <p:nvPr/>
        </p:nvSpPr>
        <p:spPr>
          <a:xfrm>
            <a:off x="6530229" y="2328372"/>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35" name="Merge 34">
            <a:extLst>
              <a:ext uri="{FF2B5EF4-FFF2-40B4-BE49-F238E27FC236}">
                <a16:creationId xmlns:a16="http://schemas.microsoft.com/office/drawing/2014/main" id="{6FAF5256-C8D9-E940-B0A2-6E2E3457F191}"/>
              </a:ext>
            </a:extLst>
          </p:cNvPr>
          <p:cNvSpPr/>
          <p:nvPr/>
        </p:nvSpPr>
        <p:spPr>
          <a:xfrm>
            <a:off x="6981642" y="4549792"/>
            <a:ext cx="174750" cy="174750"/>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nvGrpSpPr>
          <p:cNvPr id="36" name="Group 35">
            <a:extLst>
              <a:ext uri="{FF2B5EF4-FFF2-40B4-BE49-F238E27FC236}">
                <a16:creationId xmlns:a16="http://schemas.microsoft.com/office/drawing/2014/main" id="{5B0AE973-948E-4EAC-917B-5C251C4C9FA6}"/>
              </a:ext>
            </a:extLst>
          </p:cNvPr>
          <p:cNvGrpSpPr/>
          <p:nvPr/>
        </p:nvGrpSpPr>
        <p:grpSpPr>
          <a:xfrm>
            <a:off x="467124" y="443345"/>
            <a:ext cx="432805" cy="503465"/>
            <a:chOff x="2844101" y="2083292"/>
            <a:chExt cx="591649" cy="688242"/>
          </a:xfrm>
        </p:grpSpPr>
        <p:sp>
          <p:nvSpPr>
            <p:cNvPr id="37" name="Freeform: Shape 36">
              <a:extLst>
                <a:ext uri="{FF2B5EF4-FFF2-40B4-BE49-F238E27FC236}">
                  <a16:creationId xmlns:a16="http://schemas.microsoft.com/office/drawing/2014/main" id="{86A02564-BDAB-44D0-A03F-1F15BD6A2BC9}"/>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38" name="Oval 37">
              <a:extLst>
                <a:ext uri="{FF2B5EF4-FFF2-40B4-BE49-F238E27FC236}">
                  <a16:creationId xmlns:a16="http://schemas.microsoft.com/office/drawing/2014/main" id="{FE9B140F-7F3B-464A-A048-BA0873F0B88D}"/>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334511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a:extLst>
              <a:ext uri="{FF2B5EF4-FFF2-40B4-BE49-F238E27FC236}">
                <a16:creationId xmlns:a16="http://schemas.microsoft.com/office/drawing/2014/main" id="{9C0730A0-DCC4-4809-93FA-3EBD73B53351}"/>
              </a:ext>
            </a:extLst>
          </p:cNvPr>
          <p:cNvPicPr>
            <a:picLocks noGrp="1" noChangeAspect="1"/>
          </p:cNvPicPr>
          <p:nvPr>
            <p:ph type="pic" sz="quarter" idx="14"/>
          </p:nvPr>
        </p:nvPicPr>
        <p:blipFill rotWithShape="1">
          <a:blip r:embed="rId2"/>
          <a:srcRect l="15287" t="8461" r="33243" b="8858"/>
          <a:stretch/>
        </p:blipFill>
        <p:spPr>
          <a:xfrm>
            <a:off x="5829268" y="2386891"/>
            <a:ext cx="4150442" cy="3750576"/>
          </a:xfrm>
        </p:spPr>
      </p:pic>
      <p:pic>
        <p:nvPicPr>
          <p:cNvPr id="5" name="Picture Placeholder 4">
            <a:extLst>
              <a:ext uri="{FF2B5EF4-FFF2-40B4-BE49-F238E27FC236}">
                <a16:creationId xmlns:a16="http://schemas.microsoft.com/office/drawing/2014/main" id="{DF2B390B-E059-4CB2-80A6-0AEE1161480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0208" b="40208"/>
          <a:stretch>
            <a:fillRect/>
          </a:stretch>
        </p:blipFill>
        <p:spPr/>
      </p:pic>
      <p:sp>
        <p:nvSpPr>
          <p:cNvPr id="2" name="Rectangle 1">
            <a:extLst>
              <a:ext uri="{FF2B5EF4-FFF2-40B4-BE49-F238E27FC236}">
                <a16:creationId xmlns:a16="http://schemas.microsoft.com/office/drawing/2014/main" id="{E5A03FA6-B7C7-BE41-A01F-1FA9A0E1275C}"/>
              </a:ext>
            </a:extLst>
          </p:cNvPr>
          <p:cNvSpPr/>
          <p:nvPr/>
        </p:nvSpPr>
        <p:spPr>
          <a:xfrm>
            <a:off x="0" y="-709"/>
            <a:ext cx="12192000" cy="2387600"/>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7" name="TextBox 6">
            <a:extLst>
              <a:ext uri="{FF2B5EF4-FFF2-40B4-BE49-F238E27FC236}">
                <a16:creationId xmlns:a16="http://schemas.microsoft.com/office/drawing/2014/main" id="{5C605CDB-549D-7B4A-A54C-B624A4A3172D}"/>
              </a:ext>
            </a:extLst>
          </p:cNvPr>
          <p:cNvSpPr txBox="1"/>
          <p:nvPr/>
        </p:nvSpPr>
        <p:spPr>
          <a:xfrm>
            <a:off x="2363727" y="833956"/>
            <a:ext cx="4655127" cy="461665"/>
          </a:xfrm>
          <a:prstGeom prst="rect">
            <a:avLst/>
          </a:prstGeom>
          <a:noFill/>
        </p:spPr>
        <p:txBody>
          <a:bodyPr wrap="square" rtlCol="0">
            <a:spAutoFit/>
          </a:bodyPr>
          <a:lstStyle/>
          <a:p>
            <a:r>
              <a:rPr lang="en-US" sz="2400" b="1" dirty="0">
                <a:solidFill>
                  <a:schemeClr val="bg1"/>
                </a:solidFill>
                <a:latin typeface="+mj-lt"/>
              </a:rPr>
              <a:t>CONTACT US</a:t>
            </a:r>
          </a:p>
        </p:txBody>
      </p:sp>
      <p:sp>
        <p:nvSpPr>
          <p:cNvPr id="8" name="TextBox 7">
            <a:extLst>
              <a:ext uri="{FF2B5EF4-FFF2-40B4-BE49-F238E27FC236}">
                <a16:creationId xmlns:a16="http://schemas.microsoft.com/office/drawing/2014/main" id="{4B38C7CA-3E3B-2140-9C9A-67D7F1DB7276}"/>
              </a:ext>
            </a:extLst>
          </p:cNvPr>
          <p:cNvSpPr txBox="1"/>
          <p:nvPr/>
        </p:nvSpPr>
        <p:spPr>
          <a:xfrm>
            <a:off x="2363727" y="1283258"/>
            <a:ext cx="4655127" cy="307777"/>
          </a:xfrm>
          <a:prstGeom prst="rect">
            <a:avLst/>
          </a:prstGeom>
          <a:noFill/>
        </p:spPr>
        <p:txBody>
          <a:bodyPr wrap="square" rtlCol="0">
            <a:spAutoFit/>
          </a:bodyPr>
          <a:lstStyle/>
          <a:p>
            <a:r>
              <a:rPr lang="en-US" sz="1400" dirty="0">
                <a:solidFill>
                  <a:schemeClr val="bg1"/>
                </a:solidFill>
                <a:latin typeface="+mj-lt"/>
                <a:ea typeface="Open Sans" panose="020B0606030504020204" pitchFamily="34" charset="0"/>
                <a:cs typeface="Open Sans" panose="020B0606030504020204" pitchFamily="34" charset="0"/>
              </a:rPr>
              <a:t>Get in touch with us</a:t>
            </a:r>
          </a:p>
        </p:txBody>
      </p:sp>
      <p:sp>
        <p:nvSpPr>
          <p:cNvPr id="9" name="TextBox 8">
            <a:extLst>
              <a:ext uri="{FF2B5EF4-FFF2-40B4-BE49-F238E27FC236}">
                <a16:creationId xmlns:a16="http://schemas.microsoft.com/office/drawing/2014/main" id="{71B9F217-BD60-E94E-BD82-C4402FBB55DF}"/>
              </a:ext>
            </a:extLst>
          </p:cNvPr>
          <p:cNvSpPr txBox="1"/>
          <p:nvPr/>
        </p:nvSpPr>
        <p:spPr>
          <a:xfrm>
            <a:off x="1427925" y="3567766"/>
            <a:ext cx="3460653" cy="422295"/>
          </a:xfrm>
          <a:prstGeom prst="rect">
            <a:avLst/>
          </a:prstGeom>
          <a:noFill/>
        </p:spPr>
        <p:txBody>
          <a:bodyPr wrap="square" rtlCol="0">
            <a:spAutoFit/>
          </a:bodyPr>
          <a:lstStyle/>
          <a:p>
            <a:pPr>
              <a:lnSpc>
                <a:spcPct val="150000"/>
              </a:lnSpc>
            </a:pPr>
            <a:r>
              <a:rPr lang="en-US" sz="1600" b="1" spc="50" dirty="0">
                <a:solidFill>
                  <a:schemeClr val="accent3"/>
                </a:solidFill>
                <a:latin typeface="+mj-lt"/>
                <a:ea typeface="Open Sans Semibold" panose="020B0606030504020204" pitchFamily="34" charset="0"/>
                <a:cs typeface="Open Sans Semibold" panose="020B0606030504020204" pitchFamily="34" charset="0"/>
              </a:rPr>
              <a:t>Headquarter 1 in USA</a:t>
            </a:r>
          </a:p>
        </p:txBody>
      </p:sp>
      <p:sp>
        <p:nvSpPr>
          <p:cNvPr id="14" name="TextBox 13">
            <a:extLst>
              <a:ext uri="{FF2B5EF4-FFF2-40B4-BE49-F238E27FC236}">
                <a16:creationId xmlns:a16="http://schemas.microsoft.com/office/drawing/2014/main" id="{CDE39900-CFC2-2E43-A0FE-F36C1FA61727}"/>
              </a:ext>
            </a:extLst>
          </p:cNvPr>
          <p:cNvSpPr txBox="1"/>
          <p:nvPr/>
        </p:nvSpPr>
        <p:spPr>
          <a:xfrm>
            <a:off x="1427925" y="4063450"/>
            <a:ext cx="3460653" cy="573106"/>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latin typeface="+mj-lt"/>
                <a:ea typeface="Open Sans" panose="020B0606030504020204" pitchFamily="34" charset="0"/>
                <a:cs typeface="Open Sans" panose="020B0606030504020204" pitchFamily="34" charset="0"/>
              </a:rPr>
              <a:t>93  </a:t>
            </a:r>
            <a:r>
              <a:rPr lang="en-US" sz="1100" dirty="0" err="1">
                <a:solidFill>
                  <a:schemeClr val="tx1">
                    <a:lumMod val="50000"/>
                    <a:lumOff val="50000"/>
                  </a:schemeClr>
                </a:solidFill>
                <a:latin typeface="+mj-lt"/>
                <a:ea typeface="Open Sans" panose="020B0606030504020204" pitchFamily="34" charset="0"/>
                <a:cs typeface="Open Sans" panose="020B0606030504020204" pitchFamily="34" charset="0"/>
              </a:rPr>
              <a:t>Caerfai</a:t>
            </a:r>
            <a:r>
              <a:rPr lang="en-US" sz="1100" dirty="0">
                <a:solidFill>
                  <a:schemeClr val="tx1">
                    <a:lumMod val="50000"/>
                    <a:lumOff val="50000"/>
                  </a:schemeClr>
                </a:solidFill>
                <a:latin typeface="+mj-lt"/>
                <a:ea typeface="Open Sans" panose="020B0606030504020204" pitchFamily="34" charset="0"/>
                <a:cs typeface="Open Sans" panose="020B0606030504020204" pitchFamily="34" charset="0"/>
              </a:rPr>
              <a:t> Bay Road, 2341</a:t>
            </a:r>
          </a:p>
          <a:p>
            <a:pPr>
              <a:lnSpc>
                <a:spcPct val="150000"/>
              </a:lnSpc>
            </a:pPr>
            <a:r>
              <a:rPr lang="en-US" sz="1100" dirty="0">
                <a:solidFill>
                  <a:schemeClr val="tx1">
                    <a:lumMod val="50000"/>
                    <a:lumOff val="50000"/>
                  </a:schemeClr>
                </a:solidFill>
                <a:latin typeface="+mj-lt"/>
                <a:ea typeface="Open Sans" panose="020B0606030504020204" pitchFamily="34" charset="0"/>
                <a:cs typeface="Open Sans" panose="020B0606030504020204" pitchFamily="34" charset="0"/>
              </a:rPr>
              <a:t>TEVERSAL, NG17 8DA</a:t>
            </a:r>
          </a:p>
        </p:txBody>
      </p:sp>
      <p:sp>
        <p:nvSpPr>
          <p:cNvPr id="15" name="TextBox 14">
            <a:extLst>
              <a:ext uri="{FF2B5EF4-FFF2-40B4-BE49-F238E27FC236}">
                <a16:creationId xmlns:a16="http://schemas.microsoft.com/office/drawing/2014/main" id="{FAF1DD75-5F07-7E40-8718-547456733329}"/>
              </a:ext>
            </a:extLst>
          </p:cNvPr>
          <p:cNvSpPr txBox="1"/>
          <p:nvPr/>
        </p:nvSpPr>
        <p:spPr>
          <a:xfrm>
            <a:off x="1427925" y="4709945"/>
            <a:ext cx="3460653" cy="573106"/>
          </a:xfrm>
          <a:prstGeom prst="rect">
            <a:avLst/>
          </a:prstGeom>
          <a:noFill/>
        </p:spPr>
        <p:txBody>
          <a:bodyPr wrap="square" rtlCol="0">
            <a:spAutoFit/>
          </a:bodyPr>
          <a:lstStyle/>
          <a:p>
            <a:pPr>
              <a:lnSpc>
                <a:spcPct val="150000"/>
              </a:lnSpc>
            </a:pPr>
            <a:r>
              <a:rPr lang="en-US" sz="1100">
                <a:solidFill>
                  <a:schemeClr val="tx1">
                    <a:lumMod val="50000"/>
                    <a:lumOff val="50000"/>
                  </a:schemeClr>
                </a:solidFill>
                <a:latin typeface="+mj-lt"/>
                <a:ea typeface="Open Sans" panose="020B0606030504020204" pitchFamily="34" charset="0"/>
                <a:cs typeface="Open Sans" panose="020B0606030504020204" pitchFamily="34" charset="0"/>
              </a:rPr>
              <a:t>P: 077 0730 9677</a:t>
            </a:r>
          </a:p>
          <a:p>
            <a:pPr>
              <a:lnSpc>
                <a:spcPct val="150000"/>
              </a:lnSpc>
            </a:pPr>
            <a:r>
              <a:rPr lang="en-US" sz="1100">
                <a:solidFill>
                  <a:schemeClr val="tx1">
                    <a:lumMod val="50000"/>
                    <a:lumOff val="50000"/>
                  </a:schemeClr>
                </a:solidFill>
                <a:latin typeface="+mj-lt"/>
                <a:ea typeface="Open Sans" panose="020B0606030504020204" pitchFamily="34" charset="0"/>
                <a:cs typeface="Open Sans" panose="020B0606030504020204" pitchFamily="34" charset="0"/>
              </a:rPr>
              <a:t>E: info@company.com</a:t>
            </a:r>
          </a:p>
        </p:txBody>
      </p:sp>
      <p:grpSp>
        <p:nvGrpSpPr>
          <p:cNvPr id="16" name="Graphic 2">
            <a:extLst>
              <a:ext uri="{FF2B5EF4-FFF2-40B4-BE49-F238E27FC236}">
                <a16:creationId xmlns:a16="http://schemas.microsoft.com/office/drawing/2014/main" id="{1E8822CF-A22C-984A-A1D9-7FB2EBCB2EEF}"/>
              </a:ext>
            </a:extLst>
          </p:cNvPr>
          <p:cNvGrpSpPr/>
          <p:nvPr/>
        </p:nvGrpSpPr>
        <p:grpSpPr>
          <a:xfrm>
            <a:off x="1496506" y="2912413"/>
            <a:ext cx="548194" cy="593928"/>
            <a:chOff x="4832400" y="2810251"/>
            <a:chExt cx="489644" cy="530493"/>
          </a:xfrm>
          <a:solidFill>
            <a:schemeClr val="accent2"/>
          </a:solidFill>
        </p:grpSpPr>
        <p:sp>
          <p:nvSpPr>
            <p:cNvPr id="17" name="Freeform 16">
              <a:extLst>
                <a:ext uri="{FF2B5EF4-FFF2-40B4-BE49-F238E27FC236}">
                  <a16:creationId xmlns:a16="http://schemas.microsoft.com/office/drawing/2014/main" id="{EE2C9FE1-0581-1D4E-920D-D6DE01BC9278}"/>
                </a:ext>
              </a:extLst>
            </p:cNvPr>
            <p:cNvSpPr/>
            <p:nvPr/>
          </p:nvSpPr>
          <p:spPr>
            <a:xfrm>
              <a:off x="4870875" y="2810251"/>
              <a:ext cx="215055" cy="530493"/>
            </a:xfrm>
            <a:custGeom>
              <a:avLst/>
              <a:gdLst>
                <a:gd name="connsiteX0" fmla="*/ 208575 w 215055"/>
                <a:gd name="connsiteY0" fmla="*/ 530493 h 530493"/>
                <a:gd name="connsiteX1" fmla="*/ 6075 w 215055"/>
                <a:gd name="connsiteY1" fmla="*/ 530493 h 530493"/>
                <a:gd name="connsiteX2" fmla="*/ 0 w 215055"/>
                <a:gd name="connsiteY2" fmla="*/ 524421 h 530493"/>
                <a:gd name="connsiteX3" fmla="*/ 0 w 215055"/>
                <a:gd name="connsiteY3" fmla="*/ 6224 h 530493"/>
                <a:gd name="connsiteX4" fmla="*/ 2430 w 215055"/>
                <a:gd name="connsiteY4" fmla="*/ 1366 h 530493"/>
                <a:gd name="connsiteX5" fmla="*/ 7695 w 215055"/>
                <a:gd name="connsiteY5" fmla="*/ 152 h 530493"/>
                <a:gd name="connsiteX6" fmla="*/ 210195 w 215055"/>
                <a:gd name="connsiteY6" fmla="*/ 47518 h 530493"/>
                <a:gd name="connsiteX7" fmla="*/ 215055 w 215055"/>
                <a:gd name="connsiteY7" fmla="*/ 53591 h 530493"/>
                <a:gd name="connsiteX8" fmla="*/ 215055 w 215055"/>
                <a:gd name="connsiteY8" fmla="*/ 524421 h 530493"/>
                <a:gd name="connsiteX9" fmla="*/ 208575 w 215055"/>
                <a:gd name="connsiteY9" fmla="*/ 530493 h 530493"/>
                <a:gd name="connsiteX10" fmla="*/ 12555 w 215055"/>
                <a:gd name="connsiteY10" fmla="*/ 518348 h 530493"/>
                <a:gd name="connsiteX11" fmla="*/ 202905 w 215055"/>
                <a:gd name="connsiteY11" fmla="*/ 518348 h 530493"/>
                <a:gd name="connsiteX12" fmla="*/ 202905 w 215055"/>
                <a:gd name="connsiteY12" fmla="*/ 58044 h 530493"/>
                <a:gd name="connsiteX13" fmla="*/ 12555 w 215055"/>
                <a:gd name="connsiteY13" fmla="*/ 13512 h 530493"/>
                <a:gd name="connsiteX14" fmla="*/ 12555 w 215055"/>
                <a:gd name="connsiteY14" fmla="*/ 518348 h 53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055" h="530493">
                  <a:moveTo>
                    <a:pt x="208575" y="530493"/>
                  </a:moveTo>
                  <a:lnTo>
                    <a:pt x="6075" y="530493"/>
                  </a:lnTo>
                  <a:cubicBezTo>
                    <a:pt x="2835" y="530493"/>
                    <a:pt x="0" y="527659"/>
                    <a:pt x="0" y="524421"/>
                  </a:cubicBezTo>
                  <a:lnTo>
                    <a:pt x="0" y="6224"/>
                  </a:lnTo>
                  <a:cubicBezTo>
                    <a:pt x="0" y="4200"/>
                    <a:pt x="810" y="2581"/>
                    <a:pt x="2430" y="1366"/>
                  </a:cubicBezTo>
                  <a:cubicBezTo>
                    <a:pt x="4050" y="152"/>
                    <a:pt x="5670" y="-253"/>
                    <a:pt x="7695" y="152"/>
                  </a:cubicBezTo>
                  <a:lnTo>
                    <a:pt x="210195" y="47518"/>
                  </a:lnTo>
                  <a:cubicBezTo>
                    <a:pt x="213030" y="48328"/>
                    <a:pt x="215055" y="50757"/>
                    <a:pt x="215055" y="53591"/>
                  </a:cubicBezTo>
                  <a:lnTo>
                    <a:pt x="215055" y="524421"/>
                  </a:lnTo>
                  <a:cubicBezTo>
                    <a:pt x="214650" y="527659"/>
                    <a:pt x="212220" y="530493"/>
                    <a:pt x="208575" y="530493"/>
                  </a:cubicBezTo>
                  <a:close/>
                  <a:moveTo>
                    <a:pt x="12555" y="518348"/>
                  </a:moveTo>
                  <a:lnTo>
                    <a:pt x="202905" y="518348"/>
                  </a:lnTo>
                  <a:lnTo>
                    <a:pt x="202905" y="58044"/>
                  </a:lnTo>
                  <a:lnTo>
                    <a:pt x="12555" y="13512"/>
                  </a:lnTo>
                  <a:lnTo>
                    <a:pt x="12555" y="518348"/>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18" name="Freeform 17">
              <a:extLst>
                <a:ext uri="{FF2B5EF4-FFF2-40B4-BE49-F238E27FC236}">
                  <a16:creationId xmlns:a16="http://schemas.microsoft.com/office/drawing/2014/main" id="{0AD6C747-5644-E84C-97FA-DAF4130CDACD}"/>
                </a:ext>
              </a:extLst>
            </p:cNvPr>
            <p:cNvSpPr/>
            <p:nvPr/>
          </p:nvSpPr>
          <p:spPr>
            <a:xfrm>
              <a:off x="5073375" y="2950883"/>
              <a:ext cx="206144" cy="389861"/>
            </a:xfrm>
            <a:custGeom>
              <a:avLst/>
              <a:gdLst>
                <a:gd name="connsiteX0" fmla="*/ 200070 w 206144"/>
                <a:gd name="connsiteY0" fmla="*/ 389861 h 389861"/>
                <a:gd name="connsiteX1" fmla="*/ 6075 w 206144"/>
                <a:gd name="connsiteY1" fmla="*/ 389861 h 389861"/>
                <a:gd name="connsiteX2" fmla="*/ 0 w 206144"/>
                <a:gd name="connsiteY2" fmla="*/ 383789 h 389861"/>
                <a:gd name="connsiteX3" fmla="*/ 0 w 206144"/>
                <a:gd name="connsiteY3" fmla="*/ 6073 h 389861"/>
                <a:gd name="connsiteX4" fmla="*/ 6075 w 206144"/>
                <a:gd name="connsiteY4" fmla="*/ 0 h 389861"/>
                <a:gd name="connsiteX5" fmla="*/ 200070 w 206144"/>
                <a:gd name="connsiteY5" fmla="*/ 0 h 389861"/>
                <a:gd name="connsiteX6" fmla="*/ 206145 w 206144"/>
                <a:gd name="connsiteY6" fmla="*/ 6073 h 389861"/>
                <a:gd name="connsiteX7" fmla="*/ 206145 w 206144"/>
                <a:gd name="connsiteY7" fmla="*/ 383789 h 389861"/>
                <a:gd name="connsiteX8" fmla="*/ 200070 w 206144"/>
                <a:gd name="connsiteY8" fmla="*/ 389861 h 389861"/>
                <a:gd name="connsiteX9" fmla="*/ 12150 w 206144"/>
                <a:gd name="connsiteY9" fmla="*/ 377716 h 389861"/>
                <a:gd name="connsiteX10" fmla="*/ 193995 w 206144"/>
                <a:gd name="connsiteY10" fmla="*/ 377716 h 389861"/>
                <a:gd name="connsiteX11" fmla="*/ 193995 w 206144"/>
                <a:gd name="connsiteY11" fmla="*/ 12145 h 389861"/>
                <a:gd name="connsiteX12" fmla="*/ 12150 w 206144"/>
                <a:gd name="connsiteY12" fmla="*/ 12145 h 389861"/>
                <a:gd name="connsiteX13" fmla="*/ 12150 w 206144"/>
                <a:gd name="connsiteY13" fmla="*/ 377716 h 3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144" h="389861">
                  <a:moveTo>
                    <a:pt x="200070" y="389861"/>
                  </a:moveTo>
                  <a:lnTo>
                    <a:pt x="6075" y="389861"/>
                  </a:lnTo>
                  <a:cubicBezTo>
                    <a:pt x="2835" y="389861"/>
                    <a:pt x="0" y="387028"/>
                    <a:pt x="0" y="383789"/>
                  </a:cubicBezTo>
                  <a:lnTo>
                    <a:pt x="0" y="6073"/>
                  </a:lnTo>
                  <a:cubicBezTo>
                    <a:pt x="0" y="2834"/>
                    <a:pt x="2835" y="0"/>
                    <a:pt x="6075" y="0"/>
                  </a:cubicBezTo>
                  <a:lnTo>
                    <a:pt x="200070" y="0"/>
                  </a:lnTo>
                  <a:cubicBezTo>
                    <a:pt x="203310" y="0"/>
                    <a:pt x="206145" y="2834"/>
                    <a:pt x="206145" y="6073"/>
                  </a:cubicBezTo>
                  <a:lnTo>
                    <a:pt x="206145" y="383789"/>
                  </a:lnTo>
                  <a:cubicBezTo>
                    <a:pt x="206145" y="387028"/>
                    <a:pt x="203310" y="389861"/>
                    <a:pt x="200070" y="389861"/>
                  </a:cubicBezTo>
                  <a:close/>
                  <a:moveTo>
                    <a:pt x="12150" y="377716"/>
                  </a:moveTo>
                  <a:lnTo>
                    <a:pt x="193995" y="377716"/>
                  </a:lnTo>
                  <a:lnTo>
                    <a:pt x="193995" y="12145"/>
                  </a:lnTo>
                  <a:lnTo>
                    <a:pt x="12150" y="12145"/>
                  </a:lnTo>
                  <a:lnTo>
                    <a:pt x="12150" y="377716"/>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nvGrpSpPr>
            <p:cNvPr id="19" name="Graphic 2">
              <a:extLst>
                <a:ext uri="{FF2B5EF4-FFF2-40B4-BE49-F238E27FC236}">
                  <a16:creationId xmlns:a16="http://schemas.microsoft.com/office/drawing/2014/main" id="{6D96F76A-F2D8-CD42-856D-A7069BA81786}"/>
                </a:ext>
              </a:extLst>
            </p:cNvPr>
            <p:cNvGrpSpPr/>
            <p:nvPr/>
          </p:nvGrpSpPr>
          <p:grpSpPr>
            <a:xfrm>
              <a:off x="5073375" y="2998249"/>
              <a:ext cx="172125" cy="273672"/>
              <a:chOff x="5073375" y="2998249"/>
              <a:chExt cx="172125" cy="273672"/>
            </a:xfrm>
            <a:grpFill/>
          </p:grpSpPr>
          <p:grpSp>
            <p:nvGrpSpPr>
              <p:cNvPr id="31" name="Graphic 2">
                <a:extLst>
                  <a:ext uri="{FF2B5EF4-FFF2-40B4-BE49-F238E27FC236}">
                    <a16:creationId xmlns:a16="http://schemas.microsoft.com/office/drawing/2014/main" id="{BB462E51-4B6C-C843-A322-772BF36205A8}"/>
                  </a:ext>
                </a:extLst>
              </p:cNvPr>
              <p:cNvGrpSpPr/>
              <p:nvPr/>
            </p:nvGrpSpPr>
            <p:grpSpPr>
              <a:xfrm>
                <a:off x="5073375" y="2998249"/>
                <a:ext cx="172125" cy="12145"/>
                <a:chOff x="5073375" y="2998249"/>
                <a:chExt cx="172125" cy="12145"/>
              </a:xfrm>
              <a:grpFill/>
            </p:grpSpPr>
            <p:sp>
              <p:nvSpPr>
                <p:cNvPr id="47" name="Freeform 46">
                  <a:extLst>
                    <a:ext uri="{FF2B5EF4-FFF2-40B4-BE49-F238E27FC236}">
                      <a16:creationId xmlns:a16="http://schemas.microsoft.com/office/drawing/2014/main" id="{3D92D9CF-6116-2248-AE91-F22DB324FDED}"/>
                    </a:ext>
                  </a:extLst>
                </p:cNvPr>
                <p:cNvSpPr/>
                <p:nvPr/>
              </p:nvSpPr>
              <p:spPr>
                <a:xfrm>
                  <a:off x="5073375" y="2998249"/>
                  <a:ext cx="126764" cy="12145"/>
                </a:xfrm>
                <a:custGeom>
                  <a:avLst/>
                  <a:gdLst>
                    <a:gd name="connsiteX0" fmla="*/ 120690 w 126764"/>
                    <a:gd name="connsiteY0" fmla="*/ 12145 h 12145"/>
                    <a:gd name="connsiteX1" fmla="*/ 6075 w 126764"/>
                    <a:gd name="connsiteY1" fmla="*/ 12145 h 12145"/>
                    <a:gd name="connsiteX2" fmla="*/ 0 w 126764"/>
                    <a:gd name="connsiteY2" fmla="*/ 6073 h 12145"/>
                    <a:gd name="connsiteX3" fmla="*/ 6075 w 126764"/>
                    <a:gd name="connsiteY3" fmla="*/ 0 h 12145"/>
                    <a:gd name="connsiteX4" fmla="*/ 120690 w 126764"/>
                    <a:gd name="connsiteY4" fmla="*/ 0 h 12145"/>
                    <a:gd name="connsiteX5" fmla="*/ 126765 w 126764"/>
                    <a:gd name="connsiteY5" fmla="*/ 6073 h 12145"/>
                    <a:gd name="connsiteX6" fmla="*/ 120690 w 126764"/>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64" h="12145">
                      <a:moveTo>
                        <a:pt x="120690" y="12145"/>
                      </a:moveTo>
                      <a:lnTo>
                        <a:pt x="6075" y="12145"/>
                      </a:lnTo>
                      <a:cubicBezTo>
                        <a:pt x="2835" y="12145"/>
                        <a:pt x="0" y="9312"/>
                        <a:pt x="0" y="6073"/>
                      </a:cubicBezTo>
                      <a:cubicBezTo>
                        <a:pt x="0" y="2834"/>
                        <a:pt x="2835" y="0"/>
                        <a:pt x="6075" y="0"/>
                      </a:cubicBezTo>
                      <a:lnTo>
                        <a:pt x="120690" y="0"/>
                      </a:lnTo>
                      <a:cubicBezTo>
                        <a:pt x="123930" y="0"/>
                        <a:pt x="126765" y="2834"/>
                        <a:pt x="126765" y="6073"/>
                      </a:cubicBezTo>
                      <a:cubicBezTo>
                        <a:pt x="126765" y="9312"/>
                        <a:pt x="123930" y="12145"/>
                        <a:pt x="12069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48" name="Freeform 47">
                  <a:extLst>
                    <a:ext uri="{FF2B5EF4-FFF2-40B4-BE49-F238E27FC236}">
                      <a16:creationId xmlns:a16="http://schemas.microsoft.com/office/drawing/2014/main" id="{0A964434-2043-6F45-AA8D-B554349B896D}"/>
                    </a:ext>
                  </a:extLst>
                </p:cNvPr>
                <p:cNvSpPr/>
                <p:nvPr/>
              </p:nvSpPr>
              <p:spPr>
                <a:xfrm>
                  <a:off x="5220794" y="2998249"/>
                  <a:ext cx="24705" cy="12145"/>
                </a:xfrm>
                <a:custGeom>
                  <a:avLst/>
                  <a:gdLst>
                    <a:gd name="connsiteX0" fmla="*/ 18630 w 24705"/>
                    <a:gd name="connsiteY0" fmla="*/ 12145 h 12145"/>
                    <a:gd name="connsiteX1" fmla="*/ 6075 w 24705"/>
                    <a:gd name="connsiteY1" fmla="*/ 12145 h 12145"/>
                    <a:gd name="connsiteX2" fmla="*/ 0 w 24705"/>
                    <a:gd name="connsiteY2" fmla="*/ 6073 h 12145"/>
                    <a:gd name="connsiteX3" fmla="*/ 6075 w 24705"/>
                    <a:gd name="connsiteY3" fmla="*/ 0 h 12145"/>
                    <a:gd name="connsiteX4" fmla="*/ 18630 w 24705"/>
                    <a:gd name="connsiteY4" fmla="*/ 0 h 12145"/>
                    <a:gd name="connsiteX5" fmla="*/ 24705 w 24705"/>
                    <a:gd name="connsiteY5" fmla="*/ 6073 h 12145"/>
                    <a:gd name="connsiteX6" fmla="*/ 18630 w 24705"/>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5" h="12145">
                      <a:moveTo>
                        <a:pt x="18630" y="12145"/>
                      </a:moveTo>
                      <a:lnTo>
                        <a:pt x="6075" y="12145"/>
                      </a:lnTo>
                      <a:cubicBezTo>
                        <a:pt x="2835" y="12145"/>
                        <a:pt x="0" y="9312"/>
                        <a:pt x="0" y="6073"/>
                      </a:cubicBezTo>
                      <a:cubicBezTo>
                        <a:pt x="0" y="2834"/>
                        <a:pt x="2835" y="0"/>
                        <a:pt x="6075" y="0"/>
                      </a:cubicBezTo>
                      <a:lnTo>
                        <a:pt x="18630" y="0"/>
                      </a:lnTo>
                      <a:cubicBezTo>
                        <a:pt x="21870" y="0"/>
                        <a:pt x="24705" y="2834"/>
                        <a:pt x="24705" y="6073"/>
                      </a:cubicBezTo>
                      <a:cubicBezTo>
                        <a:pt x="24705" y="9312"/>
                        <a:pt x="21870" y="12145"/>
                        <a:pt x="1863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32" name="Graphic 2">
                <a:extLst>
                  <a:ext uri="{FF2B5EF4-FFF2-40B4-BE49-F238E27FC236}">
                    <a16:creationId xmlns:a16="http://schemas.microsoft.com/office/drawing/2014/main" id="{7E8F1D20-4A6A-7D43-9495-CD1C6992AA62}"/>
                  </a:ext>
                </a:extLst>
              </p:cNvPr>
              <p:cNvGrpSpPr/>
              <p:nvPr/>
            </p:nvGrpSpPr>
            <p:grpSpPr>
              <a:xfrm>
                <a:off x="5073375" y="3050474"/>
                <a:ext cx="172125" cy="12145"/>
                <a:chOff x="5073375" y="3050474"/>
                <a:chExt cx="172125" cy="12145"/>
              </a:xfrm>
              <a:grpFill/>
            </p:grpSpPr>
            <p:sp>
              <p:nvSpPr>
                <p:cNvPr id="45" name="Freeform 44">
                  <a:extLst>
                    <a:ext uri="{FF2B5EF4-FFF2-40B4-BE49-F238E27FC236}">
                      <a16:creationId xmlns:a16="http://schemas.microsoft.com/office/drawing/2014/main" id="{F22BA14D-08EC-3E47-960C-988F4AC2EF47}"/>
                    </a:ext>
                  </a:extLst>
                </p:cNvPr>
                <p:cNvSpPr/>
                <p:nvPr/>
              </p:nvSpPr>
              <p:spPr>
                <a:xfrm>
                  <a:off x="5073375" y="3050474"/>
                  <a:ext cx="126764" cy="12145"/>
                </a:xfrm>
                <a:custGeom>
                  <a:avLst/>
                  <a:gdLst>
                    <a:gd name="connsiteX0" fmla="*/ 120690 w 126764"/>
                    <a:gd name="connsiteY0" fmla="*/ 12145 h 12145"/>
                    <a:gd name="connsiteX1" fmla="*/ 6075 w 126764"/>
                    <a:gd name="connsiteY1" fmla="*/ 12145 h 12145"/>
                    <a:gd name="connsiteX2" fmla="*/ 0 w 126764"/>
                    <a:gd name="connsiteY2" fmla="*/ 6073 h 12145"/>
                    <a:gd name="connsiteX3" fmla="*/ 6075 w 126764"/>
                    <a:gd name="connsiteY3" fmla="*/ 0 h 12145"/>
                    <a:gd name="connsiteX4" fmla="*/ 120690 w 126764"/>
                    <a:gd name="connsiteY4" fmla="*/ 0 h 12145"/>
                    <a:gd name="connsiteX5" fmla="*/ 126765 w 126764"/>
                    <a:gd name="connsiteY5" fmla="*/ 6073 h 12145"/>
                    <a:gd name="connsiteX6" fmla="*/ 120690 w 126764"/>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64" h="12145">
                      <a:moveTo>
                        <a:pt x="120690" y="12145"/>
                      </a:moveTo>
                      <a:lnTo>
                        <a:pt x="6075" y="12145"/>
                      </a:lnTo>
                      <a:cubicBezTo>
                        <a:pt x="2835" y="12145"/>
                        <a:pt x="0" y="9311"/>
                        <a:pt x="0" y="6073"/>
                      </a:cubicBezTo>
                      <a:cubicBezTo>
                        <a:pt x="0" y="2834"/>
                        <a:pt x="2835" y="0"/>
                        <a:pt x="6075" y="0"/>
                      </a:cubicBezTo>
                      <a:lnTo>
                        <a:pt x="120690" y="0"/>
                      </a:lnTo>
                      <a:cubicBezTo>
                        <a:pt x="123930" y="0"/>
                        <a:pt x="126765" y="2834"/>
                        <a:pt x="126765" y="6073"/>
                      </a:cubicBezTo>
                      <a:cubicBezTo>
                        <a:pt x="126765" y="9311"/>
                        <a:pt x="123930" y="12145"/>
                        <a:pt x="12069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46" name="Freeform 45">
                  <a:extLst>
                    <a:ext uri="{FF2B5EF4-FFF2-40B4-BE49-F238E27FC236}">
                      <a16:creationId xmlns:a16="http://schemas.microsoft.com/office/drawing/2014/main" id="{36960471-575D-024E-A6DD-404B2CF1918B}"/>
                    </a:ext>
                  </a:extLst>
                </p:cNvPr>
                <p:cNvSpPr/>
                <p:nvPr/>
              </p:nvSpPr>
              <p:spPr>
                <a:xfrm>
                  <a:off x="5220794" y="3050474"/>
                  <a:ext cx="24705" cy="12145"/>
                </a:xfrm>
                <a:custGeom>
                  <a:avLst/>
                  <a:gdLst>
                    <a:gd name="connsiteX0" fmla="*/ 18630 w 24705"/>
                    <a:gd name="connsiteY0" fmla="*/ 12145 h 12145"/>
                    <a:gd name="connsiteX1" fmla="*/ 6075 w 24705"/>
                    <a:gd name="connsiteY1" fmla="*/ 12145 h 12145"/>
                    <a:gd name="connsiteX2" fmla="*/ 0 w 24705"/>
                    <a:gd name="connsiteY2" fmla="*/ 6073 h 12145"/>
                    <a:gd name="connsiteX3" fmla="*/ 6075 w 24705"/>
                    <a:gd name="connsiteY3" fmla="*/ 0 h 12145"/>
                    <a:gd name="connsiteX4" fmla="*/ 18630 w 24705"/>
                    <a:gd name="connsiteY4" fmla="*/ 0 h 12145"/>
                    <a:gd name="connsiteX5" fmla="*/ 24705 w 24705"/>
                    <a:gd name="connsiteY5" fmla="*/ 6073 h 12145"/>
                    <a:gd name="connsiteX6" fmla="*/ 18630 w 24705"/>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5" h="12145">
                      <a:moveTo>
                        <a:pt x="18630" y="12145"/>
                      </a:moveTo>
                      <a:lnTo>
                        <a:pt x="6075" y="12145"/>
                      </a:lnTo>
                      <a:cubicBezTo>
                        <a:pt x="2835" y="12145"/>
                        <a:pt x="0" y="9311"/>
                        <a:pt x="0" y="6073"/>
                      </a:cubicBezTo>
                      <a:cubicBezTo>
                        <a:pt x="0" y="2834"/>
                        <a:pt x="2835" y="0"/>
                        <a:pt x="6075" y="0"/>
                      </a:cubicBezTo>
                      <a:lnTo>
                        <a:pt x="18630" y="0"/>
                      </a:lnTo>
                      <a:cubicBezTo>
                        <a:pt x="21870" y="0"/>
                        <a:pt x="24705" y="2834"/>
                        <a:pt x="24705" y="6073"/>
                      </a:cubicBezTo>
                      <a:cubicBezTo>
                        <a:pt x="24705" y="9311"/>
                        <a:pt x="21870" y="12145"/>
                        <a:pt x="1863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33" name="Graphic 2">
                <a:extLst>
                  <a:ext uri="{FF2B5EF4-FFF2-40B4-BE49-F238E27FC236}">
                    <a16:creationId xmlns:a16="http://schemas.microsoft.com/office/drawing/2014/main" id="{BA587A88-5C33-5745-A7DF-6B2F85688F80}"/>
                  </a:ext>
                </a:extLst>
              </p:cNvPr>
              <p:cNvGrpSpPr/>
              <p:nvPr/>
            </p:nvGrpSpPr>
            <p:grpSpPr>
              <a:xfrm>
                <a:off x="5073375" y="3103103"/>
                <a:ext cx="172125" cy="12145"/>
                <a:chOff x="5073375" y="3103103"/>
                <a:chExt cx="172125" cy="12145"/>
              </a:xfrm>
              <a:grpFill/>
            </p:grpSpPr>
            <p:sp>
              <p:nvSpPr>
                <p:cNvPr id="43" name="Freeform 42">
                  <a:extLst>
                    <a:ext uri="{FF2B5EF4-FFF2-40B4-BE49-F238E27FC236}">
                      <a16:creationId xmlns:a16="http://schemas.microsoft.com/office/drawing/2014/main" id="{095D1C0A-CA89-F045-8E4A-6CF2A234F06B}"/>
                    </a:ext>
                  </a:extLst>
                </p:cNvPr>
                <p:cNvSpPr/>
                <p:nvPr/>
              </p:nvSpPr>
              <p:spPr>
                <a:xfrm>
                  <a:off x="5073375" y="3103103"/>
                  <a:ext cx="126764" cy="12145"/>
                </a:xfrm>
                <a:custGeom>
                  <a:avLst/>
                  <a:gdLst>
                    <a:gd name="connsiteX0" fmla="*/ 120690 w 126764"/>
                    <a:gd name="connsiteY0" fmla="*/ 12145 h 12145"/>
                    <a:gd name="connsiteX1" fmla="*/ 6075 w 126764"/>
                    <a:gd name="connsiteY1" fmla="*/ 12145 h 12145"/>
                    <a:gd name="connsiteX2" fmla="*/ 0 w 126764"/>
                    <a:gd name="connsiteY2" fmla="*/ 6073 h 12145"/>
                    <a:gd name="connsiteX3" fmla="*/ 6075 w 126764"/>
                    <a:gd name="connsiteY3" fmla="*/ 0 h 12145"/>
                    <a:gd name="connsiteX4" fmla="*/ 120690 w 126764"/>
                    <a:gd name="connsiteY4" fmla="*/ 0 h 12145"/>
                    <a:gd name="connsiteX5" fmla="*/ 126765 w 126764"/>
                    <a:gd name="connsiteY5" fmla="*/ 6073 h 12145"/>
                    <a:gd name="connsiteX6" fmla="*/ 120690 w 126764"/>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64" h="12145">
                      <a:moveTo>
                        <a:pt x="120690" y="12145"/>
                      </a:moveTo>
                      <a:lnTo>
                        <a:pt x="6075" y="12145"/>
                      </a:lnTo>
                      <a:cubicBezTo>
                        <a:pt x="2835" y="12145"/>
                        <a:pt x="0" y="9311"/>
                        <a:pt x="0" y="6073"/>
                      </a:cubicBezTo>
                      <a:cubicBezTo>
                        <a:pt x="0" y="2834"/>
                        <a:pt x="2835" y="0"/>
                        <a:pt x="6075" y="0"/>
                      </a:cubicBezTo>
                      <a:lnTo>
                        <a:pt x="120690" y="0"/>
                      </a:lnTo>
                      <a:cubicBezTo>
                        <a:pt x="123930" y="0"/>
                        <a:pt x="126765" y="2834"/>
                        <a:pt x="126765" y="6073"/>
                      </a:cubicBezTo>
                      <a:cubicBezTo>
                        <a:pt x="126765" y="9311"/>
                        <a:pt x="123930" y="12145"/>
                        <a:pt x="12069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44" name="Freeform 43">
                  <a:extLst>
                    <a:ext uri="{FF2B5EF4-FFF2-40B4-BE49-F238E27FC236}">
                      <a16:creationId xmlns:a16="http://schemas.microsoft.com/office/drawing/2014/main" id="{B730022D-57D2-EC4B-84CC-A101353349B1}"/>
                    </a:ext>
                  </a:extLst>
                </p:cNvPr>
                <p:cNvSpPr/>
                <p:nvPr/>
              </p:nvSpPr>
              <p:spPr>
                <a:xfrm>
                  <a:off x="5220794" y="3103103"/>
                  <a:ext cx="24705" cy="12145"/>
                </a:xfrm>
                <a:custGeom>
                  <a:avLst/>
                  <a:gdLst>
                    <a:gd name="connsiteX0" fmla="*/ 18630 w 24705"/>
                    <a:gd name="connsiteY0" fmla="*/ 12145 h 12145"/>
                    <a:gd name="connsiteX1" fmla="*/ 6075 w 24705"/>
                    <a:gd name="connsiteY1" fmla="*/ 12145 h 12145"/>
                    <a:gd name="connsiteX2" fmla="*/ 0 w 24705"/>
                    <a:gd name="connsiteY2" fmla="*/ 6073 h 12145"/>
                    <a:gd name="connsiteX3" fmla="*/ 6075 w 24705"/>
                    <a:gd name="connsiteY3" fmla="*/ 0 h 12145"/>
                    <a:gd name="connsiteX4" fmla="*/ 18630 w 24705"/>
                    <a:gd name="connsiteY4" fmla="*/ 0 h 12145"/>
                    <a:gd name="connsiteX5" fmla="*/ 24705 w 24705"/>
                    <a:gd name="connsiteY5" fmla="*/ 6073 h 12145"/>
                    <a:gd name="connsiteX6" fmla="*/ 18630 w 24705"/>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5" h="12145">
                      <a:moveTo>
                        <a:pt x="18630" y="12145"/>
                      </a:moveTo>
                      <a:lnTo>
                        <a:pt x="6075" y="12145"/>
                      </a:lnTo>
                      <a:cubicBezTo>
                        <a:pt x="2835" y="12145"/>
                        <a:pt x="0" y="9311"/>
                        <a:pt x="0" y="6073"/>
                      </a:cubicBezTo>
                      <a:cubicBezTo>
                        <a:pt x="0" y="2834"/>
                        <a:pt x="2835" y="0"/>
                        <a:pt x="6075" y="0"/>
                      </a:cubicBezTo>
                      <a:lnTo>
                        <a:pt x="18630" y="0"/>
                      </a:lnTo>
                      <a:cubicBezTo>
                        <a:pt x="21870" y="0"/>
                        <a:pt x="24705" y="2834"/>
                        <a:pt x="24705" y="6073"/>
                      </a:cubicBezTo>
                      <a:cubicBezTo>
                        <a:pt x="24705" y="9311"/>
                        <a:pt x="21870" y="12145"/>
                        <a:pt x="1863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34" name="Graphic 2">
                <a:extLst>
                  <a:ext uri="{FF2B5EF4-FFF2-40B4-BE49-F238E27FC236}">
                    <a16:creationId xmlns:a16="http://schemas.microsoft.com/office/drawing/2014/main" id="{3C203A56-4943-E64F-9B42-002F97D73F3C}"/>
                  </a:ext>
                </a:extLst>
              </p:cNvPr>
              <p:cNvGrpSpPr/>
              <p:nvPr/>
            </p:nvGrpSpPr>
            <p:grpSpPr>
              <a:xfrm>
                <a:off x="5073375" y="3155327"/>
                <a:ext cx="172125" cy="12145"/>
                <a:chOff x="5073375" y="3155327"/>
                <a:chExt cx="172125" cy="12145"/>
              </a:xfrm>
              <a:grpFill/>
            </p:grpSpPr>
            <p:sp>
              <p:nvSpPr>
                <p:cNvPr id="41" name="Freeform 40">
                  <a:extLst>
                    <a:ext uri="{FF2B5EF4-FFF2-40B4-BE49-F238E27FC236}">
                      <a16:creationId xmlns:a16="http://schemas.microsoft.com/office/drawing/2014/main" id="{564CB145-B17E-2A43-B534-D90A700A302E}"/>
                    </a:ext>
                  </a:extLst>
                </p:cNvPr>
                <p:cNvSpPr/>
                <p:nvPr/>
              </p:nvSpPr>
              <p:spPr>
                <a:xfrm>
                  <a:off x="5073375" y="3155327"/>
                  <a:ext cx="126764" cy="12145"/>
                </a:xfrm>
                <a:custGeom>
                  <a:avLst/>
                  <a:gdLst>
                    <a:gd name="connsiteX0" fmla="*/ 120690 w 126764"/>
                    <a:gd name="connsiteY0" fmla="*/ 12145 h 12145"/>
                    <a:gd name="connsiteX1" fmla="*/ 6075 w 126764"/>
                    <a:gd name="connsiteY1" fmla="*/ 12145 h 12145"/>
                    <a:gd name="connsiteX2" fmla="*/ 0 w 126764"/>
                    <a:gd name="connsiteY2" fmla="*/ 6073 h 12145"/>
                    <a:gd name="connsiteX3" fmla="*/ 6075 w 126764"/>
                    <a:gd name="connsiteY3" fmla="*/ 0 h 12145"/>
                    <a:gd name="connsiteX4" fmla="*/ 120690 w 126764"/>
                    <a:gd name="connsiteY4" fmla="*/ 0 h 12145"/>
                    <a:gd name="connsiteX5" fmla="*/ 126765 w 126764"/>
                    <a:gd name="connsiteY5" fmla="*/ 6073 h 12145"/>
                    <a:gd name="connsiteX6" fmla="*/ 120690 w 126764"/>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64" h="12145">
                      <a:moveTo>
                        <a:pt x="120690" y="12145"/>
                      </a:moveTo>
                      <a:lnTo>
                        <a:pt x="6075" y="12145"/>
                      </a:lnTo>
                      <a:cubicBezTo>
                        <a:pt x="2835" y="12145"/>
                        <a:pt x="0" y="9311"/>
                        <a:pt x="0" y="6073"/>
                      </a:cubicBezTo>
                      <a:cubicBezTo>
                        <a:pt x="0" y="2834"/>
                        <a:pt x="2835" y="0"/>
                        <a:pt x="6075" y="0"/>
                      </a:cubicBezTo>
                      <a:lnTo>
                        <a:pt x="120690" y="0"/>
                      </a:lnTo>
                      <a:cubicBezTo>
                        <a:pt x="123930" y="0"/>
                        <a:pt x="126765" y="2834"/>
                        <a:pt x="126765" y="6073"/>
                      </a:cubicBezTo>
                      <a:cubicBezTo>
                        <a:pt x="126765" y="9311"/>
                        <a:pt x="123930" y="12145"/>
                        <a:pt x="12069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42" name="Freeform 41">
                  <a:extLst>
                    <a:ext uri="{FF2B5EF4-FFF2-40B4-BE49-F238E27FC236}">
                      <a16:creationId xmlns:a16="http://schemas.microsoft.com/office/drawing/2014/main" id="{3561DB83-5E2A-1F4F-BB7E-31CC30B6A120}"/>
                    </a:ext>
                  </a:extLst>
                </p:cNvPr>
                <p:cNvSpPr/>
                <p:nvPr/>
              </p:nvSpPr>
              <p:spPr>
                <a:xfrm>
                  <a:off x="5220794" y="3155327"/>
                  <a:ext cx="24705" cy="12145"/>
                </a:xfrm>
                <a:custGeom>
                  <a:avLst/>
                  <a:gdLst>
                    <a:gd name="connsiteX0" fmla="*/ 18630 w 24705"/>
                    <a:gd name="connsiteY0" fmla="*/ 12145 h 12145"/>
                    <a:gd name="connsiteX1" fmla="*/ 6075 w 24705"/>
                    <a:gd name="connsiteY1" fmla="*/ 12145 h 12145"/>
                    <a:gd name="connsiteX2" fmla="*/ 0 w 24705"/>
                    <a:gd name="connsiteY2" fmla="*/ 6073 h 12145"/>
                    <a:gd name="connsiteX3" fmla="*/ 6075 w 24705"/>
                    <a:gd name="connsiteY3" fmla="*/ 0 h 12145"/>
                    <a:gd name="connsiteX4" fmla="*/ 18630 w 24705"/>
                    <a:gd name="connsiteY4" fmla="*/ 0 h 12145"/>
                    <a:gd name="connsiteX5" fmla="*/ 24705 w 24705"/>
                    <a:gd name="connsiteY5" fmla="*/ 6073 h 12145"/>
                    <a:gd name="connsiteX6" fmla="*/ 18630 w 24705"/>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5" h="12145">
                      <a:moveTo>
                        <a:pt x="18630" y="12145"/>
                      </a:moveTo>
                      <a:lnTo>
                        <a:pt x="6075" y="12145"/>
                      </a:lnTo>
                      <a:cubicBezTo>
                        <a:pt x="2835" y="12145"/>
                        <a:pt x="0" y="9311"/>
                        <a:pt x="0" y="6073"/>
                      </a:cubicBezTo>
                      <a:cubicBezTo>
                        <a:pt x="0" y="2834"/>
                        <a:pt x="2835" y="0"/>
                        <a:pt x="6075" y="0"/>
                      </a:cubicBezTo>
                      <a:lnTo>
                        <a:pt x="18630" y="0"/>
                      </a:lnTo>
                      <a:cubicBezTo>
                        <a:pt x="21870" y="0"/>
                        <a:pt x="24705" y="2834"/>
                        <a:pt x="24705" y="6073"/>
                      </a:cubicBezTo>
                      <a:cubicBezTo>
                        <a:pt x="24705" y="9311"/>
                        <a:pt x="21870" y="12145"/>
                        <a:pt x="1863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35" name="Graphic 2">
                <a:extLst>
                  <a:ext uri="{FF2B5EF4-FFF2-40B4-BE49-F238E27FC236}">
                    <a16:creationId xmlns:a16="http://schemas.microsoft.com/office/drawing/2014/main" id="{E61259F0-AB3C-0C41-BC69-81E51D9A6C59}"/>
                  </a:ext>
                </a:extLst>
              </p:cNvPr>
              <p:cNvGrpSpPr/>
              <p:nvPr/>
            </p:nvGrpSpPr>
            <p:grpSpPr>
              <a:xfrm>
                <a:off x="5073375" y="3207552"/>
                <a:ext cx="172125" cy="12145"/>
                <a:chOff x="5073375" y="3207552"/>
                <a:chExt cx="172125" cy="12145"/>
              </a:xfrm>
              <a:grpFill/>
            </p:grpSpPr>
            <p:sp>
              <p:nvSpPr>
                <p:cNvPr id="39" name="Freeform 38">
                  <a:extLst>
                    <a:ext uri="{FF2B5EF4-FFF2-40B4-BE49-F238E27FC236}">
                      <a16:creationId xmlns:a16="http://schemas.microsoft.com/office/drawing/2014/main" id="{3B5C03BF-C6FE-1342-A25F-767D8DAE84DF}"/>
                    </a:ext>
                  </a:extLst>
                </p:cNvPr>
                <p:cNvSpPr/>
                <p:nvPr/>
              </p:nvSpPr>
              <p:spPr>
                <a:xfrm>
                  <a:off x="5073375" y="3207552"/>
                  <a:ext cx="126764" cy="12145"/>
                </a:xfrm>
                <a:custGeom>
                  <a:avLst/>
                  <a:gdLst>
                    <a:gd name="connsiteX0" fmla="*/ 120690 w 126764"/>
                    <a:gd name="connsiteY0" fmla="*/ 12145 h 12145"/>
                    <a:gd name="connsiteX1" fmla="*/ 6075 w 126764"/>
                    <a:gd name="connsiteY1" fmla="*/ 12145 h 12145"/>
                    <a:gd name="connsiteX2" fmla="*/ 0 w 126764"/>
                    <a:gd name="connsiteY2" fmla="*/ 6073 h 12145"/>
                    <a:gd name="connsiteX3" fmla="*/ 6075 w 126764"/>
                    <a:gd name="connsiteY3" fmla="*/ 0 h 12145"/>
                    <a:gd name="connsiteX4" fmla="*/ 120690 w 126764"/>
                    <a:gd name="connsiteY4" fmla="*/ 0 h 12145"/>
                    <a:gd name="connsiteX5" fmla="*/ 126765 w 126764"/>
                    <a:gd name="connsiteY5" fmla="*/ 6073 h 12145"/>
                    <a:gd name="connsiteX6" fmla="*/ 120690 w 126764"/>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64" h="12145">
                      <a:moveTo>
                        <a:pt x="120690" y="12145"/>
                      </a:moveTo>
                      <a:lnTo>
                        <a:pt x="6075" y="12145"/>
                      </a:lnTo>
                      <a:cubicBezTo>
                        <a:pt x="2835" y="12145"/>
                        <a:pt x="0" y="9311"/>
                        <a:pt x="0" y="6073"/>
                      </a:cubicBezTo>
                      <a:cubicBezTo>
                        <a:pt x="0" y="2834"/>
                        <a:pt x="2835" y="0"/>
                        <a:pt x="6075" y="0"/>
                      </a:cubicBezTo>
                      <a:lnTo>
                        <a:pt x="120690" y="0"/>
                      </a:lnTo>
                      <a:cubicBezTo>
                        <a:pt x="123930" y="0"/>
                        <a:pt x="126765" y="2834"/>
                        <a:pt x="126765" y="6073"/>
                      </a:cubicBezTo>
                      <a:cubicBezTo>
                        <a:pt x="126765" y="9311"/>
                        <a:pt x="123930" y="12145"/>
                        <a:pt x="12069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40" name="Freeform 39">
                  <a:extLst>
                    <a:ext uri="{FF2B5EF4-FFF2-40B4-BE49-F238E27FC236}">
                      <a16:creationId xmlns:a16="http://schemas.microsoft.com/office/drawing/2014/main" id="{DC08E489-4D6A-8040-BC39-9C386FBAC71F}"/>
                    </a:ext>
                  </a:extLst>
                </p:cNvPr>
                <p:cNvSpPr/>
                <p:nvPr/>
              </p:nvSpPr>
              <p:spPr>
                <a:xfrm>
                  <a:off x="5220794" y="3207552"/>
                  <a:ext cx="24705" cy="12145"/>
                </a:xfrm>
                <a:custGeom>
                  <a:avLst/>
                  <a:gdLst>
                    <a:gd name="connsiteX0" fmla="*/ 18630 w 24705"/>
                    <a:gd name="connsiteY0" fmla="*/ 12145 h 12145"/>
                    <a:gd name="connsiteX1" fmla="*/ 6075 w 24705"/>
                    <a:gd name="connsiteY1" fmla="*/ 12145 h 12145"/>
                    <a:gd name="connsiteX2" fmla="*/ 0 w 24705"/>
                    <a:gd name="connsiteY2" fmla="*/ 6073 h 12145"/>
                    <a:gd name="connsiteX3" fmla="*/ 6075 w 24705"/>
                    <a:gd name="connsiteY3" fmla="*/ 0 h 12145"/>
                    <a:gd name="connsiteX4" fmla="*/ 18630 w 24705"/>
                    <a:gd name="connsiteY4" fmla="*/ 0 h 12145"/>
                    <a:gd name="connsiteX5" fmla="*/ 24705 w 24705"/>
                    <a:gd name="connsiteY5" fmla="*/ 6073 h 12145"/>
                    <a:gd name="connsiteX6" fmla="*/ 18630 w 24705"/>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5" h="12145">
                      <a:moveTo>
                        <a:pt x="18630" y="12145"/>
                      </a:moveTo>
                      <a:lnTo>
                        <a:pt x="6075" y="12145"/>
                      </a:lnTo>
                      <a:cubicBezTo>
                        <a:pt x="2835" y="12145"/>
                        <a:pt x="0" y="9311"/>
                        <a:pt x="0" y="6073"/>
                      </a:cubicBezTo>
                      <a:cubicBezTo>
                        <a:pt x="0" y="2834"/>
                        <a:pt x="2835" y="0"/>
                        <a:pt x="6075" y="0"/>
                      </a:cubicBezTo>
                      <a:lnTo>
                        <a:pt x="18630" y="0"/>
                      </a:lnTo>
                      <a:cubicBezTo>
                        <a:pt x="21870" y="0"/>
                        <a:pt x="24705" y="2834"/>
                        <a:pt x="24705" y="6073"/>
                      </a:cubicBezTo>
                      <a:cubicBezTo>
                        <a:pt x="24705" y="9311"/>
                        <a:pt x="21870" y="12145"/>
                        <a:pt x="1863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36" name="Graphic 2">
                <a:extLst>
                  <a:ext uri="{FF2B5EF4-FFF2-40B4-BE49-F238E27FC236}">
                    <a16:creationId xmlns:a16="http://schemas.microsoft.com/office/drawing/2014/main" id="{6E4328F9-8A09-B14E-BE98-C6AD59F15CFC}"/>
                  </a:ext>
                </a:extLst>
              </p:cNvPr>
              <p:cNvGrpSpPr/>
              <p:nvPr/>
            </p:nvGrpSpPr>
            <p:grpSpPr>
              <a:xfrm>
                <a:off x="5073375" y="3259776"/>
                <a:ext cx="172125" cy="12145"/>
                <a:chOff x="5073375" y="3259776"/>
                <a:chExt cx="172125" cy="12145"/>
              </a:xfrm>
              <a:grpFill/>
            </p:grpSpPr>
            <p:sp>
              <p:nvSpPr>
                <p:cNvPr id="37" name="Freeform 36">
                  <a:extLst>
                    <a:ext uri="{FF2B5EF4-FFF2-40B4-BE49-F238E27FC236}">
                      <a16:creationId xmlns:a16="http://schemas.microsoft.com/office/drawing/2014/main" id="{1F02C01E-2428-5249-9456-B871BD6C58E8}"/>
                    </a:ext>
                  </a:extLst>
                </p:cNvPr>
                <p:cNvSpPr/>
                <p:nvPr/>
              </p:nvSpPr>
              <p:spPr>
                <a:xfrm>
                  <a:off x="5073375" y="3259776"/>
                  <a:ext cx="126764" cy="12145"/>
                </a:xfrm>
                <a:custGeom>
                  <a:avLst/>
                  <a:gdLst>
                    <a:gd name="connsiteX0" fmla="*/ 120690 w 126764"/>
                    <a:gd name="connsiteY0" fmla="*/ 12145 h 12145"/>
                    <a:gd name="connsiteX1" fmla="*/ 6075 w 126764"/>
                    <a:gd name="connsiteY1" fmla="*/ 12145 h 12145"/>
                    <a:gd name="connsiteX2" fmla="*/ 0 w 126764"/>
                    <a:gd name="connsiteY2" fmla="*/ 6073 h 12145"/>
                    <a:gd name="connsiteX3" fmla="*/ 6075 w 126764"/>
                    <a:gd name="connsiteY3" fmla="*/ 0 h 12145"/>
                    <a:gd name="connsiteX4" fmla="*/ 120690 w 126764"/>
                    <a:gd name="connsiteY4" fmla="*/ 0 h 12145"/>
                    <a:gd name="connsiteX5" fmla="*/ 126765 w 126764"/>
                    <a:gd name="connsiteY5" fmla="*/ 6073 h 12145"/>
                    <a:gd name="connsiteX6" fmla="*/ 120690 w 126764"/>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64" h="12145">
                      <a:moveTo>
                        <a:pt x="120690" y="12145"/>
                      </a:moveTo>
                      <a:lnTo>
                        <a:pt x="6075" y="12145"/>
                      </a:lnTo>
                      <a:cubicBezTo>
                        <a:pt x="2835" y="12145"/>
                        <a:pt x="0" y="9311"/>
                        <a:pt x="0" y="6073"/>
                      </a:cubicBezTo>
                      <a:cubicBezTo>
                        <a:pt x="0" y="2834"/>
                        <a:pt x="2835" y="0"/>
                        <a:pt x="6075" y="0"/>
                      </a:cubicBezTo>
                      <a:lnTo>
                        <a:pt x="120690" y="0"/>
                      </a:lnTo>
                      <a:cubicBezTo>
                        <a:pt x="123930" y="0"/>
                        <a:pt x="126765" y="2834"/>
                        <a:pt x="126765" y="6073"/>
                      </a:cubicBezTo>
                      <a:cubicBezTo>
                        <a:pt x="126765" y="9311"/>
                        <a:pt x="123930" y="12145"/>
                        <a:pt x="12069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38" name="Freeform 37">
                  <a:extLst>
                    <a:ext uri="{FF2B5EF4-FFF2-40B4-BE49-F238E27FC236}">
                      <a16:creationId xmlns:a16="http://schemas.microsoft.com/office/drawing/2014/main" id="{A7633641-1D71-3046-A779-FFF0B832150C}"/>
                    </a:ext>
                  </a:extLst>
                </p:cNvPr>
                <p:cNvSpPr/>
                <p:nvPr/>
              </p:nvSpPr>
              <p:spPr>
                <a:xfrm>
                  <a:off x="5220794" y="3259776"/>
                  <a:ext cx="24705" cy="12145"/>
                </a:xfrm>
                <a:custGeom>
                  <a:avLst/>
                  <a:gdLst>
                    <a:gd name="connsiteX0" fmla="*/ 18630 w 24705"/>
                    <a:gd name="connsiteY0" fmla="*/ 12145 h 12145"/>
                    <a:gd name="connsiteX1" fmla="*/ 6075 w 24705"/>
                    <a:gd name="connsiteY1" fmla="*/ 12145 h 12145"/>
                    <a:gd name="connsiteX2" fmla="*/ 0 w 24705"/>
                    <a:gd name="connsiteY2" fmla="*/ 6073 h 12145"/>
                    <a:gd name="connsiteX3" fmla="*/ 6075 w 24705"/>
                    <a:gd name="connsiteY3" fmla="*/ 0 h 12145"/>
                    <a:gd name="connsiteX4" fmla="*/ 18630 w 24705"/>
                    <a:gd name="connsiteY4" fmla="*/ 0 h 12145"/>
                    <a:gd name="connsiteX5" fmla="*/ 24705 w 24705"/>
                    <a:gd name="connsiteY5" fmla="*/ 6073 h 12145"/>
                    <a:gd name="connsiteX6" fmla="*/ 18630 w 24705"/>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5" h="12145">
                      <a:moveTo>
                        <a:pt x="18630" y="12145"/>
                      </a:moveTo>
                      <a:lnTo>
                        <a:pt x="6075" y="12145"/>
                      </a:lnTo>
                      <a:cubicBezTo>
                        <a:pt x="2835" y="12145"/>
                        <a:pt x="0" y="9311"/>
                        <a:pt x="0" y="6073"/>
                      </a:cubicBezTo>
                      <a:cubicBezTo>
                        <a:pt x="0" y="2834"/>
                        <a:pt x="2835" y="0"/>
                        <a:pt x="6075" y="0"/>
                      </a:cubicBezTo>
                      <a:lnTo>
                        <a:pt x="18630" y="0"/>
                      </a:lnTo>
                      <a:cubicBezTo>
                        <a:pt x="21870" y="0"/>
                        <a:pt x="24705" y="2834"/>
                        <a:pt x="24705" y="6073"/>
                      </a:cubicBezTo>
                      <a:cubicBezTo>
                        <a:pt x="24705" y="9311"/>
                        <a:pt x="21870" y="12145"/>
                        <a:pt x="18630"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grpSp>
          <p:nvGrpSpPr>
            <p:cNvPr id="20" name="Graphic 2">
              <a:extLst>
                <a:ext uri="{FF2B5EF4-FFF2-40B4-BE49-F238E27FC236}">
                  <a16:creationId xmlns:a16="http://schemas.microsoft.com/office/drawing/2014/main" id="{69809040-F267-7F40-9C58-D921D856006E}"/>
                </a:ext>
              </a:extLst>
            </p:cNvPr>
            <p:cNvGrpSpPr/>
            <p:nvPr/>
          </p:nvGrpSpPr>
          <p:grpSpPr>
            <a:xfrm>
              <a:off x="4915425" y="2896634"/>
              <a:ext cx="126359" cy="75300"/>
              <a:chOff x="4915425" y="2896634"/>
              <a:chExt cx="126359" cy="75300"/>
            </a:xfrm>
            <a:grpFill/>
          </p:grpSpPr>
          <p:sp>
            <p:nvSpPr>
              <p:cNvPr id="29" name="Freeform 28">
                <a:extLst>
                  <a:ext uri="{FF2B5EF4-FFF2-40B4-BE49-F238E27FC236}">
                    <a16:creationId xmlns:a16="http://schemas.microsoft.com/office/drawing/2014/main" id="{C5355DC7-261E-0F48-BAD6-5ECCBBE0908E}"/>
                  </a:ext>
                </a:extLst>
              </p:cNvPr>
              <p:cNvSpPr/>
              <p:nvPr/>
            </p:nvSpPr>
            <p:spPr>
              <a:xfrm>
                <a:off x="4915425" y="2896634"/>
                <a:ext cx="48194" cy="75300"/>
              </a:xfrm>
              <a:custGeom>
                <a:avLst/>
                <a:gdLst>
                  <a:gd name="connsiteX0" fmla="*/ 42120 w 48194"/>
                  <a:gd name="connsiteY0" fmla="*/ 75300 h 75300"/>
                  <a:gd name="connsiteX1" fmla="*/ 6075 w 48194"/>
                  <a:gd name="connsiteY1" fmla="*/ 75300 h 75300"/>
                  <a:gd name="connsiteX2" fmla="*/ 0 w 48194"/>
                  <a:gd name="connsiteY2" fmla="*/ 69228 h 75300"/>
                  <a:gd name="connsiteX3" fmla="*/ 0 w 48194"/>
                  <a:gd name="connsiteY3" fmla="*/ 6073 h 75300"/>
                  <a:gd name="connsiteX4" fmla="*/ 6075 w 48194"/>
                  <a:gd name="connsiteY4" fmla="*/ 0 h 75300"/>
                  <a:gd name="connsiteX5" fmla="*/ 42120 w 48194"/>
                  <a:gd name="connsiteY5" fmla="*/ 0 h 75300"/>
                  <a:gd name="connsiteX6" fmla="*/ 48195 w 48194"/>
                  <a:gd name="connsiteY6" fmla="*/ 6073 h 75300"/>
                  <a:gd name="connsiteX7" fmla="*/ 48195 w 48194"/>
                  <a:gd name="connsiteY7" fmla="*/ 68823 h 75300"/>
                  <a:gd name="connsiteX8" fmla="*/ 42120 w 48194"/>
                  <a:gd name="connsiteY8" fmla="*/ 75300 h 75300"/>
                  <a:gd name="connsiteX9" fmla="*/ 12150 w 48194"/>
                  <a:gd name="connsiteY9" fmla="*/ 63155 h 75300"/>
                  <a:gd name="connsiteX10" fmla="*/ 36045 w 48194"/>
                  <a:gd name="connsiteY10" fmla="*/ 63155 h 75300"/>
                  <a:gd name="connsiteX11" fmla="*/ 36045 w 48194"/>
                  <a:gd name="connsiteY11" fmla="*/ 12550 h 75300"/>
                  <a:gd name="connsiteX12" fmla="*/ 12150 w 48194"/>
                  <a:gd name="connsiteY12" fmla="*/ 12550 h 75300"/>
                  <a:gd name="connsiteX13" fmla="*/ 12150 w 48194"/>
                  <a:gd name="connsiteY13" fmla="*/ 63155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94" h="75300">
                    <a:moveTo>
                      <a:pt x="42120" y="75300"/>
                    </a:moveTo>
                    <a:lnTo>
                      <a:pt x="6075" y="75300"/>
                    </a:lnTo>
                    <a:cubicBezTo>
                      <a:pt x="2835" y="75300"/>
                      <a:pt x="0" y="72467"/>
                      <a:pt x="0" y="69228"/>
                    </a:cubicBezTo>
                    <a:lnTo>
                      <a:pt x="0" y="6073"/>
                    </a:lnTo>
                    <a:cubicBezTo>
                      <a:pt x="0" y="2834"/>
                      <a:pt x="2835" y="0"/>
                      <a:pt x="6075" y="0"/>
                    </a:cubicBezTo>
                    <a:lnTo>
                      <a:pt x="42120" y="0"/>
                    </a:lnTo>
                    <a:cubicBezTo>
                      <a:pt x="45360" y="0"/>
                      <a:pt x="48195" y="2834"/>
                      <a:pt x="48195" y="6073"/>
                    </a:cubicBezTo>
                    <a:lnTo>
                      <a:pt x="48195" y="68823"/>
                    </a:lnTo>
                    <a:cubicBezTo>
                      <a:pt x="48195" y="72467"/>
                      <a:pt x="45360" y="75300"/>
                      <a:pt x="42120" y="75300"/>
                    </a:cubicBezTo>
                    <a:close/>
                    <a:moveTo>
                      <a:pt x="12150" y="63155"/>
                    </a:moveTo>
                    <a:lnTo>
                      <a:pt x="36045" y="63155"/>
                    </a:lnTo>
                    <a:lnTo>
                      <a:pt x="36045" y="12550"/>
                    </a:lnTo>
                    <a:lnTo>
                      <a:pt x="12150" y="12550"/>
                    </a:lnTo>
                    <a:lnTo>
                      <a:pt x="12150" y="63155"/>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30" name="Freeform 29">
                <a:extLst>
                  <a:ext uri="{FF2B5EF4-FFF2-40B4-BE49-F238E27FC236}">
                    <a16:creationId xmlns:a16="http://schemas.microsoft.com/office/drawing/2014/main" id="{88F7E4BB-B048-B14D-AD5A-CC7CE9177FCC}"/>
                  </a:ext>
                </a:extLst>
              </p:cNvPr>
              <p:cNvSpPr/>
              <p:nvPr/>
            </p:nvSpPr>
            <p:spPr>
              <a:xfrm>
                <a:off x="4993590" y="2896634"/>
                <a:ext cx="48194" cy="75300"/>
              </a:xfrm>
              <a:custGeom>
                <a:avLst/>
                <a:gdLst>
                  <a:gd name="connsiteX0" fmla="*/ 42120 w 48194"/>
                  <a:gd name="connsiteY0" fmla="*/ 75300 h 75300"/>
                  <a:gd name="connsiteX1" fmla="*/ 6075 w 48194"/>
                  <a:gd name="connsiteY1" fmla="*/ 75300 h 75300"/>
                  <a:gd name="connsiteX2" fmla="*/ 0 w 48194"/>
                  <a:gd name="connsiteY2" fmla="*/ 69228 h 75300"/>
                  <a:gd name="connsiteX3" fmla="*/ 0 w 48194"/>
                  <a:gd name="connsiteY3" fmla="*/ 6073 h 75300"/>
                  <a:gd name="connsiteX4" fmla="*/ 6075 w 48194"/>
                  <a:gd name="connsiteY4" fmla="*/ 0 h 75300"/>
                  <a:gd name="connsiteX5" fmla="*/ 42120 w 48194"/>
                  <a:gd name="connsiteY5" fmla="*/ 0 h 75300"/>
                  <a:gd name="connsiteX6" fmla="*/ 48195 w 48194"/>
                  <a:gd name="connsiteY6" fmla="*/ 6073 h 75300"/>
                  <a:gd name="connsiteX7" fmla="*/ 48195 w 48194"/>
                  <a:gd name="connsiteY7" fmla="*/ 68823 h 75300"/>
                  <a:gd name="connsiteX8" fmla="*/ 42120 w 48194"/>
                  <a:gd name="connsiteY8" fmla="*/ 75300 h 75300"/>
                  <a:gd name="connsiteX9" fmla="*/ 12150 w 48194"/>
                  <a:gd name="connsiteY9" fmla="*/ 63155 h 75300"/>
                  <a:gd name="connsiteX10" fmla="*/ 36045 w 48194"/>
                  <a:gd name="connsiteY10" fmla="*/ 63155 h 75300"/>
                  <a:gd name="connsiteX11" fmla="*/ 36045 w 48194"/>
                  <a:gd name="connsiteY11" fmla="*/ 12550 h 75300"/>
                  <a:gd name="connsiteX12" fmla="*/ 12150 w 48194"/>
                  <a:gd name="connsiteY12" fmla="*/ 12550 h 75300"/>
                  <a:gd name="connsiteX13" fmla="*/ 12150 w 48194"/>
                  <a:gd name="connsiteY13" fmla="*/ 63155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94" h="75300">
                    <a:moveTo>
                      <a:pt x="42120" y="75300"/>
                    </a:moveTo>
                    <a:lnTo>
                      <a:pt x="6075" y="75300"/>
                    </a:lnTo>
                    <a:cubicBezTo>
                      <a:pt x="2835" y="75300"/>
                      <a:pt x="0" y="72467"/>
                      <a:pt x="0" y="69228"/>
                    </a:cubicBezTo>
                    <a:lnTo>
                      <a:pt x="0" y="6073"/>
                    </a:lnTo>
                    <a:cubicBezTo>
                      <a:pt x="0" y="2834"/>
                      <a:pt x="2835" y="0"/>
                      <a:pt x="6075" y="0"/>
                    </a:cubicBezTo>
                    <a:lnTo>
                      <a:pt x="42120" y="0"/>
                    </a:lnTo>
                    <a:cubicBezTo>
                      <a:pt x="45360" y="0"/>
                      <a:pt x="48195" y="2834"/>
                      <a:pt x="48195" y="6073"/>
                    </a:cubicBezTo>
                    <a:lnTo>
                      <a:pt x="48195" y="68823"/>
                    </a:lnTo>
                    <a:cubicBezTo>
                      <a:pt x="48195" y="72467"/>
                      <a:pt x="45360" y="75300"/>
                      <a:pt x="42120" y="75300"/>
                    </a:cubicBezTo>
                    <a:close/>
                    <a:moveTo>
                      <a:pt x="12150" y="63155"/>
                    </a:moveTo>
                    <a:lnTo>
                      <a:pt x="36045" y="63155"/>
                    </a:lnTo>
                    <a:lnTo>
                      <a:pt x="36045" y="12550"/>
                    </a:lnTo>
                    <a:lnTo>
                      <a:pt x="12150" y="12550"/>
                    </a:lnTo>
                    <a:lnTo>
                      <a:pt x="12150" y="63155"/>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21" name="Graphic 2">
              <a:extLst>
                <a:ext uri="{FF2B5EF4-FFF2-40B4-BE49-F238E27FC236}">
                  <a16:creationId xmlns:a16="http://schemas.microsoft.com/office/drawing/2014/main" id="{084D31F9-D274-B449-BEE0-10C220A286B5}"/>
                </a:ext>
              </a:extLst>
            </p:cNvPr>
            <p:cNvGrpSpPr/>
            <p:nvPr/>
          </p:nvGrpSpPr>
          <p:grpSpPr>
            <a:xfrm>
              <a:off x="4915425" y="3004322"/>
              <a:ext cx="126359" cy="74895"/>
              <a:chOff x="4915425" y="3004322"/>
              <a:chExt cx="126359" cy="74895"/>
            </a:xfrm>
            <a:grpFill/>
          </p:grpSpPr>
          <p:sp>
            <p:nvSpPr>
              <p:cNvPr id="27" name="Freeform 26">
                <a:extLst>
                  <a:ext uri="{FF2B5EF4-FFF2-40B4-BE49-F238E27FC236}">
                    <a16:creationId xmlns:a16="http://schemas.microsoft.com/office/drawing/2014/main" id="{01E61144-117A-BA40-97B8-8B6561B2DADD}"/>
                  </a:ext>
                </a:extLst>
              </p:cNvPr>
              <p:cNvSpPr/>
              <p:nvPr/>
            </p:nvSpPr>
            <p:spPr>
              <a:xfrm>
                <a:off x="4915425" y="3004322"/>
                <a:ext cx="48194" cy="74895"/>
              </a:xfrm>
              <a:custGeom>
                <a:avLst/>
                <a:gdLst>
                  <a:gd name="connsiteX0" fmla="*/ 42120 w 48194"/>
                  <a:gd name="connsiteY0" fmla="*/ 74896 h 74895"/>
                  <a:gd name="connsiteX1" fmla="*/ 6075 w 48194"/>
                  <a:gd name="connsiteY1" fmla="*/ 74896 h 74895"/>
                  <a:gd name="connsiteX2" fmla="*/ 0 w 48194"/>
                  <a:gd name="connsiteY2" fmla="*/ 68823 h 74895"/>
                  <a:gd name="connsiteX3" fmla="*/ 0 w 48194"/>
                  <a:gd name="connsiteY3" fmla="*/ 6073 h 74895"/>
                  <a:gd name="connsiteX4" fmla="*/ 6075 w 48194"/>
                  <a:gd name="connsiteY4" fmla="*/ 0 h 74895"/>
                  <a:gd name="connsiteX5" fmla="*/ 42120 w 48194"/>
                  <a:gd name="connsiteY5" fmla="*/ 0 h 74895"/>
                  <a:gd name="connsiteX6" fmla="*/ 48195 w 48194"/>
                  <a:gd name="connsiteY6" fmla="*/ 6073 h 74895"/>
                  <a:gd name="connsiteX7" fmla="*/ 48195 w 48194"/>
                  <a:gd name="connsiteY7" fmla="*/ 68823 h 74895"/>
                  <a:gd name="connsiteX8" fmla="*/ 42120 w 48194"/>
                  <a:gd name="connsiteY8" fmla="*/ 74896 h 74895"/>
                  <a:gd name="connsiteX9" fmla="*/ 12150 w 48194"/>
                  <a:gd name="connsiteY9" fmla="*/ 62750 h 74895"/>
                  <a:gd name="connsiteX10" fmla="*/ 36045 w 48194"/>
                  <a:gd name="connsiteY10" fmla="*/ 62750 h 74895"/>
                  <a:gd name="connsiteX11" fmla="*/ 36045 w 48194"/>
                  <a:gd name="connsiteY11" fmla="*/ 12145 h 74895"/>
                  <a:gd name="connsiteX12" fmla="*/ 12150 w 48194"/>
                  <a:gd name="connsiteY12" fmla="*/ 12145 h 74895"/>
                  <a:gd name="connsiteX13" fmla="*/ 12150 w 48194"/>
                  <a:gd name="connsiteY13" fmla="*/ 62750 h 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94" h="74895">
                    <a:moveTo>
                      <a:pt x="42120" y="74896"/>
                    </a:moveTo>
                    <a:lnTo>
                      <a:pt x="6075" y="74896"/>
                    </a:lnTo>
                    <a:cubicBezTo>
                      <a:pt x="2835" y="74896"/>
                      <a:pt x="0" y="72062"/>
                      <a:pt x="0" y="68823"/>
                    </a:cubicBezTo>
                    <a:lnTo>
                      <a:pt x="0" y="6073"/>
                    </a:lnTo>
                    <a:cubicBezTo>
                      <a:pt x="0" y="2834"/>
                      <a:pt x="2835" y="0"/>
                      <a:pt x="6075" y="0"/>
                    </a:cubicBezTo>
                    <a:lnTo>
                      <a:pt x="42120" y="0"/>
                    </a:lnTo>
                    <a:cubicBezTo>
                      <a:pt x="45360" y="0"/>
                      <a:pt x="48195" y="2834"/>
                      <a:pt x="48195" y="6073"/>
                    </a:cubicBezTo>
                    <a:lnTo>
                      <a:pt x="48195" y="68823"/>
                    </a:lnTo>
                    <a:cubicBezTo>
                      <a:pt x="48195" y="72467"/>
                      <a:pt x="45360" y="74896"/>
                      <a:pt x="42120" y="74896"/>
                    </a:cubicBezTo>
                    <a:close/>
                    <a:moveTo>
                      <a:pt x="12150" y="62750"/>
                    </a:moveTo>
                    <a:lnTo>
                      <a:pt x="36045" y="62750"/>
                    </a:lnTo>
                    <a:lnTo>
                      <a:pt x="36045" y="12145"/>
                    </a:lnTo>
                    <a:lnTo>
                      <a:pt x="12150" y="12145"/>
                    </a:lnTo>
                    <a:lnTo>
                      <a:pt x="12150" y="62750"/>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28" name="Freeform 27">
                <a:extLst>
                  <a:ext uri="{FF2B5EF4-FFF2-40B4-BE49-F238E27FC236}">
                    <a16:creationId xmlns:a16="http://schemas.microsoft.com/office/drawing/2014/main" id="{39F9C137-FDF5-394A-AD65-22FFF6ED9AC7}"/>
                  </a:ext>
                </a:extLst>
              </p:cNvPr>
              <p:cNvSpPr/>
              <p:nvPr/>
            </p:nvSpPr>
            <p:spPr>
              <a:xfrm>
                <a:off x="4993590" y="3004322"/>
                <a:ext cx="48194" cy="74895"/>
              </a:xfrm>
              <a:custGeom>
                <a:avLst/>
                <a:gdLst>
                  <a:gd name="connsiteX0" fmla="*/ 42120 w 48194"/>
                  <a:gd name="connsiteY0" fmla="*/ 74896 h 74895"/>
                  <a:gd name="connsiteX1" fmla="*/ 6075 w 48194"/>
                  <a:gd name="connsiteY1" fmla="*/ 74896 h 74895"/>
                  <a:gd name="connsiteX2" fmla="*/ 0 w 48194"/>
                  <a:gd name="connsiteY2" fmla="*/ 68823 h 74895"/>
                  <a:gd name="connsiteX3" fmla="*/ 0 w 48194"/>
                  <a:gd name="connsiteY3" fmla="*/ 6073 h 74895"/>
                  <a:gd name="connsiteX4" fmla="*/ 6075 w 48194"/>
                  <a:gd name="connsiteY4" fmla="*/ 0 h 74895"/>
                  <a:gd name="connsiteX5" fmla="*/ 42120 w 48194"/>
                  <a:gd name="connsiteY5" fmla="*/ 0 h 74895"/>
                  <a:gd name="connsiteX6" fmla="*/ 48195 w 48194"/>
                  <a:gd name="connsiteY6" fmla="*/ 6073 h 74895"/>
                  <a:gd name="connsiteX7" fmla="*/ 48195 w 48194"/>
                  <a:gd name="connsiteY7" fmla="*/ 68823 h 74895"/>
                  <a:gd name="connsiteX8" fmla="*/ 42120 w 48194"/>
                  <a:gd name="connsiteY8" fmla="*/ 74896 h 74895"/>
                  <a:gd name="connsiteX9" fmla="*/ 12150 w 48194"/>
                  <a:gd name="connsiteY9" fmla="*/ 62750 h 74895"/>
                  <a:gd name="connsiteX10" fmla="*/ 36045 w 48194"/>
                  <a:gd name="connsiteY10" fmla="*/ 62750 h 74895"/>
                  <a:gd name="connsiteX11" fmla="*/ 36045 w 48194"/>
                  <a:gd name="connsiteY11" fmla="*/ 12145 h 74895"/>
                  <a:gd name="connsiteX12" fmla="*/ 12150 w 48194"/>
                  <a:gd name="connsiteY12" fmla="*/ 12145 h 74895"/>
                  <a:gd name="connsiteX13" fmla="*/ 12150 w 48194"/>
                  <a:gd name="connsiteY13" fmla="*/ 62750 h 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94" h="74895">
                    <a:moveTo>
                      <a:pt x="42120" y="74896"/>
                    </a:moveTo>
                    <a:lnTo>
                      <a:pt x="6075" y="74896"/>
                    </a:lnTo>
                    <a:cubicBezTo>
                      <a:pt x="2835" y="74896"/>
                      <a:pt x="0" y="72062"/>
                      <a:pt x="0" y="68823"/>
                    </a:cubicBezTo>
                    <a:lnTo>
                      <a:pt x="0" y="6073"/>
                    </a:lnTo>
                    <a:cubicBezTo>
                      <a:pt x="0" y="2834"/>
                      <a:pt x="2835" y="0"/>
                      <a:pt x="6075" y="0"/>
                    </a:cubicBezTo>
                    <a:lnTo>
                      <a:pt x="42120" y="0"/>
                    </a:lnTo>
                    <a:cubicBezTo>
                      <a:pt x="45360" y="0"/>
                      <a:pt x="48195" y="2834"/>
                      <a:pt x="48195" y="6073"/>
                    </a:cubicBezTo>
                    <a:lnTo>
                      <a:pt x="48195" y="68823"/>
                    </a:lnTo>
                    <a:cubicBezTo>
                      <a:pt x="48195" y="72467"/>
                      <a:pt x="45360" y="74896"/>
                      <a:pt x="42120" y="74896"/>
                    </a:cubicBezTo>
                    <a:close/>
                    <a:moveTo>
                      <a:pt x="12150" y="62750"/>
                    </a:moveTo>
                    <a:lnTo>
                      <a:pt x="36045" y="62750"/>
                    </a:lnTo>
                    <a:lnTo>
                      <a:pt x="36045" y="12145"/>
                    </a:lnTo>
                    <a:lnTo>
                      <a:pt x="12150" y="12145"/>
                    </a:lnTo>
                    <a:lnTo>
                      <a:pt x="12150" y="62750"/>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22" name="Graphic 2">
              <a:extLst>
                <a:ext uri="{FF2B5EF4-FFF2-40B4-BE49-F238E27FC236}">
                  <a16:creationId xmlns:a16="http://schemas.microsoft.com/office/drawing/2014/main" id="{83ED276F-2509-2445-A615-223B5F8BD50E}"/>
                </a:ext>
              </a:extLst>
            </p:cNvPr>
            <p:cNvGrpSpPr/>
            <p:nvPr/>
          </p:nvGrpSpPr>
          <p:grpSpPr>
            <a:xfrm>
              <a:off x="4915425" y="3112009"/>
              <a:ext cx="126359" cy="74895"/>
              <a:chOff x="4915425" y="3112009"/>
              <a:chExt cx="126359" cy="74895"/>
            </a:xfrm>
            <a:grpFill/>
          </p:grpSpPr>
          <p:sp>
            <p:nvSpPr>
              <p:cNvPr id="25" name="Freeform 24">
                <a:extLst>
                  <a:ext uri="{FF2B5EF4-FFF2-40B4-BE49-F238E27FC236}">
                    <a16:creationId xmlns:a16="http://schemas.microsoft.com/office/drawing/2014/main" id="{F7F143D6-4D76-5749-90E7-C411B83B2DFB}"/>
                  </a:ext>
                </a:extLst>
              </p:cNvPr>
              <p:cNvSpPr/>
              <p:nvPr/>
            </p:nvSpPr>
            <p:spPr>
              <a:xfrm>
                <a:off x="4915425" y="3112009"/>
                <a:ext cx="48194" cy="74895"/>
              </a:xfrm>
              <a:custGeom>
                <a:avLst/>
                <a:gdLst>
                  <a:gd name="connsiteX0" fmla="*/ 42120 w 48194"/>
                  <a:gd name="connsiteY0" fmla="*/ 74896 h 74895"/>
                  <a:gd name="connsiteX1" fmla="*/ 6075 w 48194"/>
                  <a:gd name="connsiteY1" fmla="*/ 74896 h 74895"/>
                  <a:gd name="connsiteX2" fmla="*/ 0 w 48194"/>
                  <a:gd name="connsiteY2" fmla="*/ 68823 h 74895"/>
                  <a:gd name="connsiteX3" fmla="*/ 0 w 48194"/>
                  <a:gd name="connsiteY3" fmla="*/ 6073 h 74895"/>
                  <a:gd name="connsiteX4" fmla="*/ 6075 w 48194"/>
                  <a:gd name="connsiteY4" fmla="*/ 0 h 74895"/>
                  <a:gd name="connsiteX5" fmla="*/ 42120 w 48194"/>
                  <a:gd name="connsiteY5" fmla="*/ 0 h 74895"/>
                  <a:gd name="connsiteX6" fmla="*/ 48195 w 48194"/>
                  <a:gd name="connsiteY6" fmla="*/ 6073 h 74895"/>
                  <a:gd name="connsiteX7" fmla="*/ 48195 w 48194"/>
                  <a:gd name="connsiteY7" fmla="*/ 68823 h 74895"/>
                  <a:gd name="connsiteX8" fmla="*/ 42120 w 48194"/>
                  <a:gd name="connsiteY8" fmla="*/ 74896 h 74895"/>
                  <a:gd name="connsiteX9" fmla="*/ 12150 w 48194"/>
                  <a:gd name="connsiteY9" fmla="*/ 62750 h 74895"/>
                  <a:gd name="connsiteX10" fmla="*/ 36045 w 48194"/>
                  <a:gd name="connsiteY10" fmla="*/ 62750 h 74895"/>
                  <a:gd name="connsiteX11" fmla="*/ 36045 w 48194"/>
                  <a:gd name="connsiteY11" fmla="*/ 12145 h 74895"/>
                  <a:gd name="connsiteX12" fmla="*/ 12150 w 48194"/>
                  <a:gd name="connsiteY12" fmla="*/ 12145 h 74895"/>
                  <a:gd name="connsiteX13" fmla="*/ 12150 w 48194"/>
                  <a:gd name="connsiteY13" fmla="*/ 62750 h 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94" h="74895">
                    <a:moveTo>
                      <a:pt x="42120" y="74896"/>
                    </a:moveTo>
                    <a:lnTo>
                      <a:pt x="6075" y="74896"/>
                    </a:lnTo>
                    <a:cubicBezTo>
                      <a:pt x="2835" y="74896"/>
                      <a:pt x="0" y="72062"/>
                      <a:pt x="0" y="68823"/>
                    </a:cubicBezTo>
                    <a:lnTo>
                      <a:pt x="0" y="6073"/>
                    </a:lnTo>
                    <a:cubicBezTo>
                      <a:pt x="0" y="2834"/>
                      <a:pt x="2835" y="0"/>
                      <a:pt x="6075" y="0"/>
                    </a:cubicBezTo>
                    <a:lnTo>
                      <a:pt x="42120" y="0"/>
                    </a:lnTo>
                    <a:cubicBezTo>
                      <a:pt x="45360" y="0"/>
                      <a:pt x="48195" y="2834"/>
                      <a:pt x="48195" y="6073"/>
                    </a:cubicBezTo>
                    <a:lnTo>
                      <a:pt x="48195" y="68823"/>
                    </a:lnTo>
                    <a:cubicBezTo>
                      <a:pt x="48195" y="72062"/>
                      <a:pt x="45360" y="74896"/>
                      <a:pt x="42120" y="74896"/>
                    </a:cubicBezTo>
                    <a:close/>
                    <a:moveTo>
                      <a:pt x="12150" y="62750"/>
                    </a:moveTo>
                    <a:lnTo>
                      <a:pt x="36045" y="62750"/>
                    </a:lnTo>
                    <a:lnTo>
                      <a:pt x="36045" y="12145"/>
                    </a:lnTo>
                    <a:lnTo>
                      <a:pt x="12150" y="12145"/>
                    </a:lnTo>
                    <a:lnTo>
                      <a:pt x="12150" y="62750"/>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26" name="Freeform 25">
                <a:extLst>
                  <a:ext uri="{FF2B5EF4-FFF2-40B4-BE49-F238E27FC236}">
                    <a16:creationId xmlns:a16="http://schemas.microsoft.com/office/drawing/2014/main" id="{5DD6E59A-14FB-7543-B712-F42610138189}"/>
                  </a:ext>
                </a:extLst>
              </p:cNvPr>
              <p:cNvSpPr/>
              <p:nvPr/>
            </p:nvSpPr>
            <p:spPr>
              <a:xfrm>
                <a:off x="4993590" y="3112009"/>
                <a:ext cx="48194" cy="74895"/>
              </a:xfrm>
              <a:custGeom>
                <a:avLst/>
                <a:gdLst>
                  <a:gd name="connsiteX0" fmla="*/ 42120 w 48194"/>
                  <a:gd name="connsiteY0" fmla="*/ 74896 h 74895"/>
                  <a:gd name="connsiteX1" fmla="*/ 6075 w 48194"/>
                  <a:gd name="connsiteY1" fmla="*/ 74896 h 74895"/>
                  <a:gd name="connsiteX2" fmla="*/ 0 w 48194"/>
                  <a:gd name="connsiteY2" fmla="*/ 68823 h 74895"/>
                  <a:gd name="connsiteX3" fmla="*/ 0 w 48194"/>
                  <a:gd name="connsiteY3" fmla="*/ 6073 h 74895"/>
                  <a:gd name="connsiteX4" fmla="*/ 6075 w 48194"/>
                  <a:gd name="connsiteY4" fmla="*/ 0 h 74895"/>
                  <a:gd name="connsiteX5" fmla="*/ 42120 w 48194"/>
                  <a:gd name="connsiteY5" fmla="*/ 0 h 74895"/>
                  <a:gd name="connsiteX6" fmla="*/ 48195 w 48194"/>
                  <a:gd name="connsiteY6" fmla="*/ 6073 h 74895"/>
                  <a:gd name="connsiteX7" fmla="*/ 48195 w 48194"/>
                  <a:gd name="connsiteY7" fmla="*/ 68823 h 74895"/>
                  <a:gd name="connsiteX8" fmla="*/ 42120 w 48194"/>
                  <a:gd name="connsiteY8" fmla="*/ 74896 h 74895"/>
                  <a:gd name="connsiteX9" fmla="*/ 12150 w 48194"/>
                  <a:gd name="connsiteY9" fmla="*/ 62750 h 74895"/>
                  <a:gd name="connsiteX10" fmla="*/ 36045 w 48194"/>
                  <a:gd name="connsiteY10" fmla="*/ 62750 h 74895"/>
                  <a:gd name="connsiteX11" fmla="*/ 36045 w 48194"/>
                  <a:gd name="connsiteY11" fmla="*/ 12145 h 74895"/>
                  <a:gd name="connsiteX12" fmla="*/ 12150 w 48194"/>
                  <a:gd name="connsiteY12" fmla="*/ 12145 h 74895"/>
                  <a:gd name="connsiteX13" fmla="*/ 12150 w 48194"/>
                  <a:gd name="connsiteY13" fmla="*/ 62750 h 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94" h="74895">
                    <a:moveTo>
                      <a:pt x="42120" y="74896"/>
                    </a:moveTo>
                    <a:lnTo>
                      <a:pt x="6075" y="74896"/>
                    </a:lnTo>
                    <a:cubicBezTo>
                      <a:pt x="2835" y="74896"/>
                      <a:pt x="0" y="72062"/>
                      <a:pt x="0" y="68823"/>
                    </a:cubicBezTo>
                    <a:lnTo>
                      <a:pt x="0" y="6073"/>
                    </a:lnTo>
                    <a:cubicBezTo>
                      <a:pt x="0" y="2834"/>
                      <a:pt x="2835" y="0"/>
                      <a:pt x="6075" y="0"/>
                    </a:cubicBezTo>
                    <a:lnTo>
                      <a:pt x="42120" y="0"/>
                    </a:lnTo>
                    <a:cubicBezTo>
                      <a:pt x="45360" y="0"/>
                      <a:pt x="48195" y="2834"/>
                      <a:pt x="48195" y="6073"/>
                    </a:cubicBezTo>
                    <a:lnTo>
                      <a:pt x="48195" y="68823"/>
                    </a:lnTo>
                    <a:cubicBezTo>
                      <a:pt x="48195" y="72062"/>
                      <a:pt x="45360" y="74896"/>
                      <a:pt x="42120" y="74896"/>
                    </a:cubicBezTo>
                    <a:close/>
                    <a:moveTo>
                      <a:pt x="12150" y="62750"/>
                    </a:moveTo>
                    <a:lnTo>
                      <a:pt x="36045" y="62750"/>
                    </a:lnTo>
                    <a:lnTo>
                      <a:pt x="36045" y="12145"/>
                    </a:lnTo>
                    <a:lnTo>
                      <a:pt x="12150" y="12145"/>
                    </a:lnTo>
                    <a:lnTo>
                      <a:pt x="12150" y="62750"/>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sp>
          <p:nvSpPr>
            <p:cNvPr id="23" name="Freeform 22">
              <a:extLst>
                <a:ext uri="{FF2B5EF4-FFF2-40B4-BE49-F238E27FC236}">
                  <a16:creationId xmlns:a16="http://schemas.microsoft.com/office/drawing/2014/main" id="{CD6F758C-2486-674B-B936-C5C35EC20CED}"/>
                </a:ext>
              </a:extLst>
            </p:cNvPr>
            <p:cNvSpPr/>
            <p:nvPr/>
          </p:nvSpPr>
          <p:spPr>
            <a:xfrm>
              <a:off x="4933244" y="3207552"/>
              <a:ext cx="90720" cy="133192"/>
            </a:xfrm>
            <a:custGeom>
              <a:avLst/>
              <a:gdLst>
                <a:gd name="connsiteX0" fmla="*/ 84240 w 90720"/>
                <a:gd name="connsiteY0" fmla="*/ 133193 h 133192"/>
                <a:gd name="connsiteX1" fmla="*/ 6075 w 90720"/>
                <a:gd name="connsiteY1" fmla="*/ 133193 h 133192"/>
                <a:gd name="connsiteX2" fmla="*/ 0 w 90720"/>
                <a:gd name="connsiteY2" fmla="*/ 127120 h 133192"/>
                <a:gd name="connsiteX3" fmla="*/ 0 w 90720"/>
                <a:gd name="connsiteY3" fmla="*/ 12955 h 133192"/>
                <a:gd name="connsiteX4" fmla="*/ 12960 w 90720"/>
                <a:gd name="connsiteY4" fmla="*/ 0 h 133192"/>
                <a:gd name="connsiteX5" fmla="*/ 77760 w 90720"/>
                <a:gd name="connsiteY5" fmla="*/ 0 h 133192"/>
                <a:gd name="connsiteX6" fmla="*/ 90720 w 90720"/>
                <a:gd name="connsiteY6" fmla="*/ 12955 h 133192"/>
                <a:gd name="connsiteX7" fmla="*/ 90720 w 90720"/>
                <a:gd name="connsiteY7" fmla="*/ 127120 h 133192"/>
                <a:gd name="connsiteX8" fmla="*/ 84240 w 90720"/>
                <a:gd name="connsiteY8" fmla="*/ 133193 h 133192"/>
                <a:gd name="connsiteX9" fmla="*/ 12150 w 90720"/>
                <a:gd name="connsiteY9" fmla="*/ 121047 h 133192"/>
                <a:gd name="connsiteX10" fmla="*/ 78165 w 90720"/>
                <a:gd name="connsiteY10" fmla="*/ 121047 h 133192"/>
                <a:gd name="connsiteX11" fmla="*/ 78165 w 90720"/>
                <a:gd name="connsiteY11" fmla="*/ 12955 h 133192"/>
                <a:gd name="connsiteX12" fmla="*/ 77355 w 90720"/>
                <a:gd name="connsiteY12" fmla="*/ 12145 h 133192"/>
                <a:gd name="connsiteX13" fmla="*/ 12555 w 90720"/>
                <a:gd name="connsiteY13" fmla="*/ 12145 h 133192"/>
                <a:gd name="connsiteX14" fmla="*/ 11745 w 90720"/>
                <a:gd name="connsiteY14" fmla="*/ 12955 h 133192"/>
                <a:gd name="connsiteX15" fmla="*/ 11745 w 90720"/>
                <a:gd name="connsiteY15" fmla="*/ 121047 h 13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720" h="133192">
                  <a:moveTo>
                    <a:pt x="84240" y="133193"/>
                  </a:moveTo>
                  <a:lnTo>
                    <a:pt x="6075" y="133193"/>
                  </a:lnTo>
                  <a:cubicBezTo>
                    <a:pt x="2835" y="133193"/>
                    <a:pt x="0" y="130359"/>
                    <a:pt x="0" y="127120"/>
                  </a:cubicBezTo>
                  <a:lnTo>
                    <a:pt x="0" y="12955"/>
                  </a:lnTo>
                  <a:cubicBezTo>
                    <a:pt x="0" y="6073"/>
                    <a:pt x="5670" y="0"/>
                    <a:pt x="12960" y="0"/>
                  </a:cubicBezTo>
                  <a:lnTo>
                    <a:pt x="77760" y="0"/>
                  </a:lnTo>
                  <a:cubicBezTo>
                    <a:pt x="84645" y="0"/>
                    <a:pt x="90720" y="5668"/>
                    <a:pt x="90720" y="12955"/>
                  </a:cubicBezTo>
                  <a:lnTo>
                    <a:pt x="90720" y="127120"/>
                  </a:lnTo>
                  <a:cubicBezTo>
                    <a:pt x="90315" y="130359"/>
                    <a:pt x="87480" y="133193"/>
                    <a:pt x="84240" y="133193"/>
                  </a:cubicBezTo>
                  <a:close/>
                  <a:moveTo>
                    <a:pt x="12150" y="121047"/>
                  </a:moveTo>
                  <a:lnTo>
                    <a:pt x="78165" y="121047"/>
                  </a:lnTo>
                  <a:lnTo>
                    <a:pt x="78165" y="12955"/>
                  </a:lnTo>
                  <a:cubicBezTo>
                    <a:pt x="78165" y="12550"/>
                    <a:pt x="77760" y="12145"/>
                    <a:pt x="77355" y="12145"/>
                  </a:cubicBezTo>
                  <a:lnTo>
                    <a:pt x="12555" y="12145"/>
                  </a:lnTo>
                  <a:cubicBezTo>
                    <a:pt x="12150" y="12145"/>
                    <a:pt x="11745" y="12550"/>
                    <a:pt x="11745" y="12955"/>
                  </a:cubicBezTo>
                  <a:lnTo>
                    <a:pt x="11745" y="121047"/>
                  </a:ln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sp>
          <p:nvSpPr>
            <p:cNvPr id="24" name="Freeform 23">
              <a:extLst>
                <a:ext uri="{FF2B5EF4-FFF2-40B4-BE49-F238E27FC236}">
                  <a16:creationId xmlns:a16="http://schemas.microsoft.com/office/drawing/2014/main" id="{80E2F219-1581-934E-9A48-56F1B69B24A0}"/>
                </a:ext>
              </a:extLst>
            </p:cNvPr>
            <p:cNvSpPr/>
            <p:nvPr/>
          </p:nvSpPr>
          <p:spPr>
            <a:xfrm>
              <a:off x="4832400" y="3328599"/>
              <a:ext cx="489644" cy="12145"/>
            </a:xfrm>
            <a:custGeom>
              <a:avLst/>
              <a:gdLst>
                <a:gd name="connsiteX0" fmla="*/ 483975 w 489644"/>
                <a:gd name="connsiteY0" fmla="*/ 12145 h 12145"/>
                <a:gd name="connsiteX1" fmla="*/ 6075 w 489644"/>
                <a:gd name="connsiteY1" fmla="*/ 12145 h 12145"/>
                <a:gd name="connsiteX2" fmla="*/ 0 w 489644"/>
                <a:gd name="connsiteY2" fmla="*/ 6073 h 12145"/>
                <a:gd name="connsiteX3" fmla="*/ 6075 w 489644"/>
                <a:gd name="connsiteY3" fmla="*/ 0 h 12145"/>
                <a:gd name="connsiteX4" fmla="*/ 483570 w 489644"/>
                <a:gd name="connsiteY4" fmla="*/ 0 h 12145"/>
                <a:gd name="connsiteX5" fmla="*/ 489645 w 489644"/>
                <a:gd name="connsiteY5" fmla="*/ 6073 h 12145"/>
                <a:gd name="connsiteX6" fmla="*/ 483975 w 489644"/>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644" h="12145">
                  <a:moveTo>
                    <a:pt x="483975" y="12145"/>
                  </a:moveTo>
                  <a:lnTo>
                    <a:pt x="6075" y="12145"/>
                  </a:lnTo>
                  <a:cubicBezTo>
                    <a:pt x="2835" y="12145"/>
                    <a:pt x="0" y="9311"/>
                    <a:pt x="0" y="6073"/>
                  </a:cubicBezTo>
                  <a:cubicBezTo>
                    <a:pt x="0" y="2834"/>
                    <a:pt x="2835" y="0"/>
                    <a:pt x="6075" y="0"/>
                  </a:cubicBezTo>
                  <a:lnTo>
                    <a:pt x="483570" y="0"/>
                  </a:lnTo>
                  <a:cubicBezTo>
                    <a:pt x="486810" y="0"/>
                    <a:pt x="489645" y="2834"/>
                    <a:pt x="489645" y="6073"/>
                  </a:cubicBezTo>
                  <a:cubicBezTo>
                    <a:pt x="489645" y="9311"/>
                    <a:pt x="487215" y="12145"/>
                    <a:pt x="483975" y="12145"/>
                  </a:cubicBezTo>
                  <a:close/>
                </a:path>
              </a:pathLst>
            </a:custGeom>
            <a:grpFill/>
            <a:ln w="4043" cap="flat">
              <a:noFill/>
              <a:prstDash val="solid"/>
              <a:miter/>
            </a:ln>
          </p:spPr>
          <p:txBody>
            <a:bodyPr rtlCol="0" anchor="ctr"/>
            <a:lstStyle/>
            <a:p>
              <a:endParaRPr lang="en-US">
                <a:solidFill>
                  <a:schemeClr val="tx1">
                    <a:lumMod val="50000"/>
                    <a:lumOff val="50000"/>
                  </a:schemeClr>
                </a:solidFill>
                <a:latin typeface="+mj-lt"/>
              </a:endParaRPr>
            </a:p>
          </p:txBody>
        </p:sp>
      </p:grpSp>
      <p:grpSp>
        <p:nvGrpSpPr>
          <p:cNvPr id="89" name="Group 88">
            <a:extLst>
              <a:ext uri="{FF2B5EF4-FFF2-40B4-BE49-F238E27FC236}">
                <a16:creationId xmlns:a16="http://schemas.microsoft.com/office/drawing/2014/main" id="{D07DE6BE-94AF-7F4B-88E8-4DD1E7DC3BF4}"/>
              </a:ext>
            </a:extLst>
          </p:cNvPr>
          <p:cNvGrpSpPr/>
          <p:nvPr/>
        </p:nvGrpSpPr>
        <p:grpSpPr>
          <a:xfrm>
            <a:off x="7579238" y="3821204"/>
            <a:ext cx="325251" cy="484491"/>
            <a:chOff x="4534980" y="3066048"/>
            <a:chExt cx="372312" cy="554593"/>
          </a:xfrm>
        </p:grpSpPr>
        <p:sp>
          <p:nvSpPr>
            <p:cNvPr id="85" name="Freeform 84">
              <a:extLst>
                <a:ext uri="{FF2B5EF4-FFF2-40B4-BE49-F238E27FC236}">
                  <a16:creationId xmlns:a16="http://schemas.microsoft.com/office/drawing/2014/main" id="{A04D65D3-8E92-E146-8F30-A2B1BA47FD97}"/>
                </a:ext>
              </a:extLst>
            </p:cNvPr>
            <p:cNvSpPr/>
            <p:nvPr/>
          </p:nvSpPr>
          <p:spPr>
            <a:xfrm>
              <a:off x="4534980" y="3066048"/>
              <a:ext cx="372312" cy="554593"/>
            </a:xfrm>
            <a:custGeom>
              <a:avLst/>
              <a:gdLst>
                <a:gd name="connsiteX0" fmla="*/ 153961 w 307111"/>
                <a:gd name="connsiteY0" fmla="*/ 457470 h 457469"/>
                <a:gd name="connsiteX1" fmla="*/ 149101 w 307111"/>
                <a:gd name="connsiteY1" fmla="*/ 455446 h 457469"/>
                <a:gd name="connsiteX2" fmla="*/ 466 w 307111"/>
                <a:gd name="connsiteY2" fmla="*/ 157888 h 457469"/>
                <a:gd name="connsiteX3" fmla="*/ 38536 w 307111"/>
                <a:gd name="connsiteY3" fmla="*/ 50605 h 457469"/>
                <a:gd name="connsiteX4" fmla="*/ 153556 w 307111"/>
                <a:gd name="connsiteY4" fmla="*/ 0 h 457469"/>
                <a:gd name="connsiteX5" fmla="*/ 268576 w 307111"/>
                <a:gd name="connsiteY5" fmla="*/ 50605 h 457469"/>
                <a:gd name="connsiteX6" fmla="*/ 306646 w 307111"/>
                <a:gd name="connsiteY6" fmla="*/ 157888 h 457469"/>
                <a:gd name="connsiteX7" fmla="*/ 306646 w 307111"/>
                <a:gd name="connsiteY7" fmla="*/ 157888 h 457469"/>
                <a:gd name="connsiteX8" fmla="*/ 158011 w 307111"/>
                <a:gd name="connsiteY8" fmla="*/ 455446 h 457469"/>
                <a:gd name="connsiteX9" fmla="*/ 153961 w 307111"/>
                <a:gd name="connsiteY9" fmla="*/ 457470 h 457469"/>
                <a:gd name="connsiteX10" fmla="*/ 153961 w 307111"/>
                <a:gd name="connsiteY10" fmla="*/ 11740 h 457469"/>
                <a:gd name="connsiteX11" fmla="*/ 47851 w 307111"/>
                <a:gd name="connsiteY11" fmla="*/ 58702 h 457469"/>
                <a:gd name="connsiteX12" fmla="*/ 13021 w 307111"/>
                <a:gd name="connsiteY12" fmla="*/ 156673 h 457469"/>
                <a:gd name="connsiteX13" fmla="*/ 89566 w 307111"/>
                <a:gd name="connsiteY13" fmla="*/ 348973 h 457469"/>
                <a:gd name="connsiteX14" fmla="*/ 153961 w 307111"/>
                <a:gd name="connsiteY14" fmla="*/ 441681 h 457469"/>
                <a:gd name="connsiteX15" fmla="*/ 218761 w 307111"/>
                <a:gd name="connsiteY15" fmla="*/ 348973 h 457469"/>
                <a:gd name="connsiteX16" fmla="*/ 295306 w 307111"/>
                <a:gd name="connsiteY16" fmla="*/ 156673 h 457469"/>
                <a:gd name="connsiteX17" fmla="*/ 295306 w 307111"/>
                <a:gd name="connsiteY17" fmla="*/ 156673 h 457469"/>
                <a:gd name="connsiteX18" fmla="*/ 260476 w 307111"/>
                <a:gd name="connsiteY18" fmla="*/ 58702 h 457469"/>
                <a:gd name="connsiteX19" fmla="*/ 153961 w 307111"/>
                <a:gd name="connsiteY19" fmla="*/ 11740 h 457469"/>
                <a:gd name="connsiteX20" fmla="*/ 300976 w 307111"/>
                <a:gd name="connsiteY20" fmla="*/ 157078 h 457469"/>
                <a:gd name="connsiteX21" fmla="*/ 300976 w 307111"/>
                <a:gd name="connsiteY21" fmla="*/ 157078 h 457469"/>
                <a:gd name="connsiteX22" fmla="*/ 300976 w 307111"/>
                <a:gd name="connsiteY22" fmla="*/ 157078 h 457469"/>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13021 w 307111"/>
                <a:gd name="connsiteY12" fmla="*/ 156673 h 457470"/>
                <a:gd name="connsiteX13" fmla="*/ 89566 w 307111"/>
                <a:gd name="connsiteY13" fmla="*/ 348973 h 457470"/>
                <a:gd name="connsiteX14" fmla="*/ 218761 w 307111"/>
                <a:gd name="connsiteY14" fmla="*/ 348973 h 457470"/>
                <a:gd name="connsiteX15" fmla="*/ 295306 w 307111"/>
                <a:gd name="connsiteY15" fmla="*/ 156673 h 457470"/>
                <a:gd name="connsiteX16" fmla="*/ 295306 w 307111"/>
                <a:gd name="connsiteY16" fmla="*/ 156673 h 457470"/>
                <a:gd name="connsiteX17" fmla="*/ 260476 w 307111"/>
                <a:gd name="connsiteY17" fmla="*/ 58702 h 457470"/>
                <a:gd name="connsiteX18" fmla="*/ 153961 w 307111"/>
                <a:gd name="connsiteY18" fmla="*/ 11740 h 457470"/>
                <a:gd name="connsiteX19" fmla="*/ 300976 w 307111"/>
                <a:gd name="connsiteY19" fmla="*/ 157078 h 457470"/>
                <a:gd name="connsiteX20" fmla="*/ 300976 w 307111"/>
                <a:gd name="connsiteY20" fmla="*/ 157078 h 457470"/>
                <a:gd name="connsiteX21" fmla="*/ 300976 w 307111"/>
                <a:gd name="connsiteY21" fmla="*/ 157078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13021 w 307111"/>
                <a:gd name="connsiteY12" fmla="*/ 156673 h 457470"/>
                <a:gd name="connsiteX13" fmla="*/ 218761 w 307111"/>
                <a:gd name="connsiteY13" fmla="*/ 348973 h 457470"/>
                <a:gd name="connsiteX14" fmla="*/ 295306 w 307111"/>
                <a:gd name="connsiteY14" fmla="*/ 156673 h 457470"/>
                <a:gd name="connsiteX15" fmla="*/ 295306 w 307111"/>
                <a:gd name="connsiteY15" fmla="*/ 156673 h 457470"/>
                <a:gd name="connsiteX16" fmla="*/ 260476 w 307111"/>
                <a:gd name="connsiteY16" fmla="*/ 58702 h 457470"/>
                <a:gd name="connsiteX17" fmla="*/ 153961 w 307111"/>
                <a:gd name="connsiteY17" fmla="*/ 11740 h 457470"/>
                <a:gd name="connsiteX18" fmla="*/ 300976 w 307111"/>
                <a:gd name="connsiteY18" fmla="*/ 157078 h 457470"/>
                <a:gd name="connsiteX19" fmla="*/ 300976 w 307111"/>
                <a:gd name="connsiteY19" fmla="*/ 157078 h 457470"/>
                <a:gd name="connsiteX20" fmla="*/ 300976 w 307111"/>
                <a:gd name="connsiteY20" fmla="*/ 157078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13021 w 307111"/>
                <a:gd name="connsiteY12" fmla="*/ 156673 h 457470"/>
                <a:gd name="connsiteX13" fmla="*/ 218761 w 307111"/>
                <a:gd name="connsiteY13" fmla="*/ 348973 h 457470"/>
                <a:gd name="connsiteX14" fmla="*/ 295306 w 307111"/>
                <a:gd name="connsiteY14" fmla="*/ 156673 h 457470"/>
                <a:gd name="connsiteX15" fmla="*/ 295306 w 307111"/>
                <a:gd name="connsiteY15" fmla="*/ 156673 h 457470"/>
                <a:gd name="connsiteX16" fmla="*/ 260476 w 307111"/>
                <a:gd name="connsiteY16" fmla="*/ 58702 h 457470"/>
                <a:gd name="connsiteX17" fmla="*/ 153961 w 307111"/>
                <a:gd name="connsiteY17" fmla="*/ 11740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218761 w 307111"/>
                <a:gd name="connsiteY12" fmla="*/ 348973 h 457470"/>
                <a:gd name="connsiteX13" fmla="*/ 295306 w 307111"/>
                <a:gd name="connsiteY13" fmla="*/ 156673 h 457470"/>
                <a:gd name="connsiteX14" fmla="*/ 295306 w 307111"/>
                <a:gd name="connsiteY14" fmla="*/ 156673 h 457470"/>
                <a:gd name="connsiteX15" fmla="*/ 260476 w 307111"/>
                <a:gd name="connsiteY15" fmla="*/ 58702 h 457470"/>
                <a:gd name="connsiteX16" fmla="*/ 153961 w 307111"/>
                <a:gd name="connsiteY16" fmla="*/ 11740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295306 w 307111"/>
                <a:gd name="connsiteY12" fmla="*/ 156673 h 457470"/>
                <a:gd name="connsiteX13" fmla="*/ 295306 w 307111"/>
                <a:gd name="connsiteY13" fmla="*/ 156673 h 457470"/>
                <a:gd name="connsiteX14" fmla="*/ 260476 w 307111"/>
                <a:gd name="connsiteY14" fmla="*/ 58702 h 457470"/>
                <a:gd name="connsiteX15" fmla="*/ 153961 w 307111"/>
                <a:gd name="connsiteY15" fmla="*/ 11740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295306 w 307111"/>
                <a:gd name="connsiteY12" fmla="*/ 156673 h 457470"/>
                <a:gd name="connsiteX13" fmla="*/ 260476 w 307111"/>
                <a:gd name="connsiteY13" fmla="*/ 58702 h 457470"/>
                <a:gd name="connsiteX14" fmla="*/ 153961 w 307111"/>
                <a:gd name="connsiteY14" fmla="*/ 11740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260476 w 307111"/>
                <a:gd name="connsiteY12" fmla="*/ 58702 h 457470"/>
                <a:gd name="connsiteX13" fmla="*/ 153961 w 307111"/>
                <a:gd name="connsiteY13" fmla="*/ 11740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 name="connsiteX10" fmla="*/ 153961 w 307111"/>
                <a:gd name="connsiteY10" fmla="*/ 11740 h 457470"/>
                <a:gd name="connsiteX11" fmla="*/ 47851 w 307111"/>
                <a:gd name="connsiteY11" fmla="*/ 58702 h 457470"/>
                <a:gd name="connsiteX12" fmla="*/ 153961 w 307111"/>
                <a:gd name="connsiteY12" fmla="*/ 11740 h 457470"/>
                <a:gd name="connsiteX0" fmla="*/ 153961 w 307111"/>
                <a:gd name="connsiteY0" fmla="*/ 457470 h 457470"/>
                <a:gd name="connsiteX1" fmla="*/ 149101 w 307111"/>
                <a:gd name="connsiteY1" fmla="*/ 455446 h 457470"/>
                <a:gd name="connsiteX2" fmla="*/ 466 w 307111"/>
                <a:gd name="connsiteY2" fmla="*/ 157888 h 457470"/>
                <a:gd name="connsiteX3" fmla="*/ 38536 w 307111"/>
                <a:gd name="connsiteY3" fmla="*/ 50605 h 457470"/>
                <a:gd name="connsiteX4" fmla="*/ 153556 w 307111"/>
                <a:gd name="connsiteY4" fmla="*/ 0 h 457470"/>
                <a:gd name="connsiteX5" fmla="*/ 268576 w 307111"/>
                <a:gd name="connsiteY5" fmla="*/ 50605 h 457470"/>
                <a:gd name="connsiteX6" fmla="*/ 306646 w 307111"/>
                <a:gd name="connsiteY6" fmla="*/ 157888 h 457470"/>
                <a:gd name="connsiteX7" fmla="*/ 306646 w 307111"/>
                <a:gd name="connsiteY7" fmla="*/ 157888 h 457470"/>
                <a:gd name="connsiteX8" fmla="*/ 158011 w 307111"/>
                <a:gd name="connsiteY8" fmla="*/ 455446 h 457470"/>
                <a:gd name="connsiteX9" fmla="*/ 153961 w 307111"/>
                <a:gd name="connsiteY9" fmla="*/ 457470 h 4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111" h="457470">
                  <a:moveTo>
                    <a:pt x="153961" y="457470"/>
                  </a:moveTo>
                  <a:cubicBezTo>
                    <a:pt x="152341" y="457470"/>
                    <a:pt x="150316" y="456660"/>
                    <a:pt x="149101" y="455446"/>
                  </a:cubicBezTo>
                  <a:cubicBezTo>
                    <a:pt x="143431" y="448563"/>
                    <a:pt x="10996" y="286222"/>
                    <a:pt x="466" y="157888"/>
                  </a:cubicBezTo>
                  <a:cubicBezTo>
                    <a:pt x="-2774" y="118618"/>
                    <a:pt x="10996" y="80563"/>
                    <a:pt x="38536" y="50605"/>
                  </a:cubicBezTo>
                  <a:cubicBezTo>
                    <a:pt x="68101" y="18218"/>
                    <a:pt x="110221" y="0"/>
                    <a:pt x="153556" y="0"/>
                  </a:cubicBezTo>
                  <a:cubicBezTo>
                    <a:pt x="196891" y="0"/>
                    <a:pt x="239011" y="18623"/>
                    <a:pt x="268576" y="50605"/>
                  </a:cubicBezTo>
                  <a:cubicBezTo>
                    <a:pt x="296116" y="80563"/>
                    <a:pt x="309886" y="118618"/>
                    <a:pt x="306646" y="157888"/>
                  </a:cubicBezTo>
                  <a:lnTo>
                    <a:pt x="306646" y="157888"/>
                  </a:lnTo>
                  <a:cubicBezTo>
                    <a:pt x="296521" y="286222"/>
                    <a:pt x="163681" y="448563"/>
                    <a:pt x="158011" y="455446"/>
                  </a:cubicBezTo>
                  <a:cubicBezTo>
                    <a:pt x="157201" y="456660"/>
                    <a:pt x="155581" y="457470"/>
                    <a:pt x="153961" y="457470"/>
                  </a:cubicBezTo>
                  <a:close/>
                </a:path>
              </a:pathLst>
            </a:custGeom>
            <a:solidFill>
              <a:schemeClr val="accent3"/>
            </a:solidFill>
            <a:ln w="4043" cap="flat">
              <a:noFill/>
              <a:prstDash val="solid"/>
              <a:miter/>
            </a:ln>
          </p:spPr>
          <p:txBody>
            <a:bodyPr rtlCol="0" anchor="ctr"/>
            <a:lstStyle/>
            <a:p>
              <a:endParaRPr lang="en-US">
                <a:latin typeface="+mj-lt"/>
              </a:endParaRPr>
            </a:p>
          </p:txBody>
        </p:sp>
        <p:sp>
          <p:nvSpPr>
            <p:cNvPr id="86" name="Freeform 85">
              <a:extLst>
                <a:ext uri="{FF2B5EF4-FFF2-40B4-BE49-F238E27FC236}">
                  <a16:creationId xmlns:a16="http://schemas.microsoft.com/office/drawing/2014/main" id="{5C67DA11-4767-3044-92B7-21E5CE3A43E2}"/>
                </a:ext>
              </a:extLst>
            </p:cNvPr>
            <p:cNvSpPr/>
            <p:nvPr/>
          </p:nvSpPr>
          <p:spPr>
            <a:xfrm>
              <a:off x="4615480" y="3142408"/>
              <a:ext cx="211311" cy="211228"/>
            </a:xfrm>
            <a:custGeom>
              <a:avLst/>
              <a:gdLst>
                <a:gd name="connsiteX0" fmla="*/ 103680 w 207360"/>
                <a:gd name="connsiteY0" fmla="*/ 207278 h 207278"/>
                <a:gd name="connsiteX1" fmla="*/ 0 w 207360"/>
                <a:gd name="connsiteY1" fmla="*/ 103639 h 207278"/>
                <a:gd name="connsiteX2" fmla="*/ 103680 w 207360"/>
                <a:gd name="connsiteY2" fmla="*/ 0 h 207278"/>
                <a:gd name="connsiteX3" fmla="*/ 207360 w 207360"/>
                <a:gd name="connsiteY3" fmla="*/ 103639 h 207278"/>
                <a:gd name="connsiteX4" fmla="*/ 103680 w 207360"/>
                <a:gd name="connsiteY4" fmla="*/ 207278 h 207278"/>
                <a:gd name="connsiteX5" fmla="*/ 103680 w 207360"/>
                <a:gd name="connsiteY5" fmla="*/ 12145 h 207278"/>
                <a:gd name="connsiteX6" fmla="*/ 12150 w 207360"/>
                <a:gd name="connsiteY6" fmla="*/ 103639 h 207278"/>
                <a:gd name="connsiteX7" fmla="*/ 103680 w 207360"/>
                <a:gd name="connsiteY7" fmla="*/ 195133 h 207278"/>
                <a:gd name="connsiteX8" fmla="*/ 195210 w 207360"/>
                <a:gd name="connsiteY8" fmla="*/ 103639 h 207278"/>
                <a:gd name="connsiteX9" fmla="*/ 103680 w 207360"/>
                <a:gd name="connsiteY9" fmla="*/ 12145 h 207278"/>
                <a:gd name="connsiteX0" fmla="*/ 103680 w 207360"/>
                <a:gd name="connsiteY0" fmla="*/ 207278 h 207278"/>
                <a:gd name="connsiteX1" fmla="*/ 0 w 207360"/>
                <a:gd name="connsiteY1" fmla="*/ 103639 h 207278"/>
                <a:gd name="connsiteX2" fmla="*/ 103680 w 207360"/>
                <a:gd name="connsiteY2" fmla="*/ 0 h 207278"/>
                <a:gd name="connsiteX3" fmla="*/ 207360 w 207360"/>
                <a:gd name="connsiteY3" fmla="*/ 103639 h 207278"/>
                <a:gd name="connsiteX4" fmla="*/ 103680 w 207360"/>
                <a:gd name="connsiteY4" fmla="*/ 207278 h 207278"/>
                <a:gd name="connsiteX5" fmla="*/ 195210 w 207360"/>
                <a:gd name="connsiteY5" fmla="*/ 103639 h 207278"/>
                <a:gd name="connsiteX6" fmla="*/ 12150 w 207360"/>
                <a:gd name="connsiteY6" fmla="*/ 103639 h 207278"/>
                <a:gd name="connsiteX7" fmla="*/ 103680 w 207360"/>
                <a:gd name="connsiteY7" fmla="*/ 195133 h 207278"/>
                <a:gd name="connsiteX8" fmla="*/ 195210 w 207360"/>
                <a:gd name="connsiteY8" fmla="*/ 103639 h 207278"/>
                <a:gd name="connsiteX0" fmla="*/ 103680 w 207360"/>
                <a:gd name="connsiteY0" fmla="*/ 207278 h 207278"/>
                <a:gd name="connsiteX1" fmla="*/ 0 w 207360"/>
                <a:gd name="connsiteY1" fmla="*/ 103639 h 207278"/>
                <a:gd name="connsiteX2" fmla="*/ 103680 w 207360"/>
                <a:gd name="connsiteY2" fmla="*/ 0 h 207278"/>
                <a:gd name="connsiteX3" fmla="*/ 207360 w 207360"/>
                <a:gd name="connsiteY3" fmla="*/ 103639 h 207278"/>
                <a:gd name="connsiteX4" fmla="*/ 103680 w 207360"/>
                <a:gd name="connsiteY4" fmla="*/ 207278 h 207278"/>
                <a:gd name="connsiteX5" fmla="*/ 103680 w 207360"/>
                <a:gd name="connsiteY5" fmla="*/ 195133 h 207278"/>
                <a:gd name="connsiteX6" fmla="*/ 12150 w 207360"/>
                <a:gd name="connsiteY6" fmla="*/ 103639 h 207278"/>
                <a:gd name="connsiteX7" fmla="*/ 103680 w 207360"/>
                <a:gd name="connsiteY7" fmla="*/ 195133 h 207278"/>
                <a:gd name="connsiteX0" fmla="*/ 103680 w 207360"/>
                <a:gd name="connsiteY0" fmla="*/ 207278 h 207278"/>
                <a:gd name="connsiteX1" fmla="*/ 0 w 207360"/>
                <a:gd name="connsiteY1" fmla="*/ 103639 h 207278"/>
                <a:gd name="connsiteX2" fmla="*/ 103680 w 207360"/>
                <a:gd name="connsiteY2" fmla="*/ 0 h 207278"/>
                <a:gd name="connsiteX3" fmla="*/ 207360 w 207360"/>
                <a:gd name="connsiteY3" fmla="*/ 103639 h 207278"/>
                <a:gd name="connsiteX4" fmla="*/ 103680 w 207360"/>
                <a:gd name="connsiteY4" fmla="*/ 207278 h 207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0" h="207278">
                  <a:moveTo>
                    <a:pt x="103680" y="207278"/>
                  </a:moveTo>
                  <a:cubicBezTo>
                    <a:pt x="46575" y="207278"/>
                    <a:pt x="0" y="160722"/>
                    <a:pt x="0" y="103639"/>
                  </a:cubicBezTo>
                  <a:cubicBezTo>
                    <a:pt x="0" y="46557"/>
                    <a:pt x="46575" y="0"/>
                    <a:pt x="103680" y="0"/>
                  </a:cubicBezTo>
                  <a:cubicBezTo>
                    <a:pt x="160785" y="0"/>
                    <a:pt x="207360" y="46557"/>
                    <a:pt x="207360" y="103639"/>
                  </a:cubicBezTo>
                  <a:cubicBezTo>
                    <a:pt x="207360" y="160722"/>
                    <a:pt x="160785" y="207278"/>
                    <a:pt x="103680" y="207278"/>
                  </a:cubicBezTo>
                  <a:close/>
                </a:path>
              </a:pathLst>
            </a:custGeom>
            <a:solidFill>
              <a:schemeClr val="bg1"/>
            </a:solidFill>
            <a:ln w="4043" cap="flat">
              <a:noFill/>
              <a:prstDash val="solid"/>
              <a:miter/>
            </a:ln>
          </p:spPr>
          <p:txBody>
            <a:bodyPr rtlCol="0" anchor="ctr"/>
            <a:lstStyle/>
            <a:p>
              <a:endParaRPr lang="en-US">
                <a:latin typeface="+mj-lt"/>
              </a:endParaRPr>
            </a:p>
          </p:txBody>
        </p:sp>
      </p:grpSp>
      <p:grpSp>
        <p:nvGrpSpPr>
          <p:cNvPr id="122" name="Group 121">
            <a:extLst>
              <a:ext uri="{FF2B5EF4-FFF2-40B4-BE49-F238E27FC236}">
                <a16:creationId xmlns:a16="http://schemas.microsoft.com/office/drawing/2014/main" id="{4D52ABD0-1D01-A14A-A37F-BC1F1A8AC807}"/>
              </a:ext>
            </a:extLst>
          </p:cNvPr>
          <p:cNvGrpSpPr/>
          <p:nvPr/>
        </p:nvGrpSpPr>
        <p:grpSpPr>
          <a:xfrm>
            <a:off x="1507382" y="5625761"/>
            <a:ext cx="903605" cy="180049"/>
            <a:chOff x="10305515" y="5694601"/>
            <a:chExt cx="903605" cy="180049"/>
          </a:xfrm>
          <a:solidFill>
            <a:schemeClr val="accent2"/>
          </a:solidFill>
        </p:grpSpPr>
        <p:grpSp>
          <p:nvGrpSpPr>
            <p:cNvPr id="114" name="Graphic 6">
              <a:extLst>
                <a:ext uri="{FF2B5EF4-FFF2-40B4-BE49-F238E27FC236}">
                  <a16:creationId xmlns:a16="http://schemas.microsoft.com/office/drawing/2014/main" id="{893C2B9A-611E-B64F-A3BE-A2CDE3CC9ED5}"/>
                </a:ext>
              </a:extLst>
            </p:cNvPr>
            <p:cNvGrpSpPr/>
            <p:nvPr/>
          </p:nvGrpSpPr>
          <p:grpSpPr>
            <a:xfrm>
              <a:off x="10670050" y="5694648"/>
              <a:ext cx="179955" cy="179955"/>
              <a:chOff x="5295900" y="2628900"/>
              <a:chExt cx="1600200" cy="1600200"/>
            </a:xfrm>
            <a:grpFill/>
          </p:grpSpPr>
          <p:grpSp>
            <p:nvGrpSpPr>
              <p:cNvPr id="115" name="Graphic 6">
                <a:extLst>
                  <a:ext uri="{FF2B5EF4-FFF2-40B4-BE49-F238E27FC236}">
                    <a16:creationId xmlns:a16="http://schemas.microsoft.com/office/drawing/2014/main" id="{4913E917-6A4D-C248-84BE-77F46143DAC0}"/>
                  </a:ext>
                </a:extLst>
              </p:cNvPr>
              <p:cNvGrpSpPr/>
              <p:nvPr/>
            </p:nvGrpSpPr>
            <p:grpSpPr>
              <a:xfrm>
                <a:off x="5295900" y="2628900"/>
                <a:ext cx="1600787" cy="1600787"/>
                <a:chOff x="5295900" y="2628900"/>
                <a:chExt cx="1600787" cy="1600787"/>
              </a:xfrm>
              <a:grpFill/>
            </p:grpSpPr>
            <p:sp>
              <p:nvSpPr>
                <p:cNvPr id="116" name="Freeform 115">
                  <a:extLst>
                    <a:ext uri="{FF2B5EF4-FFF2-40B4-BE49-F238E27FC236}">
                      <a16:creationId xmlns:a16="http://schemas.microsoft.com/office/drawing/2014/main" id="{0C8FA2BE-64EC-134E-B366-E5EDAB61B06B}"/>
                    </a:ext>
                  </a:extLst>
                </p:cNvPr>
                <p:cNvSpPr/>
                <p:nvPr/>
              </p:nvSpPr>
              <p:spPr>
                <a:xfrm>
                  <a:off x="5295900" y="2628900"/>
                  <a:ext cx="1600787" cy="1600787"/>
                </a:xfrm>
                <a:custGeom>
                  <a:avLst/>
                  <a:gdLst>
                    <a:gd name="connsiteX0" fmla="*/ 1159018 w 1600787"/>
                    <a:gd name="connsiteY0" fmla="*/ 0 h 1600787"/>
                    <a:gd name="connsiteX1" fmla="*/ 441750 w 1600787"/>
                    <a:gd name="connsiteY1" fmla="*/ 0 h 1600787"/>
                    <a:gd name="connsiteX2" fmla="*/ 0 w 1600787"/>
                    <a:gd name="connsiteY2" fmla="*/ 441759 h 1600787"/>
                    <a:gd name="connsiteX3" fmla="*/ 0 w 1600787"/>
                    <a:gd name="connsiteY3" fmla="*/ 1159028 h 1600787"/>
                    <a:gd name="connsiteX4" fmla="*/ 441750 w 1600787"/>
                    <a:gd name="connsiteY4" fmla="*/ 1600787 h 1600787"/>
                    <a:gd name="connsiteX5" fmla="*/ 1159018 w 1600787"/>
                    <a:gd name="connsiteY5" fmla="*/ 1600787 h 1600787"/>
                    <a:gd name="connsiteX6" fmla="*/ 1600787 w 1600787"/>
                    <a:gd name="connsiteY6" fmla="*/ 1159028 h 1600787"/>
                    <a:gd name="connsiteX7" fmla="*/ 1600787 w 1600787"/>
                    <a:gd name="connsiteY7" fmla="*/ 441759 h 1600787"/>
                    <a:gd name="connsiteX8" fmla="*/ 1159018 w 1600787"/>
                    <a:gd name="connsiteY8" fmla="*/ 0 h 1600787"/>
                    <a:gd name="connsiteX9" fmla="*/ 1458767 w 1600787"/>
                    <a:gd name="connsiteY9" fmla="*/ 1159028 h 1600787"/>
                    <a:gd name="connsiteX10" fmla="*/ 1159028 w 1600787"/>
                    <a:gd name="connsiteY10" fmla="*/ 1458757 h 1600787"/>
                    <a:gd name="connsiteX11" fmla="*/ 441750 w 1600787"/>
                    <a:gd name="connsiteY11" fmla="*/ 1458757 h 1600787"/>
                    <a:gd name="connsiteX12" fmla="*/ 142030 w 1600787"/>
                    <a:gd name="connsiteY12" fmla="*/ 1159028 h 1600787"/>
                    <a:gd name="connsiteX13" fmla="*/ 142030 w 1600787"/>
                    <a:gd name="connsiteY13" fmla="*/ 441759 h 1600787"/>
                    <a:gd name="connsiteX14" fmla="*/ 441750 w 1600787"/>
                    <a:gd name="connsiteY14" fmla="*/ 142030 h 1600787"/>
                    <a:gd name="connsiteX15" fmla="*/ 1159018 w 1600787"/>
                    <a:gd name="connsiteY15" fmla="*/ 142030 h 1600787"/>
                    <a:gd name="connsiteX16" fmla="*/ 1458757 w 1600787"/>
                    <a:gd name="connsiteY16" fmla="*/ 441759 h 1600787"/>
                    <a:gd name="connsiteX17" fmla="*/ 1458757 w 1600787"/>
                    <a:gd name="connsiteY17" fmla="*/ 1159028 h 160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0787" h="1600787">
                      <a:moveTo>
                        <a:pt x="1159018" y="0"/>
                      </a:moveTo>
                      <a:lnTo>
                        <a:pt x="441750" y="0"/>
                      </a:lnTo>
                      <a:cubicBezTo>
                        <a:pt x="198169" y="0"/>
                        <a:pt x="0" y="198179"/>
                        <a:pt x="0" y="441759"/>
                      </a:cubicBezTo>
                      <a:lnTo>
                        <a:pt x="0" y="1159028"/>
                      </a:lnTo>
                      <a:cubicBezTo>
                        <a:pt x="0" y="1402618"/>
                        <a:pt x="198169" y="1600787"/>
                        <a:pt x="441750" y="1600787"/>
                      </a:cubicBezTo>
                      <a:lnTo>
                        <a:pt x="1159018" y="1600787"/>
                      </a:lnTo>
                      <a:cubicBezTo>
                        <a:pt x="1402618" y="1600787"/>
                        <a:pt x="1600787" y="1402609"/>
                        <a:pt x="1600787" y="1159028"/>
                      </a:cubicBezTo>
                      <a:lnTo>
                        <a:pt x="1600787" y="441759"/>
                      </a:lnTo>
                      <a:cubicBezTo>
                        <a:pt x="1600797" y="198179"/>
                        <a:pt x="1402618" y="0"/>
                        <a:pt x="1159018" y="0"/>
                      </a:cubicBezTo>
                      <a:close/>
                      <a:moveTo>
                        <a:pt x="1458767" y="1159028"/>
                      </a:moveTo>
                      <a:cubicBezTo>
                        <a:pt x="1458767" y="1324303"/>
                        <a:pt x="1324303" y="1458757"/>
                        <a:pt x="1159028" y="1458757"/>
                      </a:cubicBezTo>
                      <a:lnTo>
                        <a:pt x="441750" y="1458757"/>
                      </a:lnTo>
                      <a:cubicBezTo>
                        <a:pt x="276484" y="1458767"/>
                        <a:pt x="142030" y="1324303"/>
                        <a:pt x="142030" y="1159028"/>
                      </a:cubicBezTo>
                      <a:lnTo>
                        <a:pt x="142030" y="441759"/>
                      </a:lnTo>
                      <a:cubicBezTo>
                        <a:pt x="142030" y="276494"/>
                        <a:pt x="276484" y="142030"/>
                        <a:pt x="441750" y="142030"/>
                      </a:cubicBezTo>
                      <a:lnTo>
                        <a:pt x="1159018" y="142030"/>
                      </a:lnTo>
                      <a:cubicBezTo>
                        <a:pt x="1324293" y="142030"/>
                        <a:pt x="1458757" y="276494"/>
                        <a:pt x="1458757" y="441759"/>
                      </a:cubicBezTo>
                      <a:lnTo>
                        <a:pt x="1458757" y="1159028"/>
                      </a:lnTo>
                      <a:close/>
                    </a:path>
                  </a:pathLst>
                </a:custGeom>
                <a:grpFill/>
                <a:ln w="9469" cap="flat">
                  <a:noFill/>
                  <a:prstDash val="solid"/>
                  <a:miter/>
                </a:ln>
              </p:spPr>
              <p:txBody>
                <a:bodyPr rtlCol="0" anchor="ctr"/>
                <a:lstStyle/>
                <a:p>
                  <a:endParaRPr lang="en-US">
                    <a:solidFill>
                      <a:schemeClr val="tx1">
                        <a:lumMod val="50000"/>
                        <a:lumOff val="50000"/>
                      </a:schemeClr>
                    </a:solidFill>
                    <a:latin typeface="+mj-lt"/>
                  </a:endParaRPr>
                </a:p>
              </p:txBody>
            </p:sp>
            <p:sp>
              <p:nvSpPr>
                <p:cNvPr id="117" name="Freeform 116">
                  <a:extLst>
                    <a:ext uri="{FF2B5EF4-FFF2-40B4-BE49-F238E27FC236}">
                      <a16:creationId xmlns:a16="http://schemas.microsoft.com/office/drawing/2014/main" id="{AE2E2C37-D1F2-5247-A54C-531C6A3985F5}"/>
                    </a:ext>
                  </a:extLst>
                </p:cNvPr>
                <p:cNvSpPr/>
                <p:nvPr/>
              </p:nvSpPr>
              <p:spPr>
                <a:xfrm>
                  <a:off x="5683811" y="3016830"/>
                  <a:ext cx="824964" cy="824945"/>
                </a:xfrm>
                <a:custGeom>
                  <a:avLst/>
                  <a:gdLst>
                    <a:gd name="connsiteX0" fmla="*/ 412482 w 824964"/>
                    <a:gd name="connsiteY0" fmla="*/ 0 h 824945"/>
                    <a:gd name="connsiteX1" fmla="*/ 0 w 824964"/>
                    <a:gd name="connsiteY1" fmla="*/ 412482 h 824945"/>
                    <a:gd name="connsiteX2" fmla="*/ 412482 w 824964"/>
                    <a:gd name="connsiteY2" fmla="*/ 824946 h 824945"/>
                    <a:gd name="connsiteX3" fmla="*/ 824965 w 824964"/>
                    <a:gd name="connsiteY3" fmla="*/ 412482 h 824945"/>
                    <a:gd name="connsiteX4" fmla="*/ 412482 w 824964"/>
                    <a:gd name="connsiteY4" fmla="*/ 0 h 824945"/>
                    <a:gd name="connsiteX5" fmla="*/ 412482 w 824964"/>
                    <a:gd name="connsiteY5" fmla="*/ 682907 h 824945"/>
                    <a:gd name="connsiteX6" fmla="*/ 142030 w 824964"/>
                    <a:gd name="connsiteY6" fmla="*/ 412473 h 824945"/>
                    <a:gd name="connsiteX7" fmla="*/ 412482 w 824964"/>
                    <a:gd name="connsiteY7" fmla="*/ 142020 h 824945"/>
                    <a:gd name="connsiteX8" fmla="*/ 682935 w 824964"/>
                    <a:gd name="connsiteY8" fmla="*/ 412473 h 824945"/>
                    <a:gd name="connsiteX9" fmla="*/ 412482 w 824964"/>
                    <a:gd name="connsiteY9" fmla="*/ 682907 h 8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964" h="824945">
                      <a:moveTo>
                        <a:pt x="412482" y="0"/>
                      </a:moveTo>
                      <a:cubicBezTo>
                        <a:pt x="185036" y="0"/>
                        <a:pt x="0" y="185036"/>
                        <a:pt x="0" y="412482"/>
                      </a:cubicBezTo>
                      <a:cubicBezTo>
                        <a:pt x="0" y="639919"/>
                        <a:pt x="185036" y="824946"/>
                        <a:pt x="412482" y="824946"/>
                      </a:cubicBezTo>
                      <a:cubicBezTo>
                        <a:pt x="639929" y="824946"/>
                        <a:pt x="824965" y="639919"/>
                        <a:pt x="824965" y="412482"/>
                      </a:cubicBezTo>
                      <a:cubicBezTo>
                        <a:pt x="824965" y="185036"/>
                        <a:pt x="639929" y="0"/>
                        <a:pt x="412482" y="0"/>
                      </a:cubicBezTo>
                      <a:close/>
                      <a:moveTo>
                        <a:pt x="412482" y="682907"/>
                      </a:moveTo>
                      <a:cubicBezTo>
                        <a:pt x="263361" y="682907"/>
                        <a:pt x="142030" y="561594"/>
                        <a:pt x="142030" y="412473"/>
                      </a:cubicBezTo>
                      <a:cubicBezTo>
                        <a:pt x="142030" y="263342"/>
                        <a:pt x="263351" y="142020"/>
                        <a:pt x="412482" y="142020"/>
                      </a:cubicBezTo>
                      <a:cubicBezTo>
                        <a:pt x="561613" y="142020"/>
                        <a:pt x="682935" y="263342"/>
                        <a:pt x="682935" y="412473"/>
                      </a:cubicBezTo>
                      <a:cubicBezTo>
                        <a:pt x="682935" y="561594"/>
                        <a:pt x="561604" y="682907"/>
                        <a:pt x="412482" y="682907"/>
                      </a:cubicBezTo>
                      <a:close/>
                    </a:path>
                  </a:pathLst>
                </a:custGeom>
                <a:grpFill/>
                <a:ln w="9469" cap="flat">
                  <a:noFill/>
                  <a:prstDash val="solid"/>
                  <a:miter/>
                </a:ln>
              </p:spPr>
              <p:txBody>
                <a:bodyPr rtlCol="0" anchor="ctr"/>
                <a:lstStyle/>
                <a:p>
                  <a:endParaRPr lang="en-US">
                    <a:solidFill>
                      <a:schemeClr val="tx1">
                        <a:lumMod val="50000"/>
                        <a:lumOff val="50000"/>
                      </a:schemeClr>
                    </a:solidFill>
                    <a:latin typeface="+mj-lt"/>
                  </a:endParaRPr>
                </a:p>
              </p:txBody>
            </p:sp>
            <p:sp>
              <p:nvSpPr>
                <p:cNvPr id="118" name="Freeform 117">
                  <a:extLst>
                    <a:ext uri="{FF2B5EF4-FFF2-40B4-BE49-F238E27FC236}">
                      <a16:creationId xmlns:a16="http://schemas.microsoft.com/office/drawing/2014/main" id="{B7FA8C6D-172A-6F48-9DD4-C9BD79650142}"/>
                    </a:ext>
                  </a:extLst>
                </p:cNvPr>
                <p:cNvSpPr/>
                <p:nvPr/>
              </p:nvSpPr>
              <p:spPr>
                <a:xfrm>
                  <a:off x="6421920" y="2896398"/>
                  <a:ext cx="208310" cy="208310"/>
                </a:xfrm>
                <a:custGeom>
                  <a:avLst/>
                  <a:gdLst>
                    <a:gd name="connsiteX0" fmla="*/ 104155 w 208310"/>
                    <a:gd name="connsiteY0" fmla="*/ 0 h 208310"/>
                    <a:gd name="connsiteX1" fmla="*/ 30584 w 208310"/>
                    <a:gd name="connsiteY1" fmla="*/ 30489 h 208310"/>
                    <a:gd name="connsiteX2" fmla="*/ 0 w 208310"/>
                    <a:gd name="connsiteY2" fmla="*/ 104155 h 208310"/>
                    <a:gd name="connsiteX3" fmla="*/ 30584 w 208310"/>
                    <a:gd name="connsiteY3" fmla="*/ 177821 h 208310"/>
                    <a:gd name="connsiteX4" fmla="*/ 104155 w 208310"/>
                    <a:gd name="connsiteY4" fmla="*/ 208310 h 208310"/>
                    <a:gd name="connsiteX5" fmla="*/ 177821 w 208310"/>
                    <a:gd name="connsiteY5" fmla="*/ 177821 h 208310"/>
                    <a:gd name="connsiteX6" fmla="*/ 208310 w 208310"/>
                    <a:gd name="connsiteY6" fmla="*/ 104155 h 208310"/>
                    <a:gd name="connsiteX7" fmla="*/ 177821 w 208310"/>
                    <a:gd name="connsiteY7" fmla="*/ 30489 h 208310"/>
                    <a:gd name="connsiteX8" fmla="*/ 104155 w 208310"/>
                    <a:gd name="connsiteY8" fmla="*/ 0 h 20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0" h="208310">
                      <a:moveTo>
                        <a:pt x="104155" y="0"/>
                      </a:moveTo>
                      <a:cubicBezTo>
                        <a:pt x="76791" y="0"/>
                        <a:pt x="49909" y="11078"/>
                        <a:pt x="30584" y="30489"/>
                      </a:cubicBezTo>
                      <a:cubicBezTo>
                        <a:pt x="11164" y="49805"/>
                        <a:pt x="0" y="76696"/>
                        <a:pt x="0" y="104155"/>
                      </a:cubicBezTo>
                      <a:cubicBezTo>
                        <a:pt x="0" y="131529"/>
                        <a:pt x="11173" y="158410"/>
                        <a:pt x="30584" y="177821"/>
                      </a:cubicBezTo>
                      <a:cubicBezTo>
                        <a:pt x="49900" y="197137"/>
                        <a:pt x="76791" y="208310"/>
                        <a:pt x="104155" y="208310"/>
                      </a:cubicBezTo>
                      <a:cubicBezTo>
                        <a:pt x="131614" y="208310"/>
                        <a:pt x="158410" y="197137"/>
                        <a:pt x="177821" y="177821"/>
                      </a:cubicBezTo>
                      <a:cubicBezTo>
                        <a:pt x="197232" y="158410"/>
                        <a:pt x="208310" y="131519"/>
                        <a:pt x="208310" y="104155"/>
                      </a:cubicBezTo>
                      <a:cubicBezTo>
                        <a:pt x="208310" y="76696"/>
                        <a:pt x="197232" y="49805"/>
                        <a:pt x="177821" y="30489"/>
                      </a:cubicBezTo>
                      <a:cubicBezTo>
                        <a:pt x="158505" y="11078"/>
                        <a:pt x="131614" y="0"/>
                        <a:pt x="104155" y="0"/>
                      </a:cubicBezTo>
                      <a:close/>
                    </a:path>
                  </a:pathLst>
                </a:custGeom>
                <a:grpFill/>
                <a:ln w="9469" cap="flat">
                  <a:noFill/>
                  <a:prstDash val="solid"/>
                  <a:miter/>
                </a:ln>
              </p:spPr>
              <p:txBody>
                <a:bodyPr rtlCol="0" anchor="ctr"/>
                <a:lstStyle/>
                <a:p>
                  <a:endParaRPr lang="en-US">
                    <a:solidFill>
                      <a:schemeClr val="tx1">
                        <a:lumMod val="50000"/>
                        <a:lumOff val="50000"/>
                      </a:schemeClr>
                    </a:solidFill>
                    <a:latin typeface="+mj-lt"/>
                  </a:endParaRPr>
                </a:p>
              </p:txBody>
            </p:sp>
          </p:grpSp>
        </p:grpSp>
        <p:grpSp>
          <p:nvGrpSpPr>
            <p:cNvPr id="119" name="Graphic 25">
              <a:extLst>
                <a:ext uri="{FF2B5EF4-FFF2-40B4-BE49-F238E27FC236}">
                  <a16:creationId xmlns:a16="http://schemas.microsoft.com/office/drawing/2014/main" id="{D07299E5-8445-324E-B989-67249F4CBE03}"/>
                </a:ext>
              </a:extLst>
            </p:cNvPr>
            <p:cNvGrpSpPr/>
            <p:nvPr/>
          </p:nvGrpSpPr>
          <p:grpSpPr>
            <a:xfrm>
              <a:off x="10305515" y="5694601"/>
              <a:ext cx="180049" cy="180049"/>
              <a:chOff x="757520" y="1742440"/>
              <a:chExt cx="457200" cy="457200"/>
            </a:xfrm>
            <a:grpFill/>
          </p:grpSpPr>
          <p:sp>
            <p:nvSpPr>
              <p:cNvPr id="120" name="Freeform 119">
                <a:extLst>
                  <a:ext uri="{FF2B5EF4-FFF2-40B4-BE49-F238E27FC236}">
                    <a16:creationId xmlns:a16="http://schemas.microsoft.com/office/drawing/2014/main" id="{45BED8EC-EE78-A54C-B96C-BF910DCF6138}"/>
                  </a:ext>
                </a:extLst>
              </p:cNvPr>
              <p:cNvSpPr/>
              <p:nvPr/>
            </p:nvSpPr>
            <p:spPr>
              <a:xfrm>
                <a:off x="757520" y="1742440"/>
                <a:ext cx="457200" cy="457200"/>
              </a:xfrm>
              <a:custGeom>
                <a:avLst/>
                <a:gdLst>
                  <a:gd name="connsiteX0" fmla="*/ 403622 w 457200"/>
                  <a:gd name="connsiteY0" fmla="*/ 0 h 457200"/>
                  <a:gd name="connsiteX1" fmla="*/ 53578 w 457200"/>
                  <a:gd name="connsiteY1" fmla="*/ 0 h 457200"/>
                  <a:gd name="connsiteX2" fmla="*/ 0 w 457200"/>
                  <a:gd name="connsiteY2" fmla="*/ 53578 h 457200"/>
                  <a:gd name="connsiteX3" fmla="*/ 0 w 457200"/>
                  <a:gd name="connsiteY3" fmla="*/ 403622 h 457200"/>
                  <a:gd name="connsiteX4" fmla="*/ 53578 w 457200"/>
                  <a:gd name="connsiteY4" fmla="*/ 457200 h 457200"/>
                  <a:gd name="connsiteX5" fmla="*/ 403622 w 457200"/>
                  <a:gd name="connsiteY5" fmla="*/ 457200 h 457200"/>
                  <a:gd name="connsiteX6" fmla="*/ 457200 w 457200"/>
                  <a:gd name="connsiteY6" fmla="*/ 403622 h 457200"/>
                  <a:gd name="connsiteX7" fmla="*/ 457200 w 457200"/>
                  <a:gd name="connsiteY7" fmla="*/ 53578 h 457200"/>
                  <a:gd name="connsiteX8" fmla="*/ 403622 w 457200"/>
                  <a:gd name="connsiteY8" fmla="*/ 0 h 457200"/>
                  <a:gd name="connsiteX9" fmla="*/ 421481 w 457200"/>
                  <a:gd name="connsiteY9" fmla="*/ 403622 h 457200"/>
                  <a:gd name="connsiteX10" fmla="*/ 403622 w 457200"/>
                  <a:gd name="connsiteY10" fmla="*/ 421481 h 457200"/>
                  <a:gd name="connsiteX11" fmla="*/ 301823 w 457200"/>
                  <a:gd name="connsiteY11" fmla="*/ 421481 h 457200"/>
                  <a:gd name="connsiteX12" fmla="*/ 301823 w 457200"/>
                  <a:gd name="connsiteY12" fmla="*/ 275927 h 457200"/>
                  <a:gd name="connsiteX13" fmla="*/ 357000 w 457200"/>
                  <a:gd name="connsiteY13" fmla="*/ 275927 h 457200"/>
                  <a:gd name="connsiteX14" fmla="*/ 366117 w 457200"/>
                  <a:gd name="connsiteY14" fmla="*/ 220563 h 457200"/>
                  <a:gd name="connsiteX15" fmla="*/ 301823 w 457200"/>
                  <a:gd name="connsiteY15" fmla="*/ 220563 h 457200"/>
                  <a:gd name="connsiteX16" fmla="*/ 301823 w 457200"/>
                  <a:gd name="connsiteY16" fmla="*/ 182166 h 457200"/>
                  <a:gd name="connsiteX17" fmla="*/ 328613 w 457200"/>
                  <a:gd name="connsiteY17" fmla="*/ 155377 h 457200"/>
                  <a:gd name="connsiteX18" fmla="*/ 365224 w 457200"/>
                  <a:gd name="connsiteY18" fmla="*/ 155377 h 457200"/>
                  <a:gd name="connsiteX19" fmla="*/ 365224 w 457200"/>
                  <a:gd name="connsiteY19" fmla="*/ 100013 h 457200"/>
                  <a:gd name="connsiteX20" fmla="*/ 328613 w 457200"/>
                  <a:gd name="connsiteY20" fmla="*/ 100013 h 457200"/>
                  <a:gd name="connsiteX21" fmla="*/ 246479 w 457200"/>
                  <a:gd name="connsiteY21" fmla="*/ 182321 h 457200"/>
                  <a:gd name="connsiteX22" fmla="*/ 246479 w 457200"/>
                  <a:gd name="connsiteY22" fmla="*/ 220563 h 457200"/>
                  <a:gd name="connsiteX23" fmla="*/ 192881 w 457200"/>
                  <a:gd name="connsiteY23" fmla="*/ 220563 h 457200"/>
                  <a:gd name="connsiteX24" fmla="*/ 192881 w 457200"/>
                  <a:gd name="connsiteY24" fmla="*/ 275927 h 457200"/>
                  <a:gd name="connsiteX25" fmla="*/ 246479 w 457200"/>
                  <a:gd name="connsiteY25" fmla="*/ 275927 h 457200"/>
                  <a:gd name="connsiteX26" fmla="*/ 246479 w 457200"/>
                  <a:gd name="connsiteY26" fmla="*/ 421481 h 457200"/>
                  <a:gd name="connsiteX27" fmla="*/ 53578 w 457200"/>
                  <a:gd name="connsiteY27" fmla="*/ 421481 h 457200"/>
                  <a:gd name="connsiteX28" fmla="*/ 35719 w 457200"/>
                  <a:gd name="connsiteY28" fmla="*/ 403622 h 457200"/>
                  <a:gd name="connsiteX29" fmla="*/ 35719 w 457200"/>
                  <a:gd name="connsiteY29" fmla="*/ 53578 h 457200"/>
                  <a:gd name="connsiteX30" fmla="*/ 53578 w 457200"/>
                  <a:gd name="connsiteY30" fmla="*/ 35719 h 457200"/>
                  <a:gd name="connsiteX31" fmla="*/ 403622 w 457200"/>
                  <a:gd name="connsiteY31" fmla="*/ 35719 h 457200"/>
                  <a:gd name="connsiteX32" fmla="*/ 421481 w 457200"/>
                  <a:gd name="connsiteY32" fmla="*/ 53578 h 457200"/>
                  <a:gd name="connsiteX33" fmla="*/ 421481 w 457200"/>
                  <a:gd name="connsiteY33" fmla="*/ 40362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200" h="457200">
                    <a:moveTo>
                      <a:pt x="403622" y="0"/>
                    </a:moveTo>
                    <a:lnTo>
                      <a:pt x="53578" y="0"/>
                    </a:lnTo>
                    <a:cubicBezTo>
                      <a:pt x="24035" y="0"/>
                      <a:pt x="0" y="24035"/>
                      <a:pt x="0" y="53578"/>
                    </a:cubicBezTo>
                    <a:lnTo>
                      <a:pt x="0" y="403622"/>
                    </a:lnTo>
                    <a:cubicBezTo>
                      <a:pt x="0" y="433165"/>
                      <a:pt x="24035" y="457200"/>
                      <a:pt x="53578" y="457200"/>
                    </a:cubicBezTo>
                    <a:lnTo>
                      <a:pt x="403622" y="457200"/>
                    </a:lnTo>
                    <a:cubicBezTo>
                      <a:pt x="433165" y="457200"/>
                      <a:pt x="457200" y="433165"/>
                      <a:pt x="457200" y="403622"/>
                    </a:cubicBezTo>
                    <a:lnTo>
                      <a:pt x="457200" y="53578"/>
                    </a:lnTo>
                    <a:cubicBezTo>
                      <a:pt x="457200" y="24035"/>
                      <a:pt x="433165" y="0"/>
                      <a:pt x="403622" y="0"/>
                    </a:cubicBezTo>
                    <a:close/>
                    <a:moveTo>
                      <a:pt x="421481" y="403622"/>
                    </a:moveTo>
                    <a:cubicBezTo>
                      <a:pt x="421481" y="413470"/>
                      <a:pt x="413470" y="421481"/>
                      <a:pt x="403622" y="421481"/>
                    </a:cubicBezTo>
                    <a:lnTo>
                      <a:pt x="301823" y="421481"/>
                    </a:lnTo>
                    <a:lnTo>
                      <a:pt x="301823" y="275927"/>
                    </a:lnTo>
                    <a:lnTo>
                      <a:pt x="357000" y="275927"/>
                    </a:lnTo>
                    <a:lnTo>
                      <a:pt x="366117" y="220563"/>
                    </a:lnTo>
                    <a:lnTo>
                      <a:pt x="301823" y="220563"/>
                    </a:lnTo>
                    <a:lnTo>
                      <a:pt x="301823" y="182166"/>
                    </a:lnTo>
                    <a:cubicBezTo>
                      <a:pt x="301823" y="167007"/>
                      <a:pt x="313454" y="155377"/>
                      <a:pt x="328613" y="155377"/>
                    </a:cubicBezTo>
                    <a:lnTo>
                      <a:pt x="365224" y="155377"/>
                    </a:lnTo>
                    <a:lnTo>
                      <a:pt x="365224" y="100013"/>
                    </a:lnTo>
                    <a:lnTo>
                      <a:pt x="328613" y="100013"/>
                    </a:lnTo>
                    <a:cubicBezTo>
                      <a:pt x="283140" y="100013"/>
                      <a:pt x="246479" y="136847"/>
                      <a:pt x="246479" y="182321"/>
                    </a:cubicBezTo>
                    <a:lnTo>
                      <a:pt x="246479" y="220563"/>
                    </a:lnTo>
                    <a:lnTo>
                      <a:pt x="192881" y="220563"/>
                    </a:lnTo>
                    <a:lnTo>
                      <a:pt x="192881" y="275927"/>
                    </a:lnTo>
                    <a:lnTo>
                      <a:pt x="246479" y="275927"/>
                    </a:lnTo>
                    <a:lnTo>
                      <a:pt x="246479" y="421481"/>
                    </a:lnTo>
                    <a:lnTo>
                      <a:pt x="53578" y="421481"/>
                    </a:lnTo>
                    <a:cubicBezTo>
                      <a:pt x="43730" y="421481"/>
                      <a:pt x="35719" y="413470"/>
                      <a:pt x="35719" y="403622"/>
                    </a:cubicBezTo>
                    <a:lnTo>
                      <a:pt x="35719" y="53578"/>
                    </a:lnTo>
                    <a:cubicBezTo>
                      <a:pt x="35719" y="43730"/>
                      <a:pt x="43730" y="35719"/>
                      <a:pt x="53578" y="35719"/>
                    </a:cubicBezTo>
                    <a:lnTo>
                      <a:pt x="403622" y="35719"/>
                    </a:lnTo>
                    <a:cubicBezTo>
                      <a:pt x="413470" y="35719"/>
                      <a:pt x="421481" y="43730"/>
                      <a:pt x="421481" y="53578"/>
                    </a:cubicBezTo>
                    <a:lnTo>
                      <a:pt x="421481" y="403622"/>
                    </a:lnTo>
                    <a:close/>
                  </a:path>
                </a:pathLst>
              </a:custGeom>
              <a:grpFill/>
              <a:ln w="893" cap="flat">
                <a:noFill/>
                <a:prstDash val="solid"/>
                <a:miter/>
              </a:ln>
            </p:spPr>
            <p:txBody>
              <a:bodyPr rtlCol="0" anchor="ctr"/>
              <a:lstStyle/>
              <a:p>
                <a:endParaRPr lang="en-US">
                  <a:solidFill>
                    <a:schemeClr val="tx1">
                      <a:lumMod val="50000"/>
                      <a:lumOff val="50000"/>
                    </a:schemeClr>
                  </a:solidFill>
                  <a:latin typeface="+mj-lt"/>
                </a:endParaRPr>
              </a:p>
            </p:txBody>
          </p:sp>
        </p:grpSp>
        <p:pic>
          <p:nvPicPr>
            <p:cNvPr id="121" name="Graphic 120">
              <a:extLst>
                <a:ext uri="{FF2B5EF4-FFF2-40B4-BE49-F238E27FC236}">
                  <a16:creationId xmlns:a16="http://schemas.microsoft.com/office/drawing/2014/main" id="{9C499F29-E3CE-3C48-8090-EE26195F47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32297" y="5696214"/>
              <a:ext cx="176823" cy="176823"/>
            </a:xfrm>
            <a:prstGeom prst="rect">
              <a:avLst/>
            </a:prstGeom>
          </p:spPr>
        </p:pic>
      </p:grpSp>
      <p:sp>
        <p:nvSpPr>
          <p:cNvPr id="50" name="Freeform: Shape 49">
            <a:extLst>
              <a:ext uri="{FF2B5EF4-FFF2-40B4-BE49-F238E27FC236}">
                <a16:creationId xmlns:a16="http://schemas.microsoft.com/office/drawing/2014/main" id="{FFB4AE11-0DDD-4BDC-8FFB-0E9B2AFB1A64}"/>
              </a:ext>
            </a:extLst>
          </p:cNvPr>
          <p:cNvSpPr/>
          <p:nvPr/>
        </p:nvSpPr>
        <p:spPr>
          <a:xfrm>
            <a:off x="1536001" y="848514"/>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51" name="Oval 50">
            <a:extLst>
              <a:ext uri="{FF2B5EF4-FFF2-40B4-BE49-F238E27FC236}">
                <a16:creationId xmlns:a16="http://schemas.microsoft.com/office/drawing/2014/main" id="{D7DE4FD9-6B59-4B65-98E8-B3894A9757EA}"/>
              </a:ext>
            </a:extLst>
          </p:cNvPr>
          <p:cNvSpPr/>
          <p:nvPr/>
        </p:nvSpPr>
        <p:spPr>
          <a:xfrm>
            <a:off x="1899050" y="1078335"/>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181688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79B4C-4688-3142-86E9-E5E34F70388F}"/>
              </a:ext>
            </a:extLst>
          </p:cNvPr>
          <p:cNvSpPr txBox="1"/>
          <p:nvPr/>
        </p:nvSpPr>
        <p:spPr>
          <a:xfrm>
            <a:off x="3074390" y="676028"/>
            <a:ext cx="6043220" cy="461665"/>
          </a:xfrm>
          <a:prstGeom prst="rect">
            <a:avLst/>
          </a:prstGeom>
          <a:noFill/>
        </p:spPr>
        <p:txBody>
          <a:bodyPr wrap="square" rtlCol="0">
            <a:spAutoFit/>
          </a:bodyPr>
          <a:lstStyle/>
          <a:p>
            <a:pPr algn="ctr"/>
            <a:r>
              <a:rPr lang="en-US" sz="2400" b="1" dirty="0">
                <a:solidFill>
                  <a:schemeClr val="accent1"/>
                </a:solidFill>
                <a:latin typeface="+mj-lt"/>
              </a:rPr>
              <a:t>DRAWN BY A CARDIOGRAPH</a:t>
            </a:r>
          </a:p>
        </p:txBody>
      </p:sp>
      <p:sp>
        <p:nvSpPr>
          <p:cNvPr id="3" name="TextBox 2">
            <a:extLst>
              <a:ext uri="{FF2B5EF4-FFF2-40B4-BE49-F238E27FC236}">
                <a16:creationId xmlns:a16="http://schemas.microsoft.com/office/drawing/2014/main" id="{27DA0B38-2B43-1543-AE4F-6F7D354D6FC0}"/>
              </a:ext>
            </a:extLst>
          </p:cNvPr>
          <p:cNvSpPr txBox="1"/>
          <p:nvPr/>
        </p:nvSpPr>
        <p:spPr>
          <a:xfrm>
            <a:off x="3768435" y="1218491"/>
            <a:ext cx="4655127" cy="307777"/>
          </a:xfrm>
          <a:prstGeom prst="rect">
            <a:avLst/>
          </a:prstGeom>
          <a:noFill/>
        </p:spPr>
        <p:txBody>
          <a:bodyPr wrap="square" rtlCol="0">
            <a:spAutoFit/>
          </a:bodyPr>
          <a:lstStyle/>
          <a:p>
            <a:pPr algn="ctr"/>
            <a:r>
              <a:rPr lang="en-US" sz="1400">
                <a:solidFill>
                  <a:schemeClr val="bg1">
                    <a:lumMod val="65000"/>
                  </a:schemeClr>
                </a:solidFill>
                <a:latin typeface="+mj-lt"/>
                <a:ea typeface="Open Sans" panose="020B0606030504020204" pitchFamily="34" charset="0"/>
                <a:cs typeface="Open Sans" panose="020B0606030504020204" pitchFamily="34" charset="0"/>
              </a:rPr>
              <a:t>Our Company Description</a:t>
            </a:r>
          </a:p>
        </p:txBody>
      </p:sp>
      <p:sp>
        <p:nvSpPr>
          <p:cNvPr id="5" name="TextBox 4">
            <a:extLst>
              <a:ext uri="{FF2B5EF4-FFF2-40B4-BE49-F238E27FC236}">
                <a16:creationId xmlns:a16="http://schemas.microsoft.com/office/drawing/2014/main" id="{F1409304-3DF0-D644-AFB2-561618107B0E}"/>
              </a:ext>
            </a:extLst>
          </p:cNvPr>
          <p:cNvSpPr txBox="1"/>
          <p:nvPr/>
        </p:nvSpPr>
        <p:spPr>
          <a:xfrm>
            <a:off x="1427926" y="3664452"/>
            <a:ext cx="4937989" cy="1723100"/>
          </a:xfrm>
          <a:prstGeom prst="rect">
            <a:avLst/>
          </a:prstGeom>
          <a:noFill/>
        </p:spPr>
        <p:txBody>
          <a:bodyPr wrap="square" rtlCol="0">
            <a:spAutoFit/>
          </a:bodyPr>
          <a:lstStyle/>
          <a:p>
            <a:pPr>
              <a:lnSpc>
                <a:spcPct val="150000"/>
              </a:lnSpc>
            </a:pP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This template is absolutely amazing, great design, a very good layout with an unbelievable messages. This is good for present a good company, apps presentation or using this for education, business presentation, and others. I believe the designer who creates this design is really smart, handsome and professional.</a:t>
            </a:r>
          </a:p>
        </p:txBody>
      </p:sp>
      <p:sp>
        <p:nvSpPr>
          <p:cNvPr id="9" name="Rectangle 8">
            <a:extLst>
              <a:ext uri="{FF2B5EF4-FFF2-40B4-BE49-F238E27FC236}">
                <a16:creationId xmlns:a16="http://schemas.microsoft.com/office/drawing/2014/main" id="{FDBA49E6-3E99-714F-8BED-A004428772D7}"/>
              </a:ext>
            </a:extLst>
          </p:cNvPr>
          <p:cNvSpPr/>
          <p:nvPr/>
        </p:nvSpPr>
        <p:spPr>
          <a:xfrm>
            <a:off x="1" y="2230505"/>
            <a:ext cx="1043689" cy="3034179"/>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pic>
        <p:nvPicPr>
          <p:cNvPr id="7" name="Picture Placeholder 6">
            <a:extLst>
              <a:ext uri="{FF2B5EF4-FFF2-40B4-BE49-F238E27FC236}">
                <a16:creationId xmlns:a16="http://schemas.microsoft.com/office/drawing/2014/main" id="{E00D06D1-1463-49FC-B5F4-A10635355D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173" r="7173"/>
          <a:stretch>
            <a:fillRect/>
          </a:stretch>
        </p:blipFill>
        <p:spPr/>
      </p:pic>
      <p:grpSp>
        <p:nvGrpSpPr>
          <p:cNvPr id="12" name="Group 11">
            <a:extLst>
              <a:ext uri="{FF2B5EF4-FFF2-40B4-BE49-F238E27FC236}">
                <a16:creationId xmlns:a16="http://schemas.microsoft.com/office/drawing/2014/main" id="{FE880A32-B2C8-4984-86DD-D17B83496C96}"/>
              </a:ext>
            </a:extLst>
          </p:cNvPr>
          <p:cNvGrpSpPr/>
          <p:nvPr/>
        </p:nvGrpSpPr>
        <p:grpSpPr>
          <a:xfrm>
            <a:off x="1536001" y="2230505"/>
            <a:ext cx="844342" cy="982190"/>
            <a:chOff x="1536001" y="2259533"/>
            <a:chExt cx="591649" cy="688242"/>
          </a:xfrm>
        </p:grpSpPr>
        <p:sp>
          <p:nvSpPr>
            <p:cNvPr id="4" name="Freeform: Shape 3">
              <a:extLst>
                <a:ext uri="{FF2B5EF4-FFF2-40B4-BE49-F238E27FC236}">
                  <a16:creationId xmlns:a16="http://schemas.microsoft.com/office/drawing/2014/main" id="{656267FC-0D9F-439D-A26B-79427DD6563A}"/>
                </a:ext>
              </a:extLst>
            </p:cNvPr>
            <p:cNvSpPr/>
            <p:nvPr/>
          </p:nvSpPr>
          <p:spPr>
            <a:xfrm>
              <a:off x="1536001" y="2259533"/>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1" name="Oval 10">
              <a:extLst>
                <a:ext uri="{FF2B5EF4-FFF2-40B4-BE49-F238E27FC236}">
                  <a16:creationId xmlns:a16="http://schemas.microsoft.com/office/drawing/2014/main" id="{241D8125-C9E5-4A59-8BA9-83585D396982}"/>
                </a:ext>
              </a:extLst>
            </p:cNvPr>
            <p:cNvSpPr/>
            <p:nvPr/>
          </p:nvSpPr>
          <p:spPr>
            <a:xfrm>
              <a:off x="1899050" y="2489354"/>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8" name="Group 17">
            <a:extLst>
              <a:ext uri="{FF2B5EF4-FFF2-40B4-BE49-F238E27FC236}">
                <a16:creationId xmlns:a16="http://schemas.microsoft.com/office/drawing/2014/main" id="{BDCC826D-B618-4989-A56E-2E4CA3B2AD4D}"/>
              </a:ext>
            </a:extLst>
          </p:cNvPr>
          <p:cNvGrpSpPr/>
          <p:nvPr/>
        </p:nvGrpSpPr>
        <p:grpSpPr>
          <a:xfrm rot="16200000">
            <a:off x="812931" y="5931238"/>
            <a:ext cx="461514" cy="504845"/>
            <a:chOff x="5303095" y="5299491"/>
            <a:chExt cx="676102" cy="739580"/>
          </a:xfrm>
        </p:grpSpPr>
        <p:sp>
          <p:nvSpPr>
            <p:cNvPr id="19" name="Rectangle 18">
              <a:extLst>
                <a:ext uri="{FF2B5EF4-FFF2-40B4-BE49-F238E27FC236}">
                  <a16:creationId xmlns:a16="http://schemas.microsoft.com/office/drawing/2014/main" id="{601E92C5-ED25-4B5B-B89F-946F1A305730}"/>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Freeform 11">
              <a:extLst>
                <a:ext uri="{FF2B5EF4-FFF2-40B4-BE49-F238E27FC236}">
                  <a16:creationId xmlns:a16="http://schemas.microsoft.com/office/drawing/2014/main" id="{9C3A25B2-219F-4EDD-A124-9E12231B18C3}"/>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21" name="TextBox 20">
            <a:extLst>
              <a:ext uri="{FF2B5EF4-FFF2-40B4-BE49-F238E27FC236}">
                <a16:creationId xmlns:a16="http://schemas.microsoft.com/office/drawing/2014/main" id="{AF36D8DE-A7F9-4644-8776-B7B6A5DF3ACD}"/>
              </a:ext>
            </a:extLst>
          </p:cNvPr>
          <p:cNvSpPr txBox="1"/>
          <p:nvPr/>
        </p:nvSpPr>
        <p:spPr>
          <a:xfrm>
            <a:off x="1427925" y="600585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spTree>
    <p:extLst>
      <p:ext uri="{BB962C8B-B14F-4D97-AF65-F5344CB8AC3E}">
        <p14:creationId xmlns:p14="http://schemas.microsoft.com/office/powerpoint/2010/main" val="105684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79B4C-4688-3142-86E9-E5E34F70388F}"/>
              </a:ext>
            </a:extLst>
          </p:cNvPr>
          <p:cNvSpPr txBox="1"/>
          <p:nvPr/>
        </p:nvSpPr>
        <p:spPr>
          <a:xfrm>
            <a:off x="6809395" y="2155318"/>
            <a:ext cx="4655127" cy="830997"/>
          </a:xfrm>
          <a:prstGeom prst="rect">
            <a:avLst/>
          </a:prstGeom>
          <a:noFill/>
        </p:spPr>
        <p:txBody>
          <a:bodyPr wrap="square" rtlCol="0">
            <a:spAutoFit/>
          </a:bodyPr>
          <a:lstStyle/>
          <a:p>
            <a:r>
              <a:rPr lang="en-US" sz="2400" b="1" dirty="0">
                <a:solidFill>
                  <a:schemeClr val="accent1"/>
                </a:solidFill>
                <a:latin typeface="+mj-lt"/>
              </a:rPr>
              <a:t>SHOWING A RECORD OF THE HEART'S ACTIVITY</a:t>
            </a:r>
          </a:p>
        </p:txBody>
      </p:sp>
      <p:sp>
        <p:nvSpPr>
          <p:cNvPr id="3" name="TextBox 2">
            <a:extLst>
              <a:ext uri="{FF2B5EF4-FFF2-40B4-BE49-F238E27FC236}">
                <a16:creationId xmlns:a16="http://schemas.microsoft.com/office/drawing/2014/main" id="{27DA0B38-2B43-1543-AE4F-6F7D354D6FC0}"/>
              </a:ext>
            </a:extLst>
          </p:cNvPr>
          <p:cNvSpPr txBox="1"/>
          <p:nvPr/>
        </p:nvSpPr>
        <p:spPr>
          <a:xfrm>
            <a:off x="6809394" y="3171495"/>
            <a:ext cx="4655127" cy="307777"/>
          </a:xfrm>
          <a:prstGeom prst="rect">
            <a:avLst/>
          </a:prstGeom>
          <a:noFill/>
        </p:spPr>
        <p:txBody>
          <a:bodyPr wrap="square" rtlCol="0">
            <a:spAutoFit/>
          </a:bodyPr>
          <a:lstStyle/>
          <a:p>
            <a:r>
              <a:rPr lang="en-US" sz="1400">
                <a:solidFill>
                  <a:schemeClr val="accent3"/>
                </a:solidFill>
                <a:latin typeface="+mj-lt"/>
                <a:ea typeface="Open Sans" panose="020B0606030504020204" pitchFamily="34" charset="0"/>
                <a:cs typeface="Open Sans" panose="020B0606030504020204" pitchFamily="34" charset="0"/>
              </a:rPr>
              <a:t>Our Company Description</a:t>
            </a:r>
          </a:p>
        </p:txBody>
      </p:sp>
      <p:sp>
        <p:nvSpPr>
          <p:cNvPr id="5" name="TextBox 4">
            <a:extLst>
              <a:ext uri="{FF2B5EF4-FFF2-40B4-BE49-F238E27FC236}">
                <a16:creationId xmlns:a16="http://schemas.microsoft.com/office/drawing/2014/main" id="{F1409304-3DF0-D644-AFB2-561618107B0E}"/>
              </a:ext>
            </a:extLst>
          </p:cNvPr>
          <p:cNvSpPr txBox="1"/>
          <p:nvPr/>
        </p:nvSpPr>
        <p:spPr>
          <a:xfrm>
            <a:off x="6809395" y="3664452"/>
            <a:ext cx="4891790" cy="2000099"/>
          </a:xfrm>
          <a:prstGeom prst="rect">
            <a:avLst/>
          </a:prstGeom>
          <a:noFill/>
        </p:spPr>
        <p:txBody>
          <a:bodyPr wrap="square" rtlCol="0">
            <a:spAutoFit/>
          </a:bodyPr>
          <a:lstStyle/>
          <a:p>
            <a:pPr>
              <a:lnSpc>
                <a:spcPct val="150000"/>
              </a:lnSpc>
            </a:pPr>
            <a:r>
              <a:rPr lang="en-US" sz="1200" spc="50" dirty="0">
                <a:solidFill>
                  <a:schemeClr val="bg1">
                    <a:lumMod val="65000"/>
                  </a:schemeClr>
                </a:solidFill>
                <a:latin typeface="+mj-lt"/>
                <a:ea typeface="Open Sans Light" panose="020B0306030504020204" pitchFamily="34" charset="0"/>
                <a:cs typeface="Open Sans Light" panose="020B0306030504020204" pitchFamily="34" charset="0"/>
              </a:rPr>
              <a:t>This template is absolutely amazing, great design, a very smart and good layout with an unbelievable messages. This is good for present a good company, apps presentation or using this for education, business presentation, and others. I believe the designer who creates this design is really smart, handsome and professional.</a:t>
            </a:r>
          </a:p>
        </p:txBody>
      </p:sp>
      <p:sp>
        <p:nvSpPr>
          <p:cNvPr id="9" name="Rectangle 8">
            <a:extLst>
              <a:ext uri="{FF2B5EF4-FFF2-40B4-BE49-F238E27FC236}">
                <a16:creationId xmlns:a16="http://schemas.microsoft.com/office/drawing/2014/main" id="{FDBA49E6-3E99-714F-8BED-A004428772D7}"/>
              </a:ext>
            </a:extLst>
          </p:cNvPr>
          <p:cNvSpPr/>
          <p:nvPr/>
        </p:nvSpPr>
        <p:spPr>
          <a:xfrm>
            <a:off x="5381469" y="3802432"/>
            <a:ext cx="1043689" cy="3055567"/>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nvGrpSpPr>
          <p:cNvPr id="25" name="Group 24">
            <a:extLst>
              <a:ext uri="{FF2B5EF4-FFF2-40B4-BE49-F238E27FC236}">
                <a16:creationId xmlns:a16="http://schemas.microsoft.com/office/drawing/2014/main" id="{02C4CB8B-5CA3-48D7-B761-27996D9600A2}"/>
              </a:ext>
            </a:extLst>
          </p:cNvPr>
          <p:cNvGrpSpPr/>
          <p:nvPr/>
        </p:nvGrpSpPr>
        <p:grpSpPr>
          <a:xfrm rot="16200000">
            <a:off x="6194400" y="5931238"/>
            <a:ext cx="461514" cy="504845"/>
            <a:chOff x="5303095" y="5299491"/>
            <a:chExt cx="676102" cy="739580"/>
          </a:xfrm>
        </p:grpSpPr>
        <p:sp>
          <p:nvSpPr>
            <p:cNvPr id="26" name="Rectangle 25">
              <a:extLst>
                <a:ext uri="{FF2B5EF4-FFF2-40B4-BE49-F238E27FC236}">
                  <a16:creationId xmlns:a16="http://schemas.microsoft.com/office/drawing/2014/main" id="{6BC607CA-3485-40B2-9B71-38D34ECB75BC}"/>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Freeform 11">
              <a:extLst>
                <a:ext uri="{FF2B5EF4-FFF2-40B4-BE49-F238E27FC236}">
                  <a16:creationId xmlns:a16="http://schemas.microsoft.com/office/drawing/2014/main" id="{97548F0E-C8D8-4BFA-BB3A-F56749B1072C}"/>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28" name="TextBox 27">
            <a:extLst>
              <a:ext uri="{FF2B5EF4-FFF2-40B4-BE49-F238E27FC236}">
                <a16:creationId xmlns:a16="http://schemas.microsoft.com/office/drawing/2014/main" id="{110E05C1-1204-4E77-B2A9-5EAFAE24738D}"/>
              </a:ext>
            </a:extLst>
          </p:cNvPr>
          <p:cNvSpPr txBox="1"/>
          <p:nvPr/>
        </p:nvSpPr>
        <p:spPr>
          <a:xfrm>
            <a:off x="6809394" y="600585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grpSp>
        <p:nvGrpSpPr>
          <p:cNvPr id="8" name="Group 7">
            <a:extLst>
              <a:ext uri="{FF2B5EF4-FFF2-40B4-BE49-F238E27FC236}">
                <a16:creationId xmlns:a16="http://schemas.microsoft.com/office/drawing/2014/main" id="{97BC5533-B86A-4762-8F2A-7B2B402945D4}"/>
              </a:ext>
            </a:extLst>
          </p:cNvPr>
          <p:cNvGrpSpPr/>
          <p:nvPr/>
        </p:nvGrpSpPr>
        <p:grpSpPr>
          <a:xfrm>
            <a:off x="6911645" y="1054592"/>
            <a:ext cx="591649" cy="688242"/>
            <a:chOff x="1536001" y="2146792"/>
            <a:chExt cx="591649" cy="688242"/>
          </a:xfrm>
        </p:grpSpPr>
        <p:sp>
          <p:nvSpPr>
            <p:cNvPr id="4" name="Freeform: Shape 3">
              <a:extLst>
                <a:ext uri="{FF2B5EF4-FFF2-40B4-BE49-F238E27FC236}">
                  <a16:creationId xmlns:a16="http://schemas.microsoft.com/office/drawing/2014/main" id="{0E9C6453-868B-496D-896A-976D454CDA7B}"/>
                </a:ext>
              </a:extLst>
            </p:cNvPr>
            <p:cNvSpPr/>
            <p:nvPr/>
          </p:nvSpPr>
          <p:spPr>
            <a:xfrm>
              <a:off x="1536001" y="21467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7" name="Oval 6">
              <a:extLst>
                <a:ext uri="{FF2B5EF4-FFF2-40B4-BE49-F238E27FC236}">
                  <a16:creationId xmlns:a16="http://schemas.microsoft.com/office/drawing/2014/main" id="{EE80D96B-D857-4EDB-965B-E1649B1A0800}"/>
                </a:ext>
              </a:extLst>
            </p:cNvPr>
            <p:cNvSpPr/>
            <p:nvPr/>
          </p:nvSpPr>
          <p:spPr>
            <a:xfrm>
              <a:off x="1899050" y="23766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15" name="Picture Placeholder 14">
            <a:extLst>
              <a:ext uri="{FF2B5EF4-FFF2-40B4-BE49-F238E27FC236}">
                <a16:creationId xmlns:a16="http://schemas.microsoft.com/office/drawing/2014/main" id="{B6A0EF1F-E765-4A68-9F18-34EE296A271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698" r="25698"/>
          <a:stretch>
            <a:fillRect/>
          </a:stretch>
        </p:blipFill>
        <p:spPr/>
      </p:pic>
    </p:spTree>
    <p:extLst>
      <p:ext uri="{BB962C8B-B14F-4D97-AF65-F5344CB8AC3E}">
        <p14:creationId xmlns:p14="http://schemas.microsoft.com/office/powerpoint/2010/main" val="329088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2C484-1794-E14B-BC92-69EA7B59DDDB}"/>
              </a:ext>
            </a:extLst>
          </p:cNvPr>
          <p:cNvSpPr txBox="1"/>
          <p:nvPr/>
        </p:nvSpPr>
        <p:spPr>
          <a:xfrm>
            <a:off x="1418035" y="2448250"/>
            <a:ext cx="4655127" cy="461665"/>
          </a:xfrm>
          <a:prstGeom prst="rect">
            <a:avLst/>
          </a:prstGeom>
          <a:noFill/>
        </p:spPr>
        <p:txBody>
          <a:bodyPr wrap="square" rtlCol="0">
            <a:spAutoFit/>
          </a:bodyPr>
          <a:lstStyle/>
          <a:p>
            <a:r>
              <a:rPr lang="en-US" sz="2400" b="1" dirty="0">
                <a:solidFill>
                  <a:schemeClr val="accent1"/>
                </a:solidFill>
                <a:latin typeface="+mj-lt"/>
              </a:rPr>
              <a:t>CARDIOGRAM ANALYZE</a:t>
            </a:r>
          </a:p>
        </p:txBody>
      </p:sp>
      <p:sp>
        <p:nvSpPr>
          <p:cNvPr id="3" name="TextBox 2">
            <a:extLst>
              <a:ext uri="{FF2B5EF4-FFF2-40B4-BE49-F238E27FC236}">
                <a16:creationId xmlns:a16="http://schemas.microsoft.com/office/drawing/2014/main" id="{399FC6DB-1F58-EB4A-B892-F96EA645A3B2}"/>
              </a:ext>
            </a:extLst>
          </p:cNvPr>
          <p:cNvSpPr txBox="1"/>
          <p:nvPr/>
        </p:nvSpPr>
        <p:spPr>
          <a:xfrm>
            <a:off x="1418034" y="2984364"/>
            <a:ext cx="4655127" cy="307777"/>
          </a:xfrm>
          <a:prstGeom prst="rect">
            <a:avLst/>
          </a:prstGeom>
          <a:noFill/>
        </p:spPr>
        <p:txBody>
          <a:bodyPr wrap="square" rtlCol="0">
            <a:spAutoFit/>
          </a:bodyPr>
          <a:lstStyle/>
          <a:p>
            <a:r>
              <a:rPr lang="en-US" sz="1400" dirty="0">
                <a:solidFill>
                  <a:schemeClr val="bg1">
                    <a:lumMod val="65000"/>
                  </a:schemeClr>
                </a:solidFill>
                <a:latin typeface="+mj-lt"/>
                <a:ea typeface="Open Sans" panose="020B0606030504020204" pitchFamily="34" charset="0"/>
                <a:cs typeface="Open Sans" panose="020B0606030504020204" pitchFamily="34" charset="0"/>
              </a:rPr>
              <a:t>Our Company Description</a:t>
            </a:r>
          </a:p>
        </p:txBody>
      </p:sp>
      <p:sp>
        <p:nvSpPr>
          <p:cNvPr id="4" name="TextBox 3">
            <a:extLst>
              <a:ext uri="{FF2B5EF4-FFF2-40B4-BE49-F238E27FC236}">
                <a16:creationId xmlns:a16="http://schemas.microsoft.com/office/drawing/2014/main" id="{56E259C7-01DE-A542-B314-36887E481A2F}"/>
              </a:ext>
            </a:extLst>
          </p:cNvPr>
          <p:cNvSpPr txBox="1"/>
          <p:nvPr/>
        </p:nvSpPr>
        <p:spPr>
          <a:xfrm>
            <a:off x="1418035" y="3343102"/>
            <a:ext cx="3880490" cy="2277098"/>
          </a:xfrm>
          <a:prstGeom prst="rect">
            <a:avLst/>
          </a:prstGeom>
          <a:noFill/>
        </p:spPr>
        <p:txBody>
          <a:bodyPr wrap="square" rtlCol="0">
            <a:spAutoFit/>
          </a:bodyPr>
          <a:lstStyle/>
          <a:p>
            <a:pPr>
              <a:lnSpc>
                <a:spcPct val="150000"/>
              </a:lnSpc>
            </a:pPr>
            <a:r>
              <a:rPr lang="en-US" sz="1200" spc="50">
                <a:solidFill>
                  <a:schemeClr val="bg1">
                    <a:lumMod val="65000"/>
                  </a:schemeClr>
                </a:solidFill>
                <a:latin typeface="+mj-lt"/>
                <a:ea typeface="Open Sans Light" panose="020B0306030504020204" pitchFamily="34" charset="0"/>
                <a:cs typeface="Open Sans Light" panose="020B0306030504020204" pitchFamily="34" charset="0"/>
              </a:rPr>
              <a:t>This template is absolutely amazing, great design, a very smart and good layout with an unbelievable messages. This is good for present a good company, apps presentation or using this for education, business presentation, and others. I believe the designer who creates this design is really smart, handsome and professional.</a:t>
            </a:r>
          </a:p>
        </p:txBody>
      </p:sp>
      <p:sp>
        <p:nvSpPr>
          <p:cNvPr id="5" name="Rectangle 4">
            <a:extLst>
              <a:ext uri="{FF2B5EF4-FFF2-40B4-BE49-F238E27FC236}">
                <a16:creationId xmlns:a16="http://schemas.microsoft.com/office/drawing/2014/main" id="{0EF9CD71-9DEA-9342-81B4-62B5E522A50F}"/>
              </a:ext>
            </a:extLst>
          </p:cNvPr>
          <p:cNvSpPr/>
          <p:nvPr/>
        </p:nvSpPr>
        <p:spPr>
          <a:xfrm>
            <a:off x="1" y="3968860"/>
            <a:ext cx="2577346" cy="2889140"/>
          </a:xfrm>
          <a:custGeom>
            <a:avLst/>
            <a:gdLst>
              <a:gd name="connsiteX0" fmla="*/ 0 w 2577346"/>
              <a:gd name="connsiteY0" fmla="*/ 0 h 1021703"/>
              <a:gd name="connsiteX1" fmla="*/ 2577346 w 2577346"/>
              <a:gd name="connsiteY1" fmla="*/ 0 h 1021703"/>
              <a:gd name="connsiteX2" fmla="*/ 2577346 w 2577346"/>
              <a:gd name="connsiteY2" fmla="*/ 1021703 h 1021703"/>
              <a:gd name="connsiteX3" fmla="*/ 0 w 2577346"/>
              <a:gd name="connsiteY3" fmla="*/ 1021703 h 1021703"/>
              <a:gd name="connsiteX4" fmla="*/ 0 w 2577346"/>
              <a:gd name="connsiteY4" fmla="*/ 0 h 1021703"/>
              <a:gd name="connsiteX0" fmla="*/ 0 w 2577346"/>
              <a:gd name="connsiteY0" fmla="*/ 7812 h 1029515"/>
              <a:gd name="connsiteX1" fmla="*/ 669700 w 2577346"/>
              <a:gd name="connsiteY1" fmla="*/ 0 h 1029515"/>
              <a:gd name="connsiteX2" fmla="*/ 2577346 w 2577346"/>
              <a:gd name="connsiteY2" fmla="*/ 7812 h 1029515"/>
              <a:gd name="connsiteX3" fmla="*/ 2577346 w 2577346"/>
              <a:gd name="connsiteY3" fmla="*/ 1029515 h 1029515"/>
              <a:gd name="connsiteX4" fmla="*/ 0 w 2577346"/>
              <a:gd name="connsiteY4" fmla="*/ 1029515 h 1029515"/>
              <a:gd name="connsiteX5" fmla="*/ 0 w 2577346"/>
              <a:gd name="connsiteY5" fmla="*/ 7812 h 1029515"/>
              <a:gd name="connsiteX0" fmla="*/ 0 w 2577346"/>
              <a:gd name="connsiteY0" fmla="*/ 0 h 2889140"/>
              <a:gd name="connsiteX1" fmla="*/ 669700 w 2577346"/>
              <a:gd name="connsiteY1" fmla="*/ 1859625 h 2889140"/>
              <a:gd name="connsiteX2" fmla="*/ 2577346 w 2577346"/>
              <a:gd name="connsiteY2" fmla="*/ 1867437 h 2889140"/>
              <a:gd name="connsiteX3" fmla="*/ 2577346 w 2577346"/>
              <a:gd name="connsiteY3" fmla="*/ 2889140 h 2889140"/>
              <a:gd name="connsiteX4" fmla="*/ 0 w 2577346"/>
              <a:gd name="connsiteY4" fmla="*/ 2889140 h 2889140"/>
              <a:gd name="connsiteX5" fmla="*/ 0 w 2577346"/>
              <a:gd name="connsiteY5" fmla="*/ 0 h 2889140"/>
              <a:gd name="connsiteX0" fmla="*/ 0 w 2577346"/>
              <a:gd name="connsiteY0" fmla="*/ 0 h 2889140"/>
              <a:gd name="connsiteX1" fmla="*/ 373486 w 2577346"/>
              <a:gd name="connsiteY1" fmla="*/ 1061135 h 2889140"/>
              <a:gd name="connsiteX2" fmla="*/ 669700 w 2577346"/>
              <a:gd name="connsiteY2" fmla="*/ 1859625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643943 w 2577346"/>
              <a:gd name="connsiteY1" fmla="*/ 5067 h 2889140"/>
              <a:gd name="connsiteX2" fmla="*/ 669700 w 2577346"/>
              <a:gd name="connsiteY2" fmla="*/ 1859625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682579 w 2577346"/>
              <a:gd name="connsiteY1" fmla="*/ 17946 h 2889140"/>
              <a:gd name="connsiteX2" fmla="*/ 669700 w 2577346"/>
              <a:gd name="connsiteY2" fmla="*/ 1859625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656821 w 2577346"/>
              <a:gd name="connsiteY1" fmla="*/ 17946 h 2889140"/>
              <a:gd name="connsiteX2" fmla="*/ 669700 w 2577346"/>
              <a:gd name="connsiteY2" fmla="*/ 1859625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669700 w 2577346"/>
              <a:gd name="connsiteY1" fmla="*/ 5067 h 2889140"/>
              <a:gd name="connsiteX2" fmla="*/ 669700 w 2577346"/>
              <a:gd name="connsiteY2" fmla="*/ 1859625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862883 w 2577346"/>
              <a:gd name="connsiteY1" fmla="*/ 5067 h 2889140"/>
              <a:gd name="connsiteX2" fmla="*/ 669700 w 2577346"/>
              <a:gd name="connsiteY2" fmla="*/ 1859625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862883 w 2577346"/>
              <a:gd name="connsiteY1" fmla="*/ 5067 h 2889140"/>
              <a:gd name="connsiteX2" fmla="*/ 875762 w 2577346"/>
              <a:gd name="connsiteY2" fmla="*/ 1872504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862883 w 2577346"/>
              <a:gd name="connsiteY1" fmla="*/ 5067 h 2889140"/>
              <a:gd name="connsiteX2" fmla="*/ 940156 w 2577346"/>
              <a:gd name="connsiteY2" fmla="*/ 1885383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940157 w 2577346"/>
              <a:gd name="connsiteY1" fmla="*/ 17946 h 2889140"/>
              <a:gd name="connsiteX2" fmla="*/ 940156 w 2577346"/>
              <a:gd name="connsiteY2" fmla="*/ 1885383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940157 w 2577346"/>
              <a:gd name="connsiteY1" fmla="*/ 17946 h 2889140"/>
              <a:gd name="connsiteX2" fmla="*/ 940156 w 2577346"/>
              <a:gd name="connsiteY2" fmla="*/ 1988414 h 2889140"/>
              <a:gd name="connsiteX3" fmla="*/ 2577346 w 2577346"/>
              <a:gd name="connsiteY3" fmla="*/ 1867437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940157 w 2577346"/>
              <a:gd name="connsiteY1" fmla="*/ 17946 h 2889140"/>
              <a:gd name="connsiteX2" fmla="*/ 940156 w 2577346"/>
              <a:gd name="connsiteY2" fmla="*/ 1988414 h 2889140"/>
              <a:gd name="connsiteX3" fmla="*/ 2564467 w 2577346"/>
              <a:gd name="connsiteY3" fmla="*/ 1970468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940157 w 2577346"/>
              <a:gd name="connsiteY1" fmla="*/ 17946 h 2889140"/>
              <a:gd name="connsiteX2" fmla="*/ 940156 w 2577346"/>
              <a:gd name="connsiteY2" fmla="*/ 1988414 h 2889140"/>
              <a:gd name="connsiteX3" fmla="*/ 2564467 w 2577346"/>
              <a:gd name="connsiteY3" fmla="*/ 2009105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940157 w 2577346"/>
              <a:gd name="connsiteY1" fmla="*/ 17946 h 2889140"/>
              <a:gd name="connsiteX2" fmla="*/ 940156 w 2577346"/>
              <a:gd name="connsiteY2" fmla="*/ 1988414 h 2889140"/>
              <a:gd name="connsiteX3" fmla="*/ 2564467 w 2577346"/>
              <a:gd name="connsiteY3" fmla="*/ 1970469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940157 w 2577346"/>
              <a:gd name="connsiteY1" fmla="*/ 17946 h 2889140"/>
              <a:gd name="connsiteX2" fmla="*/ 940156 w 2577346"/>
              <a:gd name="connsiteY2" fmla="*/ 1988414 h 2889140"/>
              <a:gd name="connsiteX3" fmla="*/ 2564467 w 2577346"/>
              <a:gd name="connsiteY3" fmla="*/ 2009106 h 2889140"/>
              <a:gd name="connsiteX4" fmla="*/ 2577346 w 2577346"/>
              <a:gd name="connsiteY4" fmla="*/ 2889140 h 2889140"/>
              <a:gd name="connsiteX5" fmla="*/ 0 w 2577346"/>
              <a:gd name="connsiteY5" fmla="*/ 2889140 h 2889140"/>
              <a:gd name="connsiteX6" fmla="*/ 0 w 2577346"/>
              <a:gd name="connsiteY6" fmla="*/ 0 h 2889140"/>
              <a:gd name="connsiteX0" fmla="*/ 0 w 2577346"/>
              <a:gd name="connsiteY0" fmla="*/ 0 h 2889140"/>
              <a:gd name="connsiteX1" fmla="*/ 940157 w 2577346"/>
              <a:gd name="connsiteY1" fmla="*/ 17946 h 2889140"/>
              <a:gd name="connsiteX2" fmla="*/ 940156 w 2577346"/>
              <a:gd name="connsiteY2" fmla="*/ 1988414 h 2889140"/>
              <a:gd name="connsiteX3" fmla="*/ 2577346 w 2577346"/>
              <a:gd name="connsiteY3" fmla="*/ 1983348 h 2889140"/>
              <a:gd name="connsiteX4" fmla="*/ 2577346 w 2577346"/>
              <a:gd name="connsiteY4" fmla="*/ 2889140 h 2889140"/>
              <a:gd name="connsiteX5" fmla="*/ 0 w 2577346"/>
              <a:gd name="connsiteY5" fmla="*/ 2889140 h 2889140"/>
              <a:gd name="connsiteX6" fmla="*/ 0 w 2577346"/>
              <a:gd name="connsiteY6" fmla="*/ 0 h 28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346" h="2889140">
                <a:moveTo>
                  <a:pt x="0" y="0"/>
                </a:moveTo>
                <a:lnTo>
                  <a:pt x="940157" y="17946"/>
                </a:lnTo>
                <a:cubicBezTo>
                  <a:pt x="940157" y="640425"/>
                  <a:pt x="940156" y="1365935"/>
                  <a:pt x="940156" y="1988414"/>
                </a:cubicBezTo>
                <a:lnTo>
                  <a:pt x="2577346" y="1983348"/>
                </a:lnTo>
                <a:lnTo>
                  <a:pt x="2577346" y="2889140"/>
                </a:lnTo>
                <a:lnTo>
                  <a:pt x="0" y="2889140"/>
                </a:lnTo>
                <a:lnTo>
                  <a:pt x="0" y="0"/>
                </a:lnTo>
                <a:close/>
              </a:path>
            </a:pathLst>
          </a:cu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pic>
        <p:nvPicPr>
          <p:cNvPr id="9" name="Picture Placeholder 8">
            <a:extLst>
              <a:ext uri="{FF2B5EF4-FFF2-40B4-BE49-F238E27FC236}">
                <a16:creationId xmlns:a16="http://schemas.microsoft.com/office/drawing/2014/main" id="{1F072BFE-5AE1-4850-9FB7-222824BDF65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153" b="12153"/>
          <a:stretch>
            <a:fillRect/>
          </a:stretch>
        </p:blipFill>
        <p:spPr/>
      </p:pic>
      <p:pic>
        <p:nvPicPr>
          <p:cNvPr id="7" name="Picture Placeholder 6">
            <a:extLst>
              <a:ext uri="{FF2B5EF4-FFF2-40B4-BE49-F238E27FC236}">
                <a16:creationId xmlns:a16="http://schemas.microsoft.com/office/drawing/2014/main" id="{C6C91497-84F2-4920-A398-75607601539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222" b="25222"/>
          <a:stretch>
            <a:fillRect/>
          </a:stretch>
        </p:blipFill>
        <p:spPr/>
      </p:pic>
      <p:grpSp>
        <p:nvGrpSpPr>
          <p:cNvPr id="22" name="Group 21">
            <a:extLst>
              <a:ext uri="{FF2B5EF4-FFF2-40B4-BE49-F238E27FC236}">
                <a16:creationId xmlns:a16="http://schemas.microsoft.com/office/drawing/2014/main" id="{8616BC9C-B6DA-4322-AAD7-800B01A22FE5}"/>
              </a:ext>
            </a:extLst>
          </p:cNvPr>
          <p:cNvGrpSpPr/>
          <p:nvPr/>
        </p:nvGrpSpPr>
        <p:grpSpPr>
          <a:xfrm rot="16200000">
            <a:off x="2341791" y="6129777"/>
            <a:ext cx="461514" cy="504845"/>
            <a:chOff x="5303095" y="5299491"/>
            <a:chExt cx="676102" cy="739580"/>
          </a:xfrm>
        </p:grpSpPr>
        <p:sp>
          <p:nvSpPr>
            <p:cNvPr id="23" name="Rectangle 22">
              <a:extLst>
                <a:ext uri="{FF2B5EF4-FFF2-40B4-BE49-F238E27FC236}">
                  <a16:creationId xmlns:a16="http://schemas.microsoft.com/office/drawing/2014/main" id="{935FB4BC-BEB2-4078-80E3-F807087D770F}"/>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Freeform 11">
              <a:extLst>
                <a:ext uri="{FF2B5EF4-FFF2-40B4-BE49-F238E27FC236}">
                  <a16:creationId xmlns:a16="http://schemas.microsoft.com/office/drawing/2014/main" id="{57C203A8-7DB0-4FDC-881E-3A711625509F}"/>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25" name="TextBox 24">
            <a:extLst>
              <a:ext uri="{FF2B5EF4-FFF2-40B4-BE49-F238E27FC236}">
                <a16:creationId xmlns:a16="http://schemas.microsoft.com/office/drawing/2014/main" id="{004592C9-2A4E-44D2-B0D9-51894AFA5C7E}"/>
              </a:ext>
            </a:extLst>
          </p:cNvPr>
          <p:cNvSpPr txBox="1"/>
          <p:nvPr/>
        </p:nvSpPr>
        <p:spPr>
          <a:xfrm>
            <a:off x="2956785" y="6204396"/>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grpSp>
        <p:nvGrpSpPr>
          <p:cNvPr id="16" name="Group 15">
            <a:extLst>
              <a:ext uri="{FF2B5EF4-FFF2-40B4-BE49-F238E27FC236}">
                <a16:creationId xmlns:a16="http://schemas.microsoft.com/office/drawing/2014/main" id="{D8F86612-C347-42B2-9EF5-ABDCED3D2CB5}"/>
              </a:ext>
            </a:extLst>
          </p:cNvPr>
          <p:cNvGrpSpPr/>
          <p:nvPr/>
        </p:nvGrpSpPr>
        <p:grpSpPr>
          <a:xfrm>
            <a:off x="492149" y="443345"/>
            <a:ext cx="432805" cy="503465"/>
            <a:chOff x="2844101" y="2083292"/>
            <a:chExt cx="591649" cy="688242"/>
          </a:xfrm>
        </p:grpSpPr>
        <p:sp>
          <p:nvSpPr>
            <p:cNvPr id="17" name="Freeform: Shape 16">
              <a:extLst>
                <a:ext uri="{FF2B5EF4-FFF2-40B4-BE49-F238E27FC236}">
                  <a16:creationId xmlns:a16="http://schemas.microsoft.com/office/drawing/2014/main" id="{82A6B41B-16D4-47DF-A19A-05F81D359206}"/>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8" name="Oval 17">
              <a:extLst>
                <a:ext uri="{FF2B5EF4-FFF2-40B4-BE49-F238E27FC236}">
                  <a16:creationId xmlns:a16="http://schemas.microsoft.com/office/drawing/2014/main" id="{8BF97255-1276-424F-9A56-62A4D829F1CB}"/>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2794545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79B4C-4688-3142-86E9-E5E34F70388F}"/>
              </a:ext>
            </a:extLst>
          </p:cNvPr>
          <p:cNvSpPr txBox="1"/>
          <p:nvPr/>
        </p:nvSpPr>
        <p:spPr>
          <a:xfrm>
            <a:off x="5498845" y="869146"/>
            <a:ext cx="5423155" cy="830997"/>
          </a:xfrm>
          <a:prstGeom prst="rect">
            <a:avLst/>
          </a:prstGeom>
          <a:noFill/>
        </p:spPr>
        <p:txBody>
          <a:bodyPr wrap="square" rtlCol="0">
            <a:spAutoFit/>
          </a:bodyPr>
          <a:lstStyle/>
          <a:p>
            <a:r>
              <a:rPr lang="en-US" sz="2400" b="1" dirty="0">
                <a:solidFill>
                  <a:schemeClr val="accent1"/>
                </a:solidFill>
                <a:latin typeface="+mj-lt"/>
              </a:rPr>
              <a:t>CARDIOGRAM ORGANIZES YOUR MOBILE HEALTH DATA</a:t>
            </a:r>
          </a:p>
        </p:txBody>
      </p:sp>
      <p:sp>
        <p:nvSpPr>
          <p:cNvPr id="3" name="TextBox 2">
            <a:extLst>
              <a:ext uri="{FF2B5EF4-FFF2-40B4-BE49-F238E27FC236}">
                <a16:creationId xmlns:a16="http://schemas.microsoft.com/office/drawing/2014/main" id="{27DA0B38-2B43-1543-AE4F-6F7D354D6FC0}"/>
              </a:ext>
            </a:extLst>
          </p:cNvPr>
          <p:cNvSpPr txBox="1"/>
          <p:nvPr/>
        </p:nvSpPr>
        <p:spPr>
          <a:xfrm>
            <a:off x="6514597" y="2259056"/>
            <a:ext cx="4655127" cy="369332"/>
          </a:xfrm>
          <a:prstGeom prst="rect">
            <a:avLst/>
          </a:prstGeom>
          <a:noFill/>
        </p:spPr>
        <p:txBody>
          <a:bodyPr wrap="square" rtlCol="0">
            <a:spAutoFit/>
          </a:bodyPr>
          <a:lstStyle/>
          <a:p>
            <a:r>
              <a:rPr lang="en-US" b="1">
                <a:solidFill>
                  <a:schemeClr val="bg1">
                    <a:lumMod val="65000"/>
                  </a:schemeClr>
                </a:solidFill>
                <a:latin typeface="+mj-lt"/>
                <a:ea typeface="Open Sans" panose="020B0606030504020204" pitchFamily="34" charset="0"/>
                <a:cs typeface="Open Sans" panose="020B0606030504020204" pitchFamily="34" charset="0"/>
              </a:rPr>
              <a:t>Company Vision</a:t>
            </a:r>
          </a:p>
        </p:txBody>
      </p:sp>
      <p:sp>
        <p:nvSpPr>
          <p:cNvPr id="5" name="TextBox 4">
            <a:extLst>
              <a:ext uri="{FF2B5EF4-FFF2-40B4-BE49-F238E27FC236}">
                <a16:creationId xmlns:a16="http://schemas.microsoft.com/office/drawing/2014/main" id="{F1409304-3DF0-D644-AFB2-561618107B0E}"/>
              </a:ext>
            </a:extLst>
          </p:cNvPr>
          <p:cNvSpPr txBox="1"/>
          <p:nvPr/>
        </p:nvSpPr>
        <p:spPr>
          <a:xfrm>
            <a:off x="6514598" y="2639671"/>
            <a:ext cx="4655126" cy="1079334"/>
          </a:xfrm>
          <a:prstGeom prst="rect">
            <a:avLst/>
          </a:prstGeom>
          <a:noFill/>
        </p:spPr>
        <p:txBody>
          <a:bodyPr wrap="square" rtlCol="0">
            <a:spAutoFit/>
          </a:bodyPr>
          <a:lstStyle/>
          <a:p>
            <a:pPr>
              <a:lnSpc>
                <a:spcPct val="150000"/>
              </a:lnSpc>
            </a:pPr>
            <a:r>
              <a:rPr lang="en-US" sz="1100" spc="50" dirty="0">
                <a:solidFill>
                  <a:schemeClr val="bg1">
                    <a:lumMod val="65000"/>
                  </a:schemeClr>
                </a:solidFill>
                <a:latin typeface="+mj-lt"/>
                <a:ea typeface="Open Sans Light" panose="020B0306030504020204" pitchFamily="34" charset="0"/>
                <a:cs typeface="Open Sans Light" panose="020B0306030504020204" pitchFamily="34" charset="0"/>
              </a:rPr>
              <a:t>A vision statement describes where the company aspires to be upon achieving its mission. This statement reveals the “where” of a business -- but not just where the company seeks to be. Rather, a vision statement</a:t>
            </a:r>
          </a:p>
        </p:txBody>
      </p:sp>
      <p:sp>
        <p:nvSpPr>
          <p:cNvPr id="7" name="Rectangle 6">
            <a:extLst>
              <a:ext uri="{FF2B5EF4-FFF2-40B4-BE49-F238E27FC236}">
                <a16:creationId xmlns:a16="http://schemas.microsoft.com/office/drawing/2014/main" id="{D6605071-CB00-BA47-849E-688A23F8BF6D}"/>
              </a:ext>
            </a:extLst>
          </p:cNvPr>
          <p:cNvSpPr/>
          <p:nvPr/>
        </p:nvSpPr>
        <p:spPr>
          <a:xfrm>
            <a:off x="0" y="0"/>
            <a:ext cx="3193961" cy="3709115"/>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13" name="Rectangle 12">
            <a:extLst>
              <a:ext uri="{FF2B5EF4-FFF2-40B4-BE49-F238E27FC236}">
                <a16:creationId xmlns:a16="http://schemas.microsoft.com/office/drawing/2014/main" id="{9870C293-801A-4D4C-893F-BB43769A566D}"/>
              </a:ext>
            </a:extLst>
          </p:cNvPr>
          <p:cNvSpPr/>
          <p:nvPr/>
        </p:nvSpPr>
        <p:spPr>
          <a:xfrm>
            <a:off x="5498845" y="2352105"/>
            <a:ext cx="705062" cy="6871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41" name="TextBox 40">
            <a:extLst>
              <a:ext uri="{FF2B5EF4-FFF2-40B4-BE49-F238E27FC236}">
                <a16:creationId xmlns:a16="http://schemas.microsoft.com/office/drawing/2014/main" id="{D15ACE01-2F50-4F42-902B-002EF08F8B6E}"/>
              </a:ext>
            </a:extLst>
          </p:cNvPr>
          <p:cNvSpPr txBox="1"/>
          <p:nvPr/>
        </p:nvSpPr>
        <p:spPr>
          <a:xfrm>
            <a:off x="6514597" y="4288664"/>
            <a:ext cx="4655127" cy="369332"/>
          </a:xfrm>
          <a:prstGeom prst="rect">
            <a:avLst/>
          </a:prstGeom>
          <a:noFill/>
        </p:spPr>
        <p:txBody>
          <a:bodyPr wrap="square" rtlCol="0">
            <a:spAutoFit/>
          </a:bodyPr>
          <a:lstStyle/>
          <a:p>
            <a:r>
              <a:rPr lang="en-US" b="1">
                <a:solidFill>
                  <a:schemeClr val="bg1">
                    <a:lumMod val="65000"/>
                  </a:schemeClr>
                </a:solidFill>
                <a:latin typeface="+mj-lt"/>
                <a:ea typeface="Open Sans" panose="020B0606030504020204" pitchFamily="34" charset="0"/>
                <a:cs typeface="Open Sans" panose="020B0606030504020204" pitchFamily="34" charset="0"/>
              </a:rPr>
              <a:t>Company Mission</a:t>
            </a:r>
          </a:p>
        </p:txBody>
      </p:sp>
      <p:sp>
        <p:nvSpPr>
          <p:cNvPr id="42" name="TextBox 41">
            <a:extLst>
              <a:ext uri="{FF2B5EF4-FFF2-40B4-BE49-F238E27FC236}">
                <a16:creationId xmlns:a16="http://schemas.microsoft.com/office/drawing/2014/main" id="{2D5264DE-444C-9544-94AD-B20DB3AD4432}"/>
              </a:ext>
            </a:extLst>
          </p:cNvPr>
          <p:cNvSpPr txBox="1"/>
          <p:nvPr/>
        </p:nvSpPr>
        <p:spPr>
          <a:xfrm>
            <a:off x="6514598" y="4669279"/>
            <a:ext cx="4891790" cy="1079334"/>
          </a:xfrm>
          <a:prstGeom prst="rect">
            <a:avLst/>
          </a:prstGeom>
          <a:noFill/>
        </p:spPr>
        <p:txBody>
          <a:bodyPr wrap="square" rtlCol="0">
            <a:spAutoFit/>
          </a:bodyPr>
          <a:lstStyle/>
          <a:p>
            <a:pPr>
              <a:lnSpc>
                <a:spcPct val="150000"/>
              </a:lnSpc>
            </a:pPr>
            <a:r>
              <a:rPr lang="en-US" sz="1100" spc="50" dirty="0">
                <a:solidFill>
                  <a:schemeClr val="bg1">
                    <a:lumMod val="65000"/>
                  </a:schemeClr>
                </a:solidFill>
                <a:latin typeface="+mj-lt"/>
                <a:ea typeface="Open Sans Light" panose="020B0306030504020204" pitchFamily="34" charset="0"/>
                <a:cs typeface="Open Sans Light" panose="020B0306030504020204" pitchFamily="34" charset="0"/>
              </a:rPr>
              <a:t>A mission statement is, in some ways, an action-oriented vision statement, declaring the purpose an organization serves to its audience. That often includes a general description of the organization, its function</a:t>
            </a:r>
          </a:p>
        </p:txBody>
      </p:sp>
      <p:sp>
        <p:nvSpPr>
          <p:cNvPr id="74" name="Rectangle 73">
            <a:extLst>
              <a:ext uri="{FF2B5EF4-FFF2-40B4-BE49-F238E27FC236}">
                <a16:creationId xmlns:a16="http://schemas.microsoft.com/office/drawing/2014/main" id="{22A4CDAE-FA02-C848-A1C9-2AB88EAE8069}"/>
              </a:ext>
            </a:extLst>
          </p:cNvPr>
          <p:cNvSpPr/>
          <p:nvPr/>
        </p:nvSpPr>
        <p:spPr>
          <a:xfrm>
            <a:off x="5504814" y="4325711"/>
            <a:ext cx="705062" cy="6871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pic>
        <p:nvPicPr>
          <p:cNvPr id="8" name="Picture Placeholder 7">
            <a:extLst>
              <a:ext uri="{FF2B5EF4-FFF2-40B4-BE49-F238E27FC236}">
                <a16:creationId xmlns:a16="http://schemas.microsoft.com/office/drawing/2014/main" id="{D571B4F5-58E7-40A3-BE97-4909D2C0927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386" b="8386"/>
          <a:stretch>
            <a:fillRect/>
          </a:stretch>
        </p:blipFill>
        <p:spPr/>
      </p:pic>
      <p:grpSp>
        <p:nvGrpSpPr>
          <p:cNvPr id="61" name="Group 60">
            <a:extLst>
              <a:ext uri="{FF2B5EF4-FFF2-40B4-BE49-F238E27FC236}">
                <a16:creationId xmlns:a16="http://schemas.microsoft.com/office/drawing/2014/main" id="{81B759BA-0ACE-7540-A485-8FC110BC41CC}"/>
              </a:ext>
            </a:extLst>
          </p:cNvPr>
          <p:cNvGrpSpPr/>
          <p:nvPr/>
        </p:nvGrpSpPr>
        <p:grpSpPr>
          <a:xfrm rot="16200000">
            <a:off x="4569502" y="883430"/>
            <a:ext cx="461514" cy="504845"/>
            <a:chOff x="5303095" y="5299491"/>
            <a:chExt cx="676102" cy="739580"/>
          </a:xfrm>
        </p:grpSpPr>
        <p:sp>
          <p:nvSpPr>
            <p:cNvPr id="62" name="Rectangle 61">
              <a:extLst>
                <a:ext uri="{FF2B5EF4-FFF2-40B4-BE49-F238E27FC236}">
                  <a16:creationId xmlns:a16="http://schemas.microsoft.com/office/drawing/2014/main" id="{E77CDA70-36DD-0845-A80F-26224E9828D9}"/>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3" name="Freeform 62">
              <a:extLst>
                <a:ext uri="{FF2B5EF4-FFF2-40B4-BE49-F238E27FC236}">
                  <a16:creationId xmlns:a16="http://schemas.microsoft.com/office/drawing/2014/main" id="{62103EA1-2D38-F147-9393-E488847DB12F}"/>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9" name="Graphic 5">
            <a:extLst>
              <a:ext uri="{FF2B5EF4-FFF2-40B4-BE49-F238E27FC236}">
                <a16:creationId xmlns:a16="http://schemas.microsoft.com/office/drawing/2014/main" id="{617C538B-7ACC-4E02-8038-AB9491EC3F57}"/>
              </a:ext>
            </a:extLst>
          </p:cNvPr>
          <p:cNvSpPr/>
          <p:nvPr/>
        </p:nvSpPr>
        <p:spPr>
          <a:xfrm>
            <a:off x="5596396" y="2478794"/>
            <a:ext cx="509960" cy="433757"/>
          </a:xfrm>
          <a:custGeom>
            <a:avLst/>
            <a:gdLst>
              <a:gd name="connsiteX0" fmla="*/ 578048 w 578048"/>
              <a:gd name="connsiteY0" fmla="*/ 165436 h 491671"/>
              <a:gd name="connsiteX1" fmla="*/ 569904 w 578048"/>
              <a:gd name="connsiteY1" fmla="*/ 216499 h 491671"/>
              <a:gd name="connsiteX2" fmla="*/ 301741 w 578048"/>
              <a:gd name="connsiteY2" fmla="*/ 489747 h 491671"/>
              <a:gd name="connsiteX3" fmla="*/ 295019 w 578048"/>
              <a:gd name="connsiteY3" fmla="*/ 491671 h 491671"/>
              <a:gd name="connsiteX4" fmla="*/ 288281 w 578048"/>
              <a:gd name="connsiteY4" fmla="*/ 489747 h 491671"/>
              <a:gd name="connsiteX5" fmla="*/ 93784 w 578048"/>
              <a:gd name="connsiteY5" fmla="*/ 333493 h 491671"/>
              <a:gd name="connsiteX6" fmla="*/ 94290 w 578048"/>
              <a:gd name="connsiteY6" fmla="*/ 315656 h 491671"/>
              <a:gd name="connsiteX7" fmla="*/ 112156 w 578048"/>
              <a:gd name="connsiteY7" fmla="*/ 316171 h 491671"/>
              <a:gd name="connsiteX8" fmla="*/ 295023 w 578048"/>
              <a:gd name="connsiteY8" fmla="*/ 464065 h 491671"/>
              <a:gd name="connsiteX9" fmla="*/ 545579 w 578048"/>
              <a:gd name="connsiteY9" fmla="*/ 209842 h 491671"/>
              <a:gd name="connsiteX10" fmla="*/ 552784 w 578048"/>
              <a:gd name="connsiteY10" fmla="*/ 165464 h 491671"/>
              <a:gd name="connsiteX11" fmla="*/ 480289 w 578048"/>
              <a:gd name="connsiteY11" fmla="*/ 42631 h 491671"/>
              <a:gd name="connsiteX12" fmla="*/ 412637 w 578048"/>
              <a:gd name="connsiteY12" fmla="*/ 25248 h 491671"/>
              <a:gd name="connsiteX13" fmla="*/ 304716 w 578048"/>
              <a:gd name="connsiteY13" fmla="*/ 75979 h 491671"/>
              <a:gd name="connsiteX14" fmla="*/ 294995 w 578048"/>
              <a:gd name="connsiteY14" fmla="*/ 80554 h 491671"/>
              <a:gd name="connsiteX15" fmla="*/ 294995 w 578048"/>
              <a:gd name="connsiteY15" fmla="*/ 80554 h 491671"/>
              <a:gd name="connsiteX16" fmla="*/ 285278 w 578048"/>
              <a:gd name="connsiteY16" fmla="*/ 75979 h 491671"/>
              <a:gd name="connsiteX17" fmla="*/ 177268 w 578048"/>
              <a:gd name="connsiteY17" fmla="*/ 25248 h 491671"/>
              <a:gd name="connsiteX18" fmla="*/ 109575 w 578048"/>
              <a:gd name="connsiteY18" fmla="*/ 42631 h 491671"/>
              <a:gd name="connsiteX19" fmla="*/ 37108 w 578048"/>
              <a:gd name="connsiteY19" fmla="*/ 165436 h 491671"/>
              <a:gd name="connsiteX20" fmla="*/ 44041 w 578048"/>
              <a:gd name="connsiteY20" fmla="*/ 208614 h 491671"/>
              <a:gd name="connsiteX21" fmla="*/ 60833 w 578048"/>
              <a:gd name="connsiteY21" fmla="*/ 249247 h 491671"/>
              <a:gd name="connsiteX22" fmla="*/ 145402 w 578048"/>
              <a:gd name="connsiteY22" fmla="*/ 249247 h 491671"/>
              <a:gd name="connsiteX23" fmla="*/ 172470 w 578048"/>
              <a:gd name="connsiteY23" fmla="*/ 203934 h 491671"/>
              <a:gd name="connsiteX24" fmla="*/ 183078 w 578048"/>
              <a:gd name="connsiteY24" fmla="*/ 197803 h 491671"/>
              <a:gd name="connsiteX25" fmla="*/ 193909 w 578048"/>
              <a:gd name="connsiteY25" fmla="*/ 203565 h 491671"/>
              <a:gd name="connsiteX26" fmla="*/ 238198 w 578048"/>
              <a:gd name="connsiteY26" fmla="*/ 271773 h 491671"/>
              <a:gd name="connsiteX27" fmla="*/ 287543 w 578048"/>
              <a:gd name="connsiteY27" fmla="*/ 138401 h 491671"/>
              <a:gd name="connsiteX28" fmla="*/ 299375 w 578048"/>
              <a:gd name="connsiteY28" fmla="*/ 130134 h 491671"/>
              <a:gd name="connsiteX29" fmla="*/ 299399 w 578048"/>
              <a:gd name="connsiteY29" fmla="*/ 130134 h 491671"/>
              <a:gd name="connsiteX30" fmla="*/ 311231 w 578048"/>
              <a:gd name="connsiteY30" fmla="*/ 138376 h 491671"/>
              <a:gd name="connsiteX31" fmla="*/ 352558 w 578048"/>
              <a:gd name="connsiteY31" fmla="*/ 249243 h 491671"/>
              <a:gd name="connsiteX32" fmla="*/ 425717 w 578048"/>
              <a:gd name="connsiteY32" fmla="*/ 249243 h 491671"/>
              <a:gd name="connsiteX33" fmla="*/ 438347 w 578048"/>
              <a:gd name="connsiteY33" fmla="*/ 261878 h 491671"/>
              <a:gd name="connsiteX34" fmla="*/ 425717 w 578048"/>
              <a:gd name="connsiteY34" fmla="*/ 274508 h 491671"/>
              <a:gd name="connsiteX35" fmla="*/ 343749 w 578048"/>
              <a:gd name="connsiteY35" fmla="*/ 274508 h 491671"/>
              <a:gd name="connsiteX36" fmla="*/ 331880 w 578048"/>
              <a:gd name="connsiteY36" fmla="*/ 266319 h 491671"/>
              <a:gd name="connsiteX37" fmla="*/ 299448 w 578048"/>
              <a:gd name="connsiteY37" fmla="*/ 179099 h 491671"/>
              <a:gd name="connsiteX38" fmla="*/ 253210 w 578048"/>
              <a:gd name="connsiteY38" fmla="*/ 304221 h 491671"/>
              <a:gd name="connsiteX39" fmla="*/ 242748 w 578048"/>
              <a:gd name="connsiteY39" fmla="*/ 312366 h 491671"/>
              <a:gd name="connsiteX40" fmla="*/ 241354 w 578048"/>
              <a:gd name="connsiteY40" fmla="*/ 312463 h 491671"/>
              <a:gd name="connsiteX41" fmla="*/ 230746 w 578048"/>
              <a:gd name="connsiteY41" fmla="*/ 306689 h 491671"/>
              <a:gd name="connsiteX42" fmla="*/ 183779 w 578048"/>
              <a:gd name="connsiteY42" fmla="*/ 234348 h 491671"/>
              <a:gd name="connsiteX43" fmla="*/ 163434 w 578048"/>
              <a:gd name="connsiteY43" fmla="*/ 268397 h 491671"/>
              <a:gd name="connsiteX44" fmla="*/ 152603 w 578048"/>
              <a:gd name="connsiteY44" fmla="*/ 274564 h 491671"/>
              <a:gd name="connsiteX45" fmla="*/ 12634 w 578048"/>
              <a:gd name="connsiteY45" fmla="*/ 274564 h 491671"/>
              <a:gd name="connsiteX46" fmla="*/ 0 w 578048"/>
              <a:gd name="connsiteY46" fmla="*/ 261934 h 491671"/>
              <a:gd name="connsiteX47" fmla="*/ 12634 w 578048"/>
              <a:gd name="connsiteY47" fmla="*/ 249304 h 491671"/>
              <a:gd name="connsiteX48" fmla="*/ 32088 w 578048"/>
              <a:gd name="connsiteY48" fmla="*/ 249304 h 491671"/>
              <a:gd name="connsiteX49" fmla="*/ 19701 w 578048"/>
              <a:gd name="connsiteY49" fmla="*/ 215316 h 491671"/>
              <a:gd name="connsiteX50" fmla="*/ 11844 w 578048"/>
              <a:gd name="connsiteY50" fmla="*/ 165460 h 491671"/>
              <a:gd name="connsiteX51" fmla="*/ 97374 w 578048"/>
              <a:gd name="connsiteY51" fmla="*/ 20515 h 491671"/>
              <a:gd name="connsiteX52" fmla="*/ 177263 w 578048"/>
              <a:gd name="connsiteY52" fmla="*/ 0 h 491671"/>
              <a:gd name="connsiteX53" fmla="*/ 294966 w 578048"/>
              <a:gd name="connsiteY53" fmla="*/ 49114 h 491671"/>
              <a:gd name="connsiteX54" fmla="*/ 412609 w 578048"/>
              <a:gd name="connsiteY54" fmla="*/ 0 h 491671"/>
              <a:gd name="connsiteX55" fmla="*/ 492502 w 578048"/>
              <a:gd name="connsiteY55" fmla="*/ 20515 h 491671"/>
              <a:gd name="connsiteX56" fmla="*/ 578048 w 578048"/>
              <a:gd name="connsiteY56" fmla="*/ 165436 h 4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8048" h="491671">
                <a:moveTo>
                  <a:pt x="578048" y="165436"/>
                </a:moveTo>
                <a:cubicBezTo>
                  <a:pt x="578048" y="182766"/>
                  <a:pt x="575333" y="199930"/>
                  <a:pt x="569904" y="216499"/>
                </a:cubicBezTo>
                <a:cubicBezTo>
                  <a:pt x="543112" y="336941"/>
                  <a:pt x="311576" y="483600"/>
                  <a:pt x="301741" y="489747"/>
                </a:cubicBezTo>
                <a:cubicBezTo>
                  <a:pt x="299691" y="491051"/>
                  <a:pt x="297349" y="491671"/>
                  <a:pt x="295019" y="491671"/>
                </a:cubicBezTo>
                <a:cubicBezTo>
                  <a:pt x="292673" y="491671"/>
                  <a:pt x="290343" y="491055"/>
                  <a:pt x="288281" y="489747"/>
                </a:cubicBezTo>
                <a:cubicBezTo>
                  <a:pt x="283584" y="486809"/>
                  <a:pt x="172539" y="416636"/>
                  <a:pt x="93784" y="333493"/>
                </a:cubicBezTo>
                <a:cubicBezTo>
                  <a:pt x="89011" y="328436"/>
                  <a:pt x="89209" y="320413"/>
                  <a:pt x="94290" y="315656"/>
                </a:cubicBezTo>
                <a:cubicBezTo>
                  <a:pt x="99372" y="310891"/>
                  <a:pt x="107354" y="311089"/>
                  <a:pt x="112156" y="316171"/>
                </a:cubicBezTo>
                <a:cubicBezTo>
                  <a:pt x="177896" y="385602"/>
                  <a:pt x="269633" y="447456"/>
                  <a:pt x="295023" y="464065"/>
                </a:cubicBezTo>
                <a:cubicBezTo>
                  <a:pt x="333339" y="438995"/>
                  <a:pt x="523151" y="310400"/>
                  <a:pt x="545579" y="209842"/>
                </a:cubicBezTo>
                <a:cubicBezTo>
                  <a:pt x="550466" y="194630"/>
                  <a:pt x="552784" y="180124"/>
                  <a:pt x="552784" y="165464"/>
                </a:cubicBezTo>
                <a:cubicBezTo>
                  <a:pt x="552784" y="114453"/>
                  <a:pt x="525003" y="67413"/>
                  <a:pt x="480289" y="42631"/>
                </a:cubicBezTo>
                <a:cubicBezTo>
                  <a:pt x="459612" y="31282"/>
                  <a:pt x="436224" y="25248"/>
                  <a:pt x="412637" y="25248"/>
                </a:cubicBezTo>
                <a:cubicBezTo>
                  <a:pt x="370792" y="25248"/>
                  <a:pt x="331463" y="43717"/>
                  <a:pt x="304716" y="75979"/>
                </a:cubicBezTo>
                <a:cubicBezTo>
                  <a:pt x="302296" y="78864"/>
                  <a:pt x="298755" y="80554"/>
                  <a:pt x="294995" y="80554"/>
                </a:cubicBezTo>
                <a:lnTo>
                  <a:pt x="294995" y="80554"/>
                </a:lnTo>
                <a:cubicBezTo>
                  <a:pt x="291259" y="80554"/>
                  <a:pt x="287669" y="78913"/>
                  <a:pt x="285278" y="75979"/>
                </a:cubicBezTo>
                <a:cubicBezTo>
                  <a:pt x="258470" y="43741"/>
                  <a:pt x="219101" y="25248"/>
                  <a:pt x="177268" y="25248"/>
                </a:cubicBezTo>
                <a:cubicBezTo>
                  <a:pt x="153717" y="25248"/>
                  <a:pt x="130317" y="31257"/>
                  <a:pt x="109575" y="42631"/>
                </a:cubicBezTo>
                <a:cubicBezTo>
                  <a:pt x="64881" y="67361"/>
                  <a:pt x="37108" y="114449"/>
                  <a:pt x="37108" y="165436"/>
                </a:cubicBezTo>
                <a:cubicBezTo>
                  <a:pt x="37108" y="180067"/>
                  <a:pt x="39442" y="194574"/>
                  <a:pt x="44041" y="208614"/>
                </a:cubicBezTo>
                <a:cubicBezTo>
                  <a:pt x="46991" y="221751"/>
                  <a:pt x="52875" y="235187"/>
                  <a:pt x="60833" y="249247"/>
                </a:cubicBezTo>
                <a:lnTo>
                  <a:pt x="145402" y="249247"/>
                </a:lnTo>
                <a:lnTo>
                  <a:pt x="172470" y="203934"/>
                </a:lnTo>
                <a:cubicBezTo>
                  <a:pt x="174690" y="200198"/>
                  <a:pt x="178702" y="197876"/>
                  <a:pt x="183078" y="197803"/>
                </a:cubicBezTo>
                <a:cubicBezTo>
                  <a:pt x="186988" y="197297"/>
                  <a:pt x="191518" y="199874"/>
                  <a:pt x="193909" y="203565"/>
                </a:cubicBezTo>
                <a:lnTo>
                  <a:pt x="238198" y="271773"/>
                </a:lnTo>
                <a:lnTo>
                  <a:pt x="287543" y="138401"/>
                </a:lnTo>
                <a:cubicBezTo>
                  <a:pt x="289371" y="133441"/>
                  <a:pt x="294095" y="130134"/>
                  <a:pt x="299375" y="130134"/>
                </a:cubicBezTo>
                <a:lnTo>
                  <a:pt x="299399" y="130134"/>
                </a:lnTo>
                <a:cubicBezTo>
                  <a:pt x="304671" y="130134"/>
                  <a:pt x="309408" y="133417"/>
                  <a:pt x="311231" y="138376"/>
                </a:cubicBezTo>
                <a:lnTo>
                  <a:pt x="352558" y="249243"/>
                </a:lnTo>
                <a:lnTo>
                  <a:pt x="425717" y="249243"/>
                </a:lnTo>
                <a:cubicBezTo>
                  <a:pt x="432702" y="249243"/>
                  <a:pt x="438347" y="254916"/>
                  <a:pt x="438347" y="261878"/>
                </a:cubicBezTo>
                <a:cubicBezTo>
                  <a:pt x="438347" y="268884"/>
                  <a:pt x="432698" y="274508"/>
                  <a:pt x="425717" y="274508"/>
                </a:cubicBezTo>
                <a:lnTo>
                  <a:pt x="343749" y="274508"/>
                </a:lnTo>
                <a:cubicBezTo>
                  <a:pt x="338469" y="274508"/>
                  <a:pt x="333756" y="271250"/>
                  <a:pt x="331880" y="266319"/>
                </a:cubicBezTo>
                <a:lnTo>
                  <a:pt x="299448" y="179099"/>
                </a:lnTo>
                <a:lnTo>
                  <a:pt x="253210" y="304221"/>
                </a:lnTo>
                <a:cubicBezTo>
                  <a:pt x="251569" y="308691"/>
                  <a:pt x="247497" y="311875"/>
                  <a:pt x="242748" y="312366"/>
                </a:cubicBezTo>
                <a:cubicBezTo>
                  <a:pt x="242266" y="312418"/>
                  <a:pt x="241812" y="312463"/>
                  <a:pt x="241354" y="312463"/>
                </a:cubicBezTo>
                <a:cubicBezTo>
                  <a:pt x="237112" y="312463"/>
                  <a:pt x="233100" y="310291"/>
                  <a:pt x="230746" y="306689"/>
                </a:cubicBezTo>
                <a:lnTo>
                  <a:pt x="183779" y="234348"/>
                </a:lnTo>
                <a:lnTo>
                  <a:pt x="163434" y="268397"/>
                </a:lnTo>
                <a:cubicBezTo>
                  <a:pt x="161161" y="272198"/>
                  <a:pt x="157044" y="274564"/>
                  <a:pt x="152603" y="274564"/>
                </a:cubicBezTo>
                <a:lnTo>
                  <a:pt x="12634" y="274564"/>
                </a:lnTo>
                <a:cubicBezTo>
                  <a:pt x="5661" y="274569"/>
                  <a:pt x="0" y="268896"/>
                  <a:pt x="0" y="261934"/>
                </a:cubicBezTo>
                <a:cubicBezTo>
                  <a:pt x="0" y="254928"/>
                  <a:pt x="5661" y="249304"/>
                  <a:pt x="12634" y="249304"/>
                </a:cubicBezTo>
                <a:lnTo>
                  <a:pt x="32088" y="249304"/>
                </a:lnTo>
                <a:cubicBezTo>
                  <a:pt x="26350" y="237509"/>
                  <a:pt x="22083" y="226098"/>
                  <a:pt x="19701" y="215316"/>
                </a:cubicBezTo>
                <a:cubicBezTo>
                  <a:pt x="14608" y="199955"/>
                  <a:pt x="11844" y="182770"/>
                  <a:pt x="11844" y="165460"/>
                </a:cubicBezTo>
                <a:cubicBezTo>
                  <a:pt x="11844" y="105283"/>
                  <a:pt x="44625" y="49755"/>
                  <a:pt x="97374" y="20515"/>
                </a:cubicBezTo>
                <a:cubicBezTo>
                  <a:pt x="121872" y="7071"/>
                  <a:pt x="149471" y="0"/>
                  <a:pt x="177263" y="0"/>
                </a:cubicBezTo>
                <a:cubicBezTo>
                  <a:pt x="221799" y="0"/>
                  <a:pt x="263940" y="17740"/>
                  <a:pt x="294966" y="49114"/>
                </a:cubicBezTo>
                <a:cubicBezTo>
                  <a:pt x="325980" y="17740"/>
                  <a:pt x="368073" y="0"/>
                  <a:pt x="412609" y="0"/>
                </a:cubicBezTo>
                <a:cubicBezTo>
                  <a:pt x="440466" y="0"/>
                  <a:pt x="468000" y="7071"/>
                  <a:pt x="492502" y="20515"/>
                </a:cubicBezTo>
                <a:cubicBezTo>
                  <a:pt x="545357" y="49718"/>
                  <a:pt x="578048" y="105283"/>
                  <a:pt x="578048" y="165436"/>
                </a:cubicBezTo>
                <a:close/>
              </a:path>
            </a:pathLst>
          </a:custGeom>
          <a:solidFill>
            <a:srgbClr val="FFFFFF"/>
          </a:solidFill>
          <a:ln w="3997" cap="flat">
            <a:noFill/>
            <a:prstDash val="solid"/>
            <a:miter/>
          </a:ln>
        </p:spPr>
        <p:txBody>
          <a:bodyPr rtlCol="0" anchor="ctr"/>
          <a:lstStyle/>
          <a:p>
            <a:endParaRPr lang="en-US"/>
          </a:p>
        </p:txBody>
      </p:sp>
      <p:pic>
        <p:nvPicPr>
          <p:cNvPr id="11" name="Graphic 10">
            <a:extLst>
              <a:ext uri="{FF2B5EF4-FFF2-40B4-BE49-F238E27FC236}">
                <a16:creationId xmlns:a16="http://schemas.microsoft.com/office/drawing/2014/main" id="{B817C454-90D9-46FD-8819-669CF7BF31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6396" y="4414298"/>
            <a:ext cx="509960" cy="509960"/>
          </a:xfrm>
          <a:prstGeom prst="rect">
            <a:avLst/>
          </a:prstGeom>
        </p:spPr>
      </p:pic>
    </p:spTree>
    <p:extLst>
      <p:ext uri="{BB962C8B-B14F-4D97-AF65-F5344CB8AC3E}">
        <p14:creationId xmlns:p14="http://schemas.microsoft.com/office/powerpoint/2010/main" val="307345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79B4C-4688-3142-86E9-E5E34F70388F}"/>
              </a:ext>
            </a:extLst>
          </p:cNvPr>
          <p:cNvSpPr txBox="1"/>
          <p:nvPr/>
        </p:nvSpPr>
        <p:spPr>
          <a:xfrm>
            <a:off x="3007282" y="2959584"/>
            <a:ext cx="4655127" cy="461665"/>
          </a:xfrm>
          <a:prstGeom prst="rect">
            <a:avLst/>
          </a:prstGeom>
          <a:noFill/>
        </p:spPr>
        <p:txBody>
          <a:bodyPr wrap="square" rtlCol="0">
            <a:spAutoFit/>
          </a:bodyPr>
          <a:lstStyle/>
          <a:p>
            <a:r>
              <a:rPr lang="en-US" sz="2400" b="1" dirty="0">
                <a:solidFill>
                  <a:schemeClr val="accent1"/>
                </a:solidFill>
                <a:latin typeface="+mj-lt"/>
              </a:rPr>
              <a:t>OUR VISION</a:t>
            </a:r>
          </a:p>
        </p:txBody>
      </p:sp>
      <p:sp>
        <p:nvSpPr>
          <p:cNvPr id="5" name="TextBox 4">
            <a:extLst>
              <a:ext uri="{FF2B5EF4-FFF2-40B4-BE49-F238E27FC236}">
                <a16:creationId xmlns:a16="http://schemas.microsoft.com/office/drawing/2014/main" id="{F1409304-3DF0-D644-AFB2-561618107B0E}"/>
              </a:ext>
            </a:extLst>
          </p:cNvPr>
          <p:cNvSpPr txBox="1"/>
          <p:nvPr/>
        </p:nvSpPr>
        <p:spPr>
          <a:xfrm>
            <a:off x="3062914" y="3815261"/>
            <a:ext cx="4891790" cy="1587166"/>
          </a:xfrm>
          <a:prstGeom prst="rect">
            <a:avLst/>
          </a:prstGeom>
          <a:noFill/>
        </p:spPr>
        <p:txBody>
          <a:bodyPr wrap="square" rtlCol="0">
            <a:spAutoFit/>
          </a:bodyPr>
          <a:lstStyle/>
          <a:p>
            <a:pPr>
              <a:lnSpc>
                <a:spcPct val="150000"/>
              </a:lnSpc>
            </a:pPr>
            <a:r>
              <a:rPr lang="en-US" sz="1100" spc="50">
                <a:solidFill>
                  <a:schemeClr val="bg1">
                    <a:lumMod val="65000"/>
                  </a:schemeClr>
                </a:solidFill>
                <a:latin typeface="+mj-lt"/>
                <a:ea typeface="Open Sans Light" panose="020B0306030504020204" pitchFamily="34" charset="0"/>
                <a:cs typeface="Open Sans Light" panose="020B0306030504020204" pitchFamily="34" charset="0"/>
              </a:rPr>
              <a:t>A vision statement describes where the company aspires to be upon achieving its mission. This statement reveals the “where” of a business -- but not just where the company seeks to be. Rather, a vision statement describes where the company wants a community, or the world, to be as a result of the company’s services.</a:t>
            </a:r>
          </a:p>
        </p:txBody>
      </p:sp>
      <p:sp>
        <p:nvSpPr>
          <p:cNvPr id="46" name="Rectangle 45">
            <a:extLst>
              <a:ext uri="{FF2B5EF4-FFF2-40B4-BE49-F238E27FC236}">
                <a16:creationId xmlns:a16="http://schemas.microsoft.com/office/drawing/2014/main" id="{04515DD9-3BBC-C34D-BA3E-636D2FB9C75F}"/>
              </a:ext>
            </a:extLst>
          </p:cNvPr>
          <p:cNvSpPr/>
          <p:nvPr/>
        </p:nvSpPr>
        <p:spPr>
          <a:xfrm>
            <a:off x="0" y="0"/>
            <a:ext cx="2369713" cy="6858000"/>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grpSp>
        <p:nvGrpSpPr>
          <p:cNvPr id="21" name="Graphic 2">
            <a:extLst>
              <a:ext uri="{FF2B5EF4-FFF2-40B4-BE49-F238E27FC236}">
                <a16:creationId xmlns:a16="http://schemas.microsoft.com/office/drawing/2014/main" id="{51A10460-A5C9-BB40-9047-DE9C54415EBD}"/>
              </a:ext>
            </a:extLst>
          </p:cNvPr>
          <p:cNvGrpSpPr/>
          <p:nvPr/>
        </p:nvGrpSpPr>
        <p:grpSpPr>
          <a:xfrm>
            <a:off x="3146355" y="776594"/>
            <a:ext cx="1142310" cy="1142729"/>
            <a:chOff x="5471085" y="6177867"/>
            <a:chExt cx="530550" cy="530745"/>
          </a:xfrm>
          <a:solidFill>
            <a:schemeClr val="accent3"/>
          </a:solidFill>
        </p:grpSpPr>
        <p:grpSp>
          <p:nvGrpSpPr>
            <p:cNvPr id="23" name="Graphic 2">
              <a:extLst>
                <a:ext uri="{FF2B5EF4-FFF2-40B4-BE49-F238E27FC236}">
                  <a16:creationId xmlns:a16="http://schemas.microsoft.com/office/drawing/2014/main" id="{403145AA-88E9-8B41-9F74-D57E19860433}"/>
                </a:ext>
              </a:extLst>
            </p:cNvPr>
            <p:cNvGrpSpPr/>
            <p:nvPr/>
          </p:nvGrpSpPr>
          <p:grpSpPr>
            <a:xfrm>
              <a:off x="5471085" y="6177867"/>
              <a:ext cx="530550" cy="530745"/>
              <a:chOff x="5471085" y="6177867"/>
              <a:chExt cx="530550" cy="530745"/>
            </a:xfrm>
            <a:grpFill/>
          </p:grpSpPr>
          <p:grpSp>
            <p:nvGrpSpPr>
              <p:cNvPr id="27" name="Graphic 2">
                <a:extLst>
                  <a:ext uri="{FF2B5EF4-FFF2-40B4-BE49-F238E27FC236}">
                    <a16:creationId xmlns:a16="http://schemas.microsoft.com/office/drawing/2014/main" id="{701DF57C-52ED-7849-A723-52E0F720A9C8}"/>
                  </a:ext>
                </a:extLst>
              </p:cNvPr>
              <p:cNvGrpSpPr/>
              <p:nvPr/>
            </p:nvGrpSpPr>
            <p:grpSpPr>
              <a:xfrm>
                <a:off x="5471085" y="6177867"/>
                <a:ext cx="530550" cy="530745"/>
                <a:chOff x="5471085" y="6177867"/>
                <a:chExt cx="530550" cy="530745"/>
              </a:xfrm>
              <a:grpFill/>
            </p:grpSpPr>
            <p:grpSp>
              <p:nvGrpSpPr>
                <p:cNvPr id="35" name="Graphic 2">
                  <a:extLst>
                    <a:ext uri="{FF2B5EF4-FFF2-40B4-BE49-F238E27FC236}">
                      <a16:creationId xmlns:a16="http://schemas.microsoft.com/office/drawing/2014/main" id="{B162EA34-677C-F64A-9712-B06A792579ED}"/>
                    </a:ext>
                  </a:extLst>
                </p:cNvPr>
                <p:cNvGrpSpPr/>
                <p:nvPr/>
              </p:nvGrpSpPr>
              <p:grpSpPr>
                <a:xfrm>
                  <a:off x="5471085" y="6177867"/>
                  <a:ext cx="530550" cy="112140"/>
                  <a:chOff x="5471085" y="6177867"/>
                  <a:chExt cx="530550" cy="112140"/>
                </a:xfrm>
                <a:grpFill/>
              </p:grpSpPr>
              <p:sp>
                <p:nvSpPr>
                  <p:cNvPr id="39" name="Freeform 38">
                    <a:extLst>
                      <a:ext uri="{FF2B5EF4-FFF2-40B4-BE49-F238E27FC236}">
                        <a16:creationId xmlns:a16="http://schemas.microsoft.com/office/drawing/2014/main" id="{C6D8D134-0A4B-B54D-867C-FF92646107ED}"/>
                      </a:ext>
                    </a:extLst>
                  </p:cNvPr>
                  <p:cNvSpPr/>
                  <p:nvPr/>
                </p:nvSpPr>
                <p:spPr>
                  <a:xfrm>
                    <a:off x="5889450" y="6177867"/>
                    <a:ext cx="112185" cy="112140"/>
                  </a:xfrm>
                  <a:custGeom>
                    <a:avLst/>
                    <a:gdLst>
                      <a:gd name="connsiteX0" fmla="*/ 106110 w 112185"/>
                      <a:gd name="connsiteY0" fmla="*/ 112141 h 112140"/>
                      <a:gd name="connsiteX1" fmla="*/ 100035 w 112185"/>
                      <a:gd name="connsiteY1" fmla="*/ 106068 h 112140"/>
                      <a:gd name="connsiteX2" fmla="*/ 100035 w 112185"/>
                      <a:gd name="connsiteY2" fmla="*/ 12145 h 112140"/>
                      <a:gd name="connsiteX3" fmla="*/ 6075 w 112185"/>
                      <a:gd name="connsiteY3" fmla="*/ 12145 h 112140"/>
                      <a:gd name="connsiteX4" fmla="*/ 0 w 112185"/>
                      <a:gd name="connsiteY4" fmla="*/ 6073 h 112140"/>
                      <a:gd name="connsiteX5" fmla="*/ 6075 w 112185"/>
                      <a:gd name="connsiteY5" fmla="*/ 0 h 112140"/>
                      <a:gd name="connsiteX6" fmla="*/ 106110 w 112185"/>
                      <a:gd name="connsiteY6" fmla="*/ 0 h 112140"/>
                      <a:gd name="connsiteX7" fmla="*/ 112185 w 112185"/>
                      <a:gd name="connsiteY7" fmla="*/ 6073 h 112140"/>
                      <a:gd name="connsiteX8" fmla="*/ 112185 w 112185"/>
                      <a:gd name="connsiteY8" fmla="*/ 106068 h 112140"/>
                      <a:gd name="connsiteX9" fmla="*/ 106110 w 112185"/>
                      <a:gd name="connsiteY9" fmla="*/ 112141 h 11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185" h="112140">
                        <a:moveTo>
                          <a:pt x="106110" y="112141"/>
                        </a:moveTo>
                        <a:cubicBezTo>
                          <a:pt x="102870" y="112141"/>
                          <a:pt x="100035" y="109307"/>
                          <a:pt x="100035" y="106068"/>
                        </a:cubicBezTo>
                        <a:lnTo>
                          <a:pt x="100035" y="12145"/>
                        </a:lnTo>
                        <a:lnTo>
                          <a:pt x="6075" y="12145"/>
                        </a:lnTo>
                        <a:cubicBezTo>
                          <a:pt x="2835" y="12145"/>
                          <a:pt x="0" y="9312"/>
                          <a:pt x="0" y="6073"/>
                        </a:cubicBezTo>
                        <a:cubicBezTo>
                          <a:pt x="0" y="2834"/>
                          <a:pt x="2835" y="0"/>
                          <a:pt x="6075" y="0"/>
                        </a:cubicBezTo>
                        <a:lnTo>
                          <a:pt x="106110" y="0"/>
                        </a:lnTo>
                        <a:cubicBezTo>
                          <a:pt x="109350" y="0"/>
                          <a:pt x="112185" y="2834"/>
                          <a:pt x="112185" y="6073"/>
                        </a:cubicBezTo>
                        <a:lnTo>
                          <a:pt x="112185" y="106068"/>
                        </a:lnTo>
                        <a:cubicBezTo>
                          <a:pt x="112185" y="109712"/>
                          <a:pt x="109755" y="112141"/>
                          <a:pt x="106110" y="112141"/>
                        </a:cubicBezTo>
                        <a:close/>
                      </a:path>
                    </a:pathLst>
                  </a:custGeom>
                  <a:grpFill/>
                  <a:ln w="4043" cap="flat">
                    <a:noFill/>
                    <a:prstDash val="solid"/>
                    <a:miter/>
                  </a:ln>
                </p:spPr>
                <p:txBody>
                  <a:bodyPr rtlCol="0" anchor="ctr"/>
                  <a:lstStyle/>
                  <a:p>
                    <a:endParaRPr lang="en-US">
                      <a:latin typeface="+mj-lt"/>
                    </a:endParaRPr>
                  </a:p>
                </p:txBody>
              </p:sp>
              <p:sp>
                <p:nvSpPr>
                  <p:cNvPr id="40" name="Freeform 39">
                    <a:extLst>
                      <a:ext uri="{FF2B5EF4-FFF2-40B4-BE49-F238E27FC236}">
                        <a16:creationId xmlns:a16="http://schemas.microsoft.com/office/drawing/2014/main" id="{2DE9FE96-7E13-7F49-A286-6B22C10A452C}"/>
                      </a:ext>
                    </a:extLst>
                  </p:cNvPr>
                  <p:cNvSpPr/>
                  <p:nvPr/>
                </p:nvSpPr>
                <p:spPr>
                  <a:xfrm>
                    <a:off x="5471085" y="6177867"/>
                    <a:ext cx="112184" cy="112140"/>
                  </a:xfrm>
                  <a:custGeom>
                    <a:avLst/>
                    <a:gdLst>
                      <a:gd name="connsiteX0" fmla="*/ 6075 w 112184"/>
                      <a:gd name="connsiteY0" fmla="*/ 112141 h 112140"/>
                      <a:gd name="connsiteX1" fmla="*/ 0 w 112184"/>
                      <a:gd name="connsiteY1" fmla="*/ 106068 h 112140"/>
                      <a:gd name="connsiteX2" fmla="*/ 0 w 112184"/>
                      <a:gd name="connsiteY2" fmla="*/ 6073 h 112140"/>
                      <a:gd name="connsiteX3" fmla="*/ 6075 w 112184"/>
                      <a:gd name="connsiteY3" fmla="*/ 0 h 112140"/>
                      <a:gd name="connsiteX4" fmla="*/ 106110 w 112184"/>
                      <a:gd name="connsiteY4" fmla="*/ 0 h 112140"/>
                      <a:gd name="connsiteX5" fmla="*/ 112185 w 112184"/>
                      <a:gd name="connsiteY5" fmla="*/ 6073 h 112140"/>
                      <a:gd name="connsiteX6" fmla="*/ 106110 w 112184"/>
                      <a:gd name="connsiteY6" fmla="*/ 12145 h 112140"/>
                      <a:gd name="connsiteX7" fmla="*/ 12150 w 112184"/>
                      <a:gd name="connsiteY7" fmla="*/ 12145 h 112140"/>
                      <a:gd name="connsiteX8" fmla="*/ 12150 w 112184"/>
                      <a:gd name="connsiteY8" fmla="*/ 106068 h 112140"/>
                      <a:gd name="connsiteX9" fmla="*/ 6075 w 112184"/>
                      <a:gd name="connsiteY9" fmla="*/ 112141 h 11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184" h="112140">
                        <a:moveTo>
                          <a:pt x="6075" y="112141"/>
                        </a:moveTo>
                        <a:cubicBezTo>
                          <a:pt x="2835" y="112141"/>
                          <a:pt x="0" y="109307"/>
                          <a:pt x="0" y="106068"/>
                        </a:cubicBezTo>
                        <a:lnTo>
                          <a:pt x="0" y="6073"/>
                        </a:lnTo>
                        <a:cubicBezTo>
                          <a:pt x="0" y="2834"/>
                          <a:pt x="2835" y="0"/>
                          <a:pt x="6075" y="0"/>
                        </a:cubicBezTo>
                        <a:lnTo>
                          <a:pt x="106110" y="0"/>
                        </a:lnTo>
                        <a:cubicBezTo>
                          <a:pt x="109350" y="0"/>
                          <a:pt x="112185" y="2834"/>
                          <a:pt x="112185" y="6073"/>
                        </a:cubicBezTo>
                        <a:cubicBezTo>
                          <a:pt x="112185" y="9312"/>
                          <a:pt x="109350" y="12145"/>
                          <a:pt x="106110" y="12145"/>
                        </a:cubicBezTo>
                        <a:lnTo>
                          <a:pt x="12150" y="12145"/>
                        </a:lnTo>
                        <a:lnTo>
                          <a:pt x="12150" y="106068"/>
                        </a:lnTo>
                        <a:cubicBezTo>
                          <a:pt x="12150" y="109712"/>
                          <a:pt x="9720" y="112141"/>
                          <a:pt x="6075" y="112141"/>
                        </a:cubicBezTo>
                        <a:close/>
                      </a:path>
                    </a:pathLst>
                  </a:custGeom>
                  <a:grpFill/>
                  <a:ln w="4043" cap="flat">
                    <a:noFill/>
                    <a:prstDash val="solid"/>
                    <a:miter/>
                  </a:ln>
                </p:spPr>
                <p:txBody>
                  <a:bodyPr rtlCol="0" anchor="ctr"/>
                  <a:lstStyle/>
                  <a:p>
                    <a:endParaRPr lang="en-US">
                      <a:latin typeface="+mj-lt"/>
                    </a:endParaRPr>
                  </a:p>
                </p:txBody>
              </p:sp>
            </p:grpSp>
            <p:grpSp>
              <p:nvGrpSpPr>
                <p:cNvPr id="36" name="Graphic 2">
                  <a:extLst>
                    <a:ext uri="{FF2B5EF4-FFF2-40B4-BE49-F238E27FC236}">
                      <a16:creationId xmlns:a16="http://schemas.microsoft.com/office/drawing/2014/main" id="{D40BA42E-CD41-6043-A84E-9454085917EB}"/>
                    </a:ext>
                  </a:extLst>
                </p:cNvPr>
                <p:cNvGrpSpPr/>
                <p:nvPr/>
              </p:nvGrpSpPr>
              <p:grpSpPr>
                <a:xfrm>
                  <a:off x="5471085" y="6596877"/>
                  <a:ext cx="530550" cy="111735"/>
                  <a:chOff x="5471085" y="6596877"/>
                  <a:chExt cx="530550" cy="111735"/>
                </a:xfrm>
                <a:grpFill/>
              </p:grpSpPr>
              <p:sp>
                <p:nvSpPr>
                  <p:cNvPr id="37" name="Freeform 36">
                    <a:extLst>
                      <a:ext uri="{FF2B5EF4-FFF2-40B4-BE49-F238E27FC236}">
                        <a16:creationId xmlns:a16="http://schemas.microsoft.com/office/drawing/2014/main" id="{A765137D-FA12-B849-BBB9-4239654955A8}"/>
                      </a:ext>
                    </a:extLst>
                  </p:cNvPr>
                  <p:cNvSpPr/>
                  <p:nvPr/>
                </p:nvSpPr>
                <p:spPr>
                  <a:xfrm>
                    <a:off x="5471085" y="6596877"/>
                    <a:ext cx="112184" cy="111735"/>
                  </a:xfrm>
                  <a:custGeom>
                    <a:avLst/>
                    <a:gdLst>
                      <a:gd name="connsiteX0" fmla="*/ 106110 w 112184"/>
                      <a:gd name="connsiteY0" fmla="*/ 111736 h 111735"/>
                      <a:gd name="connsiteX1" fmla="*/ 6075 w 112184"/>
                      <a:gd name="connsiteY1" fmla="*/ 111736 h 111735"/>
                      <a:gd name="connsiteX2" fmla="*/ 0 w 112184"/>
                      <a:gd name="connsiteY2" fmla="*/ 105663 h 111735"/>
                      <a:gd name="connsiteX3" fmla="*/ 0 w 112184"/>
                      <a:gd name="connsiteY3" fmla="*/ 6073 h 111735"/>
                      <a:gd name="connsiteX4" fmla="*/ 6075 w 112184"/>
                      <a:gd name="connsiteY4" fmla="*/ 0 h 111735"/>
                      <a:gd name="connsiteX5" fmla="*/ 12150 w 112184"/>
                      <a:gd name="connsiteY5" fmla="*/ 6073 h 111735"/>
                      <a:gd name="connsiteX6" fmla="*/ 12150 w 112184"/>
                      <a:gd name="connsiteY6" fmla="*/ 99995 h 111735"/>
                      <a:gd name="connsiteX7" fmla="*/ 106110 w 112184"/>
                      <a:gd name="connsiteY7" fmla="*/ 99995 h 111735"/>
                      <a:gd name="connsiteX8" fmla="*/ 112185 w 112184"/>
                      <a:gd name="connsiteY8" fmla="*/ 106068 h 111735"/>
                      <a:gd name="connsiteX9" fmla="*/ 106110 w 112184"/>
                      <a:gd name="connsiteY9" fmla="*/ 111736 h 11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184" h="111735">
                        <a:moveTo>
                          <a:pt x="106110" y="111736"/>
                        </a:moveTo>
                        <a:lnTo>
                          <a:pt x="6075" y="111736"/>
                        </a:lnTo>
                        <a:cubicBezTo>
                          <a:pt x="2835" y="111736"/>
                          <a:pt x="0" y="108902"/>
                          <a:pt x="0" y="105663"/>
                        </a:cubicBezTo>
                        <a:lnTo>
                          <a:pt x="0" y="6073"/>
                        </a:lnTo>
                        <a:cubicBezTo>
                          <a:pt x="0" y="2834"/>
                          <a:pt x="2835" y="0"/>
                          <a:pt x="6075" y="0"/>
                        </a:cubicBezTo>
                        <a:cubicBezTo>
                          <a:pt x="9315" y="0"/>
                          <a:pt x="12150" y="2834"/>
                          <a:pt x="12150" y="6073"/>
                        </a:cubicBezTo>
                        <a:lnTo>
                          <a:pt x="12150" y="99995"/>
                        </a:lnTo>
                        <a:lnTo>
                          <a:pt x="106110" y="99995"/>
                        </a:lnTo>
                        <a:cubicBezTo>
                          <a:pt x="109350" y="99995"/>
                          <a:pt x="112185" y="102830"/>
                          <a:pt x="112185" y="106068"/>
                        </a:cubicBezTo>
                        <a:cubicBezTo>
                          <a:pt x="112185" y="109307"/>
                          <a:pt x="109350" y="111736"/>
                          <a:pt x="106110" y="111736"/>
                        </a:cubicBezTo>
                        <a:close/>
                      </a:path>
                    </a:pathLst>
                  </a:custGeom>
                  <a:grpFill/>
                  <a:ln w="4043" cap="flat">
                    <a:noFill/>
                    <a:prstDash val="solid"/>
                    <a:miter/>
                  </a:ln>
                </p:spPr>
                <p:txBody>
                  <a:bodyPr rtlCol="0" anchor="ctr"/>
                  <a:lstStyle/>
                  <a:p>
                    <a:endParaRPr lang="en-US">
                      <a:latin typeface="+mj-lt"/>
                    </a:endParaRPr>
                  </a:p>
                </p:txBody>
              </p:sp>
              <p:sp>
                <p:nvSpPr>
                  <p:cNvPr id="38" name="Freeform 37">
                    <a:extLst>
                      <a:ext uri="{FF2B5EF4-FFF2-40B4-BE49-F238E27FC236}">
                        <a16:creationId xmlns:a16="http://schemas.microsoft.com/office/drawing/2014/main" id="{43E1F344-7349-A84B-9081-F74BC6EB05E2}"/>
                      </a:ext>
                    </a:extLst>
                  </p:cNvPr>
                  <p:cNvSpPr/>
                  <p:nvPr/>
                </p:nvSpPr>
                <p:spPr>
                  <a:xfrm>
                    <a:off x="5889450" y="6596877"/>
                    <a:ext cx="112185" cy="111735"/>
                  </a:xfrm>
                  <a:custGeom>
                    <a:avLst/>
                    <a:gdLst>
                      <a:gd name="connsiteX0" fmla="*/ 106110 w 112185"/>
                      <a:gd name="connsiteY0" fmla="*/ 111736 h 111735"/>
                      <a:gd name="connsiteX1" fmla="*/ 6075 w 112185"/>
                      <a:gd name="connsiteY1" fmla="*/ 111736 h 111735"/>
                      <a:gd name="connsiteX2" fmla="*/ 0 w 112185"/>
                      <a:gd name="connsiteY2" fmla="*/ 105663 h 111735"/>
                      <a:gd name="connsiteX3" fmla="*/ 6075 w 112185"/>
                      <a:gd name="connsiteY3" fmla="*/ 99591 h 111735"/>
                      <a:gd name="connsiteX4" fmla="*/ 100035 w 112185"/>
                      <a:gd name="connsiteY4" fmla="*/ 99591 h 111735"/>
                      <a:gd name="connsiteX5" fmla="*/ 100035 w 112185"/>
                      <a:gd name="connsiteY5" fmla="*/ 6073 h 111735"/>
                      <a:gd name="connsiteX6" fmla="*/ 106110 w 112185"/>
                      <a:gd name="connsiteY6" fmla="*/ 0 h 111735"/>
                      <a:gd name="connsiteX7" fmla="*/ 112185 w 112185"/>
                      <a:gd name="connsiteY7" fmla="*/ 6073 h 111735"/>
                      <a:gd name="connsiteX8" fmla="*/ 112185 w 112185"/>
                      <a:gd name="connsiteY8" fmla="*/ 106068 h 111735"/>
                      <a:gd name="connsiteX9" fmla="*/ 106110 w 112185"/>
                      <a:gd name="connsiteY9" fmla="*/ 111736 h 11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185" h="111735">
                        <a:moveTo>
                          <a:pt x="106110" y="111736"/>
                        </a:moveTo>
                        <a:lnTo>
                          <a:pt x="6075" y="111736"/>
                        </a:lnTo>
                        <a:cubicBezTo>
                          <a:pt x="2835" y="111736"/>
                          <a:pt x="0" y="108902"/>
                          <a:pt x="0" y="105663"/>
                        </a:cubicBezTo>
                        <a:cubicBezTo>
                          <a:pt x="0" y="102425"/>
                          <a:pt x="2835" y="99591"/>
                          <a:pt x="6075" y="99591"/>
                        </a:cubicBezTo>
                        <a:lnTo>
                          <a:pt x="100035" y="99591"/>
                        </a:lnTo>
                        <a:lnTo>
                          <a:pt x="100035" y="6073"/>
                        </a:lnTo>
                        <a:cubicBezTo>
                          <a:pt x="100035" y="2834"/>
                          <a:pt x="102870" y="0"/>
                          <a:pt x="106110" y="0"/>
                        </a:cubicBezTo>
                        <a:cubicBezTo>
                          <a:pt x="109350" y="0"/>
                          <a:pt x="112185" y="2834"/>
                          <a:pt x="112185" y="6073"/>
                        </a:cubicBezTo>
                        <a:lnTo>
                          <a:pt x="112185" y="106068"/>
                        </a:lnTo>
                        <a:cubicBezTo>
                          <a:pt x="112185" y="108902"/>
                          <a:pt x="109755" y="111736"/>
                          <a:pt x="106110" y="111736"/>
                        </a:cubicBezTo>
                        <a:close/>
                      </a:path>
                    </a:pathLst>
                  </a:custGeom>
                  <a:grpFill/>
                  <a:ln w="4043" cap="flat">
                    <a:noFill/>
                    <a:prstDash val="solid"/>
                    <a:miter/>
                  </a:ln>
                </p:spPr>
                <p:txBody>
                  <a:bodyPr rtlCol="0" anchor="ctr"/>
                  <a:lstStyle/>
                  <a:p>
                    <a:endParaRPr lang="en-US">
                      <a:latin typeface="+mj-lt"/>
                    </a:endParaRPr>
                  </a:p>
                </p:txBody>
              </p:sp>
            </p:grpSp>
          </p:grpSp>
          <p:sp>
            <p:nvSpPr>
              <p:cNvPr id="28" name="Freeform 27">
                <a:extLst>
                  <a:ext uri="{FF2B5EF4-FFF2-40B4-BE49-F238E27FC236}">
                    <a16:creationId xmlns:a16="http://schemas.microsoft.com/office/drawing/2014/main" id="{D1996109-1DA9-D046-A4C5-62A8FB33F290}"/>
                  </a:ext>
                </a:extLst>
              </p:cNvPr>
              <p:cNvSpPr/>
              <p:nvPr/>
            </p:nvSpPr>
            <p:spPr>
              <a:xfrm>
                <a:off x="5556135" y="6263289"/>
                <a:ext cx="360450" cy="360308"/>
              </a:xfrm>
              <a:custGeom>
                <a:avLst/>
                <a:gdLst>
                  <a:gd name="connsiteX0" fmla="*/ 180225 w 360450"/>
                  <a:gd name="connsiteY0" fmla="*/ 360308 h 360308"/>
                  <a:gd name="connsiteX1" fmla="*/ 0 w 360450"/>
                  <a:gd name="connsiteY1" fmla="*/ 180154 h 360308"/>
                  <a:gd name="connsiteX2" fmla="*/ 180225 w 360450"/>
                  <a:gd name="connsiteY2" fmla="*/ 0 h 360308"/>
                  <a:gd name="connsiteX3" fmla="*/ 360450 w 360450"/>
                  <a:gd name="connsiteY3" fmla="*/ 180154 h 360308"/>
                  <a:gd name="connsiteX4" fmla="*/ 180225 w 360450"/>
                  <a:gd name="connsiteY4" fmla="*/ 360308 h 360308"/>
                  <a:gd name="connsiteX5" fmla="*/ 180225 w 360450"/>
                  <a:gd name="connsiteY5" fmla="*/ 12145 h 360308"/>
                  <a:gd name="connsiteX6" fmla="*/ 12150 w 360450"/>
                  <a:gd name="connsiteY6" fmla="*/ 180154 h 360308"/>
                  <a:gd name="connsiteX7" fmla="*/ 180225 w 360450"/>
                  <a:gd name="connsiteY7" fmla="*/ 348163 h 360308"/>
                  <a:gd name="connsiteX8" fmla="*/ 348300 w 360450"/>
                  <a:gd name="connsiteY8" fmla="*/ 180154 h 360308"/>
                  <a:gd name="connsiteX9" fmla="*/ 180225 w 360450"/>
                  <a:gd name="connsiteY9" fmla="*/ 12145 h 3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450" h="360308">
                    <a:moveTo>
                      <a:pt x="180225" y="360308"/>
                    </a:moveTo>
                    <a:cubicBezTo>
                      <a:pt x="81000" y="360308"/>
                      <a:pt x="0" y="279340"/>
                      <a:pt x="0" y="180154"/>
                    </a:cubicBezTo>
                    <a:cubicBezTo>
                      <a:pt x="0" y="80968"/>
                      <a:pt x="81000" y="0"/>
                      <a:pt x="180225" y="0"/>
                    </a:cubicBezTo>
                    <a:cubicBezTo>
                      <a:pt x="279450" y="0"/>
                      <a:pt x="360450" y="80968"/>
                      <a:pt x="360450" y="180154"/>
                    </a:cubicBezTo>
                    <a:cubicBezTo>
                      <a:pt x="360450" y="279340"/>
                      <a:pt x="279855" y="360308"/>
                      <a:pt x="180225" y="360308"/>
                    </a:cubicBezTo>
                    <a:close/>
                    <a:moveTo>
                      <a:pt x="180225" y="12145"/>
                    </a:moveTo>
                    <a:cubicBezTo>
                      <a:pt x="87480" y="12145"/>
                      <a:pt x="12150" y="87445"/>
                      <a:pt x="12150" y="180154"/>
                    </a:cubicBezTo>
                    <a:cubicBezTo>
                      <a:pt x="12150" y="272863"/>
                      <a:pt x="87480" y="348163"/>
                      <a:pt x="180225" y="348163"/>
                    </a:cubicBezTo>
                    <a:cubicBezTo>
                      <a:pt x="272970" y="348163"/>
                      <a:pt x="348300" y="272863"/>
                      <a:pt x="348300" y="180154"/>
                    </a:cubicBezTo>
                    <a:cubicBezTo>
                      <a:pt x="348300" y="87445"/>
                      <a:pt x="272970" y="12145"/>
                      <a:pt x="180225" y="12145"/>
                    </a:cubicBezTo>
                    <a:close/>
                  </a:path>
                </a:pathLst>
              </a:custGeom>
              <a:grpFill/>
              <a:ln w="4043" cap="flat">
                <a:noFill/>
                <a:prstDash val="solid"/>
                <a:miter/>
              </a:ln>
            </p:spPr>
            <p:txBody>
              <a:bodyPr rtlCol="0" anchor="ctr"/>
              <a:lstStyle/>
              <a:p>
                <a:endParaRPr lang="en-US">
                  <a:latin typeface="+mj-lt"/>
                </a:endParaRPr>
              </a:p>
            </p:txBody>
          </p:sp>
          <p:grpSp>
            <p:nvGrpSpPr>
              <p:cNvPr id="29" name="Graphic 2">
                <a:extLst>
                  <a:ext uri="{FF2B5EF4-FFF2-40B4-BE49-F238E27FC236}">
                    <a16:creationId xmlns:a16="http://schemas.microsoft.com/office/drawing/2014/main" id="{3E56E765-8052-E542-B921-6D2131975859}"/>
                  </a:ext>
                </a:extLst>
              </p:cNvPr>
              <p:cNvGrpSpPr/>
              <p:nvPr/>
            </p:nvGrpSpPr>
            <p:grpSpPr>
              <a:xfrm>
                <a:off x="5507535" y="6437370"/>
                <a:ext cx="458054" cy="12145"/>
                <a:chOff x="5507535" y="6437370"/>
                <a:chExt cx="458054" cy="12145"/>
              </a:xfrm>
              <a:grpFill/>
            </p:grpSpPr>
            <p:sp>
              <p:nvSpPr>
                <p:cNvPr id="33" name="Freeform 32">
                  <a:extLst>
                    <a:ext uri="{FF2B5EF4-FFF2-40B4-BE49-F238E27FC236}">
                      <a16:creationId xmlns:a16="http://schemas.microsoft.com/office/drawing/2014/main" id="{1C968385-5117-7146-97DB-CC77A41DF672}"/>
                    </a:ext>
                  </a:extLst>
                </p:cNvPr>
                <p:cNvSpPr/>
                <p:nvPr/>
              </p:nvSpPr>
              <p:spPr>
                <a:xfrm>
                  <a:off x="5864339" y="6437370"/>
                  <a:ext cx="101250" cy="12145"/>
                </a:xfrm>
                <a:custGeom>
                  <a:avLst/>
                  <a:gdLst>
                    <a:gd name="connsiteX0" fmla="*/ 95175 w 101250"/>
                    <a:gd name="connsiteY0" fmla="*/ 12145 h 12145"/>
                    <a:gd name="connsiteX1" fmla="*/ 6075 w 101250"/>
                    <a:gd name="connsiteY1" fmla="*/ 12145 h 12145"/>
                    <a:gd name="connsiteX2" fmla="*/ 0 w 101250"/>
                    <a:gd name="connsiteY2" fmla="*/ 6073 h 12145"/>
                    <a:gd name="connsiteX3" fmla="*/ 6075 w 101250"/>
                    <a:gd name="connsiteY3" fmla="*/ 0 h 12145"/>
                    <a:gd name="connsiteX4" fmla="*/ 95175 w 101250"/>
                    <a:gd name="connsiteY4" fmla="*/ 0 h 12145"/>
                    <a:gd name="connsiteX5" fmla="*/ 101250 w 101250"/>
                    <a:gd name="connsiteY5" fmla="*/ 6073 h 12145"/>
                    <a:gd name="connsiteX6" fmla="*/ 95175 w 101250"/>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50" h="12145">
                      <a:moveTo>
                        <a:pt x="95175" y="12145"/>
                      </a:moveTo>
                      <a:lnTo>
                        <a:pt x="6075" y="12145"/>
                      </a:lnTo>
                      <a:cubicBezTo>
                        <a:pt x="2835" y="12145"/>
                        <a:pt x="0" y="9312"/>
                        <a:pt x="0" y="6073"/>
                      </a:cubicBezTo>
                      <a:cubicBezTo>
                        <a:pt x="0" y="2834"/>
                        <a:pt x="2835" y="0"/>
                        <a:pt x="6075" y="0"/>
                      </a:cubicBezTo>
                      <a:lnTo>
                        <a:pt x="95175" y="0"/>
                      </a:lnTo>
                      <a:cubicBezTo>
                        <a:pt x="98415" y="0"/>
                        <a:pt x="101250" y="2834"/>
                        <a:pt x="101250" y="6073"/>
                      </a:cubicBezTo>
                      <a:cubicBezTo>
                        <a:pt x="101250" y="9312"/>
                        <a:pt x="98415" y="12145"/>
                        <a:pt x="95175" y="12145"/>
                      </a:cubicBezTo>
                      <a:close/>
                    </a:path>
                  </a:pathLst>
                </a:custGeom>
                <a:grpFill/>
                <a:ln w="4043" cap="flat">
                  <a:noFill/>
                  <a:prstDash val="solid"/>
                  <a:miter/>
                </a:ln>
              </p:spPr>
              <p:txBody>
                <a:bodyPr rtlCol="0" anchor="ctr"/>
                <a:lstStyle/>
                <a:p>
                  <a:endParaRPr lang="en-US">
                    <a:latin typeface="+mj-lt"/>
                  </a:endParaRPr>
                </a:p>
              </p:txBody>
            </p:sp>
            <p:sp>
              <p:nvSpPr>
                <p:cNvPr id="34" name="Freeform 33">
                  <a:extLst>
                    <a:ext uri="{FF2B5EF4-FFF2-40B4-BE49-F238E27FC236}">
                      <a16:creationId xmlns:a16="http://schemas.microsoft.com/office/drawing/2014/main" id="{BD9B8E5C-97D0-814B-A658-040734C5072C}"/>
                    </a:ext>
                  </a:extLst>
                </p:cNvPr>
                <p:cNvSpPr/>
                <p:nvPr/>
              </p:nvSpPr>
              <p:spPr>
                <a:xfrm>
                  <a:off x="5507535" y="6437370"/>
                  <a:ext cx="101250" cy="12145"/>
                </a:xfrm>
                <a:custGeom>
                  <a:avLst/>
                  <a:gdLst>
                    <a:gd name="connsiteX0" fmla="*/ 95175 w 101250"/>
                    <a:gd name="connsiteY0" fmla="*/ 12145 h 12145"/>
                    <a:gd name="connsiteX1" fmla="*/ 6075 w 101250"/>
                    <a:gd name="connsiteY1" fmla="*/ 12145 h 12145"/>
                    <a:gd name="connsiteX2" fmla="*/ 0 w 101250"/>
                    <a:gd name="connsiteY2" fmla="*/ 6073 h 12145"/>
                    <a:gd name="connsiteX3" fmla="*/ 6075 w 101250"/>
                    <a:gd name="connsiteY3" fmla="*/ 0 h 12145"/>
                    <a:gd name="connsiteX4" fmla="*/ 95175 w 101250"/>
                    <a:gd name="connsiteY4" fmla="*/ 0 h 12145"/>
                    <a:gd name="connsiteX5" fmla="*/ 101250 w 101250"/>
                    <a:gd name="connsiteY5" fmla="*/ 6073 h 12145"/>
                    <a:gd name="connsiteX6" fmla="*/ 95175 w 101250"/>
                    <a:gd name="connsiteY6" fmla="*/ 12145 h 1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50" h="12145">
                      <a:moveTo>
                        <a:pt x="95175" y="12145"/>
                      </a:moveTo>
                      <a:lnTo>
                        <a:pt x="6075" y="12145"/>
                      </a:lnTo>
                      <a:cubicBezTo>
                        <a:pt x="2835" y="12145"/>
                        <a:pt x="0" y="9312"/>
                        <a:pt x="0" y="6073"/>
                      </a:cubicBezTo>
                      <a:cubicBezTo>
                        <a:pt x="0" y="2834"/>
                        <a:pt x="2835" y="0"/>
                        <a:pt x="6075" y="0"/>
                      </a:cubicBezTo>
                      <a:lnTo>
                        <a:pt x="95175" y="0"/>
                      </a:lnTo>
                      <a:cubicBezTo>
                        <a:pt x="98415" y="0"/>
                        <a:pt x="101250" y="2834"/>
                        <a:pt x="101250" y="6073"/>
                      </a:cubicBezTo>
                      <a:cubicBezTo>
                        <a:pt x="101250" y="9312"/>
                        <a:pt x="98415" y="12145"/>
                        <a:pt x="95175" y="12145"/>
                      </a:cubicBezTo>
                      <a:close/>
                    </a:path>
                  </a:pathLst>
                </a:custGeom>
                <a:grpFill/>
                <a:ln w="4043" cap="flat">
                  <a:noFill/>
                  <a:prstDash val="solid"/>
                  <a:miter/>
                </a:ln>
              </p:spPr>
              <p:txBody>
                <a:bodyPr rtlCol="0" anchor="ctr"/>
                <a:lstStyle/>
                <a:p>
                  <a:endParaRPr lang="en-US">
                    <a:latin typeface="+mj-lt"/>
                  </a:endParaRPr>
                </a:p>
              </p:txBody>
            </p:sp>
          </p:grpSp>
          <p:grpSp>
            <p:nvGrpSpPr>
              <p:cNvPr id="30" name="Graphic 2">
                <a:extLst>
                  <a:ext uri="{FF2B5EF4-FFF2-40B4-BE49-F238E27FC236}">
                    <a16:creationId xmlns:a16="http://schemas.microsoft.com/office/drawing/2014/main" id="{C2597BEB-27D8-1C4F-ACED-58A20CB2D954}"/>
                  </a:ext>
                </a:extLst>
              </p:cNvPr>
              <p:cNvGrpSpPr/>
              <p:nvPr/>
            </p:nvGrpSpPr>
            <p:grpSpPr>
              <a:xfrm>
                <a:off x="5730285" y="6214303"/>
                <a:ext cx="12150" cy="458279"/>
                <a:chOff x="5730285" y="6214303"/>
                <a:chExt cx="12150" cy="458279"/>
              </a:xfrm>
              <a:grpFill/>
            </p:grpSpPr>
            <p:sp>
              <p:nvSpPr>
                <p:cNvPr id="31" name="Freeform 30">
                  <a:extLst>
                    <a:ext uri="{FF2B5EF4-FFF2-40B4-BE49-F238E27FC236}">
                      <a16:creationId xmlns:a16="http://schemas.microsoft.com/office/drawing/2014/main" id="{B76D1CC4-AE78-2E44-9D09-20C2CDB6931F}"/>
                    </a:ext>
                  </a:extLst>
                </p:cNvPr>
                <p:cNvSpPr/>
                <p:nvPr/>
              </p:nvSpPr>
              <p:spPr>
                <a:xfrm>
                  <a:off x="5730285" y="6571372"/>
                  <a:ext cx="12150" cy="101210"/>
                </a:xfrm>
                <a:custGeom>
                  <a:avLst/>
                  <a:gdLst>
                    <a:gd name="connsiteX0" fmla="*/ 6075 w 12150"/>
                    <a:gd name="connsiteY0" fmla="*/ 101210 h 101210"/>
                    <a:gd name="connsiteX1" fmla="*/ 0 w 12150"/>
                    <a:gd name="connsiteY1" fmla="*/ 95138 h 101210"/>
                    <a:gd name="connsiteX2" fmla="*/ 0 w 12150"/>
                    <a:gd name="connsiteY2" fmla="*/ 6073 h 101210"/>
                    <a:gd name="connsiteX3" fmla="*/ 6075 w 12150"/>
                    <a:gd name="connsiteY3" fmla="*/ 0 h 101210"/>
                    <a:gd name="connsiteX4" fmla="*/ 12150 w 12150"/>
                    <a:gd name="connsiteY4" fmla="*/ 6073 h 101210"/>
                    <a:gd name="connsiteX5" fmla="*/ 12150 w 12150"/>
                    <a:gd name="connsiteY5" fmla="*/ 95138 h 101210"/>
                    <a:gd name="connsiteX6" fmla="*/ 6075 w 12150"/>
                    <a:gd name="connsiteY6" fmla="*/ 101210 h 10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0" h="101210">
                      <a:moveTo>
                        <a:pt x="6075" y="101210"/>
                      </a:moveTo>
                      <a:cubicBezTo>
                        <a:pt x="2835" y="101210"/>
                        <a:pt x="0" y="98376"/>
                        <a:pt x="0" y="95138"/>
                      </a:cubicBezTo>
                      <a:lnTo>
                        <a:pt x="0" y="6073"/>
                      </a:lnTo>
                      <a:cubicBezTo>
                        <a:pt x="0" y="2834"/>
                        <a:pt x="2835" y="0"/>
                        <a:pt x="6075" y="0"/>
                      </a:cubicBezTo>
                      <a:cubicBezTo>
                        <a:pt x="9315" y="0"/>
                        <a:pt x="12150" y="2834"/>
                        <a:pt x="12150" y="6073"/>
                      </a:cubicBezTo>
                      <a:lnTo>
                        <a:pt x="12150" y="95138"/>
                      </a:lnTo>
                      <a:cubicBezTo>
                        <a:pt x="12150" y="98376"/>
                        <a:pt x="9720" y="101210"/>
                        <a:pt x="6075" y="101210"/>
                      </a:cubicBezTo>
                      <a:close/>
                    </a:path>
                  </a:pathLst>
                </a:custGeom>
                <a:grpFill/>
                <a:ln w="4043" cap="flat">
                  <a:noFill/>
                  <a:prstDash val="solid"/>
                  <a:miter/>
                </a:ln>
              </p:spPr>
              <p:txBody>
                <a:bodyPr rtlCol="0" anchor="ctr"/>
                <a:lstStyle/>
                <a:p>
                  <a:endParaRPr lang="en-US">
                    <a:latin typeface="+mj-lt"/>
                  </a:endParaRPr>
                </a:p>
              </p:txBody>
            </p:sp>
            <p:sp>
              <p:nvSpPr>
                <p:cNvPr id="32" name="Freeform 31">
                  <a:extLst>
                    <a:ext uri="{FF2B5EF4-FFF2-40B4-BE49-F238E27FC236}">
                      <a16:creationId xmlns:a16="http://schemas.microsoft.com/office/drawing/2014/main" id="{D9994A04-D73D-8D45-8E5F-3A40E3BB51E5}"/>
                    </a:ext>
                  </a:extLst>
                </p:cNvPr>
                <p:cNvSpPr/>
                <p:nvPr/>
              </p:nvSpPr>
              <p:spPr>
                <a:xfrm>
                  <a:off x="5730285" y="6214303"/>
                  <a:ext cx="12150" cy="101210"/>
                </a:xfrm>
                <a:custGeom>
                  <a:avLst/>
                  <a:gdLst>
                    <a:gd name="connsiteX0" fmla="*/ 6075 w 12150"/>
                    <a:gd name="connsiteY0" fmla="*/ 101210 h 101210"/>
                    <a:gd name="connsiteX1" fmla="*/ 0 w 12150"/>
                    <a:gd name="connsiteY1" fmla="*/ 95138 h 101210"/>
                    <a:gd name="connsiteX2" fmla="*/ 0 w 12150"/>
                    <a:gd name="connsiteY2" fmla="*/ 6073 h 101210"/>
                    <a:gd name="connsiteX3" fmla="*/ 6075 w 12150"/>
                    <a:gd name="connsiteY3" fmla="*/ 0 h 101210"/>
                    <a:gd name="connsiteX4" fmla="*/ 12150 w 12150"/>
                    <a:gd name="connsiteY4" fmla="*/ 6073 h 101210"/>
                    <a:gd name="connsiteX5" fmla="*/ 12150 w 12150"/>
                    <a:gd name="connsiteY5" fmla="*/ 95138 h 101210"/>
                    <a:gd name="connsiteX6" fmla="*/ 6075 w 12150"/>
                    <a:gd name="connsiteY6" fmla="*/ 101210 h 10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0" h="101210">
                      <a:moveTo>
                        <a:pt x="6075" y="101210"/>
                      </a:moveTo>
                      <a:cubicBezTo>
                        <a:pt x="2835" y="101210"/>
                        <a:pt x="0" y="98376"/>
                        <a:pt x="0" y="95138"/>
                      </a:cubicBezTo>
                      <a:lnTo>
                        <a:pt x="0" y="6073"/>
                      </a:lnTo>
                      <a:cubicBezTo>
                        <a:pt x="0" y="2834"/>
                        <a:pt x="2835" y="0"/>
                        <a:pt x="6075" y="0"/>
                      </a:cubicBezTo>
                      <a:cubicBezTo>
                        <a:pt x="9315" y="0"/>
                        <a:pt x="12150" y="2834"/>
                        <a:pt x="12150" y="6073"/>
                      </a:cubicBezTo>
                      <a:lnTo>
                        <a:pt x="12150" y="95138"/>
                      </a:lnTo>
                      <a:cubicBezTo>
                        <a:pt x="12150" y="98781"/>
                        <a:pt x="9720" y="101210"/>
                        <a:pt x="6075" y="101210"/>
                      </a:cubicBezTo>
                      <a:close/>
                    </a:path>
                  </a:pathLst>
                </a:custGeom>
                <a:grpFill/>
                <a:ln w="4043" cap="flat">
                  <a:noFill/>
                  <a:prstDash val="solid"/>
                  <a:miter/>
                </a:ln>
              </p:spPr>
              <p:txBody>
                <a:bodyPr rtlCol="0" anchor="ctr"/>
                <a:lstStyle/>
                <a:p>
                  <a:endParaRPr lang="en-US">
                    <a:latin typeface="+mj-lt"/>
                  </a:endParaRPr>
                </a:p>
              </p:txBody>
            </p:sp>
          </p:grpSp>
        </p:grpSp>
        <p:sp>
          <p:nvSpPr>
            <p:cNvPr id="25" name="Freeform 24">
              <a:extLst>
                <a:ext uri="{FF2B5EF4-FFF2-40B4-BE49-F238E27FC236}">
                  <a16:creationId xmlns:a16="http://schemas.microsoft.com/office/drawing/2014/main" id="{AEA500E3-7BA8-4B40-8E55-5BA209E97636}"/>
                </a:ext>
              </a:extLst>
            </p:cNvPr>
            <p:cNvSpPr/>
            <p:nvPr/>
          </p:nvSpPr>
          <p:spPr>
            <a:xfrm>
              <a:off x="5628326" y="6391218"/>
              <a:ext cx="216067" cy="104449"/>
            </a:xfrm>
            <a:custGeom>
              <a:avLst/>
              <a:gdLst>
                <a:gd name="connsiteX0" fmla="*/ 108034 w 216067"/>
                <a:gd name="connsiteY0" fmla="*/ 104449 h 104449"/>
                <a:gd name="connsiteX1" fmla="*/ 1519 w 216067"/>
                <a:gd name="connsiteY1" fmla="*/ 56273 h 104449"/>
                <a:gd name="connsiteX2" fmla="*/ 1519 w 216067"/>
                <a:gd name="connsiteY2" fmla="*/ 48176 h 104449"/>
                <a:gd name="connsiteX3" fmla="*/ 108034 w 216067"/>
                <a:gd name="connsiteY3" fmla="*/ 0 h 104449"/>
                <a:gd name="connsiteX4" fmla="*/ 214549 w 216067"/>
                <a:gd name="connsiteY4" fmla="*/ 48176 h 104449"/>
                <a:gd name="connsiteX5" fmla="*/ 214549 w 216067"/>
                <a:gd name="connsiteY5" fmla="*/ 56273 h 104449"/>
                <a:gd name="connsiteX6" fmla="*/ 108034 w 216067"/>
                <a:gd name="connsiteY6" fmla="*/ 104449 h 104449"/>
                <a:gd name="connsiteX7" fmla="*/ 14479 w 216067"/>
                <a:gd name="connsiteY7" fmla="*/ 52225 h 104449"/>
                <a:gd name="connsiteX8" fmla="*/ 108034 w 216067"/>
                <a:gd name="connsiteY8" fmla="*/ 92304 h 104449"/>
                <a:gd name="connsiteX9" fmla="*/ 201589 w 216067"/>
                <a:gd name="connsiteY9" fmla="*/ 52225 h 104449"/>
                <a:gd name="connsiteX10" fmla="*/ 108034 w 216067"/>
                <a:gd name="connsiteY10" fmla="*/ 12145 h 104449"/>
                <a:gd name="connsiteX11" fmla="*/ 14479 w 216067"/>
                <a:gd name="connsiteY11" fmla="*/ 52225 h 10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67" h="104449">
                  <a:moveTo>
                    <a:pt x="108034" y="104449"/>
                  </a:moveTo>
                  <a:cubicBezTo>
                    <a:pt x="67939" y="104449"/>
                    <a:pt x="29869" y="87446"/>
                    <a:pt x="1519" y="56273"/>
                  </a:cubicBezTo>
                  <a:cubicBezTo>
                    <a:pt x="-506" y="53844"/>
                    <a:pt x="-506" y="50605"/>
                    <a:pt x="1519" y="48176"/>
                  </a:cubicBezTo>
                  <a:cubicBezTo>
                    <a:pt x="29869" y="17004"/>
                    <a:pt x="67939" y="0"/>
                    <a:pt x="108034" y="0"/>
                  </a:cubicBezTo>
                  <a:cubicBezTo>
                    <a:pt x="148129" y="0"/>
                    <a:pt x="186199" y="17004"/>
                    <a:pt x="214549" y="48176"/>
                  </a:cubicBezTo>
                  <a:cubicBezTo>
                    <a:pt x="216574" y="50605"/>
                    <a:pt x="216574" y="53844"/>
                    <a:pt x="214549" y="56273"/>
                  </a:cubicBezTo>
                  <a:cubicBezTo>
                    <a:pt x="186199" y="87446"/>
                    <a:pt x="148534" y="104449"/>
                    <a:pt x="108034" y="104449"/>
                  </a:cubicBezTo>
                  <a:close/>
                  <a:moveTo>
                    <a:pt x="14479" y="52225"/>
                  </a:moveTo>
                  <a:cubicBezTo>
                    <a:pt x="39994" y="78134"/>
                    <a:pt x="73204" y="92304"/>
                    <a:pt x="108034" y="92304"/>
                  </a:cubicBezTo>
                  <a:cubicBezTo>
                    <a:pt x="142864" y="92304"/>
                    <a:pt x="176074" y="78134"/>
                    <a:pt x="201589" y="52225"/>
                  </a:cubicBezTo>
                  <a:cubicBezTo>
                    <a:pt x="176074" y="26315"/>
                    <a:pt x="142864" y="12145"/>
                    <a:pt x="108034" y="12145"/>
                  </a:cubicBezTo>
                  <a:cubicBezTo>
                    <a:pt x="73204" y="12145"/>
                    <a:pt x="39994" y="26315"/>
                    <a:pt x="14479" y="52225"/>
                  </a:cubicBezTo>
                  <a:close/>
                </a:path>
              </a:pathLst>
            </a:custGeom>
            <a:grpFill/>
            <a:ln w="4043" cap="flat">
              <a:noFill/>
              <a:prstDash val="solid"/>
              <a:miter/>
            </a:ln>
          </p:spPr>
          <p:txBody>
            <a:bodyPr rtlCol="0" anchor="ctr"/>
            <a:lstStyle/>
            <a:p>
              <a:endParaRPr lang="en-US">
                <a:latin typeface="+mj-lt"/>
              </a:endParaRPr>
            </a:p>
          </p:txBody>
        </p:sp>
        <p:sp>
          <p:nvSpPr>
            <p:cNvPr id="26" name="Freeform 25">
              <a:extLst>
                <a:ext uri="{FF2B5EF4-FFF2-40B4-BE49-F238E27FC236}">
                  <a16:creationId xmlns:a16="http://schemas.microsoft.com/office/drawing/2014/main" id="{94DCC0EE-C69B-D94F-86CC-A4F6EAA5F333}"/>
                </a:ext>
              </a:extLst>
            </p:cNvPr>
            <p:cNvSpPr/>
            <p:nvPr/>
          </p:nvSpPr>
          <p:spPr>
            <a:xfrm>
              <a:off x="5684114" y="6391218"/>
              <a:ext cx="104495" cy="104449"/>
            </a:xfrm>
            <a:custGeom>
              <a:avLst/>
              <a:gdLst>
                <a:gd name="connsiteX0" fmla="*/ 52245 w 104495"/>
                <a:gd name="connsiteY0" fmla="*/ 104449 h 104449"/>
                <a:gd name="connsiteX1" fmla="*/ 0 w 104495"/>
                <a:gd name="connsiteY1" fmla="*/ 52225 h 104449"/>
                <a:gd name="connsiteX2" fmla="*/ 52245 w 104495"/>
                <a:gd name="connsiteY2" fmla="*/ 0 h 104449"/>
                <a:gd name="connsiteX3" fmla="*/ 104490 w 104495"/>
                <a:gd name="connsiteY3" fmla="*/ 52225 h 104449"/>
                <a:gd name="connsiteX4" fmla="*/ 52245 w 104495"/>
                <a:gd name="connsiteY4" fmla="*/ 104449 h 104449"/>
                <a:gd name="connsiteX5" fmla="*/ 52245 w 104495"/>
                <a:gd name="connsiteY5" fmla="*/ 12145 h 104449"/>
                <a:gd name="connsiteX6" fmla="*/ 12150 w 104495"/>
                <a:gd name="connsiteY6" fmla="*/ 52225 h 104449"/>
                <a:gd name="connsiteX7" fmla="*/ 52245 w 104495"/>
                <a:gd name="connsiteY7" fmla="*/ 92304 h 104449"/>
                <a:gd name="connsiteX8" fmla="*/ 92340 w 104495"/>
                <a:gd name="connsiteY8" fmla="*/ 52225 h 104449"/>
                <a:gd name="connsiteX9" fmla="*/ 52245 w 104495"/>
                <a:gd name="connsiteY9" fmla="*/ 12145 h 10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495" h="104449">
                  <a:moveTo>
                    <a:pt x="52245" y="104449"/>
                  </a:moveTo>
                  <a:cubicBezTo>
                    <a:pt x="23490" y="104449"/>
                    <a:pt x="0" y="80968"/>
                    <a:pt x="0" y="52225"/>
                  </a:cubicBezTo>
                  <a:cubicBezTo>
                    <a:pt x="0" y="23481"/>
                    <a:pt x="23490" y="0"/>
                    <a:pt x="52245" y="0"/>
                  </a:cubicBezTo>
                  <a:cubicBezTo>
                    <a:pt x="81000" y="0"/>
                    <a:pt x="104490" y="23481"/>
                    <a:pt x="104490" y="52225"/>
                  </a:cubicBezTo>
                  <a:cubicBezTo>
                    <a:pt x="104895" y="80968"/>
                    <a:pt x="81405" y="104449"/>
                    <a:pt x="52245" y="104449"/>
                  </a:cubicBezTo>
                  <a:close/>
                  <a:moveTo>
                    <a:pt x="52245" y="12145"/>
                  </a:moveTo>
                  <a:cubicBezTo>
                    <a:pt x="29970" y="12145"/>
                    <a:pt x="12150" y="30363"/>
                    <a:pt x="12150" y="52225"/>
                  </a:cubicBezTo>
                  <a:cubicBezTo>
                    <a:pt x="12150" y="74491"/>
                    <a:pt x="30375" y="92304"/>
                    <a:pt x="52245" y="92304"/>
                  </a:cubicBezTo>
                  <a:cubicBezTo>
                    <a:pt x="74115" y="92304"/>
                    <a:pt x="92340" y="74086"/>
                    <a:pt x="92340" y="52225"/>
                  </a:cubicBezTo>
                  <a:cubicBezTo>
                    <a:pt x="92745" y="29958"/>
                    <a:pt x="74520" y="12145"/>
                    <a:pt x="52245" y="12145"/>
                  </a:cubicBezTo>
                  <a:close/>
                </a:path>
              </a:pathLst>
            </a:custGeom>
            <a:grpFill/>
            <a:ln w="4043" cap="flat">
              <a:noFill/>
              <a:prstDash val="solid"/>
              <a:miter/>
            </a:ln>
          </p:spPr>
          <p:txBody>
            <a:bodyPr rtlCol="0" anchor="ctr"/>
            <a:lstStyle/>
            <a:p>
              <a:endParaRPr lang="en-US">
                <a:latin typeface="+mj-lt"/>
              </a:endParaRPr>
            </a:p>
          </p:txBody>
        </p:sp>
      </p:grpSp>
      <p:sp>
        <p:nvSpPr>
          <p:cNvPr id="47" name="TextBox 46">
            <a:extLst>
              <a:ext uri="{FF2B5EF4-FFF2-40B4-BE49-F238E27FC236}">
                <a16:creationId xmlns:a16="http://schemas.microsoft.com/office/drawing/2014/main" id="{1930E3C0-CD3E-4E4B-A8AB-6C3DC68673D6}"/>
              </a:ext>
            </a:extLst>
          </p:cNvPr>
          <p:cNvSpPr txBox="1"/>
          <p:nvPr/>
        </p:nvSpPr>
        <p:spPr>
          <a:xfrm>
            <a:off x="3027441" y="2479753"/>
            <a:ext cx="3460653" cy="381066"/>
          </a:xfrm>
          <a:prstGeom prst="rect">
            <a:avLst/>
          </a:prstGeom>
          <a:noFill/>
        </p:spPr>
        <p:txBody>
          <a:bodyPr wrap="square" rtlCol="0">
            <a:spAutoFit/>
          </a:bodyPr>
          <a:lstStyle/>
          <a:p>
            <a:pPr>
              <a:lnSpc>
                <a:spcPct val="150000"/>
              </a:lnSpc>
            </a:pPr>
            <a:r>
              <a:rPr lang="en-US" sz="1400" spc="50" dirty="0">
                <a:solidFill>
                  <a:schemeClr val="accent3"/>
                </a:solidFill>
                <a:latin typeface="+mj-lt"/>
                <a:ea typeface="Open Sans" panose="020B0606030504020204" pitchFamily="34" charset="0"/>
                <a:cs typeface="Open Sans" panose="020B0606030504020204" pitchFamily="34" charset="0"/>
              </a:rPr>
              <a:t>How We See The world</a:t>
            </a:r>
          </a:p>
        </p:txBody>
      </p:sp>
      <p:sp>
        <p:nvSpPr>
          <p:cNvPr id="50" name="Rounded Rectangle 49">
            <a:extLst>
              <a:ext uri="{FF2B5EF4-FFF2-40B4-BE49-F238E27FC236}">
                <a16:creationId xmlns:a16="http://schemas.microsoft.com/office/drawing/2014/main" id="{108CE79F-44CB-A646-8348-C39CA6B93EA1}"/>
              </a:ext>
            </a:extLst>
          </p:cNvPr>
          <p:cNvSpPr/>
          <p:nvPr/>
        </p:nvSpPr>
        <p:spPr>
          <a:xfrm>
            <a:off x="3151603" y="5807716"/>
            <a:ext cx="1469861" cy="371019"/>
          </a:xfrm>
          <a:prstGeom prst="round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mj-lt"/>
            </a:endParaRPr>
          </a:p>
        </p:txBody>
      </p:sp>
      <p:sp>
        <p:nvSpPr>
          <p:cNvPr id="49" name="TextBox 48">
            <a:extLst>
              <a:ext uri="{FF2B5EF4-FFF2-40B4-BE49-F238E27FC236}">
                <a16:creationId xmlns:a16="http://schemas.microsoft.com/office/drawing/2014/main" id="{65B64D0B-D885-2B42-B568-6BD6D4AEAF2A}"/>
              </a:ext>
            </a:extLst>
          </p:cNvPr>
          <p:cNvSpPr txBox="1"/>
          <p:nvPr/>
        </p:nvSpPr>
        <p:spPr>
          <a:xfrm>
            <a:off x="3151603" y="5862420"/>
            <a:ext cx="1469861" cy="261610"/>
          </a:xfrm>
          <a:prstGeom prst="rect">
            <a:avLst/>
          </a:prstGeom>
          <a:noFill/>
        </p:spPr>
        <p:txBody>
          <a:bodyPr wrap="square" rtlCol="0">
            <a:spAutoFit/>
          </a:bodyPr>
          <a:lstStyle/>
          <a:p>
            <a:pPr algn="ctr"/>
            <a:r>
              <a:rPr lang="en-US" sz="1100" b="1" spc="50" dirty="0">
                <a:solidFill>
                  <a:schemeClr val="bg1"/>
                </a:solidFill>
                <a:latin typeface="+mj-lt"/>
                <a:ea typeface="Open Sans" panose="020B0606030504020204" pitchFamily="34" charset="0"/>
                <a:cs typeface="Open Sans" panose="020B0606030504020204" pitchFamily="34" charset="0"/>
              </a:rPr>
              <a:t>CARDIOGRAM</a:t>
            </a:r>
          </a:p>
        </p:txBody>
      </p:sp>
      <p:grpSp>
        <p:nvGrpSpPr>
          <p:cNvPr id="52" name="Group 51">
            <a:extLst>
              <a:ext uri="{FF2B5EF4-FFF2-40B4-BE49-F238E27FC236}">
                <a16:creationId xmlns:a16="http://schemas.microsoft.com/office/drawing/2014/main" id="{1DC1CACC-B327-9144-B6C3-A8F2E0CC8F70}"/>
              </a:ext>
            </a:extLst>
          </p:cNvPr>
          <p:cNvGrpSpPr/>
          <p:nvPr/>
        </p:nvGrpSpPr>
        <p:grpSpPr>
          <a:xfrm rot="16200000">
            <a:off x="2113991" y="2458087"/>
            <a:ext cx="461514" cy="504845"/>
            <a:chOff x="5303095" y="5299491"/>
            <a:chExt cx="676102" cy="739580"/>
          </a:xfrm>
        </p:grpSpPr>
        <p:sp>
          <p:nvSpPr>
            <p:cNvPr id="53" name="Rectangle 52">
              <a:extLst>
                <a:ext uri="{FF2B5EF4-FFF2-40B4-BE49-F238E27FC236}">
                  <a16:creationId xmlns:a16="http://schemas.microsoft.com/office/drawing/2014/main" id="{B2CACAD6-DF81-D040-BBA7-6E3971A34B90}"/>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4" name="Freeform 53">
              <a:extLst>
                <a:ext uri="{FF2B5EF4-FFF2-40B4-BE49-F238E27FC236}">
                  <a16:creationId xmlns:a16="http://schemas.microsoft.com/office/drawing/2014/main" id="{93D81B78-52B6-9D48-8DC2-9BAC3F9CF858}"/>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pic>
        <p:nvPicPr>
          <p:cNvPr id="6" name="Picture Placeholder 5">
            <a:extLst>
              <a:ext uri="{FF2B5EF4-FFF2-40B4-BE49-F238E27FC236}">
                <a16:creationId xmlns:a16="http://schemas.microsoft.com/office/drawing/2014/main" id="{56F1096E-AF04-441C-BF92-C5EA83A8986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63" r="28463"/>
          <a:stretch>
            <a:fillRect/>
          </a:stretch>
        </p:blipFill>
        <p:spPr/>
      </p:pic>
    </p:spTree>
    <p:extLst>
      <p:ext uri="{BB962C8B-B14F-4D97-AF65-F5344CB8AC3E}">
        <p14:creationId xmlns:p14="http://schemas.microsoft.com/office/powerpoint/2010/main" val="2448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68AB8E-BB92-8546-8EFF-3E645E0EC199}"/>
              </a:ext>
            </a:extLst>
          </p:cNvPr>
          <p:cNvSpPr txBox="1"/>
          <p:nvPr/>
        </p:nvSpPr>
        <p:spPr>
          <a:xfrm>
            <a:off x="1108905" y="825012"/>
            <a:ext cx="6701595" cy="461665"/>
          </a:xfrm>
          <a:prstGeom prst="rect">
            <a:avLst/>
          </a:prstGeom>
          <a:noFill/>
        </p:spPr>
        <p:txBody>
          <a:bodyPr wrap="square" rtlCol="0">
            <a:spAutoFit/>
          </a:bodyPr>
          <a:lstStyle/>
          <a:p>
            <a:r>
              <a:rPr lang="en-US" sz="2400" b="1" dirty="0">
                <a:solidFill>
                  <a:schemeClr val="accent1"/>
                </a:solidFill>
                <a:latin typeface="+mj-lt"/>
              </a:rPr>
              <a:t>FITBIT AND CARDIOGRAM TEAM UP</a:t>
            </a:r>
          </a:p>
        </p:txBody>
      </p:sp>
      <p:sp>
        <p:nvSpPr>
          <p:cNvPr id="3" name="TextBox 2">
            <a:extLst>
              <a:ext uri="{FF2B5EF4-FFF2-40B4-BE49-F238E27FC236}">
                <a16:creationId xmlns:a16="http://schemas.microsoft.com/office/drawing/2014/main" id="{B6895D5C-3191-7443-AFD5-445F010F4BC5}"/>
              </a:ext>
            </a:extLst>
          </p:cNvPr>
          <p:cNvSpPr txBox="1"/>
          <p:nvPr/>
        </p:nvSpPr>
        <p:spPr>
          <a:xfrm>
            <a:off x="1138401" y="1445745"/>
            <a:ext cx="4655127" cy="307777"/>
          </a:xfrm>
          <a:prstGeom prst="rect">
            <a:avLst/>
          </a:prstGeom>
          <a:noFill/>
        </p:spPr>
        <p:txBody>
          <a:bodyPr wrap="square" rtlCol="0">
            <a:spAutoFit/>
          </a:bodyPr>
          <a:lstStyle/>
          <a:p>
            <a:r>
              <a:rPr lang="en-US" sz="1400">
                <a:solidFill>
                  <a:schemeClr val="bg1">
                    <a:lumMod val="65000"/>
                  </a:schemeClr>
                </a:solidFill>
                <a:latin typeface="+mj-lt"/>
                <a:ea typeface="Open Sans" panose="020B0606030504020204" pitchFamily="34" charset="0"/>
                <a:cs typeface="Open Sans" panose="020B0606030504020204" pitchFamily="34" charset="0"/>
              </a:rPr>
              <a:t>Our Achievement and Rewards</a:t>
            </a:r>
          </a:p>
        </p:txBody>
      </p:sp>
      <p:sp>
        <p:nvSpPr>
          <p:cNvPr id="4" name="TextBox 3">
            <a:extLst>
              <a:ext uri="{FF2B5EF4-FFF2-40B4-BE49-F238E27FC236}">
                <a16:creationId xmlns:a16="http://schemas.microsoft.com/office/drawing/2014/main" id="{A2D04C38-4625-0C43-8B26-283DAB84D2E1}"/>
              </a:ext>
            </a:extLst>
          </p:cNvPr>
          <p:cNvSpPr txBox="1"/>
          <p:nvPr/>
        </p:nvSpPr>
        <p:spPr>
          <a:xfrm>
            <a:off x="1049948" y="2562815"/>
            <a:ext cx="1692876" cy="261610"/>
          </a:xfrm>
          <a:prstGeom prst="rect">
            <a:avLst/>
          </a:prstGeom>
          <a:noFill/>
        </p:spPr>
        <p:txBody>
          <a:bodyPr wrap="square" rtlCol="0">
            <a:spAutoFit/>
          </a:bodyPr>
          <a:lstStyle/>
          <a:p>
            <a:r>
              <a:rPr lang="en-US" sz="1100" b="1">
                <a:solidFill>
                  <a:schemeClr val="bg1">
                    <a:lumMod val="50000"/>
                  </a:schemeClr>
                </a:solidFill>
                <a:latin typeface="+mj-lt"/>
                <a:ea typeface="Open Sans Semibold" panose="020B0606030504020204" pitchFamily="34" charset="0"/>
                <a:cs typeface="Open Sans Semibold" panose="020B0606030504020204" pitchFamily="34" charset="0"/>
              </a:rPr>
              <a:t>Employee</a:t>
            </a:r>
          </a:p>
        </p:txBody>
      </p:sp>
      <p:sp>
        <p:nvSpPr>
          <p:cNvPr id="5" name="TextBox 4">
            <a:extLst>
              <a:ext uri="{FF2B5EF4-FFF2-40B4-BE49-F238E27FC236}">
                <a16:creationId xmlns:a16="http://schemas.microsoft.com/office/drawing/2014/main" id="{72F0B541-4FA4-C444-AFB8-6B5C5DED6840}"/>
              </a:ext>
            </a:extLst>
          </p:cNvPr>
          <p:cNvSpPr txBox="1"/>
          <p:nvPr/>
        </p:nvSpPr>
        <p:spPr>
          <a:xfrm>
            <a:off x="1049948" y="2764072"/>
            <a:ext cx="2113005" cy="646331"/>
          </a:xfrm>
          <a:prstGeom prst="rect">
            <a:avLst/>
          </a:prstGeom>
          <a:noFill/>
        </p:spPr>
        <p:txBody>
          <a:bodyPr wrap="square" rtlCol="0">
            <a:spAutoFit/>
          </a:bodyPr>
          <a:lstStyle/>
          <a:p>
            <a:r>
              <a:rPr lang="en-US" sz="3600" b="1" dirty="0">
                <a:solidFill>
                  <a:schemeClr val="accent1"/>
                </a:solidFill>
                <a:latin typeface="+mj-lt"/>
                <a:ea typeface="Open Sans Semibold" panose="020B0606030504020204" pitchFamily="34" charset="0"/>
                <a:cs typeface="Open Sans Semibold" panose="020B0606030504020204" pitchFamily="34" charset="0"/>
              </a:rPr>
              <a:t>109</a:t>
            </a:r>
          </a:p>
        </p:txBody>
      </p:sp>
      <p:sp>
        <p:nvSpPr>
          <p:cNvPr id="6" name="TextBox 5">
            <a:extLst>
              <a:ext uri="{FF2B5EF4-FFF2-40B4-BE49-F238E27FC236}">
                <a16:creationId xmlns:a16="http://schemas.microsoft.com/office/drawing/2014/main" id="{046497DF-5964-FE40-AEE2-1CFF8EE38607}"/>
              </a:ext>
            </a:extLst>
          </p:cNvPr>
          <p:cNvSpPr txBox="1"/>
          <p:nvPr/>
        </p:nvSpPr>
        <p:spPr>
          <a:xfrm>
            <a:off x="1049947" y="4222233"/>
            <a:ext cx="3114966" cy="261610"/>
          </a:xfrm>
          <a:prstGeom prst="rect">
            <a:avLst/>
          </a:prstGeom>
          <a:noFill/>
        </p:spPr>
        <p:txBody>
          <a:bodyPr wrap="square" rtlCol="0">
            <a:spAutoFit/>
          </a:bodyPr>
          <a:lstStyle/>
          <a:p>
            <a:r>
              <a:rPr lang="en-US" sz="1100" b="1" dirty="0">
                <a:solidFill>
                  <a:schemeClr val="bg1">
                    <a:lumMod val="50000"/>
                  </a:schemeClr>
                </a:solidFill>
                <a:latin typeface="+mj-lt"/>
                <a:ea typeface="Open Sans Semibold" panose="020B0606030504020204" pitchFamily="34" charset="0"/>
                <a:cs typeface="Open Sans Semibold" panose="020B0606030504020204" pitchFamily="34" charset="0"/>
              </a:rPr>
              <a:t>Office around the world</a:t>
            </a:r>
          </a:p>
        </p:txBody>
      </p:sp>
      <p:sp>
        <p:nvSpPr>
          <p:cNvPr id="7" name="TextBox 6">
            <a:extLst>
              <a:ext uri="{FF2B5EF4-FFF2-40B4-BE49-F238E27FC236}">
                <a16:creationId xmlns:a16="http://schemas.microsoft.com/office/drawing/2014/main" id="{B4FB1F63-77BF-174E-8FA6-D6DD7F18342C}"/>
              </a:ext>
            </a:extLst>
          </p:cNvPr>
          <p:cNvSpPr txBox="1"/>
          <p:nvPr/>
        </p:nvSpPr>
        <p:spPr>
          <a:xfrm>
            <a:off x="1049948" y="4422461"/>
            <a:ext cx="2113005" cy="646331"/>
          </a:xfrm>
          <a:prstGeom prst="rect">
            <a:avLst/>
          </a:prstGeom>
          <a:noFill/>
        </p:spPr>
        <p:txBody>
          <a:bodyPr wrap="square" rtlCol="0">
            <a:spAutoFit/>
          </a:bodyPr>
          <a:lstStyle/>
          <a:p>
            <a:r>
              <a:rPr lang="en-US" sz="3600" b="1">
                <a:solidFill>
                  <a:schemeClr val="accent1"/>
                </a:solidFill>
                <a:latin typeface="+mj-lt"/>
                <a:ea typeface="Open Sans Semibold" panose="020B0606030504020204" pitchFamily="34" charset="0"/>
                <a:cs typeface="Open Sans Semibold" panose="020B0606030504020204" pitchFamily="34" charset="0"/>
              </a:rPr>
              <a:t>8</a:t>
            </a:r>
          </a:p>
        </p:txBody>
      </p:sp>
      <p:sp>
        <p:nvSpPr>
          <p:cNvPr id="10" name="Rectangle 9">
            <a:extLst>
              <a:ext uri="{FF2B5EF4-FFF2-40B4-BE49-F238E27FC236}">
                <a16:creationId xmlns:a16="http://schemas.microsoft.com/office/drawing/2014/main" id="{93E2BC3F-4A1F-984A-A1E9-8CB40C59D601}"/>
              </a:ext>
            </a:extLst>
          </p:cNvPr>
          <p:cNvSpPr/>
          <p:nvPr/>
        </p:nvSpPr>
        <p:spPr>
          <a:xfrm>
            <a:off x="1148802" y="2401387"/>
            <a:ext cx="605481" cy="864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ectangle 10">
            <a:extLst>
              <a:ext uri="{FF2B5EF4-FFF2-40B4-BE49-F238E27FC236}">
                <a16:creationId xmlns:a16="http://schemas.microsoft.com/office/drawing/2014/main" id="{FDF5EA2D-6A5A-4845-9439-9D5D62F36B09}"/>
              </a:ext>
            </a:extLst>
          </p:cNvPr>
          <p:cNvSpPr/>
          <p:nvPr/>
        </p:nvSpPr>
        <p:spPr>
          <a:xfrm>
            <a:off x="1148802" y="4047420"/>
            <a:ext cx="605481" cy="864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TextBox 11">
            <a:extLst>
              <a:ext uri="{FF2B5EF4-FFF2-40B4-BE49-F238E27FC236}">
                <a16:creationId xmlns:a16="http://schemas.microsoft.com/office/drawing/2014/main" id="{BF16953F-8B80-E949-A14B-781BE8B65F11}"/>
              </a:ext>
            </a:extLst>
          </p:cNvPr>
          <p:cNvSpPr txBox="1"/>
          <p:nvPr/>
        </p:nvSpPr>
        <p:spPr>
          <a:xfrm>
            <a:off x="3768435" y="2562815"/>
            <a:ext cx="1692876" cy="261610"/>
          </a:xfrm>
          <a:prstGeom prst="rect">
            <a:avLst/>
          </a:prstGeom>
          <a:noFill/>
        </p:spPr>
        <p:txBody>
          <a:bodyPr wrap="square" rtlCol="0">
            <a:spAutoFit/>
          </a:bodyPr>
          <a:lstStyle/>
          <a:p>
            <a:r>
              <a:rPr lang="en-US" sz="1100" b="1">
                <a:solidFill>
                  <a:schemeClr val="bg1">
                    <a:lumMod val="50000"/>
                  </a:schemeClr>
                </a:solidFill>
                <a:latin typeface="+mj-lt"/>
                <a:ea typeface="Open Sans Semibold" panose="020B0606030504020204" pitchFamily="34" charset="0"/>
                <a:cs typeface="Open Sans Semibold" panose="020B0606030504020204" pitchFamily="34" charset="0"/>
              </a:rPr>
              <a:t>Clients</a:t>
            </a:r>
          </a:p>
        </p:txBody>
      </p:sp>
      <p:sp>
        <p:nvSpPr>
          <p:cNvPr id="13" name="TextBox 12">
            <a:extLst>
              <a:ext uri="{FF2B5EF4-FFF2-40B4-BE49-F238E27FC236}">
                <a16:creationId xmlns:a16="http://schemas.microsoft.com/office/drawing/2014/main" id="{598A5ADD-327B-334A-97CE-B32197826CFD}"/>
              </a:ext>
            </a:extLst>
          </p:cNvPr>
          <p:cNvSpPr txBox="1"/>
          <p:nvPr/>
        </p:nvSpPr>
        <p:spPr>
          <a:xfrm>
            <a:off x="3768435" y="2764072"/>
            <a:ext cx="2113005" cy="646331"/>
          </a:xfrm>
          <a:prstGeom prst="rect">
            <a:avLst/>
          </a:prstGeom>
          <a:noFill/>
        </p:spPr>
        <p:txBody>
          <a:bodyPr wrap="square" rtlCol="0">
            <a:spAutoFit/>
          </a:bodyPr>
          <a:lstStyle/>
          <a:p>
            <a:r>
              <a:rPr lang="en-US" sz="3600" b="1" dirty="0">
                <a:solidFill>
                  <a:schemeClr val="accent1"/>
                </a:solidFill>
                <a:latin typeface="+mj-lt"/>
                <a:ea typeface="Open Sans Semibold" panose="020B0606030504020204" pitchFamily="34" charset="0"/>
                <a:cs typeface="Open Sans Semibold" panose="020B0606030504020204" pitchFamily="34" charset="0"/>
              </a:rPr>
              <a:t>113</a:t>
            </a:r>
          </a:p>
        </p:txBody>
      </p:sp>
      <p:sp>
        <p:nvSpPr>
          <p:cNvPr id="14" name="TextBox 13">
            <a:extLst>
              <a:ext uri="{FF2B5EF4-FFF2-40B4-BE49-F238E27FC236}">
                <a16:creationId xmlns:a16="http://schemas.microsoft.com/office/drawing/2014/main" id="{57EE99D7-1128-6F4D-B68B-F9AACB77E433}"/>
              </a:ext>
            </a:extLst>
          </p:cNvPr>
          <p:cNvSpPr txBox="1"/>
          <p:nvPr/>
        </p:nvSpPr>
        <p:spPr>
          <a:xfrm>
            <a:off x="3768434" y="4222232"/>
            <a:ext cx="1692876" cy="430887"/>
          </a:xfrm>
          <a:prstGeom prst="rect">
            <a:avLst/>
          </a:prstGeom>
          <a:noFill/>
        </p:spPr>
        <p:txBody>
          <a:bodyPr wrap="square" rtlCol="0">
            <a:spAutoFit/>
          </a:bodyPr>
          <a:lstStyle/>
          <a:p>
            <a:r>
              <a:rPr lang="en-US" sz="1100" b="1" dirty="0">
                <a:solidFill>
                  <a:schemeClr val="bg1">
                    <a:lumMod val="50000"/>
                  </a:schemeClr>
                </a:solidFill>
                <a:latin typeface="+mj-lt"/>
                <a:ea typeface="Open Sans Semibold" panose="020B0606030504020204" pitchFamily="34" charset="0"/>
                <a:cs typeface="Open Sans Semibold" panose="020B0606030504020204" pitchFamily="34" charset="0"/>
              </a:rPr>
              <a:t>International The Best Apps Rewards</a:t>
            </a:r>
          </a:p>
        </p:txBody>
      </p:sp>
      <p:sp>
        <p:nvSpPr>
          <p:cNvPr id="15" name="TextBox 14">
            <a:extLst>
              <a:ext uri="{FF2B5EF4-FFF2-40B4-BE49-F238E27FC236}">
                <a16:creationId xmlns:a16="http://schemas.microsoft.com/office/drawing/2014/main" id="{4B071BA0-BB68-B74A-8108-084EA6BBF966}"/>
              </a:ext>
            </a:extLst>
          </p:cNvPr>
          <p:cNvSpPr txBox="1"/>
          <p:nvPr/>
        </p:nvSpPr>
        <p:spPr>
          <a:xfrm>
            <a:off x="3768435" y="4572041"/>
            <a:ext cx="2113005" cy="646331"/>
          </a:xfrm>
          <a:prstGeom prst="rect">
            <a:avLst/>
          </a:prstGeom>
          <a:noFill/>
        </p:spPr>
        <p:txBody>
          <a:bodyPr wrap="square" rtlCol="0">
            <a:spAutoFit/>
          </a:bodyPr>
          <a:lstStyle/>
          <a:p>
            <a:r>
              <a:rPr lang="en-US" sz="3600" b="1">
                <a:solidFill>
                  <a:schemeClr val="accent1"/>
                </a:solidFill>
                <a:latin typeface="+mj-lt"/>
                <a:ea typeface="Open Sans Semibold" panose="020B0606030504020204" pitchFamily="34" charset="0"/>
                <a:cs typeface="Open Sans Semibold" panose="020B0606030504020204" pitchFamily="34" charset="0"/>
              </a:rPr>
              <a:t>21</a:t>
            </a:r>
          </a:p>
        </p:txBody>
      </p:sp>
      <p:sp>
        <p:nvSpPr>
          <p:cNvPr id="16" name="Rectangle 15">
            <a:extLst>
              <a:ext uri="{FF2B5EF4-FFF2-40B4-BE49-F238E27FC236}">
                <a16:creationId xmlns:a16="http://schemas.microsoft.com/office/drawing/2014/main" id="{CD6699A8-A58E-EB4B-B15A-285A05847BE0}"/>
              </a:ext>
            </a:extLst>
          </p:cNvPr>
          <p:cNvSpPr/>
          <p:nvPr/>
        </p:nvSpPr>
        <p:spPr>
          <a:xfrm>
            <a:off x="3867289" y="2401387"/>
            <a:ext cx="605481" cy="864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Rectangle 16">
            <a:extLst>
              <a:ext uri="{FF2B5EF4-FFF2-40B4-BE49-F238E27FC236}">
                <a16:creationId xmlns:a16="http://schemas.microsoft.com/office/drawing/2014/main" id="{B0263F61-2B07-7247-BF74-E5DE0831EAAA}"/>
              </a:ext>
            </a:extLst>
          </p:cNvPr>
          <p:cNvSpPr/>
          <p:nvPr/>
        </p:nvSpPr>
        <p:spPr>
          <a:xfrm>
            <a:off x="3867289" y="4047420"/>
            <a:ext cx="605481" cy="864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8" name="Picture Placeholder 17">
            <a:extLst>
              <a:ext uri="{FF2B5EF4-FFF2-40B4-BE49-F238E27FC236}">
                <a16:creationId xmlns:a16="http://schemas.microsoft.com/office/drawing/2014/main" id="{0B9D660E-2186-4193-80D9-81C4B656EF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175" r="4175"/>
          <a:stretch>
            <a:fillRect/>
          </a:stretch>
        </p:blipFill>
        <p:spPr/>
      </p:pic>
      <p:grpSp>
        <p:nvGrpSpPr>
          <p:cNvPr id="22" name="Group 21">
            <a:extLst>
              <a:ext uri="{FF2B5EF4-FFF2-40B4-BE49-F238E27FC236}">
                <a16:creationId xmlns:a16="http://schemas.microsoft.com/office/drawing/2014/main" id="{37D90E7E-2FFA-4829-8EB6-C40D0F7338B9}"/>
              </a:ext>
            </a:extLst>
          </p:cNvPr>
          <p:cNvGrpSpPr/>
          <p:nvPr/>
        </p:nvGrpSpPr>
        <p:grpSpPr>
          <a:xfrm rot="16200000">
            <a:off x="812931" y="5931238"/>
            <a:ext cx="461514" cy="504845"/>
            <a:chOff x="5303095" y="5299491"/>
            <a:chExt cx="676102" cy="739580"/>
          </a:xfrm>
        </p:grpSpPr>
        <p:sp>
          <p:nvSpPr>
            <p:cNvPr id="23" name="Rectangle 22">
              <a:extLst>
                <a:ext uri="{FF2B5EF4-FFF2-40B4-BE49-F238E27FC236}">
                  <a16:creationId xmlns:a16="http://schemas.microsoft.com/office/drawing/2014/main" id="{B5ED99F2-F66B-4B46-8B7A-0348CD98EB5E}"/>
                </a:ext>
              </a:extLst>
            </p:cNvPr>
            <p:cNvSpPr/>
            <p:nvPr/>
          </p:nvSpPr>
          <p:spPr>
            <a:xfrm>
              <a:off x="5303095" y="5299491"/>
              <a:ext cx="676102" cy="739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Freeform 11">
              <a:extLst>
                <a:ext uri="{FF2B5EF4-FFF2-40B4-BE49-F238E27FC236}">
                  <a16:creationId xmlns:a16="http://schemas.microsoft.com/office/drawing/2014/main" id="{7912C221-FE0A-4149-9612-AF55081BE9C3}"/>
                </a:ext>
              </a:extLst>
            </p:cNvPr>
            <p:cNvSpPr/>
            <p:nvPr/>
          </p:nvSpPr>
          <p:spPr>
            <a:xfrm>
              <a:off x="5557209" y="5487315"/>
              <a:ext cx="167874" cy="363931"/>
            </a:xfrm>
            <a:custGeom>
              <a:avLst/>
              <a:gdLst>
                <a:gd name="connsiteX0" fmla="*/ 165230 w 167874"/>
                <a:gd name="connsiteY0" fmla="*/ 274455 h 363931"/>
                <a:gd name="connsiteX1" fmla="*/ 153150 w 167874"/>
                <a:gd name="connsiteY1" fmla="*/ 274455 h 363931"/>
                <a:gd name="connsiteX2" fmla="*/ 92753 w 167874"/>
                <a:gd name="connsiteY2" fmla="*/ 334680 h 363931"/>
                <a:gd name="connsiteX3" fmla="*/ 92753 w 167874"/>
                <a:gd name="connsiteY3" fmla="*/ 8604 h 363931"/>
                <a:gd name="connsiteX4" fmla="*/ 84125 w 167874"/>
                <a:gd name="connsiteY4" fmla="*/ 0 h 363931"/>
                <a:gd name="connsiteX5" fmla="*/ 75497 w 167874"/>
                <a:gd name="connsiteY5" fmla="*/ 8604 h 363931"/>
                <a:gd name="connsiteX6" fmla="*/ 75497 w 167874"/>
                <a:gd name="connsiteY6" fmla="*/ 335540 h 363931"/>
                <a:gd name="connsiteX7" fmla="*/ 14668 w 167874"/>
                <a:gd name="connsiteY7" fmla="*/ 274885 h 363931"/>
                <a:gd name="connsiteX8" fmla="*/ 2588 w 167874"/>
                <a:gd name="connsiteY8" fmla="*/ 274885 h 363931"/>
                <a:gd name="connsiteX9" fmla="*/ 2588 w 167874"/>
                <a:gd name="connsiteY9" fmla="*/ 286930 h 363931"/>
                <a:gd name="connsiteX10" fmla="*/ 77222 w 167874"/>
                <a:gd name="connsiteY10" fmla="*/ 361351 h 363931"/>
                <a:gd name="connsiteX11" fmla="*/ 82830 w 167874"/>
                <a:gd name="connsiteY11" fmla="*/ 363932 h 363931"/>
                <a:gd name="connsiteX12" fmla="*/ 84556 w 167874"/>
                <a:gd name="connsiteY12" fmla="*/ 363932 h 363931"/>
                <a:gd name="connsiteX13" fmla="*/ 86713 w 167874"/>
                <a:gd name="connsiteY13" fmla="*/ 363502 h 363931"/>
                <a:gd name="connsiteX14" fmla="*/ 91027 w 167874"/>
                <a:gd name="connsiteY14" fmla="*/ 360921 h 363931"/>
                <a:gd name="connsiteX15" fmla="*/ 165661 w 167874"/>
                <a:gd name="connsiteY15" fmla="*/ 286500 h 363931"/>
                <a:gd name="connsiteX16" fmla="*/ 165230 w 167874"/>
                <a:gd name="connsiteY16" fmla="*/ 274455 h 3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4" h="363931">
                  <a:moveTo>
                    <a:pt x="165230" y="274455"/>
                  </a:moveTo>
                  <a:cubicBezTo>
                    <a:pt x="161778" y="271013"/>
                    <a:pt x="156601" y="271013"/>
                    <a:pt x="153150" y="274455"/>
                  </a:cubicBezTo>
                  <a:lnTo>
                    <a:pt x="92753" y="334680"/>
                  </a:lnTo>
                  <a:lnTo>
                    <a:pt x="92753" y="8604"/>
                  </a:lnTo>
                  <a:cubicBezTo>
                    <a:pt x="92753" y="3872"/>
                    <a:pt x="88870" y="0"/>
                    <a:pt x="84125" y="0"/>
                  </a:cubicBezTo>
                  <a:cubicBezTo>
                    <a:pt x="79379" y="0"/>
                    <a:pt x="75497" y="3872"/>
                    <a:pt x="75497" y="8604"/>
                  </a:cubicBezTo>
                  <a:lnTo>
                    <a:pt x="75497" y="335540"/>
                  </a:lnTo>
                  <a:lnTo>
                    <a:pt x="14668" y="274885"/>
                  </a:lnTo>
                  <a:cubicBezTo>
                    <a:pt x="11217" y="271443"/>
                    <a:pt x="6040" y="271443"/>
                    <a:pt x="2588" y="274885"/>
                  </a:cubicBezTo>
                  <a:cubicBezTo>
                    <a:pt x="-863" y="278326"/>
                    <a:pt x="-863" y="283488"/>
                    <a:pt x="2588" y="286930"/>
                  </a:cubicBezTo>
                  <a:lnTo>
                    <a:pt x="77222" y="361351"/>
                  </a:lnTo>
                  <a:cubicBezTo>
                    <a:pt x="78948" y="363072"/>
                    <a:pt x="80673" y="363502"/>
                    <a:pt x="82830" y="363932"/>
                  </a:cubicBezTo>
                  <a:cubicBezTo>
                    <a:pt x="83262" y="363932"/>
                    <a:pt x="84125" y="363932"/>
                    <a:pt x="84556" y="363932"/>
                  </a:cubicBezTo>
                  <a:cubicBezTo>
                    <a:pt x="85419" y="363932"/>
                    <a:pt x="85850" y="363932"/>
                    <a:pt x="86713" y="363502"/>
                  </a:cubicBezTo>
                  <a:cubicBezTo>
                    <a:pt x="88439" y="363072"/>
                    <a:pt x="89733" y="362211"/>
                    <a:pt x="91027" y="360921"/>
                  </a:cubicBezTo>
                  <a:lnTo>
                    <a:pt x="165661" y="286500"/>
                  </a:lnTo>
                  <a:cubicBezTo>
                    <a:pt x="168681" y="283488"/>
                    <a:pt x="168681" y="277896"/>
                    <a:pt x="165230" y="274455"/>
                  </a:cubicBezTo>
                  <a:close/>
                </a:path>
              </a:pathLst>
            </a:custGeom>
            <a:solidFill>
              <a:schemeClr val="bg1"/>
            </a:solidFill>
            <a:ln w="4313" cap="flat">
              <a:noFill/>
              <a:prstDash val="solid"/>
              <a:miter/>
            </a:ln>
          </p:spPr>
          <p:txBody>
            <a:bodyPr rtlCol="0" anchor="ctr"/>
            <a:lstStyle/>
            <a:p>
              <a:endParaRPr lang="en-US">
                <a:latin typeface="+mj-lt"/>
              </a:endParaRPr>
            </a:p>
          </p:txBody>
        </p:sp>
      </p:grpSp>
      <p:sp>
        <p:nvSpPr>
          <p:cNvPr id="25" name="TextBox 24">
            <a:extLst>
              <a:ext uri="{FF2B5EF4-FFF2-40B4-BE49-F238E27FC236}">
                <a16:creationId xmlns:a16="http://schemas.microsoft.com/office/drawing/2014/main" id="{F4991674-4828-4A92-8884-3804AD6C2EEC}"/>
              </a:ext>
            </a:extLst>
          </p:cNvPr>
          <p:cNvSpPr txBox="1"/>
          <p:nvPr/>
        </p:nvSpPr>
        <p:spPr>
          <a:xfrm>
            <a:off x="1427925" y="6005857"/>
            <a:ext cx="3460653" cy="298543"/>
          </a:xfrm>
          <a:prstGeom prst="rect">
            <a:avLst/>
          </a:prstGeom>
          <a:noFill/>
        </p:spPr>
        <p:txBody>
          <a:bodyPr wrap="square" rtlCol="0">
            <a:spAutoFit/>
          </a:bodyPr>
          <a:lstStyle/>
          <a:p>
            <a:pPr>
              <a:lnSpc>
                <a:spcPct val="150000"/>
              </a:lnSpc>
            </a:pPr>
            <a:r>
              <a:rPr lang="en-US" sz="1000" b="1" spc="50" dirty="0">
                <a:solidFill>
                  <a:schemeClr val="accent1"/>
                </a:solidFill>
                <a:latin typeface="+mj-lt"/>
                <a:ea typeface="Open Sans Semibold" panose="020B0606030504020204" pitchFamily="34" charset="0"/>
                <a:cs typeface="Open Sans Semibold" panose="020B0606030504020204" pitchFamily="34" charset="0"/>
              </a:rPr>
              <a:t>Learn More at www.cardiogram.net</a:t>
            </a:r>
          </a:p>
        </p:txBody>
      </p:sp>
      <p:grpSp>
        <p:nvGrpSpPr>
          <p:cNvPr id="28" name="Group 27">
            <a:extLst>
              <a:ext uri="{FF2B5EF4-FFF2-40B4-BE49-F238E27FC236}">
                <a16:creationId xmlns:a16="http://schemas.microsoft.com/office/drawing/2014/main" id="{B51CF05A-7906-40F8-B247-BC2AE26F9067}"/>
              </a:ext>
            </a:extLst>
          </p:cNvPr>
          <p:cNvGrpSpPr/>
          <p:nvPr/>
        </p:nvGrpSpPr>
        <p:grpSpPr>
          <a:xfrm>
            <a:off x="11425324" y="443345"/>
            <a:ext cx="432805" cy="503465"/>
            <a:chOff x="2844101" y="2083292"/>
            <a:chExt cx="591649" cy="688242"/>
          </a:xfrm>
        </p:grpSpPr>
        <p:sp>
          <p:nvSpPr>
            <p:cNvPr id="29" name="Freeform: Shape 28">
              <a:extLst>
                <a:ext uri="{FF2B5EF4-FFF2-40B4-BE49-F238E27FC236}">
                  <a16:creationId xmlns:a16="http://schemas.microsoft.com/office/drawing/2014/main" id="{97F65F71-046F-42A5-8920-9E6161275594}"/>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30" name="Oval 29">
              <a:extLst>
                <a:ext uri="{FF2B5EF4-FFF2-40B4-BE49-F238E27FC236}">
                  <a16:creationId xmlns:a16="http://schemas.microsoft.com/office/drawing/2014/main" id="{FAB48790-565F-4144-B634-AFFCCF8E9248}"/>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21249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raphic 7">
            <a:extLst>
              <a:ext uri="{FF2B5EF4-FFF2-40B4-BE49-F238E27FC236}">
                <a16:creationId xmlns:a16="http://schemas.microsoft.com/office/drawing/2014/main" id="{35DEEFE2-B282-0F49-8106-D0D9D2E2582C}"/>
              </a:ext>
            </a:extLst>
          </p:cNvPr>
          <p:cNvSpPr/>
          <p:nvPr/>
        </p:nvSpPr>
        <p:spPr>
          <a:xfrm>
            <a:off x="1022003" y="3053070"/>
            <a:ext cx="10865623" cy="3810556"/>
          </a:xfrm>
          <a:custGeom>
            <a:avLst/>
            <a:gdLst>
              <a:gd name="connsiteX0" fmla="*/ 34056 w 11669242"/>
              <a:gd name="connsiteY0" fmla="*/ 3137634 h 3137633"/>
              <a:gd name="connsiteX1" fmla="*/ 0 w 11669242"/>
              <a:gd name="connsiteY1" fmla="*/ 3137634 h 3137633"/>
              <a:gd name="connsiteX2" fmla="*/ 0 w 11669242"/>
              <a:gd name="connsiteY2" fmla="*/ 3089179 h 3137633"/>
              <a:gd name="connsiteX3" fmla="*/ 143035 w 11669242"/>
              <a:gd name="connsiteY3" fmla="*/ 2668391 h 3137633"/>
              <a:gd name="connsiteX4" fmla="*/ 477634 w 11669242"/>
              <a:gd name="connsiteY4" fmla="*/ 2379365 h 3137633"/>
              <a:gd name="connsiteX5" fmla="*/ 1122141 w 11669242"/>
              <a:gd name="connsiteY5" fmla="*/ 2249303 h 3137633"/>
              <a:gd name="connsiteX6" fmla="*/ 10553061 w 11669242"/>
              <a:gd name="connsiteY6" fmla="*/ 2249303 h 3137633"/>
              <a:gd name="connsiteX7" fmla="*/ 11096253 w 11669242"/>
              <a:gd name="connsiteY7" fmla="*/ 2113291 h 3137633"/>
              <a:gd name="connsiteX8" fmla="*/ 11466610 w 11669242"/>
              <a:gd name="connsiteY8" fmla="*/ 1792812 h 3137633"/>
              <a:gd name="connsiteX9" fmla="*/ 11635187 w 11669242"/>
              <a:gd name="connsiteY9" fmla="*/ 1168006 h 3137633"/>
              <a:gd name="connsiteX10" fmla="*/ 11635187 w 11669242"/>
              <a:gd name="connsiteY10" fmla="*/ 1114451 h 3137633"/>
              <a:gd name="connsiteX11" fmla="*/ 11498964 w 11669242"/>
              <a:gd name="connsiteY11" fmla="*/ 572102 h 3137633"/>
              <a:gd name="connsiteX12" fmla="*/ 11177986 w 11669242"/>
              <a:gd name="connsiteY12" fmla="*/ 202318 h 3137633"/>
              <a:gd name="connsiteX13" fmla="*/ 10552210 w 11669242"/>
              <a:gd name="connsiteY13" fmla="*/ 34003 h 3137633"/>
              <a:gd name="connsiteX14" fmla="*/ 1254959 w 11669242"/>
              <a:gd name="connsiteY14" fmla="*/ 34003 h 3137633"/>
              <a:gd name="connsiteX15" fmla="*/ 1254959 w 11669242"/>
              <a:gd name="connsiteY15" fmla="*/ 0 h 3137633"/>
              <a:gd name="connsiteX16" fmla="*/ 10552210 w 11669242"/>
              <a:gd name="connsiteY16" fmla="*/ 0 h 3137633"/>
              <a:gd name="connsiteX17" fmla="*/ 11197569 w 11669242"/>
              <a:gd name="connsiteY17" fmla="*/ 174266 h 3137633"/>
              <a:gd name="connsiteX18" fmla="*/ 11529614 w 11669242"/>
              <a:gd name="connsiteY18" fmla="*/ 558500 h 3137633"/>
              <a:gd name="connsiteX19" fmla="*/ 11669243 w 11669242"/>
              <a:gd name="connsiteY19" fmla="*/ 1115301 h 3137633"/>
              <a:gd name="connsiteX20" fmla="*/ 11669243 w 11669242"/>
              <a:gd name="connsiteY20" fmla="*/ 1168856 h 3137633"/>
              <a:gd name="connsiteX21" fmla="*/ 11494707 w 11669242"/>
              <a:gd name="connsiteY21" fmla="*/ 1813214 h 3137633"/>
              <a:gd name="connsiteX22" fmla="*/ 11109875 w 11669242"/>
              <a:gd name="connsiteY22" fmla="*/ 2144744 h 3137633"/>
              <a:gd name="connsiteX23" fmla="*/ 10552210 w 11669242"/>
              <a:gd name="connsiteY23" fmla="*/ 2284156 h 3137633"/>
              <a:gd name="connsiteX24" fmla="*/ 1122141 w 11669242"/>
              <a:gd name="connsiteY24" fmla="*/ 2284156 h 3137633"/>
              <a:gd name="connsiteX25" fmla="*/ 494661 w 11669242"/>
              <a:gd name="connsiteY25" fmla="*/ 2410818 h 3137633"/>
              <a:gd name="connsiteX26" fmla="*/ 172834 w 11669242"/>
              <a:gd name="connsiteY26" fmla="*/ 2687093 h 3137633"/>
              <a:gd name="connsiteX27" fmla="*/ 34907 w 11669242"/>
              <a:gd name="connsiteY27" fmla="*/ 3090879 h 3137633"/>
              <a:gd name="connsiteX28" fmla="*/ 34907 w 11669242"/>
              <a:gd name="connsiteY28" fmla="*/ 3137634 h 3137633"/>
              <a:gd name="connsiteX0" fmla="*/ 34056 w 11669243"/>
              <a:gd name="connsiteY0" fmla="*/ 3137634 h 3137634"/>
              <a:gd name="connsiteX1" fmla="*/ 0 w 11669243"/>
              <a:gd name="connsiteY1" fmla="*/ 3137634 h 3137634"/>
              <a:gd name="connsiteX2" fmla="*/ 0 w 11669243"/>
              <a:gd name="connsiteY2" fmla="*/ 3089179 h 3137634"/>
              <a:gd name="connsiteX3" fmla="*/ 143035 w 11669243"/>
              <a:gd name="connsiteY3" fmla="*/ 2668391 h 3137634"/>
              <a:gd name="connsiteX4" fmla="*/ 477634 w 11669243"/>
              <a:gd name="connsiteY4" fmla="*/ 2379365 h 3137634"/>
              <a:gd name="connsiteX5" fmla="*/ 1122141 w 11669243"/>
              <a:gd name="connsiteY5" fmla="*/ 2249303 h 3137634"/>
              <a:gd name="connsiteX6" fmla="*/ 10553061 w 11669243"/>
              <a:gd name="connsiteY6" fmla="*/ 2249303 h 3137634"/>
              <a:gd name="connsiteX7" fmla="*/ 11096253 w 11669243"/>
              <a:gd name="connsiteY7" fmla="*/ 2113291 h 3137634"/>
              <a:gd name="connsiteX8" fmla="*/ 11466610 w 11669243"/>
              <a:gd name="connsiteY8" fmla="*/ 1792812 h 3137634"/>
              <a:gd name="connsiteX9" fmla="*/ 11635187 w 11669243"/>
              <a:gd name="connsiteY9" fmla="*/ 1168006 h 3137634"/>
              <a:gd name="connsiteX10" fmla="*/ 11635187 w 11669243"/>
              <a:gd name="connsiteY10" fmla="*/ 1114451 h 3137634"/>
              <a:gd name="connsiteX11" fmla="*/ 11498964 w 11669243"/>
              <a:gd name="connsiteY11" fmla="*/ 572102 h 3137634"/>
              <a:gd name="connsiteX12" fmla="*/ 11177986 w 11669243"/>
              <a:gd name="connsiteY12" fmla="*/ 202318 h 3137634"/>
              <a:gd name="connsiteX13" fmla="*/ 10552210 w 11669243"/>
              <a:gd name="connsiteY13" fmla="*/ 34003 h 3137634"/>
              <a:gd name="connsiteX14" fmla="*/ 1801350 w 11669243"/>
              <a:gd name="connsiteY14" fmla="*/ 41387 h 3137634"/>
              <a:gd name="connsiteX15" fmla="*/ 1254959 w 11669243"/>
              <a:gd name="connsiteY15" fmla="*/ 0 h 3137634"/>
              <a:gd name="connsiteX16" fmla="*/ 10552210 w 11669243"/>
              <a:gd name="connsiteY16" fmla="*/ 0 h 3137634"/>
              <a:gd name="connsiteX17" fmla="*/ 11197569 w 11669243"/>
              <a:gd name="connsiteY17" fmla="*/ 174266 h 3137634"/>
              <a:gd name="connsiteX18" fmla="*/ 11529614 w 11669243"/>
              <a:gd name="connsiteY18" fmla="*/ 558500 h 3137634"/>
              <a:gd name="connsiteX19" fmla="*/ 11669243 w 11669243"/>
              <a:gd name="connsiteY19" fmla="*/ 1115301 h 3137634"/>
              <a:gd name="connsiteX20" fmla="*/ 11669243 w 11669243"/>
              <a:gd name="connsiteY20" fmla="*/ 1168856 h 3137634"/>
              <a:gd name="connsiteX21" fmla="*/ 11494707 w 11669243"/>
              <a:gd name="connsiteY21" fmla="*/ 1813214 h 3137634"/>
              <a:gd name="connsiteX22" fmla="*/ 11109875 w 11669243"/>
              <a:gd name="connsiteY22" fmla="*/ 2144744 h 3137634"/>
              <a:gd name="connsiteX23" fmla="*/ 10552210 w 11669243"/>
              <a:gd name="connsiteY23" fmla="*/ 2284156 h 3137634"/>
              <a:gd name="connsiteX24" fmla="*/ 1122141 w 11669243"/>
              <a:gd name="connsiteY24" fmla="*/ 2284156 h 3137634"/>
              <a:gd name="connsiteX25" fmla="*/ 494661 w 11669243"/>
              <a:gd name="connsiteY25" fmla="*/ 2410818 h 3137634"/>
              <a:gd name="connsiteX26" fmla="*/ 172834 w 11669243"/>
              <a:gd name="connsiteY26" fmla="*/ 2687093 h 3137634"/>
              <a:gd name="connsiteX27" fmla="*/ 34907 w 11669243"/>
              <a:gd name="connsiteY27" fmla="*/ 3090879 h 3137634"/>
              <a:gd name="connsiteX28" fmla="*/ 34907 w 11669243"/>
              <a:gd name="connsiteY28" fmla="*/ 3137634 h 3137634"/>
              <a:gd name="connsiteX29" fmla="*/ 34056 w 11669243"/>
              <a:gd name="connsiteY29" fmla="*/ 3137634 h 3137634"/>
              <a:gd name="connsiteX0" fmla="*/ 34056 w 11669243"/>
              <a:gd name="connsiteY0" fmla="*/ 3137634 h 3137634"/>
              <a:gd name="connsiteX1" fmla="*/ 0 w 11669243"/>
              <a:gd name="connsiteY1" fmla="*/ 3137634 h 3137634"/>
              <a:gd name="connsiteX2" fmla="*/ 0 w 11669243"/>
              <a:gd name="connsiteY2" fmla="*/ 3089179 h 3137634"/>
              <a:gd name="connsiteX3" fmla="*/ 143035 w 11669243"/>
              <a:gd name="connsiteY3" fmla="*/ 2668391 h 3137634"/>
              <a:gd name="connsiteX4" fmla="*/ 477634 w 11669243"/>
              <a:gd name="connsiteY4" fmla="*/ 2379365 h 3137634"/>
              <a:gd name="connsiteX5" fmla="*/ 1122141 w 11669243"/>
              <a:gd name="connsiteY5" fmla="*/ 2249303 h 3137634"/>
              <a:gd name="connsiteX6" fmla="*/ 10553061 w 11669243"/>
              <a:gd name="connsiteY6" fmla="*/ 2249303 h 3137634"/>
              <a:gd name="connsiteX7" fmla="*/ 11096253 w 11669243"/>
              <a:gd name="connsiteY7" fmla="*/ 2113291 h 3137634"/>
              <a:gd name="connsiteX8" fmla="*/ 11466610 w 11669243"/>
              <a:gd name="connsiteY8" fmla="*/ 1792812 h 3137634"/>
              <a:gd name="connsiteX9" fmla="*/ 11635187 w 11669243"/>
              <a:gd name="connsiteY9" fmla="*/ 1168006 h 3137634"/>
              <a:gd name="connsiteX10" fmla="*/ 11635187 w 11669243"/>
              <a:gd name="connsiteY10" fmla="*/ 1114451 h 3137634"/>
              <a:gd name="connsiteX11" fmla="*/ 11498964 w 11669243"/>
              <a:gd name="connsiteY11" fmla="*/ 572102 h 3137634"/>
              <a:gd name="connsiteX12" fmla="*/ 11177986 w 11669243"/>
              <a:gd name="connsiteY12" fmla="*/ 202318 h 3137634"/>
              <a:gd name="connsiteX13" fmla="*/ 10552210 w 11669243"/>
              <a:gd name="connsiteY13" fmla="*/ 34003 h 3137634"/>
              <a:gd name="connsiteX14" fmla="*/ 1801350 w 11669243"/>
              <a:gd name="connsiteY14" fmla="*/ 41387 h 3137634"/>
              <a:gd name="connsiteX15" fmla="*/ 1801350 w 11669243"/>
              <a:gd name="connsiteY15" fmla="*/ 7383 h 3137634"/>
              <a:gd name="connsiteX16" fmla="*/ 10552210 w 11669243"/>
              <a:gd name="connsiteY16" fmla="*/ 0 h 3137634"/>
              <a:gd name="connsiteX17" fmla="*/ 11197569 w 11669243"/>
              <a:gd name="connsiteY17" fmla="*/ 174266 h 3137634"/>
              <a:gd name="connsiteX18" fmla="*/ 11529614 w 11669243"/>
              <a:gd name="connsiteY18" fmla="*/ 558500 h 3137634"/>
              <a:gd name="connsiteX19" fmla="*/ 11669243 w 11669243"/>
              <a:gd name="connsiteY19" fmla="*/ 1115301 h 3137634"/>
              <a:gd name="connsiteX20" fmla="*/ 11669243 w 11669243"/>
              <a:gd name="connsiteY20" fmla="*/ 1168856 h 3137634"/>
              <a:gd name="connsiteX21" fmla="*/ 11494707 w 11669243"/>
              <a:gd name="connsiteY21" fmla="*/ 1813214 h 3137634"/>
              <a:gd name="connsiteX22" fmla="*/ 11109875 w 11669243"/>
              <a:gd name="connsiteY22" fmla="*/ 2144744 h 3137634"/>
              <a:gd name="connsiteX23" fmla="*/ 10552210 w 11669243"/>
              <a:gd name="connsiteY23" fmla="*/ 2284156 h 3137634"/>
              <a:gd name="connsiteX24" fmla="*/ 1122141 w 11669243"/>
              <a:gd name="connsiteY24" fmla="*/ 2284156 h 3137634"/>
              <a:gd name="connsiteX25" fmla="*/ 494661 w 11669243"/>
              <a:gd name="connsiteY25" fmla="*/ 2410818 h 3137634"/>
              <a:gd name="connsiteX26" fmla="*/ 172834 w 11669243"/>
              <a:gd name="connsiteY26" fmla="*/ 2687093 h 3137634"/>
              <a:gd name="connsiteX27" fmla="*/ 34907 w 11669243"/>
              <a:gd name="connsiteY27" fmla="*/ 3090879 h 3137634"/>
              <a:gd name="connsiteX28" fmla="*/ 34907 w 11669243"/>
              <a:gd name="connsiteY28" fmla="*/ 3137634 h 3137634"/>
              <a:gd name="connsiteX29" fmla="*/ 34056 w 11669243"/>
              <a:gd name="connsiteY29" fmla="*/ 3137634 h 3137634"/>
              <a:gd name="connsiteX0" fmla="*/ 68155 w 11669243"/>
              <a:gd name="connsiteY0" fmla="*/ 3884385 h 3884385"/>
              <a:gd name="connsiteX1" fmla="*/ 0 w 11669243"/>
              <a:gd name="connsiteY1" fmla="*/ 3137634 h 3884385"/>
              <a:gd name="connsiteX2" fmla="*/ 0 w 11669243"/>
              <a:gd name="connsiteY2" fmla="*/ 3089179 h 3884385"/>
              <a:gd name="connsiteX3" fmla="*/ 143035 w 11669243"/>
              <a:gd name="connsiteY3" fmla="*/ 2668391 h 3884385"/>
              <a:gd name="connsiteX4" fmla="*/ 477634 w 11669243"/>
              <a:gd name="connsiteY4" fmla="*/ 2379365 h 3884385"/>
              <a:gd name="connsiteX5" fmla="*/ 1122141 w 11669243"/>
              <a:gd name="connsiteY5" fmla="*/ 2249303 h 3884385"/>
              <a:gd name="connsiteX6" fmla="*/ 10553061 w 11669243"/>
              <a:gd name="connsiteY6" fmla="*/ 2249303 h 3884385"/>
              <a:gd name="connsiteX7" fmla="*/ 11096253 w 11669243"/>
              <a:gd name="connsiteY7" fmla="*/ 2113291 h 3884385"/>
              <a:gd name="connsiteX8" fmla="*/ 11466610 w 11669243"/>
              <a:gd name="connsiteY8" fmla="*/ 1792812 h 3884385"/>
              <a:gd name="connsiteX9" fmla="*/ 11635187 w 11669243"/>
              <a:gd name="connsiteY9" fmla="*/ 1168006 h 3884385"/>
              <a:gd name="connsiteX10" fmla="*/ 11635187 w 11669243"/>
              <a:gd name="connsiteY10" fmla="*/ 1114451 h 3884385"/>
              <a:gd name="connsiteX11" fmla="*/ 11498964 w 11669243"/>
              <a:gd name="connsiteY11" fmla="*/ 572102 h 3884385"/>
              <a:gd name="connsiteX12" fmla="*/ 11177986 w 11669243"/>
              <a:gd name="connsiteY12" fmla="*/ 202318 h 3884385"/>
              <a:gd name="connsiteX13" fmla="*/ 10552210 w 11669243"/>
              <a:gd name="connsiteY13" fmla="*/ 34003 h 3884385"/>
              <a:gd name="connsiteX14" fmla="*/ 1801350 w 11669243"/>
              <a:gd name="connsiteY14" fmla="*/ 41387 h 3884385"/>
              <a:gd name="connsiteX15" fmla="*/ 1801350 w 11669243"/>
              <a:gd name="connsiteY15" fmla="*/ 7383 h 3884385"/>
              <a:gd name="connsiteX16" fmla="*/ 10552210 w 11669243"/>
              <a:gd name="connsiteY16" fmla="*/ 0 h 3884385"/>
              <a:gd name="connsiteX17" fmla="*/ 11197569 w 11669243"/>
              <a:gd name="connsiteY17" fmla="*/ 174266 h 3884385"/>
              <a:gd name="connsiteX18" fmla="*/ 11529614 w 11669243"/>
              <a:gd name="connsiteY18" fmla="*/ 558500 h 3884385"/>
              <a:gd name="connsiteX19" fmla="*/ 11669243 w 11669243"/>
              <a:gd name="connsiteY19" fmla="*/ 1115301 h 3884385"/>
              <a:gd name="connsiteX20" fmla="*/ 11669243 w 11669243"/>
              <a:gd name="connsiteY20" fmla="*/ 1168856 h 3884385"/>
              <a:gd name="connsiteX21" fmla="*/ 11494707 w 11669243"/>
              <a:gd name="connsiteY21" fmla="*/ 1813214 h 3884385"/>
              <a:gd name="connsiteX22" fmla="*/ 11109875 w 11669243"/>
              <a:gd name="connsiteY22" fmla="*/ 2144744 h 3884385"/>
              <a:gd name="connsiteX23" fmla="*/ 10552210 w 11669243"/>
              <a:gd name="connsiteY23" fmla="*/ 2284156 h 3884385"/>
              <a:gd name="connsiteX24" fmla="*/ 1122141 w 11669243"/>
              <a:gd name="connsiteY24" fmla="*/ 2284156 h 3884385"/>
              <a:gd name="connsiteX25" fmla="*/ 494661 w 11669243"/>
              <a:gd name="connsiteY25" fmla="*/ 2410818 h 3884385"/>
              <a:gd name="connsiteX26" fmla="*/ 172834 w 11669243"/>
              <a:gd name="connsiteY26" fmla="*/ 2687093 h 3884385"/>
              <a:gd name="connsiteX27" fmla="*/ 34907 w 11669243"/>
              <a:gd name="connsiteY27" fmla="*/ 3090879 h 3884385"/>
              <a:gd name="connsiteX28" fmla="*/ 34907 w 11669243"/>
              <a:gd name="connsiteY28" fmla="*/ 3137634 h 3884385"/>
              <a:gd name="connsiteX29" fmla="*/ 68155 w 11669243"/>
              <a:gd name="connsiteY29" fmla="*/ 3884385 h 3884385"/>
              <a:gd name="connsiteX0" fmla="*/ 242056 w 11843144"/>
              <a:gd name="connsiteY0" fmla="*/ 3884385 h 3884385"/>
              <a:gd name="connsiteX1" fmla="*/ 0 w 11843144"/>
              <a:gd name="connsiteY1" fmla="*/ 3720714 h 3884385"/>
              <a:gd name="connsiteX2" fmla="*/ 173901 w 11843144"/>
              <a:gd name="connsiteY2" fmla="*/ 3089179 h 3884385"/>
              <a:gd name="connsiteX3" fmla="*/ 316936 w 11843144"/>
              <a:gd name="connsiteY3" fmla="*/ 2668391 h 3884385"/>
              <a:gd name="connsiteX4" fmla="*/ 651535 w 11843144"/>
              <a:gd name="connsiteY4" fmla="*/ 2379365 h 3884385"/>
              <a:gd name="connsiteX5" fmla="*/ 1296042 w 11843144"/>
              <a:gd name="connsiteY5" fmla="*/ 2249303 h 3884385"/>
              <a:gd name="connsiteX6" fmla="*/ 10726962 w 11843144"/>
              <a:gd name="connsiteY6" fmla="*/ 2249303 h 3884385"/>
              <a:gd name="connsiteX7" fmla="*/ 11270154 w 11843144"/>
              <a:gd name="connsiteY7" fmla="*/ 2113291 h 3884385"/>
              <a:gd name="connsiteX8" fmla="*/ 11640511 w 11843144"/>
              <a:gd name="connsiteY8" fmla="*/ 1792812 h 3884385"/>
              <a:gd name="connsiteX9" fmla="*/ 11809088 w 11843144"/>
              <a:gd name="connsiteY9" fmla="*/ 1168006 h 3884385"/>
              <a:gd name="connsiteX10" fmla="*/ 11809088 w 11843144"/>
              <a:gd name="connsiteY10" fmla="*/ 1114451 h 3884385"/>
              <a:gd name="connsiteX11" fmla="*/ 11672865 w 11843144"/>
              <a:gd name="connsiteY11" fmla="*/ 572102 h 3884385"/>
              <a:gd name="connsiteX12" fmla="*/ 11351887 w 11843144"/>
              <a:gd name="connsiteY12" fmla="*/ 202318 h 3884385"/>
              <a:gd name="connsiteX13" fmla="*/ 10726111 w 11843144"/>
              <a:gd name="connsiteY13" fmla="*/ 34003 h 3884385"/>
              <a:gd name="connsiteX14" fmla="*/ 1975251 w 11843144"/>
              <a:gd name="connsiteY14" fmla="*/ 41387 h 3884385"/>
              <a:gd name="connsiteX15" fmla="*/ 1975251 w 11843144"/>
              <a:gd name="connsiteY15" fmla="*/ 7383 h 3884385"/>
              <a:gd name="connsiteX16" fmla="*/ 10726111 w 11843144"/>
              <a:gd name="connsiteY16" fmla="*/ 0 h 3884385"/>
              <a:gd name="connsiteX17" fmla="*/ 11371470 w 11843144"/>
              <a:gd name="connsiteY17" fmla="*/ 174266 h 3884385"/>
              <a:gd name="connsiteX18" fmla="*/ 11703515 w 11843144"/>
              <a:gd name="connsiteY18" fmla="*/ 558500 h 3884385"/>
              <a:gd name="connsiteX19" fmla="*/ 11843144 w 11843144"/>
              <a:gd name="connsiteY19" fmla="*/ 1115301 h 3884385"/>
              <a:gd name="connsiteX20" fmla="*/ 11843144 w 11843144"/>
              <a:gd name="connsiteY20" fmla="*/ 1168856 h 3884385"/>
              <a:gd name="connsiteX21" fmla="*/ 11668608 w 11843144"/>
              <a:gd name="connsiteY21" fmla="*/ 1813214 h 3884385"/>
              <a:gd name="connsiteX22" fmla="*/ 11283776 w 11843144"/>
              <a:gd name="connsiteY22" fmla="*/ 2144744 h 3884385"/>
              <a:gd name="connsiteX23" fmla="*/ 10726111 w 11843144"/>
              <a:gd name="connsiteY23" fmla="*/ 2284156 h 3884385"/>
              <a:gd name="connsiteX24" fmla="*/ 1296042 w 11843144"/>
              <a:gd name="connsiteY24" fmla="*/ 2284156 h 3884385"/>
              <a:gd name="connsiteX25" fmla="*/ 668562 w 11843144"/>
              <a:gd name="connsiteY25" fmla="*/ 2410818 h 3884385"/>
              <a:gd name="connsiteX26" fmla="*/ 346735 w 11843144"/>
              <a:gd name="connsiteY26" fmla="*/ 2687093 h 3884385"/>
              <a:gd name="connsiteX27" fmla="*/ 208808 w 11843144"/>
              <a:gd name="connsiteY27" fmla="*/ 3090879 h 3884385"/>
              <a:gd name="connsiteX28" fmla="*/ 208808 w 11843144"/>
              <a:gd name="connsiteY28" fmla="*/ 3137634 h 3884385"/>
              <a:gd name="connsiteX29" fmla="*/ 242056 w 11843144"/>
              <a:gd name="connsiteY29" fmla="*/ 3884385 h 3884385"/>
              <a:gd name="connsiteX0" fmla="*/ 242056 w 11843144"/>
              <a:gd name="connsiteY0" fmla="*/ 3884385 h 3884385"/>
              <a:gd name="connsiteX1" fmla="*/ 0 w 11843144"/>
              <a:gd name="connsiteY1" fmla="*/ 3720714 h 3884385"/>
              <a:gd name="connsiteX2" fmla="*/ 173901 w 11843144"/>
              <a:gd name="connsiteY2" fmla="*/ 3089179 h 3884385"/>
              <a:gd name="connsiteX3" fmla="*/ 316936 w 11843144"/>
              <a:gd name="connsiteY3" fmla="*/ 2668391 h 3884385"/>
              <a:gd name="connsiteX4" fmla="*/ 651535 w 11843144"/>
              <a:gd name="connsiteY4" fmla="*/ 2379365 h 3884385"/>
              <a:gd name="connsiteX5" fmla="*/ 1296042 w 11843144"/>
              <a:gd name="connsiteY5" fmla="*/ 2249303 h 3884385"/>
              <a:gd name="connsiteX6" fmla="*/ 10726962 w 11843144"/>
              <a:gd name="connsiteY6" fmla="*/ 2249303 h 3884385"/>
              <a:gd name="connsiteX7" fmla="*/ 11270154 w 11843144"/>
              <a:gd name="connsiteY7" fmla="*/ 2113291 h 3884385"/>
              <a:gd name="connsiteX8" fmla="*/ 11640511 w 11843144"/>
              <a:gd name="connsiteY8" fmla="*/ 1792812 h 3884385"/>
              <a:gd name="connsiteX9" fmla="*/ 11809088 w 11843144"/>
              <a:gd name="connsiteY9" fmla="*/ 1168006 h 3884385"/>
              <a:gd name="connsiteX10" fmla="*/ 11809088 w 11843144"/>
              <a:gd name="connsiteY10" fmla="*/ 1114451 h 3884385"/>
              <a:gd name="connsiteX11" fmla="*/ 11672865 w 11843144"/>
              <a:gd name="connsiteY11" fmla="*/ 572102 h 3884385"/>
              <a:gd name="connsiteX12" fmla="*/ 11351887 w 11843144"/>
              <a:gd name="connsiteY12" fmla="*/ 202318 h 3884385"/>
              <a:gd name="connsiteX13" fmla="*/ 10726111 w 11843144"/>
              <a:gd name="connsiteY13" fmla="*/ 34003 h 3884385"/>
              <a:gd name="connsiteX14" fmla="*/ 1975251 w 11843144"/>
              <a:gd name="connsiteY14" fmla="*/ 41387 h 3884385"/>
              <a:gd name="connsiteX15" fmla="*/ 1975251 w 11843144"/>
              <a:gd name="connsiteY15" fmla="*/ 7383 h 3884385"/>
              <a:gd name="connsiteX16" fmla="*/ 10726111 w 11843144"/>
              <a:gd name="connsiteY16" fmla="*/ 0 h 3884385"/>
              <a:gd name="connsiteX17" fmla="*/ 11371470 w 11843144"/>
              <a:gd name="connsiteY17" fmla="*/ 174266 h 3884385"/>
              <a:gd name="connsiteX18" fmla="*/ 11703515 w 11843144"/>
              <a:gd name="connsiteY18" fmla="*/ 558500 h 3884385"/>
              <a:gd name="connsiteX19" fmla="*/ 11843144 w 11843144"/>
              <a:gd name="connsiteY19" fmla="*/ 1115301 h 3884385"/>
              <a:gd name="connsiteX20" fmla="*/ 11843144 w 11843144"/>
              <a:gd name="connsiteY20" fmla="*/ 1168856 h 3884385"/>
              <a:gd name="connsiteX21" fmla="*/ 11668608 w 11843144"/>
              <a:gd name="connsiteY21" fmla="*/ 1813214 h 3884385"/>
              <a:gd name="connsiteX22" fmla="*/ 11283776 w 11843144"/>
              <a:gd name="connsiteY22" fmla="*/ 2144744 h 3884385"/>
              <a:gd name="connsiteX23" fmla="*/ 10726111 w 11843144"/>
              <a:gd name="connsiteY23" fmla="*/ 2284156 h 3884385"/>
              <a:gd name="connsiteX24" fmla="*/ 1296042 w 11843144"/>
              <a:gd name="connsiteY24" fmla="*/ 2284156 h 3884385"/>
              <a:gd name="connsiteX25" fmla="*/ 668562 w 11843144"/>
              <a:gd name="connsiteY25" fmla="*/ 2410818 h 3884385"/>
              <a:gd name="connsiteX26" fmla="*/ 346735 w 11843144"/>
              <a:gd name="connsiteY26" fmla="*/ 2687093 h 3884385"/>
              <a:gd name="connsiteX27" fmla="*/ 208808 w 11843144"/>
              <a:gd name="connsiteY27" fmla="*/ 3090879 h 3884385"/>
              <a:gd name="connsiteX28" fmla="*/ 242056 w 11843144"/>
              <a:gd name="connsiteY28" fmla="*/ 3884385 h 3884385"/>
              <a:gd name="connsiteX0" fmla="*/ 207957 w 11843144"/>
              <a:gd name="connsiteY0" fmla="*/ 4085565 h 4085565"/>
              <a:gd name="connsiteX1" fmla="*/ 0 w 11843144"/>
              <a:gd name="connsiteY1" fmla="*/ 3720714 h 4085565"/>
              <a:gd name="connsiteX2" fmla="*/ 173901 w 11843144"/>
              <a:gd name="connsiteY2" fmla="*/ 3089179 h 4085565"/>
              <a:gd name="connsiteX3" fmla="*/ 316936 w 11843144"/>
              <a:gd name="connsiteY3" fmla="*/ 2668391 h 4085565"/>
              <a:gd name="connsiteX4" fmla="*/ 651535 w 11843144"/>
              <a:gd name="connsiteY4" fmla="*/ 2379365 h 4085565"/>
              <a:gd name="connsiteX5" fmla="*/ 1296042 w 11843144"/>
              <a:gd name="connsiteY5" fmla="*/ 2249303 h 4085565"/>
              <a:gd name="connsiteX6" fmla="*/ 10726962 w 11843144"/>
              <a:gd name="connsiteY6" fmla="*/ 2249303 h 4085565"/>
              <a:gd name="connsiteX7" fmla="*/ 11270154 w 11843144"/>
              <a:gd name="connsiteY7" fmla="*/ 2113291 h 4085565"/>
              <a:gd name="connsiteX8" fmla="*/ 11640511 w 11843144"/>
              <a:gd name="connsiteY8" fmla="*/ 1792812 h 4085565"/>
              <a:gd name="connsiteX9" fmla="*/ 11809088 w 11843144"/>
              <a:gd name="connsiteY9" fmla="*/ 1168006 h 4085565"/>
              <a:gd name="connsiteX10" fmla="*/ 11809088 w 11843144"/>
              <a:gd name="connsiteY10" fmla="*/ 1114451 h 4085565"/>
              <a:gd name="connsiteX11" fmla="*/ 11672865 w 11843144"/>
              <a:gd name="connsiteY11" fmla="*/ 572102 h 4085565"/>
              <a:gd name="connsiteX12" fmla="*/ 11351887 w 11843144"/>
              <a:gd name="connsiteY12" fmla="*/ 202318 h 4085565"/>
              <a:gd name="connsiteX13" fmla="*/ 10726111 w 11843144"/>
              <a:gd name="connsiteY13" fmla="*/ 34003 h 4085565"/>
              <a:gd name="connsiteX14" fmla="*/ 1975251 w 11843144"/>
              <a:gd name="connsiteY14" fmla="*/ 41387 h 4085565"/>
              <a:gd name="connsiteX15" fmla="*/ 1975251 w 11843144"/>
              <a:gd name="connsiteY15" fmla="*/ 7383 h 4085565"/>
              <a:gd name="connsiteX16" fmla="*/ 10726111 w 11843144"/>
              <a:gd name="connsiteY16" fmla="*/ 0 h 4085565"/>
              <a:gd name="connsiteX17" fmla="*/ 11371470 w 11843144"/>
              <a:gd name="connsiteY17" fmla="*/ 174266 h 4085565"/>
              <a:gd name="connsiteX18" fmla="*/ 11703515 w 11843144"/>
              <a:gd name="connsiteY18" fmla="*/ 558500 h 4085565"/>
              <a:gd name="connsiteX19" fmla="*/ 11843144 w 11843144"/>
              <a:gd name="connsiteY19" fmla="*/ 1115301 h 4085565"/>
              <a:gd name="connsiteX20" fmla="*/ 11843144 w 11843144"/>
              <a:gd name="connsiteY20" fmla="*/ 1168856 h 4085565"/>
              <a:gd name="connsiteX21" fmla="*/ 11668608 w 11843144"/>
              <a:gd name="connsiteY21" fmla="*/ 1813214 h 4085565"/>
              <a:gd name="connsiteX22" fmla="*/ 11283776 w 11843144"/>
              <a:gd name="connsiteY22" fmla="*/ 2144744 h 4085565"/>
              <a:gd name="connsiteX23" fmla="*/ 10726111 w 11843144"/>
              <a:gd name="connsiteY23" fmla="*/ 2284156 h 4085565"/>
              <a:gd name="connsiteX24" fmla="*/ 1296042 w 11843144"/>
              <a:gd name="connsiteY24" fmla="*/ 2284156 h 4085565"/>
              <a:gd name="connsiteX25" fmla="*/ 668562 w 11843144"/>
              <a:gd name="connsiteY25" fmla="*/ 2410818 h 4085565"/>
              <a:gd name="connsiteX26" fmla="*/ 346735 w 11843144"/>
              <a:gd name="connsiteY26" fmla="*/ 2687093 h 4085565"/>
              <a:gd name="connsiteX27" fmla="*/ 208808 w 11843144"/>
              <a:gd name="connsiteY27" fmla="*/ 3090879 h 4085565"/>
              <a:gd name="connsiteX28" fmla="*/ 207957 w 11843144"/>
              <a:gd name="connsiteY28" fmla="*/ 4085565 h 4085565"/>
              <a:gd name="connsiteX0" fmla="*/ 34056 w 11669243"/>
              <a:gd name="connsiteY0" fmla="*/ 4085565 h 4099204"/>
              <a:gd name="connsiteX1" fmla="*/ 3410 w 11669243"/>
              <a:gd name="connsiteY1" fmla="*/ 4099204 h 4099204"/>
              <a:gd name="connsiteX2" fmla="*/ 0 w 11669243"/>
              <a:gd name="connsiteY2" fmla="*/ 3089179 h 4099204"/>
              <a:gd name="connsiteX3" fmla="*/ 143035 w 11669243"/>
              <a:gd name="connsiteY3" fmla="*/ 2668391 h 4099204"/>
              <a:gd name="connsiteX4" fmla="*/ 477634 w 11669243"/>
              <a:gd name="connsiteY4" fmla="*/ 2379365 h 4099204"/>
              <a:gd name="connsiteX5" fmla="*/ 1122141 w 11669243"/>
              <a:gd name="connsiteY5" fmla="*/ 2249303 h 4099204"/>
              <a:gd name="connsiteX6" fmla="*/ 10553061 w 11669243"/>
              <a:gd name="connsiteY6" fmla="*/ 2249303 h 4099204"/>
              <a:gd name="connsiteX7" fmla="*/ 11096253 w 11669243"/>
              <a:gd name="connsiteY7" fmla="*/ 2113291 h 4099204"/>
              <a:gd name="connsiteX8" fmla="*/ 11466610 w 11669243"/>
              <a:gd name="connsiteY8" fmla="*/ 1792812 h 4099204"/>
              <a:gd name="connsiteX9" fmla="*/ 11635187 w 11669243"/>
              <a:gd name="connsiteY9" fmla="*/ 1168006 h 4099204"/>
              <a:gd name="connsiteX10" fmla="*/ 11635187 w 11669243"/>
              <a:gd name="connsiteY10" fmla="*/ 1114451 h 4099204"/>
              <a:gd name="connsiteX11" fmla="*/ 11498964 w 11669243"/>
              <a:gd name="connsiteY11" fmla="*/ 572102 h 4099204"/>
              <a:gd name="connsiteX12" fmla="*/ 11177986 w 11669243"/>
              <a:gd name="connsiteY12" fmla="*/ 202318 h 4099204"/>
              <a:gd name="connsiteX13" fmla="*/ 10552210 w 11669243"/>
              <a:gd name="connsiteY13" fmla="*/ 34003 h 4099204"/>
              <a:gd name="connsiteX14" fmla="*/ 1801350 w 11669243"/>
              <a:gd name="connsiteY14" fmla="*/ 41387 h 4099204"/>
              <a:gd name="connsiteX15" fmla="*/ 1801350 w 11669243"/>
              <a:gd name="connsiteY15" fmla="*/ 7383 h 4099204"/>
              <a:gd name="connsiteX16" fmla="*/ 10552210 w 11669243"/>
              <a:gd name="connsiteY16" fmla="*/ 0 h 4099204"/>
              <a:gd name="connsiteX17" fmla="*/ 11197569 w 11669243"/>
              <a:gd name="connsiteY17" fmla="*/ 174266 h 4099204"/>
              <a:gd name="connsiteX18" fmla="*/ 11529614 w 11669243"/>
              <a:gd name="connsiteY18" fmla="*/ 558500 h 4099204"/>
              <a:gd name="connsiteX19" fmla="*/ 11669243 w 11669243"/>
              <a:gd name="connsiteY19" fmla="*/ 1115301 h 4099204"/>
              <a:gd name="connsiteX20" fmla="*/ 11669243 w 11669243"/>
              <a:gd name="connsiteY20" fmla="*/ 1168856 h 4099204"/>
              <a:gd name="connsiteX21" fmla="*/ 11494707 w 11669243"/>
              <a:gd name="connsiteY21" fmla="*/ 1813214 h 4099204"/>
              <a:gd name="connsiteX22" fmla="*/ 11109875 w 11669243"/>
              <a:gd name="connsiteY22" fmla="*/ 2144744 h 4099204"/>
              <a:gd name="connsiteX23" fmla="*/ 10552210 w 11669243"/>
              <a:gd name="connsiteY23" fmla="*/ 2284156 h 4099204"/>
              <a:gd name="connsiteX24" fmla="*/ 1122141 w 11669243"/>
              <a:gd name="connsiteY24" fmla="*/ 2284156 h 4099204"/>
              <a:gd name="connsiteX25" fmla="*/ 494661 w 11669243"/>
              <a:gd name="connsiteY25" fmla="*/ 2410818 h 4099204"/>
              <a:gd name="connsiteX26" fmla="*/ 172834 w 11669243"/>
              <a:gd name="connsiteY26" fmla="*/ 2687093 h 4099204"/>
              <a:gd name="connsiteX27" fmla="*/ 34907 w 11669243"/>
              <a:gd name="connsiteY27" fmla="*/ 3090879 h 4099204"/>
              <a:gd name="connsiteX28" fmla="*/ 34056 w 11669243"/>
              <a:gd name="connsiteY28" fmla="*/ 4085565 h 4099204"/>
              <a:gd name="connsiteX0" fmla="*/ 40974 w 11676161"/>
              <a:gd name="connsiteY0" fmla="*/ 4085565 h 4095794"/>
              <a:gd name="connsiteX1" fmla="*/ 98 w 11676161"/>
              <a:gd name="connsiteY1" fmla="*/ 4095794 h 4095794"/>
              <a:gd name="connsiteX2" fmla="*/ 6918 w 11676161"/>
              <a:gd name="connsiteY2" fmla="*/ 3089179 h 4095794"/>
              <a:gd name="connsiteX3" fmla="*/ 149953 w 11676161"/>
              <a:gd name="connsiteY3" fmla="*/ 2668391 h 4095794"/>
              <a:gd name="connsiteX4" fmla="*/ 484552 w 11676161"/>
              <a:gd name="connsiteY4" fmla="*/ 2379365 h 4095794"/>
              <a:gd name="connsiteX5" fmla="*/ 1129059 w 11676161"/>
              <a:gd name="connsiteY5" fmla="*/ 2249303 h 4095794"/>
              <a:gd name="connsiteX6" fmla="*/ 10559979 w 11676161"/>
              <a:gd name="connsiteY6" fmla="*/ 2249303 h 4095794"/>
              <a:gd name="connsiteX7" fmla="*/ 11103171 w 11676161"/>
              <a:gd name="connsiteY7" fmla="*/ 2113291 h 4095794"/>
              <a:gd name="connsiteX8" fmla="*/ 11473528 w 11676161"/>
              <a:gd name="connsiteY8" fmla="*/ 1792812 h 4095794"/>
              <a:gd name="connsiteX9" fmla="*/ 11642105 w 11676161"/>
              <a:gd name="connsiteY9" fmla="*/ 1168006 h 4095794"/>
              <a:gd name="connsiteX10" fmla="*/ 11642105 w 11676161"/>
              <a:gd name="connsiteY10" fmla="*/ 1114451 h 4095794"/>
              <a:gd name="connsiteX11" fmla="*/ 11505882 w 11676161"/>
              <a:gd name="connsiteY11" fmla="*/ 572102 h 4095794"/>
              <a:gd name="connsiteX12" fmla="*/ 11184904 w 11676161"/>
              <a:gd name="connsiteY12" fmla="*/ 202318 h 4095794"/>
              <a:gd name="connsiteX13" fmla="*/ 10559128 w 11676161"/>
              <a:gd name="connsiteY13" fmla="*/ 34003 h 4095794"/>
              <a:gd name="connsiteX14" fmla="*/ 1808268 w 11676161"/>
              <a:gd name="connsiteY14" fmla="*/ 41387 h 4095794"/>
              <a:gd name="connsiteX15" fmla="*/ 1808268 w 11676161"/>
              <a:gd name="connsiteY15" fmla="*/ 7383 h 4095794"/>
              <a:gd name="connsiteX16" fmla="*/ 10559128 w 11676161"/>
              <a:gd name="connsiteY16" fmla="*/ 0 h 4095794"/>
              <a:gd name="connsiteX17" fmla="*/ 11204487 w 11676161"/>
              <a:gd name="connsiteY17" fmla="*/ 174266 h 4095794"/>
              <a:gd name="connsiteX18" fmla="*/ 11536532 w 11676161"/>
              <a:gd name="connsiteY18" fmla="*/ 558500 h 4095794"/>
              <a:gd name="connsiteX19" fmla="*/ 11676161 w 11676161"/>
              <a:gd name="connsiteY19" fmla="*/ 1115301 h 4095794"/>
              <a:gd name="connsiteX20" fmla="*/ 11676161 w 11676161"/>
              <a:gd name="connsiteY20" fmla="*/ 1168856 h 4095794"/>
              <a:gd name="connsiteX21" fmla="*/ 11501625 w 11676161"/>
              <a:gd name="connsiteY21" fmla="*/ 1813214 h 4095794"/>
              <a:gd name="connsiteX22" fmla="*/ 11116793 w 11676161"/>
              <a:gd name="connsiteY22" fmla="*/ 2144744 h 4095794"/>
              <a:gd name="connsiteX23" fmla="*/ 10559128 w 11676161"/>
              <a:gd name="connsiteY23" fmla="*/ 2284156 h 4095794"/>
              <a:gd name="connsiteX24" fmla="*/ 1129059 w 11676161"/>
              <a:gd name="connsiteY24" fmla="*/ 2284156 h 4095794"/>
              <a:gd name="connsiteX25" fmla="*/ 501579 w 11676161"/>
              <a:gd name="connsiteY25" fmla="*/ 2410818 h 4095794"/>
              <a:gd name="connsiteX26" fmla="*/ 179752 w 11676161"/>
              <a:gd name="connsiteY26" fmla="*/ 2687093 h 4095794"/>
              <a:gd name="connsiteX27" fmla="*/ 41825 w 11676161"/>
              <a:gd name="connsiteY27" fmla="*/ 3090879 h 4095794"/>
              <a:gd name="connsiteX28" fmla="*/ 40974 w 11676161"/>
              <a:gd name="connsiteY28" fmla="*/ 4085565 h 4095794"/>
              <a:gd name="connsiteX0" fmla="*/ 34056 w 11669243"/>
              <a:gd name="connsiteY0" fmla="*/ 4085565 h 4092384"/>
              <a:gd name="connsiteX1" fmla="*/ 3409 w 11669243"/>
              <a:gd name="connsiteY1" fmla="*/ 4092384 h 4092384"/>
              <a:gd name="connsiteX2" fmla="*/ 0 w 11669243"/>
              <a:gd name="connsiteY2" fmla="*/ 3089179 h 4092384"/>
              <a:gd name="connsiteX3" fmla="*/ 143035 w 11669243"/>
              <a:gd name="connsiteY3" fmla="*/ 2668391 h 4092384"/>
              <a:gd name="connsiteX4" fmla="*/ 477634 w 11669243"/>
              <a:gd name="connsiteY4" fmla="*/ 2379365 h 4092384"/>
              <a:gd name="connsiteX5" fmla="*/ 1122141 w 11669243"/>
              <a:gd name="connsiteY5" fmla="*/ 2249303 h 4092384"/>
              <a:gd name="connsiteX6" fmla="*/ 10553061 w 11669243"/>
              <a:gd name="connsiteY6" fmla="*/ 2249303 h 4092384"/>
              <a:gd name="connsiteX7" fmla="*/ 11096253 w 11669243"/>
              <a:gd name="connsiteY7" fmla="*/ 2113291 h 4092384"/>
              <a:gd name="connsiteX8" fmla="*/ 11466610 w 11669243"/>
              <a:gd name="connsiteY8" fmla="*/ 1792812 h 4092384"/>
              <a:gd name="connsiteX9" fmla="*/ 11635187 w 11669243"/>
              <a:gd name="connsiteY9" fmla="*/ 1168006 h 4092384"/>
              <a:gd name="connsiteX10" fmla="*/ 11635187 w 11669243"/>
              <a:gd name="connsiteY10" fmla="*/ 1114451 h 4092384"/>
              <a:gd name="connsiteX11" fmla="*/ 11498964 w 11669243"/>
              <a:gd name="connsiteY11" fmla="*/ 572102 h 4092384"/>
              <a:gd name="connsiteX12" fmla="*/ 11177986 w 11669243"/>
              <a:gd name="connsiteY12" fmla="*/ 202318 h 4092384"/>
              <a:gd name="connsiteX13" fmla="*/ 10552210 w 11669243"/>
              <a:gd name="connsiteY13" fmla="*/ 34003 h 4092384"/>
              <a:gd name="connsiteX14" fmla="*/ 1801350 w 11669243"/>
              <a:gd name="connsiteY14" fmla="*/ 41387 h 4092384"/>
              <a:gd name="connsiteX15" fmla="*/ 1801350 w 11669243"/>
              <a:gd name="connsiteY15" fmla="*/ 7383 h 4092384"/>
              <a:gd name="connsiteX16" fmla="*/ 10552210 w 11669243"/>
              <a:gd name="connsiteY16" fmla="*/ 0 h 4092384"/>
              <a:gd name="connsiteX17" fmla="*/ 11197569 w 11669243"/>
              <a:gd name="connsiteY17" fmla="*/ 174266 h 4092384"/>
              <a:gd name="connsiteX18" fmla="*/ 11529614 w 11669243"/>
              <a:gd name="connsiteY18" fmla="*/ 558500 h 4092384"/>
              <a:gd name="connsiteX19" fmla="*/ 11669243 w 11669243"/>
              <a:gd name="connsiteY19" fmla="*/ 1115301 h 4092384"/>
              <a:gd name="connsiteX20" fmla="*/ 11669243 w 11669243"/>
              <a:gd name="connsiteY20" fmla="*/ 1168856 h 4092384"/>
              <a:gd name="connsiteX21" fmla="*/ 11494707 w 11669243"/>
              <a:gd name="connsiteY21" fmla="*/ 1813214 h 4092384"/>
              <a:gd name="connsiteX22" fmla="*/ 11109875 w 11669243"/>
              <a:gd name="connsiteY22" fmla="*/ 2144744 h 4092384"/>
              <a:gd name="connsiteX23" fmla="*/ 10552210 w 11669243"/>
              <a:gd name="connsiteY23" fmla="*/ 2284156 h 4092384"/>
              <a:gd name="connsiteX24" fmla="*/ 1122141 w 11669243"/>
              <a:gd name="connsiteY24" fmla="*/ 2284156 h 4092384"/>
              <a:gd name="connsiteX25" fmla="*/ 494661 w 11669243"/>
              <a:gd name="connsiteY25" fmla="*/ 2410818 h 4092384"/>
              <a:gd name="connsiteX26" fmla="*/ 172834 w 11669243"/>
              <a:gd name="connsiteY26" fmla="*/ 2687093 h 4092384"/>
              <a:gd name="connsiteX27" fmla="*/ 34907 w 11669243"/>
              <a:gd name="connsiteY27" fmla="*/ 3090879 h 4092384"/>
              <a:gd name="connsiteX28" fmla="*/ 34056 w 11669243"/>
              <a:gd name="connsiteY28" fmla="*/ 4085565 h 4092384"/>
              <a:gd name="connsiteX0" fmla="*/ 37618 w 11672805"/>
              <a:gd name="connsiteY0" fmla="*/ 4085565 h 4088974"/>
              <a:gd name="connsiteX1" fmla="*/ 151 w 11672805"/>
              <a:gd name="connsiteY1" fmla="*/ 4088974 h 4088974"/>
              <a:gd name="connsiteX2" fmla="*/ 3562 w 11672805"/>
              <a:gd name="connsiteY2" fmla="*/ 3089179 h 4088974"/>
              <a:gd name="connsiteX3" fmla="*/ 146597 w 11672805"/>
              <a:gd name="connsiteY3" fmla="*/ 2668391 h 4088974"/>
              <a:gd name="connsiteX4" fmla="*/ 481196 w 11672805"/>
              <a:gd name="connsiteY4" fmla="*/ 2379365 h 4088974"/>
              <a:gd name="connsiteX5" fmla="*/ 1125703 w 11672805"/>
              <a:gd name="connsiteY5" fmla="*/ 2249303 h 4088974"/>
              <a:gd name="connsiteX6" fmla="*/ 10556623 w 11672805"/>
              <a:gd name="connsiteY6" fmla="*/ 2249303 h 4088974"/>
              <a:gd name="connsiteX7" fmla="*/ 11099815 w 11672805"/>
              <a:gd name="connsiteY7" fmla="*/ 2113291 h 4088974"/>
              <a:gd name="connsiteX8" fmla="*/ 11470172 w 11672805"/>
              <a:gd name="connsiteY8" fmla="*/ 1792812 h 4088974"/>
              <a:gd name="connsiteX9" fmla="*/ 11638749 w 11672805"/>
              <a:gd name="connsiteY9" fmla="*/ 1168006 h 4088974"/>
              <a:gd name="connsiteX10" fmla="*/ 11638749 w 11672805"/>
              <a:gd name="connsiteY10" fmla="*/ 1114451 h 4088974"/>
              <a:gd name="connsiteX11" fmla="*/ 11502526 w 11672805"/>
              <a:gd name="connsiteY11" fmla="*/ 572102 h 4088974"/>
              <a:gd name="connsiteX12" fmla="*/ 11181548 w 11672805"/>
              <a:gd name="connsiteY12" fmla="*/ 202318 h 4088974"/>
              <a:gd name="connsiteX13" fmla="*/ 10555772 w 11672805"/>
              <a:gd name="connsiteY13" fmla="*/ 34003 h 4088974"/>
              <a:gd name="connsiteX14" fmla="*/ 1804912 w 11672805"/>
              <a:gd name="connsiteY14" fmla="*/ 41387 h 4088974"/>
              <a:gd name="connsiteX15" fmla="*/ 1804912 w 11672805"/>
              <a:gd name="connsiteY15" fmla="*/ 7383 h 4088974"/>
              <a:gd name="connsiteX16" fmla="*/ 10555772 w 11672805"/>
              <a:gd name="connsiteY16" fmla="*/ 0 h 4088974"/>
              <a:gd name="connsiteX17" fmla="*/ 11201131 w 11672805"/>
              <a:gd name="connsiteY17" fmla="*/ 174266 h 4088974"/>
              <a:gd name="connsiteX18" fmla="*/ 11533176 w 11672805"/>
              <a:gd name="connsiteY18" fmla="*/ 558500 h 4088974"/>
              <a:gd name="connsiteX19" fmla="*/ 11672805 w 11672805"/>
              <a:gd name="connsiteY19" fmla="*/ 1115301 h 4088974"/>
              <a:gd name="connsiteX20" fmla="*/ 11672805 w 11672805"/>
              <a:gd name="connsiteY20" fmla="*/ 1168856 h 4088974"/>
              <a:gd name="connsiteX21" fmla="*/ 11498269 w 11672805"/>
              <a:gd name="connsiteY21" fmla="*/ 1813214 h 4088974"/>
              <a:gd name="connsiteX22" fmla="*/ 11113437 w 11672805"/>
              <a:gd name="connsiteY22" fmla="*/ 2144744 h 4088974"/>
              <a:gd name="connsiteX23" fmla="*/ 10555772 w 11672805"/>
              <a:gd name="connsiteY23" fmla="*/ 2284156 h 4088974"/>
              <a:gd name="connsiteX24" fmla="*/ 1125703 w 11672805"/>
              <a:gd name="connsiteY24" fmla="*/ 2284156 h 4088974"/>
              <a:gd name="connsiteX25" fmla="*/ 498223 w 11672805"/>
              <a:gd name="connsiteY25" fmla="*/ 2410818 h 4088974"/>
              <a:gd name="connsiteX26" fmla="*/ 176396 w 11672805"/>
              <a:gd name="connsiteY26" fmla="*/ 2687093 h 4088974"/>
              <a:gd name="connsiteX27" fmla="*/ 38469 w 11672805"/>
              <a:gd name="connsiteY27" fmla="*/ 3090879 h 4088974"/>
              <a:gd name="connsiteX28" fmla="*/ 37618 w 11672805"/>
              <a:gd name="connsiteY28" fmla="*/ 4085565 h 4088974"/>
              <a:gd name="connsiteX0" fmla="*/ 34056 w 11669243"/>
              <a:gd name="connsiteY0" fmla="*/ 4085565 h 4092384"/>
              <a:gd name="connsiteX1" fmla="*/ 6819 w 11669243"/>
              <a:gd name="connsiteY1" fmla="*/ 4092384 h 4092384"/>
              <a:gd name="connsiteX2" fmla="*/ 0 w 11669243"/>
              <a:gd name="connsiteY2" fmla="*/ 3089179 h 4092384"/>
              <a:gd name="connsiteX3" fmla="*/ 143035 w 11669243"/>
              <a:gd name="connsiteY3" fmla="*/ 2668391 h 4092384"/>
              <a:gd name="connsiteX4" fmla="*/ 477634 w 11669243"/>
              <a:gd name="connsiteY4" fmla="*/ 2379365 h 4092384"/>
              <a:gd name="connsiteX5" fmla="*/ 1122141 w 11669243"/>
              <a:gd name="connsiteY5" fmla="*/ 2249303 h 4092384"/>
              <a:gd name="connsiteX6" fmla="*/ 10553061 w 11669243"/>
              <a:gd name="connsiteY6" fmla="*/ 2249303 h 4092384"/>
              <a:gd name="connsiteX7" fmla="*/ 11096253 w 11669243"/>
              <a:gd name="connsiteY7" fmla="*/ 2113291 h 4092384"/>
              <a:gd name="connsiteX8" fmla="*/ 11466610 w 11669243"/>
              <a:gd name="connsiteY8" fmla="*/ 1792812 h 4092384"/>
              <a:gd name="connsiteX9" fmla="*/ 11635187 w 11669243"/>
              <a:gd name="connsiteY9" fmla="*/ 1168006 h 4092384"/>
              <a:gd name="connsiteX10" fmla="*/ 11635187 w 11669243"/>
              <a:gd name="connsiteY10" fmla="*/ 1114451 h 4092384"/>
              <a:gd name="connsiteX11" fmla="*/ 11498964 w 11669243"/>
              <a:gd name="connsiteY11" fmla="*/ 572102 h 4092384"/>
              <a:gd name="connsiteX12" fmla="*/ 11177986 w 11669243"/>
              <a:gd name="connsiteY12" fmla="*/ 202318 h 4092384"/>
              <a:gd name="connsiteX13" fmla="*/ 10552210 w 11669243"/>
              <a:gd name="connsiteY13" fmla="*/ 34003 h 4092384"/>
              <a:gd name="connsiteX14" fmla="*/ 1801350 w 11669243"/>
              <a:gd name="connsiteY14" fmla="*/ 41387 h 4092384"/>
              <a:gd name="connsiteX15" fmla="*/ 1801350 w 11669243"/>
              <a:gd name="connsiteY15" fmla="*/ 7383 h 4092384"/>
              <a:gd name="connsiteX16" fmla="*/ 10552210 w 11669243"/>
              <a:gd name="connsiteY16" fmla="*/ 0 h 4092384"/>
              <a:gd name="connsiteX17" fmla="*/ 11197569 w 11669243"/>
              <a:gd name="connsiteY17" fmla="*/ 174266 h 4092384"/>
              <a:gd name="connsiteX18" fmla="*/ 11529614 w 11669243"/>
              <a:gd name="connsiteY18" fmla="*/ 558500 h 4092384"/>
              <a:gd name="connsiteX19" fmla="*/ 11669243 w 11669243"/>
              <a:gd name="connsiteY19" fmla="*/ 1115301 h 4092384"/>
              <a:gd name="connsiteX20" fmla="*/ 11669243 w 11669243"/>
              <a:gd name="connsiteY20" fmla="*/ 1168856 h 4092384"/>
              <a:gd name="connsiteX21" fmla="*/ 11494707 w 11669243"/>
              <a:gd name="connsiteY21" fmla="*/ 1813214 h 4092384"/>
              <a:gd name="connsiteX22" fmla="*/ 11109875 w 11669243"/>
              <a:gd name="connsiteY22" fmla="*/ 2144744 h 4092384"/>
              <a:gd name="connsiteX23" fmla="*/ 10552210 w 11669243"/>
              <a:gd name="connsiteY23" fmla="*/ 2284156 h 4092384"/>
              <a:gd name="connsiteX24" fmla="*/ 1122141 w 11669243"/>
              <a:gd name="connsiteY24" fmla="*/ 2284156 h 4092384"/>
              <a:gd name="connsiteX25" fmla="*/ 494661 w 11669243"/>
              <a:gd name="connsiteY25" fmla="*/ 2410818 h 4092384"/>
              <a:gd name="connsiteX26" fmla="*/ 172834 w 11669243"/>
              <a:gd name="connsiteY26" fmla="*/ 2687093 h 4092384"/>
              <a:gd name="connsiteX27" fmla="*/ 34907 w 11669243"/>
              <a:gd name="connsiteY27" fmla="*/ 3090879 h 4092384"/>
              <a:gd name="connsiteX28" fmla="*/ 34056 w 11669243"/>
              <a:gd name="connsiteY28" fmla="*/ 4085565 h 4092384"/>
              <a:gd name="connsiteX0" fmla="*/ 37618 w 11672805"/>
              <a:gd name="connsiteY0" fmla="*/ 4085565 h 4095794"/>
              <a:gd name="connsiteX1" fmla="*/ 151 w 11672805"/>
              <a:gd name="connsiteY1" fmla="*/ 4095794 h 4095794"/>
              <a:gd name="connsiteX2" fmla="*/ 3562 w 11672805"/>
              <a:gd name="connsiteY2" fmla="*/ 3089179 h 4095794"/>
              <a:gd name="connsiteX3" fmla="*/ 146597 w 11672805"/>
              <a:gd name="connsiteY3" fmla="*/ 2668391 h 4095794"/>
              <a:gd name="connsiteX4" fmla="*/ 481196 w 11672805"/>
              <a:gd name="connsiteY4" fmla="*/ 2379365 h 4095794"/>
              <a:gd name="connsiteX5" fmla="*/ 1125703 w 11672805"/>
              <a:gd name="connsiteY5" fmla="*/ 2249303 h 4095794"/>
              <a:gd name="connsiteX6" fmla="*/ 10556623 w 11672805"/>
              <a:gd name="connsiteY6" fmla="*/ 2249303 h 4095794"/>
              <a:gd name="connsiteX7" fmla="*/ 11099815 w 11672805"/>
              <a:gd name="connsiteY7" fmla="*/ 2113291 h 4095794"/>
              <a:gd name="connsiteX8" fmla="*/ 11470172 w 11672805"/>
              <a:gd name="connsiteY8" fmla="*/ 1792812 h 4095794"/>
              <a:gd name="connsiteX9" fmla="*/ 11638749 w 11672805"/>
              <a:gd name="connsiteY9" fmla="*/ 1168006 h 4095794"/>
              <a:gd name="connsiteX10" fmla="*/ 11638749 w 11672805"/>
              <a:gd name="connsiteY10" fmla="*/ 1114451 h 4095794"/>
              <a:gd name="connsiteX11" fmla="*/ 11502526 w 11672805"/>
              <a:gd name="connsiteY11" fmla="*/ 572102 h 4095794"/>
              <a:gd name="connsiteX12" fmla="*/ 11181548 w 11672805"/>
              <a:gd name="connsiteY12" fmla="*/ 202318 h 4095794"/>
              <a:gd name="connsiteX13" fmla="*/ 10555772 w 11672805"/>
              <a:gd name="connsiteY13" fmla="*/ 34003 h 4095794"/>
              <a:gd name="connsiteX14" fmla="*/ 1804912 w 11672805"/>
              <a:gd name="connsiteY14" fmla="*/ 41387 h 4095794"/>
              <a:gd name="connsiteX15" fmla="*/ 1804912 w 11672805"/>
              <a:gd name="connsiteY15" fmla="*/ 7383 h 4095794"/>
              <a:gd name="connsiteX16" fmla="*/ 10555772 w 11672805"/>
              <a:gd name="connsiteY16" fmla="*/ 0 h 4095794"/>
              <a:gd name="connsiteX17" fmla="*/ 11201131 w 11672805"/>
              <a:gd name="connsiteY17" fmla="*/ 174266 h 4095794"/>
              <a:gd name="connsiteX18" fmla="*/ 11533176 w 11672805"/>
              <a:gd name="connsiteY18" fmla="*/ 558500 h 4095794"/>
              <a:gd name="connsiteX19" fmla="*/ 11672805 w 11672805"/>
              <a:gd name="connsiteY19" fmla="*/ 1115301 h 4095794"/>
              <a:gd name="connsiteX20" fmla="*/ 11672805 w 11672805"/>
              <a:gd name="connsiteY20" fmla="*/ 1168856 h 4095794"/>
              <a:gd name="connsiteX21" fmla="*/ 11498269 w 11672805"/>
              <a:gd name="connsiteY21" fmla="*/ 1813214 h 4095794"/>
              <a:gd name="connsiteX22" fmla="*/ 11113437 w 11672805"/>
              <a:gd name="connsiteY22" fmla="*/ 2144744 h 4095794"/>
              <a:gd name="connsiteX23" fmla="*/ 10555772 w 11672805"/>
              <a:gd name="connsiteY23" fmla="*/ 2284156 h 4095794"/>
              <a:gd name="connsiteX24" fmla="*/ 1125703 w 11672805"/>
              <a:gd name="connsiteY24" fmla="*/ 2284156 h 4095794"/>
              <a:gd name="connsiteX25" fmla="*/ 498223 w 11672805"/>
              <a:gd name="connsiteY25" fmla="*/ 2410818 h 4095794"/>
              <a:gd name="connsiteX26" fmla="*/ 176396 w 11672805"/>
              <a:gd name="connsiteY26" fmla="*/ 2687093 h 4095794"/>
              <a:gd name="connsiteX27" fmla="*/ 38469 w 11672805"/>
              <a:gd name="connsiteY27" fmla="*/ 3090879 h 4095794"/>
              <a:gd name="connsiteX28" fmla="*/ 37618 w 11672805"/>
              <a:gd name="connsiteY28" fmla="*/ 4085565 h 4095794"/>
              <a:gd name="connsiteX0" fmla="*/ 37618 w 11672805"/>
              <a:gd name="connsiteY0" fmla="*/ 4085565 h 4085565"/>
              <a:gd name="connsiteX1" fmla="*/ 151 w 11672805"/>
              <a:gd name="connsiteY1" fmla="*/ 4085565 h 4085565"/>
              <a:gd name="connsiteX2" fmla="*/ 3562 w 11672805"/>
              <a:gd name="connsiteY2" fmla="*/ 3089179 h 4085565"/>
              <a:gd name="connsiteX3" fmla="*/ 146597 w 11672805"/>
              <a:gd name="connsiteY3" fmla="*/ 2668391 h 4085565"/>
              <a:gd name="connsiteX4" fmla="*/ 481196 w 11672805"/>
              <a:gd name="connsiteY4" fmla="*/ 2379365 h 4085565"/>
              <a:gd name="connsiteX5" fmla="*/ 1125703 w 11672805"/>
              <a:gd name="connsiteY5" fmla="*/ 2249303 h 4085565"/>
              <a:gd name="connsiteX6" fmla="*/ 10556623 w 11672805"/>
              <a:gd name="connsiteY6" fmla="*/ 2249303 h 4085565"/>
              <a:gd name="connsiteX7" fmla="*/ 11099815 w 11672805"/>
              <a:gd name="connsiteY7" fmla="*/ 2113291 h 4085565"/>
              <a:gd name="connsiteX8" fmla="*/ 11470172 w 11672805"/>
              <a:gd name="connsiteY8" fmla="*/ 1792812 h 4085565"/>
              <a:gd name="connsiteX9" fmla="*/ 11638749 w 11672805"/>
              <a:gd name="connsiteY9" fmla="*/ 1168006 h 4085565"/>
              <a:gd name="connsiteX10" fmla="*/ 11638749 w 11672805"/>
              <a:gd name="connsiteY10" fmla="*/ 1114451 h 4085565"/>
              <a:gd name="connsiteX11" fmla="*/ 11502526 w 11672805"/>
              <a:gd name="connsiteY11" fmla="*/ 572102 h 4085565"/>
              <a:gd name="connsiteX12" fmla="*/ 11181548 w 11672805"/>
              <a:gd name="connsiteY12" fmla="*/ 202318 h 4085565"/>
              <a:gd name="connsiteX13" fmla="*/ 10555772 w 11672805"/>
              <a:gd name="connsiteY13" fmla="*/ 34003 h 4085565"/>
              <a:gd name="connsiteX14" fmla="*/ 1804912 w 11672805"/>
              <a:gd name="connsiteY14" fmla="*/ 41387 h 4085565"/>
              <a:gd name="connsiteX15" fmla="*/ 1804912 w 11672805"/>
              <a:gd name="connsiteY15" fmla="*/ 7383 h 4085565"/>
              <a:gd name="connsiteX16" fmla="*/ 10555772 w 11672805"/>
              <a:gd name="connsiteY16" fmla="*/ 0 h 4085565"/>
              <a:gd name="connsiteX17" fmla="*/ 11201131 w 11672805"/>
              <a:gd name="connsiteY17" fmla="*/ 174266 h 4085565"/>
              <a:gd name="connsiteX18" fmla="*/ 11533176 w 11672805"/>
              <a:gd name="connsiteY18" fmla="*/ 558500 h 4085565"/>
              <a:gd name="connsiteX19" fmla="*/ 11672805 w 11672805"/>
              <a:gd name="connsiteY19" fmla="*/ 1115301 h 4085565"/>
              <a:gd name="connsiteX20" fmla="*/ 11672805 w 11672805"/>
              <a:gd name="connsiteY20" fmla="*/ 1168856 h 4085565"/>
              <a:gd name="connsiteX21" fmla="*/ 11498269 w 11672805"/>
              <a:gd name="connsiteY21" fmla="*/ 1813214 h 4085565"/>
              <a:gd name="connsiteX22" fmla="*/ 11113437 w 11672805"/>
              <a:gd name="connsiteY22" fmla="*/ 2144744 h 4085565"/>
              <a:gd name="connsiteX23" fmla="*/ 10555772 w 11672805"/>
              <a:gd name="connsiteY23" fmla="*/ 2284156 h 4085565"/>
              <a:gd name="connsiteX24" fmla="*/ 1125703 w 11672805"/>
              <a:gd name="connsiteY24" fmla="*/ 2284156 h 4085565"/>
              <a:gd name="connsiteX25" fmla="*/ 498223 w 11672805"/>
              <a:gd name="connsiteY25" fmla="*/ 2410818 h 4085565"/>
              <a:gd name="connsiteX26" fmla="*/ 176396 w 11672805"/>
              <a:gd name="connsiteY26" fmla="*/ 2687093 h 4085565"/>
              <a:gd name="connsiteX27" fmla="*/ 38469 w 11672805"/>
              <a:gd name="connsiteY27" fmla="*/ 3090879 h 4085565"/>
              <a:gd name="connsiteX28" fmla="*/ 37618 w 11672805"/>
              <a:gd name="connsiteY28" fmla="*/ 4085565 h 4085565"/>
              <a:gd name="connsiteX0" fmla="*/ 34056 w 11669243"/>
              <a:gd name="connsiteY0" fmla="*/ 4085565 h 4088975"/>
              <a:gd name="connsiteX1" fmla="*/ 6819 w 11669243"/>
              <a:gd name="connsiteY1" fmla="*/ 4088975 h 4088975"/>
              <a:gd name="connsiteX2" fmla="*/ 0 w 11669243"/>
              <a:gd name="connsiteY2" fmla="*/ 3089179 h 4088975"/>
              <a:gd name="connsiteX3" fmla="*/ 143035 w 11669243"/>
              <a:gd name="connsiteY3" fmla="*/ 2668391 h 4088975"/>
              <a:gd name="connsiteX4" fmla="*/ 477634 w 11669243"/>
              <a:gd name="connsiteY4" fmla="*/ 2379365 h 4088975"/>
              <a:gd name="connsiteX5" fmla="*/ 1122141 w 11669243"/>
              <a:gd name="connsiteY5" fmla="*/ 2249303 h 4088975"/>
              <a:gd name="connsiteX6" fmla="*/ 10553061 w 11669243"/>
              <a:gd name="connsiteY6" fmla="*/ 2249303 h 4088975"/>
              <a:gd name="connsiteX7" fmla="*/ 11096253 w 11669243"/>
              <a:gd name="connsiteY7" fmla="*/ 2113291 h 4088975"/>
              <a:gd name="connsiteX8" fmla="*/ 11466610 w 11669243"/>
              <a:gd name="connsiteY8" fmla="*/ 1792812 h 4088975"/>
              <a:gd name="connsiteX9" fmla="*/ 11635187 w 11669243"/>
              <a:gd name="connsiteY9" fmla="*/ 1168006 h 4088975"/>
              <a:gd name="connsiteX10" fmla="*/ 11635187 w 11669243"/>
              <a:gd name="connsiteY10" fmla="*/ 1114451 h 4088975"/>
              <a:gd name="connsiteX11" fmla="*/ 11498964 w 11669243"/>
              <a:gd name="connsiteY11" fmla="*/ 572102 h 4088975"/>
              <a:gd name="connsiteX12" fmla="*/ 11177986 w 11669243"/>
              <a:gd name="connsiteY12" fmla="*/ 202318 h 4088975"/>
              <a:gd name="connsiteX13" fmla="*/ 10552210 w 11669243"/>
              <a:gd name="connsiteY13" fmla="*/ 34003 h 4088975"/>
              <a:gd name="connsiteX14" fmla="*/ 1801350 w 11669243"/>
              <a:gd name="connsiteY14" fmla="*/ 41387 h 4088975"/>
              <a:gd name="connsiteX15" fmla="*/ 1801350 w 11669243"/>
              <a:gd name="connsiteY15" fmla="*/ 7383 h 4088975"/>
              <a:gd name="connsiteX16" fmla="*/ 10552210 w 11669243"/>
              <a:gd name="connsiteY16" fmla="*/ 0 h 4088975"/>
              <a:gd name="connsiteX17" fmla="*/ 11197569 w 11669243"/>
              <a:gd name="connsiteY17" fmla="*/ 174266 h 4088975"/>
              <a:gd name="connsiteX18" fmla="*/ 11529614 w 11669243"/>
              <a:gd name="connsiteY18" fmla="*/ 558500 h 4088975"/>
              <a:gd name="connsiteX19" fmla="*/ 11669243 w 11669243"/>
              <a:gd name="connsiteY19" fmla="*/ 1115301 h 4088975"/>
              <a:gd name="connsiteX20" fmla="*/ 11669243 w 11669243"/>
              <a:gd name="connsiteY20" fmla="*/ 1168856 h 4088975"/>
              <a:gd name="connsiteX21" fmla="*/ 11494707 w 11669243"/>
              <a:gd name="connsiteY21" fmla="*/ 1813214 h 4088975"/>
              <a:gd name="connsiteX22" fmla="*/ 11109875 w 11669243"/>
              <a:gd name="connsiteY22" fmla="*/ 2144744 h 4088975"/>
              <a:gd name="connsiteX23" fmla="*/ 10552210 w 11669243"/>
              <a:gd name="connsiteY23" fmla="*/ 2284156 h 4088975"/>
              <a:gd name="connsiteX24" fmla="*/ 1122141 w 11669243"/>
              <a:gd name="connsiteY24" fmla="*/ 2284156 h 4088975"/>
              <a:gd name="connsiteX25" fmla="*/ 494661 w 11669243"/>
              <a:gd name="connsiteY25" fmla="*/ 2410818 h 4088975"/>
              <a:gd name="connsiteX26" fmla="*/ 172834 w 11669243"/>
              <a:gd name="connsiteY26" fmla="*/ 2687093 h 4088975"/>
              <a:gd name="connsiteX27" fmla="*/ 34907 w 11669243"/>
              <a:gd name="connsiteY27" fmla="*/ 3090879 h 4088975"/>
              <a:gd name="connsiteX28" fmla="*/ 34056 w 11669243"/>
              <a:gd name="connsiteY28" fmla="*/ 4085565 h 4088975"/>
              <a:gd name="connsiteX0" fmla="*/ 34056 w 11669243"/>
              <a:gd name="connsiteY0" fmla="*/ 4085565 h 4092385"/>
              <a:gd name="connsiteX1" fmla="*/ 3409 w 11669243"/>
              <a:gd name="connsiteY1" fmla="*/ 4092385 h 4092385"/>
              <a:gd name="connsiteX2" fmla="*/ 0 w 11669243"/>
              <a:gd name="connsiteY2" fmla="*/ 3089179 h 4092385"/>
              <a:gd name="connsiteX3" fmla="*/ 143035 w 11669243"/>
              <a:gd name="connsiteY3" fmla="*/ 2668391 h 4092385"/>
              <a:gd name="connsiteX4" fmla="*/ 477634 w 11669243"/>
              <a:gd name="connsiteY4" fmla="*/ 2379365 h 4092385"/>
              <a:gd name="connsiteX5" fmla="*/ 1122141 w 11669243"/>
              <a:gd name="connsiteY5" fmla="*/ 2249303 h 4092385"/>
              <a:gd name="connsiteX6" fmla="*/ 10553061 w 11669243"/>
              <a:gd name="connsiteY6" fmla="*/ 2249303 h 4092385"/>
              <a:gd name="connsiteX7" fmla="*/ 11096253 w 11669243"/>
              <a:gd name="connsiteY7" fmla="*/ 2113291 h 4092385"/>
              <a:gd name="connsiteX8" fmla="*/ 11466610 w 11669243"/>
              <a:gd name="connsiteY8" fmla="*/ 1792812 h 4092385"/>
              <a:gd name="connsiteX9" fmla="*/ 11635187 w 11669243"/>
              <a:gd name="connsiteY9" fmla="*/ 1168006 h 4092385"/>
              <a:gd name="connsiteX10" fmla="*/ 11635187 w 11669243"/>
              <a:gd name="connsiteY10" fmla="*/ 1114451 h 4092385"/>
              <a:gd name="connsiteX11" fmla="*/ 11498964 w 11669243"/>
              <a:gd name="connsiteY11" fmla="*/ 572102 h 4092385"/>
              <a:gd name="connsiteX12" fmla="*/ 11177986 w 11669243"/>
              <a:gd name="connsiteY12" fmla="*/ 202318 h 4092385"/>
              <a:gd name="connsiteX13" fmla="*/ 10552210 w 11669243"/>
              <a:gd name="connsiteY13" fmla="*/ 34003 h 4092385"/>
              <a:gd name="connsiteX14" fmla="*/ 1801350 w 11669243"/>
              <a:gd name="connsiteY14" fmla="*/ 41387 h 4092385"/>
              <a:gd name="connsiteX15" fmla="*/ 1801350 w 11669243"/>
              <a:gd name="connsiteY15" fmla="*/ 7383 h 4092385"/>
              <a:gd name="connsiteX16" fmla="*/ 10552210 w 11669243"/>
              <a:gd name="connsiteY16" fmla="*/ 0 h 4092385"/>
              <a:gd name="connsiteX17" fmla="*/ 11197569 w 11669243"/>
              <a:gd name="connsiteY17" fmla="*/ 174266 h 4092385"/>
              <a:gd name="connsiteX18" fmla="*/ 11529614 w 11669243"/>
              <a:gd name="connsiteY18" fmla="*/ 558500 h 4092385"/>
              <a:gd name="connsiteX19" fmla="*/ 11669243 w 11669243"/>
              <a:gd name="connsiteY19" fmla="*/ 1115301 h 4092385"/>
              <a:gd name="connsiteX20" fmla="*/ 11669243 w 11669243"/>
              <a:gd name="connsiteY20" fmla="*/ 1168856 h 4092385"/>
              <a:gd name="connsiteX21" fmla="*/ 11494707 w 11669243"/>
              <a:gd name="connsiteY21" fmla="*/ 1813214 h 4092385"/>
              <a:gd name="connsiteX22" fmla="*/ 11109875 w 11669243"/>
              <a:gd name="connsiteY22" fmla="*/ 2144744 h 4092385"/>
              <a:gd name="connsiteX23" fmla="*/ 10552210 w 11669243"/>
              <a:gd name="connsiteY23" fmla="*/ 2284156 h 4092385"/>
              <a:gd name="connsiteX24" fmla="*/ 1122141 w 11669243"/>
              <a:gd name="connsiteY24" fmla="*/ 2284156 h 4092385"/>
              <a:gd name="connsiteX25" fmla="*/ 494661 w 11669243"/>
              <a:gd name="connsiteY25" fmla="*/ 2410818 h 4092385"/>
              <a:gd name="connsiteX26" fmla="*/ 172834 w 11669243"/>
              <a:gd name="connsiteY26" fmla="*/ 2687093 h 4092385"/>
              <a:gd name="connsiteX27" fmla="*/ 34907 w 11669243"/>
              <a:gd name="connsiteY27" fmla="*/ 3090879 h 4092385"/>
              <a:gd name="connsiteX28" fmla="*/ 34056 w 11669243"/>
              <a:gd name="connsiteY28" fmla="*/ 4085565 h 409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9243" h="4092385">
                <a:moveTo>
                  <a:pt x="34056" y="4085565"/>
                </a:moveTo>
                <a:lnTo>
                  <a:pt x="3409" y="4092385"/>
                </a:lnTo>
                <a:cubicBezTo>
                  <a:pt x="2272" y="3755710"/>
                  <a:pt x="1137" y="3425854"/>
                  <a:pt x="0" y="3089179"/>
                </a:cubicBezTo>
                <a:cubicBezTo>
                  <a:pt x="0" y="3080678"/>
                  <a:pt x="3406" y="2875810"/>
                  <a:pt x="143035" y="2668391"/>
                </a:cubicBezTo>
                <a:cubicBezTo>
                  <a:pt x="225620" y="2546830"/>
                  <a:pt x="338004" y="2449071"/>
                  <a:pt x="477634" y="2379365"/>
                </a:cubicBezTo>
                <a:cubicBezTo>
                  <a:pt x="651318" y="2292657"/>
                  <a:pt x="868425" y="2249303"/>
                  <a:pt x="1122141" y="2249303"/>
                </a:cubicBezTo>
                <a:lnTo>
                  <a:pt x="10553061" y="2249303"/>
                </a:lnTo>
                <a:cubicBezTo>
                  <a:pt x="10555616" y="2249303"/>
                  <a:pt x="10828063" y="2247603"/>
                  <a:pt x="11096253" y="2113291"/>
                </a:cubicBezTo>
                <a:cubicBezTo>
                  <a:pt x="11252910" y="2035084"/>
                  <a:pt x="11377213" y="1927124"/>
                  <a:pt x="11466610" y="1792812"/>
                </a:cubicBezTo>
                <a:cubicBezTo>
                  <a:pt x="11578143" y="1625347"/>
                  <a:pt x="11635187" y="1414528"/>
                  <a:pt x="11635187" y="1168006"/>
                </a:cubicBezTo>
                <a:lnTo>
                  <a:pt x="11635187" y="1114451"/>
                </a:lnTo>
                <a:cubicBezTo>
                  <a:pt x="11635187" y="1111900"/>
                  <a:pt x="11633484" y="839876"/>
                  <a:pt x="11498964" y="572102"/>
                </a:cubicBezTo>
                <a:cubicBezTo>
                  <a:pt x="11420634" y="415688"/>
                  <a:pt x="11312507" y="291576"/>
                  <a:pt x="11177986" y="202318"/>
                </a:cubicBezTo>
                <a:cubicBezTo>
                  <a:pt x="11010262" y="90958"/>
                  <a:pt x="10799115" y="34003"/>
                  <a:pt x="10552210" y="34003"/>
                </a:cubicBezTo>
                <a:lnTo>
                  <a:pt x="1801350" y="41387"/>
                </a:lnTo>
                <a:lnTo>
                  <a:pt x="1801350" y="7383"/>
                </a:lnTo>
                <a:lnTo>
                  <a:pt x="10552210" y="0"/>
                </a:lnTo>
                <a:cubicBezTo>
                  <a:pt x="10806778" y="0"/>
                  <a:pt x="11023884" y="58655"/>
                  <a:pt x="11197569" y="174266"/>
                </a:cubicBezTo>
                <a:cubicBezTo>
                  <a:pt x="11337198" y="266924"/>
                  <a:pt x="11448731" y="396136"/>
                  <a:pt x="11529614" y="558500"/>
                </a:cubicBezTo>
                <a:cubicBezTo>
                  <a:pt x="11667539" y="833075"/>
                  <a:pt x="11669243" y="1103400"/>
                  <a:pt x="11669243" y="1115301"/>
                </a:cubicBezTo>
                <a:lnTo>
                  <a:pt x="11669243" y="1168856"/>
                </a:lnTo>
                <a:cubicBezTo>
                  <a:pt x="11669243" y="1423029"/>
                  <a:pt x="11610496" y="1639798"/>
                  <a:pt x="11494707" y="1813214"/>
                </a:cubicBezTo>
                <a:cubicBezTo>
                  <a:pt x="11401904" y="1952626"/>
                  <a:pt x="11272491" y="2063986"/>
                  <a:pt x="11109875" y="2144744"/>
                </a:cubicBezTo>
                <a:cubicBezTo>
                  <a:pt x="10834874" y="2282456"/>
                  <a:pt x="10564130" y="2284156"/>
                  <a:pt x="10552210" y="2284156"/>
                </a:cubicBezTo>
                <a:lnTo>
                  <a:pt x="1122141" y="2284156"/>
                </a:lnTo>
                <a:cubicBezTo>
                  <a:pt x="874384" y="2284156"/>
                  <a:pt x="663238" y="2326660"/>
                  <a:pt x="494661" y="2410818"/>
                </a:cubicBezTo>
                <a:cubicBezTo>
                  <a:pt x="360141" y="2477974"/>
                  <a:pt x="252013" y="2570632"/>
                  <a:pt x="172834" y="2687093"/>
                </a:cubicBezTo>
                <a:cubicBezTo>
                  <a:pt x="37461" y="2886011"/>
                  <a:pt x="34907" y="3089179"/>
                  <a:pt x="34907" y="3090879"/>
                </a:cubicBezTo>
                <a:cubicBezTo>
                  <a:pt x="34623" y="3422441"/>
                  <a:pt x="34340" y="3754003"/>
                  <a:pt x="34056" y="4085565"/>
                </a:cubicBezTo>
                <a:close/>
              </a:path>
            </a:pathLst>
          </a:custGeom>
          <a:solidFill>
            <a:schemeClr val="bg1">
              <a:lumMod val="85000"/>
            </a:schemeClr>
          </a:solidFill>
          <a:ln w="8514" cap="flat">
            <a:noFill/>
            <a:prstDash val="solid"/>
            <a:miter/>
          </a:ln>
        </p:spPr>
        <p:txBody>
          <a:bodyPr rtlCol="0" anchor="ctr"/>
          <a:lstStyle/>
          <a:p>
            <a:endParaRPr lang="en-US">
              <a:latin typeface="+mj-lt"/>
            </a:endParaRPr>
          </a:p>
        </p:txBody>
      </p:sp>
      <p:sp>
        <p:nvSpPr>
          <p:cNvPr id="10" name="Oval 9">
            <a:extLst>
              <a:ext uri="{FF2B5EF4-FFF2-40B4-BE49-F238E27FC236}">
                <a16:creationId xmlns:a16="http://schemas.microsoft.com/office/drawing/2014/main" id="{62235609-C53C-5D4F-A24C-3F9723AC1B19}"/>
              </a:ext>
            </a:extLst>
          </p:cNvPr>
          <p:cNvSpPr/>
          <p:nvPr/>
        </p:nvSpPr>
        <p:spPr>
          <a:xfrm>
            <a:off x="2558432" y="2951538"/>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11" name="TextBox 10">
            <a:extLst>
              <a:ext uri="{FF2B5EF4-FFF2-40B4-BE49-F238E27FC236}">
                <a16:creationId xmlns:a16="http://schemas.microsoft.com/office/drawing/2014/main" id="{32676AAB-A1EA-B34E-AC95-7AE8B93F6EA3}"/>
              </a:ext>
            </a:extLst>
          </p:cNvPr>
          <p:cNvSpPr txBox="1"/>
          <p:nvPr/>
        </p:nvSpPr>
        <p:spPr>
          <a:xfrm>
            <a:off x="1632456" y="2566233"/>
            <a:ext cx="2083443"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COMPANY STARTED</a:t>
            </a:r>
          </a:p>
        </p:txBody>
      </p:sp>
      <p:sp>
        <p:nvSpPr>
          <p:cNvPr id="12" name="TextBox 11">
            <a:extLst>
              <a:ext uri="{FF2B5EF4-FFF2-40B4-BE49-F238E27FC236}">
                <a16:creationId xmlns:a16="http://schemas.microsoft.com/office/drawing/2014/main" id="{3FD85574-15DD-9C44-8808-DE142FE981FC}"/>
              </a:ext>
            </a:extLst>
          </p:cNvPr>
          <p:cNvSpPr txBox="1"/>
          <p:nvPr/>
        </p:nvSpPr>
        <p:spPr>
          <a:xfrm>
            <a:off x="1485419" y="1821747"/>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Established in 1989 our </a:t>
            </a:r>
          </a:p>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company  grows Lorem ipsum dolor sit amet.</a:t>
            </a:r>
          </a:p>
        </p:txBody>
      </p:sp>
      <p:sp>
        <p:nvSpPr>
          <p:cNvPr id="13" name="TextBox 12">
            <a:extLst>
              <a:ext uri="{FF2B5EF4-FFF2-40B4-BE49-F238E27FC236}">
                <a16:creationId xmlns:a16="http://schemas.microsoft.com/office/drawing/2014/main" id="{BC722FE7-971C-E34E-A86F-8EACB4E0C010}"/>
              </a:ext>
            </a:extLst>
          </p:cNvPr>
          <p:cNvSpPr txBox="1"/>
          <p:nvPr/>
        </p:nvSpPr>
        <p:spPr>
          <a:xfrm>
            <a:off x="2326939" y="3258435"/>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1989</a:t>
            </a:r>
          </a:p>
        </p:txBody>
      </p:sp>
      <p:sp>
        <p:nvSpPr>
          <p:cNvPr id="14" name="Oval 13">
            <a:extLst>
              <a:ext uri="{FF2B5EF4-FFF2-40B4-BE49-F238E27FC236}">
                <a16:creationId xmlns:a16="http://schemas.microsoft.com/office/drawing/2014/main" id="{12DBAAFC-4FB4-2748-991D-D927FEC02548}"/>
              </a:ext>
            </a:extLst>
          </p:cNvPr>
          <p:cNvSpPr/>
          <p:nvPr/>
        </p:nvSpPr>
        <p:spPr>
          <a:xfrm>
            <a:off x="5846928" y="2951538"/>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15" name="TextBox 14">
            <a:extLst>
              <a:ext uri="{FF2B5EF4-FFF2-40B4-BE49-F238E27FC236}">
                <a16:creationId xmlns:a16="http://schemas.microsoft.com/office/drawing/2014/main" id="{6150E9FA-22F9-3B42-8AAE-B7134B1776BF}"/>
              </a:ext>
            </a:extLst>
          </p:cNvPr>
          <p:cNvSpPr txBox="1"/>
          <p:nvPr/>
        </p:nvSpPr>
        <p:spPr>
          <a:xfrm>
            <a:off x="4773915" y="2566233"/>
            <a:ext cx="2392527"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OPENED 9 DEPARTMENT</a:t>
            </a:r>
          </a:p>
        </p:txBody>
      </p:sp>
      <p:sp>
        <p:nvSpPr>
          <p:cNvPr id="16" name="TextBox 15">
            <a:extLst>
              <a:ext uri="{FF2B5EF4-FFF2-40B4-BE49-F238E27FC236}">
                <a16:creationId xmlns:a16="http://schemas.microsoft.com/office/drawing/2014/main" id="{6F36D4F1-D912-0641-9642-5D57D80169A2}"/>
              </a:ext>
            </a:extLst>
          </p:cNvPr>
          <p:cNvSpPr txBox="1"/>
          <p:nvPr/>
        </p:nvSpPr>
        <p:spPr>
          <a:xfrm>
            <a:off x="4773915" y="1821747"/>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We have opened 7 department in 1995  Lorem ipsum dolor sit </a:t>
            </a:r>
          </a:p>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amet, consectetur.</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BDE8C01C-5DFA-D444-973F-311C6455EEEB}"/>
              </a:ext>
            </a:extLst>
          </p:cNvPr>
          <p:cNvSpPr txBox="1"/>
          <p:nvPr/>
        </p:nvSpPr>
        <p:spPr>
          <a:xfrm>
            <a:off x="5615435" y="3258435"/>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1995</a:t>
            </a:r>
          </a:p>
        </p:txBody>
      </p:sp>
      <p:sp>
        <p:nvSpPr>
          <p:cNvPr id="18" name="Oval 17">
            <a:extLst>
              <a:ext uri="{FF2B5EF4-FFF2-40B4-BE49-F238E27FC236}">
                <a16:creationId xmlns:a16="http://schemas.microsoft.com/office/drawing/2014/main" id="{E3BC420F-BA0F-0A4D-A584-FC5BBF00BF34}"/>
              </a:ext>
            </a:extLst>
          </p:cNvPr>
          <p:cNvSpPr/>
          <p:nvPr/>
        </p:nvSpPr>
        <p:spPr>
          <a:xfrm>
            <a:off x="9387067" y="2951538"/>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19" name="TextBox 18">
            <a:extLst>
              <a:ext uri="{FF2B5EF4-FFF2-40B4-BE49-F238E27FC236}">
                <a16:creationId xmlns:a16="http://schemas.microsoft.com/office/drawing/2014/main" id="{9185BF47-F321-FD49-A677-4CEC5ECB6458}"/>
              </a:ext>
            </a:extLst>
          </p:cNvPr>
          <p:cNvSpPr txBox="1"/>
          <p:nvPr/>
        </p:nvSpPr>
        <p:spPr>
          <a:xfrm>
            <a:off x="8022969" y="2566233"/>
            <a:ext cx="2974695"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GET WORLDWIDE ACHIEVEMENT</a:t>
            </a:r>
          </a:p>
        </p:txBody>
      </p:sp>
      <p:sp>
        <p:nvSpPr>
          <p:cNvPr id="20" name="TextBox 19">
            <a:extLst>
              <a:ext uri="{FF2B5EF4-FFF2-40B4-BE49-F238E27FC236}">
                <a16:creationId xmlns:a16="http://schemas.microsoft.com/office/drawing/2014/main" id="{4E114CFC-29C7-BD47-A432-A6F26D53375F}"/>
              </a:ext>
            </a:extLst>
          </p:cNvPr>
          <p:cNvSpPr txBox="1"/>
          <p:nvPr/>
        </p:nvSpPr>
        <p:spPr>
          <a:xfrm>
            <a:off x="8314054" y="1821747"/>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On 2005 We Get Worldwide Achievement as a Best Apps that providing the best solutiions.</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6AAC5175-FE0F-DA4B-9985-00E3DE94999D}"/>
              </a:ext>
            </a:extLst>
          </p:cNvPr>
          <p:cNvSpPr txBox="1"/>
          <p:nvPr/>
        </p:nvSpPr>
        <p:spPr>
          <a:xfrm>
            <a:off x="9155574" y="3258435"/>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2005</a:t>
            </a:r>
          </a:p>
        </p:txBody>
      </p:sp>
      <p:sp>
        <p:nvSpPr>
          <p:cNvPr id="22" name="Oval 21">
            <a:extLst>
              <a:ext uri="{FF2B5EF4-FFF2-40B4-BE49-F238E27FC236}">
                <a16:creationId xmlns:a16="http://schemas.microsoft.com/office/drawing/2014/main" id="{29348049-DC9F-A544-8777-00FD38C66C98}"/>
              </a:ext>
            </a:extLst>
          </p:cNvPr>
          <p:cNvSpPr/>
          <p:nvPr/>
        </p:nvSpPr>
        <p:spPr>
          <a:xfrm>
            <a:off x="2573440" y="504655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3" name="TextBox 22">
            <a:extLst>
              <a:ext uri="{FF2B5EF4-FFF2-40B4-BE49-F238E27FC236}">
                <a16:creationId xmlns:a16="http://schemas.microsoft.com/office/drawing/2014/main" id="{ED242999-FAE7-AE4C-BAC9-C7EBA2A94663}"/>
              </a:ext>
            </a:extLst>
          </p:cNvPr>
          <p:cNvSpPr txBox="1"/>
          <p:nvPr/>
        </p:nvSpPr>
        <p:spPr>
          <a:xfrm>
            <a:off x="2341947" y="471879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2023</a:t>
            </a:r>
          </a:p>
        </p:txBody>
      </p:sp>
      <p:sp>
        <p:nvSpPr>
          <p:cNvPr id="24" name="Oval 23">
            <a:extLst>
              <a:ext uri="{FF2B5EF4-FFF2-40B4-BE49-F238E27FC236}">
                <a16:creationId xmlns:a16="http://schemas.microsoft.com/office/drawing/2014/main" id="{9721994F-ABCD-D54A-8470-CF130F0A5262}"/>
              </a:ext>
            </a:extLst>
          </p:cNvPr>
          <p:cNvSpPr/>
          <p:nvPr/>
        </p:nvSpPr>
        <p:spPr>
          <a:xfrm>
            <a:off x="5846928" y="504655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5" name="TextBox 24">
            <a:extLst>
              <a:ext uri="{FF2B5EF4-FFF2-40B4-BE49-F238E27FC236}">
                <a16:creationId xmlns:a16="http://schemas.microsoft.com/office/drawing/2014/main" id="{F06E4567-DD8C-4347-909A-054BB8CB66AB}"/>
              </a:ext>
            </a:extLst>
          </p:cNvPr>
          <p:cNvSpPr txBox="1"/>
          <p:nvPr/>
        </p:nvSpPr>
        <p:spPr>
          <a:xfrm>
            <a:off x="5615435" y="471879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2016</a:t>
            </a:r>
          </a:p>
        </p:txBody>
      </p:sp>
      <p:sp>
        <p:nvSpPr>
          <p:cNvPr id="26" name="Oval 25">
            <a:extLst>
              <a:ext uri="{FF2B5EF4-FFF2-40B4-BE49-F238E27FC236}">
                <a16:creationId xmlns:a16="http://schemas.microsoft.com/office/drawing/2014/main" id="{49F0F560-8F97-A243-9D6E-B21013A5EDB1}"/>
              </a:ext>
            </a:extLst>
          </p:cNvPr>
          <p:cNvSpPr/>
          <p:nvPr/>
        </p:nvSpPr>
        <p:spPr>
          <a:xfrm>
            <a:off x="9387067" y="5046555"/>
            <a:ext cx="231493" cy="231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j-lt"/>
            </a:endParaRPr>
          </a:p>
        </p:txBody>
      </p:sp>
      <p:sp>
        <p:nvSpPr>
          <p:cNvPr id="27" name="TextBox 26">
            <a:extLst>
              <a:ext uri="{FF2B5EF4-FFF2-40B4-BE49-F238E27FC236}">
                <a16:creationId xmlns:a16="http://schemas.microsoft.com/office/drawing/2014/main" id="{AE82E603-E987-4949-8E20-709A092E06EC}"/>
              </a:ext>
            </a:extLst>
          </p:cNvPr>
          <p:cNvSpPr txBox="1"/>
          <p:nvPr/>
        </p:nvSpPr>
        <p:spPr>
          <a:xfrm>
            <a:off x="9155574" y="4718791"/>
            <a:ext cx="694480" cy="276999"/>
          </a:xfrm>
          <a:prstGeom prst="rect">
            <a:avLst/>
          </a:prstGeom>
          <a:noFill/>
        </p:spPr>
        <p:txBody>
          <a:bodyPr wrap="square" rtlCol="0">
            <a:spAutoFit/>
          </a:bodyPr>
          <a:lstStyle/>
          <a:p>
            <a:pPr algn="ctr"/>
            <a:r>
              <a:rPr lang="en-US" sz="1200" b="1" spc="100">
                <a:solidFill>
                  <a:schemeClr val="bg1">
                    <a:lumMod val="75000"/>
                  </a:schemeClr>
                </a:solidFill>
                <a:latin typeface="+mj-lt"/>
              </a:rPr>
              <a:t>2009</a:t>
            </a:r>
          </a:p>
        </p:txBody>
      </p:sp>
      <p:sp>
        <p:nvSpPr>
          <p:cNvPr id="28" name="TextBox 27">
            <a:extLst>
              <a:ext uri="{FF2B5EF4-FFF2-40B4-BE49-F238E27FC236}">
                <a16:creationId xmlns:a16="http://schemas.microsoft.com/office/drawing/2014/main" id="{7B10A605-6F73-CE45-9B3D-48CFA9E7DC86}"/>
              </a:ext>
            </a:extLst>
          </p:cNvPr>
          <p:cNvSpPr txBox="1"/>
          <p:nvPr/>
        </p:nvSpPr>
        <p:spPr>
          <a:xfrm>
            <a:off x="1427926" y="676029"/>
            <a:ext cx="5262241" cy="461665"/>
          </a:xfrm>
          <a:prstGeom prst="rect">
            <a:avLst/>
          </a:prstGeom>
          <a:noFill/>
        </p:spPr>
        <p:txBody>
          <a:bodyPr wrap="square" rtlCol="0">
            <a:spAutoFit/>
          </a:bodyPr>
          <a:lstStyle/>
          <a:p>
            <a:r>
              <a:rPr lang="en-US" sz="2400" b="1" dirty="0">
                <a:solidFill>
                  <a:schemeClr val="accent1"/>
                </a:solidFill>
                <a:latin typeface="+mj-lt"/>
              </a:rPr>
              <a:t>TIMELINE CARDIOGRAM </a:t>
            </a:r>
          </a:p>
        </p:txBody>
      </p:sp>
      <p:sp>
        <p:nvSpPr>
          <p:cNvPr id="29" name="TextBox 28">
            <a:extLst>
              <a:ext uri="{FF2B5EF4-FFF2-40B4-BE49-F238E27FC236}">
                <a16:creationId xmlns:a16="http://schemas.microsoft.com/office/drawing/2014/main" id="{E2250FBA-DFF4-214C-A86A-F0C2D46FDB34}"/>
              </a:ext>
            </a:extLst>
          </p:cNvPr>
          <p:cNvSpPr txBox="1"/>
          <p:nvPr/>
        </p:nvSpPr>
        <p:spPr>
          <a:xfrm>
            <a:off x="1427925" y="1174042"/>
            <a:ext cx="4655127" cy="307777"/>
          </a:xfrm>
          <a:prstGeom prst="rect">
            <a:avLst/>
          </a:prstGeom>
          <a:noFill/>
        </p:spPr>
        <p:txBody>
          <a:bodyPr wrap="square" rtlCol="0">
            <a:spAutoFit/>
          </a:bodyPr>
          <a:lstStyle/>
          <a:p>
            <a:r>
              <a:rPr lang="en-US" sz="1400" dirty="0">
                <a:solidFill>
                  <a:schemeClr val="bg1">
                    <a:lumMod val="65000"/>
                  </a:schemeClr>
                </a:solidFill>
                <a:latin typeface="+mj-lt"/>
                <a:ea typeface="Open Sans" panose="020B0606030504020204" pitchFamily="34" charset="0"/>
                <a:cs typeface="Open Sans" panose="020B0606030504020204" pitchFamily="34" charset="0"/>
              </a:rPr>
              <a:t>This is Our History</a:t>
            </a:r>
          </a:p>
        </p:txBody>
      </p:sp>
      <p:sp>
        <p:nvSpPr>
          <p:cNvPr id="30" name="TextBox 29">
            <a:extLst>
              <a:ext uri="{FF2B5EF4-FFF2-40B4-BE49-F238E27FC236}">
                <a16:creationId xmlns:a16="http://schemas.microsoft.com/office/drawing/2014/main" id="{7D7DEFFB-0674-3345-A659-10590E176501}"/>
              </a:ext>
            </a:extLst>
          </p:cNvPr>
          <p:cNvSpPr txBox="1"/>
          <p:nvPr/>
        </p:nvSpPr>
        <p:spPr>
          <a:xfrm>
            <a:off x="1477913" y="5332580"/>
            <a:ext cx="2392527"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$20B COMPANY VALUE</a:t>
            </a:r>
          </a:p>
        </p:txBody>
      </p:sp>
      <p:sp>
        <p:nvSpPr>
          <p:cNvPr id="31" name="TextBox 30">
            <a:extLst>
              <a:ext uri="{FF2B5EF4-FFF2-40B4-BE49-F238E27FC236}">
                <a16:creationId xmlns:a16="http://schemas.microsoft.com/office/drawing/2014/main" id="{9CA68ABC-5954-D54D-8941-797D052F41A2}"/>
              </a:ext>
            </a:extLst>
          </p:cNvPr>
          <p:cNvSpPr txBox="1"/>
          <p:nvPr/>
        </p:nvSpPr>
        <p:spPr>
          <a:xfrm>
            <a:off x="1500427" y="555120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On 2023 we get funded by San Fransisco Fundrising and Our Company Value become $20B</a:t>
            </a:r>
          </a:p>
        </p:txBody>
      </p:sp>
      <p:sp>
        <p:nvSpPr>
          <p:cNvPr id="32" name="TextBox 31">
            <a:extLst>
              <a:ext uri="{FF2B5EF4-FFF2-40B4-BE49-F238E27FC236}">
                <a16:creationId xmlns:a16="http://schemas.microsoft.com/office/drawing/2014/main" id="{30D5D992-AB89-DA49-B3CB-2AC0DE56CD63}"/>
              </a:ext>
            </a:extLst>
          </p:cNvPr>
          <p:cNvSpPr txBox="1"/>
          <p:nvPr/>
        </p:nvSpPr>
        <p:spPr>
          <a:xfrm>
            <a:off x="4773915" y="5332580"/>
            <a:ext cx="2392527"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BUILD 21 OFFICES</a:t>
            </a:r>
          </a:p>
        </p:txBody>
      </p:sp>
      <p:sp>
        <p:nvSpPr>
          <p:cNvPr id="33" name="TextBox 32">
            <a:extLst>
              <a:ext uri="{FF2B5EF4-FFF2-40B4-BE49-F238E27FC236}">
                <a16:creationId xmlns:a16="http://schemas.microsoft.com/office/drawing/2014/main" id="{0CF9D5E1-D57F-9D4A-A7C6-0567744E8DDB}"/>
              </a:ext>
            </a:extLst>
          </p:cNvPr>
          <p:cNvSpPr txBox="1"/>
          <p:nvPr/>
        </p:nvSpPr>
        <p:spPr>
          <a:xfrm>
            <a:off x="4773915" y="555120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We have opened 7 department in 1995  Lorem ipsum dolor sit </a:t>
            </a:r>
          </a:p>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amet, consectetur.</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CD774D83-E6C4-ED40-B50D-E78E2B2E37CE}"/>
              </a:ext>
            </a:extLst>
          </p:cNvPr>
          <p:cNvSpPr txBox="1"/>
          <p:nvPr/>
        </p:nvSpPr>
        <p:spPr>
          <a:xfrm>
            <a:off x="8022969" y="5332580"/>
            <a:ext cx="2974695" cy="261610"/>
          </a:xfrm>
          <a:prstGeom prst="rect">
            <a:avLst/>
          </a:prstGeom>
          <a:noFill/>
        </p:spPr>
        <p:txBody>
          <a:bodyPr wrap="square" rtlCol="0">
            <a:spAutoFit/>
          </a:bodyPr>
          <a:lstStyle/>
          <a:p>
            <a:pPr algn="ctr"/>
            <a:r>
              <a:rPr lang="en-ID" sz="1100" b="1" spc="100">
                <a:solidFill>
                  <a:schemeClr val="tx1">
                    <a:lumMod val="65000"/>
                    <a:lumOff val="35000"/>
                  </a:schemeClr>
                </a:solidFill>
                <a:latin typeface="+mj-lt"/>
              </a:rPr>
              <a:t>100 EMPLOYEES</a:t>
            </a:r>
          </a:p>
        </p:txBody>
      </p:sp>
      <p:sp>
        <p:nvSpPr>
          <p:cNvPr id="35" name="TextBox 34">
            <a:extLst>
              <a:ext uri="{FF2B5EF4-FFF2-40B4-BE49-F238E27FC236}">
                <a16:creationId xmlns:a16="http://schemas.microsoft.com/office/drawing/2014/main" id="{C8A91481-9DFF-7C42-B530-0688065D52C7}"/>
              </a:ext>
            </a:extLst>
          </p:cNvPr>
          <p:cNvSpPr txBox="1"/>
          <p:nvPr/>
        </p:nvSpPr>
        <p:spPr>
          <a:xfrm>
            <a:off x="8314054" y="5551205"/>
            <a:ext cx="2392527" cy="760208"/>
          </a:xfrm>
          <a:prstGeom prst="rect">
            <a:avLst/>
          </a:prstGeom>
          <a:noFill/>
        </p:spPr>
        <p:txBody>
          <a:bodyPr wrap="square" rtlCol="0">
            <a:spAutoFit/>
          </a:bodyPr>
          <a:lstStyle/>
          <a:p>
            <a:pPr algn="ctr">
              <a:lnSpc>
                <a:spcPct val="150000"/>
              </a:lnSpc>
            </a:pPr>
            <a:r>
              <a:rPr lang="en-ID" sz="1000">
                <a:solidFill>
                  <a:schemeClr val="bg1">
                    <a:lumMod val="50000"/>
                  </a:schemeClr>
                </a:solidFill>
                <a:latin typeface="+mj-lt"/>
                <a:ea typeface="Open Sans Light" panose="020B0306030504020204" pitchFamily="34" charset="0"/>
                <a:cs typeface="Open Sans Light" panose="020B0306030504020204" pitchFamily="34" charset="0"/>
              </a:rPr>
              <a:t>On 2005 We Get Worldwide Achievement as a Best Apps that providing the best solutiions.</a:t>
            </a:r>
            <a:endParaRPr lang="en-US" sz="10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36" name="Rectangle 35">
            <a:extLst>
              <a:ext uri="{FF2B5EF4-FFF2-40B4-BE49-F238E27FC236}">
                <a16:creationId xmlns:a16="http://schemas.microsoft.com/office/drawing/2014/main" id="{FDEC0FE2-0D02-694E-8803-BBD06CBD6E15}"/>
              </a:ext>
            </a:extLst>
          </p:cNvPr>
          <p:cNvSpPr/>
          <p:nvPr/>
        </p:nvSpPr>
        <p:spPr>
          <a:xfrm>
            <a:off x="-1126" y="414753"/>
            <a:ext cx="1023129" cy="1182554"/>
          </a:xfrm>
          <a:prstGeom prst="rect">
            <a:avLst/>
          </a:prstGeom>
          <a:pattFill prst="wdUpDiag">
            <a:fgClr>
              <a:srgbClr val="E3E3E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37" name="Group 36">
            <a:extLst>
              <a:ext uri="{FF2B5EF4-FFF2-40B4-BE49-F238E27FC236}">
                <a16:creationId xmlns:a16="http://schemas.microsoft.com/office/drawing/2014/main" id="{F9C8D4B2-4D19-440A-A2A8-5A15492B5852}"/>
              </a:ext>
            </a:extLst>
          </p:cNvPr>
          <p:cNvGrpSpPr/>
          <p:nvPr/>
        </p:nvGrpSpPr>
        <p:grpSpPr>
          <a:xfrm>
            <a:off x="11425324" y="443345"/>
            <a:ext cx="432805" cy="503465"/>
            <a:chOff x="2844101" y="2083292"/>
            <a:chExt cx="591649" cy="688242"/>
          </a:xfrm>
        </p:grpSpPr>
        <p:sp>
          <p:nvSpPr>
            <p:cNvPr id="38" name="Freeform: Shape 37">
              <a:extLst>
                <a:ext uri="{FF2B5EF4-FFF2-40B4-BE49-F238E27FC236}">
                  <a16:creationId xmlns:a16="http://schemas.microsoft.com/office/drawing/2014/main" id="{2A7BB109-8CA2-4586-9166-39E45291F884}"/>
                </a:ext>
              </a:extLst>
            </p:cNvPr>
            <p:cNvSpPr/>
            <p:nvPr/>
          </p:nvSpPr>
          <p:spPr>
            <a:xfrm>
              <a:off x="2844101" y="2083292"/>
              <a:ext cx="309709" cy="688242"/>
            </a:xfrm>
            <a:custGeom>
              <a:avLst/>
              <a:gdLst/>
              <a:ahLst/>
              <a:cxnLst/>
              <a:rect l="l" t="t" r="r" b="b"/>
              <a:pathLst>
                <a:path w="817817" h="1817370">
                  <a:moveTo>
                    <a:pt x="408908" y="0"/>
                  </a:moveTo>
                  <a:cubicBezTo>
                    <a:pt x="541846" y="0"/>
                    <a:pt x="643232" y="37862"/>
                    <a:pt x="713066" y="113586"/>
                  </a:cubicBezTo>
                  <a:cubicBezTo>
                    <a:pt x="782900" y="189310"/>
                    <a:pt x="817817" y="296164"/>
                    <a:pt x="817817" y="434150"/>
                  </a:cubicBezTo>
                  <a:lnTo>
                    <a:pt x="817817" y="620935"/>
                  </a:lnTo>
                  <a:lnTo>
                    <a:pt x="555308" y="620935"/>
                  </a:lnTo>
                  <a:lnTo>
                    <a:pt x="555308" y="416481"/>
                  </a:lnTo>
                  <a:cubicBezTo>
                    <a:pt x="555308" y="307102"/>
                    <a:pt x="509032" y="252413"/>
                    <a:pt x="416481" y="252413"/>
                  </a:cubicBezTo>
                  <a:cubicBezTo>
                    <a:pt x="323930" y="252413"/>
                    <a:pt x="277654" y="307102"/>
                    <a:pt x="277654" y="416481"/>
                  </a:cubicBezTo>
                  <a:lnTo>
                    <a:pt x="277654" y="1403414"/>
                  </a:lnTo>
                  <a:cubicBezTo>
                    <a:pt x="277654" y="1511110"/>
                    <a:pt x="323930" y="1564958"/>
                    <a:pt x="416481" y="1564958"/>
                  </a:cubicBezTo>
                  <a:cubicBezTo>
                    <a:pt x="509032" y="1564958"/>
                    <a:pt x="555308" y="1511110"/>
                    <a:pt x="555308" y="1403414"/>
                  </a:cubicBezTo>
                  <a:lnTo>
                    <a:pt x="555308" y="1133333"/>
                  </a:lnTo>
                  <a:lnTo>
                    <a:pt x="817817" y="1133333"/>
                  </a:lnTo>
                  <a:lnTo>
                    <a:pt x="817817" y="1383221"/>
                  </a:lnTo>
                  <a:cubicBezTo>
                    <a:pt x="817817" y="1521206"/>
                    <a:pt x="782900" y="1628061"/>
                    <a:pt x="713066" y="1703785"/>
                  </a:cubicBezTo>
                  <a:cubicBezTo>
                    <a:pt x="643232" y="1779509"/>
                    <a:pt x="541846" y="1817370"/>
                    <a:pt x="408908" y="1817370"/>
                  </a:cubicBezTo>
                  <a:cubicBezTo>
                    <a:pt x="275971" y="1817370"/>
                    <a:pt x="174585" y="1779509"/>
                    <a:pt x="104751" y="1703785"/>
                  </a:cubicBezTo>
                  <a:cubicBezTo>
                    <a:pt x="34917" y="1628061"/>
                    <a:pt x="0" y="1521206"/>
                    <a:pt x="0" y="1383221"/>
                  </a:cubicBezTo>
                  <a:lnTo>
                    <a:pt x="0" y="434150"/>
                  </a:lnTo>
                  <a:cubicBezTo>
                    <a:pt x="0" y="296164"/>
                    <a:pt x="34917" y="189310"/>
                    <a:pt x="104751" y="113586"/>
                  </a:cubicBezTo>
                  <a:cubicBezTo>
                    <a:pt x="174585" y="37862"/>
                    <a:pt x="275971" y="0"/>
                    <a:pt x="408908"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39" name="Oval 38">
              <a:extLst>
                <a:ext uri="{FF2B5EF4-FFF2-40B4-BE49-F238E27FC236}">
                  <a16:creationId xmlns:a16="http://schemas.microsoft.com/office/drawing/2014/main" id="{D2D692B6-5B8A-41F1-8401-61AC5110216F}"/>
                </a:ext>
              </a:extLst>
            </p:cNvPr>
            <p:cNvSpPr/>
            <p:nvPr/>
          </p:nvSpPr>
          <p:spPr>
            <a:xfrm>
              <a:off x="3207150" y="23131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2265388178"/>
      </p:ext>
    </p:extLst>
  </p:cSld>
  <p:clrMapOvr>
    <a:masterClrMapping/>
  </p:clrMapOvr>
</p:sld>
</file>

<file path=ppt/theme/theme1.xml><?xml version="1.0" encoding="utf-8"?>
<a:theme xmlns:a="http://schemas.openxmlformats.org/drawingml/2006/main" name="Office Theme">
  <a:themeElements>
    <a:clrScheme name="Slidehelper - 002">
      <a:dk1>
        <a:sysClr val="windowText" lastClr="000000"/>
      </a:dk1>
      <a:lt1>
        <a:sysClr val="window" lastClr="FFFFFF"/>
      </a:lt1>
      <a:dk2>
        <a:srgbClr val="323232"/>
      </a:dk2>
      <a:lt2>
        <a:srgbClr val="E3DED1"/>
      </a:lt2>
      <a:accent1>
        <a:srgbClr val="05668D"/>
      </a:accent1>
      <a:accent2>
        <a:srgbClr val="028090"/>
      </a:accent2>
      <a:accent3>
        <a:srgbClr val="00A896"/>
      </a:accent3>
      <a:accent4>
        <a:srgbClr val="02C39A"/>
      </a:accent4>
      <a:accent5>
        <a:srgbClr val="F0F3BD"/>
      </a:accent5>
      <a:accent6>
        <a:srgbClr val="BFBFBF"/>
      </a:accent6>
      <a:hlink>
        <a:srgbClr val="05668D"/>
      </a:hlink>
      <a:folHlink>
        <a:srgbClr val="028090"/>
      </a:folHlink>
    </a:clrScheme>
    <a:fontScheme name="Custom 2">
      <a:majorFont>
        <a:latin typeface="Montserrat"/>
        <a:ea typeface=""/>
        <a:cs typeface=""/>
      </a:majorFont>
      <a:minorFont>
        <a:latin typeface="Ralew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743</TotalTime>
  <Words>1708</Words>
  <Application>Microsoft Office PowerPoint</Application>
  <PresentationFormat>Widescreen</PresentationFormat>
  <Paragraphs>241</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.SF NS Symbols Regular</vt:lpstr>
      <vt:lpstr>Arial</vt:lpstr>
      <vt:lpstr>Calibri</vt:lpstr>
      <vt:lpstr>Montserrat</vt:lpstr>
      <vt:lpstr>Raleway</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65</cp:revision>
  <dcterms:created xsi:type="dcterms:W3CDTF">2020-10-01T18:33:55Z</dcterms:created>
  <dcterms:modified xsi:type="dcterms:W3CDTF">2020-10-07T21:04:28Z</dcterms:modified>
</cp:coreProperties>
</file>