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0" d="100"/>
          <a:sy n="110" d="100"/>
        </p:scale>
        <p:origin x="21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B69B3-02B2-4DE5-BBD6-7E2EB99D259B}"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39518-0904-4C02-BFAD-007F40A87CAB}" type="slidenum">
              <a:rPr lang="en-US" smtClean="0"/>
              <a:t>‹#›</a:t>
            </a:fld>
            <a:endParaRPr lang="en-US"/>
          </a:p>
        </p:txBody>
      </p:sp>
    </p:spTree>
    <p:extLst>
      <p:ext uri="{BB962C8B-B14F-4D97-AF65-F5344CB8AC3E}">
        <p14:creationId xmlns:p14="http://schemas.microsoft.com/office/powerpoint/2010/main" val="56145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6DBDB2-6DDE-4DFB-81DC-2D72C94D7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9596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F455-DDB4-4DA1-9C8C-C3D39DD8DA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FBCFCC-24D8-47DA-AA1A-2A3A66E9E37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9E60A2-3C55-40E2-A636-09FD56A71E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58B06-A97E-4FAC-97BA-18BD75B5E9F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0DF7AF9-22FA-4829-84B6-FD9EA69BB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0708E-831E-4761-BA2D-ABAF601BFE7B}"/>
              </a:ext>
            </a:extLst>
          </p:cNvPr>
          <p:cNvSpPr>
            <a:spLocks noGrp="1"/>
          </p:cNvSpPr>
          <p:nvPr>
            <p:ph type="sldNum" sz="quarter" idx="12"/>
          </p:nvPr>
        </p:nvSpPr>
        <p:spPr>
          <a:xfrm>
            <a:off x="8610600" y="6356350"/>
            <a:ext cx="2743200" cy="365125"/>
          </a:xfrm>
          <a:prstGeom prst="rect">
            <a:avLst/>
          </a:prstGeom>
        </p:spPr>
        <p:txBody>
          <a:bodyPr/>
          <a:lstStyle/>
          <a:p>
            <a:fld id="{53791E3C-6386-49E9-967A-52BA325A6E1D}" type="slidenum">
              <a:rPr lang="en-US" smtClean="0"/>
              <a:t>‹#›</a:t>
            </a:fld>
            <a:endParaRPr lang="en-US"/>
          </a:p>
        </p:txBody>
      </p:sp>
    </p:spTree>
    <p:extLst>
      <p:ext uri="{BB962C8B-B14F-4D97-AF65-F5344CB8AC3E}">
        <p14:creationId xmlns:p14="http://schemas.microsoft.com/office/powerpoint/2010/main" val="296465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17DE-8B50-4721-8DE3-7AC8F1A9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B694DC-067F-4609-9369-2BC08C5A30E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911E8-F459-4B97-8008-AE0FB79AA7A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5D25C64-0D86-4028-B76E-7F57326EF9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925CD6-7923-4694-94C9-9B99429FA7E3}"/>
              </a:ext>
            </a:extLst>
          </p:cNvPr>
          <p:cNvSpPr>
            <a:spLocks noGrp="1"/>
          </p:cNvSpPr>
          <p:nvPr>
            <p:ph type="sldNum" sz="quarter" idx="12"/>
          </p:nvPr>
        </p:nvSpPr>
        <p:spPr>
          <a:xfrm>
            <a:off x="8610600" y="6356350"/>
            <a:ext cx="2743200" cy="365125"/>
          </a:xfrm>
          <a:prstGeom prst="rect">
            <a:avLst/>
          </a:prstGeom>
        </p:spPr>
        <p:txBody>
          <a:bodyPr/>
          <a:lstStyle/>
          <a:p>
            <a:fld id="{53791E3C-6386-49E9-967A-52BA325A6E1D}" type="slidenum">
              <a:rPr lang="en-US" smtClean="0"/>
              <a:t>‹#›</a:t>
            </a:fld>
            <a:endParaRPr lang="en-US"/>
          </a:p>
        </p:txBody>
      </p:sp>
    </p:spTree>
    <p:extLst>
      <p:ext uri="{BB962C8B-B14F-4D97-AF65-F5344CB8AC3E}">
        <p14:creationId xmlns:p14="http://schemas.microsoft.com/office/powerpoint/2010/main" val="102784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9523A-B904-4516-83E2-B84978CAECF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F9657-50BC-49D7-8A1A-4C2813E246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717A-464D-4FB6-9D4C-57C935C9BE2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94C2975-6FA2-49FB-93C2-06438EB0B1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208FD0-AFD7-481C-83BE-8B33E2DF0119}"/>
              </a:ext>
            </a:extLst>
          </p:cNvPr>
          <p:cNvSpPr>
            <a:spLocks noGrp="1"/>
          </p:cNvSpPr>
          <p:nvPr>
            <p:ph type="sldNum" sz="quarter" idx="12"/>
          </p:nvPr>
        </p:nvSpPr>
        <p:spPr>
          <a:xfrm>
            <a:off x="8610600" y="6356350"/>
            <a:ext cx="2743200" cy="365125"/>
          </a:xfrm>
          <a:prstGeom prst="rect">
            <a:avLst/>
          </a:prstGeom>
        </p:spPr>
        <p:txBody>
          <a:bodyPr/>
          <a:lstStyle/>
          <a:p>
            <a:fld id="{53791E3C-6386-49E9-967A-52BA325A6E1D}" type="slidenum">
              <a:rPr lang="en-US" smtClean="0"/>
              <a:t>‹#›</a:t>
            </a:fld>
            <a:endParaRPr lang="en-US"/>
          </a:p>
        </p:txBody>
      </p:sp>
    </p:spTree>
    <p:extLst>
      <p:ext uri="{BB962C8B-B14F-4D97-AF65-F5344CB8AC3E}">
        <p14:creationId xmlns:p14="http://schemas.microsoft.com/office/powerpoint/2010/main" val="42753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D038422-A30D-424C-8E0B-36501914F7A5}"/>
              </a:ext>
            </a:extLst>
          </p:cNvPr>
          <p:cNvSpPr>
            <a:spLocks noGrp="1"/>
          </p:cNvSpPr>
          <p:nvPr>
            <p:ph type="pic" sz="quarter" idx="13"/>
          </p:nvPr>
        </p:nvSpPr>
        <p:spPr>
          <a:xfrm>
            <a:off x="666779" y="1575683"/>
            <a:ext cx="4094784" cy="3706634"/>
          </a:xfrm>
          <a:custGeom>
            <a:avLst/>
            <a:gdLst>
              <a:gd name="connsiteX0" fmla="*/ 0 w 4094784"/>
              <a:gd name="connsiteY0" fmla="*/ 0 h 3706634"/>
              <a:gd name="connsiteX1" fmla="*/ 4094784 w 4094784"/>
              <a:gd name="connsiteY1" fmla="*/ 0 h 3706634"/>
              <a:gd name="connsiteX2" fmla="*/ 4094784 w 4094784"/>
              <a:gd name="connsiteY2" fmla="*/ 3706634 h 3706634"/>
              <a:gd name="connsiteX3" fmla="*/ 0 w 4094784"/>
              <a:gd name="connsiteY3" fmla="*/ 3706634 h 3706634"/>
            </a:gdLst>
            <a:ahLst/>
            <a:cxnLst>
              <a:cxn ang="0">
                <a:pos x="connsiteX0" y="connsiteY0"/>
              </a:cxn>
              <a:cxn ang="0">
                <a:pos x="connsiteX1" y="connsiteY1"/>
              </a:cxn>
              <a:cxn ang="0">
                <a:pos x="connsiteX2" y="connsiteY2"/>
              </a:cxn>
              <a:cxn ang="0">
                <a:pos x="connsiteX3" y="connsiteY3"/>
              </a:cxn>
            </a:cxnLst>
            <a:rect l="l" t="t" r="r" b="b"/>
            <a:pathLst>
              <a:path w="4094784" h="3706634">
                <a:moveTo>
                  <a:pt x="0" y="0"/>
                </a:moveTo>
                <a:lnTo>
                  <a:pt x="4094784" y="0"/>
                </a:lnTo>
                <a:lnTo>
                  <a:pt x="4094784" y="3706634"/>
                </a:lnTo>
                <a:lnTo>
                  <a:pt x="0" y="3706634"/>
                </a:lnTo>
                <a:close/>
              </a:path>
            </a:pathLst>
          </a:custGeom>
        </p:spPr>
        <p:txBody>
          <a:bodyPr wrap="square">
            <a:noAutofit/>
          </a:bodyPr>
          <a:lstStyle/>
          <a:p>
            <a:endParaRPr lang="en-US"/>
          </a:p>
        </p:txBody>
      </p:sp>
      <p:sp>
        <p:nvSpPr>
          <p:cNvPr id="6" name="Slide Number Placeholder 5">
            <a:extLst>
              <a:ext uri="{FF2B5EF4-FFF2-40B4-BE49-F238E27FC236}">
                <a16:creationId xmlns:a16="http://schemas.microsoft.com/office/drawing/2014/main" id="{84A1C7D7-0788-4F74-B1AA-730F9AEBCF2F}"/>
              </a:ext>
            </a:extLst>
          </p:cNvPr>
          <p:cNvSpPr>
            <a:spLocks noGrp="1"/>
          </p:cNvSpPr>
          <p:nvPr>
            <p:ph type="sldNum" sz="quarter" idx="12"/>
          </p:nvPr>
        </p:nvSpPr>
        <p:spPr>
          <a:xfrm>
            <a:off x="11456124" y="6304098"/>
            <a:ext cx="511629" cy="365125"/>
          </a:xfrm>
          <a:prstGeom prst="rect">
            <a:avLst/>
          </a:prstGeom>
          <a:noFill/>
        </p:spPr>
        <p:txBody>
          <a:bodyPr/>
          <a:lstStyle>
            <a:lvl1pPr>
              <a:defRPr sz="2000" b="1">
                <a:solidFill>
                  <a:srgbClr val="002060"/>
                </a:solidFill>
              </a:defRPr>
            </a:lvl1pPr>
          </a:lstStyle>
          <a:p>
            <a:fld id="{53791E3C-6386-49E9-967A-52BA325A6E1D}" type="slidenum">
              <a:rPr lang="en-US" smtClean="0"/>
              <a:pPr/>
              <a:t>‹#›</a:t>
            </a:fld>
            <a:endParaRPr lang="en-US" dirty="0"/>
          </a:p>
        </p:txBody>
      </p:sp>
    </p:spTree>
    <p:extLst>
      <p:ext uri="{BB962C8B-B14F-4D97-AF65-F5344CB8AC3E}">
        <p14:creationId xmlns:p14="http://schemas.microsoft.com/office/powerpoint/2010/main" val="257689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307A-7C47-4C2D-B879-8C7310D7170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884A1-393D-4F8E-8BD6-2C5DCDD1AF4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A284FF-9A4D-432A-82C8-FE085B1E59E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658FEE0-2FAB-4CE7-BE85-6A8F40B2C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0F6392-616A-4664-AC0B-29E393474B66}"/>
              </a:ext>
            </a:extLst>
          </p:cNvPr>
          <p:cNvSpPr>
            <a:spLocks noGrp="1"/>
          </p:cNvSpPr>
          <p:nvPr>
            <p:ph type="sldNum" sz="quarter" idx="12"/>
          </p:nvPr>
        </p:nvSpPr>
        <p:spPr>
          <a:xfrm>
            <a:off x="8610600" y="6356350"/>
            <a:ext cx="2743200" cy="365125"/>
          </a:xfrm>
          <a:prstGeom prst="rect">
            <a:avLst/>
          </a:prstGeom>
        </p:spPr>
        <p:txBody>
          <a:bodyPr/>
          <a:lstStyle/>
          <a:p>
            <a:fld id="{53791E3C-6386-49E9-967A-52BA325A6E1D}" type="slidenum">
              <a:rPr lang="en-US" smtClean="0"/>
              <a:t>‹#›</a:t>
            </a:fld>
            <a:endParaRPr lang="en-US"/>
          </a:p>
        </p:txBody>
      </p:sp>
    </p:spTree>
    <p:extLst>
      <p:ext uri="{BB962C8B-B14F-4D97-AF65-F5344CB8AC3E}">
        <p14:creationId xmlns:p14="http://schemas.microsoft.com/office/powerpoint/2010/main" val="153302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46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86B2C728-4BB7-4994-BDE8-2A85FC0DE310}"/>
              </a:ext>
            </a:extLst>
          </p:cNvPr>
          <p:cNvSpPr>
            <a:spLocks noGrp="1"/>
          </p:cNvSpPr>
          <p:nvPr>
            <p:ph type="pic" sz="quarter" idx="11"/>
          </p:nvPr>
        </p:nvSpPr>
        <p:spPr>
          <a:xfrm>
            <a:off x="5297296" y="2298605"/>
            <a:ext cx="1990852" cy="1995678"/>
          </a:xfrm>
          <a:custGeom>
            <a:avLst/>
            <a:gdLst>
              <a:gd name="connsiteX0" fmla="*/ 993013 w 1990852"/>
              <a:gd name="connsiteY0" fmla="*/ 0 h 1995678"/>
              <a:gd name="connsiteX1" fmla="*/ 1990852 w 1990852"/>
              <a:gd name="connsiteY1" fmla="*/ 997839 h 1995678"/>
              <a:gd name="connsiteX2" fmla="*/ 993013 w 1990852"/>
              <a:gd name="connsiteY2" fmla="*/ 1995678 h 1995678"/>
              <a:gd name="connsiteX3" fmla="*/ 326 w 1990852"/>
              <a:gd name="connsiteY3" fmla="*/ 1099862 h 1995678"/>
              <a:gd name="connsiteX4" fmla="*/ 0 w 1990852"/>
              <a:gd name="connsiteY4" fmla="*/ 1093412 h 1995678"/>
              <a:gd name="connsiteX5" fmla="*/ 0 w 1990852"/>
              <a:gd name="connsiteY5" fmla="*/ 902267 h 1995678"/>
              <a:gd name="connsiteX6" fmla="*/ 326 w 1990852"/>
              <a:gd name="connsiteY6" fmla="*/ 895816 h 1995678"/>
              <a:gd name="connsiteX7" fmla="*/ 993013 w 1990852"/>
              <a:gd name="connsiteY7" fmla="*/ 0 h 199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852" h="1995678">
                <a:moveTo>
                  <a:pt x="993013" y="0"/>
                </a:moveTo>
                <a:cubicBezTo>
                  <a:pt x="1544104" y="0"/>
                  <a:pt x="1990852" y="446748"/>
                  <a:pt x="1990852" y="997839"/>
                </a:cubicBezTo>
                <a:cubicBezTo>
                  <a:pt x="1990852" y="1548930"/>
                  <a:pt x="1544104" y="1995678"/>
                  <a:pt x="993013" y="1995678"/>
                </a:cubicBezTo>
                <a:cubicBezTo>
                  <a:pt x="476365" y="1995678"/>
                  <a:pt x="51425" y="1603029"/>
                  <a:pt x="326" y="1099862"/>
                </a:cubicBezTo>
                <a:lnTo>
                  <a:pt x="0" y="1093412"/>
                </a:lnTo>
                <a:lnTo>
                  <a:pt x="0" y="902267"/>
                </a:lnTo>
                <a:lnTo>
                  <a:pt x="326" y="895816"/>
                </a:lnTo>
                <a:cubicBezTo>
                  <a:pt x="51425" y="392650"/>
                  <a:pt x="476365" y="0"/>
                  <a:pt x="993013" y="0"/>
                </a:cubicBezTo>
                <a:close/>
              </a:path>
            </a:pathLst>
          </a:custGeom>
        </p:spPr>
        <p:txBody>
          <a:bodyPr wrap="square">
            <a:noAutofit/>
          </a:bodyPr>
          <a:lstStyle/>
          <a:p>
            <a:endParaRPr lang="en-US"/>
          </a:p>
        </p:txBody>
      </p:sp>
      <p:sp>
        <p:nvSpPr>
          <p:cNvPr id="46" name="Picture Placeholder 45">
            <a:extLst>
              <a:ext uri="{FF2B5EF4-FFF2-40B4-BE49-F238E27FC236}">
                <a16:creationId xmlns:a16="http://schemas.microsoft.com/office/drawing/2014/main" id="{72373041-707E-4AA4-8AFF-BFEFB8A00293}"/>
              </a:ext>
            </a:extLst>
          </p:cNvPr>
          <p:cNvSpPr>
            <a:spLocks noGrp="1"/>
          </p:cNvSpPr>
          <p:nvPr>
            <p:ph type="pic" sz="quarter" idx="12"/>
          </p:nvPr>
        </p:nvSpPr>
        <p:spPr>
          <a:xfrm>
            <a:off x="7469978" y="2298605"/>
            <a:ext cx="1990851" cy="1995678"/>
          </a:xfrm>
          <a:custGeom>
            <a:avLst/>
            <a:gdLst>
              <a:gd name="connsiteX0" fmla="*/ 993012 w 1990851"/>
              <a:gd name="connsiteY0" fmla="*/ 0 h 1995678"/>
              <a:gd name="connsiteX1" fmla="*/ 1990851 w 1990851"/>
              <a:gd name="connsiteY1" fmla="*/ 997839 h 1995678"/>
              <a:gd name="connsiteX2" fmla="*/ 993012 w 1990851"/>
              <a:gd name="connsiteY2" fmla="*/ 1995678 h 1995678"/>
              <a:gd name="connsiteX3" fmla="*/ 325 w 1990851"/>
              <a:gd name="connsiteY3" fmla="*/ 1099862 h 1995678"/>
              <a:gd name="connsiteX4" fmla="*/ 0 w 1990851"/>
              <a:gd name="connsiteY4" fmla="*/ 1093431 h 1995678"/>
              <a:gd name="connsiteX5" fmla="*/ 0 w 1990851"/>
              <a:gd name="connsiteY5" fmla="*/ 902247 h 1995678"/>
              <a:gd name="connsiteX6" fmla="*/ 325 w 1990851"/>
              <a:gd name="connsiteY6" fmla="*/ 895816 h 1995678"/>
              <a:gd name="connsiteX7" fmla="*/ 993012 w 1990851"/>
              <a:gd name="connsiteY7" fmla="*/ 0 h 199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0851" h="1995678">
                <a:moveTo>
                  <a:pt x="993012" y="0"/>
                </a:moveTo>
                <a:cubicBezTo>
                  <a:pt x="1544103" y="0"/>
                  <a:pt x="1990851" y="446748"/>
                  <a:pt x="1990851" y="997839"/>
                </a:cubicBezTo>
                <a:cubicBezTo>
                  <a:pt x="1990851" y="1548930"/>
                  <a:pt x="1544103" y="1995678"/>
                  <a:pt x="993012" y="1995678"/>
                </a:cubicBezTo>
                <a:cubicBezTo>
                  <a:pt x="476364" y="1995678"/>
                  <a:pt x="51424" y="1603029"/>
                  <a:pt x="325" y="1099862"/>
                </a:cubicBezTo>
                <a:lnTo>
                  <a:pt x="0" y="1093431"/>
                </a:lnTo>
                <a:lnTo>
                  <a:pt x="0" y="902247"/>
                </a:lnTo>
                <a:lnTo>
                  <a:pt x="325" y="895816"/>
                </a:lnTo>
                <a:cubicBezTo>
                  <a:pt x="51424" y="392650"/>
                  <a:pt x="476364" y="0"/>
                  <a:pt x="993012" y="0"/>
                </a:cubicBezTo>
                <a:close/>
              </a:path>
            </a:pathLst>
          </a:custGeom>
        </p:spPr>
        <p:txBody>
          <a:bodyPr wrap="square">
            <a:noAutofit/>
          </a:bodyPr>
          <a:lstStyle/>
          <a:p>
            <a:endParaRPr lang="en-US"/>
          </a:p>
        </p:txBody>
      </p:sp>
      <p:sp>
        <p:nvSpPr>
          <p:cNvPr id="47" name="Picture Placeholder 46">
            <a:extLst>
              <a:ext uri="{FF2B5EF4-FFF2-40B4-BE49-F238E27FC236}">
                <a16:creationId xmlns:a16="http://schemas.microsoft.com/office/drawing/2014/main" id="{A4F38756-B211-4A74-AD0B-D755985DEA6B}"/>
              </a:ext>
            </a:extLst>
          </p:cNvPr>
          <p:cNvSpPr>
            <a:spLocks noGrp="1"/>
          </p:cNvSpPr>
          <p:nvPr>
            <p:ph type="pic" sz="quarter" idx="13"/>
          </p:nvPr>
        </p:nvSpPr>
        <p:spPr>
          <a:xfrm>
            <a:off x="9642657" y="2298605"/>
            <a:ext cx="1995678" cy="1986790"/>
          </a:xfrm>
          <a:custGeom>
            <a:avLst/>
            <a:gdLst>
              <a:gd name="connsiteX0" fmla="*/ 871335 w 1995678"/>
              <a:gd name="connsiteY0" fmla="*/ 0 h 1986790"/>
              <a:gd name="connsiteX1" fmla="*/ 1124343 w 1995678"/>
              <a:gd name="connsiteY1" fmla="*/ 0 h 1986790"/>
              <a:gd name="connsiteX2" fmla="*/ 1198938 w 1995678"/>
              <a:gd name="connsiteY2" fmla="*/ 11385 h 1986790"/>
              <a:gd name="connsiteX3" fmla="*/ 1995678 w 1995678"/>
              <a:gd name="connsiteY3" fmla="*/ 988951 h 1986790"/>
              <a:gd name="connsiteX4" fmla="*/ 997839 w 1995678"/>
              <a:gd name="connsiteY4" fmla="*/ 1986790 h 1986790"/>
              <a:gd name="connsiteX5" fmla="*/ 0 w 1995678"/>
              <a:gd name="connsiteY5" fmla="*/ 988951 h 1986790"/>
              <a:gd name="connsiteX6" fmla="*/ 796740 w 1995678"/>
              <a:gd name="connsiteY6" fmla="*/ 11385 h 1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5678" h="1986790">
                <a:moveTo>
                  <a:pt x="871335" y="0"/>
                </a:moveTo>
                <a:lnTo>
                  <a:pt x="1124343" y="0"/>
                </a:lnTo>
                <a:lnTo>
                  <a:pt x="1198938" y="11385"/>
                </a:lnTo>
                <a:cubicBezTo>
                  <a:pt x="1653637" y="104430"/>
                  <a:pt x="1995678" y="506747"/>
                  <a:pt x="1995678" y="988951"/>
                </a:cubicBezTo>
                <a:cubicBezTo>
                  <a:pt x="1995678" y="1540042"/>
                  <a:pt x="1548930" y="1986790"/>
                  <a:pt x="997839" y="1986790"/>
                </a:cubicBezTo>
                <a:cubicBezTo>
                  <a:pt x="446748" y="1986790"/>
                  <a:pt x="0" y="1540042"/>
                  <a:pt x="0" y="988951"/>
                </a:cubicBezTo>
                <a:cubicBezTo>
                  <a:pt x="0" y="506747"/>
                  <a:pt x="342041" y="104430"/>
                  <a:pt x="796740" y="11385"/>
                </a:cubicBez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BF0039CC-5012-4441-AAEC-D6BEA9289E60}"/>
              </a:ext>
            </a:extLst>
          </p:cNvPr>
          <p:cNvSpPr>
            <a:spLocks noGrp="1"/>
          </p:cNvSpPr>
          <p:nvPr>
            <p:ph type="pic" sz="quarter" idx="10"/>
          </p:nvPr>
        </p:nvSpPr>
        <p:spPr>
          <a:xfrm>
            <a:off x="0" y="0"/>
            <a:ext cx="6294047" cy="6858000"/>
          </a:xfrm>
          <a:custGeom>
            <a:avLst/>
            <a:gdLst>
              <a:gd name="connsiteX0" fmla="*/ 0 w 6294047"/>
              <a:gd name="connsiteY0" fmla="*/ 0 h 6858000"/>
              <a:gd name="connsiteX1" fmla="*/ 6294047 w 6294047"/>
              <a:gd name="connsiteY1" fmla="*/ 0 h 6858000"/>
              <a:gd name="connsiteX2" fmla="*/ 3575736 w 6294047"/>
              <a:gd name="connsiteY2" fmla="*/ 6858000 h 6858000"/>
              <a:gd name="connsiteX3" fmla="*/ 0 w 62940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94047" h="6858000">
                <a:moveTo>
                  <a:pt x="0" y="0"/>
                </a:moveTo>
                <a:lnTo>
                  <a:pt x="6294047" y="0"/>
                </a:lnTo>
                <a:lnTo>
                  <a:pt x="3575736" y="6858000"/>
                </a:lnTo>
                <a:lnTo>
                  <a:pt x="0" y="6858000"/>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37128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AB8EF4-F4B1-47F9-9EBF-BD8B785038BF}"/>
              </a:ext>
            </a:extLst>
          </p:cNvPr>
          <p:cNvSpPr>
            <a:spLocks noGrp="1"/>
          </p:cNvSpPr>
          <p:nvPr>
            <p:ph type="pic" sz="quarter" idx="13"/>
          </p:nvPr>
        </p:nvSpPr>
        <p:spPr>
          <a:xfrm flipH="1">
            <a:off x="5897953" y="0"/>
            <a:ext cx="6294047" cy="6858000"/>
          </a:xfrm>
          <a:custGeom>
            <a:avLst/>
            <a:gdLst>
              <a:gd name="connsiteX0" fmla="*/ 0 w 6294047"/>
              <a:gd name="connsiteY0" fmla="*/ 0 h 6858000"/>
              <a:gd name="connsiteX1" fmla="*/ 6294047 w 6294047"/>
              <a:gd name="connsiteY1" fmla="*/ 0 h 6858000"/>
              <a:gd name="connsiteX2" fmla="*/ 3575736 w 6294047"/>
              <a:gd name="connsiteY2" fmla="*/ 6858000 h 6858000"/>
              <a:gd name="connsiteX3" fmla="*/ 0 w 62940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94047" h="6858000">
                <a:moveTo>
                  <a:pt x="0" y="0"/>
                </a:moveTo>
                <a:lnTo>
                  <a:pt x="6294047" y="0"/>
                </a:lnTo>
                <a:lnTo>
                  <a:pt x="3575736" y="6858000"/>
                </a:lnTo>
                <a:lnTo>
                  <a:pt x="0" y="6858000"/>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188907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AB8EF4-F4B1-47F9-9EBF-BD8B785038BF}"/>
              </a:ext>
            </a:extLst>
          </p:cNvPr>
          <p:cNvSpPr>
            <a:spLocks noGrp="1"/>
          </p:cNvSpPr>
          <p:nvPr>
            <p:ph type="pic" sz="quarter" idx="13"/>
          </p:nvPr>
        </p:nvSpPr>
        <p:spPr>
          <a:xfrm>
            <a:off x="0" y="0"/>
            <a:ext cx="6294047" cy="6858000"/>
          </a:xfrm>
          <a:custGeom>
            <a:avLst/>
            <a:gdLst>
              <a:gd name="connsiteX0" fmla="*/ 0 w 6294047"/>
              <a:gd name="connsiteY0" fmla="*/ 0 h 6858000"/>
              <a:gd name="connsiteX1" fmla="*/ 6294047 w 6294047"/>
              <a:gd name="connsiteY1" fmla="*/ 0 h 6858000"/>
              <a:gd name="connsiteX2" fmla="*/ 3575736 w 6294047"/>
              <a:gd name="connsiteY2" fmla="*/ 6858000 h 6858000"/>
              <a:gd name="connsiteX3" fmla="*/ 0 w 629404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94047" h="6858000">
                <a:moveTo>
                  <a:pt x="0" y="0"/>
                </a:moveTo>
                <a:lnTo>
                  <a:pt x="6294047" y="0"/>
                </a:lnTo>
                <a:lnTo>
                  <a:pt x="3575736" y="6858000"/>
                </a:lnTo>
                <a:lnTo>
                  <a:pt x="0" y="6858000"/>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374878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E1CA626-E616-4CBA-9591-AA24D638CCC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18553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637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60"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4.jp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9B9699-D515-44CD-91B8-8A33D798F0F7}"/>
              </a:ext>
            </a:extLst>
          </p:cNvPr>
          <p:cNvSpPr/>
          <p:nvPr/>
        </p:nvSpPr>
        <p:spPr>
          <a:xfrm>
            <a:off x="0" y="2372139"/>
            <a:ext cx="6782819" cy="3763618"/>
          </a:xfrm>
          <a:prstGeom prst="rect">
            <a:avLst/>
          </a:prstGeom>
          <a:gradFill>
            <a:gsLst>
              <a:gs pos="0">
                <a:srgbClr val="002060">
                  <a:alpha val="13000"/>
                </a:srgbClr>
              </a:gs>
              <a:gs pos="19000">
                <a:srgbClr val="002060">
                  <a:alpha val="71000"/>
                </a:srgbClr>
              </a:gs>
              <a:gs pos="88000">
                <a:srgbClr val="002060">
                  <a:alpha val="67000"/>
                </a:srgbClr>
              </a:gs>
              <a:gs pos="100000">
                <a:srgbClr val="002060">
                  <a:alpha val="17000"/>
                </a:srgb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044F77-6A65-44CE-9649-8520334605BC}"/>
              </a:ext>
            </a:extLst>
          </p:cNvPr>
          <p:cNvSpPr txBox="1"/>
          <p:nvPr/>
        </p:nvSpPr>
        <p:spPr>
          <a:xfrm>
            <a:off x="408051" y="2991184"/>
            <a:ext cx="6374768" cy="1938992"/>
          </a:xfrm>
          <a:prstGeom prst="rect">
            <a:avLst/>
          </a:prstGeom>
          <a:noFill/>
        </p:spPr>
        <p:txBody>
          <a:bodyPr wrap="square" rtlCol="0" anchor="ctr">
            <a:spAutoFit/>
          </a:bodyPr>
          <a:lstStyle/>
          <a:p>
            <a:pPr algn="r"/>
            <a:r>
              <a:rPr lang="en-US" sz="6000" b="1" dirty="0">
                <a:solidFill>
                  <a:schemeClr val="bg1"/>
                </a:solidFill>
              </a:rPr>
              <a:t>Cardiology-Medical</a:t>
            </a:r>
            <a:endParaRPr lang="en-US" altLang="ko-KR" sz="6000" b="1" dirty="0">
              <a:solidFill>
                <a:schemeClr val="bg1"/>
              </a:solidFill>
              <a:cs typeface="Arial" pitchFamily="34" charset="0"/>
            </a:endParaRPr>
          </a:p>
          <a:p>
            <a:pPr algn="r"/>
            <a:r>
              <a:rPr lang="en-US" altLang="ko-KR" sz="6000" b="1" dirty="0">
                <a:solidFill>
                  <a:schemeClr val="bg1"/>
                </a:solidFill>
                <a:cs typeface="Arial" pitchFamily="34" charset="0"/>
              </a:rPr>
              <a:t>PPT Templates</a:t>
            </a:r>
            <a:endParaRPr lang="ko-KR" altLang="en-US" sz="6000" b="1" dirty="0">
              <a:solidFill>
                <a:schemeClr val="bg1"/>
              </a:solidFill>
              <a:cs typeface="Arial" pitchFamily="34" charset="0"/>
            </a:endParaRPr>
          </a:p>
        </p:txBody>
      </p:sp>
      <p:sp>
        <p:nvSpPr>
          <p:cNvPr id="6" name="TextBox 5">
            <a:extLst>
              <a:ext uri="{FF2B5EF4-FFF2-40B4-BE49-F238E27FC236}">
                <a16:creationId xmlns:a16="http://schemas.microsoft.com/office/drawing/2014/main" id="{2DDF5EE9-C56A-4388-B5A6-AED70D9E9C0D}"/>
              </a:ext>
            </a:extLst>
          </p:cNvPr>
          <p:cNvSpPr txBox="1"/>
          <p:nvPr/>
        </p:nvSpPr>
        <p:spPr>
          <a:xfrm>
            <a:off x="1613206" y="5314571"/>
            <a:ext cx="5169613" cy="400110"/>
          </a:xfrm>
          <a:prstGeom prst="rect">
            <a:avLst/>
          </a:prstGeom>
          <a:noFill/>
        </p:spPr>
        <p:txBody>
          <a:bodyPr wrap="square" rtlCol="0" anchor="ctr">
            <a:spAutoFit/>
          </a:bodyPr>
          <a:lstStyle/>
          <a:p>
            <a:pPr algn="r"/>
            <a:r>
              <a:rPr lang="en-US" altLang="ko-KR" sz="2000" dirty="0">
                <a:solidFill>
                  <a:schemeClr val="bg1"/>
                </a:solidFill>
                <a:cs typeface="Arial" pitchFamily="34" charset="0"/>
              </a:rPr>
              <a:t>Insert the Sub Title of Your Presentation</a:t>
            </a:r>
            <a:endParaRPr lang="ko-KR" altLang="en-US" sz="2000" dirty="0">
              <a:solidFill>
                <a:schemeClr val="bg1"/>
              </a:solidFill>
              <a:cs typeface="Arial" pitchFamily="34" charset="0"/>
            </a:endParaRPr>
          </a:p>
        </p:txBody>
      </p:sp>
      <p:grpSp>
        <p:nvGrpSpPr>
          <p:cNvPr id="14" name="Group 13">
            <a:extLst>
              <a:ext uri="{FF2B5EF4-FFF2-40B4-BE49-F238E27FC236}">
                <a16:creationId xmlns:a16="http://schemas.microsoft.com/office/drawing/2014/main" id="{831A1A81-51BC-4074-8AFD-8E65A98A77C9}"/>
              </a:ext>
            </a:extLst>
          </p:cNvPr>
          <p:cNvGrpSpPr/>
          <p:nvPr/>
        </p:nvGrpSpPr>
        <p:grpSpPr>
          <a:xfrm>
            <a:off x="7101508" y="3407657"/>
            <a:ext cx="131885" cy="1906915"/>
            <a:chOff x="7101508" y="3407657"/>
            <a:chExt cx="131885" cy="1906915"/>
          </a:xfrm>
        </p:grpSpPr>
        <p:sp>
          <p:nvSpPr>
            <p:cNvPr id="8" name="Rectangle 7">
              <a:extLst>
                <a:ext uri="{FF2B5EF4-FFF2-40B4-BE49-F238E27FC236}">
                  <a16:creationId xmlns:a16="http://schemas.microsoft.com/office/drawing/2014/main" id="{210DAE7B-4BAE-4760-ACBE-1267476E7623}"/>
                </a:ext>
              </a:extLst>
            </p:cNvPr>
            <p:cNvSpPr/>
            <p:nvPr/>
          </p:nvSpPr>
          <p:spPr>
            <a:xfrm>
              <a:off x="7101508" y="3407657"/>
              <a:ext cx="131885" cy="476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B2F2A5-EE4C-46DA-9094-FCE2169AEFC4}"/>
                </a:ext>
              </a:extLst>
            </p:cNvPr>
            <p:cNvSpPr/>
            <p:nvPr/>
          </p:nvSpPr>
          <p:spPr>
            <a:xfrm>
              <a:off x="7101508" y="4837843"/>
              <a:ext cx="131885" cy="4767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7A17B7-4DB1-4B28-AF60-CD31E01A4E3B}"/>
                </a:ext>
              </a:extLst>
            </p:cNvPr>
            <p:cNvSpPr/>
            <p:nvPr/>
          </p:nvSpPr>
          <p:spPr>
            <a:xfrm>
              <a:off x="7101508" y="3884386"/>
              <a:ext cx="131885" cy="4767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E8CD23-8037-4D79-98D8-273B2BDF04FD}"/>
                </a:ext>
              </a:extLst>
            </p:cNvPr>
            <p:cNvSpPr/>
            <p:nvPr/>
          </p:nvSpPr>
          <p:spPr>
            <a:xfrm>
              <a:off x="7101508" y="4361114"/>
              <a:ext cx="131885" cy="476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66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0744AF-4D30-476C-89AF-2449EF8C1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C6705E7-28EA-4C6D-AD0E-A93631569E43}"/>
              </a:ext>
            </a:extLst>
          </p:cNvPr>
          <p:cNvSpPr txBox="1"/>
          <p:nvPr/>
        </p:nvSpPr>
        <p:spPr>
          <a:xfrm>
            <a:off x="3368234" y="2644170"/>
            <a:ext cx="5455532" cy="1569660"/>
          </a:xfrm>
          <a:prstGeom prst="rect">
            <a:avLst/>
          </a:prstGeom>
          <a:noFill/>
        </p:spPr>
        <p:txBody>
          <a:bodyPr wrap="none" rtlCol="0" anchor="ctr">
            <a:spAutoFit/>
          </a:bodyPr>
          <a:lstStyle/>
          <a:p>
            <a:r>
              <a:rPr lang="en-US" sz="9600" b="1" dirty="0">
                <a:solidFill>
                  <a:schemeClr val="bg1"/>
                </a:solidFill>
                <a:cs typeface="Arial" pitchFamily="34" charset="0"/>
              </a:rPr>
              <a:t>Thank You</a:t>
            </a:r>
          </a:p>
        </p:txBody>
      </p:sp>
    </p:spTree>
    <p:extLst>
      <p:ext uri="{BB962C8B-B14F-4D97-AF65-F5344CB8AC3E}">
        <p14:creationId xmlns:p14="http://schemas.microsoft.com/office/powerpoint/2010/main" val="2901969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2060">
                <a:alpha val="58000"/>
              </a:srgbClr>
            </a:gs>
            <a:gs pos="19000">
              <a:srgbClr val="002060">
                <a:alpha val="77000"/>
              </a:srgbClr>
            </a:gs>
            <a:gs pos="88000">
              <a:srgbClr val="002060">
                <a:alpha val="81000"/>
              </a:srgbClr>
            </a:gs>
            <a:gs pos="100000">
              <a:srgbClr val="002060">
                <a:alpha val="48000"/>
              </a:srgb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8B6E98-9F83-40E2-A58A-DDFAF335C25D}"/>
              </a:ext>
            </a:extLst>
          </p:cNvPr>
          <p:cNvSpPr txBox="1"/>
          <p:nvPr/>
        </p:nvSpPr>
        <p:spPr>
          <a:xfrm>
            <a:off x="6887914" y="2382100"/>
            <a:ext cx="4661840"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grpSp>
        <p:nvGrpSpPr>
          <p:cNvPr id="6" name="Group 5">
            <a:extLst>
              <a:ext uri="{FF2B5EF4-FFF2-40B4-BE49-F238E27FC236}">
                <a16:creationId xmlns:a16="http://schemas.microsoft.com/office/drawing/2014/main" id="{1AED5272-36BA-439B-A9D5-CF65CCE4FBCF}"/>
              </a:ext>
            </a:extLst>
          </p:cNvPr>
          <p:cNvGrpSpPr/>
          <p:nvPr/>
        </p:nvGrpSpPr>
        <p:grpSpPr>
          <a:xfrm>
            <a:off x="6112512" y="1699180"/>
            <a:ext cx="5419664" cy="777510"/>
            <a:chOff x="6102442" y="1483456"/>
            <a:chExt cx="5419664" cy="777510"/>
          </a:xfrm>
        </p:grpSpPr>
        <p:sp>
          <p:nvSpPr>
            <p:cNvPr id="7" name="TextBox 6">
              <a:extLst>
                <a:ext uri="{FF2B5EF4-FFF2-40B4-BE49-F238E27FC236}">
                  <a16:creationId xmlns:a16="http://schemas.microsoft.com/office/drawing/2014/main" id="{AF94C98D-EDBA-4F92-BDE4-FD5DEF8F9458}"/>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rgbClr val="00B0F0"/>
                  </a:solidFill>
                  <a:cs typeface="Arial" pitchFamily="34" charset="0"/>
                </a:rPr>
                <a:t>Contents</a:t>
              </a:r>
              <a:endParaRPr lang="ko-KR" altLang="en-US" sz="2700" b="1" dirty="0">
                <a:solidFill>
                  <a:srgbClr val="00B0F0"/>
                </a:solidFill>
                <a:cs typeface="Arial" pitchFamily="34" charset="0"/>
              </a:endParaRPr>
            </a:p>
          </p:txBody>
        </p:sp>
        <p:sp>
          <p:nvSpPr>
            <p:cNvPr id="8" name="TextBox 7">
              <a:extLst>
                <a:ext uri="{FF2B5EF4-FFF2-40B4-BE49-F238E27FC236}">
                  <a16:creationId xmlns:a16="http://schemas.microsoft.com/office/drawing/2014/main" id="{F2605742-DB7E-4989-A173-3DB1386107B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cs typeface="Arial" pitchFamily="34" charset="0"/>
                </a:rPr>
                <a:t>01</a:t>
              </a:r>
              <a:endParaRPr lang="ko-KR" altLang="en-US" sz="4400" b="1" dirty="0">
                <a:solidFill>
                  <a:srgbClr val="00B0F0"/>
                </a:solidFill>
                <a:cs typeface="Arial" pitchFamily="34" charset="0"/>
              </a:endParaRPr>
            </a:p>
          </p:txBody>
        </p:sp>
      </p:grpSp>
      <p:sp>
        <p:nvSpPr>
          <p:cNvPr id="9" name="TextBox 8">
            <a:extLst>
              <a:ext uri="{FF2B5EF4-FFF2-40B4-BE49-F238E27FC236}">
                <a16:creationId xmlns:a16="http://schemas.microsoft.com/office/drawing/2014/main" id="{66397C8A-E120-4F08-BE15-6BC5910F300A}"/>
              </a:ext>
            </a:extLst>
          </p:cNvPr>
          <p:cNvSpPr txBox="1"/>
          <p:nvPr/>
        </p:nvSpPr>
        <p:spPr>
          <a:xfrm>
            <a:off x="6887914" y="3521092"/>
            <a:ext cx="4661840"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grpSp>
        <p:nvGrpSpPr>
          <p:cNvPr id="10" name="Group 9">
            <a:extLst>
              <a:ext uri="{FF2B5EF4-FFF2-40B4-BE49-F238E27FC236}">
                <a16:creationId xmlns:a16="http://schemas.microsoft.com/office/drawing/2014/main" id="{1786C8C0-12B7-4367-982F-2E99B18A8546}"/>
              </a:ext>
            </a:extLst>
          </p:cNvPr>
          <p:cNvGrpSpPr/>
          <p:nvPr/>
        </p:nvGrpSpPr>
        <p:grpSpPr>
          <a:xfrm>
            <a:off x="6112512" y="2838172"/>
            <a:ext cx="5419664" cy="777510"/>
            <a:chOff x="6102442" y="1483456"/>
            <a:chExt cx="5419664" cy="777510"/>
          </a:xfrm>
        </p:grpSpPr>
        <p:sp>
          <p:nvSpPr>
            <p:cNvPr id="11" name="TextBox 10">
              <a:extLst>
                <a:ext uri="{FF2B5EF4-FFF2-40B4-BE49-F238E27FC236}">
                  <a16:creationId xmlns:a16="http://schemas.microsoft.com/office/drawing/2014/main" id="{309E01FD-CA9E-4461-9BC8-E9B40CE19389}"/>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accent1">
                      <a:lumMod val="20000"/>
                      <a:lumOff val="80000"/>
                    </a:schemeClr>
                  </a:solidFill>
                  <a:cs typeface="Arial" pitchFamily="34" charset="0"/>
                </a:rPr>
                <a:t>Contents</a:t>
              </a:r>
              <a:endParaRPr lang="ko-KR" altLang="en-US" sz="2700" b="1" dirty="0">
                <a:solidFill>
                  <a:schemeClr val="accent1">
                    <a:lumMod val="20000"/>
                    <a:lumOff val="80000"/>
                  </a:schemeClr>
                </a:solidFill>
                <a:cs typeface="Arial" pitchFamily="34" charset="0"/>
              </a:endParaRPr>
            </a:p>
          </p:txBody>
        </p:sp>
        <p:sp>
          <p:nvSpPr>
            <p:cNvPr id="12" name="TextBox 11">
              <a:extLst>
                <a:ext uri="{FF2B5EF4-FFF2-40B4-BE49-F238E27FC236}">
                  <a16:creationId xmlns:a16="http://schemas.microsoft.com/office/drawing/2014/main" id="{A8990A37-16F1-4013-9DC4-BB0E36DEAB0A}"/>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accent1">
                      <a:lumMod val="20000"/>
                      <a:lumOff val="80000"/>
                    </a:schemeClr>
                  </a:solidFill>
                  <a:cs typeface="Arial" pitchFamily="34" charset="0"/>
                </a:rPr>
                <a:t>02</a:t>
              </a:r>
              <a:endParaRPr lang="ko-KR" altLang="en-US" sz="4400" b="1" dirty="0">
                <a:solidFill>
                  <a:schemeClr val="accent1">
                    <a:lumMod val="20000"/>
                    <a:lumOff val="80000"/>
                  </a:schemeClr>
                </a:solidFill>
                <a:cs typeface="Arial" pitchFamily="34" charset="0"/>
              </a:endParaRPr>
            </a:p>
          </p:txBody>
        </p:sp>
      </p:grpSp>
      <p:sp>
        <p:nvSpPr>
          <p:cNvPr id="13" name="TextBox 12">
            <a:extLst>
              <a:ext uri="{FF2B5EF4-FFF2-40B4-BE49-F238E27FC236}">
                <a16:creationId xmlns:a16="http://schemas.microsoft.com/office/drawing/2014/main" id="{59D103C0-B2BE-4726-91D3-CE1E67682E92}"/>
              </a:ext>
            </a:extLst>
          </p:cNvPr>
          <p:cNvSpPr txBox="1"/>
          <p:nvPr/>
        </p:nvSpPr>
        <p:spPr>
          <a:xfrm>
            <a:off x="6887914" y="4660084"/>
            <a:ext cx="4661840"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grpSp>
        <p:nvGrpSpPr>
          <p:cNvPr id="14" name="Group 13">
            <a:extLst>
              <a:ext uri="{FF2B5EF4-FFF2-40B4-BE49-F238E27FC236}">
                <a16:creationId xmlns:a16="http://schemas.microsoft.com/office/drawing/2014/main" id="{BBA06FA2-6DF8-4B2F-B41C-2B8C4D2B4515}"/>
              </a:ext>
            </a:extLst>
          </p:cNvPr>
          <p:cNvGrpSpPr/>
          <p:nvPr/>
        </p:nvGrpSpPr>
        <p:grpSpPr>
          <a:xfrm>
            <a:off x="6112512" y="3977164"/>
            <a:ext cx="5419664" cy="777510"/>
            <a:chOff x="6102442" y="1483456"/>
            <a:chExt cx="5419664" cy="777510"/>
          </a:xfrm>
        </p:grpSpPr>
        <p:sp>
          <p:nvSpPr>
            <p:cNvPr id="15" name="TextBox 14">
              <a:extLst>
                <a:ext uri="{FF2B5EF4-FFF2-40B4-BE49-F238E27FC236}">
                  <a16:creationId xmlns:a16="http://schemas.microsoft.com/office/drawing/2014/main" id="{4E0C8444-0B3F-4C14-9C13-0EADA22D2872}"/>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rgbClr val="00B0F0"/>
                  </a:solidFill>
                  <a:cs typeface="Arial" pitchFamily="34" charset="0"/>
                </a:rPr>
                <a:t>Contents</a:t>
              </a:r>
              <a:endParaRPr lang="ko-KR" altLang="en-US" sz="2700" b="1" dirty="0">
                <a:solidFill>
                  <a:srgbClr val="00B0F0"/>
                </a:solidFill>
                <a:cs typeface="Arial" pitchFamily="34" charset="0"/>
              </a:endParaRPr>
            </a:p>
          </p:txBody>
        </p:sp>
        <p:sp>
          <p:nvSpPr>
            <p:cNvPr id="16" name="TextBox 15">
              <a:extLst>
                <a:ext uri="{FF2B5EF4-FFF2-40B4-BE49-F238E27FC236}">
                  <a16:creationId xmlns:a16="http://schemas.microsoft.com/office/drawing/2014/main" id="{FACCB008-F2A4-4DD6-86F4-89A10882359E}"/>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cs typeface="Arial" pitchFamily="34" charset="0"/>
                </a:rPr>
                <a:t>03</a:t>
              </a:r>
              <a:endParaRPr lang="ko-KR" altLang="en-US" sz="4400" b="1" dirty="0">
                <a:solidFill>
                  <a:srgbClr val="00B0F0"/>
                </a:solidFill>
                <a:cs typeface="Arial" pitchFamily="34" charset="0"/>
              </a:endParaRPr>
            </a:p>
          </p:txBody>
        </p:sp>
      </p:grpSp>
      <p:sp>
        <p:nvSpPr>
          <p:cNvPr id="17" name="TextBox 16">
            <a:extLst>
              <a:ext uri="{FF2B5EF4-FFF2-40B4-BE49-F238E27FC236}">
                <a16:creationId xmlns:a16="http://schemas.microsoft.com/office/drawing/2014/main" id="{BCD61108-F4C1-446C-969F-00783D3D52A8}"/>
              </a:ext>
            </a:extLst>
          </p:cNvPr>
          <p:cNvSpPr txBox="1"/>
          <p:nvPr/>
        </p:nvSpPr>
        <p:spPr>
          <a:xfrm>
            <a:off x="6887914" y="5799076"/>
            <a:ext cx="4661840"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grpSp>
        <p:nvGrpSpPr>
          <p:cNvPr id="18" name="Group 17">
            <a:extLst>
              <a:ext uri="{FF2B5EF4-FFF2-40B4-BE49-F238E27FC236}">
                <a16:creationId xmlns:a16="http://schemas.microsoft.com/office/drawing/2014/main" id="{831D78EF-82FC-4BF7-8E44-27CF6C6D1B00}"/>
              </a:ext>
            </a:extLst>
          </p:cNvPr>
          <p:cNvGrpSpPr/>
          <p:nvPr/>
        </p:nvGrpSpPr>
        <p:grpSpPr>
          <a:xfrm>
            <a:off x="6112512" y="5116156"/>
            <a:ext cx="5419664" cy="777510"/>
            <a:chOff x="6102442" y="1483456"/>
            <a:chExt cx="5419664" cy="777510"/>
          </a:xfrm>
        </p:grpSpPr>
        <p:sp>
          <p:nvSpPr>
            <p:cNvPr id="19" name="TextBox 18">
              <a:extLst>
                <a:ext uri="{FF2B5EF4-FFF2-40B4-BE49-F238E27FC236}">
                  <a16:creationId xmlns:a16="http://schemas.microsoft.com/office/drawing/2014/main" id="{8B15BFBF-5CF3-4890-B4CE-9D10FC35A44F}"/>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accent1">
                      <a:lumMod val="20000"/>
                      <a:lumOff val="80000"/>
                    </a:schemeClr>
                  </a:solidFill>
                  <a:cs typeface="Arial" pitchFamily="34" charset="0"/>
                </a:rPr>
                <a:t>Contents</a:t>
              </a:r>
              <a:endParaRPr lang="ko-KR" altLang="en-US" sz="2700" b="1" dirty="0">
                <a:solidFill>
                  <a:schemeClr val="accent1">
                    <a:lumMod val="20000"/>
                    <a:lumOff val="80000"/>
                  </a:schemeClr>
                </a:solidFill>
                <a:cs typeface="Arial" pitchFamily="34" charset="0"/>
              </a:endParaRPr>
            </a:p>
          </p:txBody>
        </p:sp>
        <p:sp>
          <p:nvSpPr>
            <p:cNvPr id="20" name="TextBox 19">
              <a:extLst>
                <a:ext uri="{FF2B5EF4-FFF2-40B4-BE49-F238E27FC236}">
                  <a16:creationId xmlns:a16="http://schemas.microsoft.com/office/drawing/2014/main" id="{5CC42D63-1633-40FA-BA48-1AABDB58C1A8}"/>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accent1">
                      <a:lumMod val="20000"/>
                      <a:lumOff val="80000"/>
                    </a:schemeClr>
                  </a:solidFill>
                  <a:cs typeface="Arial" pitchFamily="34" charset="0"/>
                </a:rPr>
                <a:t>04</a:t>
              </a:r>
              <a:endParaRPr lang="ko-KR" altLang="en-US" sz="4400" b="1" dirty="0">
                <a:solidFill>
                  <a:schemeClr val="accent1">
                    <a:lumMod val="20000"/>
                    <a:lumOff val="80000"/>
                  </a:schemeClr>
                </a:solidFill>
                <a:cs typeface="Arial" pitchFamily="34" charset="0"/>
              </a:endParaRPr>
            </a:p>
          </p:txBody>
        </p:sp>
      </p:grpSp>
      <p:sp>
        <p:nvSpPr>
          <p:cNvPr id="21" name="TextBox 20">
            <a:extLst>
              <a:ext uri="{FF2B5EF4-FFF2-40B4-BE49-F238E27FC236}">
                <a16:creationId xmlns:a16="http://schemas.microsoft.com/office/drawing/2014/main" id="{FE2D32F6-62F4-4EE7-ABB7-B9CFDC263542}"/>
              </a:ext>
            </a:extLst>
          </p:cNvPr>
          <p:cNvSpPr txBox="1"/>
          <p:nvPr/>
        </p:nvSpPr>
        <p:spPr>
          <a:xfrm>
            <a:off x="6226812" y="408775"/>
            <a:ext cx="4989896" cy="923330"/>
          </a:xfrm>
          <a:prstGeom prst="rect">
            <a:avLst/>
          </a:prstGeom>
          <a:noFill/>
        </p:spPr>
        <p:txBody>
          <a:bodyPr wrap="square" rtlCol="0" anchor="ctr">
            <a:spAutoFit/>
          </a:bodyPr>
          <a:lstStyle/>
          <a:p>
            <a:r>
              <a:rPr lang="en-US" altLang="ko-KR" sz="5400" b="1" dirty="0">
                <a:solidFill>
                  <a:schemeClr val="bg1"/>
                </a:solidFill>
                <a:cs typeface="Arial" pitchFamily="34" charset="0"/>
              </a:rPr>
              <a:t>Agenda Style</a:t>
            </a:r>
            <a:endParaRPr lang="ko-KR" altLang="en-US" sz="5400" b="1" dirty="0">
              <a:solidFill>
                <a:schemeClr val="bg1"/>
              </a:solidFill>
              <a:cs typeface="Arial" pitchFamily="34" charset="0"/>
            </a:endParaRPr>
          </a:p>
        </p:txBody>
      </p:sp>
      <p:grpSp>
        <p:nvGrpSpPr>
          <p:cNvPr id="33" name="Group 32">
            <a:extLst>
              <a:ext uri="{FF2B5EF4-FFF2-40B4-BE49-F238E27FC236}">
                <a16:creationId xmlns:a16="http://schemas.microsoft.com/office/drawing/2014/main" id="{3DB5E336-B567-4951-ACAD-F319BC5EB96E}"/>
              </a:ext>
            </a:extLst>
          </p:cNvPr>
          <p:cNvGrpSpPr/>
          <p:nvPr/>
        </p:nvGrpSpPr>
        <p:grpSpPr>
          <a:xfrm>
            <a:off x="5727938" y="2333325"/>
            <a:ext cx="131885" cy="1906915"/>
            <a:chOff x="7101508" y="3407657"/>
            <a:chExt cx="131885" cy="1906915"/>
          </a:xfrm>
        </p:grpSpPr>
        <p:sp>
          <p:nvSpPr>
            <p:cNvPr id="34" name="Rectangle 33">
              <a:extLst>
                <a:ext uri="{FF2B5EF4-FFF2-40B4-BE49-F238E27FC236}">
                  <a16:creationId xmlns:a16="http://schemas.microsoft.com/office/drawing/2014/main" id="{D7FFCCF0-781E-477B-A13C-6BC7CAF6E22C}"/>
                </a:ext>
              </a:extLst>
            </p:cNvPr>
            <p:cNvSpPr/>
            <p:nvPr/>
          </p:nvSpPr>
          <p:spPr>
            <a:xfrm>
              <a:off x="7101508" y="3407657"/>
              <a:ext cx="131885" cy="476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19EA86F-80A7-4545-813F-F430BE1649F3}"/>
                </a:ext>
              </a:extLst>
            </p:cNvPr>
            <p:cNvSpPr/>
            <p:nvPr/>
          </p:nvSpPr>
          <p:spPr>
            <a:xfrm>
              <a:off x="7101508" y="4837843"/>
              <a:ext cx="131885" cy="4767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0731DE7-F5DC-4A69-B556-FC93D0FC67B9}"/>
                </a:ext>
              </a:extLst>
            </p:cNvPr>
            <p:cNvSpPr/>
            <p:nvPr/>
          </p:nvSpPr>
          <p:spPr>
            <a:xfrm>
              <a:off x="7101508" y="3884386"/>
              <a:ext cx="131885" cy="4767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31D0A5-3973-46CC-AAA6-2208CCCB10CB}"/>
                </a:ext>
              </a:extLst>
            </p:cNvPr>
            <p:cNvSpPr/>
            <p:nvPr/>
          </p:nvSpPr>
          <p:spPr>
            <a:xfrm>
              <a:off x="7101508" y="4361114"/>
              <a:ext cx="131885" cy="4767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Placeholder 45">
            <a:extLst>
              <a:ext uri="{FF2B5EF4-FFF2-40B4-BE49-F238E27FC236}">
                <a16:creationId xmlns:a16="http://schemas.microsoft.com/office/drawing/2014/main" id="{08BCC71A-8DE2-408B-BA9F-12FC39F3AE3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 b="11"/>
          <a:stretch>
            <a:fillRect/>
          </a:stretch>
        </p:blipFill>
        <p:spPr/>
      </p:pic>
    </p:spTree>
    <p:extLst>
      <p:ext uri="{BB962C8B-B14F-4D97-AF65-F5344CB8AC3E}">
        <p14:creationId xmlns:p14="http://schemas.microsoft.com/office/powerpoint/2010/main" val="2551249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Placeholder 47">
            <a:extLst>
              <a:ext uri="{FF2B5EF4-FFF2-40B4-BE49-F238E27FC236}">
                <a16:creationId xmlns:a16="http://schemas.microsoft.com/office/drawing/2014/main" id="{8A901C4C-A4E5-43A6-8232-B18B9022375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206" b="10206"/>
          <a:stretch>
            <a:fillRect/>
          </a:stretch>
        </p:blipFill>
        <p:spPr/>
      </p:pic>
      <p:sp>
        <p:nvSpPr>
          <p:cNvPr id="34" name="TextBox 33">
            <a:extLst>
              <a:ext uri="{FF2B5EF4-FFF2-40B4-BE49-F238E27FC236}">
                <a16:creationId xmlns:a16="http://schemas.microsoft.com/office/drawing/2014/main" id="{C826839C-3D3F-4B71-8F67-BA3382D5B654}"/>
              </a:ext>
            </a:extLst>
          </p:cNvPr>
          <p:cNvSpPr txBox="1"/>
          <p:nvPr/>
        </p:nvSpPr>
        <p:spPr>
          <a:xfrm>
            <a:off x="164" y="783782"/>
            <a:ext cx="12192001" cy="923330"/>
          </a:xfrm>
          <a:prstGeom prst="rect">
            <a:avLst/>
          </a:prstGeom>
          <a:noFill/>
        </p:spPr>
        <p:txBody>
          <a:bodyPr wrap="square" rtlCol="0" anchor="ctr">
            <a:spAutoFit/>
          </a:bodyPr>
          <a:lstStyle/>
          <a:p>
            <a:pPr algn="ctr"/>
            <a:r>
              <a:rPr lang="en-US" altLang="ko-KR" sz="5400" dirty="0">
                <a:solidFill>
                  <a:srgbClr val="002060"/>
                </a:solidFill>
                <a:cs typeface="Arial" pitchFamily="34" charset="0"/>
              </a:rPr>
              <a:t>Section Break</a:t>
            </a:r>
            <a:endParaRPr lang="ko-KR" altLang="en-US" sz="5400" dirty="0">
              <a:solidFill>
                <a:srgbClr val="002060"/>
              </a:solidFill>
              <a:cs typeface="Arial" pitchFamily="34" charset="0"/>
            </a:endParaRPr>
          </a:p>
        </p:txBody>
      </p:sp>
      <p:sp>
        <p:nvSpPr>
          <p:cNvPr id="36" name="TextBox 35">
            <a:extLst>
              <a:ext uri="{FF2B5EF4-FFF2-40B4-BE49-F238E27FC236}">
                <a16:creationId xmlns:a16="http://schemas.microsoft.com/office/drawing/2014/main" id="{27AF44F8-66C3-48C4-A0E1-9BBA8D6717F1}"/>
              </a:ext>
            </a:extLst>
          </p:cNvPr>
          <p:cNvSpPr txBox="1"/>
          <p:nvPr/>
        </p:nvSpPr>
        <p:spPr>
          <a:xfrm>
            <a:off x="146" y="1630532"/>
            <a:ext cx="12191854" cy="379656"/>
          </a:xfrm>
          <a:prstGeom prst="rect">
            <a:avLst/>
          </a:prstGeom>
          <a:noFill/>
        </p:spPr>
        <p:txBody>
          <a:bodyPr wrap="square" rtlCol="0" anchor="ctr">
            <a:spAutoFit/>
          </a:bodyPr>
          <a:lstStyle/>
          <a:p>
            <a:pPr algn="ctr"/>
            <a:r>
              <a:rPr lang="en-US" altLang="ko-KR" sz="1867" dirty="0">
                <a:solidFill>
                  <a:srgbClr val="002060"/>
                </a:solidFill>
                <a:cs typeface="Arial" pitchFamily="34" charset="0"/>
              </a:rPr>
              <a:t>Insert the Sub Title of Your Presentation</a:t>
            </a:r>
            <a:endParaRPr lang="ko-KR" altLang="en-US" sz="1867" dirty="0">
              <a:solidFill>
                <a:srgbClr val="002060"/>
              </a:solidFill>
              <a:cs typeface="Arial" pitchFamily="34" charset="0"/>
            </a:endParaRPr>
          </a:p>
        </p:txBody>
      </p:sp>
    </p:spTree>
    <p:extLst>
      <p:ext uri="{BB962C8B-B14F-4D97-AF65-F5344CB8AC3E}">
        <p14:creationId xmlns:p14="http://schemas.microsoft.com/office/powerpoint/2010/main" val="14160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64B9644B-7D21-4437-AD7E-4D806F5E6A8C}"/>
              </a:ext>
            </a:extLst>
          </p:cNvPr>
          <p:cNvSpPr/>
          <p:nvPr/>
        </p:nvSpPr>
        <p:spPr>
          <a:xfrm>
            <a:off x="3613637" y="0"/>
            <a:ext cx="8578363" cy="6858000"/>
          </a:xfrm>
          <a:custGeom>
            <a:avLst/>
            <a:gdLst>
              <a:gd name="connsiteX0" fmla="*/ 3173866 w 8630635"/>
              <a:gd name="connsiteY0" fmla="*/ 0 h 6858000"/>
              <a:gd name="connsiteX1" fmla="*/ 8630635 w 8630635"/>
              <a:gd name="connsiteY1" fmla="*/ 0 h 6858000"/>
              <a:gd name="connsiteX2" fmla="*/ 8630635 w 8630635"/>
              <a:gd name="connsiteY2" fmla="*/ 6858000 h 6858000"/>
              <a:gd name="connsiteX3" fmla="*/ 0 w 8630635"/>
              <a:gd name="connsiteY3" fmla="*/ 6858000 h 6858000"/>
              <a:gd name="connsiteX0" fmla="*/ 2958674 w 8630635"/>
              <a:gd name="connsiteY0" fmla="*/ 0 h 6858000"/>
              <a:gd name="connsiteX1" fmla="*/ 8630635 w 8630635"/>
              <a:gd name="connsiteY1" fmla="*/ 0 h 6858000"/>
              <a:gd name="connsiteX2" fmla="*/ 8630635 w 8630635"/>
              <a:gd name="connsiteY2" fmla="*/ 6858000 h 6858000"/>
              <a:gd name="connsiteX3" fmla="*/ 0 w 8630635"/>
              <a:gd name="connsiteY3" fmla="*/ 6858000 h 6858000"/>
              <a:gd name="connsiteX4" fmla="*/ 2958674 w 8630635"/>
              <a:gd name="connsiteY4" fmla="*/ 0 h 6858000"/>
              <a:gd name="connsiteX0" fmla="*/ 2872597 w 8630635"/>
              <a:gd name="connsiteY0" fmla="*/ 0 h 6858000"/>
              <a:gd name="connsiteX1" fmla="*/ 8630635 w 8630635"/>
              <a:gd name="connsiteY1" fmla="*/ 0 h 6858000"/>
              <a:gd name="connsiteX2" fmla="*/ 8630635 w 8630635"/>
              <a:gd name="connsiteY2" fmla="*/ 6858000 h 6858000"/>
              <a:gd name="connsiteX3" fmla="*/ 0 w 8630635"/>
              <a:gd name="connsiteY3" fmla="*/ 6858000 h 6858000"/>
              <a:gd name="connsiteX4" fmla="*/ 2872597 w 8630635"/>
              <a:gd name="connsiteY4" fmla="*/ 0 h 6858000"/>
              <a:gd name="connsiteX0" fmla="*/ 2640190 w 8398228"/>
              <a:gd name="connsiteY0" fmla="*/ 0 h 6858000"/>
              <a:gd name="connsiteX1" fmla="*/ 8398228 w 8398228"/>
              <a:gd name="connsiteY1" fmla="*/ 0 h 6858000"/>
              <a:gd name="connsiteX2" fmla="*/ 8398228 w 8398228"/>
              <a:gd name="connsiteY2" fmla="*/ 6858000 h 6858000"/>
              <a:gd name="connsiteX3" fmla="*/ 0 w 8398228"/>
              <a:gd name="connsiteY3" fmla="*/ 6849208 h 6858000"/>
              <a:gd name="connsiteX4" fmla="*/ 2640190 w 8398228"/>
              <a:gd name="connsiteY4" fmla="*/ 0 h 6858000"/>
              <a:gd name="connsiteX0" fmla="*/ 2640190 w 8398228"/>
              <a:gd name="connsiteY0" fmla="*/ 0 h 6858000"/>
              <a:gd name="connsiteX1" fmla="*/ 8398228 w 8398228"/>
              <a:gd name="connsiteY1" fmla="*/ 0 h 6858000"/>
              <a:gd name="connsiteX2" fmla="*/ 8398228 w 8398228"/>
              <a:gd name="connsiteY2" fmla="*/ 6858000 h 6858000"/>
              <a:gd name="connsiteX3" fmla="*/ 0 w 8398228"/>
              <a:gd name="connsiteY3" fmla="*/ 6849208 h 6858000"/>
              <a:gd name="connsiteX4" fmla="*/ 2640190 w 8398228"/>
              <a:gd name="connsiteY4" fmla="*/ 0 h 6858000"/>
              <a:gd name="connsiteX0" fmla="*/ 2640190 w 8398228"/>
              <a:gd name="connsiteY0" fmla="*/ 0 h 6858000"/>
              <a:gd name="connsiteX1" fmla="*/ 8398228 w 8398228"/>
              <a:gd name="connsiteY1" fmla="*/ 0 h 6858000"/>
              <a:gd name="connsiteX2" fmla="*/ 8398228 w 8398228"/>
              <a:gd name="connsiteY2" fmla="*/ 6858000 h 6858000"/>
              <a:gd name="connsiteX3" fmla="*/ 0 w 8398228"/>
              <a:gd name="connsiteY3" fmla="*/ 6849208 h 6858000"/>
              <a:gd name="connsiteX4" fmla="*/ 2640190 w 8398228"/>
              <a:gd name="connsiteY4" fmla="*/ 0 h 6858000"/>
              <a:gd name="connsiteX0" fmla="*/ 2640190 w 8398228"/>
              <a:gd name="connsiteY0" fmla="*/ 0 h 6858000"/>
              <a:gd name="connsiteX1" fmla="*/ 8398228 w 8398228"/>
              <a:gd name="connsiteY1" fmla="*/ 0 h 6858000"/>
              <a:gd name="connsiteX2" fmla="*/ 8398228 w 8398228"/>
              <a:gd name="connsiteY2" fmla="*/ 6858000 h 6858000"/>
              <a:gd name="connsiteX3" fmla="*/ 0 w 8398228"/>
              <a:gd name="connsiteY3" fmla="*/ 6849208 h 6858000"/>
              <a:gd name="connsiteX4" fmla="*/ 2640190 w 839822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8228" h="6858000">
                <a:moveTo>
                  <a:pt x="2640190" y="0"/>
                </a:moveTo>
                <a:lnTo>
                  <a:pt x="8398228" y="0"/>
                </a:lnTo>
                <a:lnTo>
                  <a:pt x="8398228" y="6858000"/>
                </a:lnTo>
                <a:lnTo>
                  <a:pt x="0" y="6849208"/>
                </a:lnTo>
                <a:cubicBezTo>
                  <a:pt x="894408" y="4475285"/>
                  <a:pt x="1676920" y="2479430"/>
                  <a:pt x="2640190" y="0"/>
                </a:cubicBezTo>
                <a:close/>
              </a:path>
            </a:pathLst>
          </a:custGeom>
          <a:solidFill>
            <a:srgbClr val="00206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08815AE-164E-42E1-8A95-006679BB3CE4}"/>
              </a:ext>
            </a:extLst>
          </p:cNvPr>
          <p:cNvSpPr/>
          <p:nvPr/>
        </p:nvSpPr>
        <p:spPr>
          <a:xfrm>
            <a:off x="7476137" y="2298699"/>
            <a:ext cx="1995678" cy="199567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8D07591-8184-46C0-B71D-0918AFA51D06}"/>
              </a:ext>
            </a:extLst>
          </p:cNvPr>
          <p:cNvSpPr/>
          <p:nvPr/>
        </p:nvSpPr>
        <p:spPr>
          <a:xfrm>
            <a:off x="9648817" y="2294255"/>
            <a:ext cx="1995678" cy="199567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94E2892-1BA0-4D70-93F3-39A44993406C}"/>
              </a:ext>
            </a:extLst>
          </p:cNvPr>
          <p:cNvSpPr/>
          <p:nvPr/>
        </p:nvSpPr>
        <p:spPr>
          <a:xfrm>
            <a:off x="5303457" y="2303143"/>
            <a:ext cx="1995678" cy="1995678"/>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F3BD164-A1A8-4F56-ABEE-119D53335DA4}"/>
              </a:ext>
            </a:extLst>
          </p:cNvPr>
          <p:cNvSpPr txBox="1"/>
          <p:nvPr/>
        </p:nvSpPr>
        <p:spPr>
          <a:xfrm>
            <a:off x="6703724" y="557574"/>
            <a:ext cx="4708692" cy="923330"/>
          </a:xfrm>
          <a:prstGeom prst="rect">
            <a:avLst/>
          </a:prstGeom>
          <a:noFill/>
        </p:spPr>
        <p:txBody>
          <a:bodyPr wrap="square" rtlCol="0" anchor="ctr">
            <a:spAutoFit/>
          </a:bodyPr>
          <a:lstStyle/>
          <a:p>
            <a:pPr algn="r"/>
            <a:r>
              <a:rPr lang="en-US" altLang="ko-KR" sz="5400" b="1" dirty="0">
                <a:solidFill>
                  <a:schemeClr val="bg1"/>
                </a:solidFill>
                <a:cs typeface="Arial" pitchFamily="34" charset="0"/>
              </a:rPr>
              <a:t>Our Team</a:t>
            </a:r>
          </a:p>
        </p:txBody>
      </p:sp>
      <p:grpSp>
        <p:nvGrpSpPr>
          <p:cNvPr id="27" name="Group 51">
            <a:extLst>
              <a:ext uri="{FF2B5EF4-FFF2-40B4-BE49-F238E27FC236}">
                <a16:creationId xmlns:a16="http://schemas.microsoft.com/office/drawing/2014/main" id="{3AE15E88-3A53-47D1-8AB1-4CE470D37CE0}"/>
              </a:ext>
            </a:extLst>
          </p:cNvPr>
          <p:cNvGrpSpPr/>
          <p:nvPr/>
        </p:nvGrpSpPr>
        <p:grpSpPr>
          <a:xfrm>
            <a:off x="5379411" y="4574257"/>
            <a:ext cx="1831453" cy="1181745"/>
            <a:chOff x="2714325" y="3822139"/>
            <a:chExt cx="1831453" cy="1181745"/>
          </a:xfrm>
        </p:grpSpPr>
        <p:sp>
          <p:nvSpPr>
            <p:cNvPr id="28" name="Text Placeholder 3">
              <a:extLst>
                <a:ext uri="{FF2B5EF4-FFF2-40B4-BE49-F238E27FC236}">
                  <a16:creationId xmlns:a16="http://schemas.microsoft.com/office/drawing/2014/main" id="{F9AE69A7-FA31-436A-97F0-57BBA7C809CC}"/>
                </a:ext>
              </a:extLst>
            </p:cNvPr>
            <p:cNvSpPr txBox="1">
              <a:spLocks/>
            </p:cNvSpPr>
            <p:nvPr/>
          </p:nvSpPr>
          <p:spPr>
            <a:xfrm>
              <a:off x="2724327" y="3822139"/>
              <a:ext cx="1811449" cy="3726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latin typeface="Arial" pitchFamily="34" charset="0"/>
                  <a:cs typeface="Arial" pitchFamily="34" charset="0"/>
                </a:rPr>
                <a:t>Johnson</a:t>
              </a:r>
            </a:p>
          </p:txBody>
        </p:sp>
        <p:sp>
          <p:nvSpPr>
            <p:cNvPr id="29" name="TextBox 28">
              <a:extLst>
                <a:ext uri="{FF2B5EF4-FFF2-40B4-BE49-F238E27FC236}">
                  <a16:creationId xmlns:a16="http://schemas.microsoft.com/office/drawing/2014/main" id="{40D68F93-3635-4044-8B2E-C4E5BDD39F40}"/>
                </a:ext>
              </a:extLst>
            </p:cNvPr>
            <p:cNvSpPr txBox="1"/>
            <p:nvPr/>
          </p:nvSpPr>
          <p:spPr>
            <a:xfrm>
              <a:off x="2714325" y="4542219"/>
              <a:ext cx="1831453"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30" name="TextBox 29">
              <a:extLst>
                <a:ext uri="{FF2B5EF4-FFF2-40B4-BE49-F238E27FC236}">
                  <a16:creationId xmlns:a16="http://schemas.microsoft.com/office/drawing/2014/main" id="{79B16345-BE10-4664-A03F-40C50435BD1E}"/>
                </a:ext>
              </a:extLst>
            </p:cNvPr>
            <p:cNvSpPr txBox="1"/>
            <p:nvPr/>
          </p:nvSpPr>
          <p:spPr>
            <a:xfrm>
              <a:off x="2724326" y="4194826"/>
              <a:ext cx="1811450" cy="276999"/>
            </a:xfrm>
            <a:prstGeom prst="rect">
              <a:avLst/>
            </a:prstGeom>
            <a:noFill/>
          </p:spPr>
          <p:txBody>
            <a:bodyPr wrap="square" lIns="90000" rIns="108000" rtlCol="0">
              <a:spAutoFit/>
            </a:bodyPr>
            <a:lstStyle/>
            <a:p>
              <a:pPr algn="ctr"/>
              <a:r>
                <a:rPr lang="en-US" altLang="ko-KR" sz="1200" b="1" dirty="0">
                  <a:solidFill>
                    <a:srgbClr val="00B0F0"/>
                  </a:solidFill>
                  <a:latin typeface="Arial" pitchFamily="34" charset="0"/>
                  <a:cs typeface="Arial" pitchFamily="34" charset="0"/>
                </a:rPr>
                <a:t>Designation</a:t>
              </a:r>
              <a:endParaRPr lang="ko-KR" altLang="en-US" sz="1200" b="1" dirty="0">
                <a:solidFill>
                  <a:srgbClr val="00B0F0"/>
                </a:solidFill>
                <a:latin typeface="Arial" pitchFamily="34" charset="0"/>
                <a:cs typeface="Arial" pitchFamily="34" charset="0"/>
              </a:endParaRPr>
            </a:p>
          </p:txBody>
        </p:sp>
      </p:grpSp>
      <p:grpSp>
        <p:nvGrpSpPr>
          <p:cNvPr id="31" name="Group 45">
            <a:extLst>
              <a:ext uri="{FF2B5EF4-FFF2-40B4-BE49-F238E27FC236}">
                <a16:creationId xmlns:a16="http://schemas.microsoft.com/office/drawing/2014/main" id="{7CC59B8E-81A2-4D81-944A-6F1FA3A39BA3}"/>
              </a:ext>
            </a:extLst>
          </p:cNvPr>
          <p:cNvGrpSpPr/>
          <p:nvPr/>
        </p:nvGrpSpPr>
        <p:grpSpPr>
          <a:xfrm>
            <a:off x="7559564" y="4574257"/>
            <a:ext cx="1831453" cy="1181745"/>
            <a:chOff x="4700113" y="3822139"/>
            <a:chExt cx="1831453" cy="1181745"/>
          </a:xfrm>
        </p:grpSpPr>
        <p:sp>
          <p:nvSpPr>
            <p:cNvPr id="32" name="Text Placeholder 3">
              <a:extLst>
                <a:ext uri="{FF2B5EF4-FFF2-40B4-BE49-F238E27FC236}">
                  <a16:creationId xmlns:a16="http://schemas.microsoft.com/office/drawing/2014/main" id="{684C8009-EDAC-4A13-AB4D-1055B0A3820D}"/>
                </a:ext>
              </a:extLst>
            </p:cNvPr>
            <p:cNvSpPr txBox="1">
              <a:spLocks/>
            </p:cNvSpPr>
            <p:nvPr/>
          </p:nvSpPr>
          <p:spPr>
            <a:xfrm>
              <a:off x="4710115" y="3822139"/>
              <a:ext cx="1811449" cy="3726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latin typeface="Arial" pitchFamily="34" charset="0"/>
                  <a:cs typeface="Arial" pitchFamily="34" charset="0"/>
                </a:rPr>
                <a:t>Ontonia </a:t>
              </a:r>
            </a:p>
          </p:txBody>
        </p:sp>
        <p:sp>
          <p:nvSpPr>
            <p:cNvPr id="33" name="TextBox 32">
              <a:extLst>
                <a:ext uri="{FF2B5EF4-FFF2-40B4-BE49-F238E27FC236}">
                  <a16:creationId xmlns:a16="http://schemas.microsoft.com/office/drawing/2014/main" id="{6DC37176-BB20-4200-856E-F96C21E4178E}"/>
                </a:ext>
              </a:extLst>
            </p:cNvPr>
            <p:cNvSpPr txBox="1"/>
            <p:nvPr/>
          </p:nvSpPr>
          <p:spPr>
            <a:xfrm>
              <a:off x="4700113" y="4542219"/>
              <a:ext cx="1831453"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34" name="TextBox 33">
              <a:extLst>
                <a:ext uri="{FF2B5EF4-FFF2-40B4-BE49-F238E27FC236}">
                  <a16:creationId xmlns:a16="http://schemas.microsoft.com/office/drawing/2014/main" id="{5D214EA1-7910-41A9-9C0E-A1EA1C76E47F}"/>
                </a:ext>
              </a:extLst>
            </p:cNvPr>
            <p:cNvSpPr txBox="1"/>
            <p:nvPr/>
          </p:nvSpPr>
          <p:spPr>
            <a:xfrm>
              <a:off x="4710114" y="4194826"/>
              <a:ext cx="1811450" cy="276999"/>
            </a:xfrm>
            <a:prstGeom prst="rect">
              <a:avLst/>
            </a:prstGeom>
            <a:noFill/>
          </p:spPr>
          <p:txBody>
            <a:bodyPr wrap="square" lIns="90000" rIns="108000" rtlCol="0">
              <a:spAutoFit/>
            </a:bodyPr>
            <a:lstStyle/>
            <a:p>
              <a:pPr algn="ctr"/>
              <a:r>
                <a:rPr lang="en-US" altLang="ko-KR" sz="1200" b="1" dirty="0">
                  <a:solidFill>
                    <a:srgbClr val="00B0F0"/>
                  </a:solidFill>
                  <a:latin typeface="Arial" pitchFamily="34" charset="0"/>
                  <a:cs typeface="Arial" pitchFamily="34" charset="0"/>
                </a:rPr>
                <a:t>Designation</a:t>
              </a:r>
              <a:endParaRPr lang="ko-KR" altLang="en-US" sz="1200" b="1" dirty="0">
                <a:solidFill>
                  <a:srgbClr val="00B0F0"/>
                </a:solidFill>
                <a:latin typeface="Arial" pitchFamily="34" charset="0"/>
                <a:cs typeface="Arial" pitchFamily="34" charset="0"/>
              </a:endParaRPr>
            </a:p>
          </p:txBody>
        </p:sp>
      </p:grpSp>
      <p:grpSp>
        <p:nvGrpSpPr>
          <p:cNvPr id="35" name="Group 33">
            <a:extLst>
              <a:ext uri="{FF2B5EF4-FFF2-40B4-BE49-F238E27FC236}">
                <a16:creationId xmlns:a16="http://schemas.microsoft.com/office/drawing/2014/main" id="{6440C37E-D30B-4352-BC10-7FE6D3148C03}"/>
              </a:ext>
            </a:extLst>
          </p:cNvPr>
          <p:cNvGrpSpPr/>
          <p:nvPr/>
        </p:nvGrpSpPr>
        <p:grpSpPr>
          <a:xfrm>
            <a:off x="9739717" y="4567788"/>
            <a:ext cx="1831453" cy="1181745"/>
            <a:chOff x="6665706" y="3822139"/>
            <a:chExt cx="1831453" cy="1181745"/>
          </a:xfrm>
        </p:grpSpPr>
        <p:sp>
          <p:nvSpPr>
            <p:cNvPr id="36" name="Text Placeholder 3">
              <a:extLst>
                <a:ext uri="{FF2B5EF4-FFF2-40B4-BE49-F238E27FC236}">
                  <a16:creationId xmlns:a16="http://schemas.microsoft.com/office/drawing/2014/main" id="{B153B473-91F8-4618-8A5B-B96814B6CE06}"/>
                </a:ext>
              </a:extLst>
            </p:cNvPr>
            <p:cNvSpPr txBox="1">
              <a:spLocks/>
            </p:cNvSpPr>
            <p:nvPr/>
          </p:nvSpPr>
          <p:spPr>
            <a:xfrm>
              <a:off x="6675708" y="3822139"/>
              <a:ext cx="1811449" cy="3726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latin typeface="Arial" pitchFamily="34" charset="0"/>
                  <a:cs typeface="Arial" pitchFamily="34" charset="0"/>
                </a:rPr>
                <a:t>Jonas</a:t>
              </a:r>
            </a:p>
          </p:txBody>
        </p:sp>
        <p:sp>
          <p:nvSpPr>
            <p:cNvPr id="37" name="TextBox 36">
              <a:extLst>
                <a:ext uri="{FF2B5EF4-FFF2-40B4-BE49-F238E27FC236}">
                  <a16:creationId xmlns:a16="http://schemas.microsoft.com/office/drawing/2014/main" id="{E73E0051-83E1-4875-91DE-6BFA3EAEF3A9}"/>
                </a:ext>
              </a:extLst>
            </p:cNvPr>
            <p:cNvSpPr txBox="1"/>
            <p:nvPr/>
          </p:nvSpPr>
          <p:spPr>
            <a:xfrm>
              <a:off x="6665706" y="4542219"/>
              <a:ext cx="1831453" cy="461665"/>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38" name="TextBox 37">
              <a:extLst>
                <a:ext uri="{FF2B5EF4-FFF2-40B4-BE49-F238E27FC236}">
                  <a16:creationId xmlns:a16="http://schemas.microsoft.com/office/drawing/2014/main" id="{0867409D-AED1-442C-A603-A69330BB847B}"/>
                </a:ext>
              </a:extLst>
            </p:cNvPr>
            <p:cNvSpPr txBox="1"/>
            <p:nvPr/>
          </p:nvSpPr>
          <p:spPr>
            <a:xfrm>
              <a:off x="6675707" y="4194826"/>
              <a:ext cx="1811450" cy="276999"/>
            </a:xfrm>
            <a:prstGeom prst="rect">
              <a:avLst/>
            </a:prstGeom>
            <a:noFill/>
          </p:spPr>
          <p:txBody>
            <a:bodyPr wrap="square" lIns="90000" rIns="108000" rtlCol="0">
              <a:spAutoFit/>
            </a:bodyPr>
            <a:lstStyle/>
            <a:p>
              <a:pPr algn="ctr"/>
              <a:r>
                <a:rPr lang="en-US" altLang="ko-KR" sz="1200" b="1" dirty="0">
                  <a:solidFill>
                    <a:srgbClr val="00B0F0"/>
                  </a:solidFill>
                  <a:latin typeface="Arial" pitchFamily="34" charset="0"/>
                  <a:cs typeface="Arial" pitchFamily="34" charset="0"/>
                </a:rPr>
                <a:t>Designation</a:t>
              </a:r>
              <a:endParaRPr lang="ko-KR" altLang="en-US" sz="1200" b="1" dirty="0">
                <a:solidFill>
                  <a:srgbClr val="00B0F0"/>
                </a:solidFill>
                <a:latin typeface="Arial" pitchFamily="34" charset="0"/>
                <a:cs typeface="Arial" pitchFamily="34" charset="0"/>
              </a:endParaRPr>
            </a:p>
          </p:txBody>
        </p:sp>
      </p:grpSp>
      <p:grpSp>
        <p:nvGrpSpPr>
          <p:cNvPr id="45" name="Group 44">
            <a:extLst>
              <a:ext uri="{FF2B5EF4-FFF2-40B4-BE49-F238E27FC236}">
                <a16:creationId xmlns:a16="http://schemas.microsoft.com/office/drawing/2014/main" id="{70CA894D-D4B5-4797-957C-6474C7A0BF17}"/>
              </a:ext>
            </a:extLst>
          </p:cNvPr>
          <p:cNvGrpSpPr/>
          <p:nvPr/>
        </p:nvGrpSpPr>
        <p:grpSpPr>
          <a:xfrm>
            <a:off x="5757987" y="5896214"/>
            <a:ext cx="1074300" cy="309125"/>
            <a:chOff x="3130166" y="5667342"/>
            <a:chExt cx="1254837" cy="361074"/>
          </a:xfrm>
          <a:solidFill>
            <a:srgbClr val="00B0F0"/>
          </a:solidFill>
        </p:grpSpPr>
        <p:sp>
          <p:nvSpPr>
            <p:cNvPr id="46" name="Rounded Rectangle 3">
              <a:extLst>
                <a:ext uri="{FF2B5EF4-FFF2-40B4-BE49-F238E27FC236}">
                  <a16:creationId xmlns:a16="http://schemas.microsoft.com/office/drawing/2014/main" id="{93C74A4B-5349-4368-9D6A-53F717701BA4}"/>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7" name="Rounded Rectangle 39">
              <a:extLst>
                <a:ext uri="{FF2B5EF4-FFF2-40B4-BE49-F238E27FC236}">
                  <a16:creationId xmlns:a16="http://schemas.microsoft.com/office/drawing/2014/main" id="{D5E1AED0-B976-464B-805B-ABD55F0618FF}"/>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2">
              <a:extLst>
                <a:ext uri="{FF2B5EF4-FFF2-40B4-BE49-F238E27FC236}">
                  <a16:creationId xmlns:a16="http://schemas.microsoft.com/office/drawing/2014/main" id="{386DF4FD-3B83-4107-B225-9543108AC546}"/>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60" name="Group 59">
            <a:extLst>
              <a:ext uri="{FF2B5EF4-FFF2-40B4-BE49-F238E27FC236}">
                <a16:creationId xmlns:a16="http://schemas.microsoft.com/office/drawing/2014/main" id="{A03A73B9-D562-4C6F-9817-B85723B7CD00}"/>
              </a:ext>
            </a:extLst>
          </p:cNvPr>
          <p:cNvGrpSpPr/>
          <p:nvPr/>
        </p:nvGrpSpPr>
        <p:grpSpPr>
          <a:xfrm>
            <a:off x="7938140" y="5896214"/>
            <a:ext cx="1074300" cy="309125"/>
            <a:chOff x="7938140" y="5896214"/>
            <a:chExt cx="1074300" cy="309125"/>
          </a:xfrm>
        </p:grpSpPr>
        <p:sp>
          <p:nvSpPr>
            <p:cNvPr id="50" name="Rounded Rectangle 3">
              <a:extLst>
                <a:ext uri="{FF2B5EF4-FFF2-40B4-BE49-F238E27FC236}">
                  <a16:creationId xmlns:a16="http://schemas.microsoft.com/office/drawing/2014/main" id="{7F3C6B0C-BB0D-4BF5-947E-B5C28D617717}"/>
                </a:ext>
              </a:extLst>
            </p:cNvPr>
            <p:cNvSpPr/>
            <p:nvPr/>
          </p:nvSpPr>
          <p:spPr>
            <a:xfrm>
              <a:off x="8703315" y="5896214"/>
              <a:ext cx="309125" cy="309125"/>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1" name="Rounded Rectangle 39">
              <a:extLst>
                <a:ext uri="{FF2B5EF4-FFF2-40B4-BE49-F238E27FC236}">
                  <a16:creationId xmlns:a16="http://schemas.microsoft.com/office/drawing/2014/main" id="{78953A81-0886-47C0-81D9-2AF8EA9FE26D}"/>
                </a:ext>
              </a:extLst>
            </p:cNvPr>
            <p:cNvSpPr/>
            <p:nvPr/>
          </p:nvSpPr>
          <p:spPr>
            <a:xfrm>
              <a:off x="7938140" y="5896214"/>
              <a:ext cx="309125" cy="309125"/>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Rounded Rectangle 2">
              <a:extLst>
                <a:ext uri="{FF2B5EF4-FFF2-40B4-BE49-F238E27FC236}">
                  <a16:creationId xmlns:a16="http://schemas.microsoft.com/office/drawing/2014/main" id="{E0C3EFD7-A194-4D88-BC14-6186FCE1AC2F}"/>
                </a:ext>
              </a:extLst>
            </p:cNvPr>
            <p:cNvSpPr/>
            <p:nvPr/>
          </p:nvSpPr>
          <p:spPr>
            <a:xfrm>
              <a:off x="8320727" y="5896214"/>
              <a:ext cx="309125" cy="309125"/>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3" name="Group 52">
            <a:extLst>
              <a:ext uri="{FF2B5EF4-FFF2-40B4-BE49-F238E27FC236}">
                <a16:creationId xmlns:a16="http://schemas.microsoft.com/office/drawing/2014/main" id="{0427D851-A8E6-45FD-B395-27DCDB11E550}"/>
              </a:ext>
            </a:extLst>
          </p:cNvPr>
          <p:cNvGrpSpPr/>
          <p:nvPr/>
        </p:nvGrpSpPr>
        <p:grpSpPr>
          <a:xfrm>
            <a:off x="10118293" y="5896214"/>
            <a:ext cx="1074300" cy="309125"/>
            <a:chOff x="3130166" y="5667342"/>
            <a:chExt cx="1254837" cy="361074"/>
          </a:xfrm>
          <a:solidFill>
            <a:schemeClr val="accent3"/>
          </a:solidFill>
        </p:grpSpPr>
        <p:sp>
          <p:nvSpPr>
            <p:cNvPr id="54" name="Rounded Rectangle 3">
              <a:extLst>
                <a:ext uri="{FF2B5EF4-FFF2-40B4-BE49-F238E27FC236}">
                  <a16:creationId xmlns:a16="http://schemas.microsoft.com/office/drawing/2014/main" id="{B150E5F2-4297-47D4-9E05-B39093F79340}"/>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5" name="Rounded Rectangle 39">
              <a:extLst>
                <a:ext uri="{FF2B5EF4-FFF2-40B4-BE49-F238E27FC236}">
                  <a16:creationId xmlns:a16="http://schemas.microsoft.com/office/drawing/2014/main" id="{539C4ACA-856F-4C5E-B251-7AA6438BFE86}"/>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6" name="Rounded Rectangle 2">
              <a:extLst>
                <a:ext uri="{FF2B5EF4-FFF2-40B4-BE49-F238E27FC236}">
                  <a16:creationId xmlns:a16="http://schemas.microsoft.com/office/drawing/2014/main" id="{778C44F8-76CD-44E4-91BA-0FB7788B5DD6}"/>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grpSp>
        <p:nvGrpSpPr>
          <p:cNvPr id="94" name="Group 93">
            <a:extLst>
              <a:ext uri="{FF2B5EF4-FFF2-40B4-BE49-F238E27FC236}">
                <a16:creationId xmlns:a16="http://schemas.microsoft.com/office/drawing/2014/main" id="{AC1C91CE-C384-4AFC-B3F4-151F9DCA40EF}"/>
              </a:ext>
            </a:extLst>
          </p:cNvPr>
          <p:cNvGrpSpPr/>
          <p:nvPr/>
        </p:nvGrpSpPr>
        <p:grpSpPr>
          <a:xfrm>
            <a:off x="11370852" y="6145574"/>
            <a:ext cx="682172" cy="682172"/>
            <a:chOff x="11370852" y="6145574"/>
            <a:chExt cx="682172" cy="682172"/>
          </a:xfrm>
        </p:grpSpPr>
        <p:sp>
          <p:nvSpPr>
            <p:cNvPr id="95" name="Oval 94">
              <a:extLst>
                <a:ext uri="{FF2B5EF4-FFF2-40B4-BE49-F238E27FC236}">
                  <a16:creationId xmlns:a16="http://schemas.microsoft.com/office/drawing/2014/main" id="{A3DF51FC-1299-4F17-B90C-2FC4DA956CA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3E9A2916-369B-4E09-99AD-FA74397B61CE}"/>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04</a:t>
              </a:r>
            </a:p>
          </p:txBody>
        </p:sp>
      </p:grpSp>
      <p:pic>
        <p:nvPicPr>
          <p:cNvPr id="6" name="Picture Placeholder 5">
            <a:extLst>
              <a:ext uri="{FF2B5EF4-FFF2-40B4-BE49-F238E27FC236}">
                <a16:creationId xmlns:a16="http://schemas.microsoft.com/office/drawing/2014/main" id="{F9DF01D2-DBD7-40D3-95FB-28746B988A8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38" r="20338"/>
          <a:stretch>
            <a:fillRect/>
          </a:stretch>
        </p:blipFill>
        <p:spPr/>
      </p:pic>
      <p:pic>
        <p:nvPicPr>
          <p:cNvPr id="76" name="Picture Placeholder 75">
            <a:extLst>
              <a:ext uri="{FF2B5EF4-FFF2-40B4-BE49-F238E27FC236}">
                <a16:creationId xmlns:a16="http://schemas.microsoft.com/office/drawing/2014/main" id="{6F24A2EE-94CC-4919-8A61-1EC2FC004B5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507" r="16507"/>
          <a:stretch>
            <a:fillRect/>
          </a:stretch>
        </p:blipFill>
        <p:spPr/>
      </p:pic>
      <p:pic>
        <p:nvPicPr>
          <p:cNvPr id="41" name="Picture Placeholder 40">
            <a:extLst>
              <a:ext uri="{FF2B5EF4-FFF2-40B4-BE49-F238E27FC236}">
                <a16:creationId xmlns:a16="http://schemas.microsoft.com/office/drawing/2014/main" id="{A86EABE0-EE56-4B37-8BE1-8B98CD51E9AA}"/>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16582" b="16582"/>
          <a:stretch>
            <a:fillRect/>
          </a:stretch>
        </p:blipFill>
        <p:spPr/>
      </p:pic>
      <p:pic>
        <p:nvPicPr>
          <p:cNvPr id="90" name="Picture Placeholder 89">
            <a:extLst>
              <a:ext uri="{FF2B5EF4-FFF2-40B4-BE49-F238E27FC236}">
                <a16:creationId xmlns:a16="http://schemas.microsoft.com/office/drawing/2014/main" id="{25CE1D68-4E9A-49E1-9847-2846578413DC}"/>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6743" r="16743"/>
          <a:stretch>
            <a:fillRect/>
          </a:stretch>
        </p:blipFill>
        <p:spPr/>
      </p:pic>
      <p:sp>
        <p:nvSpPr>
          <p:cNvPr id="39" name="Cross 43">
            <a:extLst>
              <a:ext uri="{FF2B5EF4-FFF2-40B4-BE49-F238E27FC236}">
                <a16:creationId xmlns:a16="http://schemas.microsoft.com/office/drawing/2014/main" id="{C59C303D-50EC-4C66-A367-7BC09132B518}"/>
              </a:ext>
            </a:extLst>
          </p:cNvPr>
          <p:cNvSpPr/>
          <p:nvPr/>
        </p:nvSpPr>
        <p:spPr>
          <a:xfrm>
            <a:off x="6703724" y="3566000"/>
            <a:ext cx="792088" cy="792088"/>
          </a:xfrm>
          <a:prstGeom prst="plus">
            <a:avLst>
              <a:gd name="adj" fmla="val 3054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 name="Graphic 2" descr="Heart with pulse">
            <a:extLst>
              <a:ext uri="{FF2B5EF4-FFF2-40B4-BE49-F238E27FC236}">
                <a16:creationId xmlns:a16="http://schemas.microsoft.com/office/drawing/2014/main" id="{41474007-9E8D-4170-8F3F-C1930B5658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2287" y="3736755"/>
            <a:ext cx="548640" cy="548640"/>
          </a:xfrm>
          <a:prstGeom prst="rect">
            <a:avLst/>
          </a:prstGeom>
        </p:spPr>
      </p:pic>
      <p:sp>
        <p:nvSpPr>
          <p:cNvPr id="40" name="Cross 47">
            <a:extLst>
              <a:ext uri="{FF2B5EF4-FFF2-40B4-BE49-F238E27FC236}">
                <a16:creationId xmlns:a16="http://schemas.microsoft.com/office/drawing/2014/main" id="{61F2F0C5-602B-4063-8A48-0682BE58E56F}"/>
              </a:ext>
            </a:extLst>
          </p:cNvPr>
          <p:cNvSpPr/>
          <p:nvPr/>
        </p:nvSpPr>
        <p:spPr>
          <a:xfrm>
            <a:off x="8817983" y="3560000"/>
            <a:ext cx="792088" cy="792088"/>
          </a:xfrm>
          <a:prstGeom prst="plus">
            <a:avLst>
              <a:gd name="adj" fmla="val 3054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8" name="Graphic 57" descr="Heart with pulse">
            <a:extLst>
              <a:ext uri="{FF2B5EF4-FFF2-40B4-BE49-F238E27FC236}">
                <a16:creationId xmlns:a16="http://schemas.microsoft.com/office/drawing/2014/main" id="{29D4C7FF-4B96-430F-AD32-7E296F27C3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6712" y="3736755"/>
            <a:ext cx="548640" cy="548640"/>
          </a:xfrm>
          <a:prstGeom prst="rect">
            <a:avLst/>
          </a:prstGeom>
        </p:spPr>
      </p:pic>
      <p:sp>
        <p:nvSpPr>
          <p:cNvPr id="43" name="Cross 49">
            <a:extLst>
              <a:ext uri="{FF2B5EF4-FFF2-40B4-BE49-F238E27FC236}">
                <a16:creationId xmlns:a16="http://schemas.microsoft.com/office/drawing/2014/main" id="{449B02D0-5107-433B-AA51-FB7F1E267A63}"/>
              </a:ext>
            </a:extLst>
          </p:cNvPr>
          <p:cNvSpPr/>
          <p:nvPr/>
        </p:nvSpPr>
        <p:spPr>
          <a:xfrm>
            <a:off x="11165449" y="3560000"/>
            <a:ext cx="792088" cy="792088"/>
          </a:xfrm>
          <a:prstGeom prst="plus">
            <a:avLst>
              <a:gd name="adj" fmla="val 3054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9" name="Graphic 58" descr="Heart with pulse">
            <a:extLst>
              <a:ext uri="{FF2B5EF4-FFF2-40B4-BE49-F238E27FC236}">
                <a16:creationId xmlns:a16="http://schemas.microsoft.com/office/drawing/2014/main" id="{2EC77DE6-F986-4789-B174-0C431B64F6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96850" y="3736755"/>
            <a:ext cx="548640" cy="548640"/>
          </a:xfrm>
          <a:prstGeom prst="rect">
            <a:avLst/>
          </a:prstGeom>
        </p:spPr>
      </p:pic>
    </p:spTree>
    <p:extLst>
      <p:ext uri="{BB962C8B-B14F-4D97-AF65-F5344CB8AC3E}">
        <p14:creationId xmlns:p14="http://schemas.microsoft.com/office/powerpoint/2010/main" val="287398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6705E7-28EA-4C6D-AD0E-A93631569E43}"/>
              </a:ext>
            </a:extLst>
          </p:cNvPr>
          <p:cNvSpPr txBox="1"/>
          <p:nvPr/>
        </p:nvSpPr>
        <p:spPr>
          <a:xfrm>
            <a:off x="220634" y="459992"/>
            <a:ext cx="5819543" cy="923330"/>
          </a:xfrm>
          <a:prstGeom prst="rect">
            <a:avLst/>
          </a:prstGeom>
          <a:noFill/>
        </p:spPr>
        <p:txBody>
          <a:bodyPr wrap="none" rtlCol="0">
            <a:spAutoFit/>
          </a:bodyPr>
          <a:lstStyle/>
          <a:p>
            <a:pPr algn="r"/>
            <a:r>
              <a:rPr lang="en-US" sz="5400" b="1" dirty="0">
                <a:solidFill>
                  <a:schemeClr val="bg1"/>
                </a:solidFill>
                <a:cs typeface="Arial" pitchFamily="34" charset="0"/>
              </a:rPr>
              <a:t>What is cardiology?</a:t>
            </a:r>
          </a:p>
        </p:txBody>
      </p:sp>
      <p:sp>
        <p:nvSpPr>
          <p:cNvPr id="13" name="TextBox 12">
            <a:extLst>
              <a:ext uri="{FF2B5EF4-FFF2-40B4-BE49-F238E27FC236}">
                <a16:creationId xmlns:a16="http://schemas.microsoft.com/office/drawing/2014/main" id="{80BF9B15-DEC6-4E30-B209-F44FE4B5AB46}"/>
              </a:ext>
            </a:extLst>
          </p:cNvPr>
          <p:cNvSpPr txBox="1"/>
          <p:nvPr/>
        </p:nvSpPr>
        <p:spPr>
          <a:xfrm>
            <a:off x="798286" y="1843314"/>
            <a:ext cx="5659953" cy="1200329"/>
          </a:xfrm>
          <a:prstGeom prst="rect">
            <a:avLst/>
          </a:prstGeom>
          <a:noFill/>
        </p:spPr>
        <p:txBody>
          <a:bodyPr wrap="square" rtlCol="0">
            <a:spAutoFit/>
          </a:bodyPr>
          <a:lstStyle/>
          <a:p>
            <a:r>
              <a:rPr lang="en-US" sz="1800" dirty="0">
                <a:solidFill>
                  <a:schemeClr val="bg1"/>
                </a:solidFill>
                <a:effectLst/>
                <a:latin typeface="Helvetica" pitchFamily="2" charset="0"/>
                <a:ea typeface="Times New Roman" panose="02020603050405020304" pitchFamily="18" charset="0"/>
              </a:rPr>
              <a:t>Cardiology is the study and treatment of disorders of the heart and the blood vessels. A person with heart disease or cardiovascular disease may be referred to a cardiologist.</a:t>
            </a:r>
            <a:endParaRPr lang="en-US" dirty="0">
              <a:solidFill>
                <a:schemeClr val="bg1"/>
              </a:solidFill>
            </a:endParaRPr>
          </a:p>
        </p:txBody>
      </p:sp>
      <p:sp>
        <p:nvSpPr>
          <p:cNvPr id="21" name="Arrow: Right 20">
            <a:extLst>
              <a:ext uri="{FF2B5EF4-FFF2-40B4-BE49-F238E27FC236}">
                <a16:creationId xmlns:a16="http://schemas.microsoft.com/office/drawing/2014/main" id="{A88AFCCD-8650-493C-B758-FAAE810AC914}"/>
              </a:ext>
            </a:extLst>
          </p:cNvPr>
          <p:cNvSpPr/>
          <p:nvPr/>
        </p:nvSpPr>
        <p:spPr>
          <a:xfrm>
            <a:off x="169637" y="1843314"/>
            <a:ext cx="628649" cy="61624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35E22727-8964-41A0-BD98-DBD8F5D90474}"/>
              </a:ext>
            </a:extLst>
          </p:cNvPr>
          <p:cNvGrpSpPr/>
          <p:nvPr/>
        </p:nvGrpSpPr>
        <p:grpSpPr>
          <a:xfrm>
            <a:off x="11370852" y="6145574"/>
            <a:ext cx="682172" cy="682172"/>
            <a:chOff x="11370852" y="6145574"/>
            <a:chExt cx="682172" cy="682172"/>
          </a:xfrm>
        </p:grpSpPr>
        <p:sp>
          <p:nvSpPr>
            <p:cNvPr id="62" name="Oval 61">
              <a:extLst>
                <a:ext uri="{FF2B5EF4-FFF2-40B4-BE49-F238E27FC236}">
                  <a16:creationId xmlns:a16="http://schemas.microsoft.com/office/drawing/2014/main" id="{9E60E9DF-F71F-44B2-AEB4-5F9066F0635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1173262-F3AE-40AF-8672-B1FBA5404F53}"/>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05</a:t>
              </a:r>
            </a:p>
          </p:txBody>
        </p:sp>
      </p:grpSp>
      <p:pic>
        <p:nvPicPr>
          <p:cNvPr id="9" name="Picture Placeholder 8">
            <a:extLst>
              <a:ext uri="{FF2B5EF4-FFF2-40B4-BE49-F238E27FC236}">
                <a16:creationId xmlns:a16="http://schemas.microsoft.com/office/drawing/2014/main" id="{12DF8986-F27D-44BA-8128-948A1D96972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186" r="24186"/>
          <a:stretch>
            <a:fillRect/>
          </a:stretch>
        </p:blipFill>
        <p:spPr/>
      </p:pic>
    </p:spTree>
    <p:extLst>
      <p:ext uri="{BB962C8B-B14F-4D97-AF65-F5344CB8AC3E}">
        <p14:creationId xmlns:p14="http://schemas.microsoft.com/office/powerpoint/2010/main" val="2993146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6705E7-28EA-4C6D-AD0E-A93631569E43}"/>
              </a:ext>
            </a:extLst>
          </p:cNvPr>
          <p:cNvSpPr txBox="1"/>
          <p:nvPr/>
        </p:nvSpPr>
        <p:spPr>
          <a:xfrm>
            <a:off x="6119726" y="503534"/>
            <a:ext cx="5795817" cy="1754326"/>
          </a:xfrm>
          <a:prstGeom prst="rect">
            <a:avLst/>
          </a:prstGeom>
          <a:noFill/>
        </p:spPr>
        <p:txBody>
          <a:bodyPr wrap="none" rtlCol="0">
            <a:spAutoFit/>
          </a:bodyPr>
          <a:lstStyle/>
          <a:p>
            <a:r>
              <a:rPr lang="en-US" sz="5400" b="1" dirty="0">
                <a:solidFill>
                  <a:schemeClr val="bg1"/>
                </a:solidFill>
                <a:cs typeface="Arial" pitchFamily="34" charset="0"/>
              </a:rPr>
              <a:t>When would I need</a:t>
            </a:r>
          </a:p>
          <a:p>
            <a:r>
              <a:rPr lang="en-US" sz="5400" b="1" dirty="0">
                <a:solidFill>
                  <a:schemeClr val="bg1"/>
                </a:solidFill>
                <a:cs typeface="Arial" pitchFamily="34" charset="0"/>
              </a:rPr>
              <a:t>a cardiologist?</a:t>
            </a:r>
          </a:p>
        </p:txBody>
      </p:sp>
      <p:sp>
        <p:nvSpPr>
          <p:cNvPr id="13" name="TextBox 12">
            <a:extLst>
              <a:ext uri="{FF2B5EF4-FFF2-40B4-BE49-F238E27FC236}">
                <a16:creationId xmlns:a16="http://schemas.microsoft.com/office/drawing/2014/main" id="{80BF9B15-DEC6-4E30-B209-F44FE4B5AB46}"/>
              </a:ext>
            </a:extLst>
          </p:cNvPr>
          <p:cNvSpPr txBox="1"/>
          <p:nvPr/>
        </p:nvSpPr>
        <p:spPr>
          <a:xfrm>
            <a:off x="5710899" y="2528927"/>
            <a:ext cx="5973101" cy="646331"/>
          </a:xfrm>
          <a:prstGeom prst="rect">
            <a:avLst/>
          </a:prstGeom>
          <a:noFill/>
        </p:spPr>
        <p:txBody>
          <a:bodyPr wrap="square" rtlCol="0" anchor="ctr">
            <a:spAutoFit/>
          </a:bodyPr>
          <a:lstStyle/>
          <a:p>
            <a:pPr marL="285750" indent="-285750">
              <a:spcBef>
                <a:spcPts val="1875"/>
              </a:spcBef>
              <a:spcAft>
                <a:spcPts val="1875"/>
              </a:spcAft>
              <a:buFont typeface="Wingdings" panose="05000000000000000000" pitchFamily="2" charset="2"/>
              <a:buChar char="Ø"/>
            </a:pPr>
            <a:r>
              <a:rPr lang="en-US" sz="1800" dirty="0">
                <a:solidFill>
                  <a:schemeClr val="bg1"/>
                </a:solidFill>
                <a:effectLst/>
                <a:latin typeface="Helvetica" pitchFamily="2" charset="0"/>
                <a:ea typeface="Times New Roman" panose="02020603050405020304" pitchFamily="18" charset="0"/>
              </a:rPr>
              <a:t>If a person has symptoms of a heart condition, their physician may refer them to a cardiologist. </a:t>
            </a:r>
            <a:endParaRPr lang="en-US" sz="1800" dirty="0">
              <a:solidFill>
                <a:schemeClr val="bg1"/>
              </a:solidFill>
              <a:effectLst/>
              <a:latin typeface="Times New Roman" panose="02020603050405020304" pitchFamily="18" charset="0"/>
              <a:ea typeface="Times New Roman" panose="02020603050405020304" pitchFamily="18" charset="0"/>
            </a:endParaRPr>
          </a:p>
        </p:txBody>
      </p:sp>
      <p:grpSp>
        <p:nvGrpSpPr>
          <p:cNvPr id="61" name="Group 60">
            <a:extLst>
              <a:ext uri="{FF2B5EF4-FFF2-40B4-BE49-F238E27FC236}">
                <a16:creationId xmlns:a16="http://schemas.microsoft.com/office/drawing/2014/main" id="{35E22727-8964-41A0-BD98-DBD8F5D90474}"/>
              </a:ext>
            </a:extLst>
          </p:cNvPr>
          <p:cNvGrpSpPr/>
          <p:nvPr/>
        </p:nvGrpSpPr>
        <p:grpSpPr>
          <a:xfrm>
            <a:off x="11370852" y="6145574"/>
            <a:ext cx="682172" cy="682172"/>
            <a:chOff x="11370852" y="6145574"/>
            <a:chExt cx="682172" cy="682172"/>
          </a:xfrm>
        </p:grpSpPr>
        <p:sp>
          <p:nvSpPr>
            <p:cNvPr id="62" name="Oval 61">
              <a:extLst>
                <a:ext uri="{FF2B5EF4-FFF2-40B4-BE49-F238E27FC236}">
                  <a16:creationId xmlns:a16="http://schemas.microsoft.com/office/drawing/2014/main" id="{9E60E9DF-F71F-44B2-AEB4-5F9066F0635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1173262-F3AE-40AF-8672-B1FBA5404F53}"/>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06</a:t>
              </a:r>
            </a:p>
          </p:txBody>
        </p:sp>
      </p:grpSp>
      <p:sp>
        <p:nvSpPr>
          <p:cNvPr id="14" name="TextBox 13">
            <a:extLst>
              <a:ext uri="{FF2B5EF4-FFF2-40B4-BE49-F238E27FC236}">
                <a16:creationId xmlns:a16="http://schemas.microsoft.com/office/drawing/2014/main" id="{F0DF517F-97AA-43DC-AF09-A2773FDECEDD}"/>
              </a:ext>
            </a:extLst>
          </p:cNvPr>
          <p:cNvSpPr txBox="1"/>
          <p:nvPr/>
        </p:nvSpPr>
        <p:spPr>
          <a:xfrm>
            <a:off x="5950857" y="3377158"/>
            <a:ext cx="5733143" cy="369332"/>
          </a:xfrm>
          <a:prstGeom prst="rect">
            <a:avLst/>
          </a:prstGeom>
          <a:noFill/>
        </p:spPr>
        <p:txBody>
          <a:bodyPr wrap="square" rtlCol="0" anchor="ctr">
            <a:spAutoFit/>
          </a:bodyPr>
          <a:lstStyle/>
          <a:p>
            <a:pPr>
              <a:spcBef>
                <a:spcPts val="1875"/>
              </a:spcBef>
              <a:spcAft>
                <a:spcPts val="1875"/>
              </a:spcAft>
            </a:pPr>
            <a:r>
              <a:rPr lang="en-US" sz="1800" dirty="0">
                <a:solidFill>
                  <a:schemeClr val="bg1"/>
                </a:solidFill>
                <a:effectLst/>
                <a:latin typeface="Helvetica" pitchFamily="2" charset="0"/>
                <a:ea typeface="Times New Roman" panose="02020603050405020304" pitchFamily="18" charset="0"/>
              </a:rPr>
              <a:t>Symptoms that can indicate a heart problem include:</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FBFA217-FEA0-4E0D-88EB-973DAEA846F9}"/>
              </a:ext>
            </a:extLst>
          </p:cNvPr>
          <p:cNvSpPr txBox="1"/>
          <p:nvPr/>
        </p:nvSpPr>
        <p:spPr>
          <a:xfrm>
            <a:off x="6096000" y="4021673"/>
            <a:ext cx="3679212" cy="1682512"/>
          </a:xfrm>
          <a:prstGeom prst="rect">
            <a:avLst/>
          </a:prstGeom>
          <a:noFill/>
        </p:spPr>
        <p:txBody>
          <a:bodyPr wrap="none" rtlCol="0">
            <a:spAutoFit/>
          </a:bodyPr>
          <a:lstStyle/>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shortness of breath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dizziness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chest pains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changes in heart rate or rhythm</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800" dirty="0">
                <a:solidFill>
                  <a:schemeClr val="bg1"/>
                </a:solidFill>
                <a:effectLst/>
                <a:latin typeface="Helvetica" pitchFamily="2" charset="0"/>
                <a:ea typeface="Calibri" panose="020F0502020204030204" pitchFamily="34" charset="0"/>
                <a:cs typeface="Times New Roman" panose="02020603050405020304" pitchFamily="18" charset="0"/>
              </a:rPr>
              <a:t>high blood pressure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4">
            <a:extLst>
              <a:ext uri="{FF2B5EF4-FFF2-40B4-BE49-F238E27FC236}">
                <a16:creationId xmlns:a16="http://schemas.microsoft.com/office/drawing/2014/main" id="{E7F8DD72-E26C-4D8B-90A8-0A5EF130214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94" b="7894"/>
          <a:stretch>
            <a:fillRect/>
          </a:stretch>
        </p:blipFill>
        <p:spPr/>
      </p:pic>
    </p:spTree>
    <p:extLst>
      <p:ext uri="{BB962C8B-B14F-4D97-AF65-F5344CB8AC3E}">
        <p14:creationId xmlns:p14="http://schemas.microsoft.com/office/powerpoint/2010/main" val="313955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6705E7-28EA-4C6D-AD0E-A93631569E43}"/>
              </a:ext>
            </a:extLst>
          </p:cNvPr>
          <p:cNvSpPr txBox="1"/>
          <p:nvPr/>
        </p:nvSpPr>
        <p:spPr>
          <a:xfrm>
            <a:off x="392026" y="459992"/>
            <a:ext cx="5703934" cy="1754326"/>
          </a:xfrm>
          <a:prstGeom prst="rect">
            <a:avLst/>
          </a:prstGeom>
          <a:noFill/>
        </p:spPr>
        <p:txBody>
          <a:bodyPr wrap="none" rtlCol="0" anchor="ctr">
            <a:spAutoFit/>
          </a:bodyPr>
          <a:lstStyle/>
          <a:p>
            <a:r>
              <a:rPr lang="en-US" sz="5400" b="1" dirty="0">
                <a:solidFill>
                  <a:schemeClr val="bg1"/>
                </a:solidFill>
                <a:cs typeface="Arial" pitchFamily="34" charset="0"/>
              </a:rPr>
              <a:t>What does </a:t>
            </a:r>
          </a:p>
          <a:p>
            <a:r>
              <a:rPr lang="en-US" sz="5400" b="1" dirty="0">
                <a:solidFill>
                  <a:schemeClr val="bg1"/>
                </a:solidFill>
                <a:cs typeface="Arial" pitchFamily="34" charset="0"/>
              </a:rPr>
              <a:t>cardiology involve?</a:t>
            </a:r>
          </a:p>
        </p:txBody>
      </p:sp>
      <p:sp>
        <p:nvSpPr>
          <p:cNvPr id="13" name="TextBox 12">
            <a:extLst>
              <a:ext uri="{FF2B5EF4-FFF2-40B4-BE49-F238E27FC236}">
                <a16:creationId xmlns:a16="http://schemas.microsoft.com/office/drawing/2014/main" id="{80BF9B15-DEC6-4E30-B209-F44FE4B5AB46}"/>
              </a:ext>
            </a:extLst>
          </p:cNvPr>
          <p:cNvSpPr txBox="1"/>
          <p:nvPr/>
        </p:nvSpPr>
        <p:spPr>
          <a:xfrm>
            <a:off x="798286" y="2409371"/>
            <a:ext cx="5659953" cy="2144177"/>
          </a:xfrm>
          <a:prstGeom prst="rect">
            <a:avLst/>
          </a:prstGeom>
          <a:noFill/>
        </p:spPr>
        <p:txBody>
          <a:bodyPr wrap="square" rtlCol="0">
            <a:spAutoFit/>
          </a:bodyPr>
          <a:lstStyle/>
          <a:p>
            <a:pPr marL="0" marR="0">
              <a:lnSpc>
                <a:spcPts val="1950"/>
              </a:lnSpc>
              <a:spcBef>
                <a:spcPts val="1875"/>
              </a:spcBef>
              <a:spcAft>
                <a:spcPts val="1875"/>
              </a:spcAft>
            </a:pPr>
            <a:r>
              <a:rPr lang="en-US" sz="1800" dirty="0">
                <a:solidFill>
                  <a:schemeClr val="bg1"/>
                </a:solidFill>
                <a:effectLst/>
                <a:latin typeface="Helvetica" pitchFamily="2" charset="0"/>
                <a:ea typeface="Times New Roman" panose="02020603050405020304" pitchFamily="18" charset="0"/>
              </a:rPr>
              <a:t>A cardiologist will review a patient’s medical history and carry out a physical examination. They may check the person’s weight, heart, lungs, blood pressure, and blood vessels, and carry out some tests. An interventional cardiologist may carry out procedures such as angioplasties, stenting, valvuloplasties, congenital heart defect corrections, and coronary thrombectomies.</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21" name="Arrow: Right 20">
            <a:extLst>
              <a:ext uri="{FF2B5EF4-FFF2-40B4-BE49-F238E27FC236}">
                <a16:creationId xmlns:a16="http://schemas.microsoft.com/office/drawing/2014/main" id="{A88AFCCD-8650-493C-B758-FAAE810AC914}"/>
              </a:ext>
            </a:extLst>
          </p:cNvPr>
          <p:cNvSpPr/>
          <p:nvPr/>
        </p:nvSpPr>
        <p:spPr>
          <a:xfrm>
            <a:off x="169637" y="2409371"/>
            <a:ext cx="628649" cy="61624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35E22727-8964-41A0-BD98-DBD8F5D90474}"/>
              </a:ext>
            </a:extLst>
          </p:cNvPr>
          <p:cNvGrpSpPr/>
          <p:nvPr/>
        </p:nvGrpSpPr>
        <p:grpSpPr>
          <a:xfrm>
            <a:off x="11370852" y="6145574"/>
            <a:ext cx="682172" cy="682172"/>
            <a:chOff x="11370852" y="6145574"/>
            <a:chExt cx="682172" cy="682172"/>
          </a:xfrm>
        </p:grpSpPr>
        <p:sp>
          <p:nvSpPr>
            <p:cNvPr id="62" name="Oval 61">
              <a:extLst>
                <a:ext uri="{FF2B5EF4-FFF2-40B4-BE49-F238E27FC236}">
                  <a16:creationId xmlns:a16="http://schemas.microsoft.com/office/drawing/2014/main" id="{9E60E9DF-F71F-44B2-AEB4-5F9066F0635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1173262-F3AE-40AF-8672-B1FBA5404F53}"/>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07</a:t>
              </a:r>
            </a:p>
          </p:txBody>
        </p:sp>
      </p:grpSp>
      <p:pic>
        <p:nvPicPr>
          <p:cNvPr id="6" name="Picture Placeholder 5">
            <a:extLst>
              <a:ext uri="{FF2B5EF4-FFF2-40B4-BE49-F238E27FC236}">
                <a16:creationId xmlns:a16="http://schemas.microsoft.com/office/drawing/2014/main" id="{759AEB23-99E8-4497-97B1-316FDC92930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35" b="4035"/>
          <a:stretch>
            <a:fillRect/>
          </a:stretch>
        </p:blipFill>
        <p:spPr>
          <a:xfrm>
            <a:off x="6231816" y="0"/>
            <a:ext cx="6717830" cy="6858000"/>
          </a:xfrm>
        </p:spPr>
      </p:pic>
    </p:spTree>
    <p:extLst>
      <p:ext uri="{BB962C8B-B14F-4D97-AF65-F5344CB8AC3E}">
        <p14:creationId xmlns:p14="http://schemas.microsoft.com/office/powerpoint/2010/main" val="259982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35E22727-8964-41A0-BD98-DBD8F5D90474}"/>
              </a:ext>
            </a:extLst>
          </p:cNvPr>
          <p:cNvGrpSpPr/>
          <p:nvPr/>
        </p:nvGrpSpPr>
        <p:grpSpPr>
          <a:xfrm>
            <a:off x="11370852" y="6145574"/>
            <a:ext cx="682172" cy="682172"/>
            <a:chOff x="11370852" y="6145574"/>
            <a:chExt cx="682172" cy="682172"/>
          </a:xfrm>
        </p:grpSpPr>
        <p:sp>
          <p:nvSpPr>
            <p:cNvPr id="62" name="Oval 61">
              <a:extLst>
                <a:ext uri="{FF2B5EF4-FFF2-40B4-BE49-F238E27FC236}">
                  <a16:creationId xmlns:a16="http://schemas.microsoft.com/office/drawing/2014/main" id="{9E60E9DF-F71F-44B2-AEB4-5F9066F0635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1173262-F3AE-40AF-8672-B1FBA5404F53}"/>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08</a:t>
              </a:r>
            </a:p>
          </p:txBody>
        </p:sp>
      </p:grpSp>
      <p:sp>
        <p:nvSpPr>
          <p:cNvPr id="2" name="TextBox 1">
            <a:extLst>
              <a:ext uri="{FF2B5EF4-FFF2-40B4-BE49-F238E27FC236}">
                <a16:creationId xmlns:a16="http://schemas.microsoft.com/office/drawing/2014/main" id="{47102237-D0A2-4B49-B42F-D9E400FC2DAB}"/>
              </a:ext>
            </a:extLst>
          </p:cNvPr>
          <p:cNvSpPr txBox="1"/>
          <p:nvPr/>
        </p:nvSpPr>
        <p:spPr>
          <a:xfrm>
            <a:off x="362997" y="419773"/>
            <a:ext cx="5801653" cy="923330"/>
          </a:xfrm>
          <a:prstGeom prst="rect">
            <a:avLst/>
          </a:prstGeom>
          <a:noFill/>
        </p:spPr>
        <p:txBody>
          <a:bodyPr wrap="none" rtlCol="0" anchor="ctr">
            <a:spAutoFit/>
          </a:bodyPr>
          <a:lstStyle/>
          <a:p>
            <a:r>
              <a:rPr lang="en-US" sz="5400" b="1" dirty="0">
                <a:solidFill>
                  <a:schemeClr val="bg1"/>
                </a:solidFill>
                <a:cs typeface="Arial" pitchFamily="34" charset="0"/>
              </a:rPr>
              <a:t>Tests for Cardiology</a:t>
            </a:r>
          </a:p>
        </p:txBody>
      </p:sp>
      <p:sp>
        <p:nvSpPr>
          <p:cNvPr id="14" name="Oval 13">
            <a:extLst>
              <a:ext uri="{FF2B5EF4-FFF2-40B4-BE49-F238E27FC236}">
                <a16:creationId xmlns:a16="http://schemas.microsoft.com/office/drawing/2014/main" id="{07E77BC4-4FFF-4678-9910-F3B7EC1F1476}"/>
              </a:ext>
            </a:extLst>
          </p:cNvPr>
          <p:cNvSpPr/>
          <p:nvPr/>
        </p:nvSpPr>
        <p:spPr>
          <a:xfrm>
            <a:off x="9531063" y="5220944"/>
            <a:ext cx="702000" cy="702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sp>
        <p:nvSpPr>
          <p:cNvPr id="16" name="Hexagon 15">
            <a:extLst>
              <a:ext uri="{FF2B5EF4-FFF2-40B4-BE49-F238E27FC236}">
                <a16:creationId xmlns:a16="http://schemas.microsoft.com/office/drawing/2014/main" id="{C01AFF9F-F37A-4E88-8A16-D0957F826057}"/>
              </a:ext>
            </a:extLst>
          </p:cNvPr>
          <p:cNvSpPr/>
          <p:nvPr/>
        </p:nvSpPr>
        <p:spPr>
          <a:xfrm rot="16200000">
            <a:off x="4817435" y="2768646"/>
            <a:ext cx="2614280" cy="2253690"/>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cxnSp>
        <p:nvCxnSpPr>
          <p:cNvPr id="17" name="Straight Connector 16">
            <a:extLst>
              <a:ext uri="{FF2B5EF4-FFF2-40B4-BE49-F238E27FC236}">
                <a16:creationId xmlns:a16="http://schemas.microsoft.com/office/drawing/2014/main" id="{6752B188-9489-4045-8B72-76A96A9151B9}"/>
              </a:ext>
            </a:extLst>
          </p:cNvPr>
          <p:cNvCxnSpPr>
            <a:cxnSpLocks/>
            <a:endCxn id="16" idx="5"/>
          </p:cNvCxnSpPr>
          <p:nvPr/>
        </p:nvCxnSpPr>
        <p:spPr>
          <a:xfrm>
            <a:off x="2612179" y="2295960"/>
            <a:ext cx="2385553" cy="855814"/>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86A79A8-6F42-4DFE-966D-C7D62ED3AD80}"/>
              </a:ext>
            </a:extLst>
          </p:cNvPr>
          <p:cNvSpPr/>
          <p:nvPr/>
        </p:nvSpPr>
        <p:spPr>
          <a:xfrm flipH="1" flipV="1">
            <a:off x="1822963" y="1855062"/>
            <a:ext cx="702482" cy="702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cxnSp>
        <p:nvCxnSpPr>
          <p:cNvPr id="20" name="Straight Connector 19">
            <a:extLst>
              <a:ext uri="{FF2B5EF4-FFF2-40B4-BE49-F238E27FC236}">
                <a16:creationId xmlns:a16="http://schemas.microsoft.com/office/drawing/2014/main" id="{5976A722-CE20-4A94-A934-D66E6AA4781A}"/>
              </a:ext>
            </a:extLst>
          </p:cNvPr>
          <p:cNvCxnSpPr>
            <a:cxnSpLocks/>
            <a:endCxn id="16" idx="4"/>
          </p:cNvCxnSpPr>
          <p:nvPr/>
        </p:nvCxnSpPr>
        <p:spPr>
          <a:xfrm flipV="1">
            <a:off x="2612179" y="4639208"/>
            <a:ext cx="2385553" cy="934702"/>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BF50A96-B3CA-494C-8D63-9C4BC533F297}"/>
              </a:ext>
            </a:extLst>
          </p:cNvPr>
          <p:cNvSpPr/>
          <p:nvPr/>
        </p:nvSpPr>
        <p:spPr>
          <a:xfrm>
            <a:off x="1809353" y="5220944"/>
            <a:ext cx="702000" cy="702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cxnSp>
        <p:nvCxnSpPr>
          <p:cNvPr id="23" name="Straight Connector 22">
            <a:extLst>
              <a:ext uri="{FF2B5EF4-FFF2-40B4-BE49-F238E27FC236}">
                <a16:creationId xmlns:a16="http://schemas.microsoft.com/office/drawing/2014/main" id="{C0583EDC-6C3B-4D23-9ABE-204F377B8888}"/>
              </a:ext>
            </a:extLst>
          </p:cNvPr>
          <p:cNvCxnSpPr>
            <a:cxnSpLocks/>
            <a:endCxn id="16" idx="2"/>
          </p:cNvCxnSpPr>
          <p:nvPr/>
        </p:nvCxnSpPr>
        <p:spPr>
          <a:xfrm flipH="1" flipV="1">
            <a:off x="7251419" y="4639208"/>
            <a:ext cx="2149766" cy="85091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667959-0E95-4CC4-8483-287A2CFF525C}"/>
              </a:ext>
            </a:extLst>
          </p:cNvPr>
          <p:cNvCxnSpPr>
            <a:cxnSpLocks/>
            <a:stCxn id="16" idx="1"/>
          </p:cNvCxnSpPr>
          <p:nvPr/>
        </p:nvCxnSpPr>
        <p:spPr>
          <a:xfrm flipV="1">
            <a:off x="7251420" y="2202780"/>
            <a:ext cx="2149765" cy="948994"/>
          </a:xfrm>
          <a:prstGeom prst="line">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96AEDD1-0EDD-4C50-9925-639B232CC512}"/>
              </a:ext>
            </a:extLst>
          </p:cNvPr>
          <p:cNvSpPr/>
          <p:nvPr/>
        </p:nvSpPr>
        <p:spPr>
          <a:xfrm rot="10800000">
            <a:off x="9531063" y="1853349"/>
            <a:ext cx="702000" cy="702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ea typeface="+mj-ea"/>
            </a:endParaRPr>
          </a:p>
        </p:txBody>
      </p:sp>
      <p:sp>
        <p:nvSpPr>
          <p:cNvPr id="27" name="TextBox 26">
            <a:extLst>
              <a:ext uri="{FF2B5EF4-FFF2-40B4-BE49-F238E27FC236}">
                <a16:creationId xmlns:a16="http://schemas.microsoft.com/office/drawing/2014/main" id="{04E599BF-98DF-44A2-8CBE-19C620A01071}"/>
              </a:ext>
            </a:extLst>
          </p:cNvPr>
          <p:cNvSpPr txBox="1"/>
          <p:nvPr/>
        </p:nvSpPr>
        <p:spPr>
          <a:xfrm>
            <a:off x="8467510" y="4318301"/>
            <a:ext cx="2991262" cy="839589"/>
          </a:xfrm>
          <a:prstGeom prst="rect">
            <a:avLst/>
          </a:prstGeom>
          <a:noFill/>
        </p:spPr>
        <p:txBody>
          <a:bodyPr wrap="square" lIns="108000" rIns="108000" rtlCol="0">
            <a:spAutoFit/>
          </a:bodyPr>
          <a:lstStyle/>
          <a:p>
            <a:pPr marL="0" marR="0" algn="ctr">
              <a:lnSpc>
                <a:spcPts val="1950"/>
              </a:lnSpc>
              <a:spcBef>
                <a:spcPts val="1875"/>
              </a:spcBef>
              <a:spcAft>
                <a:spcPts val="1875"/>
              </a:spcAft>
            </a:pPr>
            <a:r>
              <a:rPr lang="en-US" sz="1400" dirty="0">
                <a:solidFill>
                  <a:schemeClr val="bg1"/>
                </a:solidFill>
                <a:latin typeface="Helvetica" pitchFamily="2" charset="0"/>
                <a:ea typeface="Times New Roman" panose="02020603050405020304" pitchFamily="18" charset="0"/>
              </a:rPr>
              <a:t>T</a:t>
            </a:r>
            <a:r>
              <a:rPr lang="en-US" sz="1400" dirty="0">
                <a:solidFill>
                  <a:schemeClr val="bg1"/>
                </a:solidFill>
                <a:effectLst/>
                <a:latin typeface="Helvetica" pitchFamily="2" charset="0"/>
                <a:ea typeface="Times New Roman" panose="02020603050405020304" pitchFamily="18" charset="0"/>
              </a:rPr>
              <a:t>his provides an ultrasound picture that shows the structure of the heart chambers.</a:t>
            </a:r>
            <a:endParaRPr lang="en-US" sz="1400" dirty="0">
              <a:solidFill>
                <a:schemeClr val="bg1"/>
              </a:solidFill>
              <a:effectLst/>
              <a:latin typeface="Times New Roman" panose="02020603050405020304" pitchFamily="18" charset="0"/>
              <a:ea typeface="Times New Roman" panose="02020603050405020304" pitchFamily="18" charset="0"/>
            </a:endParaRPr>
          </a:p>
        </p:txBody>
      </p:sp>
      <p:sp>
        <p:nvSpPr>
          <p:cNvPr id="28" name="TextBox 27">
            <a:extLst>
              <a:ext uri="{FF2B5EF4-FFF2-40B4-BE49-F238E27FC236}">
                <a16:creationId xmlns:a16="http://schemas.microsoft.com/office/drawing/2014/main" id="{AB6FB8E1-E66C-4740-BDB4-349BDB94B690}"/>
              </a:ext>
            </a:extLst>
          </p:cNvPr>
          <p:cNvSpPr txBox="1"/>
          <p:nvPr/>
        </p:nvSpPr>
        <p:spPr>
          <a:xfrm>
            <a:off x="8590085" y="4061194"/>
            <a:ext cx="2753761" cy="369332"/>
          </a:xfrm>
          <a:prstGeom prst="rect">
            <a:avLst/>
          </a:prstGeom>
          <a:noFill/>
        </p:spPr>
        <p:txBody>
          <a:bodyPr wrap="square" lIns="108000" rIns="108000" rtlCol="0">
            <a:spAutoFit/>
          </a:bodyPr>
          <a:lstStyle/>
          <a:p>
            <a:pPr algn="ctr"/>
            <a:r>
              <a:rPr lang="en-US" sz="1800" b="1" dirty="0">
                <a:solidFill>
                  <a:schemeClr val="bg1"/>
                </a:solidFill>
                <a:effectLst/>
                <a:latin typeface="Helvetica" pitchFamily="2" charset="0"/>
                <a:ea typeface="Calibri" panose="020F0502020204030204" pitchFamily="34" charset="0"/>
              </a:rPr>
              <a:t>Echocardiogram</a:t>
            </a:r>
            <a:endParaRPr lang="ko-KR" altLang="en-US" sz="1200" b="1" dirty="0">
              <a:solidFill>
                <a:schemeClr val="bg1"/>
              </a:solidFill>
              <a:ea typeface="+mj-ea"/>
              <a:cs typeface="Arial" pitchFamily="34" charset="0"/>
            </a:endParaRPr>
          </a:p>
        </p:txBody>
      </p:sp>
      <p:sp>
        <p:nvSpPr>
          <p:cNvPr id="30" name="TextBox 29">
            <a:extLst>
              <a:ext uri="{FF2B5EF4-FFF2-40B4-BE49-F238E27FC236}">
                <a16:creationId xmlns:a16="http://schemas.microsoft.com/office/drawing/2014/main" id="{BF88058A-07E6-4BDA-85B6-751BBB167A3B}"/>
              </a:ext>
            </a:extLst>
          </p:cNvPr>
          <p:cNvSpPr txBox="1"/>
          <p:nvPr/>
        </p:nvSpPr>
        <p:spPr>
          <a:xfrm>
            <a:off x="8423696" y="3276362"/>
            <a:ext cx="3078890" cy="523220"/>
          </a:xfrm>
          <a:prstGeom prst="rect">
            <a:avLst/>
          </a:prstGeom>
          <a:noFill/>
        </p:spPr>
        <p:txBody>
          <a:bodyPr wrap="square" lIns="108000" rIns="108000" rtlCol="0">
            <a:spAutoFit/>
          </a:bodyPr>
          <a:lstStyle/>
          <a:p>
            <a:pPr algn="ctr"/>
            <a:r>
              <a:rPr lang="en-US" sz="1400" dirty="0">
                <a:solidFill>
                  <a:schemeClr val="bg1"/>
                </a:solidFill>
                <a:latin typeface="Helvetica" pitchFamily="2" charset="0"/>
                <a:ea typeface="Calibri" panose="020F0502020204030204" pitchFamily="34" charset="0"/>
              </a:rPr>
              <a:t>T</a:t>
            </a:r>
            <a:r>
              <a:rPr lang="en-US" sz="1400" dirty="0">
                <a:solidFill>
                  <a:schemeClr val="bg1"/>
                </a:solidFill>
                <a:effectLst/>
                <a:latin typeface="Helvetica" pitchFamily="2" charset="0"/>
                <a:ea typeface="Calibri" panose="020F0502020204030204" pitchFamily="34" charset="0"/>
              </a:rPr>
              <a:t>his shows the changes of heart rhythm when resting and exercising. </a:t>
            </a:r>
            <a:endParaRPr lang="en-US" altLang="ko-KR" sz="1050" dirty="0">
              <a:solidFill>
                <a:schemeClr val="bg1"/>
              </a:solidFill>
              <a:ea typeface="+mj-ea"/>
              <a:cs typeface="Arial" pitchFamily="34" charset="0"/>
            </a:endParaRPr>
          </a:p>
        </p:txBody>
      </p:sp>
      <p:sp>
        <p:nvSpPr>
          <p:cNvPr id="31" name="TextBox 30">
            <a:extLst>
              <a:ext uri="{FF2B5EF4-FFF2-40B4-BE49-F238E27FC236}">
                <a16:creationId xmlns:a16="http://schemas.microsoft.com/office/drawing/2014/main" id="{8825EE98-F0B2-41E7-962E-B4A9B94A6482}"/>
              </a:ext>
            </a:extLst>
          </p:cNvPr>
          <p:cNvSpPr txBox="1"/>
          <p:nvPr/>
        </p:nvSpPr>
        <p:spPr>
          <a:xfrm>
            <a:off x="8590085" y="2714454"/>
            <a:ext cx="2753761" cy="646331"/>
          </a:xfrm>
          <a:prstGeom prst="rect">
            <a:avLst/>
          </a:prstGeom>
          <a:noFill/>
        </p:spPr>
        <p:txBody>
          <a:bodyPr wrap="square" lIns="108000" rIns="108000" rtlCol="0">
            <a:spAutoFit/>
          </a:bodyPr>
          <a:lstStyle/>
          <a:p>
            <a:pPr algn="ctr"/>
            <a:r>
              <a:rPr lang="en-US" sz="1800" b="1" dirty="0">
                <a:solidFill>
                  <a:schemeClr val="bg1"/>
                </a:solidFill>
                <a:effectLst/>
                <a:latin typeface="Helvetica" pitchFamily="2" charset="0"/>
                <a:ea typeface="Calibri" panose="020F0502020204030204" pitchFamily="34" charset="0"/>
              </a:rPr>
              <a:t>An exercise test, or stress test</a:t>
            </a:r>
            <a:endParaRPr lang="ko-KR" altLang="en-US" sz="1200" b="1" dirty="0">
              <a:solidFill>
                <a:schemeClr val="bg1"/>
              </a:solidFill>
              <a:ea typeface="+mj-ea"/>
              <a:cs typeface="Arial" pitchFamily="34" charset="0"/>
            </a:endParaRPr>
          </a:p>
        </p:txBody>
      </p:sp>
      <p:sp>
        <p:nvSpPr>
          <p:cNvPr id="33" name="TextBox 32">
            <a:extLst>
              <a:ext uri="{FF2B5EF4-FFF2-40B4-BE49-F238E27FC236}">
                <a16:creationId xmlns:a16="http://schemas.microsoft.com/office/drawing/2014/main" id="{39989080-6D84-4ACE-9227-D198DDF9D699}"/>
              </a:ext>
            </a:extLst>
          </p:cNvPr>
          <p:cNvSpPr txBox="1"/>
          <p:nvPr/>
        </p:nvSpPr>
        <p:spPr>
          <a:xfrm>
            <a:off x="733228" y="4376357"/>
            <a:ext cx="3055000" cy="738664"/>
          </a:xfrm>
          <a:prstGeom prst="rect">
            <a:avLst/>
          </a:prstGeom>
          <a:noFill/>
        </p:spPr>
        <p:txBody>
          <a:bodyPr wrap="square" lIns="108000" rIns="108000" rtlCol="0">
            <a:spAutoFit/>
          </a:bodyPr>
          <a:lstStyle/>
          <a:p>
            <a:pPr algn="ctr"/>
            <a:r>
              <a:rPr lang="en-US" sz="1400" dirty="0">
                <a:solidFill>
                  <a:schemeClr val="bg1"/>
                </a:solidFill>
                <a:latin typeface="Helvetica" pitchFamily="2" charset="0"/>
                <a:ea typeface="Calibri" panose="020F0502020204030204" pitchFamily="34" charset="0"/>
              </a:rPr>
              <a:t>T</a:t>
            </a:r>
            <a:r>
              <a:rPr lang="en-US" sz="1400" dirty="0">
                <a:solidFill>
                  <a:schemeClr val="bg1"/>
                </a:solidFill>
                <a:effectLst/>
                <a:latin typeface="Helvetica" pitchFamily="2" charset="0"/>
                <a:ea typeface="Calibri" panose="020F0502020204030204" pitchFamily="34" charset="0"/>
              </a:rPr>
              <a:t>his records heart rhythms while the person carries out exercise or their regular activities. </a:t>
            </a:r>
            <a:endParaRPr lang="en-US" altLang="ko-KR" sz="1050" dirty="0">
              <a:solidFill>
                <a:schemeClr val="bg1"/>
              </a:solidFill>
              <a:ea typeface="+mj-ea"/>
              <a:cs typeface="Arial" pitchFamily="34" charset="0"/>
            </a:endParaRPr>
          </a:p>
        </p:txBody>
      </p:sp>
      <p:sp>
        <p:nvSpPr>
          <p:cNvPr id="34" name="TextBox 33">
            <a:extLst>
              <a:ext uri="{FF2B5EF4-FFF2-40B4-BE49-F238E27FC236}">
                <a16:creationId xmlns:a16="http://schemas.microsoft.com/office/drawing/2014/main" id="{FA51617B-96C3-4103-B05D-8BA384FC71E7}"/>
              </a:ext>
            </a:extLst>
          </p:cNvPr>
          <p:cNvSpPr txBox="1"/>
          <p:nvPr/>
        </p:nvSpPr>
        <p:spPr>
          <a:xfrm>
            <a:off x="887672" y="4061194"/>
            <a:ext cx="2753761" cy="369332"/>
          </a:xfrm>
          <a:prstGeom prst="rect">
            <a:avLst/>
          </a:prstGeom>
          <a:noFill/>
        </p:spPr>
        <p:txBody>
          <a:bodyPr wrap="square" lIns="108000" rIns="108000" rtlCol="0">
            <a:spAutoFit/>
          </a:bodyPr>
          <a:lstStyle/>
          <a:p>
            <a:pPr algn="ctr"/>
            <a:r>
              <a:rPr lang="en-US" b="1" dirty="0">
                <a:solidFill>
                  <a:schemeClr val="bg1"/>
                </a:solidFill>
                <a:effectLst/>
                <a:latin typeface="Helvetica" pitchFamily="2" charset="0"/>
                <a:ea typeface="Calibri" panose="020F0502020204030204" pitchFamily="34" charset="0"/>
              </a:rPr>
              <a:t>Ambulatory ECG</a:t>
            </a:r>
            <a:endParaRPr lang="ko-KR" altLang="en-US" sz="1200" b="1" dirty="0">
              <a:solidFill>
                <a:schemeClr val="bg1"/>
              </a:solidFill>
              <a:ea typeface="+mj-ea"/>
              <a:cs typeface="Arial" pitchFamily="34" charset="0"/>
            </a:endParaRPr>
          </a:p>
        </p:txBody>
      </p:sp>
      <p:sp>
        <p:nvSpPr>
          <p:cNvPr id="36" name="TextBox 35">
            <a:extLst>
              <a:ext uri="{FF2B5EF4-FFF2-40B4-BE49-F238E27FC236}">
                <a16:creationId xmlns:a16="http://schemas.microsoft.com/office/drawing/2014/main" id="{2AD8D6AF-4D26-4BEF-83B9-C5059E0A0127}"/>
              </a:ext>
            </a:extLst>
          </p:cNvPr>
          <p:cNvSpPr txBox="1"/>
          <p:nvPr/>
        </p:nvSpPr>
        <p:spPr>
          <a:xfrm>
            <a:off x="733228" y="3319903"/>
            <a:ext cx="3055000" cy="523220"/>
          </a:xfrm>
          <a:prstGeom prst="rect">
            <a:avLst/>
          </a:prstGeom>
          <a:noFill/>
        </p:spPr>
        <p:txBody>
          <a:bodyPr wrap="square" lIns="108000" rIns="108000" rtlCol="0">
            <a:spAutoFit/>
          </a:bodyPr>
          <a:lstStyle/>
          <a:p>
            <a:pPr algn="ctr"/>
            <a:r>
              <a:rPr lang="en-US" sz="1400" dirty="0">
                <a:solidFill>
                  <a:schemeClr val="bg1"/>
                </a:solidFill>
                <a:latin typeface="Helvetica" pitchFamily="2" charset="0"/>
                <a:ea typeface="Calibri" panose="020F0502020204030204" pitchFamily="34" charset="0"/>
              </a:rPr>
              <a:t>T</a:t>
            </a:r>
            <a:r>
              <a:rPr lang="en-US" sz="1400" dirty="0">
                <a:solidFill>
                  <a:schemeClr val="bg1"/>
                </a:solidFill>
                <a:effectLst/>
                <a:latin typeface="Helvetica" pitchFamily="2" charset="0"/>
                <a:ea typeface="Calibri" panose="020F0502020204030204" pitchFamily="34" charset="0"/>
              </a:rPr>
              <a:t>his records the electrical activity of the heart.</a:t>
            </a:r>
            <a:endParaRPr lang="en-US" altLang="ko-KR" sz="1050" dirty="0">
              <a:solidFill>
                <a:schemeClr val="bg1"/>
              </a:solidFill>
              <a:ea typeface="+mj-ea"/>
              <a:cs typeface="Arial" pitchFamily="34" charset="0"/>
            </a:endParaRPr>
          </a:p>
        </p:txBody>
      </p:sp>
      <p:sp>
        <p:nvSpPr>
          <p:cNvPr id="37" name="TextBox 36">
            <a:extLst>
              <a:ext uri="{FF2B5EF4-FFF2-40B4-BE49-F238E27FC236}">
                <a16:creationId xmlns:a16="http://schemas.microsoft.com/office/drawing/2014/main" id="{B8D22B5A-3156-4E86-8316-EBAB378040B6}"/>
              </a:ext>
            </a:extLst>
          </p:cNvPr>
          <p:cNvSpPr txBox="1"/>
          <p:nvPr/>
        </p:nvSpPr>
        <p:spPr>
          <a:xfrm>
            <a:off x="358491" y="2714454"/>
            <a:ext cx="3429737" cy="646331"/>
          </a:xfrm>
          <a:prstGeom prst="rect">
            <a:avLst/>
          </a:prstGeom>
          <a:noFill/>
        </p:spPr>
        <p:txBody>
          <a:bodyPr wrap="square" lIns="108000" rIns="108000" rtlCol="0">
            <a:spAutoFit/>
          </a:bodyPr>
          <a:lstStyle/>
          <a:p>
            <a:pPr algn="ctr"/>
            <a:r>
              <a:rPr lang="en-US" b="1" dirty="0">
                <a:solidFill>
                  <a:schemeClr val="bg1"/>
                </a:solidFill>
                <a:effectLst/>
                <a:latin typeface="Helvetica" pitchFamily="2" charset="0"/>
                <a:ea typeface="Calibri" panose="020F0502020204030204" pitchFamily="34" charset="0"/>
              </a:rPr>
              <a:t>Electrocardiogram </a:t>
            </a:r>
          </a:p>
          <a:p>
            <a:pPr algn="ctr"/>
            <a:r>
              <a:rPr lang="en-US" b="1" dirty="0">
                <a:solidFill>
                  <a:schemeClr val="bg1"/>
                </a:solidFill>
                <a:effectLst/>
                <a:latin typeface="Helvetica" pitchFamily="2" charset="0"/>
                <a:ea typeface="Calibri" panose="020F0502020204030204" pitchFamily="34" charset="0"/>
              </a:rPr>
              <a:t>(ECG or EKG)</a:t>
            </a:r>
            <a:endParaRPr lang="ko-KR" altLang="en-US" sz="1200" b="1" dirty="0">
              <a:solidFill>
                <a:schemeClr val="bg1"/>
              </a:solidFill>
              <a:ea typeface="+mj-ea"/>
              <a:cs typeface="Arial" pitchFamily="34" charset="0"/>
            </a:endParaRPr>
          </a:p>
        </p:txBody>
      </p:sp>
      <p:cxnSp>
        <p:nvCxnSpPr>
          <p:cNvPr id="50" name="Straight Connector 49">
            <a:extLst>
              <a:ext uri="{FF2B5EF4-FFF2-40B4-BE49-F238E27FC236}">
                <a16:creationId xmlns:a16="http://schemas.microsoft.com/office/drawing/2014/main" id="{4217D3C9-EFD6-43DD-B222-414991185EBE}"/>
              </a:ext>
            </a:extLst>
          </p:cNvPr>
          <p:cNvCxnSpPr>
            <a:cxnSpLocks/>
          </p:cNvCxnSpPr>
          <p:nvPr/>
        </p:nvCxnSpPr>
        <p:spPr>
          <a:xfrm flipV="1">
            <a:off x="6124575" y="2168215"/>
            <a:ext cx="0" cy="372620"/>
          </a:xfrm>
          <a:prstGeom prst="line">
            <a:avLst/>
          </a:prstGeom>
          <a:ln w="12700">
            <a:solidFill>
              <a:schemeClr val="accent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F8B9F46-4BF8-46F3-9687-74663EDEEA7B}"/>
              </a:ext>
            </a:extLst>
          </p:cNvPr>
          <p:cNvCxnSpPr>
            <a:cxnSpLocks/>
          </p:cNvCxnSpPr>
          <p:nvPr/>
        </p:nvCxnSpPr>
        <p:spPr>
          <a:xfrm flipV="1">
            <a:off x="6124575" y="5222732"/>
            <a:ext cx="0" cy="372620"/>
          </a:xfrm>
          <a:prstGeom prst="line">
            <a:avLst/>
          </a:prstGeom>
          <a:ln w="127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39FCDAA9-D412-4D49-AF90-07B53A0FD37B}"/>
              </a:ext>
            </a:extLst>
          </p:cNvPr>
          <p:cNvSpPr/>
          <p:nvPr/>
        </p:nvSpPr>
        <p:spPr>
          <a:xfrm flipH="1" flipV="1">
            <a:off x="5773334" y="1338169"/>
            <a:ext cx="702482" cy="702000"/>
          </a:xfrm>
          <a:prstGeom prst="ellipse">
            <a:avLst/>
          </a:prstGeom>
          <a:solidFill>
            <a:schemeClr val="accent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sp>
        <p:nvSpPr>
          <p:cNvPr id="53" name="Oval 52">
            <a:extLst>
              <a:ext uri="{FF2B5EF4-FFF2-40B4-BE49-F238E27FC236}">
                <a16:creationId xmlns:a16="http://schemas.microsoft.com/office/drawing/2014/main" id="{F7A4DE96-4E5E-405E-BF11-8208164D36CF}"/>
              </a:ext>
            </a:extLst>
          </p:cNvPr>
          <p:cNvSpPr/>
          <p:nvPr/>
        </p:nvSpPr>
        <p:spPr>
          <a:xfrm flipH="1" flipV="1">
            <a:off x="5773334" y="5736227"/>
            <a:ext cx="702482" cy="702000"/>
          </a:xfrm>
          <a:prstGeom prst="ellipse">
            <a:avLst/>
          </a:prstGeom>
          <a:solidFill>
            <a:srgbClr val="00B0F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ea typeface="+mj-ea"/>
            </a:endParaRPr>
          </a:p>
        </p:txBody>
      </p:sp>
      <p:sp>
        <p:nvSpPr>
          <p:cNvPr id="4" name="Freeform 47">
            <a:extLst>
              <a:ext uri="{FF2B5EF4-FFF2-40B4-BE49-F238E27FC236}">
                <a16:creationId xmlns:a16="http://schemas.microsoft.com/office/drawing/2014/main" id="{7CEC7F36-A35F-4EAA-AE06-CEDEF8E42489}"/>
              </a:ext>
            </a:extLst>
          </p:cNvPr>
          <p:cNvSpPr>
            <a:spLocks noChangeAspect="1"/>
          </p:cNvSpPr>
          <p:nvPr/>
        </p:nvSpPr>
        <p:spPr>
          <a:xfrm>
            <a:off x="1909137" y="1900408"/>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Freeform 48">
            <a:extLst>
              <a:ext uri="{FF2B5EF4-FFF2-40B4-BE49-F238E27FC236}">
                <a16:creationId xmlns:a16="http://schemas.microsoft.com/office/drawing/2014/main" id="{C1DDDCA3-5A27-47BD-8204-4111B98A20D0}"/>
              </a:ext>
            </a:extLst>
          </p:cNvPr>
          <p:cNvSpPr>
            <a:spLocks noChangeAspect="1"/>
          </p:cNvSpPr>
          <p:nvPr/>
        </p:nvSpPr>
        <p:spPr>
          <a:xfrm>
            <a:off x="5899744" y="1522059"/>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Freeform 49">
            <a:extLst>
              <a:ext uri="{FF2B5EF4-FFF2-40B4-BE49-F238E27FC236}">
                <a16:creationId xmlns:a16="http://schemas.microsoft.com/office/drawing/2014/main" id="{8EE7023A-D680-412D-9B34-A16EABB4DE17}"/>
              </a:ext>
            </a:extLst>
          </p:cNvPr>
          <p:cNvSpPr>
            <a:spLocks noChangeAspect="1"/>
          </p:cNvSpPr>
          <p:nvPr/>
        </p:nvSpPr>
        <p:spPr>
          <a:xfrm>
            <a:off x="9660032" y="196732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Freeform 50">
            <a:extLst>
              <a:ext uri="{FF2B5EF4-FFF2-40B4-BE49-F238E27FC236}">
                <a16:creationId xmlns:a16="http://schemas.microsoft.com/office/drawing/2014/main" id="{44628FAD-A763-4A2F-ACD3-7B8D9819DB67}"/>
              </a:ext>
            </a:extLst>
          </p:cNvPr>
          <p:cNvSpPr>
            <a:spLocks noChangeAspect="1"/>
          </p:cNvSpPr>
          <p:nvPr/>
        </p:nvSpPr>
        <p:spPr>
          <a:xfrm>
            <a:off x="5859669" y="5863529"/>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Freeform 99">
            <a:extLst>
              <a:ext uri="{FF2B5EF4-FFF2-40B4-BE49-F238E27FC236}">
                <a16:creationId xmlns:a16="http://schemas.microsoft.com/office/drawing/2014/main" id="{7608AD00-F113-4491-8961-A76A0ABF40CE}"/>
              </a:ext>
            </a:extLst>
          </p:cNvPr>
          <p:cNvSpPr>
            <a:spLocks noChangeAspect="1"/>
          </p:cNvSpPr>
          <p:nvPr/>
        </p:nvSpPr>
        <p:spPr>
          <a:xfrm>
            <a:off x="1956424" y="5301889"/>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58" name="Graphic 57" descr="Heart with pulse">
            <a:extLst>
              <a:ext uri="{FF2B5EF4-FFF2-40B4-BE49-F238E27FC236}">
                <a16:creationId xmlns:a16="http://schemas.microsoft.com/office/drawing/2014/main" id="{057816F1-90D6-4667-83E6-9769D480D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55451" y="5388041"/>
            <a:ext cx="475488" cy="475488"/>
          </a:xfrm>
          <a:prstGeom prst="rect">
            <a:avLst/>
          </a:prstGeom>
        </p:spPr>
      </p:pic>
      <p:sp>
        <p:nvSpPr>
          <p:cNvPr id="64" name="TextBox 63">
            <a:extLst>
              <a:ext uri="{FF2B5EF4-FFF2-40B4-BE49-F238E27FC236}">
                <a16:creationId xmlns:a16="http://schemas.microsoft.com/office/drawing/2014/main" id="{856A8C5D-46FF-4E9C-A610-FE4CFF4DD67A}"/>
              </a:ext>
            </a:extLst>
          </p:cNvPr>
          <p:cNvSpPr txBox="1"/>
          <p:nvPr/>
        </p:nvSpPr>
        <p:spPr>
          <a:xfrm>
            <a:off x="6516203" y="1420573"/>
            <a:ext cx="3078890" cy="738664"/>
          </a:xfrm>
          <a:prstGeom prst="rect">
            <a:avLst/>
          </a:prstGeom>
          <a:noFill/>
        </p:spPr>
        <p:txBody>
          <a:bodyPr wrap="square" lIns="108000" rIns="108000" rtlCol="0">
            <a:spAutoFit/>
          </a:bodyPr>
          <a:lstStyle/>
          <a:p>
            <a:pPr algn="ctr"/>
            <a:r>
              <a:rPr lang="en-US" sz="1400" dirty="0">
                <a:solidFill>
                  <a:schemeClr val="bg1"/>
                </a:solidFill>
                <a:effectLst/>
                <a:latin typeface="Helvetica" pitchFamily="2" charset="0"/>
                <a:ea typeface="Calibri" panose="020F0502020204030204" pitchFamily="34" charset="0"/>
              </a:rPr>
              <a:t>A small tube in or near the heart collects data and may help relieve a blockage. </a:t>
            </a:r>
            <a:endParaRPr lang="en-US" altLang="ko-KR" sz="900" dirty="0">
              <a:solidFill>
                <a:schemeClr val="bg1"/>
              </a:solidFill>
              <a:ea typeface="+mj-ea"/>
              <a:cs typeface="Arial" pitchFamily="34" charset="0"/>
            </a:endParaRPr>
          </a:p>
        </p:txBody>
      </p:sp>
      <p:sp>
        <p:nvSpPr>
          <p:cNvPr id="65" name="TextBox 64">
            <a:extLst>
              <a:ext uri="{FF2B5EF4-FFF2-40B4-BE49-F238E27FC236}">
                <a16:creationId xmlns:a16="http://schemas.microsoft.com/office/drawing/2014/main" id="{E7A8B086-5955-4E26-B697-53A3B1EEAB86}"/>
              </a:ext>
            </a:extLst>
          </p:cNvPr>
          <p:cNvSpPr txBox="1"/>
          <p:nvPr/>
        </p:nvSpPr>
        <p:spPr>
          <a:xfrm>
            <a:off x="6691128" y="1091369"/>
            <a:ext cx="2753761" cy="369332"/>
          </a:xfrm>
          <a:prstGeom prst="rect">
            <a:avLst/>
          </a:prstGeom>
          <a:noFill/>
        </p:spPr>
        <p:txBody>
          <a:bodyPr wrap="square" lIns="108000" rIns="108000" rtlCol="0">
            <a:spAutoFit/>
          </a:bodyPr>
          <a:lstStyle/>
          <a:p>
            <a:pPr algn="ctr"/>
            <a:r>
              <a:rPr lang="en-US" sz="1800" b="1" dirty="0">
                <a:solidFill>
                  <a:schemeClr val="bg1"/>
                </a:solidFill>
                <a:effectLst/>
                <a:latin typeface="Helvetica" pitchFamily="2" charset="0"/>
                <a:ea typeface="Calibri" panose="020F0502020204030204" pitchFamily="34" charset="0"/>
              </a:rPr>
              <a:t>Cardiac catheterization</a:t>
            </a:r>
            <a:endParaRPr lang="ko-KR" altLang="en-US" sz="1200" b="1" dirty="0">
              <a:solidFill>
                <a:schemeClr val="bg1"/>
              </a:solidFill>
              <a:ea typeface="+mj-ea"/>
              <a:cs typeface="Arial" pitchFamily="34" charset="0"/>
            </a:endParaRPr>
          </a:p>
        </p:txBody>
      </p:sp>
      <p:sp>
        <p:nvSpPr>
          <p:cNvPr id="66" name="TextBox 65">
            <a:extLst>
              <a:ext uri="{FF2B5EF4-FFF2-40B4-BE49-F238E27FC236}">
                <a16:creationId xmlns:a16="http://schemas.microsoft.com/office/drawing/2014/main" id="{42EE1139-7091-4E14-8AC6-D5348875E77E}"/>
              </a:ext>
            </a:extLst>
          </p:cNvPr>
          <p:cNvSpPr txBox="1"/>
          <p:nvPr/>
        </p:nvSpPr>
        <p:spPr>
          <a:xfrm>
            <a:off x="2620614" y="5893246"/>
            <a:ext cx="3078890" cy="738664"/>
          </a:xfrm>
          <a:prstGeom prst="rect">
            <a:avLst/>
          </a:prstGeom>
          <a:noFill/>
        </p:spPr>
        <p:txBody>
          <a:bodyPr wrap="square" lIns="108000" rIns="108000" rtlCol="0">
            <a:spAutoFit/>
          </a:bodyPr>
          <a:lstStyle/>
          <a:p>
            <a:pPr algn="ctr"/>
            <a:r>
              <a:rPr lang="en-US" sz="1400" dirty="0">
                <a:solidFill>
                  <a:schemeClr val="bg1"/>
                </a:solidFill>
                <a:effectLst/>
                <a:latin typeface="Helvetica" pitchFamily="2" charset="0"/>
                <a:ea typeface="Calibri" panose="020F0502020204030204" pitchFamily="34" charset="0"/>
              </a:rPr>
              <a:t>Nuclear imaging techniques use radioactive materials to study cardiovascular disorders.</a:t>
            </a:r>
            <a:endParaRPr lang="en-US" altLang="ko-KR" sz="900" dirty="0">
              <a:solidFill>
                <a:schemeClr val="bg1"/>
              </a:solidFill>
              <a:ea typeface="+mj-ea"/>
              <a:cs typeface="Arial" pitchFamily="34" charset="0"/>
            </a:endParaRPr>
          </a:p>
        </p:txBody>
      </p:sp>
      <p:sp>
        <p:nvSpPr>
          <p:cNvPr id="67" name="TextBox 66">
            <a:extLst>
              <a:ext uri="{FF2B5EF4-FFF2-40B4-BE49-F238E27FC236}">
                <a16:creationId xmlns:a16="http://schemas.microsoft.com/office/drawing/2014/main" id="{8D35A84B-A19D-46B6-A3CC-E7D5CC3B5224}"/>
              </a:ext>
            </a:extLst>
          </p:cNvPr>
          <p:cNvSpPr txBox="1"/>
          <p:nvPr/>
        </p:nvSpPr>
        <p:spPr>
          <a:xfrm>
            <a:off x="2787003" y="5578080"/>
            <a:ext cx="2753761" cy="369332"/>
          </a:xfrm>
          <a:prstGeom prst="rect">
            <a:avLst/>
          </a:prstGeom>
          <a:noFill/>
        </p:spPr>
        <p:txBody>
          <a:bodyPr wrap="square" lIns="108000" rIns="108000" rtlCol="0">
            <a:spAutoFit/>
          </a:bodyPr>
          <a:lstStyle/>
          <a:p>
            <a:pPr algn="ctr"/>
            <a:r>
              <a:rPr lang="en-US" sz="1800" b="1" dirty="0">
                <a:solidFill>
                  <a:schemeClr val="bg1"/>
                </a:solidFill>
                <a:effectLst/>
                <a:latin typeface="Helvetica" pitchFamily="2" charset="0"/>
                <a:ea typeface="Calibri" panose="020F0502020204030204" pitchFamily="34" charset="0"/>
              </a:rPr>
              <a:t>Nuclear cardiology</a:t>
            </a:r>
            <a:endParaRPr lang="ko-KR" altLang="en-US" sz="1200" b="1" dirty="0">
              <a:solidFill>
                <a:schemeClr val="bg1"/>
              </a:solidFill>
              <a:ea typeface="+mj-ea"/>
              <a:cs typeface="Arial" pitchFamily="34" charset="0"/>
            </a:endParaRPr>
          </a:p>
        </p:txBody>
      </p:sp>
      <p:pic>
        <p:nvPicPr>
          <p:cNvPr id="70" name="Graphic 69" descr="Heart organ">
            <a:extLst>
              <a:ext uri="{FF2B5EF4-FFF2-40B4-BE49-F238E27FC236}">
                <a16:creationId xmlns:a16="http://schemas.microsoft.com/office/drawing/2014/main" id="{56C08EC5-CE88-4BFF-B357-C458D49CF0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8574" y="2630362"/>
            <a:ext cx="2454852" cy="2454852"/>
          </a:xfrm>
          <a:prstGeom prst="rect">
            <a:avLst/>
          </a:prstGeom>
        </p:spPr>
      </p:pic>
    </p:spTree>
    <p:extLst>
      <p:ext uri="{BB962C8B-B14F-4D97-AF65-F5344CB8AC3E}">
        <p14:creationId xmlns:p14="http://schemas.microsoft.com/office/powerpoint/2010/main" val="4176139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alpha val="88000"/>
          </a:srgb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6705E7-28EA-4C6D-AD0E-A93631569E43}"/>
              </a:ext>
            </a:extLst>
          </p:cNvPr>
          <p:cNvSpPr txBox="1"/>
          <p:nvPr/>
        </p:nvSpPr>
        <p:spPr>
          <a:xfrm>
            <a:off x="6135756" y="493317"/>
            <a:ext cx="5263236" cy="1754326"/>
          </a:xfrm>
          <a:prstGeom prst="rect">
            <a:avLst/>
          </a:prstGeom>
          <a:noFill/>
        </p:spPr>
        <p:txBody>
          <a:bodyPr wrap="none" rtlCol="0" anchor="ctr">
            <a:spAutoFit/>
          </a:bodyPr>
          <a:lstStyle/>
          <a:p>
            <a:r>
              <a:rPr lang="en-US" sz="5400" b="1" dirty="0">
                <a:solidFill>
                  <a:schemeClr val="bg1"/>
                </a:solidFill>
                <a:cs typeface="Arial" pitchFamily="34" charset="0"/>
              </a:rPr>
              <a:t>Cardiac </a:t>
            </a:r>
          </a:p>
          <a:p>
            <a:r>
              <a:rPr lang="en-US" sz="5400" b="1" dirty="0">
                <a:solidFill>
                  <a:schemeClr val="bg1"/>
                </a:solidFill>
                <a:cs typeface="Arial" pitchFamily="34" charset="0"/>
              </a:rPr>
              <a:t>electrophysiology</a:t>
            </a:r>
          </a:p>
        </p:txBody>
      </p:sp>
      <p:sp>
        <p:nvSpPr>
          <p:cNvPr id="13" name="TextBox 12">
            <a:extLst>
              <a:ext uri="{FF2B5EF4-FFF2-40B4-BE49-F238E27FC236}">
                <a16:creationId xmlns:a16="http://schemas.microsoft.com/office/drawing/2014/main" id="{80BF9B15-DEC6-4E30-B209-F44FE4B5AB46}"/>
              </a:ext>
            </a:extLst>
          </p:cNvPr>
          <p:cNvSpPr txBox="1"/>
          <p:nvPr/>
        </p:nvSpPr>
        <p:spPr>
          <a:xfrm>
            <a:off x="5710899" y="2251928"/>
            <a:ext cx="6294047" cy="1200329"/>
          </a:xfrm>
          <a:prstGeom prst="rect">
            <a:avLst/>
          </a:prstGeom>
          <a:noFill/>
        </p:spPr>
        <p:txBody>
          <a:bodyPr wrap="square" rtlCol="0" anchor="ctr">
            <a:spAutoFit/>
          </a:bodyPr>
          <a:lstStyle/>
          <a:p>
            <a:pPr marL="285750" indent="-285750">
              <a:spcBef>
                <a:spcPts val="1875"/>
              </a:spcBef>
              <a:spcAft>
                <a:spcPts val="1875"/>
              </a:spcAft>
              <a:buFont typeface="Wingdings" panose="05000000000000000000" pitchFamily="2" charset="2"/>
              <a:buChar char="Ø"/>
            </a:pPr>
            <a:r>
              <a:rPr lang="en-US" sz="1800" dirty="0">
                <a:solidFill>
                  <a:schemeClr val="bg1"/>
                </a:solidFill>
                <a:effectLst/>
                <a:latin typeface="Helvetica" pitchFamily="2" charset="0"/>
                <a:ea typeface="Calibri" panose="020F0502020204030204" pitchFamily="34" charset="0"/>
              </a:rPr>
              <a:t>Cardiac electrophysiology is a subspecialty of cardiology. The physician looks at how electric currents inside the heart muscle tissue work, how the current spreads, and what the pattern of the currents mean.</a:t>
            </a:r>
            <a:endParaRPr lang="en-US" sz="1800" dirty="0">
              <a:solidFill>
                <a:schemeClr val="bg1"/>
              </a:solidFill>
              <a:effectLst/>
              <a:latin typeface="Times New Roman" panose="02020603050405020304" pitchFamily="18" charset="0"/>
              <a:ea typeface="Times New Roman" panose="02020603050405020304" pitchFamily="18" charset="0"/>
            </a:endParaRPr>
          </a:p>
        </p:txBody>
      </p:sp>
      <p:grpSp>
        <p:nvGrpSpPr>
          <p:cNvPr id="61" name="Group 60">
            <a:extLst>
              <a:ext uri="{FF2B5EF4-FFF2-40B4-BE49-F238E27FC236}">
                <a16:creationId xmlns:a16="http://schemas.microsoft.com/office/drawing/2014/main" id="{35E22727-8964-41A0-BD98-DBD8F5D90474}"/>
              </a:ext>
            </a:extLst>
          </p:cNvPr>
          <p:cNvGrpSpPr/>
          <p:nvPr/>
        </p:nvGrpSpPr>
        <p:grpSpPr>
          <a:xfrm>
            <a:off x="11370852" y="6145574"/>
            <a:ext cx="682172" cy="682172"/>
            <a:chOff x="11370852" y="6145574"/>
            <a:chExt cx="682172" cy="682172"/>
          </a:xfrm>
        </p:grpSpPr>
        <p:sp>
          <p:nvSpPr>
            <p:cNvPr id="62" name="Oval 61">
              <a:extLst>
                <a:ext uri="{FF2B5EF4-FFF2-40B4-BE49-F238E27FC236}">
                  <a16:creationId xmlns:a16="http://schemas.microsoft.com/office/drawing/2014/main" id="{9E60E9DF-F71F-44B2-AEB4-5F9066F06353}"/>
                </a:ext>
              </a:extLst>
            </p:cNvPr>
            <p:cNvSpPr/>
            <p:nvPr/>
          </p:nvSpPr>
          <p:spPr>
            <a:xfrm>
              <a:off x="11370852" y="6145574"/>
              <a:ext cx="682172" cy="6821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1173262-F3AE-40AF-8672-B1FBA5404F53}"/>
                </a:ext>
              </a:extLst>
            </p:cNvPr>
            <p:cNvSpPr txBox="1"/>
            <p:nvPr/>
          </p:nvSpPr>
          <p:spPr>
            <a:xfrm>
              <a:off x="11502586" y="6301994"/>
              <a:ext cx="418704" cy="369332"/>
            </a:xfrm>
            <a:prstGeom prst="rect">
              <a:avLst/>
            </a:prstGeom>
            <a:noFill/>
          </p:spPr>
          <p:txBody>
            <a:bodyPr wrap="none" rtlCol="0">
              <a:spAutoFit/>
            </a:bodyPr>
            <a:lstStyle/>
            <a:p>
              <a:r>
                <a:rPr lang="en-US" b="1" dirty="0">
                  <a:solidFill>
                    <a:srgbClr val="002060"/>
                  </a:solidFill>
                </a:rPr>
                <a:t>09</a:t>
              </a:r>
            </a:p>
          </p:txBody>
        </p:sp>
      </p:grpSp>
      <p:sp>
        <p:nvSpPr>
          <p:cNvPr id="14" name="TextBox 13">
            <a:extLst>
              <a:ext uri="{FF2B5EF4-FFF2-40B4-BE49-F238E27FC236}">
                <a16:creationId xmlns:a16="http://schemas.microsoft.com/office/drawing/2014/main" id="{F0DF517F-97AA-43DC-AF09-A2773FDECEDD}"/>
              </a:ext>
            </a:extLst>
          </p:cNvPr>
          <p:cNvSpPr txBox="1"/>
          <p:nvPr/>
        </p:nvSpPr>
        <p:spPr>
          <a:xfrm>
            <a:off x="5710899" y="3484059"/>
            <a:ext cx="5733143" cy="1374735"/>
          </a:xfrm>
          <a:prstGeom prst="rect">
            <a:avLst/>
          </a:prstGeom>
          <a:noFill/>
        </p:spPr>
        <p:txBody>
          <a:bodyPr wrap="square" rtlCol="0" anchor="ctr">
            <a:spAutoFit/>
          </a:bodyPr>
          <a:lstStyle/>
          <a:p>
            <a:pPr marL="285750" indent="-285750">
              <a:lnSpc>
                <a:spcPts val="1950"/>
              </a:lnSpc>
              <a:spcBef>
                <a:spcPts val="1875"/>
              </a:spcBef>
              <a:spcAft>
                <a:spcPts val="1875"/>
              </a:spcAft>
              <a:buFont typeface="Wingdings" panose="05000000000000000000" pitchFamily="2" charset="2"/>
              <a:buChar char="Ø"/>
            </a:pPr>
            <a:r>
              <a:rPr lang="en-US" sz="1800" dirty="0">
                <a:solidFill>
                  <a:schemeClr val="bg1"/>
                </a:solidFill>
                <a:effectLst/>
                <a:latin typeface="Helvetica" pitchFamily="2" charset="0"/>
                <a:ea typeface="Times New Roman" panose="02020603050405020304" pitchFamily="18" charset="0"/>
              </a:rPr>
              <a:t>Electrophysiology study (EPS) of the heart: in this test, a catheter is threaded into a vein at the top of the leg. Guided under fluoroscopy, it makes its way to the heart. The catheter measures the electrical signals within the heart. An EPS of the heart can:</a:t>
            </a: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FBFA217-FEA0-4E0D-88EB-973DAEA846F9}"/>
              </a:ext>
            </a:extLst>
          </p:cNvPr>
          <p:cNvSpPr txBox="1"/>
          <p:nvPr/>
        </p:nvSpPr>
        <p:spPr>
          <a:xfrm>
            <a:off x="6096000" y="5015586"/>
            <a:ext cx="4788490" cy="1337610"/>
          </a:xfrm>
          <a:prstGeom prst="rect">
            <a:avLst/>
          </a:prstGeom>
          <a:noFill/>
        </p:spPr>
        <p:txBody>
          <a:bodyPr wrap="none" rtlCol="0">
            <a:spAutoFit/>
          </a:bodyPr>
          <a:lstStyle/>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600" dirty="0">
                <a:solidFill>
                  <a:schemeClr val="bg1"/>
                </a:solidFill>
                <a:effectLst/>
                <a:latin typeface="Helvetica" pitchFamily="2" charset="0"/>
                <a:ea typeface="Calibri" panose="020F0502020204030204" pitchFamily="34" charset="0"/>
                <a:cs typeface="Times New Roman" panose="02020603050405020304" pitchFamily="18" charset="0"/>
              </a:rPr>
              <a:t>help to show what is causing symptoms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600" dirty="0">
                <a:solidFill>
                  <a:schemeClr val="bg1"/>
                </a:solidFill>
                <a:effectLst/>
                <a:latin typeface="Helvetica" pitchFamily="2" charset="0"/>
                <a:ea typeface="Calibri" panose="020F0502020204030204" pitchFamily="34" charset="0"/>
                <a:cs typeface="Times New Roman" panose="02020603050405020304" pitchFamily="18" charset="0"/>
              </a:rPr>
              <a:t>help decide if a patient needs a pacemaker</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ts val="1950"/>
              </a:lnSpc>
              <a:spcBef>
                <a:spcPts val="0"/>
              </a:spcBef>
              <a:spcAft>
                <a:spcPts val="600"/>
              </a:spcAft>
              <a:buSzPts val="1000"/>
              <a:buFont typeface="Wingdings" panose="05000000000000000000" pitchFamily="2" charset="2"/>
              <a:buChar char="v"/>
              <a:tabLst>
                <a:tab pos="457200" algn="l"/>
              </a:tabLst>
            </a:pPr>
            <a:r>
              <a:rPr lang="en-US" sz="1600" dirty="0">
                <a:solidFill>
                  <a:schemeClr val="bg1"/>
                </a:solidFill>
                <a:effectLst/>
                <a:latin typeface="Helvetica" pitchFamily="2" charset="0"/>
                <a:ea typeface="Calibri" panose="020F0502020204030204" pitchFamily="34" charset="0"/>
                <a:cs typeface="Times New Roman" panose="02020603050405020304" pitchFamily="18" charset="0"/>
              </a:rPr>
              <a:t>help decide the best treatment for patients with </a:t>
            </a:r>
          </a:p>
          <a:p>
            <a:pPr marR="0" lvl="0">
              <a:lnSpc>
                <a:spcPts val="1950"/>
              </a:lnSpc>
              <a:spcBef>
                <a:spcPts val="0"/>
              </a:spcBef>
              <a:spcAft>
                <a:spcPts val="600"/>
              </a:spcAft>
              <a:buSzPts val="1000"/>
              <a:tabLst>
                <a:tab pos="457200" algn="l"/>
              </a:tabLst>
            </a:pPr>
            <a:r>
              <a:rPr lang="en-US" sz="1600" dirty="0">
                <a:solidFill>
                  <a:schemeClr val="bg1"/>
                </a:solidFill>
                <a:latin typeface="Helvetica" pitchFamily="2" charset="0"/>
                <a:ea typeface="Calibri" panose="020F0502020204030204" pitchFamily="34" charset="0"/>
                <a:cs typeface="Times New Roman" panose="02020603050405020304" pitchFamily="18" charset="0"/>
              </a:rPr>
              <a:t>      </a:t>
            </a:r>
            <a:r>
              <a:rPr lang="en-US" sz="1600" dirty="0">
                <a:solidFill>
                  <a:schemeClr val="bg1"/>
                </a:solidFill>
                <a:effectLst/>
                <a:latin typeface="Helvetica" pitchFamily="2" charset="0"/>
                <a:ea typeface="Calibri" panose="020F0502020204030204" pitchFamily="34" charset="0"/>
                <a:cs typeface="Times New Roman" panose="02020603050405020304" pitchFamily="18" charset="0"/>
              </a:rPr>
              <a:t>arrhythmia, or abnormal heart rhythm</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Placeholder 5">
            <a:extLst>
              <a:ext uri="{FF2B5EF4-FFF2-40B4-BE49-F238E27FC236}">
                <a16:creationId xmlns:a16="http://schemas.microsoft.com/office/drawing/2014/main" id="{879904D6-6426-476F-B91F-8842B279BF2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406" r="19406"/>
          <a:stretch>
            <a:fillRect/>
          </a:stretch>
        </p:blipFill>
        <p:spPr/>
      </p:pic>
    </p:spTree>
    <p:extLst>
      <p:ext uri="{BB962C8B-B14F-4D97-AF65-F5344CB8AC3E}">
        <p14:creationId xmlns:p14="http://schemas.microsoft.com/office/powerpoint/2010/main" val="370397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538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Michal Zavacky</cp:lastModifiedBy>
  <cp:revision>129</cp:revision>
  <dcterms:created xsi:type="dcterms:W3CDTF">2020-10-02T09:31:13Z</dcterms:created>
  <dcterms:modified xsi:type="dcterms:W3CDTF">2020-10-07T09:41:51Z</dcterms:modified>
</cp:coreProperties>
</file>