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5" r:id="rId4"/>
    <p:sldId id="258" r:id="rId5"/>
    <p:sldId id="257" r:id="rId6"/>
    <p:sldId id="260" r:id="rId7"/>
    <p:sldId id="261" r:id="rId8"/>
    <p:sldId id="262" r:id="rId9"/>
    <p:sldId id="26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9BC4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1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BB-4899-A0AE-6740CC322E4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BB-4899-A0AE-6740CC322E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274608"/>
        <c:axId val="148360384"/>
      </c:barChart>
      <c:catAx>
        <c:axId val="172274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360384"/>
        <c:crosses val="autoZero"/>
        <c:auto val="1"/>
        <c:lblAlgn val="ctr"/>
        <c:lblOffset val="100"/>
        <c:noMultiLvlLbl val="0"/>
      </c:catAx>
      <c:valAx>
        <c:axId val="148360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27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04D4A-E242-4C26-8CF3-8920351A54B5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A6F15-03F1-49E3-8DDC-F77B4BF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47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1122363"/>
            <a:ext cx="10668000" cy="460057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5215" y="3598109"/>
            <a:ext cx="3930557" cy="1033383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922F46-DE3A-47DC-98FD-681CA50EADA6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1BDE8C-C874-4027-92B6-106F8C9E07A1}"/>
              </a:ext>
            </a:extLst>
          </p:cNvPr>
          <p:cNvSpPr txBox="1"/>
          <p:nvPr userDrawn="1"/>
        </p:nvSpPr>
        <p:spPr>
          <a:xfrm>
            <a:off x="916214" y="2243892"/>
            <a:ext cx="3770086" cy="135421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+mj-lt"/>
                <a:cs typeface="Segoe UI Semibold" panose="020B0702040204020203" pitchFamily="34" charset="0"/>
              </a:rPr>
              <a:t>COMPETITOR</a:t>
            </a:r>
            <a:r>
              <a:rPr lang="en-US" sz="4400" b="1" dirty="0">
                <a:solidFill>
                  <a:schemeClr val="bg1"/>
                </a:solidFill>
                <a:latin typeface="+mj-lt"/>
                <a:cs typeface="Segoe UI Semibold" panose="020B0702040204020203" pitchFamily="34" charset="0"/>
              </a:rPr>
              <a:t> ANALYSIS</a:t>
            </a:r>
            <a:endParaRPr lang="en-US" sz="4400" dirty="0">
              <a:solidFill>
                <a:schemeClr val="bg1"/>
              </a:solidFill>
              <a:latin typeface="+mj-lt"/>
              <a:cs typeface="Segoe UI Semibold" panose="020B07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5211" y="1122363"/>
            <a:ext cx="3930556" cy="2387600"/>
          </a:xfrm>
        </p:spPr>
        <p:txBody>
          <a:bodyPr anchor="b"/>
          <a:lstStyle>
            <a:lvl1pPr algn="ctr">
              <a:defRPr lang="en-US" sz="4400" b="1" kern="120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1023582" y="6250675"/>
            <a:ext cx="11168418" cy="470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2EF1B47-623D-43FE-9106-B32A4365F3B3}"/>
              </a:ext>
            </a:extLst>
          </p:cNvPr>
          <p:cNvSpPr/>
          <p:nvPr userDrawn="1"/>
        </p:nvSpPr>
        <p:spPr>
          <a:xfrm>
            <a:off x="10668000" y="0"/>
            <a:ext cx="1524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35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7EE47E-B557-4770-A1E9-0F9E1D19CC60}" type="datetime1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88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3"/>
          </p:nvPr>
        </p:nvSpPr>
        <p:spPr>
          <a:xfrm>
            <a:off x="572537" y="3805155"/>
            <a:ext cx="5281162" cy="1912938"/>
          </a:xfrm>
        </p:spPr>
        <p:txBody>
          <a:bodyPr>
            <a:normAutofit/>
          </a:bodyPr>
          <a:lstStyle>
            <a:lvl1pPr marL="285750" indent="-285750" algn="l" defTabSz="914400" rtl="0" eaLnBrk="1" latinLnBrk="0" hangingPunct="1">
              <a:buClr>
                <a:srgbClr val="0070C0"/>
              </a:buClr>
              <a:buFont typeface="Segoe UI" panose="020B0502040204020203" pitchFamily="34" charset="0"/>
              <a:buChar char="›"/>
              <a:defRPr lang="en-US" sz="16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285750" indent="-285750" algn="l" defTabSz="914400" rtl="0" eaLnBrk="1" latinLnBrk="0" hangingPunct="1">
              <a:buClr>
                <a:schemeClr val="accent6"/>
              </a:buClr>
              <a:buFont typeface="Segoe UI" panose="020B0502040204020203" pitchFamily="34" charset="0"/>
              <a:buChar char="›"/>
              <a:defRPr lang="en-US" sz="16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285750" indent="-285750" algn="l" defTabSz="914400" rtl="0" eaLnBrk="1" latinLnBrk="0" hangingPunct="1">
              <a:buClr>
                <a:schemeClr val="accent6"/>
              </a:buClr>
              <a:buFont typeface="Segoe UI" panose="020B0502040204020203" pitchFamily="34" charset="0"/>
              <a:buChar char="›"/>
              <a:defRPr lang="en-US" sz="16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285750" indent="-285750" algn="l" defTabSz="914400" rtl="0" eaLnBrk="1" latinLnBrk="0" hangingPunct="1">
              <a:buClr>
                <a:schemeClr val="accent6"/>
              </a:buClr>
              <a:buFont typeface="Segoe UI" panose="020B0502040204020203" pitchFamily="34" charset="0"/>
              <a:buChar char="›"/>
              <a:defRPr lang="en-US" sz="16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85750" indent="-285750" algn="l" defTabSz="914400" rtl="0" eaLnBrk="1" latinLnBrk="0" hangingPunct="1">
              <a:buClr>
                <a:schemeClr val="accent6"/>
              </a:buClr>
              <a:buFont typeface="Segoe UI" panose="020B0502040204020203" pitchFamily="34" charset="0"/>
              <a:buChar char="›"/>
              <a:defRPr lang="en-US" sz="16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7EE47E-B557-4770-A1E9-0F9E1D19CC60}" type="datetime1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BEC372-B323-454B-B9FA-64D122C616F0}"/>
              </a:ext>
            </a:extLst>
          </p:cNvPr>
          <p:cNvSpPr/>
          <p:nvPr userDrawn="1"/>
        </p:nvSpPr>
        <p:spPr>
          <a:xfrm>
            <a:off x="0" y="1690687"/>
            <a:ext cx="12192000" cy="159384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38B42F0-31BA-4D10-88D4-63B9CE884AFE}"/>
              </a:ext>
            </a:extLst>
          </p:cNvPr>
          <p:cNvSpPr/>
          <p:nvPr/>
        </p:nvSpPr>
        <p:spPr>
          <a:xfrm>
            <a:off x="8571203" y="2871412"/>
            <a:ext cx="851912" cy="851912"/>
          </a:xfrm>
          <a:prstGeom prst="ellipse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2F375BC-084B-4CCD-AC4D-B965014EE42B}"/>
              </a:ext>
            </a:extLst>
          </p:cNvPr>
          <p:cNvSpPr/>
          <p:nvPr userDrawn="1"/>
        </p:nvSpPr>
        <p:spPr>
          <a:xfrm>
            <a:off x="2768887" y="2871412"/>
            <a:ext cx="851912" cy="851912"/>
          </a:xfrm>
          <a:prstGeom prst="ellipse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 Placeholder 22"/>
          <p:cNvSpPr>
            <a:spLocks noGrp="1"/>
          </p:cNvSpPr>
          <p:nvPr>
            <p:ph type="body" sz="quarter" idx="14"/>
          </p:nvPr>
        </p:nvSpPr>
        <p:spPr>
          <a:xfrm>
            <a:off x="6347824" y="3821075"/>
            <a:ext cx="5281162" cy="1912938"/>
          </a:xfrm>
        </p:spPr>
        <p:txBody>
          <a:bodyPr>
            <a:normAutofit/>
          </a:bodyPr>
          <a:lstStyle>
            <a:lvl1pPr marL="285750" indent="-285750" algn="l" defTabSz="914400" rtl="0" eaLnBrk="1" latinLnBrk="0" hangingPunct="1">
              <a:buClr>
                <a:srgbClr val="0070C0"/>
              </a:buClr>
              <a:buFont typeface="Segoe UI" panose="020B0502040204020203" pitchFamily="34" charset="0"/>
              <a:buChar char="›"/>
              <a:defRPr lang="en-US" sz="16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285750" indent="-285750" algn="l" defTabSz="914400" rtl="0" eaLnBrk="1" latinLnBrk="0" hangingPunct="1">
              <a:buClr>
                <a:schemeClr val="accent6"/>
              </a:buClr>
              <a:buFont typeface="Segoe UI" panose="020B0502040204020203" pitchFamily="34" charset="0"/>
              <a:buChar char="›"/>
              <a:defRPr lang="en-US" sz="16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285750" indent="-285750" algn="l" defTabSz="914400" rtl="0" eaLnBrk="1" latinLnBrk="0" hangingPunct="1">
              <a:buClr>
                <a:schemeClr val="accent6"/>
              </a:buClr>
              <a:buFont typeface="Segoe UI" panose="020B0502040204020203" pitchFamily="34" charset="0"/>
              <a:buChar char="›"/>
              <a:defRPr lang="en-US" sz="16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285750" indent="-285750" algn="l" defTabSz="914400" rtl="0" eaLnBrk="1" latinLnBrk="0" hangingPunct="1">
              <a:buClr>
                <a:schemeClr val="accent6"/>
              </a:buClr>
              <a:buFont typeface="Segoe UI" panose="020B0502040204020203" pitchFamily="34" charset="0"/>
              <a:buChar char="›"/>
              <a:defRPr lang="en-US" sz="16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85750" indent="-285750" algn="l" defTabSz="914400" rtl="0" eaLnBrk="1" latinLnBrk="0" hangingPunct="1">
              <a:buClr>
                <a:schemeClr val="accent6"/>
              </a:buClr>
              <a:buFont typeface="Segoe UI" panose="020B0502040204020203" pitchFamily="34" charset="0"/>
              <a:buChar char="›"/>
              <a:defRPr lang="en-US" sz="16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7930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_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62000" y="1135063"/>
            <a:ext cx="10668000" cy="458787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132764" y="6356350"/>
            <a:ext cx="11059236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793436" y="2661479"/>
            <a:ext cx="4640262" cy="1814512"/>
          </a:xfrm>
        </p:spPr>
        <p:txBody>
          <a:bodyPr>
            <a:normAutofit/>
          </a:bodyPr>
          <a:lstStyle>
            <a:lvl1pPr marL="0" indent="0" algn="ctr">
              <a:buNone/>
              <a:defRPr sz="72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073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467134"/>
          </a:xfrm>
        </p:spPr>
        <p:txBody>
          <a:bodyPr anchor="b"/>
          <a:lstStyle>
            <a:lvl1pPr>
              <a:defRPr sz="3200" b="1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4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2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2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DD2B1F-2EAD-4695-930E-DB50BDBA6638}" type="datetime1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06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494430"/>
          </a:xfrm>
        </p:spPr>
        <p:txBody>
          <a:bodyPr anchor="b"/>
          <a:lstStyle>
            <a:lvl1pPr>
              <a:defRPr sz="3200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79837D-9249-444B-9191-D179996870F1}" type="datetime1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17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7ECE26-8BD4-4D8F-A6C0-A7B9F9723AD3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52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AF39CE-BD9F-4C4E-BB28-2A2AC8D59935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6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EE0A2C1-5FB4-4623-BBFB-CC4FA5CC2D67}"/>
              </a:ext>
            </a:extLst>
          </p:cNvPr>
          <p:cNvSpPr/>
          <p:nvPr userDrawn="1"/>
        </p:nvSpPr>
        <p:spPr>
          <a:xfrm>
            <a:off x="838200" y="1885256"/>
            <a:ext cx="11353800" cy="3526940"/>
          </a:xfrm>
          <a:prstGeom prst="rect">
            <a:avLst/>
          </a:prstGeom>
          <a:solidFill>
            <a:schemeClr val="tx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4813962" y="3413670"/>
            <a:ext cx="6791325" cy="1589087"/>
          </a:xfrm>
        </p:spPr>
        <p:txBody>
          <a:bodyPr>
            <a:normAutofit/>
          </a:bodyPr>
          <a:lstStyle>
            <a:lvl1pPr marL="0" indent="0" algn="just">
              <a:buNone/>
              <a:defRPr sz="1600">
                <a:solidFill>
                  <a:schemeClr val="bg1"/>
                </a:solidFill>
                <a:latin typeface="Segoe Print" panose="02000600000000000000" pitchFamily="2" charset="0"/>
              </a:defRPr>
            </a:lvl1pPr>
            <a:lvl2pPr>
              <a:defRPr sz="1600">
                <a:solidFill>
                  <a:schemeClr val="bg1"/>
                </a:solidFill>
                <a:latin typeface="Segoe Print" panose="02000600000000000000" pitchFamily="2" charset="0"/>
              </a:defRPr>
            </a:lvl2pPr>
            <a:lvl3pPr>
              <a:defRPr sz="1600">
                <a:solidFill>
                  <a:schemeClr val="bg1"/>
                </a:solidFill>
                <a:latin typeface="Segoe Print" panose="02000600000000000000" pitchFamily="2" charset="0"/>
              </a:defRPr>
            </a:lvl3pPr>
            <a:lvl4pPr>
              <a:defRPr sz="1600">
                <a:solidFill>
                  <a:schemeClr val="bg1"/>
                </a:solidFill>
                <a:latin typeface="Segoe Print" panose="02000600000000000000" pitchFamily="2" charset="0"/>
              </a:defRPr>
            </a:lvl4pPr>
            <a:lvl5pPr>
              <a:defRPr sz="1600">
                <a:solidFill>
                  <a:schemeClr val="bg1"/>
                </a:solidFill>
                <a:latin typeface="Segoe Print" panose="02000600000000000000" pitchFamily="2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008063" y="1112838"/>
            <a:ext cx="3382962" cy="5072062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0888" y="515253"/>
            <a:ext cx="6792912" cy="1325563"/>
          </a:xfrm>
        </p:spPr>
        <p:txBody>
          <a:bodyPr/>
          <a:lstStyle>
            <a:lvl1pPr>
              <a:defRPr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4156685-CBDA-4A7A-82DD-BB4FBF6ADC3F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4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6540086" y="3866887"/>
            <a:ext cx="5060950" cy="1878820"/>
          </a:xfrm>
        </p:spPr>
        <p:txBody>
          <a:bodyPr>
            <a:noAutofit/>
          </a:bodyPr>
          <a:lstStyle>
            <a:lvl1pPr marL="0" indent="0" algn="just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/>
          </p:nvPr>
        </p:nvSpPr>
        <p:spPr>
          <a:xfrm>
            <a:off x="546431" y="3864615"/>
            <a:ext cx="5060950" cy="1881092"/>
          </a:xfrm>
        </p:spPr>
        <p:txBody>
          <a:bodyPr>
            <a:noAutofit/>
          </a:bodyPr>
          <a:lstStyle>
            <a:lvl1pPr marL="0" indent="0" algn="just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376238" y="1611313"/>
            <a:ext cx="11439525" cy="1824037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52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자유형: 도형 13">
            <a:extLst>
              <a:ext uri="{FF2B5EF4-FFF2-40B4-BE49-F238E27FC236}">
                <a16:creationId xmlns:a16="http://schemas.microsoft.com/office/drawing/2014/main" id="{3182E2B6-B572-41A0-A6C6-B6D706F0B643}"/>
              </a:ext>
            </a:extLst>
          </p:cNvPr>
          <p:cNvSpPr/>
          <p:nvPr userDrawn="1"/>
        </p:nvSpPr>
        <p:spPr>
          <a:xfrm>
            <a:off x="789750" y="1085115"/>
            <a:ext cx="620489" cy="573865"/>
          </a:xfrm>
          <a:custGeom>
            <a:avLst/>
            <a:gdLst/>
            <a:ahLst/>
            <a:cxnLst/>
            <a:rect l="l" t="t" r="r" b="b"/>
            <a:pathLst>
              <a:path w="282415" h="261194">
                <a:moveTo>
                  <a:pt x="258472" y="0"/>
                </a:moveTo>
                <a:lnTo>
                  <a:pt x="282415" y="38091"/>
                </a:lnTo>
                <a:cubicBezTo>
                  <a:pt x="262463" y="46435"/>
                  <a:pt x="247771" y="58859"/>
                  <a:pt x="238339" y="75365"/>
                </a:cubicBezTo>
                <a:cubicBezTo>
                  <a:pt x="228907" y="91871"/>
                  <a:pt x="223647" y="115905"/>
                  <a:pt x="222558" y="147466"/>
                </a:cubicBezTo>
                <a:lnTo>
                  <a:pt x="273709" y="147466"/>
                </a:lnTo>
                <a:lnTo>
                  <a:pt x="273709" y="261194"/>
                </a:lnTo>
                <a:lnTo>
                  <a:pt x="168687" y="261194"/>
                </a:lnTo>
                <a:lnTo>
                  <a:pt x="168687" y="171408"/>
                </a:lnTo>
                <a:cubicBezTo>
                  <a:pt x="168687" y="122797"/>
                  <a:pt x="174491" y="87609"/>
                  <a:pt x="186100" y="65843"/>
                </a:cubicBezTo>
                <a:cubicBezTo>
                  <a:pt x="201336" y="36821"/>
                  <a:pt x="225460" y="14874"/>
                  <a:pt x="258472" y="0"/>
                </a:cubicBezTo>
                <a:close/>
                <a:moveTo>
                  <a:pt x="89785" y="0"/>
                </a:moveTo>
                <a:lnTo>
                  <a:pt x="113728" y="38091"/>
                </a:lnTo>
                <a:cubicBezTo>
                  <a:pt x="93775" y="46435"/>
                  <a:pt x="79083" y="58859"/>
                  <a:pt x="69651" y="75365"/>
                </a:cubicBezTo>
                <a:cubicBezTo>
                  <a:pt x="60219" y="91871"/>
                  <a:pt x="54959" y="115905"/>
                  <a:pt x="53871" y="147466"/>
                </a:cubicBezTo>
                <a:lnTo>
                  <a:pt x="105021" y="147466"/>
                </a:lnTo>
                <a:lnTo>
                  <a:pt x="105021" y="261194"/>
                </a:lnTo>
                <a:lnTo>
                  <a:pt x="0" y="261194"/>
                </a:lnTo>
                <a:lnTo>
                  <a:pt x="0" y="171408"/>
                </a:lnTo>
                <a:cubicBezTo>
                  <a:pt x="0" y="122797"/>
                  <a:pt x="5804" y="87609"/>
                  <a:pt x="17413" y="65843"/>
                </a:cubicBezTo>
                <a:cubicBezTo>
                  <a:pt x="32649" y="36821"/>
                  <a:pt x="56773" y="14874"/>
                  <a:pt x="89785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자유형: 도형 14">
            <a:extLst>
              <a:ext uri="{FF2B5EF4-FFF2-40B4-BE49-F238E27FC236}">
                <a16:creationId xmlns:a16="http://schemas.microsoft.com/office/drawing/2014/main" id="{EDA11EAB-6E5E-4146-8338-B5EC07EC60FE}"/>
              </a:ext>
            </a:extLst>
          </p:cNvPr>
          <p:cNvSpPr/>
          <p:nvPr userDrawn="1"/>
        </p:nvSpPr>
        <p:spPr>
          <a:xfrm rot="10800000">
            <a:off x="4364359" y="3967304"/>
            <a:ext cx="620489" cy="573865"/>
          </a:xfrm>
          <a:custGeom>
            <a:avLst/>
            <a:gdLst/>
            <a:ahLst/>
            <a:cxnLst/>
            <a:rect l="l" t="t" r="r" b="b"/>
            <a:pathLst>
              <a:path w="282415" h="261194">
                <a:moveTo>
                  <a:pt x="258472" y="0"/>
                </a:moveTo>
                <a:lnTo>
                  <a:pt x="282415" y="38091"/>
                </a:lnTo>
                <a:cubicBezTo>
                  <a:pt x="262463" y="46435"/>
                  <a:pt x="247771" y="58859"/>
                  <a:pt x="238339" y="75365"/>
                </a:cubicBezTo>
                <a:cubicBezTo>
                  <a:pt x="228907" y="91871"/>
                  <a:pt x="223647" y="115905"/>
                  <a:pt x="222558" y="147466"/>
                </a:cubicBezTo>
                <a:lnTo>
                  <a:pt x="273709" y="147466"/>
                </a:lnTo>
                <a:lnTo>
                  <a:pt x="273709" y="261194"/>
                </a:lnTo>
                <a:lnTo>
                  <a:pt x="168687" y="261194"/>
                </a:lnTo>
                <a:lnTo>
                  <a:pt x="168687" y="171408"/>
                </a:lnTo>
                <a:cubicBezTo>
                  <a:pt x="168687" y="122797"/>
                  <a:pt x="174491" y="87609"/>
                  <a:pt x="186100" y="65843"/>
                </a:cubicBezTo>
                <a:cubicBezTo>
                  <a:pt x="201336" y="36821"/>
                  <a:pt x="225460" y="14874"/>
                  <a:pt x="258472" y="0"/>
                </a:cubicBezTo>
                <a:close/>
                <a:moveTo>
                  <a:pt x="89785" y="0"/>
                </a:moveTo>
                <a:lnTo>
                  <a:pt x="113728" y="38091"/>
                </a:lnTo>
                <a:cubicBezTo>
                  <a:pt x="93775" y="46435"/>
                  <a:pt x="79083" y="58859"/>
                  <a:pt x="69651" y="75365"/>
                </a:cubicBezTo>
                <a:cubicBezTo>
                  <a:pt x="60219" y="91871"/>
                  <a:pt x="54959" y="115905"/>
                  <a:pt x="53871" y="147466"/>
                </a:cubicBezTo>
                <a:lnTo>
                  <a:pt x="105021" y="147466"/>
                </a:lnTo>
                <a:lnTo>
                  <a:pt x="105021" y="261194"/>
                </a:lnTo>
                <a:lnTo>
                  <a:pt x="0" y="261194"/>
                </a:lnTo>
                <a:lnTo>
                  <a:pt x="0" y="171408"/>
                </a:lnTo>
                <a:cubicBezTo>
                  <a:pt x="0" y="122797"/>
                  <a:pt x="5804" y="87609"/>
                  <a:pt x="17413" y="65843"/>
                </a:cubicBezTo>
                <a:cubicBezTo>
                  <a:pt x="32649" y="36821"/>
                  <a:pt x="56773" y="14874"/>
                  <a:pt x="89785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" name="직사각형 2">
            <a:extLst>
              <a:ext uri="{FF2B5EF4-FFF2-40B4-BE49-F238E27FC236}">
                <a16:creationId xmlns:a16="http://schemas.microsoft.com/office/drawing/2014/main" id="{B3CA5F7E-D45F-4887-AF9C-BB7E27A9C9CE}"/>
              </a:ext>
            </a:extLst>
          </p:cNvPr>
          <p:cNvSpPr/>
          <p:nvPr userDrawn="1"/>
        </p:nvSpPr>
        <p:spPr>
          <a:xfrm>
            <a:off x="7380520" y="1769238"/>
            <a:ext cx="4320000" cy="432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그림 개체 틀 5">
            <a:extLst>
              <a:ext uri="{FF2B5EF4-FFF2-40B4-BE49-F238E27FC236}">
                <a16:creationId xmlns:a16="http://schemas.microsoft.com/office/drawing/2014/main" id="{1C677DB5-A9F3-459B-9D51-37160E08512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52613" y="805542"/>
            <a:ext cx="43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1409115" y="1799502"/>
            <a:ext cx="3265488" cy="20589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1978925" y="4981575"/>
            <a:ext cx="3139175" cy="995363"/>
          </a:xfrm>
        </p:spPr>
        <p:txBody>
          <a:bodyPr/>
          <a:lstStyle>
            <a:lvl1pPr marL="0" indent="0">
              <a:buNone/>
              <a:defRPr b="1">
                <a:latin typeface="Century Gothic" panose="020B0502020202020204" pitchFamily="34" charset="0"/>
              </a:defRPr>
            </a:lvl1pPr>
            <a:lvl5pPr marL="1828800" indent="0" algn="l"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10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4B0FF5B-5857-4DD2-8316-525F7AB76D4C}"/>
              </a:ext>
            </a:extLst>
          </p:cNvPr>
          <p:cNvGrpSpPr/>
          <p:nvPr userDrawn="1"/>
        </p:nvGrpSpPr>
        <p:grpSpPr>
          <a:xfrm>
            <a:off x="4038600" y="2019869"/>
            <a:ext cx="8153251" cy="2825086"/>
            <a:chOff x="5207975" y="2573079"/>
            <a:chExt cx="6983876" cy="171184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FD24A37-A04F-4CF8-80D7-1D65CB9073FD}"/>
                </a:ext>
              </a:extLst>
            </p:cNvPr>
            <p:cNvSpPr/>
            <p:nvPr/>
          </p:nvSpPr>
          <p:spPr>
            <a:xfrm>
              <a:off x="5208124" y="2573079"/>
              <a:ext cx="6983727" cy="171184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E50E034-FB76-415F-B18C-807D285EA85C}"/>
                </a:ext>
              </a:extLst>
            </p:cNvPr>
            <p:cNvSpPr/>
            <p:nvPr/>
          </p:nvSpPr>
          <p:spPr>
            <a:xfrm>
              <a:off x="5207975" y="2573079"/>
              <a:ext cx="168406" cy="171184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05B7C7-7168-4EF3-934C-6FEC5B46BAC7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7685" y="2552397"/>
            <a:ext cx="7009263" cy="798511"/>
          </a:xfrm>
        </p:spPr>
        <p:txBody>
          <a:bodyPr anchor="b">
            <a:noAutofit/>
          </a:bodyPr>
          <a:lstStyle>
            <a:lvl1pPr marL="0" algn="l" defTabSz="914286" rtl="0" eaLnBrk="1" latinLnBrk="0" hangingPunct="1">
              <a:defRPr lang="en-US" sz="4400" b="1" kern="1200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87324" y="3611814"/>
            <a:ext cx="6330884" cy="418705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271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50DA06-79C4-4066-BC16-5EF2083F03CA}" type="datetime1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1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CB85D9-4048-4481-8ADB-E5D4DB0B5A55}" type="datetime1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45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 Placeholder 76"/>
          <p:cNvSpPr>
            <a:spLocks noGrp="1"/>
          </p:cNvSpPr>
          <p:nvPr>
            <p:ph type="body" sz="quarter" idx="17"/>
          </p:nvPr>
        </p:nvSpPr>
        <p:spPr>
          <a:xfrm>
            <a:off x="8659459" y="2886406"/>
            <a:ext cx="2913063" cy="2763838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0" name="Text Placeholder 69"/>
          <p:cNvSpPr>
            <a:spLocks noGrp="1"/>
          </p:cNvSpPr>
          <p:nvPr>
            <p:ph type="body" sz="quarter" idx="13"/>
          </p:nvPr>
        </p:nvSpPr>
        <p:spPr>
          <a:xfrm>
            <a:off x="1814513" y="2333648"/>
            <a:ext cx="3044825" cy="6096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65" name="Rectangle 64"/>
          <p:cNvSpPr/>
          <p:nvPr userDrawn="1"/>
        </p:nvSpPr>
        <p:spPr>
          <a:xfrm>
            <a:off x="861391" y="2222758"/>
            <a:ext cx="788569" cy="788569"/>
          </a:xfrm>
          <a:prstGeom prst="rect">
            <a:avLst/>
          </a:prstGeom>
          <a:solidFill>
            <a:srgbClr val="0070C0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E85AE3-E1F4-4CBC-8078-3682E532FD1C}"/>
              </a:ext>
            </a:extLst>
          </p:cNvPr>
          <p:cNvSpPr/>
          <p:nvPr userDrawn="1"/>
        </p:nvSpPr>
        <p:spPr>
          <a:xfrm>
            <a:off x="5484764" y="1690687"/>
            <a:ext cx="2552700" cy="4407823"/>
          </a:xfrm>
          <a:prstGeom prst="rect">
            <a:avLst/>
          </a:prstGeom>
          <a:pattFill prst="ltDn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55" name="Freeform 271">
            <a:extLst>
              <a:ext uri="{FF2B5EF4-FFF2-40B4-BE49-F238E27FC236}">
                <a16:creationId xmlns:a16="http://schemas.microsoft.com/office/drawing/2014/main" id="{E989005A-418E-4000-A9DB-33ED474A9C1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4972429" y="3712428"/>
            <a:ext cx="283864" cy="283864"/>
          </a:xfrm>
          <a:custGeom>
            <a:avLst/>
            <a:gdLst>
              <a:gd name="T0" fmla="*/ 213 w 597"/>
              <a:gd name="T1" fmla="*/ 486 h 596"/>
              <a:gd name="T2" fmla="*/ 202 w 597"/>
              <a:gd name="T3" fmla="*/ 483 h 596"/>
              <a:gd name="T4" fmla="*/ 200 w 597"/>
              <a:gd name="T5" fmla="*/ 472 h 596"/>
              <a:gd name="T6" fmla="*/ 202 w 597"/>
              <a:gd name="T7" fmla="*/ 126 h 596"/>
              <a:gd name="T8" fmla="*/ 200 w 597"/>
              <a:gd name="T9" fmla="*/ 116 h 596"/>
              <a:gd name="T10" fmla="*/ 209 w 597"/>
              <a:gd name="T11" fmla="*/ 109 h 596"/>
              <a:gd name="T12" fmla="*/ 415 w 597"/>
              <a:gd name="T13" fmla="*/ 291 h 596"/>
              <a:gd name="T14" fmla="*/ 417 w 597"/>
              <a:gd name="T15" fmla="*/ 301 h 596"/>
              <a:gd name="T16" fmla="*/ 283 w 597"/>
              <a:gd name="T17" fmla="*/ 0 h 596"/>
              <a:gd name="T18" fmla="*/ 239 w 597"/>
              <a:gd name="T19" fmla="*/ 6 h 596"/>
              <a:gd name="T20" fmla="*/ 197 w 597"/>
              <a:gd name="T21" fmla="*/ 18 h 596"/>
              <a:gd name="T22" fmla="*/ 157 w 597"/>
              <a:gd name="T23" fmla="*/ 36 h 596"/>
              <a:gd name="T24" fmla="*/ 120 w 597"/>
              <a:gd name="T25" fmla="*/ 60 h 596"/>
              <a:gd name="T26" fmla="*/ 88 w 597"/>
              <a:gd name="T27" fmla="*/ 88 h 596"/>
              <a:gd name="T28" fmla="*/ 60 w 597"/>
              <a:gd name="T29" fmla="*/ 120 h 596"/>
              <a:gd name="T30" fmla="*/ 37 w 597"/>
              <a:gd name="T31" fmla="*/ 156 h 596"/>
              <a:gd name="T32" fmla="*/ 19 w 597"/>
              <a:gd name="T33" fmla="*/ 196 h 596"/>
              <a:gd name="T34" fmla="*/ 7 w 597"/>
              <a:gd name="T35" fmla="*/ 238 h 596"/>
              <a:gd name="T36" fmla="*/ 2 w 597"/>
              <a:gd name="T37" fmla="*/ 282 h 596"/>
              <a:gd name="T38" fmla="*/ 3 w 597"/>
              <a:gd name="T39" fmla="*/ 328 h 596"/>
              <a:gd name="T40" fmla="*/ 10 w 597"/>
              <a:gd name="T41" fmla="*/ 373 h 596"/>
              <a:gd name="T42" fmla="*/ 24 w 597"/>
              <a:gd name="T43" fmla="*/ 414 h 596"/>
              <a:gd name="T44" fmla="*/ 44 w 597"/>
              <a:gd name="T45" fmla="*/ 453 h 596"/>
              <a:gd name="T46" fmla="*/ 69 w 597"/>
              <a:gd name="T47" fmla="*/ 487 h 596"/>
              <a:gd name="T48" fmla="*/ 99 w 597"/>
              <a:gd name="T49" fmla="*/ 519 h 596"/>
              <a:gd name="T50" fmla="*/ 132 w 597"/>
              <a:gd name="T51" fmla="*/ 544 h 596"/>
              <a:gd name="T52" fmla="*/ 170 w 597"/>
              <a:gd name="T53" fmla="*/ 566 h 596"/>
              <a:gd name="T54" fmla="*/ 210 w 597"/>
              <a:gd name="T55" fmla="*/ 582 h 596"/>
              <a:gd name="T56" fmla="*/ 253 w 597"/>
              <a:gd name="T57" fmla="*/ 592 h 596"/>
              <a:gd name="T58" fmla="*/ 299 w 597"/>
              <a:gd name="T59" fmla="*/ 596 h 596"/>
              <a:gd name="T60" fmla="*/ 344 w 597"/>
              <a:gd name="T61" fmla="*/ 592 h 596"/>
              <a:gd name="T62" fmla="*/ 387 w 597"/>
              <a:gd name="T63" fmla="*/ 582 h 596"/>
              <a:gd name="T64" fmla="*/ 428 w 597"/>
              <a:gd name="T65" fmla="*/ 566 h 596"/>
              <a:gd name="T66" fmla="*/ 465 w 597"/>
              <a:gd name="T67" fmla="*/ 544 h 596"/>
              <a:gd name="T68" fmla="*/ 499 w 597"/>
              <a:gd name="T69" fmla="*/ 519 h 596"/>
              <a:gd name="T70" fmla="*/ 529 w 597"/>
              <a:gd name="T71" fmla="*/ 487 h 596"/>
              <a:gd name="T72" fmla="*/ 553 w 597"/>
              <a:gd name="T73" fmla="*/ 453 h 596"/>
              <a:gd name="T74" fmla="*/ 573 w 597"/>
              <a:gd name="T75" fmla="*/ 414 h 596"/>
              <a:gd name="T76" fmla="*/ 587 w 597"/>
              <a:gd name="T77" fmla="*/ 373 h 596"/>
              <a:gd name="T78" fmla="*/ 596 w 597"/>
              <a:gd name="T79" fmla="*/ 328 h 596"/>
              <a:gd name="T80" fmla="*/ 597 w 597"/>
              <a:gd name="T81" fmla="*/ 282 h 596"/>
              <a:gd name="T82" fmla="*/ 591 w 597"/>
              <a:gd name="T83" fmla="*/ 238 h 596"/>
              <a:gd name="T84" fmla="*/ 578 w 597"/>
              <a:gd name="T85" fmla="*/ 196 h 596"/>
              <a:gd name="T86" fmla="*/ 561 w 597"/>
              <a:gd name="T87" fmla="*/ 156 h 596"/>
              <a:gd name="T88" fmla="*/ 537 w 597"/>
              <a:gd name="T89" fmla="*/ 120 h 596"/>
              <a:gd name="T90" fmla="*/ 509 w 597"/>
              <a:gd name="T91" fmla="*/ 88 h 596"/>
              <a:gd name="T92" fmla="*/ 477 w 597"/>
              <a:gd name="T93" fmla="*/ 60 h 596"/>
              <a:gd name="T94" fmla="*/ 441 w 597"/>
              <a:gd name="T95" fmla="*/ 36 h 596"/>
              <a:gd name="T96" fmla="*/ 401 w 597"/>
              <a:gd name="T97" fmla="*/ 18 h 596"/>
              <a:gd name="T98" fmla="*/ 359 w 597"/>
              <a:gd name="T99" fmla="*/ 6 h 596"/>
              <a:gd name="T100" fmla="*/ 314 w 597"/>
              <a:gd name="T101" fmla="*/ 0 h 5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7" h="596">
                <a:moveTo>
                  <a:pt x="415" y="305"/>
                </a:moveTo>
                <a:lnTo>
                  <a:pt x="216" y="484"/>
                </a:lnTo>
                <a:lnTo>
                  <a:pt x="213" y="486"/>
                </a:lnTo>
                <a:lnTo>
                  <a:pt x="210" y="486"/>
                </a:lnTo>
                <a:lnTo>
                  <a:pt x="206" y="486"/>
                </a:lnTo>
                <a:lnTo>
                  <a:pt x="202" y="483"/>
                </a:lnTo>
                <a:lnTo>
                  <a:pt x="200" y="480"/>
                </a:lnTo>
                <a:lnTo>
                  <a:pt x="199" y="476"/>
                </a:lnTo>
                <a:lnTo>
                  <a:pt x="200" y="472"/>
                </a:lnTo>
                <a:lnTo>
                  <a:pt x="202" y="469"/>
                </a:lnTo>
                <a:lnTo>
                  <a:pt x="394" y="298"/>
                </a:lnTo>
                <a:lnTo>
                  <a:pt x="202" y="126"/>
                </a:lnTo>
                <a:lnTo>
                  <a:pt x="200" y="123"/>
                </a:lnTo>
                <a:lnTo>
                  <a:pt x="199" y="120"/>
                </a:lnTo>
                <a:lnTo>
                  <a:pt x="200" y="116"/>
                </a:lnTo>
                <a:lnTo>
                  <a:pt x="202" y="112"/>
                </a:lnTo>
                <a:lnTo>
                  <a:pt x="206" y="110"/>
                </a:lnTo>
                <a:lnTo>
                  <a:pt x="209" y="109"/>
                </a:lnTo>
                <a:lnTo>
                  <a:pt x="213" y="109"/>
                </a:lnTo>
                <a:lnTo>
                  <a:pt x="216" y="111"/>
                </a:lnTo>
                <a:lnTo>
                  <a:pt x="415" y="291"/>
                </a:lnTo>
                <a:lnTo>
                  <a:pt x="417" y="294"/>
                </a:lnTo>
                <a:lnTo>
                  <a:pt x="418" y="298"/>
                </a:lnTo>
                <a:lnTo>
                  <a:pt x="417" y="301"/>
                </a:lnTo>
                <a:lnTo>
                  <a:pt x="415" y="305"/>
                </a:lnTo>
                <a:close/>
                <a:moveTo>
                  <a:pt x="299" y="0"/>
                </a:moveTo>
                <a:lnTo>
                  <a:pt x="283" y="0"/>
                </a:lnTo>
                <a:lnTo>
                  <a:pt x="268" y="1"/>
                </a:lnTo>
                <a:lnTo>
                  <a:pt x="253" y="3"/>
                </a:lnTo>
                <a:lnTo>
                  <a:pt x="239" y="6"/>
                </a:lnTo>
                <a:lnTo>
                  <a:pt x="224" y="9"/>
                </a:lnTo>
                <a:lnTo>
                  <a:pt x="210" y="13"/>
                </a:lnTo>
                <a:lnTo>
                  <a:pt x="197" y="18"/>
                </a:lnTo>
                <a:lnTo>
                  <a:pt x="183" y="24"/>
                </a:lnTo>
                <a:lnTo>
                  <a:pt x="170" y="29"/>
                </a:lnTo>
                <a:lnTo>
                  <a:pt x="157" y="36"/>
                </a:lnTo>
                <a:lnTo>
                  <a:pt x="144" y="43"/>
                </a:lnTo>
                <a:lnTo>
                  <a:pt x="132" y="51"/>
                </a:lnTo>
                <a:lnTo>
                  <a:pt x="120" y="60"/>
                </a:lnTo>
                <a:lnTo>
                  <a:pt x="110" y="68"/>
                </a:lnTo>
                <a:lnTo>
                  <a:pt x="99" y="78"/>
                </a:lnTo>
                <a:lnTo>
                  <a:pt x="88" y="88"/>
                </a:lnTo>
                <a:lnTo>
                  <a:pt x="78" y="97"/>
                </a:lnTo>
                <a:lnTo>
                  <a:pt x="70" y="108"/>
                </a:lnTo>
                <a:lnTo>
                  <a:pt x="60" y="120"/>
                </a:lnTo>
                <a:lnTo>
                  <a:pt x="52" y="132"/>
                </a:lnTo>
                <a:lnTo>
                  <a:pt x="44" y="144"/>
                </a:lnTo>
                <a:lnTo>
                  <a:pt x="37" y="156"/>
                </a:lnTo>
                <a:lnTo>
                  <a:pt x="31" y="169"/>
                </a:lnTo>
                <a:lnTo>
                  <a:pt x="24" y="182"/>
                </a:lnTo>
                <a:lnTo>
                  <a:pt x="19" y="196"/>
                </a:lnTo>
                <a:lnTo>
                  <a:pt x="15" y="210"/>
                </a:lnTo>
                <a:lnTo>
                  <a:pt x="10" y="224"/>
                </a:lnTo>
                <a:lnTo>
                  <a:pt x="7" y="238"/>
                </a:lnTo>
                <a:lnTo>
                  <a:pt x="5" y="253"/>
                </a:lnTo>
                <a:lnTo>
                  <a:pt x="3" y="267"/>
                </a:lnTo>
                <a:lnTo>
                  <a:pt x="2" y="282"/>
                </a:lnTo>
                <a:lnTo>
                  <a:pt x="0" y="298"/>
                </a:lnTo>
                <a:lnTo>
                  <a:pt x="2" y="313"/>
                </a:lnTo>
                <a:lnTo>
                  <a:pt x="3" y="328"/>
                </a:lnTo>
                <a:lnTo>
                  <a:pt x="5" y="344"/>
                </a:lnTo>
                <a:lnTo>
                  <a:pt x="7" y="358"/>
                </a:lnTo>
                <a:lnTo>
                  <a:pt x="10" y="373"/>
                </a:lnTo>
                <a:lnTo>
                  <a:pt x="15" y="387"/>
                </a:lnTo>
                <a:lnTo>
                  <a:pt x="19" y="400"/>
                </a:lnTo>
                <a:lnTo>
                  <a:pt x="24" y="414"/>
                </a:lnTo>
                <a:lnTo>
                  <a:pt x="31" y="427"/>
                </a:lnTo>
                <a:lnTo>
                  <a:pt x="37" y="440"/>
                </a:lnTo>
                <a:lnTo>
                  <a:pt x="44" y="453"/>
                </a:lnTo>
                <a:lnTo>
                  <a:pt x="52" y="465"/>
                </a:lnTo>
                <a:lnTo>
                  <a:pt x="60" y="476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9" y="519"/>
                </a:lnTo>
                <a:lnTo>
                  <a:pt x="110" y="527"/>
                </a:lnTo>
                <a:lnTo>
                  <a:pt x="120" y="537"/>
                </a:lnTo>
                <a:lnTo>
                  <a:pt x="132" y="544"/>
                </a:lnTo>
                <a:lnTo>
                  <a:pt x="144" y="553"/>
                </a:lnTo>
                <a:lnTo>
                  <a:pt x="157" y="560"/>
                </a:lnTo>
                <a:lnTo>
                  <a:pt x="170" y="566"/>
                </a:lnTo>
                <a:lnTo>
                  <a:pt x="183" y="573"/>
                </a:lnTo>
                <a:lnTo>
                  <a:pt x="197" y="578"/>
                </a:lnTo>
                <a:lnTo>
                  <a:pt x="210" y="582"/>
                </a:lnTo>
                <a:lnTo>
                  <a:pt x="224" y="587"/>
                </a:lnTo>
                <a:lnTo>
                  <a:pt x="239" y="590"/>
                </a:lnTo>
                <a:lnTo>
                  <a:pt x="253" y="592"/>
                </a:lnTo>
                <a:lnTo>
                  <a:pt x="268" y="594"/>
                </a:lnTo>
                <a:lnTo>
                  <a:pt x="283" y="595"/>
                </a:lnTo>
                <a:lnTo>
                  <a:pt x="299" y="596"/>
                </a:lnTo>
                <a:lnTo>
                  <a:pt x="314" y="595"/>
                </a:lnTo>
                <a:lnTo>
                  <a:pt x="329" y="594"/>
                </a:lnTo>
                <a:lnTo>
                  <a:pt x="344" y="592"/>
                </a:lnTo>
                <a:lnTo>
                  <a:pt x="359" y="590"/>
                </a:lnTo>
                <a:lnTo>
                  <a:pt x="373" y="587"/>
                </a:lnTo>
                <a:lnTo>
                  <a:pt x="387" y="582"/>
                </a:lnTo>
                <a:lnTo>
                  <a:pt x="401" y="578"/>
                </a:lnTo>
                <a:lnTo>
                  <a:pt x="415" y="573"/>
                </a:lnTo>
                <a:lnTo>
                  <a:pt x="428" y="566"/>
                </a:lnTo>
                <a:lnTo>
                  <a:pt x="441" y="560"/>
                </a:lnTo>
                <a:lnTo>
                  <a:pt x="453" y="553"/>
                </a:lnTo>
                <a:lnTo>
                  <a:pt x="465" y="544"/>
                </a:lnTo>
                <a:lnTo>
                  <a:pt x="477" y="537"/>
                </a:lnTo>
                <a:lnTo>
                  <a:pt x="489" y="527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9" y="487"/>
                </a:lnTo>
                <a:lnTo>
                  <a:pt x="537" y="476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7"/>
                </a:lnTo>
                <a:lnTo>
                  <a:pt x="573" y="414"/>
                </a:lnTo>
                <a:lnTo>
                  <a:pt x="578" y="400"/>
                </a:lnTo>
                <a:lnTo>
                  <a:pt x="584" y="387"/>
                </a:lnTo>
                <a:lnTo>
                  <a:pt x="587" y="373"/>
                </a:lnTo>
                <a:lnTo>
                  <a:pt x="591" y="358"/>
                </a:lnTo>
                <a:lnTo>
                  <a:pt x="593" y="344"/>
                </a:lnTo>
                <a:lnTo>
                  <a:pt x="596" y="328"/>
                </a:lnTo>
                <a:lnTo>
                  <a:pt x="597" y="313"/>
                </a:lnTo>
                <a:lnTo>
                  <a:pt x="597" y="298"/>
                </a:lnTo>
                <a:lnTo>
                  <a:pt x="597" y="282"/>
                </a:lnTo>
                <a:lnTo>
                  <a:pt x="596" y="267"/>
                </a:lnTo>
                <a:lnTo>
                  <a:pt x="593" y="253"/>
                </a:lnTo>
                <a:lnTo>
                  <a:pt x="591" y="238"/>
                </a:lnTo>
                <a:lnTo>
                  <a:pt x="587" y="224"/>
                </a:lnTo>
                <a:lnTo>
                  <a:pt x="584" y="210"/>
                </a:lnTo>
                <a:lnTo>
                  <a:pt x="578" y="196"/>
                </a:lnTo>
                <a:lnTo>
                  <a:pt x="573" y="182"/>
                </a:lnTo>
                <a:lnTo>
                  <a:pt x="567" y="169"/>
                </a:lnTo>
                <a:lnTo>
                  <a:pt x="561" y="156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9" y="108"/>
                </a:lnTo>
                <a:lnTo>
                  <a:pt x="519" y="97"/>
                </a:lnTo>
                <a:lnTo>
                  <a:pt x="509" y="88"/>
                </a:lnTo>
                <a:lnTo>
                  <a:pt x="499" y="78"/>
                </a:lnTo>
                <a:lnTo>
                  <a:pt x="489" y="68"/>
                </a:lnTo>
                <a:lnTo>
                  <a:pt x="477" y="60"/>
                </a:lnTo>
                <a:lnTo>
                  <a:pt x="465" y="51"/>
                </a:lnTo>
                <a:lnTo>
                  <a:pt x="453" y="43"/>
                </a:lnTo>
                <a:lnTo>
                  <a:pt x="441" y="36"/>
                </a:lnTo>
                <a:lnTo>
                  <a:pt x="428" y="29"/>
                </a:lnTo>
                <a:lnTo>
                  <a:pt x="415" y="24"/>
                </a:lnTo>
                <a:lnTo>
                  <a:pt x="401" y="18"/>
                </a:lnTo>
                <a:lnTo>
                  <a:pt x="387" y="13"/>
                </a:lnTo>
                <a:lnTo>
                  <a:pt x="373" y="9"/>
                </a:lnTo>
                <a:lnTo>
                  <a:pt x="359" y="6"/>
                </a:lnTo>
                <a:lnTo>
                  <a:pt x="344" y="3"/>
                </a:lnTo>
                <a:lnTo>
                  <a:pt x="329" y="1"/>
                </a:lnTo>
                <a:lnTo>
                  <a:pt x="314" y="0"/>
                </a:lnTo>
                <a:lnTo>
                  <a:pt x="29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271">
            <a:extLst>
              <a:ext uri="{FF2B5EF4-FFF2-40B4-BE49-F238E27FC236}">
                <a16:creationId xmlns:a16="http://schemas.microsoft.com/office/drawing/2014/main" id="{81C557AE-D354-480C-86E7-11671725960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265935" y="3712428"/>
            <a:ext cx="283864" cy="283864"/>
          </a:xfrm>
          <a:custGeom>
            <a:avLst/>
            <a:gdLst>
              <a:gd name="T0" fmla="*/ 213 w 597"/>
              <a:gd name="T1" fmla="*/ 486 h 596"/>
              <a:gd name="T2" fmla="*/ 202 w 597"/>
              <a:gd name="T3" fmla="*/ 483 h 596"/>
              <a:gd name="T4" fmla="*/ 200 w 597"/>
              <a:gd name="T5" fmla="*/ 472 h 596"/>
              <a:gd name="T6" fmla="*/ 202 w 597"/>
              <a:gd name="T7" fmla="*/ 126 h 596"/>
              <a:gd name="T8" fmla="*/ 200 w 597"/>
              <a:gd name="T9" fmla="*/ 116 h 596"/>
              <a:gd name="T10" fmla="*/ 209 w 597"/>
              <a:gd name="T11" fmla="*/ 109 h 596"/>
              <a:gd name="T12" fmla="*/ 415 w 597"/>
              <a:gd name="T13" fmla="*/ 291 h 596"/>
              <a:gd name="T14" fmla="*/ 417 w 597"/>
              <a:gd name="T15" fmla="*/ 301 h 596"/>
              <a:gd name="T16" fmla="*/ 283 w 597"/>
              <a:gd name="T17" fmla="*/ 0 h 596"/>
              <a:gd name="T18" fmla="*/ 239 w 597"/>
              <a:gd name="T19" fmla="*/ 6 h 596"/>
              <a:gd name="T20" fmla="*/ 197 w 597"/>
              <a:gd name="T21" fmla="*/ 18 h 596"/>
              <a:gd name="T22" fmla="*/ 157 w 597"/>
              <a:gd name="T23" fmla="*/ 36 h 596"/>
              <a:gd name="T24" fmla="*/ 120 w 597"/>
              <a:gd name="T25" fmla="*/ 60 h 596"/>
              <a:gd name="T26" fmla="*/ 88 w 597"/>
              <a:gd name="T27" fmla="*/ 88 h 596"/>
              <a:gd name="T28" fmla="*/ 60 w 597"/>
              <a:gd name="T29" fmla="*/ 120 h 596"/>
              <a:gd name="T30" fmla="*/ 37 w 597"/>
              <a:gd name="T31" fmla="*/ 156 h 596"/>
              <a:gd name="T32" fmla="*/ 19 w 597"/>
              <a:gd name="T33" fmla="*/ 196 h 596"/>
              <a:gd name="T34" fmla="*/ 7 w 597"/>
              <a:gd name="T35" fmla="*/ 238 h 596"/>
              <a:gd name="T36" fmla="*/ 2 w 597"/>
              <a:gd name="T37" fmla="*/ 282 h 596"/>
              <a:gd name="T38" fmla="*/ 3 w 597"/>
              <a:gd name="T39" fmla="*/ 328 h 596"/>
              <a:gd name="T40" fmla="*/ 10 w 597"/>
              <a:gd name="T41" fmla="*/ 373 h 596"/>
              <a:gd name="T42" fmla="*/ 24 w 597"/>
              <a:gd name="T43" fmla="*/ 414 h 596"/>
              <a:gd name="T44" fmla="*/ 44 w 597"/>
              <a:gd name="T45" fmla="*/ 453 h 596"/>
              <a:gd name="T46" fmla="*/ 69 w 597"/>
              <a:gd name="T47" fmla="*/ 487 h 596"/>
              <a:gd name="T48" fmla="*/ 99 w 597"/>
              <a:gd name="T49" fmla="*/ 519 h 596"/>
              <a:gd name="T50" fmla="*/ 132 w 597"/>
              <a:gd name="T51" fmla="*/ 544 h 596"/>
              <a:gd name="T52" fmla="*/ 170 w 597"/>
              <a:gd name="T53" fmla="*/ 566 h 596"/>
              <a:gd name="T54" fmla="*/ 210 w 597"/>
              <a:gd name="T55" fmla="*/ 582 h 596"/>
              <a:gd name="T56" fmla="*/ 253 w 597"/>
              <a:gd name="T57" fmla="*/ 592 h 596"/>
              <a:gd name="T58" fmla="*/ 299 w 597"/>
              <a:gd name="T59" fmla="*/ 596 h 596"/>
              <a:gd name="T60" fmla="*/ 344 w 597"/>
              <a:gd name="T61" fmla="*/ 592 h 596"/>
              <a:gd name="T62" fmla="*/ 387 w 597"/>
              <a:gd name="T63" fmla="*/ 582 h 596"/>
              <a:gd name="T64" fmla="*/ 428 w 597"/>
              <a:gd name="T65" fmla="*/ 566 h 596"/>
              <a:gd name="T66" fmla="*/ 465 w 597"/>
              <a:gd name="T67" fmla="*/ 544 h 596"/>
              <a:gd name="T68" fmla="*/ 499 w 597"/>
              <a:gd name="T69" fmla="*/ 519 h 596"/>
              <a:gd name="T70" fmla="*/ 529 w 597"/>
              <a:gd name="T71" fmla="*/ 487 h 596"/>
              <a:gd name="T72" fmla="*/ 553 w 597"/>
              <a:gd name="T73" fmla="*/ 453 h 596"/>
              <a:gd name="T74" fmla="*/ 573 w 597"/>
              <a:gd name="T75" fmla="*/ 414 h 596"/>
              <a:gd name="T76" fmla="*/ 587 w 597"/>
              <a:gd name="T77" fmla="*/ 373 h 596"/>
              <a:gd name="T78" fmla="*/ 596 w 597"/>
              <a:gd name="T79" fmla="*/ 328 h 596"/>
              <a:gd name="T80" fmla="*/ 597 w 597"/>
              <a:gd name="T81" fmla="*/ 282 h 596"/>
              <a:gd name="T82" fmla="*/ 591 w 597"/>
              <a:gd name="T83" fmla="*/ 238 h 596"/>
              <a:gd name="T84" fmla="*/ 578 w 597"/>
              <a:gd name="T85" fmla="*/ 196 h 596"/>
              <a:gd name="T86" fmla="*/ 561 w 597"/>
              <a:gd name="T87" fmla="*/ 156 h 596"/>
              <a:gd name="T88" fmla="*/ 537 w 597"/>
              <a:gd name="T89" fmla="*/ 120 h 596"/>
              <a:gd name="T90" fmla="*/ 509 w 597"/>
              <a:gd name="T91" fmla="*/ 88 h 596"/>
              <a:gd name="T92" fmla="*/ 477 w 597"/>
              <a:gd name="T93" fmla="*/ 60 h 596"/>
              <a:gd name="T94" fmla="*/ 441 w 597"/>
              <a:gd name="T95" fmla="*/ 36 h 596"/>
              <a:gd name="T96" fmla="*/ 401 w 597"/>
              <a:gd name="T97" fmla="*/ 18 h 596"/>
              <a:gd name="T98" fmla="*/ 359 w 597"/>
              <a:gd name="T99" fmla="*/ 6 h 596"/>
              <a:gd name="T100" fmla="*/ 314 w 597"/>
              <a:gd name="T101" fmla="*/ 0 h 5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7" h="596">
                <a:moveTo>
                  <a:pt x="415" y="305"/>
                </a:moveTo>
                <a:lnTo>
                  <a:pt x="216" y="484"/>
                </a:lnTo>
                <a:lnTo>
                  <a:pt x="213" y="486"/>
                </a:lnTo>
                <a:lnTo>
                  <a:pt x="210" y="486"/>
                </a:lnTo>
                <a:lnTo>
                  <a:pt x="206" y="486"/>
                </a:lnTo>
                <a:lnTo>
                  <a:pt x="202" y="483"/>
                </a:lnTo>
                <a:lnTo>
                  <a:pt x="200" y="480"/>
                </a:lnTo>
                <a:lnTo>
                  <a:pt x="199" y="476"/>
                </a:lnTo>
                <a:lnTo>
                  <a:pt x="200" y="472"/>
                </a:lnTo>
                <a:lnTo>
                  <a:pt x="202" y="469"/>
                </a:lnTo>
                <a:lnTo>
                  <a:pt x="394" y="298"/>
                </a:lnTo>
                <a:lnTo>
                  <a:pt x="202" y="126"/>
                </a:lnTo>
                <a:lnTo>
                  <a:pt x="200" y="123"/>
                </a:lnTo>
                <a:lnTo>
                  <a:pt x="199" y="120"/>
                </a:lnTo>
                <a:lnTo>
                  <a:pt x="200" y="116"/>
                </a:lnTo>
                <a:lnTo>
                  <a:pt x="202" y="112"/>
                </a:lnTo>
                <a:lnTo>
                  <a:pt x="206" y="110"/>
                </a:lnTo>
                <a:lnTo>
                  <a:pt x="209" y="109"/>
                </a:lnTo>
                <a:lnTo>
                  <a:pt x="213" y="109"/>
                </a:lnTo>
                <a:lnTo>
                  <a:pt x="216" y="111"/>
                </a:lnTo>
                <a:lnTo>
                  <a:pt x="415" y="291"/>
                </a:lnTo>
                <a:lnTo>
                  <a:pt x="417" y="294"/>
                </a:lnTo>
                <a:lnTo>
                  <a:pt x="418" y="298"/>
                </a:lnTo>
                <a:lnTo>
                  <a:pt x="417" y="301"/>
                </a:lnTo>
                <a:lnTo>
                  <a:pt x="415" y="305"/>
                </a:lnTo>
                <a:close/>
                <a:moveTo>
                  <a:pt x="299" y="0"/>
                </a:moveTo>
                <a:lnTo>
                  <a:pt x="283" y="0"/>
                </a:lnTo>
                <a:lnTo>
                  <a:pt x="268" y="1"/>
                </a:lnTo>
                <a:lnTo>
                  <a:pt x="253" y="3"/>
                </a:lnTo>
                <a:lnTo>
                  <a:pt x="239" y="6"/>
                </a:lnTo>
                <a:lnTo>
                  <a:pt x="224" y="9"/>
                </a:lnTo>
                <a:lnTo>
                  <a:pt x="210" y="13"/>
                </a:lnTo>
                <a:lnTo>
                  <a:pt x="197" y="18"/>
                </a:lnTo>
                <a:lnTo>
                  <a:pt x="183" y="24"/>
                </a:lnTo>
                <a:lnTo>
                  <a:pt x="170" y="29"/>
                </a:lnTo>
                <a:lnTo>
                  <a:pt x="157" y="36"/>
                </a:lnTo>
                <a:lnTo>
                  <a:pt x="144" y="43"/>
                </a:lnTo>
                <a:lnTo>
                  <a:pt x="132" y="51"/>
                </a:lnTo>
                <a:lnTo>
                  <a:pt x="120" y="60"/>
                </a:lnTo>
                <a:lnTo>
                  <a:pt x="110" y="68"/>
                </a:lnTo>
                <a:lnTo>
                  <a:pt x="99" y="78"/>
                </a:lnTo>
                <a:lnTo>
                  <a:pt x="88" y="88"/>
                </a:lnTo>
                <a:lnTo>
                  <a:pt x="78" y="97"/>
                </a:lnTo>
                <a:lnTo>
                  <a:pt x="70" y="108"/>
                </a:lnTo>
                <a:lnTo>
                  <a:pt x="60" y="120"/>
                </a:lnTo>
                <a:lnTo>
                  <a:pt x="52" y="132"/>
                </a:lnTo>
                <a:lnTo>
                  <a:pt x="44" y="144"/>
                </a:lnTo>
                <a:lnTo>
                  <a:pt x="37" y="156"/>
                </a:lnTo>
                <a:lnTo>
                  <a:pt x="31" y="169"/>
                </a:lnTo>
                <a:lnTo>
                  <a:pt x="24" y="182"/>
                </a:lnTo>
                <a:lnTo>
                  <a:pt x="19" y="196"/>
                </a:lnTo>
                <a:lnTo>
                  <a:pt x="15" y="210"/>
                </a:lnTo>
                <a:lnTo>
                  <a:pt x="10" y="224"/>
                </a:lnTo>
                <a:lnTo>
                  <a:pt x="7" y="238"/>
                </a:lnTo>
                <a:lnTo>
                  <a:pt x="5" y="253"/>
                </a:lnTo>
                <a:lnTo>
                  <a:pt x="3" y="267"/>
                </a:lnTo>
                <a:lnTo>
                  <a:pt x="2" y="282"/>
                </a:lnTo>
                <a:lnTo>
                  <a:pt x="0" y="298"/>
                </a:lnTo>
                <a:lnTo>
                  <a:pt x="2" y="313"/>
                </a:lnTo>
                <a:lnTo>
                  <a:pt x="3" y="328"/>
                </a:lnTo>
                <a:lnTo>
                  <a:pt x="5" y="344"/>
                </a:lnTo>
                <a:lnTo>
                  <a:pt x="7" y="358"/>
                </a:lnTo>
                <a:lnTo>
                  <a:pt x="10" y="373"/>
                </a:lnTo>
                <a:lnTo>
                  <a:pt x="15" y="387"/>
                </a:lnTo>
                <a:lnTo>
                  <a:pt x="19" y="400"/>
                </a:lnTo>
                <a:lnTo>
                  <a:pt x="24" y="414"/>
                </a:lnTo>
                <a:lnTo>
                  <a:pt x="31" y="427"/>
                </a:lnTo>
                <a:lnTo>
                  <a:pt x="37" y="440"/>
                </a:lnTo>
                <a:lnTo>
                  <a:pt x="44" y="453"/>
                </a:lnTo>
                <a:lnTo>
                  <a:pt x="52" y="465"/>
                </a:lnTo>
                <a:lnTo>
                  <a:pt x="60" y="476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9" y="519"/>
                </a:lnTo>
                <a:lnTo>
                  <a:pt x="110" y="527"/>
                </a:lnTo>
                <a:lnTo>
                  <a:pt x="120" y="537"/>
                </a:lnTo>
                <a:lnTo>
                  <a:pt x="132" y="544"/>
                </a:lnTo>
                <a:lnTo>
                  <a:pt x="144" y="553"/>
                </a:lnTo>
                <a:lnTo>
                  <a:pt x="157" y="560"/>
                </a:lnTo>
                <a:lnTo>
                  <a:pt x="170" y="566"/>
                </a:lnTo>
                <a:lnTo>
                  <a:pt x="183" y="573"/>
                </a:lnTo>
                <a:lnTo>
                  <a:pt x="197" y="578"/>
                </a:lnTo>
                <a:lnTo>
                  <a:pt x="210" y="582"/>
                </a:lnTo>
                <a:lnTo>
                  <a:pt x="224" y="587"/>
                </a:lnTo>
                <a:lnTo>
                  <a:pt x="239" y="590"/>
                </a:lnTo>
                <a:lnTo>
                  <a:pt x="253" y="592"/>
                </a:lnTo>
                <a:lnTo>
                  <a:pt x="268" y="594"/>
                </a:lnTo>
                <a:lnTo>
                  <a:pt x="283" y="595"/>
                </a:lnTo>
                <a:lnTo>
                  <a:pt x="299" y="596"/>
                </a:lnTo>
                <a:lnTo>
                  <a:pt x="314" y="595"/>
                </a:lnTo>
                <a:lnTo>
                  <a:pt x="329" y="594"/>
                </a:lnTo>
                <a:lnTo>
                  <a:pt x="344" y="592"/>
                </a:lnTo>
                <a:lnTo>
                  <a:pt x="359" y="590"/>
                </a:lnTo>
                <a:lnTo>
                  <a:pt x="373" y="587"/>
                </a:lnTo>
                <a:lnTo>
                  <a:pt x="387" y="582"/>
                </a:lnTo>
                <a:lnTo>
                  <a:pt x="401" y="578"/>
                </a:lnTo>
                <a:lnTo>
                  <a:pt x="415" y="573"/>
                </a:lnTo>
                <a:lnTo>
                  <a:pt x="428" y="566"/>
                </a:lnTo>
                <a:lnTo>
                  <a:pt x="441" y="560"/>
                </a:lnTo>
                <a:lnTo>
                  <a:pt x="453" y="553"/>
                </a:lnTo>
                <a:lnTo>
                  <a:pt x="465" y="544"/>
                </a:lnTo>
                <a:lnTo>
                  <a:pt x="477" y="537"/>
                </a:lnTo>
                <a:lnTo>
                  <a:pt x="489" y="527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9" y="487"/>
                </a:lnTo>
                <a:lnTo>
                  <a:pt x="537" y="476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7"/>
                </a:lnTo>
                <a:lnTo>
                  <a:pt x="573" y="414"/>
                </a:lnTo>
                <a:lnTo>
                  <a:pt x="578" y="400"/>
                </a:lnTo>
                <a:lnTo>
                  <a:pt x="584" y="387"/>
                </a:lnTo>
                <a:lnTo>
                  <a:pt x="587" y="373"/>
                </a:lnTo>
                <a:lnTo>
                  <a:pt x="591" y="358"/>
                </a:lnTo>
                <a:lnTo>
                  <a:pt x="593" y="344"/>
                </a:lnTo>
                <a:lnTo>
                  <a:pt x="596" y="328"/>
                </a:lnTo>
                <a:lnTo>
                  <a:pt x="597" y="313"/>
                </a:lnTo>
                <a:lnTo>
                  <a:pt x="597" y="298"/>
                </a:lnTo>
                <a:lnTo>
                  <a:pt x="597" y="282"/>
                </a:lnTo>
                <a:lnTo>
                  <a:pt x="596" y="267"/>
                </a:lnTo>
                <a:lnTo>
                  <a:pt x="593" y="253"/>
                </a:lnTo>
                <a:lnTo>
                  <a:pt x="591" y="238"/>
                </a:lnTo>
                <a:lnTo>
                  <a:pt x="587" y="224"/>
                </a:lnTo>
                <a:lnTo>
                  <a:pt x="584" y="210"/>
                </a:lnTo>
                <a:lnTo>
                  <a:pt x="578" y="196"/>
                </a:lnTo>
                <a:lnTo>
                  <a:pt x="573" y="182"/>
                </a:lnTo>
                <a:lnTo>
                  <a:pt x="567" y="169"/>
                </a:lnTo>
                <a:lnTo>
                  <a:pt x="561" y="156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9" y="108"/>
                </a:lnTo>
                <a:lnTo>
                  <a:pt x="519" y="97"/>
                </a:lnTo>
                <a:lnTo>
                  <a:pt x="509" y="88"/>
                </a:lnTo>
                <a:lnTo>
                  <a:pt x="499" y="78"/>
                </a:lnTo>
                <a:lnTo>
                  <a:pt x="489" y="68"/>
                </a:lnTo>
                <a:lnTo>
                  <a:pt x="477" y="60"/>
                </a:lnTo>
                <a:lnTo>
                  <a:pt x="465" y="51"/>
                </a:lnTo>
                <a:lnTo>
                  <a:pt x="453" y="43"/>
                </a:lnTo>
                <a:lnTo>
                  <a:pt x="441" y="36"/>
                </a:lnTo>
                <a:lnTo>
                  <a:pt x="428" y="29"/>
                </a:lnTo>
                <a:lnTo>
                  <a:pt x="415" y="24"/>
                </a:lnTo>
                <a:lnTo>
                  <a:pt x="401" y="18"/>
                </a:lnTo>
                <a:lnTo>
                  <a:pt x="387" y="13"/>
                </a:lnTo>
                <a:lnTo>
                  <a:pt x="373" y="9"/>
                </a:lnTo>
                <a:lnTo>
                  <a:pt x="359" y="6"/>
                </a:lnTo>
                <a:lnTo>
                  <a:pt x="344" y="3"/>
                </a:lnTo>
                <a:lnTo>
                  <a:pt x="329" y="1"/>
                </a:lnTo>
                <a:lnTo>
                  <a:pt x="314" y="0"/>
                </a:lnTo>
                <a:lnTo>
                  <a:pt x="29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EC36F3-C3CC-47D9-98A0-412B62D2F968}" type="datetime1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  <p:sp>
        <p:nvSpPr>
          <p:cNvPr id="66" name="Rectangle 65"/>
          <p:cNvSpPr/>
          <p:nvPr userDrawn="1"/>
        </p:nvSpPr>
        <p:spPr>
          <a:xfrm>
            <a:off x="877311" y="3439690"/>
            <a:ext cx="788569" cy="788569"/>
          </a:xfrm>
          <a:prstGeom prst="rect">
            <a:avLst/>
          </a:prstGeom>
          <a:solidFill>
            <a:srgbClr val="0070C0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 userDrawn="1"/>
        </p:nvSpPr>
        <p:spPr>
          <a:xfrm>
            <a:off x="877311" y="4640690"/>
            <a:ext cx="788569" cy="788569"/>
          </a:xfrm>
          <a:prstGeom prst="rect">
            <a:avLst/>
          </a:prstGeom>
          <a:solidFill>
            <a:srgbClr val="0070C0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 Placeholder 69"/>
          <p:cNvSpPr>
            <a:spLocks noGrp="1"/>
          </p:cNvSpPr>
          <p:nvPr>
            <p:ph type="body" sz="quarter" idx="14"/>
          </p:nvPr>
        </p:nvSpPr>
        <p:spPr>
          <a:xfrm>
            <a:off x="1816785" y="3550578"/>
            <a:ext cx="3044825" cy="6096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72" name="Text Placeholder 69"/>
          <p:cNvSpPr>
            <a:spLocks noGrp="1"/>
          </p:cNvSpPr>
          <p:nvPr>
            <p:ph type="body" sz="quarter" idx="15"/>
          </p:nvPr>
        </p:nvSpPr>
        <p:spPr>
          <a:xfrm>
            <a:off x="1816786" y="4792525"/>
            <a:ext cx="3044825" cy="6096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74" name="Text Placeholder 73"/>
          <p:cNvSpPr>
            <a:spLocks noGrp="1"/>
          </p:cNvSpPr>
          <p:nvPr>
            <p:ph type="body" sz="quarter" idx="16"/>
          </p:nvPr>
        </p:nvSpPr>
        <p:spPr>
          <a:xfrm>
            <a:off x="9057921" y="2074133"/>
            <a:ext cx="2116137" cy="677702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0070C0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4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EC36F3-C3CC-47D9-98A0-412B62D2F968}" type="datetime1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070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9432" y="6356350"/>
            <a:ext cx="4901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3D0DA-5014-48A5-94E6-AB089FC2F1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A22970AA-4D81-42E7-B90D-6F83D8998C85}"/>
              </a:ext>
            </a:extLst>
          </p:cNvPr>
          <p:cNvSpPr/>
          <p:nvPr userDrawn="1"/>
        </p:nvSpPr>
        <p:spPr>
          <a:xfrm rot="5400000">
            <a:off x="0" y="0"/>
            <a:ext cx="827314" cy="827314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072424-5D56-4214-9B0E-115C1E9D580C}"/>
              </a:ext>
            </a:extLst>
          </p:cNvPr>
          <p:cNvSpPr/>
          <p:nvPr userDrawn="1"/>
        </p:nvSpPr>
        <p:spPr>
          <a:xfrm>
            <a:off x="1166948" y="6448197"/>
            <a:ext cx="10013044" cy="18120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A4CCC08-A329-477A-B80B-2665F19C7039}"/>
              </a:ext>
            </a:extLst>
          </p:cNvPr>
          <p:cNvSpPr/>
          <p:nvPr userDrawn="1"/>
        </p:nvSpPr>
        <p:spPr>
          <a:xfrm>
            <a:off x="11267076" y="6448197"/>
            <a:ext cx="924923" cy="18120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1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51" r:id="rId5"/>
    <p:sldLayoutId id="2147483652" r:id="rId6"/>
    <p:sldLayoutId id="2147483653" r:id="rId7"/>
    <p:sldLayoutId id="2147483654" r:id="rId8"/>
    <p:sldLayoutId id="2147483661" r:id="rId9"/>
    <p:sldLayoutId id="2147483655" r:id="rId10"/>
    <p:sldLayoutId id="2147483664" r:id="rId11"/>
    <p:sldLayoutId id="2147483663" r:id="rId12"/>
    <p:sldLayoutId id="2147483656" r:id="rId13"/>
    <p:sldLayoutId id="2147483657" r:id="rId14"/>
    <p:sldLayoutId id="2147483658" r:id="rId15"/>
    <p:sldLayoutId id="214748365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54" b="1754"/>
          <a:stretch>
            <a:fillRect/>
          </a:stretch>
        </p:blipFill>
        <p:spPr/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D9BA58D-DC3C-404D-B4B4-4E45262F15BE}"/>
              </a:ext>
            </a:extLst>
          </p:cNvPr>
          <p:cNvSpPr/>
          <p:nvPr/>
        </p:nvSpPr>
        <p:spPr>
          <a:xfrm>
            <a:off x="667657" y="0"/>
            <a:ext cx="4267200" cy="6858000"/>
          </a:xfrm>
          <a:prstGeom prst="rect">
            <a:avLst/>
          </a:prstGeom>
          <a:solidFill>
            <a:srgbClr val="0070C0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Add subtitle </a:t>
            </a:r>
          </a:p>
        </p:txBody>
      </p:sp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CARDIOLOGY Presentation 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1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28792" y="379767"/>
            <a:ext cx="1746913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Logo</a:t>
            </a:r>
          </a:p>
        </p:txBody>
      </p:sp>
      <p:sp>
        <p:nvSpPr>
          <p:cNvPr id="16" name="Block Arc 20">
            <a:extLst>
              <a:ext uri="{FF2B5EF4-FFF2-40B4-BE49-F238E27FC236}">
                <a16:creationId xmlns:a16="http://schemas.microsoft.com/office/drawing/2014/main" id="{442BD419-0F67-4BAB-976B-E90CC1C4AECE}"/>
              </a:ext>
            </a:extLst>
          </p:cNvPr>
          <p:cNvSpPr>
            <a:spLocks noChangeAspect="1"/>
          </p:cNvSpPr>
          <p:nvPr/>
        </p:nvSpPr>
        <p:spPr>
          <a:xfrm rot="10800000">
            <a:off x="11176598" y="3122889"/>
            <a:ext cx="488619" cy="529812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7" name="Rounded Rectangle 40">
            <a:extLst>
              <a:ext uri="{FF2B5EF4-FFF2-40B4-BE49-F238E27FC236}">
                <a16:creationId xmlns:a16="http://schemas.microsoft.com/office/drawing/2014/main" id="{9EAE5B7B-9157-44FC-AC9D-E519CCFB3F84}"/>
              </a:ext>
            </a:extLst>
          </p:cNvPr>
          <p:cNvSpPr/>
          <p:nvPr/>
        </p:nvSpPr>
        <p:spPr>
          <a:xfrm rot="2942052">
            <a:off x="11282748" y="1324313"/>
            <a:ext cx="462604" cy="492140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8" name="Rounded Rectangle 7">
            <a:extLst>
              <a:ext uri="{FF2B5EF4-FFF2-40B4-BE49-F238E27FC236}">
                <a16:creationId xmlns:a16="http://schemas.microsoft.com/office/drawing/2014/main" id="{EC656316-B78D-4EC1-9C72-547CA566FED0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11432772" y="5004127"/>
            <a:ext cx="162556" cy="635774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2733604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4" b="6764"/>
          <a:stretch>
            <a:fillRect/>
          </a:stretch>
        </p:blipFill>
        <p:spPr/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D9BA58D-DC3C-404D-B4B4-4E45262F15BE}"/>
              </a:ext>
            </a:extLst>
          </p:cNvPr>
          <p:cNvSpPr/>
          <p:nvPr/>
        </p:nvSpPr>
        <p:spPr>
          <a:xfrm>
            <a:off x="3962400" y="0"/>
            <a:ext cx="4267200" cy="6858000"/>
          </a:xfrm>
          <a:prstGeom prst="rect">
            <a:avLst/>
          </a:prstGeom>
          <a:solidFill>
            <a:srgbClr val="0070C0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10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3793436" y="2661479"/>
            <a:ext cx="4640262" cy="181451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Thank </a:t>
            </a:r>
          </a:p>
          <a:p>
            <a:r>
              <a:rPr lang="en-US" dirty="0"/>
              <a:t>You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495124" y="330587"/>
            <a:ext cx="1396768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728807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pic>
        <p:nvPicPr>
          <p:cNvPr id="12" name="Picture Placeholder 11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" b="4"/>
          <a:stretch>
            <a:fillRect/>
          </a:stretch>
        </p:blipFill>
        <p:spPr/>
      </p:pic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Title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2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EEC101C-07F0-4957-BC79-0ED50740C4C5}"/>
              </a:ext>
            </a:extLst>
          </p:cNvPr>
          <p:cNvSpPr/>
          <p:nvPr/>
        </p:nvSpPr>
        <p:spPr>
          <a:xfrm>
            <a:off x="7919584" y="2297020"/>
            <a:ext cx="743403" cy="7434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355277E-98F5-4349-B26E-DD18DCA11C81}"/>
              </a:ext>
            </a:extLst>
          </p:cNvPr>
          <p:cNvGrpSpPr/>
          <p:nvPr/>
        </p:nvGrpSpPr>
        <p:grpSpPr>
          <a:xfrm>
            <a:off x="8148410" y="2561565"/>
            <a:ext cx="285750" cy="214313"/>
            <a:chOff x="2614613" y="809625"/>
            <a:chExt cx="285750" cy="214313"/>
          </a:xfrm>
          <a:solidFill>
            <a:schemeClr val="bg1"/>
          </a:solidFill>
        </p:grpSpPr>
        <p:sp>
          <p:nvSpPr>
            <p:cNvPr id="15" name="Freeform 78">
              <a:extLst>
                <a:ext uri="{FF2B5EF4-FFF2-40B4-BE49-F238E27FC236}">
                  <a16:creationId xmlns:a16="http://schemas.microsoft.com/office/drawing/2014/main" id="{AE1CE565-7BDD-4FC5-BE60-C75FE306C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4613" y="809625"/>
              <a:ext cx="133350" cy="214313"/>
            </a:xfrm>
            <a:custGeom>
              <a:avLst/>
              <a:gdLst>
                <a:gd name="T0" fmla="*/ 316 w 335"/>
                <a:gd name="T1" fmla="*/ 47 h 540"/>
                <a:gd name="T2" fmla="*/ 325 w 335"/>
                <a:gd name="T3" fmla="*/ 43 h 540"/>
                <a:gd name="T4" fmla="*/ 331 w 335"/>
                <a:gd name="T5" fmla="*/ 37 h 540"/>
                <a:gd name="T6" fmla="*/ 335 w 335"/>
                <a:gd name="T7" fmla="*/ 28 h 540"/>
                <a:gd name="T8" fmla="*/ 335 w 335"/>
                <a:gd name="T9" fmla="*/ 19 h 540"/>
                <a:gd name="T10" fmla="*/ 331 w 335"/>
                <a:gd name="T11" fmla="*/ 10 h 540"/>
                <a:gd name="T12" fmla="*/ 325 w 335"/>
                <a:gd name="T13" fmla="*/ 4 h 540"/>
                <a:gd name="T14" fmla="*/ 316 w 335"/>
                <a:gd name="T15" fmla="*/ 0 h 540"/>
                <a:gd name="T16" fmla="*/ 294 w 335"/>
                <a:gd name="T17" fmla="*/ 0 h 540"/>
                <a:gd name="T18" fmla="*/ 260 w 335"/>
                <a:gd name="T19" fmla="*/ 3 h 540"/>
                <a:gd name="T20" fmla="*/ 227 w 335"/>
                <a:gd name="T21" fmla="*/ 10 h 540"/>
                <a:gd name="T22" fmla="*/ 198 w 335"/>
                <a:gd name="T23" fmla="*/ 20 h 540"/>
                <a:gd name="T24" fmla="*/ 169 w 335"/>
                <a:gd name="T25" fmla="*/ 33 h 540"/>
                <a:gd name="T26" fmla="*/ 142 w 335"/>
                <a:gd name="T27" fmla="*/ 49 h 540"/>
                <a:gd name="T28" fmla="*/ 117 w 335"/>
                <a:gd name="T29" fmla="*/ 68 h 540"/>
                <a:gd name="T30" fmla="*/ 95 w 335"/>
                <a:gd name="T31" fmla="*/ 89 h 540"/>
                <a:gd name="T32" fmla="*/ 75 w 335"/>
                <a:gd name="T33" fmla="*/ 113 h 540"/>
                <a:gd name="T34" fmla="*/ 57 w 335"/>
                <a:gd name="T35" fmla="*/ 141 h 540"/>
                <a:gd name="T36" fmla="*/ 41 w 335"/>
                <a:gd name="T37" fmla="*/ 170 h 540"/>
                <a:gd name="T38" fmla="*/ 27 w 335"/>
                <a:gd name="T39" fmla="*/ 202 h 540"/>
                <a:gd name="T40" fmla="*/ 17 w 335"/>
                <a:gd name="T41" fmla="*/ 236 h 540"/>
                <a:gd name="T42" fmla="*/ 8 w 335"/>
                <a:gd name="T43" fmla="*/ 272 h 540"/>
                <a:gd name="T44" fmla="*/ 3 w 335"/>
                <a:gd name="T45" fmla="*/ 310 h 540"/>
                <a:gd name="T46" fmla="*/ 0 w 335"/>
                <a:gd name="T47" fmla="*/ 351 h 540"/>
                <a:gd name="T48" fmla="*/ 1 w 335"/>
                <a:gd name="T49" fmla="*/ 390 h 540"/>
                <a:gd name="T50" fmla="*/ 7 w 335"/>
                <a:gd name="T51" fmla="*/ 422 h 540"/>
                <a:gd name="T52" fmla="*/ 20 w 335"/>
                <a:gd name="T53" fmla="*/ 452 h 540"/>
                <a:gd name="T54" fmla="*/ 38 w 335"/>
                <a:gd name="T55" fmla="*/ 478 h 540"/>
                <a:gd name="T56" fmla="*/ 61 w 335"/>
                <a:gd name="T57" fmla="*/ 502 h 540"/>
                <a:gd name="T58" fmla="*/ 88 w 335"/>
                <a:gd name="T59" fmla="*/ 520 h 540"/>
                <a:gd name="T60" fmla="*/ 117 w 335"/>
                <a:gd name="T61" fmla="*/ 532 h 540"/>
                <a:gd name="T62" fmla="*/ 150 w 335"/>
                <a:gd name="T63" fmla="*/ 539 h 540"/>
                <a:gd name="T64" fmla="*/ 185 w 335"/>
                <a:gd name="T65" fmla="*/ 539 h 540"/>
                <a:gd name="T66" fmla="*/ 218 w 335"/>
                <a:gd name="T67" fmla="*/ 532 h 540"/>
                <a:gd name="T68" fmla="*/ 248 w 335"/>
                <a:gd name="T69" fmla="*/ 520 h 540"/>
                <a:gd name="T70" fmla="*/ 274 w 335"/>
                <a:gd name="T71" fmla="*/ 502 h 540"/>
                <a:gd name="T72" fmla="*/ 297 w 335"/>
                <a:gd name="T73" fmla="*/ 478 h 540"/>
                <a:gd name="T74" fmla="*/ 315 w 335"/>
                <a:gd name="T75" fmla="*/ 452 h 540"/>
                <a:gd name="T76" fmla="*/ 328 w 335"/>
                <a:gd name="T77" fmla="*/ 422 h 540"/>
                <a:gd name="T78" fmla="*/ 334 w 335"/>
                <a:gd name="T79" fmla="*/ 390 h 540"/>
                <a:gd name="T80" fmla="*/ 334 w 335"/>
                <a:gd name="T81" fmla="*/ 355 h 540"/>
                <a:gd name="T82" fmla="*/ 328 w 335"/>
                <a:gd name="T83" fmla="*/ 322 h 540"/>
                <a:gd name="T84" fmla="*/ 315 w 335"/>
                <a:gd name="T85" fmla="*/ 292 h 540"/>
                <a:gd name="T86" fmla="*/ 297 w 335"/>
                <a:gd name="T87" fmla="*/ 265 h 540"/>
                <a:gd name="T88" fmla="*/ 274 w 335"/>
                <a:gd name="T89" fmla="*/ 242 h 540"/>
                <a:gd name="T90" fmla="*/ 248 w 335"/>
                <a:gd name="T91" fmla="*/ 224 h 540"/>
                <a:gd name="T92" fmla="*/ 218 w 335"/>
                <a:gd name="T93" fmla="*/ 212 h 540"/>
                <a:gd name="T94" fmla="*/ 185 w 335"/>
                <a:gd name="T95" fmla="*/ 204 h 540"/>
                <a:gd name="T96" fmla="*/ 153 w 335"/>
                <a:gd name="T97" fmla="*/ 204 h 540"/>
                <a:gd name="T98" fmla="*/ 126 w 335"/>
                <a:gd name="T99" fmla="*/ 209 h 540"/>
                <a:gd name="T100" fmla="*/ 99 w 335"/>
                <a:gd name="T101" fmla="*/ 218 h 540"/>
                <a:gd name="T102" fmla="*/ 76 w 335"/>
                <a:gd name="T103" fmla="*/ 232 h 540"/>
                <a:gd name="T104" fmla="*/ 73 w 335"/>
                <a:gd name="T105" fmla="*/ 214 h 540"/>
                <a:gd name="T106" fmla="*/ 94 w 335"/>
                <a:gd name="T107" fmla="*/ 170 h 540"/>
                <a:gd name="T108" fmla="*/ 119 w 335"/>
                <a:gd name="T109" fmla="*/ 133 h 540"/>
                <a:gd name="T110" fmla="*/ 150 w 335"/>
                <a:gd name="T111" fmla="*/ 104 h 540"/>
                <a:gd name="T112" fmla="*/ 183 w 335"/>
                <a:gd name="T113" fmla="*/ 80 h 540"/>
                <a:gd name="T114" fmla="*/ 218 w 335"/>
                <a:gd name="T115" fmla="*/ 64 h 540"/>
                <a:gd name="T116" fmla="*/ 255 w 335"/>
                <a:gd name="T117" fmla="*/ 54 h 540"/>
                <a:gd name="T118" fmla="*/ 293 w 335"/>
                <a:gd name="T119" fmla="*/ 49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5" h="540">
                  <a:moveTo>
                    <a:pt x="312" y="47"/>
                  </a:moveTo>
                  <a:lnTo>
                    <a:pt x="316" y="47"/>
                  </a:lnTo>
                  <a:lnTo>
                    <a:pt x="321" y="45"/>
                  </a:lnTo>
                  <a:lnTo>
                    <a:pt x="325" y="43"/>
                  </a:lnTo>
                  <a:lnTo>
                    <a:pt x="329" y="41"/>
                  </a:lnTo>
                  <a:lnTo>
                    <a:pt x="331" y="37"/>
                  </a:lnTo>
                  <a:lnTo>
                    <a:pt x="333" y="33"/>
                  </a:lnTo>
                  <a:lnTo>
                    <a:pt x="335" y="28"/>
                  </a:lnTo>
                  <a:lnTo>
                    <a:pt x="335" y="24"/>
                  </a:lnTo>
                  <a:lnTo>
                    <a:pt x="335" y="19"/>
                  </a:lnTo>
                  <a:lnTo>
                    <a:pt x="333" y="15"/>
                  </a:lnTo>
                  <a:lnTo>
                    <a:pt x="331" y="10"/>
                  </a:lnTo>
                  <a:lnTo>
                    <a:pt x="329" y="6"/>
                  </a:lnTo>
                  <a:lnTo>
                    <a:pt x="325" y="4"/>
                  </a:lnTo>
                  <a:lnTo>
                    <a:pt x="321" y="2"/>
                  </a:lnTo>
                  <a:lnTo>
                    <a:pt x="316" y="0"/>
                  </a:lnTo>
                  <a:lnTo>
                    <a:pt x="312" y="0"/>
                  </a:lnTo>
                  <a:lnTo>
                    <a:pt x="294" y="0"/>
                  </a:lnTo>
                  <a:lnTo>
                    <a:pt x="277" y="1"/>
                  </a:lnTo>
                  <a:lnTo>
                    <a:pt x="260" y="3"/>
                  </a:lnTo>
                  <a:lnTo>
                    <a:pt x="244" y="6"/>
                  </a:lnTo>
                  <a:lnTo>
                    <a:pt x="227" y="10"/>
                  </a:lnTo>
                  <a:lnTo>
                    <a:pt x="213" y="15"/>
                  </a:lnTo>
                  <a:lnTo>
                    <a:pt x="198" y="20"/>
                  </a:lnTo>
                  <a:lnTo>
                    <a:pt x="183" y="26"/>
                  </a:lnTo>
                  <a:lnTo>
                    <a:pt x="169" y="33"/>
                  </a:lnTo>
                  <a:lnTo>
                    <a:pt x="155" y="40"/>
                  </a:lnTo>
                  <a:lnTo>
                    <a:pt x="142" y="49"/>
                  </a:lnTo>
                  <a:lnTo>
                    <a:pt x="130" y="58"/>
                  </a:lnTo>
                  <a:lnTo>
                    <a:pt x="117" y="68"/>
                  </a:lnTo>
                  <a:lnTo>
                    <a:pt x="106" y="78"/>
                  </a:lnTo>
                  <a:lnTo>
                    <a:pt x="95" y="89"/>
                  </a:lnTo>
                  <a:lnTo>
                    <a:pt x="84" y="101"/>
                  </a:lnTo>
                  <a:lnTo>
                    <a:pt x="75" y="113"/>
                  </a:lnTo>
                  <a:lnTo>
                    <a:pt x="65" y="127"/>
                  </a:lnTo>
                  <a:lnTo>
                    <a:pt x="57" y="141"/>
                  </a:lnTo>
                  <a:lnTo>
                    <a:pt x="48" y="154"/>
                  </a:lnTo>
                  <a:lnTo>
                    <a:pt x="41" y="170"/>
                  </a:lnTo>
                  <a:lnTo>
                    <a:pt x="34" y="185"/>
                  </a:lnTo>
                  <a:lnTo>
                    <a:pt x="27" y="202"/>
                  </a:lnTo>
                  <a:lnTo>
                    <a:pt x="22" y="218"/>
                  </a:lnTo>
                  <a:lnTo>
                    <a:pt x="17" y="236"/>
                  </a:lnTo>
                  <a:lnTo>
                    <a:pt x="12" y="254"/>
                  </a:lnTo>
                  <a:lnTo>
                    <a:pt x="8" y="272"/>
                  </a:lnTo>
                  <a:lnTo>
                    <a:pt x="5" y="291"/>
                  </a:lnTo>
                  <a:lnTo>
                    <a:pt x="3" y="310"/>
                  </a:lnTo>
                  <a:lnTo>
                    <a:pt x="1" y="330"/>
                  </a:lnTo>
                  <a:lnTo>
                    <a:pt x="0" y="351"/>
                  </a:lnTo>
                  <a:lnTo>
                    <a:pt x="0" y="371"/>
                  </a:lnTo>
                  <a:lnTo>
                    <a:pt x="1" y="390"/>
                  </a:lnTo>
                  <a:lnTo>
                    <a:pt x="3" y="405"/>
                  </a:lnTo>
                  <a:lnTo>
                    <a:pt x="7" y="422"/>
                  </a:lnTo>
                  <a:lnTo>
                    <a:pt x="12" y="437"/>
                  </a:lnTo>
                  <a:lnTo>
                    <a:pt x="20" y="452"/>
                  </a:lnTo>
                  <a:lnTo>
                    <a:pt x="28" y="466"/>
                  </a:lnTo>
                  <a:lnTo>
                    <a:pt x="38" y="478"/>
                  </a:lnTo>
                  <a:lnTo>
                    <a:pt x="48" y="491"/>
                  </a:lnTo>
                  <a:lnTo>
                    <a:pt x="61" y="502"/>
                  </a:lnTo>
                  <a:lnTo>
                    <a:pt x="74" y="511"/>
                  </a:lnTo>
                  <a:lnTo>
                    <a:pt x="88" y="520"/>
                  </a:lnTo>
                  <a:lnTo>
                    <a:pt x="102" y="527"/>
                  </a:lnTo>
                  <a:lnTo>
                    <a:pt x="117" y="532"/>
                  </a:lnTo>
                  <a:lnTo>
                    <a:pt x="134" y="537"/>
                  </a:lnTo>
                  <a:lnTo>
                    <a:pt x="150" y="539"/>
                  </a:lnTo>
                  <a:lnTo>
                    <a:pt x="168" y="540"/>
                  </a:lnTo>
                  <a:lnTo>
                    <a:pt x="185" y="539"/>
                  </a:lnTo>
                  <a:lnTo>
                    <a:pt x="201" y="537"/>
                  </a:lnTo>
                  <a:lnTo>
                    <a:pt x="218" y="532"/>
                  </a:lnTo>
                  <a:lnTo>
                    <a:pt x="233" y="527"/>
                  </a:lnTo>
                  <a:lnTo>
                    <a:pt x="248" y="520"/>
                  </a:lnTo>
                  <a:lnTo>
                    <a:pt x="261" y="511"/>
                  </a:lnTo>
                  <a:lnTo>
                    <a:pt x="274" y="502"/>
                  </a:lnTo>
                  <a:lnTo>
                    <a:pt x="287" y="491"/>
                  </a:lnTo>
                  <a:lnTo>
                    <a:pt x="297" y="478"/>
                  </a:lnTo>
                  <a:lnTo>
                    <a:pt x="307" y="466"/>
                  </a:lnTo>
                  <a:lnTo>
                    <a:pt x="315" y="452"/>
                  </a:lnTo>
                  <a:lnTo>
                    <a:pt x="323" y="437"/>
                  </a:lnTo>
                  <a:lnTo>
                    <a:pt x="328" y="422"/>
                  </a:lnTo>
                  <a:lnTo>
                    <a:pt x="332" y="405"/>
                  </a:lnTo>
                  <a:lnTo>
                    <a:pt x="334" y="390"/>
                  </a:lnTo>
                  <a:lnTo>
                    <a:pt x="335" y="371"/>
                  </a:lnTo>
                  <a:lnTo>
                    <a:pt x="334" y="355"/>
                  </a:lnTo>
                  <a:lnTo>
                    <a:pt x="332" y="338"/>
                  </a:lnTo>
                  <a:lnTo>
                    <a:pt x="328" y="322"/>
                  </a:lnTo>
                  <a:lnTo>
                    <a:pt x="323" y="307"/>
                  </a:lnTo>
                  <a:lnTo>
                    <a:pt x="315" y="292"/>
                  </a:lnTo>
                  <a:lnTo>
                    <a:pt x="307" y="278"/>
                  </a:lnTo>
                  <a:lnTo>
                    <a:pt x="297" y="265"/>
                  </a:lnTo>
                  <a:lnTo>
                    <a:pt x="287" y="253"/>
                  </a:lnTo>
                  <a:lnTo>
                    <a:pt x="274" y="242"/>
                  </a:lnTo>
                  <a:lnTo>
                    <a:pt x="261" y="233"/>
                  </a:lnTo>
                  <a:lnTo>
                    <a:pt x="248" y="224"/>
                  </a:lnTo>
                  <a:lnTo>
                    <a:pt x="233" y="217"/>
                  </a:lnTo>
                  <a:lnTo>
                    <a:pt x="218" y="212"/>
                  </a:lnTo>
                  <a:lnTo>
                    <a:pt x="201" y="207"/>
                  </a:lnTo>
                  <a:lnTo>
                    <a:pt x="185" y="204"/>
                  </a:lnTo>
                  <a:lnTo>
                    <a:pt x="168" y="204"/>
                  </a:lnTo>
                  <a:lnTo>
                    <a:pt x="153" y="204"/>
                  </a:lnTo>
                  <a:lnTo>
                    <a:pt x="140" y="206"/>
                  </a:lnTo>
                  <a:lnTo>
                    <a:pt x="126" y="209"/>
                  </a:lnTo>
                  <a:lnTo>
                    <a:pt x="112" y="213"/>
                  </a:lnTo>
                  <a:lnTo>
                    <a:pt x="99" y="218"/>
                  </a:lnTo>
                  <a:lnTo>
                    <a:pt x="88" y="224"/>
                  </a:lnTo>
                  <a:lnTo>
                    <a:pt x="76" y="232"/>
                  </a:lnTo>
                  <a:lnTo>
                    <a:pt x="64" y="239"/>
                  </a:lnTo>
                  <a:lnTo>
                    <a:pt x="73" y="214"/>
                  </a:lnTo>
                  <a:lnTo>
                    <a:pt x="83" y="191"/>
                  </a:lnTo>
                  <a:lnTo>
                    <a:pt x="94" y="170"/>
                  </a:lnTo>
                  <a:lnTo>
                    <a:pt x="107" y="150"/>
                  </a:lnTo>
                  <a:lnTo>
                    <a:pt x="119" y="133"/>
                  </a:lnTo>
                  <a:lnTo>
                    <a:pt x="134" y="117"/>
                  </a:lnTo>
                  <a:lnTo>
                    <a:pt x="150" y="104"/>
                  </a:lnTo>
                  <a:lnTo>
                    <a:pt x="166" y="91"/>
                  </a:lnTo>
                  <a:lnTo>
                    <a:pt x="183" y="80"/>
                  </a:lnTo>
                  <a:lnTo>
                    <a:pt x="200" y="72"/>
                  </a:lnTo>
                  <a:lnTo>
                    <a:pt x="218" y="64"/>
                  </a:lnTo>
                  <a:lnTo>
                    <a:pt x="237" y="58"/>
                  </a:lnTo>
                  <a:lnTo>
                    <a:pt x="255" y="54"/>
                  </a:lnTo>
                  <a:lnTo>
                    <a:pt x="274" y="51"/>
                  </a:lnTo>
                  <a:lnTo>
                    <a:pt x="293" y="49"/>
                  </a:lnTo>
                  <a:lnTo>
                    <a:pt x="312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9">
              <a:extLst>
                <a:ext uri="{FF2B5EF4-FFF2-40B4-BE49-F238E27FC236}">
                  <a16:creationId xmlns:a16="http://schemas.microsoft.com/office/drawing/2014/main" id="{939264E2-AE44-4A03-ABCF-DB906BA7B0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7013" y="809625"/>
              <a:ext cx="133350" cy="214313"/>
            </a:xfrm>
            <a:custGeom>
              <a:avLst/>
              <a:gdLst>
                <a:gd name="T0" fmla="*/ 154 w 336"/>
                <a:gd name="T1" fmla="*/ 204 h 540"/>
                <a:gd name="T2" fmla="*/ 126 w 336"/>
                <a:gd name="T3" fmla="*/ 209 h 540"/>
                <a:gd name="T4" fmla="*/ 100 w 336"/>
                <a:gd name="T5" fmla="*/ 218 h 540"/>
                <a:gd name="T6" fmla="*/ 76 w 336"/>
                <a:gd name="T7" fmla="*/ 232 h 540"/>
                <a:gd name="T8" fmla="*/ 73 w 336"/>
                <a:gd name="T9" fmla="*/ 214 h 540"/>
                <a:gd name="T10" fmla="*/ 94 w 336"/>
                <a:gd name="T11" fmla="*/ 170 h 540"/>
                <a:gd name="T12" fmla="*/ 120 w 336"/>
                <a:gd name="T13" fmla="*/ 133 h 540"/>
                <a:gd name="T14" fmla="*/ 150 w 336"/>
                <a:gd name="T15" fmla="*/ 104 h 540"/>
                <a:gd name="T16" fmla="*/ 183 w 336"/>
                <a:gd name="T17" fmla="*/ 80 h 540"/>
                <a:gd name="T18" fmla="*/ 218 w 336"/>
                <a:gd name="T19" fmla="*/ 64 h 540"/>
                <a:gd name="T20" fmla="*/ 255 w 336"/>
                <a:gd name="T21" fmla="*/ 54 h 540"/>
                <a:gd name="T22" fmla="*/ 294 w 336"/>
                <a:gd name="T23" fmla="*/ 49 h 540"/>
                <a:gd name="T24" fmla="*/ 317 w 336"/>
                <a:gd name="T25" fmla="*/ 47 h 540"/>
                <a:gd name="T26" fmla="*/ 325 w 336"/>
                <a:gd name="T27" fmla="*/ 43 h 540"/>
                <a:gd name="T28" fmla="*/ 332 w 336"/>
                <a:gd name="T29" fmla="*/ 37 h 540"/>
                <a:gd name="T30" fmla="*/ 336 w 336"/>
                <a:gd name="T31" fmla="*/ 28 h 540"/>
                <a:gd name="T32" fmla="*/ 336 w 336"/>
                <a:gd name="T33" fmla="*/ 19 h 540"/>
                <a:gd name="T34" fmla="*/ 332 w 336"/>
                <a:gd name="T35" fmla="*/ 10 h 540"/>
                <a:gd name="T36" fmla="*/ 325 w 336"/>
                <a:gd name="T37" fmla="*/ 4 h 540"/>
                <a:gd name="T38" fmla="*/ 317 w 336"/>
                <a:gd name="T39" fmla="*/ 0 h 540"/>
                <a:gd name="T40" fmla="*/ 295 w 336"/>
                <a:gd name="T41" fmla="*/ 0 h 540"/>
                <a:gd name="T42" fmla="*/ 261 w 336"/>
                <a:gd name="T43" fmla="*/ 3 h 540"/>
                <a:gd name="T44" fmla="*/ 228 w 336"/>
                <a:gd name="T45" fmla="*/ 10 h 540"/>
                <a:gd name="T46" fmla="*/ 198 w 336"/>
                <a:gd name="T47" fmla="*/ 20 h 540"/>
                <a:gd name="T48" fmla="*/ 170 w 336"/>
                <a:gd name="T49" fmla="*/ 33 h 540"/>
                <a:gd name="T50" fmla="*/ 142 w 336"/>
                <a:gd name="T51" fmla="*/ 49 h 540"/>
                <a:gd name="T52" fmla="*/ 118 w 336"/>
                <a:gd name="T53" fmla="*/ 68 h 540"/>
                <a:gd name="T54" fmla="*/ 96 w 336"/>
                <a:gd name="T55" fmla="*/ 89 h 540"/>
                <a:gd name="T56" fmla="*/ 75 w 336"/>
                <a:gd name="T57" fmla="*/ 113 h 540"/>
                <a:gd name="T58" fmla="*/ 56 w 336"/>
                <a:gd name="T59" fmla="*/ 141 h 540"/>
                <a:gd name="T60" fmla="*/ 42 w 336"/>
                <a:gd name="T61" fmla="*/ 170 h 540"/>
                <a:gd name="T62" fmla="*/ 28 w 336"/>
                <a:gd name="T63" fmla="*/ 202 h 540"/>
                <a:gd name="T64" fmla="*/ 17 w 336"/>
                <a:gd name="T65" fmla="*/ 236 h 540"/>
                <a:gd name="T66" fmla="*/ 9 w 336"/>
                <a:gd name="T67" fmla="*/ 272 h 540"/>
                <a:gd name="T68" fmla="*/ 3 w 336"/>
                <a:gd name="T69" fmla="*/ 310 h 540"/>
                <a:gd name="T70" fmla="*/ 0 w 336"/>
                <a:gd name="T71" fmla="*/ 351 h 540"/>
                <a:gd name="T72" fmla="*/ 0 w 336"/>
                <a:gd name="T73" fmla="*/ 390 h 540"/>
                <a:gd name="T74" fmla="*/ 8 w 336"/>
                <a:gd name="T75" fmla="*/ 422 h 540"/>
                <a:gd name="T76" fmla="*/ 20 w 336"/>
                <a:gd name="T77" fmla="*/ 452 h 540"/>
                <a:gd name="T78" fmla="*/ 38 w 336"/>
                <a:gd name="T79" fmla="*/ 478 h 540"/>
                <a:gd name="T80" fmla="*/ 61 w 336"/>
                <a:gd name="T81" fmla="*/ 502 h 540"/>
                <a:gd name="T82" fmla="*/ 88 w 336"/>
                <a:gd name="T83" fmla="*/ 520 h 540"/>
                <a:gd name="T84" fmla="*/ 118 w 336"/>
                <a:gd name="T85" fmla="*/ 532 h 540"/>
                <a:gd name="T86" fmla="*/ 151 w 336"/>
                <a:gd name="T87" fmla="*/ 539 h 540"/>
                <a:gd name="T88" fmla="*/ 186 w 336"/>
                <a:gd name="T89" fmla="*/ 539 h 540"/>
                <a:gd name="T90" fmla="*/ 218 w 336"/>
                <a:gd name="T91" fmla="*/ 532 h 540"/>
                <a:gd name="T92" fmla="*/ 248 w 336"/>
                <a:gd name="T93" fmla="*/ 520 h 540"/>
                <a:gd name="T94" fmla="*/ 275 w 336"/>
                <a:gd name="T95" fmla="*/ 502 h 540"/>
                <a:gd name="T96" fmla="*/ 298 w 336"/>
                <a:gd name="T97" fmla="*/ 478 h 540"/>
                <a:gd name="T98" fmla="*/ 316 w 336"/>
                <a:gd name="T99" fmla="*/ 452 h 540"/>
                <a:gd name="T100" fmla="*/ 329 w 336"/>
                <a:gd name="T101" fmla="*/ 422 h 540"/>
                <a:gd name="T102" fmla="*/ 335 w 336"/>
                <a:gd name="T103" fmla="*/ 390 h 540"/>
                <a:gd name="T104" fmla="*/ 335 w 336"/>
                <a:gd name="T105" fmla="*/ 355 h 540"/>
                <a:gd name="T106" fmla="*/ 329 w 336"/>
                <a:gd name="T107" fmla="*/ 322 h 540"/>
                <a:gd name="T108" fmla="*/ 316 w 336"/>
                <a:gd name="T109" fmla="*/ 292 h 540"/>
                <a:gd name="T110" fmla="*/ 298 w 336"/>
                <a:gd name="T111" fmla="*/ 265 h 540"/>
                <a:gd name="T112" fmla="*/ 275 w 336"/>
                <a:gd name="T113" fmla="*/ 242 h 540"/>
                <a:gd name="T114" fmla="*/ 248 w 336"/>
                <a:gd name="T115" fmla="*/ 224 h 540"/>
                <a:gd name="T116" fmla="*/ 218 w 336"/>
                <a:gd name="T117" fmla="*/ 212 h 540"/>
                <a:gd name="T118" fmla="*/ 186 w 336"/>
                <a:gd name="T119" fmla="*/ 204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6" h="540">
                  <a:moveTo>
                    <a:pt x="168" y="204"/>
                  </a:moveTo>
                  <a:lnTo>
                    <a:pt x="154" y="204"/>
                  </a:lnTo>
                  <a:lnTo>
                    <a:pt x="140" y="206"/>
                  </a:lnTo>
                  <a:lnTo>
                    <a:pt x="126" y="209"/>
                  </a:lnTo>
                  <a:lnTo>
                    <a:pt x="112" y="213"/>
                  </a:lnTo>
                  <a:lnTo>
                    <a:pt x="100" y="218"/>
                  </a:lnTo>
                  <a:lnTo>
                    <a:pt x="88" y="224"/>
                  </a:lnTo>
                  <a:lnTo>
                    <a:pt x="76" y="232"/>
                  </a:lnTo>
                  <a:lnTo>
                    <a:pt x="65" y="239"/>
                  </a:lnTo>
                  <a:lnTo>
                    <a:pt x="73" y="214"/>
                  </a:lnTo>
                  <a:lnTo>
                    <a:pt x="83" y="191"/>
                  </a:lnTo>
                  <a:lnTo>
                    <a:pt x="94" y="170"/>
                  </a:lnTo>
                  <a:lnTo>
                    <a:pt x="107" y="150"/>
                  </a:lnTo>
                  <a:lnTo>
                    <a:pt x="120" y="133"/>
                  </a:lnTo>
                  <a:lnTo>
                    <a:pt x="135" y="117"/>
                  </a:lnTo>
                  <a:lnTo>
                    <a:pt x="150" y="104"/>
                  </a:lnTo>
                  <a:lnTo>
                    <a:pt x="167" y="91"/>
                  </a:lnTo>
                  <a:lnTo>
                    <a:pt x="183" y="80"/>
                  </a:lnTo>
                  <a:lnTo>
                    <a:pt x="200" y="72"/>
                  </a:lnTo>
                  <a:lnTo>
                    <a:pt x="218" y="64"/>
                  </a:lnTo>
                  <a:lnTo>
                    <a:pt x="236" y="58"/>
                  </a:lnTo>
                  <a:lnTo>
                    <a:pt x="255" y="54"/>
                  </a:lnTo>
                  <a:lnTo>
                    <a:pt x="275" y="51"/>
                  </a:lnTo>
                  <a:lnTo>
                    <a:pt x="294" y="49"/>
                  </a:lnTo>
                  <a:lnTo>
                    <a:pt x="313" y="47"/>
                  </a:lnTo>
                  <a:lnTo>
                    <a:pt x="317" y="47"/>
                  </a:lnTo>
                  <a:lnTo>
                    <a:pt x="321" y="45"/>
                  </a:lnTo>
                  <a:lnTo>
                    <a:pt x="325" y="43"/>
                  </a:lnTo>
                  <a:lnTo>
                    <a:pt x="330" y="41"/>
                  </a:lnTo>
                  <a:lnTo>
                    <a:pt x="332" y="37"/>
                  </a:lnTo>
                  <a:lnTo>
                    <a:pt x="334" y="33"/>
                  </a:lnTo>
                  <a:lnTo>
                    <a:pt x="336" y="28"/>
                  </a:lnTo>
                  <a:lnTo>
                    <a:pt x="336" y="24"/>
                  </a:lnTo>
                  <a:lnTo>
                    <a:pt x="336" y="19"/>
                  </a:lnTo>
                  <a:lnTo>
                    <a:pt x="334" y="15"/>
                  </a:lnTo>
                  <a:lnTo>
                    <a:pt x="332" y="10"/>
                  </a:lnTo>
                  <a:lnTo>
                    <a:pt x="330" y="6"/>
                  </a:lnTo>
                  <a:lnTo>
                    <a:pt x="325" y="4"/>
                  </a:lnTo>
                  <a:lnTo>
                    <a:pt x="321" y="2"/>
                  </a:lnTo>
                  <a:lnTo>
                    <a:pt x="317" y="0"/>
                  </a:lnTo>
                  <a:lnTo>
                    <a:pt x="313" y="0"/>
                  </a:lnTo>
                  <a:lnTo>
                    <a:pt x="295" y="0"/>
                  </a:lnTo>
                  <a:lnTo>
                    <a:pt x="278" y="1"/>
                  </a:lnTo>
                  <a:lnTo>
                    <a:pt x="261" y="3"/>
                  </a:lnTo>
                  <a:lnTo>
                    <a:pt x="244" y="6"/>
                  </a:lnTo>
                  <a:lnTo>
                    <a:pt x="228" y="10"/>
                  </a:lnTo>
                  <a:lnTo>
                    <a:pt x="213" y="15"/>
                  </a:lnTo>
                  <a:lnTo>
                    <a:pt x="198" y="20"/>
                  </a:lnTo>
                  <a:lnTo>
                    <a:pt x="183" y="26"/>
                  </a:lnTo>
                  <a:lnTo>
                    <a:pt x="170" y="33"/>
                  </a:lnTo>
                  <a:lnTo>
                    <a:pt x="156" y="40"/>
                  </a:lnTo>
                  <a:lnTo>
                    <a:pt x="142" y="49"/>
                  </a:lnTo>
                  <a:lnTo>
                    <a:pt x="131" y="58"/>
                  </a:lnTo>
                  <a:lnTo>
                    <a:pt x="118" y="68"/>
                  </a:lnTo>
                  <a:lnTo>
                    <a:pt x="106" y="78"/>
                  </a:lnTo>
                  <a:lnTo>
                    <a:pt x="96" y="89"/>
                  </a:lnTo>
                  <a:lnTo>
                    <a:pt x="85" y="101"/>
                  </a:lnTo>
                  <a:lnTo>
                    <a:pt x="75" y="113"/>
                  </a:lnTo>
                  <a:lnTo>
                    <a:pt x="66" y="127"/>
                  </a:lnTo>
                  <a:lnTo>
                    <a:pt x="56" y="141"/>
                  </a:lnTo>
                  <a:lnTo>
                    <a:pt x="49" y="154"/>
                  </a:lnTo>
                  <a:lnTo>
                    <a:pt x="42" y="170"/>
                  </a:lnTo>
                  <a:lnTo>
                    <a:pt x="34" y="185"/>
                  </a:lnTo>
                  <a:lnTo>
                    <a:pt x="28" y="202"/>
                  </a:lnTo>
                  <a:lnTo>
                    <a:pt x="22" y="218"/>
                  </a:lnTo>
                  <a:lnTo>
                    <a:pt x="17" y="236"/>
                  </a:lnTo>
                  <a:lnTo>
                    <a:pt x="13" y="254"/>
                  </a:lnTo>
                  <a:lnTo>
                    <a:pt x="9" y="272"/>
                  </a:lnTo>
                  <a:lnTo>
                    <a:pt x="6" y="291"/>
                  </a:lnTo>
                  <a:lnTo>
                    <a:pt x="3" y="310"/>
                  </a:lnTo>
                  <a:lnTo>
                    <a:pt x="1" y="330"/>
                  </a:lnTo>
                  <a:lnTo>
                    <a:pt x="0" y="351"/>
                  </a:lnTo>
                  <a:lnTo>
                    <a:pt x="0" y="371"/>
                  </a:lnTo>
                  <a:lnTo>
                    <a:pt x="0" y="390"/>
                  </a:lnTo>
                  <a:lnTo>
                    <a:pt x="3" y="405"/>
                  </a:lnTo>
                  <a:lnTo>
                    <a:pt x="8" y="422"/>
                  </a:lnTo>
                  <a:lnTo>
                    <a:pt x="13" y="437"/>
                  </a:lnTo>
                  <a:lnTo>
                    <a:pt x="20" y="452"/>
                  </a:lnTo>
                  <a:lnTo>
                    <a:pt x="29" y="466"/>
                  </a:lnTo>
                  <a:lnTo>
                    <a:pt x="38" y="478"/>
                  </a:lnTo>
                  <a:lnTo>
                    <a:pt x="49" y="491"/>
                  </a:lnTo>
                  <a:lnTo>
                    <a:pt x="61" y="502"/>
                  </a:lnTo>
                  <a:lnTo>
                    <a:pt x="74" y="511"/>
                  </a:lnTo>
                  <a:lnTo>
                    <a:pt x="88" y="520"/>
                  </a:lnTo>
                  <a:lnTo>
                    <a:pt x="103" y="527"/>
                  </a:lnTo>
                  <a:lnTo>
                    <a:pt x="118" y="532"/>
                  </a:lnTo>
                  <a:lnTo>
                    <a:pt x="134" y="537"/>
                  </a:lnTo>
                  <a:lnTo>
                    <a:pt x="151" y="539"/>
                  </a:lnTo>
                  <a:lnTo>
                    <a:pt x="168" y="540"/>
                  </a:lnTo>
                  <a:lnTo>
                    <a:pt x="186" y="539"/>
                  </a:lnTo>
                  <a:lnTo>
                    <a:pt x="201" y="537"/>
                  </a:lnTo>
                  <a:lnTo>
                    <a:pt x="218" y="532"/>
                  </a:lnTo>
                  <a:lnTo>
                    <a:pt x="233" y="527"/>
                  </a:lnTo>
                  <a:lnTo>
                    <a:pt x="248" y="520"/>
                  </a:lnTo>
                  <a:lnTo>
                    <a:pt x="262" y="511"/>
                  </a:lnTo>
                  <a:lnTo>
                    <a:pt x="275" y="502"/>
                  </a:lnTo>
                  <a:lnTo>
                    <a:pt x="287" y="491"/>
                  </a:lnTo>
                  <a:lnTo>
                    <a:pt x="298" y="478"/>
                  </a:lnTo>
                  <a:lnTo>
                    <a:pt x="307" y="466"/>
                  </a:lnTo>
                  <a:lnTo>
                    <a:pt x="316" y="452"/>
                  </a:lnTo>
                  <a:lnTo>
                    <a:pt x="323" y="437"/>
                  </a:lnTo>
                  <a:lnTo>
                    <a:pt x="329" y="422"/>
                  </a:lnTo>
                  <a:lnTo>
                    <a:pt x="333" y="405"/>
                  </a:lnTo>
                  <a:lnTo>
                    <a:pt x="335" y="390"/>
                  </a:lnTo>
                  <a:lnTo>
                    <a:pt x="336" y="371"/>
                  </a:lnTo>
                  <a:lnTo>
                    <a:pt x="335" y="355"/>
                  </a:lnTo>
                  <a:lnTo>
                    <a:pt x="333" y="338"/>
                  </a:lnTo>
                  <a:lnTo>
                    <a:pt x="329" y="322"/>
                  </a:lnTo>
                  <a:lnTo>
                    <a:pt x="323" y="307"/>
                  </a:lnTo>
                  <a:lnTo>
                    <a:pt x="316" y="292"/>
                  </a:lnTo>
                  <a:lnTo>
                    <a:pt x="307" y="278"/>
                  </a:lnTo>
                  <a:lnTo>
                    <a:pt x="298" y="265"/>
                  </a:lnTo>
                  <a:lnTo>
                    <a:pt x="287" y="253"/>
                  </a:lnTo>
                  <a:lnTo>
                    <a:pt x="275" y="242"/>
                  </a:lnTo>
                  <a:lnTo>
                    <a:pt x="262" y="233"/>
                  </a:lnTo>
                  <a:lnTo>
                    <a:pt x="248" y="224"/>
                  </a:lnTo>
                  <a:lnTo>
                    <a:pt x="233" y="217"/>
                  </a:lnTo>
                  <a:lnTo>
                    <a:pt x="218" y="212"/>
                  </a:lnTo>
                  <a:lnTo>
                    <a:pt x="201" y="207"/>
                  </a:lnTo>
                  <a:lnTo>
                    <a:pt x="186" y="204"/>
                  </a:lnTo>
                  <a:lnTo>
                    <a:pt x="168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0495124" y="330587"/>
            <a:ext cx="1396768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783683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Click to add text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95124" y="330587"/>
            <a:ext cx="1396768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12168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dolore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magna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enim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ad minim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veniam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nostrud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exercitation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ullamco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nisi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aliquip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commodo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consequat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Lorem ipsum dolor sit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dolore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magna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enim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ad minim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veniam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nostrud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exercitation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ullamco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nisi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aliquip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commodo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consequat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dolore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magna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enim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ad minim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veniam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nostrud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exercitation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ullamco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nisi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aliquip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commodo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consequat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Lorem ipsum dolor sit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dolore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magna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enim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ad minim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veniam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nostrud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exercitation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ullamco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nisi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aliquip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commodo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consequat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16" name="Picture Placeholder 15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70" b="33970"/>
          <a:stretch>
            <a:fillRect/>
          </a:stretch>
        </p:blipFill>
        <p:spPr/>
      </p:pic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Title Here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F9F59B-1BF7-4DFE-9E9D-AC00335B6CC3}"/>
              </a:ext>
            </a:extLst>
          </p:cNvPr>
          <p:cNvSpPr/>
          <p:nvPr/>
        </p:nvSpPr>
        <p:spPr>
          <a:xfrm>
            <a:off x="374875" y="1616332"/>
            <a:ext cx="11440888" cy="182356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416065A-1A82-4927-8AFA-ECDD9F5F0F91}"/>
              </a:ext>
            </a:extLst>
          </p:cNvPr>
          <p:cNvGrpSpPr/>
          <p:nvPr/>
        </p:nvGrpSpPr>
        <p:grpSpPr>
          <a:xfrm>
            <a:off x="476249" y="3196862"/>
            <a:ext cx="2286001" cy="492443"/>
            <a:chOff x="1028699" y="1876736"/>
            <a:chExt cx="2286001" cy="49244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2A191D7-021C-4A80-AF74-216149BC2F40}"/>
                </a:ext>
              </a:extLst>
            </p:cNvPr>
            <p:cNvSpPr/>
            <p:nvPr/>
          </p:nvSpPr>
          <p:spPr>
            <a:xfrm>
              <a:off x="1140007" y="1876736"/>
              <a:ext cx="2063387" cy="49244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COMPETITOR</a:t>
              </a:r>
            </a:p>
          </p:txBody>
        </p:sp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AAFFECC9-DBC6-483E-82CF-6F882A7BC32E}"/>
                </a:ext>
              </a:extLst>
            </p:cNvPr>
            <p:cNvSpPr/>
            <p:nvPr/>
          </p:nvSpPr>
          <p:spPr>
            <a:xfrm flipH="1">
              <a:off x="1028699" y="1876736"/>
              <a:ext cx="111306" cy="238125"/>
            </a:xfrm>
            <a:prstGeom prst="rtTriangl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0901892C-A074-4DB2-9BFF-D71963B024C1}"/>
                </a:ext>
              </a:extLst>
            </p:cNvPr>
            <p:cNvSpPr/>
            <p:nvPr/>
          </p:nvSpPr>
          <p:spPr>
            <a:xfrm>
              <a:off x="3203394" y="1876736"/>
              <a:ext cx="111306" cy="238125"/>
            </a:xfrm>
            <a:prstGeom prst="rtTriangl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AA4DDF6-2B6D-428D-8BB5-73BA1B4EDD1B}"/>
              </a:ext>
            </a:extLst>
          </p:cNvPr>
          <p:cNvGrpSpPr/>
          <p:nvPr/>
        </p:nvGrpSpPr>
        <p:grpSpPr>
          <a:xfrm>
            <a:off x="6432367" y="3196862"/>
            <a:ext cx="2286001" cy="492443"/>
            <a:chOff x="1028699" y="1876736"/>
            <a:chExt cx="2286001" cy="49244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E941C5B-5209-4986-A4C6-0581BC487B96}"/>
                </a:ext>
              </a:extLst>
            </p:cNvPr>
            <p:cNvSpPr/>
            <p:nvPr/>
          </p:nvSpPr>
          <p:spPr>
            <a:xfrm>
              <a:off x="1140007" y="1876736"/>
              <a:ext cx="2063387" cy="49244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COMPETITOR</a:t>
              </a:r>
            </a:p>
          </p:txBody>
        </p:sp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2C8166E1-B091-4CB4-B34A-6F6162462175}"/>
                </a:ext>
              </a:extLst>
            </p:cNvPr>
            <p:cNvSpPr/>
            <p:nvPr/>
          </p:nvSpPr>
          <p:spPr>
            <a:xfrm flipH="1">
              <a:off x="1028699" y="1876736"/>
              <a:ext cx="111306" cy="238125"/>
            </a:xfrm>
            <a:prstGeom prst="rtTriangl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26F1F616-63B2-48E9-BCDA-E485683B8A3D}"/>
                </a:ext>
              </a:extLst>
            </p:cNvPr>
            <p:cNvSpPr/>
            <p:nvPr/>
          </p:nvSpPr>
          <p:spPr>
            <a:xfrm>
              <a:off x="3203394" y="1876736"/>
              <a:ext cx="111306" cy="238125"/>
            </a:xfrm>
            <a:prstGeom prst="rtTriangl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0495124" y="330587"/>
            <a:ext cx="1396768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874329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is simply dummy text of the printing and typesetting industry. </a:t>
            </a:r>
            <a:endParaRPr lang="id-ID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is simply dummy text of the printing and typesetting industry. </a:t>
            </a:r>
            <a:endParaRPr lang="id-ID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is simply dummy text of the printing and typesetting industry. </a:t>
            </a:r>
            <a:endParaRPr lang="id-ID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is simply dummy text of the printing and typesetting industry. </a:t>
            </a:r>
            <a:endParaRPr lang="id-ID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Lorem Ipsum is simply dummy text of the printing and typesetting industry. </a:t>
            </a:r>
          </a:p>
          <a:p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Title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5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is simply dummy text of the printing and typesetting industry. </a:t>
            </a:r>
            <a:endParaRPr lang="id-ID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is simply dummy text of the printing and typesetting industry. </a:t>
            </a:r>
            <a:endParaRPr lang="id-ID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Add Title Here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495124" y="330587"/>
            <a:ext cx="1396768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Logo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CF574804-787A-4241-9016-83ADC4590ABD}"/>
              </a:ext>
            </a:extLst>
          </p:cNvPr>
          <p:cNvSpPr>
            <a:spLocks noChangeAspect="1"/>
          </p:cNvSpPr>
          <p:nvPr/>
        </p:nvSpPr>
        <p:spPr>
          <a:xfrm>
            <a:off x="1100109" y="2423166"/>
            <a:ext cx="337501" cy="422295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3E64279A-E96C-484A-95FA-62E06C7DB479}"/>
              </a:ext>
            </a:extLst>
          </p:cNvPr>
          <p:cNvSpPr>
            <a:spLocks noChangeAspect="1"/>
          </p:cNvSpPr>
          <p:nvPr/>
        </p:nvSpPr>
        <p:spPr>
          <a:xfrm>
            <a:off x="1075297" y="3632531"/>
            <a:ext cx="409643" cy="409394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2BCC3851-9D55-43DF-A278-A2A7A4384CF0}"/>
              </a:ext>
            </a:extLst>
          </p:cNvPr>
          <p:cNvSpPr>
            <a:spLocks noChangeAspect="1"/>
          </p:cNvSpPr>
          <p:nvPr/>
        </p:nvSpPr>
        <p:spPr>
          <a:xfrm>
            <a:off x="1100109" y="4828995"/>
            <a:ext cx="425394" cy="425394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9" name="그룹 37">
            <a:extLst>
              <a:ext uri="{FF2B5EF4-FFF2-40B4-BE49-F238E27FC236}">
                <a16:creationId xmlns:a16="http://schemas.microsoft.com/office/drawing/2014/main" id="{03A37DF2-C48F-4C02-9E1A-DBF0D9B4D4CD}"/>
              </a:ext>
            </a:extLst>
          </p:cNvPr>
          <p:cNvGrpSpPr/>
          <p:nvPr/>
        </p:nvGrpSpPr>
        <p:grpSpPr>
          <a:xfrm>
            <a:off x="6188484" y="3064585"/>
            <a:ext cx="1113368" cy="1545286"/>
            <a:chOff x="2882569" y="2164145"/>
            <a:chExt cx="1944216" cy="2698451"/>
          </a:xfrm>
        </p:grpSpPr>
        <p:grpSp>
          <p:nvGrpSpPr>
            <p:cNvPr id="20" name="Group 6">
              <a:extLst>
                <a:ext uri="{FF2B5EF4-FFF2-40B4-BE49-F238E27FC236}">
                  <a16:creationId xmlns:a16="http://schemas.microsoft.com/office/drawing/2014/main" id="{1A7F4E87-D84B-41CB-8DFF-D89F5CED125D}"/>
                </a:ext>
              </a:extLst>
            </p:cNvPr>
            <p:cNvGrpSpPr/>
            <p:nvPr/>
          </p:nvGrpSpPr>
          <p:grpSpPr>
            <a:xfrm>
              <a:off x="2882569" y="2164145"/>
              <a:ext cx="1944216" cy="2698451"/>
              <a:chOff x="971600" y="1889523"/>
              <a:chExt cx="1944216" cy="2698451"/>
            </a:xfrm>
          </p:grpSpPr>
          <p:sp>
            <p:nvSpPr>
              <p:cNvPr id="24" name="Rounded Rectangle 3">
                <a:extLst>
                  <a:ext uri="{FF2B5EF4-FFF2-40B4-BE49-F238E27FC236}">
                    <a16:creationId xmlns:a16="http://schemas.microsoft.com/office/drawing/2014/main" id="{F2D7B9CF-2E4C-4645-9641-BBEBE9B2E93B}"/>
                  </a:ext>
                </a:extLst>
              </p:cNvPr>
              <p:cNvSpPr/>
              <p:nvPr/>
            </p:nvSpPr>
            <p:spPr>
              <a:xfrm>
                <a:off x="971600" y="2211710"/>
                <a:ext cx="1944216" cy="2376264"/>
              </a:xfrm>
              <a:prstGeom prst="roundRect">
                <a:avLst>
                  <a:gd name="adj" fmla="val 6906"/>
                </a:avLst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Rounded Rectangle 4">
                <a:extLst>
                  <a:ext uri="{FF2B5EF4-FFF2-40B4-BE49-F238E27FC236}">
                    <a16:creationId xmlns:a16="http://schemas.microsoft.com/office/drawing/2014/main" id="{9C1D6401-0DE9-45F5-B0DD-3C53C0B2FFE7}"/>
                  </a:ext>
                </a:extLst>
              </p:cNvPr>
              <p:cNvSpPr/>
              <p:nvPr/>
            </p:nvSpPr>
            <p:spPr>
              <a:xfrm>
                <a:off x="1547664" y="2067694"/>
                <a:ext cx="792088" cy="288032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Block Arc 5">
                <a:extLst>
                  <a:ext uri="{FF2B5EF4-FFF2-40B4-BE49-F238E27FC236}">
                    <a16:creationId xmlns:a16="http://schemas.microsoft.com/office/drawing/2014/main" id="{1FD6BD4C-CEAF-43CF-BE4E-FC8931AB7E91}"/>
                  </a:ext>
                </a:extLst>
              </p:cNvPr>
              <p:cNvSpPr/>
              <p:nvPr/>
            </p:nvSpPr>
            <p:spPr>
              <a:xfrm>
                <a:off x="1715108" y="1889523"/>
                <a:ext cx="457200" cy="457200"/>
              </a:xfrm>
              <a:prstGeom prst="blockArc">
                <a:avLst>
                  <a:gd name="adj1" fmla="val 10800000"/>
                  <a:gd name="adj2" fmla="val 21388723"/>
                  <a:gd name="adj3" fmla="val 19282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1" name="Group 37">
              <a:extLst>
                <a:ext uri="{FF2B5EF4-FFF2-40B4-BE49-F238E27FC236}">
                  <a16:creationId xmlns:a16="http://schemas.microsoft.com/office/drawing/2014/main" id="{37425373-38C3-4BBA-A08C-CA33DE68C468}"/>
                </a:ext>
              </a:extLst>
            </p:cNvPr>
            <p:cNvGrpSpPr/>
            <p:nvPr/>
          </p:nvGrpSpPr>
          <p:grpSpPr>
            <a:xfrm>
              <a:off x="3350677" y="3337977"/>
              <a:ext cx="1276137" cy="1008112"/>
              <a:chOff x="1295692" y="2737470"/>
              <a:chExt cx="1276137" cy="1008112"/>
            </a:xfrm>
          </p:grpSpPr>
          <p:sp>
            <p:nvSpPr>
              <p:cNvPr id="22" name="Rounded Rectangle 7">
                <a:extLst>
                  <a:ext uri="{FF2B5EF4-FFF2-40B4-BE49-F238E27FC236}">
                    <a16:creationId xmlns:a16="http://schemas.microsoft.com/office/drawing/2014/main" id="{236D3D0E-F358-42A8-9505-AA75C4A31FAC}"/>
                  </a:ext>
                </a:extLst>
              </p:cNvPr>
              <p:cNvSpPr/>
              <p:nvPr/>
            </p:nvSpPr>
            <p:spPr>
              <a:xfrm>
                <a:off x="1295692" y="2737470"/>
                <a:ext cx="1008000" cy="1008112"/>
              </a:xfrm>
              <a:prstGeom prst="roundRect">
                <a:avLst/>
              </a:prstGeom>
              <a:solidFill>
                <a:schemeClr val="bg1"/>
              </a:solidFill>
              <a:ln w="635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Diagonal Stripe 9">
                <a:extLst>
                  <a:ext uri="{FF2B5EF4-FFF2-40B4-BE49-F238E27FC236}">
                    <a16:creationId xmlns:a16="http://schemas.microsoft.com/office/drawing/2014/main" id="{5D1613FE-5024-4371-AF6E-FE404061428E}"/>
                  </a:ext>
                </a:extLst>
              </p:cNvPr>
              <p:cNvSpPr/>
              <p:nvPr/>
            </p:nvSpPr>
            <p:spPr>
              <a:xfrm>
                <a:off x="1363281" y="2737470"/>
                <a:ext cx="1208548" cy="920714"/>
              </a:xfrm>
              <a:custGeom>
                <a:avLst/>
                <a:gdLst>
                  <a:gd name="connsiteX0" fmla="*/ 1606154 w 2010834"/>
                  <a:gd name="connsiteY0" fmla="*/ 51428 h 1418813"/>
                  <a:gd name="connsiteX1" fmla="*/ 2010834 w 2010834"/>
                  <a:gd name="connsiteY1" fmla="*/ 355 h 1418813"/>
                  <a:gd name="connsiteX2" fmla="*/ 597485 w 2010834"/>
                  <a:gd name="connsiteY2" fmla="*/ 1413704 h 1418813"/>
                  <a:gd name="connsiteX3" fmla="*/ 595970 w 2010834"/>
                  <a:gd name="connsiteY3" fmla="*/ 1418813 h 1418813"/>
                  <a:gd name="connsiteX4" fmla="*/ 594592 w 2010834"/>
                  <a:gd name="connsiteY4" fmla="*/ 1416597 h 1418813"/>
                  <a:gd name="connsiteX5" fmla="*/ 592378 w 2010834"/>
                  <a:gd name="connsiteY5" fmla="*/ 1418811 h 1418813"/>
                  <a:gd name="connsiteX6" fmla="*/ 592284 w 2010834"/>
                  <a:gd name="connsiteY6" fmla="*/ 1412886 h 1418813"/>
                  <a:gd name="connsiteX7" fmla="*/ 0 w 2010834"/>
                  <a:gd name="connsiteY7" fmla="*/ 460562 h 1418813"/>
                  <a:gd name="connsiteX8" fmla="*/ 620560 w 2010834"/>
                  <a:gd name="connsiteY8" fmla="*/ 846900 h 1418813"/>
                  <a:gd name="connsiteX9" fmla="*/ 1606154 w 2010834"/>
                  <a:gd name="connsiteY9" fmla="*/ 51428 h 1418813"/>
                  <a:gd name="connsiteX0" fmla="*/ 1606154 w 2010834"/>
                  <a:gd name="connsiteY0" fmla="*/ 51428 h 1418813"/>
                  <a:gd name="connsiteX1" fmla="*/ 2010834 w 2010834"/>
                  <a:gd name="connsiteY1" fmla="*/ 355 h 1418813"/>
                  <a:gd name="connsiteX2" fmla="*/ 597485 w 2010834"/>
                  <a:gd name="connsiteY2" fmla="*/ 1413704 h 1418813"/>
                  <a:gd name="connsiteX3" fmla="*/ 595970 w 2010834"/>
                  <a:gd name="connsiteY3" fmla="*/ 1418813 h 1418813"/>
                  <a:gd name="connsiteX4" fmla="*/ 594592 w 2010834"/>
                  <a:gd name="connsiteY4" fmla="*/ 1416597 h 1418813"/>
                  <a:gd name="connsiteX5" fmla="*/ 592378 w 2010834"/>
                  <a:gd name="connsiteY5" fmla="*/ 1418811 h 1418813"/>
                  <a:gd name="connsiteX6" fmla="*/ 592284 w 2010834"/>
                  <a:gd name="connsiteY6" fmla="*/ 1412886 h 1418813"/>
                  <a:gd name="connsiteX7" fmla="*/ 0 w 2010834"/>
                  <a:gd name="connsiteY7" fmla="*/ 460562 h 1418813"/>
                  <a:gd name="connsiteX8" fmla="*/ 620560 w 2010834"/>
                  <a:gd name="connsiteY8" fmla="*/ 846900 h 1418813"/>
                  <a:gd name="connsiteX9" fmla="*/ 1606154 w 2010834"/>
                  <a:gd name="connsiteY9" fmla="*/ 51428 h 1418813"/>
                  <a:gd name="connsiteX0" fmla="*/ 620560 w 2010844"/>
                  <a:gd name="connsiteY0" fmla="*/ 853751 h 1425664"/>
                  <a:gd name="connsiteX1" fmla="*/ 2010834 w 2010844"/>
                  <a:gd name="connsiteY1" fmla="*/ 7206 h 1425664"/>
                  <a:gd name="connsiteX2" fmla="*/ 597485 w 2010844"/>
                  <a:gd name="connsiteY2" fmla="*/ 1420555 h 1425664"/>
                  <a:gd name="connsiteX3" fmla="*/ 595970 w 2010844"/>
                  <a:gd name="connsiteY3" fmla="*/ 1425664 h 1425664"/>
                  <a:gd name="connsiteX4" fmla="*/ 594592 w 2010844"/>
                  <a:gd name="connsiteY4" fmla="*/ 1423448 h 1425664"/>
                  <a:gd name="connsiteX5" fmla="*/ 592378 w 2010844"/>
                  <a:gd name="connsiteY5" fmla="*/ 1425662 h 1425664"/>
                  <a:gd name="connsiteX6" fmla="*/ 592284 w 2010844"/>
                  <a:gd name="connsiteY6" fmla="*/ 1419737 h 1425664"/>
                  <a:gd name="connsiteX7" fmla="*/ 0 w 2010844"/>
                  <a:gd name="connsiteY7" fmla="*/ 467413 h 1425664"/>
                  <a:gd name="connsiteX8" fmla="*/ 620560 w 2010844"/>
                  <a:gd name="connsiteY8" fmla="*/ 853751 h 1425664"/>
                  <a:gd name="connsiteX0" fmla="*/ 620560 w 1656202"/>
                  <a:gd name="connsiteY0" fmla="*/ 689807 h 1261720"/>
                  <a:gd name="connsiteX1" fmla="*/ 1656187 w 1656202"/>
                  <a:gd name="connsiteY1" fmla="*/ 8764 h 1261720"/>
                  <a:gd name="connsiteX2" fmla="*/ 597485 w 1656202"/>
                  <a:gd name="connsiteY2" fmla="*/ 1256611 h 1261720"/>
                  <a:gd name="connsiteX3" fmla="*/ 595970 w 1656202"/>
                  <a:gd name="connsiteY3" fmla="*/ 1261720 h 1261720"/>
                  <a:gd name="connsiteX4" fmla="*/ 594592 w 1656202"/>
                  <a:gd name="connsiteY4" fmla="*/ 1259504 h 1261720"/>
                  <a:gd name="connsiteX5" fmla="*/ 592378 w 1656202"/>
                  <a:gd name="connsiteY5" fmla="*/ 1261718 h 1261720"/>
                  <a:gd name="connsiteX6" fmla="*/ 592284 w 1656202"/>
                  <a:gd name="connsiteY6" fmla="*/ 1255793 h 1261720"/>
                  <a:gd name="connsiteX7" fmla="*/ 0 w 1656202"/>
                  <a:gd name="connsiteY7" fmla="*/ 303469 h 1261720"/>
                  <a:gd name="connsiteX8" fmla="*/ 620560 w 1656202"/>
                  <a:gd name="connsiteY8" fmla="*/ 689807 h 1261720"/>
                  <a:gd name="connsiteX0" fmla="*/ 620560 w 1656187"/>
                  <a:gd name="connsiteY0" fmla="*/ 681043 h 1252956"/>
                  <a:gd name="connsiteX1" fmla="*/ 1656187 w 1656187"/>
                  <a:gd name="connsiteY1" fmla="*/ 0 h 1252956"/>
                  <a:gd name="connsiteX2" fmla="*/ 597485 w 1656187"/>
                  <a:gd name="connsiteY2" fmla="*/ 1247847 h 1252956"/>
                  <a:gd name="connsiteX3" fmla="*/ 595970 w 1656187"/>
                  <a:gd name="connsiteY3" fmla="*/ 1252956 h 1252956"/>
                  <a:gd name="connsiteX4" fmla="*/ 594592 w 1656187"/>
                  <a:gd name="connsiteY4" fmla="*/ 1250740 h 1252956"/>
                  <a:gd name="connsiteX5" fmla="*/ 592378 w 1656187"/>
                  <a:gd name="connsiteY5" fmla="*/ 1252954 h 1252956"/>
                  <a:gd name="connsiteX6" fmla="*/ 592284 w 1656187"/>
                  <a:gd name="connsiteY6" fmla="*/ 1247029 h 1252956"/>
                  <a:gd name="connsiteX7" fmla="*/ 0 w 1656187"/>
                  <a:gd name="connsiteY7" fmla="*/ 294705 h 1252956"/>
                  <a:gd name="connsiteX8" fmla="*/ 620560 w 1656187"/>
                  <a:gd name="connsiteY8" fmla="*/ 681043 h 1252956"/>
                  <a:gd name="connsiteX0" fmla="*/ 620560 w 1656187"/>
                  <a:gd name="connsiteY0" fmla="*/ 681043 h 1252956"/>
                  <a:gd name="connsiteX1" fmla="*/ 1656187 w 1656187"/>
                  <a:gd name="connsiteY1" fmla="*/ 0 h 1252956"/>
                  <a:gd name="connsiteX2" fmla="*/ 597485 w 1656187"/>
                  <a:gd name="connsiteY2" fmla="*/ 1247847 h 1252956"/>
                  <a:gd name="connsiteX3" fmla="*/ 595970 w 1656187"/>
                  <a:gd name="connsiteY3" fmla="*/ 1252956 h 1252956"/>
                  <a:gd name="connsiteX4" fmla="*/ 594592 w 1656187"/>
                  <a:gd name="connsiteY4" fmla="*/ 1250740 h 1252956"/>
                  <a:gd name="connsiteX5" fmla="*/ 592378 w 1656187"/>
                  <a:gd name="connsiteY5" fmla="*/ 1252954 h 1252956"/>
                  <a:gd name="connsiteX6" fmla="*/ 592284 w 1656187"/>
                  <a:gd name="connsiteY6" fmla="*/ 1247029 h 1252956"/>
                  <a:gd name="connsiteX7" fmla="*/ 0 w 1656187"/>
                  <a:gd name="connsiteY7" fmla="*/ 294705 h 1252956"/>
                  <a:gd name="connsiteX8" fmla="*/ 620560 w 1656187"/>
                  <a:gd name="connsiteY8" fmla="*/ 681043 h 1252956"/>
                  <a:gd name="connsiteX0" fmla="*/ 620560 w 1656187"/>
                  <a:gd name="connsiteY0" fmla="*/ 689829 h 1261742"/>
                  <a:gd name="connsiteX1" fmla="*/ 1656187 w 1656187"/>
                  <a:gd name="connsiteY1" fmla="*/ 8786 h 1261742"/>
                  <a:gd name="connsiteX2" fmla="*/ 597485 w 1656187"/>
                  <a:gd name="connsiteY2" fmla="*/ 1256633 h 1261742"/>
                  <a:gd name="connsiteX3" fmla="*/ 595970 w 1656187"/>
                  <a:gd name="connsiteY3" fmla="*/ 1261742 h 1261742"/>
                  <a:gd name="connsiteX4" fmla="*/ 594592 w 1656187"/>
                  <a:gd name="connsiteY4" fmla="*/ 1259526 h 1261742"/>
                  <a:gd name="connsiteX5" fmla="*/ 592378 w 1656187"/>
                  <a:gd name="connsiteY5" fmla="*/ 1261740 h 1261742"/>
                  <a:gd name="connsiteX6" fmla="*/ 592284 w 1656187"/>
                  <a:gd name="connsiteY6" fmla="*/ 1255815 h 1261742"/>
                  <a:gd name="connsiteX7" fmla="*/ 0 w 1656187"/>
                  <a:gd name="connsiteY7" fmla="*/ 303491 h 1261742"/>
                  <a:gd name="connsiteX8" fmla="*/ 620560 w 1656187"/>
                  <a:gd name="connsiteY8" fmla="*/ 689829 h 126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56187" h="1261742">
                    <a:moveTo>
                      <a:pt x="620560" y="689829"/>
                    </a:moveTo>
                    <a:cubicBezTo>
                      <a:pt x="849304" y="447627"/>
                      <a:pt x="1565461" y="-73861"/>
                      <a:pt x="1656187" y="8786"/>
                    </a:cubicBezTo>
                    <a:lnTo>
                      <a:pt x="597485" y="1256633"/>
                    </a:lnTo>
                    <a:lnTo>
                      <a:pt x="595970" y="1261742"/>
                    </a:lnTo>
                    <a:lnTo>
                      <a:pt x="594592" y="1259526"/>
                    </a:lnTo>
                    <a:lnTo>
                      <a:pt x="592378" y="1261740"/>
                    </a:lnTo>
                    <a:cubicBezTo>
                      <a:pt x="592347" y="1259765"/>
                      <a:pt x="592315" y="1257790"/>
                      <a:pt x="592284" y="1255815"/>
                    </a:cubicBezTo>
                    <a:lnTo>
                      <a:pt x="0" y="303491"/>
                    </a:lnTo>
                    <a:cubicBezTo>
                      <a:pt x="154708" y="256097"/>
                      <a:pt x="411981" y="504322"/>
                      <a:pt x="620560" y="68982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68950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42" r="25142"/>
          <a:stretch>
            <a:fillRect/>
          </a:stretch>
        </p:blipFill>
        <p:spPr/>
      </p:pic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dolore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magna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enim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ad minim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veniam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nostrud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exercitation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ullamco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nisi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aliquip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commodo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consequat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Add Title Here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490538" cy="365125"/>
          </a:xfrm>
        </p:spPr>
        <p:txBody>
          <a:bodyPr/>
          <a:lstStyle/>
          <a:p>
            <a:fld id="{4033D0DA-5014-48A5-94E6-AB089FC2F1FC}" type="slidenum">
              <a:rPr lang="en-US" smtClean="0"/>
              <a:t>6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495124" y="330587"/>
            <a:ext cx="1396768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761177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Title here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490538" cy="365125"/>
          </a:xfrm>
        </p:spPr>
        <p:txBody>
          <a:bodyPr/>
          <a:lstStyle/>
          <a:p>
            <a:fld id="{4033D0DA-5014-48A5-94E6-AB089FC2F1FC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E2C3F98-67BC-4426-9B11-7900EA35B9AF}"/>
              </a:ext>
            </a:extLst>
          </p:cNvPr>
          <p:cNvSpPr/>
          <p:nvPr/>
        </p:nvSpPr>
        <p:spPr>
          <a:xfrm>
            <a:off x="4880769" y="2011809"/>
            <a:ext cx="825500" cy="8255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0404166-C1FD-49C2-8B27-A013730E57A5}"/>
              </a:ext>
            </a:extLst>
          </p:cNvPr>
          <p:cNvSpPr/>
          <p:nvPr/>
        </p:nvSpPr>
        <p:spPr>
          <a:xfrm>
            <a:off x="6485733" y="2011809"/>
            <a:ext cx="825500" cy="8255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DF8D3B3-8C52-418E-8461-8F230F753E95}"/>
              </a:ext>
            </a:extLst>
          </p:cNvPr>
          <p:cNvSpPr/>
          <p:nvPr/>
        </p:nvSpPr>
        <p:spPr>
          <a:xfrm>
            <a:off x="4880769" y="4767997"/>
            <a:ext cx="825500" cy="8255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4F9411D-949B-4FE2-BFB0-979BD04D5874}"/>
              </a:ext>
            </a:extLst>
          </p:cNvPr>
          <p:cNvSpPr/>
          <p:nvPr/>
        </p:nvSpPr>
        <p:spPr>
          <a:xfrm>
            <a:off x="6485733" y="4767997"/>
            <a:ext cx="825500" cy="8255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4EC2F4F-C5FE-4A44-9E64-7104CDF80C6A}"/>
              </a:ext>
            </a:extLst>
          </p:cNvPr>
          <p:cNvSpPr/>
          <p:nvPr/>
        </p:nvSpPr>
        <p:spPr>
          <a:xfrm>
            <a:off x="7282658" y="3389903"/>
            <a:ext cx="825500" cy="8255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768A209-332C-42B8-967C-B5FB3C64A8CD}"/>
              </a:ext>
            </a:extLst>
          </p:cNvPr>
          <p:cNvSpPr/>
          <p:nvPr/>
        </p:nvSpPr>
        <p:spPr>
          <a:xfrm>
            <a:off x="4083843" y="3389903"/>
            <a:ext cx="825500" cy="8255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4B169D2-23B4-469C-A88E-AD87C4744A5D}"/>
              </a:ext>
            </a:extLst>
          </p:cNvPr>
          <p:cNvSpPr/>
          <p:nvPr/>
        </p:nvSpPr>
        <p:spPr>
          <a:xfrm>
            <a:off x="5297714" y="3004367"/>
            <a:ext cx="1596572" cy="159657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62F2DFBC-D2E2-4CAD-8A7C-F3BCEDC153CB}"/>
              </a:ext>
            </a:extLst>
          </p:cNvPr>
          <p:cNvSpPr>
            <a:spLocks noEditPoints="1"/>
          </p:cNvSpPr>
          <p:nvPr/>
        </p:nvSpPr>
        <p:spPr bwMode="auto">
          <a:xfrm>
            <a:off x="4762500" y="2426054"/>
            <a:ext cx="2668588" cy="2755900"/>
          </a:xfrm>
          <a:custGeom>
            <a:avLst/>
            <a:gdLst>
              <a:gd name="T0" fmla="*/ 1722 w 1903"/>
              <a:gd name="T1" fmla="*/ 983 h 1968"/>
              <a:gd name="T2" fmla="*/ 1903 w 1903"/>
              <a:gd name="T3" fmla="*/ 670 h 1968"/>
              <a:gd name="T4" fmla="*/ 1801 w 1903"/>
              <a:gd name="T5" fmla="*/ 492 h 1968"/>
              <a:gd name="T6" fmla="*/ 1697 w 1903"/>
              <a:gd name="T7" fmla="*/ 311 h 1968"/>
              <a:gd name="T8" fmla="*/ 1518 w 1903"/>
              <a:gd name="T9" fmla="*/ 359 h 1968"/>
              <a:gd name="T10" fmla="*/ 1158 w 1903"/>
              <a:gd name="T11" fmla="*/ 0 h 1968"/>
              <a:gd name="T12" fmla="*/ 746 w 1903"/>
              <a:gd name="T13" fmla="*/ 0 h 1968"/>
              <a:gd name="T14" fmla="*/ 386 w 1903"/>
              <a:gd name="T15" fmla="*/ 359 h 1968"/>
              <a:gd name="T16" fmla="*/ 207 w 1903"/>
              <a:gd name="T17" fmla="*/ 311 h 1968"/>
              <a:gd name="T18" fmla="*/ 0 w 1903"/>
              <a:gd name="T19" fmla="*/ 670 h 1968"/>
              <a:gd name="T20" fmla="*/ 182 w 1903"/>
              <a:gd name="T21" fmla="*/ 983 h 1968"/>
              <a:gd name="T22" fmla="*/ 0 w 1903"/>
              <a:gd name="T23" fmla="*/ 1296 h 1968"/>
              <a:gd name="T24" fmla="*/ 106 w 1903"/>
              <a:gd name="T25" fmla="*/ 1480 h 1968"/>
              <a:gd name="T26" fmla="*/ 107 w 1903"/>
              <a:gd name="T27" fmla="*/ 1479 h 1968"/>
              <a:gd name="T28" fmla="*/ 106 w 1903"/>
              <a:gd name="T29" fmla="*/ 1480 h 1968"/>
              <a:gd name="T30" fmla="*/ 207 w 1903"/>
              <a:gd name="T31" fmla="*/ 1655 h 1968"/>
              <a:gd name="T32" fmla="*/ 386 w 1903"/>
              <a:gd name="T33" fmla="*/ 1607 h 1968"/>
              <a:gd name="T34" fmla="*/ 746 w 1903"/>
              <a:gd name="T35" fmla="*/ 1968 h 1968"/>
              <a:gd name="T36" fmla="*/ 1158 w 1903"/>
              <a:gd name="T37" fmla="*/ 1968 h 1968"/>
              <a:gd name="T38" fmla="*/ 1518 w 1903"/>
              <a:gd name="T39" fmla="*/ 1607 h 1968"/>
              <a:gd name="T40" fmla="*/ 1697 w 1903"/>
              <a:gd name="T41" fmla="*/ 1654 h 1968"/>
              <a:gd name="T42" fmla="*/ 1903 w 1903"/>
              <a:gd name="T43" fmla="*/ 1295 h 1968"/>
              <a:gd name="T44" fmla="*/ 1722 w 1903"/>
              <a:gd name="T45" fmla="*/ 983 h 1968"/>
              <a:gd name="T46" fmla="*/ 952 w 1903"/>
              <a:gd name="T47" fmla="*/ 1627 h 1968"/>
              <a:gd name="T48" fmla="*/ 371 w 1903"/>
              <a:gd name="T49" fmla="*/ 1260 h 1968"/>
              <a:gd name="T50" fmla="*/ 308 w 1903"/>
              <a:gd name="T51" fmla="*/ 983 h 1968"/>
              <a:gd name="T52" fmla="*/ 952 w 1903"/>
              <a:gd name="T53" fmla="*/ 339 h 1968"/>
              <a:gd name="T54" fmla="*/ 1469 w 1903"/>
              <a:gd name="T55" fmla="*/ 599 h 1968"/>
              <a:gd name="T56" fmla="*/ 1595 w 1903"/>
              <a:gd name="T57" fmla="*/ 983 h 1968"/>
              <a:gd name="T58" fmla="*/ 952 w 1903"/>
              <a:gd name="T59" fmla="*/ 1627 h 1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903" h="1968">
                <a:moveTo>
                  <a:pt x="1722" y="983"/>
                </a:moveTo>
                <a:cubicBezTo>
                  <a:pt x="1722" y="849"/>
                  <a:pt x="1795" y="732"/>
                  <a:pt x="1903" y="670"/>
                </a:cubicBezTo>
                <a:cubicBezTo>
                  <a:pt x="1801" y="492"/>
                  <a:pt x="1801" y="492"/>
                  <a:pt x="1801" y="492"/>
                </a:cubicBezTo>
                <a:cubicBezTo>
                  <a:pt x="1697" y="311"/>
                  <a:pt x="1697" y="311"/>
                  <a:pt x="1697" y="311"/>
                </a:cubicBezTo>
                <a:cubicBezTo>
                  <a:pt x="1644" y="342"/>
                  <a:pt x="1583" y="359"/>
                  <a:pt x="1518" y="359"/>
                </a:cubicBezTo>
                <a:cubicBezTo>
                  <a:pt x="1319" y="359"/>
                  <a:pt x="1158" y="196"/>
                  <a:pt x="1158" y="0"/>
                </a:cubicBezTo>
                <a:cubicBezTo>
                  <a:pt x="746" y="0"/>
                  <a:pt x="746" y="0"/>
                  <a:pt x="746" y="0"/>
                </a:cubicBezTo>
                <a:cubicBezTo>
                  <a:pt x="746" y="196"/>
                  <a:pt x="585" y="359"/>
                  <a:pt x="386" y="359"/>
                </a:cubicBezTo>
                <a:cubicBezTo>
                  <a:pt x="321" y="359"/>
                  <a:pt x="259" y="342"/>
                  <a:pt x="207" y="311"/>
                </a:cubicBezTo>
                <a:cubicBezTo>
                  <a:pt x="0" y="670"/>
                  <a:pt x="0" y="670"/>
                  <a:pt x="0" y="670"/>
                </a:cubicBezTo>
                <a:cubicBezTo>
                  <a:pt x="109" y="732"/>
                  <a:pt x="182" y="849"/>
                  <a:pt x="182" y="983"/>
                </a:cubicBezTo>
                <a:cubicBezTo>
                  <a:pt x="182" y="1117"/>
                  <a:pt x="109" y="1234"/>
                  <a:pt x="0" y="1296"/>
                </a:cubicBezTo>
                <a:cubicBezTo>
                  <a:pt x="106" y="1480"/>
                  <a:pt x="106" y="1480"/>
                  <a:pt x="106" y="1480"/>
                </a:cubicBezTo>
                <a:cubicBezTo>
                  <a:pt x="107" y="1480"/>
                  <a:pt x="107" y="1480"/>
                  <a:pt x="107" y="1479"/>
                </a:cubicBezTo>
                <a:cubicBezTo>
                  <a:pt x="107" y="1480"/>
                  <a:pt x="107" y="1480"/>
                  <a:pt x="106" y="1480"/>
                </a:cubicBezTo>
                <a:cubicBezTo>
                  <a:pt x="207" y="1655"/>
                  <a:pt x="207" y="1655"/>
                  <a:pt x="207" y="1655"/>
                </a:cubicBezTo>
                <a:cubicBezTo>
                  <a:pt x="259" y="1624"/>
                  <a:pt x="321" y="1607"/>
                  <a:pt x="386" y="1607"/>
                </a:cubicBezTo>
                <a:cubicBezTo>
                  <a:pt x="585" y="1607"/>
                  <a:pt x="746" y="1768"/>
                  <a:pt x="746" y="1968"/>
                </a:cubicBezTo>
                <a:cubicBezTo>
                  <a:pt x="1158" y="1968"/>
                  <a:pt x="1158" y="1968"/>
                  <a:pt x="1158" y="1968"/>
                </a:cubicBezTo>
                <a:cubicBezTo>
                  <a:pt x="1158" y="1768"/>
                  <a:pt x="1319" y="1607"/>
                  <a:pt x="1518" y="1607"/>
                </a:cubicBezTo>
                <a:cubicBezTo>
                  <a:pt x="1583" y="1607"/>
                  <a:pt x="1644" y="1624"/>
                  <a:pt x="1697" y="1654"/>
                </a:cubicBezTo>
                <a:cubicBezTo>
                  <a:pt x="1903" y="1295"/>
                  <a:pt x="1903" y="1295"/>
                  <a:pt x="1903" y="1295"/>
                </a:cubicBezTo>
                <a:cubicBezTo>
                  <a:pt x="1795" y="1233"/>
                  <a:pt x="1722" y="1116"/>
                  <a:pt x="1722" y="983"/>
                </a:cubicBezTo>
                <a:close/>
                <a:moveTo>
                  <a:pt x="952" y="1627"/>
                </a:moveTo>
                <a:cubicBezTo>
                  <a:pt x="695" y="1627"/>
                  <a:pt x="474" y="1477"/>
                  <a:pt x="371" y="1260"/>
                </a:cubicBezTo>
                <a:cubicBezTo>
                  <a:pt x="335" y="1181"/>
                  <a:pt x="308" y="1075"/>
                  <a:pt x="308" y="983"/>
                </a:cubicBezTo>
                <a:cubicBezTo>
                  <a:pt x="308" y="627"/>
                  <a:pt x="596" y="339"/>
                  <a:pt x="952" y="339"/>
                </a:cubicBezTo>
                <a:cubicBezTo>
                  <a:pt x="1163" y="339"/>
                  <a:pt x="1351" y="441"/>
                  <a:pt x="1469" y="599"/>
                </a:cubicBezTo>
                <a:cubicBezTo>
                  <a:pt x="1548" y="706"/>
                  <a:pt x="1595" y="839"/>
                  <a:pt x="1595" y="983"/>
                </a:cubicBezTo>
                <a:cubicBezTo>
                  <a:pt x="1595" y="1338"/>
                  <a:pt x="1307" y="1627"/>
                  <a:pt x="952" y="162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D82062-B146-4B02-9206-8B04A446818B}"/>
              </a:ext>
            </a:extLst>
          </p:cNvPr>
          <p:cNvSpPr txBox="1"/>
          <p:nvPr/>
        </p:nvSpPr>
        <p:spPr>
          <a:xfrm>
            <a:off x="7431088" y="2060019"/>
            <a:ext cx="4291012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dolore magna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4A6FB06-F0B5-4AC2-9B5A-A6A71FA7BA6B}"/>
              </a:ext>
            </a:extLst>
          </p:cNvPr>
          <p:cNvSpPr txBox="1"/>
          <p:nvPr/>
        </p:nvSpPr>
        <p:spPr>
          <a:xfrm>
            <a:off x="7431088" y="4806623"/>
            <a:ext cx="4291012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dolore magna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0FBC68-CCC2-4926-99CF-D622024615E0}"/>
              </a:ext>
            </a:extLst>
          </p:cNvPr>
          <p:cNvSpPr txBox="1"/>
          <p:nvPr/>
        </p:nvSpPr>
        <p:spPr>
          <a:xfrm>
            <a:off x="469900" y="2060019"/>
            <a:ext cx="4291012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dolore magna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7A13416-FD95-4DBE-8A6E-C83A5913955F}"/>
              </a:ext>
            </a:extLst>
          </p:cNvPr>
          <p:cNvSpPr txBox="1"/>
          <p:nvPr/>
        </p:nvSpPr>
        <p:spPr>
          <a:xfrm>
            <a:off x="469900" y="4806623"/>
            <a:ext cx="4291012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dolore magna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2743498-9096-40CF-94DA-1493BC597799}"/>
              </a:ext>
            </a:extLst>
          </p:cNvPr>
          <p:cNvSpPr txBox="1"/>
          <p:nvPr/>
        </p:nvSpPr>
        <p:spPr>
          <a:xfrm>
            <a:off x="8229602" y="3310416"/>
            <a:ext cx="3492497" cy="98488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dolore magna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588B298-3F8F-4710-98B6-3C7464C806C4}"/>
              </a:ext>
            </a:extLst>
          </p:cNvPr>
          <p:cNvSpPr txBox="1"/>
          <p:nvPr/>
        </p:nvSpPr>
        <p:spPr>
          <a:xfrm>
            <a:off x="469900" y="3310416"/>
            <a:ext cx="3492497" cy="98488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dolore magna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3998FBF-21E0-4810-9552-73F5C3B9B109}"/>
              </a:ext>
            </a:extLst>
          </p:cNvPr>
          <p:cNvGrpSpPr/>
          <p:nvPr/>
        </p:nvGrpSpPr>
        <p:grpSpPr>
          <a:xfrm>
            <a:off x="5809014" y="3517253"/>
            <a:ext cx="573972" cy="570800"/>
            <a:chOff x="5465763" y="3090863"/>
            <a:chExt cx="287338" cy="285750"/>
          </a:xfrm>
          <a:solidFill>
            <a:schemeClr val="bg1"/>
          </a:solidFill>
        </p:grpSpPr>
        <p:sp>
          <p:nvSpPr>
            <p:cNvPr id="54" name="Freeform 1000">
              <a:extLst>
                <a:ext uri="{FF2B5EF4-FFF2-40B4-BE49-F238E27FC236}">
                  <a16:creationId xmlns:a16="http://schemas.microsoft.com/office/drawing/2014/main" id="{7F98D9A1-7FA3-4A28-94BF-A24FED0745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5763" y="3090863"/>
              <a:ext cx="201613" cy="257175"/>
            </a:xfrm>
            <a:custGeom>
              <a:avLst/>
              <a:gdLst>
                <a:gd name="T0" fmla="*/ 350 w 506"/>
                <a:gd name="T1" fmla="*/ 12 h 651"/>
                <a:gd name="T2" fmla="*/ 495 w 506"/>
                <a:gd name="T3" fmla="*/ 157 h 651"/>
                <a:gd name="T4" fmla="*/ 350 w 506"/>
                <a:gd name="T5" fmla="*/ 157 h 651"/>
                <a:gd name="T6" fmla="*/ 350 w 506"/>
                <a:gd name="T7" fmla="*/ 12 h 651"/>
                <a:gd name="T8" fmla="*/ 373 w 506"/>
                <a:gd name="T9" fmla="*/ 506 h 651"/>
                <a:gd name="T10" fmla="*/ 374 w 506"/>
                <a:gd name="T11" fmla="*/ 492 h 651"/>
                <a:gd name="T12" fmla="*/ 376 w 506"/>
                <a:gd name="T13" fmla="*/ 478 h 651"/>
                <a:gd name="T14" fmla="*/ 379 w 506"/>
                <a:gd name="T15" fmla="*/ 464 h 651"/>
                <a:gd name="T16" fmla="*/ 383 w 506"/>
                <a:gd name="T17" fmla="*/ 451 h 651"/>
                <a:gd name="T18" fmla="*/ 390 w 506"/>
                <a:gd name="T19" fmla="*/ 439 h 651"/>
                <a:gd name="T20" fmla="*/ 396 w 506"/>
                <a:gd name="T21" fmla="*/ 426 h 651"/>
                <a:gd name="T22" fmla="*/ 404 w 506"/>
                <a:gd name="T23" fmla="*/ 415 h 651"/>
                <a:gd name="T24" fmla="*/ 412 w 506"/>
                <a:gd name="T25" fmla="*/ 405 h 651"/>
                <a:gd name="T26" fmla="*/ 421 w 506"/>
                <a:gd name="T27" fmla="*/ 395 h 651"/>
                <a:gd name="T28" fmla="*/ 431 w 506"/>
                <a:gd name="T29" fmla="*/ 386 h 651"/>
                <a:gd name="T30" fmla="*/ 443 w 506"/>
                <a:gd name="T31" fmla="*/ 377 h 651"/>
                <a:gd name="T32" fmla="*/ 454 w 506"/>
                <a:gd name="T33" fmla="*/ 370 h 651"/>
                <a:gd name="T34" fmla="*/ 466 w 506"/>
                <a:gd name="T35" fmla="*/ 364 h 651"/>
                <a:gd name="T36" fmla="*/ 479 w 506"/>
                <a:gd name="T37" fmla="*/ 359 h 651"/>
                <a:gd name="T38" fmla="*/ 493 w 506"/>
                <a:gd name="T39" fmla="*/ 355 h 651"/>
                <a:gd name="T40" fmla="*/ 506 w 506"/>
                <a:gd name="T41" fmla="*/ 352 h 651"/>
                <a:gd name="T42" fmla="*/ 506 w 506"/>
                <a:gd name="T43" fmla="*/ 157 h 651"/>
                <a:gd name="T44" fmla="*/ 505 w 506"/>
                <a:gd name="T45" fmla="*/ 153 h 651"/>
                <a:gd name="T46" fmla="*/ 503 w 506"/>
                <a:gd name="T47" fmla="*/ 149 h 651"/>
                <a:gd name="T48" fmla="*/ 358 w 506"/>
                <a:gd name="T49" fmla="*/ 4 h 651"/>
                <a:gd name="T50" fmla="*/ 354 w 506"/>
                <a:gd name="T51" fmla="*/ 1 h 651"/>
                <a:gd name="T52" fmla="*/ 350 w 506"/>
                <a:gd name="T53" fmla="*/ 0 h 651"/>
                <a:gd name="T54" fmla="*/ 12 w 506"/>
                <a:gd name="T55" fmla="*/ 0 h 651"/>
                <a:gd name="T56" fmla="*/ 8 w 506"/>
                <a:gd name="T57" fmla="*/ 1 h 651"/>
                <a:gd name="T58" fmla="*/ 4 w 506"/>
                <a:gd name="T59" fmla="*/ 4 h 651"/>
                <a:gd name="T60" fmla="*/ 1 w 506"/>
                <a:gd name="T61" fmla="*/ 8 h 651"/>
                <a:gd name="T62" fmla="*/ 0 w 506"/>
                <a:gd name="T63" fmla="*/ 12 h 651"/>
                <a:gd name="T64" fmla="*/ 0 w 506"/>
                <a:gd name="T65" fmla="*/ 638 h 651"/>
                <a:gd name="T66" fmla="*/ 1 w 506"/>
                <a:gd name="T67" fmla="*/ 644 h 651"/>
                <a:gd name="T68" fmla="*/ 4 w 506"/>
                <a:gd name="T69" fmla="*/ 648 h 651"/>
                <a:gd name="T70" fmla="*/ 8 w 506"/>
                <a:gd name="T71" fmla="*/ 650 h 651"/>
                <a:gd name="T72" fmla="*/ 12 w 506"/>
                <a:gd name="T73" fmla="*/ 651 h 651"/>
                <a:gd name="T74" fmla="*/ 470 w 506"/>
                <a:gd name="T75" fmla="*/ 651 h 651"/>
                <a:gd name="T76" fmla="*/ 460 w 506"/>
                <a:gd name="T77" fmla="*/ 646 h 651"/>
                <a:gd name="T78" fmla="*/ 450 w 506"/>
                <a:gd name="T79" fmla="*/ 640 h 651"/>
                <a:gd name="T80" fmla="*/ 441 w 506"/>
                <a:gd name="T81" fmla="*/ 634 h 651"/>
                <a:gd name="T82" fmla="*/ 431 w 506"/>
                <a:gd name="T83" fmla="*/ 627 h 651"/>
                <a:gd name="T84" fmla="*/ 423 w 506"/>
                <a:gd name="T85" fmla="*/ 620 h 651"/>
                <a:gd name="T86" fmla="*/ 415 w 506"/>
                <a:gd name="T87" fmla="*/ 612 h 651"/>
                <a:gd name="T88" fmla="*/ 408 w 506"/>
                <a:gd name="T89" fmla="*/ 604 h 651"/>
                <a:gd name="T90" fmla="*/ 401 w 506"/>
                <a:gd name="T91" fmla="*/ 595 h 651"/>
                <a:gd name="T92" fmla="*/ 395 w 506"/>
                <a:gd name="T93" fmla="*/ 584 h 651"/>
                <a:gd name="T94" fmla="*/ 390 w 506"/>
                <a:gd name="T95" fmla="*/ 574 h 651"/>
                <a:gd name="T96" fmla="*/ 384 w 506"/>
                <a:gd name="T97" fmla="*/ 564 h 651"/>
                <a:gd name="T98" fmla="*/ 380 w 506"/>
                <a:gd name="T99" fmla="*/ 553 h 651"/>
                <a:gd name="T100" fmla="*/ 377 w 506"/>
                <a:gd name="T101" fmla="*/ 542 h 651"/>
                <a:gd name="T102" fmla="*/ 375 w 506"/>
                <a:gd name="T103" fmla="*/ 530 h 651"/>
                <a:gd name="T104" fmla="*/ 374 w 506"/>
                <a:gd name="T105" fmla="*/ 518 h 651"/>
                <a:gd name="T106" fmla="*/ 373 w 506"/>
                <a:gd name="T107" fmla="*/ 50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506" h="651">
                  <a:moveTo>
                    <a:pt x="350" y="12"/>
                  </a:moveTo>
                  <a:lnTo>
                    <a:pt x="495" y="157"/>
                  </a:lnTo>
                  <a:lnTo>
                    <a:pt x="350" y="157"/>
                  </a:lnTo>
                  <a:lnTo>
                    <a:pt x="350" y="12"/>
                  </a:lnTo>
                  <a:close/>
                  <a:moveTo>
                    <a:pt x="373" y="506"/>
                  </a:moveTo>
                  <a:lnTo>
                    <a:pt x="374" y="492"/>
                  </a:lnTo>
                  <a:lnTo>
                    <a:pt x="376" y="478"/>
                  </a:lnTo>
                  <a:lnTo>
                    <a:pt x="379" y="464"/>
                  </a:lnTo>
                  <a:lnTo>
                    <a:pt x="383" y="451"/>
                  </a:lnTo>
                  <a:lnTo>
                    <a:pt x="390" y="439"/>
                  </a:lnTo>
                  <a:lnTo>
                    <a:pt x="396" y="426"/>
                  </a:lnTo>
                  <a:lnTo>
                    <a:pt x="404" y="415"/>
                  </a:lnTo>
                  <a:lnTo>
                    <a:pt x="412" y="405"/>
                  </a:lnTo>
                  <a:lnTo>
                    <a:pt x="421" y="395"/>
                  </a:lnTo>
                  <a:lnTo>
                    <a:pt x="431" y="386"/>
                  </a:lnTo>
                  <a:lnTo>
                    <a:pt x="443" y="377"/>
                  </a:lnTo>
                  <a:lnTo>
                    <a:pt x="454" y="370"/>
                  </a:lnTo>
                  <a:lnTo>
                    <a:pt x="466" y="364"/>
                  </a:lnTo>
                  <a:lnTo>
                    <a:pt x="479" y="359"/>
                  </a:lnTo>
                  <a:lnTo>
                    <a:pt x="493" y="355"/>
                  </a:lnTo>
                  <a:lnTo>
                    <a:pt x="506" y="352"/>
                  </a:lnTo>
                  <a:lnTo>
                    <a:pt x="506" y="157"/>
                  </a:lnTo>
                  <a:lnTo>
                    <a:pt x="505" y="153"/>
                  </a:lnTo>
                  <a:lnTo>
                    <a:pt x="503" y="149"/>
                  </a:lnTo>
                  <a:lnTo>
                    <a:pt x="358" y="4"/>
                  </a:lnTo>
                  <a:lnTo>
                    <a:pt x="354" y="1"/>
                  </a:lnTo>
                  <a:lnTo>
                    <a:pt x="350" y="0"/>
                  </a:lnTo>
                  <a:lnTo>
                    <a:pt x="12" y="0"/>
                  </a:lnTo>
                  <a:lnTo>
                    <a:pt x="8" y="1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638"/>
                  </a:lnTo>
                  <a:lnTo>
                    <a:pt x="1" y="644"/>
                  </a:lnTo>
                  <a:lnTo>
                    <a:pt x="4" y="648"/>
                  </a:lnTo>
                  <a:lnTo>
                    <a:pt x="8" y="650"/>
                  </a:lnTo>
                  <a:lnTo>
                    <a:pt x="12" y="651"/>
                  </a:lnTo>
                  <a:lnTo>
                    <a:pt x="470" y="651"/>
                  </a:lnTo>
                  <a:lnTo>
                    <a:pt x="460" y="646"/>
                  </a:lnTo>
                  <a:lnTo>
                    <a:pt x="450" y="640"/>
                  </a:lnTo>
                  <a:lnTo>
                    <a:pt x="441" y="634"/>
                  </a:lnTo>
                  <a:lnTo>
                    <a:pt x="431" y="627"/>
                  </a:lnTo>
                  <a:lnTo>
                    <a:pt x="423" y="620"/>
                  </a:lnTo>
                  <a:lnTo>
                    <a:pt x="415" y="612"/>
                  </a:lnTo>
                  <a:lnTo>
                    <a:pt x="408" y="604"/>
                  </a:lnTo>
                  <a:lnTo>
                    <a:pt x="401" y="595"/>
                  </a:lnTo>
                  <a:lnTo>
                    <a:pt x="395" y="584"/>
                  </a:lnTo>
                  <a:lnTo>
                    <a:pt x="390" y="574"/>
                  </a:lnTo>
                  <a:lnTo>
                    <a:pt x="384" y="564"/>
                  </a:lnTo>
                  <a:lnTo>
                    <a:pt x="380" y="553"/>
                  </a:lnTo>
                  <a:lnTo>
                    <a:pt x="377" y="542"/>
                  </a:lnTo>
                  <a:lnTo>
                    <a:pt x="375" y="530"/>
                  </a:lnTo>
                  <a:lnTo>
                    <a:pt x="374" y="518"/>
                  </a:lnTo>
                  <a:lnTo>
                    <a:pt x="373" y="5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001">
              <a:extLst>
                <a:ext uri="{FF2B5EF4-FFF2-40B4-BE49-F238E27FC236}">
                  <a16:creationId xmlns:a16="http://schemas.microsoft.com/office/drawing/2014/main" id="{DF2886A1-67ED-4991-9F8D-118DF482C83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4513" y="3238500"/>
              <a:ext cx="128588" cy="138113"/>
            </a:xfrm>
            <a:custGeom>
              <a:avLst/>
              <a:gdLst>
                <a:gd name="T0" fmla="*/ 111 w 325"/>
                <a:gd name="T1" fmla="*/ 239 h 350"/>
                <a:gd name="T2" fmla="*/ 80 w 325"/>
                <a:gd name="T3" fmla="*/ 229 h 350"/>
                <a:gd name="T4" fmla="*/ 56 w 325"/>
                <a:gd name="T5" fmla="*/ 210 h 350"/>
                <a:gd name="T6" fmla="*/ 37 w 325"/>
                <a:gd name="T7" fmla="*/ 185 h 350"/>
                <a:gd name="T8" fmla="*/ 26 w 325"/>
                <a:gd name="T9" fmla="*/ 155 h 350"/>
                <a:gd name="T10" fmla="*/ 24 w 325"/>
                <a:gd name="T11" fmla="*/ 123 h 350"/>
                <a:gd name="T12" fmla="*/ 32 w 325"/>
                <a:gd name="T13" fmla="*/ 91 h 350"/>
                <a:gd name="T14" fmla="*/ 49 w 325"/>
                <a:gd name="T15" fmla="*/ 65 h 350"/>
                <a:gd name="T16" fmla="*/ 72 w 325"/>
                <a:gd name="T17" fmla="*/ 43 h 350"/>
                <a:gd name="T18" fmla="*/ 100 w 325"/>
                <a:gd name="T19" fmla="*/ 30 h 350"/>
                <a:gd name="T20" fmla="*/ 132 w 325"/>
                <a:gd name="T21" fmla="*/ 25 h 350"/>
                <a:gd name="T22" fmla="*/ 165 w 325"/>
                <a:gd name="T23" fmla="*/ 30 h 350"/>
                <a:gd name="T24" fmla="*/ 192 w 325"/>
                <a:gd name="T25" fmla="*/ 43 h 350"/>
                <a:gd name="T26" fmla="*/ 216 w 325"/>
                <a:gd name="T27" fmla="*/ 65 h 350"/>
                <a:gd name="T28" fmla="*/ 232 w 325"/>
                <a:gd name="T29" fmla="*/ 91 h 350"/>
                <a:gd name="T30" fmla="*/ 240 w 325"/>
                <a:gd name="T31" fmla="*/ 123 h 350"/>
                <a:gd name="T32" fmla="*/ 238 w 325"/>
                <a:gd name="T33" fmla="*/ 155 h 350"/>
                <a:gd name="T34" fmla="*/ 227 w 325"/>
                <a:gd name="T35" fmla="*/ 185 h 350"/>
                <a:gd name="T36" fmla="*/ 209 w 325"/>
                <a:gd name="T37" fmla="*/ 210 h 350"/>
                <a:gd name="T38" fmla="*/ 184 w 325"/>
                <a:gd name="T39" fmla="*/ 229 h 350"/>
                <a:gd name="T40" fmla="*/ 154 w 325"/>
                <a:gd name="T41" fmla="*/ 239 h 350"/>
                <a:gd name="T42" fmla="*/ 322 w 325"/>
                <a:gd name="T43" fmla="*/ 330 h 350"/>
                <a:gd name="T44" fmla="*/ 231 w 325"/>
                <a:gd name="T45" fmla="*/ 222 h 350"/>
                <a:gd name="T46" fmla="*/ 254 w 325"/>
                <a:gd name="T47" fmla="*/ 187 h 350"/>
                <a:gd name="T48" fmla="*/ 264 w 325"/>
                <a:gd name="T49" fmla="*/ 147 h 350"/>
                <a:gd name="T50" fmla="*/ 262 w 325"/>
                <a:gd name="T51" fmla="*/ 106 h 350"/>
                <a:gd name="T52" fmla="*/ 249 w 325"/>
                <a:gd name="T53" fmla="*/ 71 h 350"/>
                <a:gd name="T54" fmla="*/ 226 w 325"/>
                <a:gd name="T55" fmla="*/ 40 h 350"/>
                <a:gd name="T56" fmla="*/ 196 w 325"/>
                <a:gd name="T57" fmla="*/ 17 h 350"/>
                <a:gd name="T58" fmla="*/ 159 w 325"/>
                <a:gd name="T59" fmla="*/ 3 h 350"/>
                <a:gd name="T60" fmla="*/ 119 w 325"/>
                <a:gd name="T61" fmla="*/ 1 h 350"/>
                <a:gd name="T62" fmla="*/ 80 w 325"/>
                <a:gd name="T63" fmla="*/ 12 h 350"/>
                <a:gd name="T64" fmla="*/ 48 w 325"/>
                <a:gd name="T65" fmla="*/ 31 h 350"/>
                <a:gd name="T66" fmla="*/ 22 w 325"/>
                <a:gd name="T67" fmla="*/ 59 h 350"/>
                <a:gd name="T68" fmla="*/ 6 w 325"/>
                <a:gd name="T69" fmla="*/ 94 h 350"/>
                <a:gd name="T70" fmla="*/ 0 w 325"/>
                <a:gd name="T71" fmla="*/ 133 h 350"/>
                <a:gd name="T72" fmla="*/ 6 w 325"/>
                <a:gd name="T73" fmla="*/ 173 h 350"/>
                <a:gd name="T74" fmla="*/ 22 w 325"/>
                <a:gd name="T75" fmla="*/ 207 h 350"/>
                <a:gd name="T76" fmla="*/ 48 w 325"/>
                <a:gd name="T77" fmla="*/ 236 h 350"/>
                <a:gd name="T78" fmla="*/ 80 w 325"/>
                <a:gd name="T79" fmla="*/ 255 h 350"/>
                <a:gd name="T80" fmla="*/ 119 w 325"/>
                <a:gd name="T81" fmla="*/ 265 h 350"/>
                <a:gd name="T82" fmla="*/ 152 w 325"/>
                <a:gd name="T83" fmla="*/ 264 h 350"/>
                <a:gd name="T84" fmla="*/ 178 w 325"/>
                <a:gd name="T85" fmla="*/ 257 h 350"/>
                <a:gd name="T86" fmla="*/ 203 w 325"/>
                <a:gd name="T87" fmla="*/ 245 h 350"/>
                <a:gd name="T88" fmla="*/ 309 w 325"/>
                <a:gd name="T89" fmla="*/ 349 h 350"/>
                <a:gd name="T90" fmla="*/ 322 w 325"/>
                <a:gd name="T91" fmla="*/ 346 h 350"/>
                <a:gd name="T92" fmla="*/ 324 w 325"/>
                <a:gd name="T93" fmla="*/ 334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25" h="350">
                  <a:moveTo>
                    <a:pt x="132" y="242"/>
                  </a:moveTo>
                  <a:lnTo>
                    <a:pt x="121" y="241"/>
                  </a:lnTo>
                  <a:lnTo>
                    <a:pt x="111" y="239"/>
                  </a:lnTo>
                  <a:lnTo>
                    <a:pt x="100" y="237"/>
                  </a:lnTo>
                  <a:lnTo>
                    <a:pt x="90" y="233"/>
                  </a:lnTo>
                  <a:lnTo>
                    <a:pt x="80" y="229"/>
                  </a:lnTo>
                  <a:lnTo>
                    <a:pt x="72" y="224"/>
                  </a:lnTo>
                  <a:lnTo>
                    <a:pt x="63" y="216"/>
                  </a:lnTo>
                  <a:lnTo>
                    <a:pt x="56" y="210"/>
                  </a:lnTo>
                  <a:lnTo>
                    <a:pt x="49" y="202"/>
                  </a:lnTo>
                  <a:lnTo>
                    <a:pt x="43" y="194"/>
                  </a:lnTo>
                  <a:lnTo>
                    <a:pt x="37" y="185"/>
                  </a:lnTo>
                  <a:lnTo>
                    <a:pt x="32" y="176"/>
                  </a:lnTo>
                  <a:lnTo>
                    <a:pt x="29" y="165"/>
                  </a:lnTo>
                  <a:lnTo>
                    <a:pt x="26" y="155"/>
                  </a:lnTo>
                  <a:lnTo>
                    <a:pt x="24" y="144"/>
                  </a:lnTo>
                  <a:lnTo>
                    <a:pt x="24" y="133"/>
                  </a:lnTo>
                  <a:lnTo>
                    <a:pt x="24" y="123"/>
                  </a:lnTo>
                  <a:lnTo>
                    <a:pt x="26" y="111"/>
                  </a:lnTo>
                  <a:lnTo>
                    <a:pt x="29" y="101"/>
                  </a:lnTo>
                  <a:lnTo>
                    <a:pt x="32" y="91"/>
                  </a:lnTo>
                  <a:lnTo>
                    <a:pt x="37" y="82"/>
                  </a:lnTo>
                  <a:lnTo>
                    <a:pt x="43" y="73"/>
                  </a:lnTo>
                  <a:lnTo>
                    <a:pt x="49" y="65"/>
                  </a:lnTo>
                  <a:lnTo>
                    <a:pt x="56" y="56"/>
                  </a:lnTo>
                  <a:lnTo>
                    <a:pt x="63" y="50"/>
                  </a:lnTo>
                  <a:lnTo>
                    <a:pt x="72" y="43"/>
                  </a:lnTo>
                  <a:lnTo>
                    <a:pt x="80" y="38"/>
                  </a:lnTo>
                  <a:lnTo>
                    <a:pt x="90" y="33"/>
                  </a:lnTo>
                  <a:lnTo>
                    <a:pt x="100" y="30"/>
                  </a:lnTo>
                  <a:lnTo>
                    <a:pt x="111" y="27"/>
                  </a:lnTo>
                  <a:lnTo>
                    <a:pt x="121" y="26"/>
                  </a:lnTo>
                  <a:lnTo>
                    <a:pt x="132" y="25"/>
                  </a:lnTo>
                  <a:lnTo>
                    <a:pt x="143" y="26"/>
                  </a:lnTo>
                  <a:lnTo>
                    <a:pt x="154" y="27"/>
                  </a:lnTo>
                  <a:lnTo>
                    <a:pt x="165" y="30"/>
                  </a:lnTo>
                  <a:lnTo>
                    <a:pt x="174" y="33"/>
                  </a:lnTo>
                  <a:lnTo>
                    <a:pt x="184" y="38"/>
                  </a:lnTo>
                  <a:lnTo>
                    <a:pt x="192" y="43"/>
                  </a:lnTo>
                  <a:lnTo>
                    <a:pt x="202" y="50"/>
                  </a:lnTo>
                  <a:lnTo>
                    <a:pt x="209" y="56"/>
                  </a:lnTo>
                  <a:lnTo>
                    <a:pt x="216" y="65"/>
                  </a:lnTo>
                  <a:lnTo>
                    <a:pt x="222" y="73"/>
                  </a:lnTo>
                  <a:lnTo>
                    <a:pt x="227" y="82"/>
                  </a:lnTo>
                  <a:lnTo>
                    <a:pt x="232" y="91"/>
                  </a:lnTo>
                  <a:lnTo>
                    <a:pt x="236" y="101"/>
                  </a:lnTo>
                  <a:lnTo>
                    <a:pt x="238" y="111"/>
                  </a:lnTo>
                  <a:lnTo>
                    <a:pt x="240" y="123"/>
                  </a:lnTo>
                  <a:lnTo>
                    <a:pt x="240" y="133"/>
                  </a:lnTo>
                  <a:lnTo>
                    <a:pt x="240" y="144"/>
                  </a:lnTo>
                  <a:lnTo>
                    <a:pt x="238" y="155"/>
                  </a:lnTo>
                  <a:lnTo>
                    <a:pt x="236" y="165"/>
                  </a:lnTo>
                  <a:lnTo>
                    <a:pt x="232" y="176"/>
                  </a:lnTo>
                  <a:lnTo>
                    <a:pt x="227" y="185"/>
                  </a:lnTo>
                  <a:lnTo>
                    <a:pt x="222" y="194"/>
                  </a:lnTo>
                  <a:lnTo>
                    <a:pt x="216" y="202"/>
                  </a:lnTo>
                  <a:lnTo>
                    <a:pt x="209" y="210"/>
                  </a:lnTo>
                  <a:lnTo>
                    <a:pt x="202" y="216"/>
                  </a:lnTo>
                  <a:lnTo>
                    <a:pt x="192" y="224"/>
                  </a:lnTo>
                  <a:lnTo>
                    <a:pt x="184" y="229"/>
                  </a:lnTo>
                  <a:lnTo>
                    <a:pt x="174" y="233"/>
                  </a:lnTo>
                  <a:lnTo>
                    <a:pt x="165" y="237"/>
                  </a:lnTo>
                  <a:lnTo>
                    <a:pt x="154" y="239"/>
                  </a:lnTo>
                  <a:lnTo>
                    <a:pt x="143" y="241"/>
                  </a:lnTo>
                  <a:lnTo>
                    <a:pt x="132" y="242"/>
                  </a:lnTo>
                  <a:close/>
                  <a:moveTo>
                    <a:pt x="322" y="330"/>
                  </a:moveTo>
                  <a:lnTo>
                    <a:pt x="239" y="247"/>
                  </a:lnTo>
                  <a:lnTo>
                    <a:pt x="222" y="231"/>
                  </a:lnTo>
                  <a:lnTo>
                    <a:pt x="231" y="222"/>
                  </a:lnTo>
                  <a:lnTo>
                    <a:pt x="240" y="210"/>
                  </a:lnTo>
                  <a:lnTo>
                    <a:pt x="248" y="199"/>
                  </a:lnTo>
                  <a:lnTo>
                    <a:pt x="254" y="187"/>
                  </a:lnTo>
                  <a:lnTo>
                    <a:pt x="258" y="175"/>
                  </a:lnTo>
                  <a:lnTo>
                    <a:pt x="262" y="161"/>
                  </a:lnTo>
                  <a:lnTo>
                    <a:pt x="264" y="147"/>
                  </a:lnTo>
                  <a:lnTo>
                    <a:pt x="265" y="133"/>
                  </a:lnTo>
                  <a:lnTo>
                    <a:pt x="264" y="120"/>
                  </a:lnTo>
                  <a:lnTo>
                    <a:pt x="262" y="106"/>
                  </a:lnTo>
                  <a:lnTo>
                    <a:pt x="259" y="94"/>
                  </a:lnTo>
                  <a:lnTo>
                    <a:pt x="255" y="82"/>
                  </a:lnTo>
                  <a:lnTo>
                    <a:pt x="249" y="71"/>
                  </a:lnTo>
                  <a:lnTo>
                    <a:pt x="242" y="59"/>
                  </a:lnTo>
                  <a:lnTo>
                    <a:pt x="234" y="49"/>
                  </a:lnTo>
                  <a:lnTo>
                    <a:pt x="226" y="40"/>
                  </a:lnTo>
                  <a:lnTo>
                    <a:pt x="217" y="31"/>
                  </a:lnTo>
                  <a:lnTo>
                    <a:pt x="207" y="24"/>
                  </a:lnTo>
                  <a:lnTo>
                    <a:pt x="196" y="17"/>
                  </a:lnTo>
                  <a:lnTo>
                    <a:pt x="184" y="12"/>
                  </a:lnTo>
                  <a:lnTo>
                    <a:pt x="172" y="6"/>
                  </a:lnTo>
                  <a:lnTo>
                    <a:pt x="159" y="3"/>
                  </a:lnTo>
                  <a:lnTo>
                    <a:pt x="146" y="1"/>
                  </a:lnTo>
                  <a:lnTo>
                    <a:pt x="132" y="0"/>
                  </a:lnTo>
                  <a:lnTo>
                    <a:pt x="119" y="1"/>
                  </a:lnTo>
                  <a:lnTo>
                    <a:pt x="106" y="3"/>
                  </a:lnTo>
                  <a:lnTo>
                    <a:pt x="93" y="6"/>
                  </a:lnTo>
                  <a:lnTo>
                    <a:pt x="80" y="12"/>
                  </a:lnTo>
                  <a:lnTo>
                    <a:pt x="69" y="17"/>
                  </a:lnTo>
                  <a:lnTo>
                    <a:pt x="58" y="24"/>
                  </a:lnTo>
                  <a:lnTo>
                    <a:pt x="48" y="31"/>
                  </a:lnTo>
                  <a:lnTo>
                    <a:pt x="38" y="40"/>
                  </a:lnTo>
                  <a:lnTo>
                    <a:pt x="30" y="49"/>
                  </a:lnTo>
                  <a:lnTo>
                    <a:pt x="22" y="59"/>
                  </a:lnTo>
                  <a:lnTo>
                    <a:pt x="16" y="71"/>
                  </a:lnTo>
                  <a:lnTo>
                    <a:pt x="10" y="82"/>
                  </a:lnTo>
                  <a:lnTo>
                    <a:pt x="6" y="94"/>
                  </a:lnTo>
                  <a:lnTo>
                    <a:pt x="3" y="106"/>
                  </a:lnTo>
                  <a:lnTo>
                    <a:pt x="1" y="120"/>
                  </a:lnTo>
                  <a:lnTo>
                    <a:pt x="0" y="133"/>
                  </a:lnTo>
                  <a:lnTo>
                    <a:pt x="1" y="147"/>
                  </a:lnTo>
                  <a:lnTo>
                    <a:pt x="3" y="160"/>
                  </a:lnTo>
                  <a:lnTo>
                    <a:pt x="6" y="173"/>
                  </a:lnTo>
                  <a:lnTo>
                    <a:pt x="10" y="185"/>
                  </a:lnTo>
                  <a:lnTo>
                    <a:pt x="16" y="196"/>
                  </a:lnTo>
                  <a:lnTo>
                    <a:pt x="22" y="207"/>
                  </a:lnTo>
                  <a:lnTo>
                    <a:pt x="30" y="217"/>
                  </a:lnTo>
                  <a:lnTo>
                    <a:pt x="38" y="227"/>
                  </a:lnTo>
                  <a:lnTo>
                    <a:pt x="48" y="236"/>
                  </a:lnTo>
                  <a:lnTo>
                    <a:pt x="58" y="243"/>
                  </a:lnTo>
                  <a:lnTo>
                    <a:pt x="69" y="250"/>
                  </a:lnTo>
                  <a:lnTo>
                    <a:pt x="80" y="255"/>
                  </a:lnTo>
                  <a:lnTo>
                    <a:pt x="93" y="259"/>
                  </a:lnTo>
                  <a:lnTo>
                    <a:pt x="106" y="263"/>
                  </a:lnTo>
                  <a:lnTo>
                    <a:pt x="119" y="265"/>
                  </a:lnTo>
                  <a:lnTo>
                    <a:pt x="132" y="265"/>
                  </a:lnTo>
                  <a:lnTo>
                    <a:pt x="141" y="265"/>
                  </a:lnTo>
                  <a:lnTo>
                    <a:pt x="152" y="264"/>
                  </a:lnTo>
                  <a:lnTo>
                    <a:pt x="161" y="262"/>
                  </a:lnTo>
                  <a:lnTo>
                    <a:pt x="170" y="260"/>
                  </a:lnTo>
                  <a:lnTo>
                    <a:pt x="178" y="257"/>
                  </a:lnTo>
                  <a:lnTo>
                    <a:pt x="187" y="254"/>
                  </a:lnTo>
                  <a:lnTo>
                    <a:pt x="196" y="250"/>
                  </a:lnTo>
                  <a:lnTo>
                    <a:pt x="203" y="245"/>
                  </a:lnTo>
                  <a:lnTo>
                    <a:pt x="220" y="263"/>
                  </a:lnTo>
                  <a:lnTo>
                    <a:pt x="305" y="346"/>
                  </a:lnTo>
                  <a:lnTo>
                    <a:pt x="309" y="349"/>
                  </a:lnTo>
                  <a:lnTo>
                    <a:pt x="313" y="350"/>
                  </a:lnTo>
                  <a:lnTo>
                    <a:pt x="318" y="349"/>
                  </a:lnTo>
                  <a:lnTo>
                    <a:pt x="322" y="346"/>
                  </a:lnTo>
                  <a:lnTo>
                    <a:pt x="324" y="343"/>
                  </a:lnTo>
                  <a:lnTo>
                    <a:pt x="325" y="339"/>
                  </a:lnTo>
                  <a:lnTo>
                    <a:pt x="324" y="334"/>
                  </a:lnTo>
                  <a:lnTo>
                    <a:pt x="322" y="3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6" name="Heart 17">
            <a:extLst>
              <a:ext uri="{FF2B5EF4-FFF2-40B4-BE49-F238E27FC236}">
                <a16:creationId xmlns:a16="http://schemas.microsoft.com/office/drawing/2014/main" id="{FD25AA3C-FD36-4FC1-9406-60F9CCE3DC0D}"/>
              </a:ext>
            </a:extLst>
          </p:cNvPr>
          <p:cNvSpPr/>
          <p:nvPr/>
        </p:nvSpPr>
        <p:spPr>
          <a:xfrm>
            <a:off x="7518999" y="3670382"/>
            <a:ext cx="383058" cy="332853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7" name="Rounded Rectangle 25">
            <a:extLst>
              <a:ext uri="{FF2B5EF4-FFF2-40B4-BE49-F238E27FC236}">
                <a16:creationId xmlns:a16="http://schemas.microsoft.com/office/drawing/2014/main" id="{A53FDB1A-403D-4EBD-8EB6-3E1911FAEEC5}"/>
              </a:ext>
            </a:extLst>
          </p:cNvPr>
          <p:cNvSpPr/>
          <p:nvPr/>
        </p:nvSpPr>
        <p:spPr>
          <a:xfrm>
            <a:off x="6711504" y="2234832"/>
            <a:ext cx="371685" cy="344344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8" name="Trapezoid 28">
            <a:extLst>
              <a:ext uri="{FF2B5EF4-FFF2-40B4-BE49-F238E27FC236}">
                <a16:creationId xmlns:a16="http://schemas.microsoft.com/office/drawing/2014/main" id="{013F6F7D-652C-40EF-B339-66A172676932}"/>
              </a:ext>
            </a:extLst>
          </p:cNvPr>
          <p:cNvSpPr>
            <a:spLocks noChangeAspect="1"/>
          </p:cNvSpPr>
          <p:nvPr/>
        </p:nvSpPr>
        <p:spPr>
          <a:xfrm>
            <a:off x="6749093" y="4987438"/>
            <a:ext cx="320448" cy="388351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9" name="Block Arc 20">
            <a:extLst>
              <a:ext uri="{FF2B5EF4-FFF2-40B4-BE49-F238E27FC236}">
                <a16:creationId xmlns:a16="http://schemas.microsoft.com/office/drawing/2014/main" id="{442BD419-0F67-4BAB-976B-E90CC1C4AECE}"/>
              </a:ext>
            </a:extLst>
          </p:cNvPr>
          <p:cNvSpPr>
            <a:spLocks noChangeAspect="1"/>
          </p:cNvSpPr>
          <p:nvPr/>
        </p:nvSpPr>
        <p:spPr>
          <a:xfrm rot="10800000">
            <a:off x="5076037" y="4995881"/>
            <a:ext cx="385721" cy="418239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0" name="Rounded Rectangle 40">
            <a:extLst>
              <a:ext uri="{FF2B5EF4-FFF2-40B4-BE49-F238E27FC236}">
                <a16:creationId xmlns:a16="http://schemas.microsoft.com/office/drawing/2014/main" id="{9EAE5B7B-9157-44FC-AC9D-E519CCFB3F84}"/>
              </a:ext>
            </a:extLst>
          </p:cNvPr>
          <p:cNvSpPr/>
          <p:nvPr/>
        </p:nvSpPr>
        <p:spPr>
          <a:xfrm rot="2942052">
            <a:off x="4311999" y="3615663"/>
            <a:ext cx="355135" cy="44175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1" name="Rounded Rectangle 31">
            <a:extLst>
              <a:ext uri="{FF2B5EF4-FFF2-40B4-BE49-F238E27FC236}">
                <a16:creationId xmlns:a16="http://schemas.microsoft.com/office/drawing/2014/main" id="{B25FCE9B-6DC5-4836-8DD9-E737D6782AA3}"/>
              </a:ext>
            </a:extLst>
          </p:cNvPr>
          <p:cNvSpPr>
            <a:spLocks noChangeAspect="1"/>
          </p:cNvSpPr>
          <p:nvPr/>
        </p:nvSpPr>
        <p:spPr>
          <a:xfrm>
            <a:off x="5146665" y="2200761"/>
            <a:ext cx="304548" cy="433007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" name="TextBox 62"/>
          <p:cNvSpPr txBox="1"/>
          <p:nvPr/>
        </p:nvSpPr>
        <p:spPr>
          <a:xfrm>
            <a:off x="10495124" y="330587"/>
            <a:ext cx="1396768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494167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Title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dolore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magna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enim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ad minim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veniam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nostrud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exercitation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ullamco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nisi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aliquip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ex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commodo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consequat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Lorem ipsum dolor sit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eiusmod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tempor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incididunt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dolore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magna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aliqua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9F7E2A8-A0E4-4CAD-9CCA-516598DE50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3166354"/>
              </p:ext>
            </p:extLst>
          </p:nvPr>
        </p:nvGraphicFramePr>
        <p:xfrm>
          <a:off x="5022897" y="1641081"/>
          <a:ext cx="6742339" cy="380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495124" y="330587"/>
            <a:ext cx="1396768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960564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0495124" y="330587"/>
            <a:ext cx="1396768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Logo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Title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D0DA-5014-48A5-94E6-AB089FC2F1FC}" type="slidenum">
              <a:rPr lang="en-US" smtClean="0"/>
              <a:t>9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8" name="Rounded Rectangle 51">
            <a:extLst>
              <a:ext uri="{FF2B5EF4-FFF2-40B4-BE49-F238E27FC236}">
                <a16:creationId xmlns:a16="http://schemas.microsoft.com/office/drawing/2014/main" id="{B83253D3-E181-4488-9CD9-39D21527F719}"/>
              </a:ext>
            </a:extLst>
          </p:cNvPr>
          <p:cNvSpPr/>
          <p:nvPr/>
        </p:nvSpPr>
        <p:spPr>
          <a:xfrm rot="16200000" flipH="1">
            <a:off x="2915039" y="3021069"/>
            <a:ext cx="541566" cy="51002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" name="Rounded Rectangle 51">
            <a:extLst>
              <a:ext uri="{FF2B5EF4-FFF2-40B4-BE49-F238E27FC236}">
                <a16:creationId xmlns:a16="http://schemas.microsoft.com/office/drawing/2014/main" id="{B83253D3-E181-4488-9CD9-39D21527F719}"/>
              </a:ext>
            </a:extLst>
          </p:cNvPr>
          <p:cNvSpPr/>
          <p:nvPr/>
        </p:nvSpPr>
        <p:spPr>
          <a:xfrm rot="16200000" flipH="1">
            <a:off x="8731271" y="3023343"/>
            <a:ext cx="541566" cy="51002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4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842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Segoe Print</vt:lpstr>
      <vt:lpstr>Segoe UI</vt:lpstr>
      <vt:lpstr>Office Theme</vt:lpstr>
      <vt:lpstr>CARDIOLOGY Presentation </vt:lpstr>
      <vt:lpstr>Add Title here</vt:lpstr>
      <vt:lpstr>Click to edit title style</vt:lpstr>
      <vt:lpstr>Add Title Here</vt:lpstr>
      <vt:lpstr>Add Title here</vt:lpstr>
      <vt:lpstr>PowerPoint Presentation</vt:lpstr>
      <vt:lpstr>Add Title here </vt:lpstr>
      <vt:lpstr>Add Title Here</vt:lpstr>
      <vt:lpstr>Add Title Here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eman</dc:creator>
  <cp:lastModifiedBy>Michal Zavacky</cp:lastModifiedBy>
  <cp:revision>44</cp:revision>
  <dcterms:created xsi:type="dcterms:W3CDTF">2020-10-03T16:38:17Z</dcterms:created>
  <dcterms:modified xsi:type="dcterms:W3CDTF">2020-10-13T17:00:15Z</dcterms:modified>
</cp:coreProperties>
</file>