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72" r:id="rId5"/>
    <p:sldId id="266" r:id="rId6"/>
    <p:sldId id="264" r:id="rId7"/>
    <p:sldId id="265" r:id="rId8"/>
    <p:sldId id="268" r:id="rId9"/>
    <p:sldId id="269" r:id="rId10"/>
    <p:sldId id="270" r:id="rId11"/>
    <p:sldId id="273" r:id="rId12"/>
  </p:sldIdLst>
  <p:sldSz cx="12192000" cy="6858000"/>
  <p:notesSz cx="6858000" cy="9144000"/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0" d="100"/>
          <a:sy n="120" d="100"/>
        </p:scale>
        <p:origin x="192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B4C5B5-0EA7-4EF4-849D-62F5D567EC6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306EC-588A-4B41-9460-C393CE7C69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A306EC-588A-4B41-9460-C393CE7C6930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24090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nClipart.com_stethoscope-heart-clipart_73014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802" y="0"/>
            <a:ext cx="6375828" cy="6858000"/>
          </a:xfrm>
          <a:prstGeom prst="rect">
            <a:avLst/>
          </a:prstGeom>
        </p:spPr>
      </p:pic>
      <p:sp>
        <p:nvSpPr>
          <p:cNvPr id="14" name="Google Shape;64;p6"/>
          <p:cNvSpPr/>
          <p:nvPr/>
        </p:nvSpPr>
        <p:spPr>
          <a:xfrm>
            <a:off x="0" y="0"/>
            <a:ext cx="108800" cy="914400"/>
          </a:xfrm>
          <a:prstGeom prst="rect">
            <a:avLst/>
          </a:prstGeom>
          <a:solidFill>
            <a:schemeClr val="bg1"/>
          </a:solidFill>
          <a:ln cap="rnd" cmpd="tri">
            <a:gradFill>
              <a:gsLst>
                <a:gs pos="0">
                  <a:schemeClr val="accent5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prstDash val="solid"/>
            <a:bevel/>
          </a:ln>
          <a:scene3d>
            <a:camera prst="obliqueTopLeft"/>
            <a:lightRig rig="threePt" dir="t"/>
          </a:scene3d>
          <a:sp3d prstMaterial="plastic">
            <a:bevelT w="234950" h="50800" prst="softRound"/>
            <a:bevelB prst="relaxedInset"/>
          </a:sp3d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17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8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9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0" name="Rectangle 19"/>
          <p:cNvSpPr/>
          <p:nvPr/>
        </p:nvSpPr>
        <p:spPr>
          <a:xfrm>
            <a:off x="4470400" y="152401"/>
            <a:ext cx="3170548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WELCOME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indpng_96967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1"/>
            <a:ext cx="6604000" cy="666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47814" y="609601"/>
            <a:ext cx="5335755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Surgical </a:t>
            </a:r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Phycisian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5588001" y="1981201"/>
            <a:ext cx="3873368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Google Shape;31;p6"/>
          <p:cNvSpPr/>
          <p:nvPr/>
        </p:nvSpPr>
        <p:spPr>
          <a:xfrm>
            <a:off x="5080000" y="6096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exels-photo-135056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914400" y="457200"/>
            <a:ext cx="10464800" cy="5867400"/>
          </a:xfrm>
          <a:prstGeom prst="rect">
            <a:avLst/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9" name="Rectangle 8"/>
          <p:cNvSpPr/>
          <p:nvPr/>
        </p:nvSpPr>
        <p:spPr>
          <a:xfrm>
            <a:off x="1727200" y="1600201"/>
            <a:ext cx="6096000" cy="319074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4267" b="1" dirty="0" err="1">
                <a:solidFill>
                  <a:schemeClr val="bg1"/>
                </a:solidFill>
              </a:rPr>
              <a:t>Lorem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Ipsum</a:t>
            </a: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</a:pP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83200" y="0"/>
            <a:ext cx="1418978" cy="3498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2133" b="1" dirty="0">
                <a:solidFill>
                  <a:schemeClr val="lt1"/>
                </a:solidFill>
              </a:rPr>
              <a:t>“</a:t>
            </a:r>
            <a:endParaRPr lang="en-US" sz="22133" dirty="0"/>
          </a:p>
        </p:txBody>
      </p:sp>
      <p:sp>
        <p:nvSpPr>
          <p:cNvPr id="6" name="Google Shape;31;p6"/>
          <p:cNvSpPr/>
          <p:nvPr/>
        </p:nvSpPr>
        <p:spPr>
          <a:xfrm>
            <a:off x="1219200" y="16002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32;p6"/>
          <p:cNvSpPr/>
          <p:nvPr/>
        </p:nvSpPr>
        <p:spPr>
          <a:xfrm>
            <a:off x="8127833" y="685800"/>
            <a:ext cx="4064000" cy="6172200"/>
          </a:xfrm>
          <a:prstGeom prst="rect">
            <a:avLst/>
          </a:prstGeom>
          <a:solidFill>
            <a:schemeClr val="accent5">
              <a:lumMod val="75000"/>
              <a:alpha val="40000"/>
            </a:schemeClr>
          </a:solidFill>
          <a:ln>
            <a:noFill/>
          </a:ln>
          <a:effectLst>
            <a:outerShdw blurRad="50800" dist="38100" dir="13500000" algn="br" rotWithShape="0">
              <a:schemeClr val="accent5">
                <a:lumMod val="50000"/>
                <a:alpha val="4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pic>
        <p:nvPicPr>
          <p:cNvPr id="11" name="Picture 10" descr="pexels-photo-382553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43000"/>
            <a:ext cx="5711152" cy="533400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14" name="Rectangle 13"/>
          <p:cNvSpPr/>
          <p:nvPr/>
        </p:nvSpPr>
        <p:spPr>
          <a:xfrm>
            <a:off x="304800" y="2971801"/>
            <a:ext cx="6096000" cy="2431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4267" b="1" dirty="0" err="1">
                <a:solidFill>
                  <a:schemeClr val="bg1"/>
                </a:solidFill>
              </a:rPr>
              <a:t>Lorem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Ipsum</a:t>
            </a: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15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6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7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016000" y="1"/>
            <a:ext cx="3897670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CARDIALOGY</a:t>
            </a:r>
            <a:endParaRPr lang="en-US" sz="5333" b="1" dirty="0">
              <a:solidFill>
                <a:schemeClr val="bg1"/>
              </a:solidFill>
            </a:endParaRPr>
          </a:p>
        </p:txBody>
      </p:sp>
      <p:sp>
        <p:nvSpPr>
          <p:cNvPr id="19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 flipH="1">
            <a:off x="1117600" y="1752600"/>
            <a:ext cx="3450795" cy="648072"/>
          </a:xfrm>
          <a:prstGeom prst="homePlate">
            <a:avLst>
              <a:gd name="adj" fmla="val 64697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7" name="Pentagon 6"/>
          <p:cNvSpPr/>
          <p:nvPr/>
        </p:nvSpPr>
        <p:spPr>
          <a:xfrm flipH="1">
            <a:off x="1117600" y="2743200"/>
            <a:ext cx="3450795" cy="648072"/>
          </a:xfrm>
          <a:prstGeom prst="homePlate">
            <a:avLst>
              <a:gd name="adj" fmla="val 64697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8" name="Pentagon 7"/>
          <p:cNvSpPr/>
          <p:nvPr/>
        </p:nvSpPr>
        <p:spPr>
          <a:xfrm flipH="1">
            <a:off x="1117600" y="3810000"/>
            <a:ext cx="3450795" cy="648072"/>
          </a:xfrm>
          <a:prstGeom prst="homePlate">
            <a:avLst>
              <a:gd name="adj" fmla="val 64697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9" name="Pentagon 8"/>
          <p:cNvSpPr/>
          <p:nvPr/>
        </p:nvSpPr>
        <p:spPr>
          <a:xfrm flipH="1">
            <a:off x="1117600" y="4800600"/>
            <a:ext cx="3450795" cy="648072"/>
          </a:xfrm>
          <a:prstGeom prst="homePlate">
            <a:avLst>
              <a:gd name="adj" fmla="val 64697"/>
            </a:avLst>
          </a:prstGeom>
          <a:solidFill>
            <a:schemeClr val="accent5">
              <a:lumMod val="60000"/>
              <a:lumOff val="40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0" name="Google Shape;31;p6"/>
          <p:cNvSpPr/>
          <p:nvPr/>
        </p:nvSpPr>
        <p:spPr>
          <a:xfrm>
            <a:off x="914400" y="17526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1" name="Google Shape;31;p6"/>
          <p:cNvSpPr/>
          <p:nvPr/>
        </p:nvSpPr>
        <p:spPr>
          <a:xfrm>
            <a:off x="914400" y="27432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2" name="Google Shape;31;p6"/>
          <p:cNvSpPr/>
          <p:nvPr/>
        </p:nvSpPr>
        <p:spPr>
          <a:xfrm>
            <a:off x="914400" y="38100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3" name="Google Shape;31;p6"/>
          <p:cNvSpPr/>
          <p:nvPr/>
        </p:nvSpPr>
        <p:spPr>
          <a:xfrm>
            <a:off x="914400" y="48006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4" name="Freeform 13"/>
          <p:cNvSpPr>
            <a:spLocks noChangeAspect="1"/>
          </p:cNvSpPr>
          <p:nvPr/>
        </p:nvSpPr>
        <p:spPr>
          <a:xfrm>
            <a:off x="1625602" y="4876801"/>
            <a:ext cx="489295" cy="366748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5" name="Teardrop 9"/>
          <p:cNvSpPr/>
          <p:nvPr/>
        </p:nvSpPr>
        <p:spPr>
          <a:xfrm rot="18900000">
            <a:off x="1599261" y="3969276"/>
            <a:ext cx="484616" cy="310205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sp>
        <p:nvSpPr>
          <p:cNvPr id="16" name="Freeform 15"/>
          <p:cNvSpPr/>
          <p:nvPr/>
        </p:nvSpPr>
        <p:spPr>
          <a:xfrm>
            <a:off x="1524000" y="1905001"/>
            <a:ext cx="428509" cy="321383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7" name="Freeform 16"/>
          <p:cNvSpPr/>
          <p:nvPr/>
        </p:nvSpPr>
        <p:spPr>
          <a:xfrm>
            <a:off x="1625600" y="2895600"/>
            <a:ext cx="428509" cy="267653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/>
          </a:p>
        </p:txBody>
      </p:sp>
      <p:sp>
        <p:nvSpPr>
          <p:cNvPr id="18" name="Rectangle 17"/>
          <p:cNvSpPr/>
          <p:nvPr/>
        </p:nvSpPr>
        <p:spPr>
          <a:xfrm>
            <a:off x="2457544" y="1905001"/>
            <a:ext cx="188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59144" y="2895601"/>
            <a:ext cx="188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59144" y="3962401"/>
            <a:ext cx="188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660744" y="4876801"/>
            <a:ext cx="1885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775200" y="17526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You can simply add the title related material here to give clear guidance about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75200" y="27432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You can simply add the title related material here to give clear guidance about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775200" y="38100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You can simply add the title related material here to give clear guidance about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876800" y="4800602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You can simply add the title related material here to give clear guidance about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3200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3200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3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9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31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2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30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35" name="Rectangle 34"/>
          <p:cNvSpPr/>
          <p:nvPr/>
        </p:nvSpPr>
        <p:spPr>
          <a:xfrm>
            <a:off x="1117600" y="1"/>
            <a:ext cx="2086918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333" b="1" dirty="0">
                <a:solidFill>
                  <a:schemeClr val="bg1"/>
                </a:solidFill>
              </a:rPr>
              <a:t>Layout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15;p19"/>
          <p:cNvGrpSpPr/>
          <p:nvPr/>
        </p:nvGrpSpPr>
        <p:grpSpPr>
          <a:xfrm>
            <a:off x="8432802" y="1828801"/>
            <a:ext cx="2521476" cy="3888423"/>
            <a:chOff x="5160100" y="1609475"/>
            <a:chExt cx="975300" cy="2005375"/>
          </a:xfrm>
        </p:grpSpPr>
        <p:sp>
          <p:nvSpPr>
            <p:cNvPr id="3" name="Google Shape;216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4" name="Google Shape;217;p19"/>
            <p:cNvSpPr/>
            <p:nvPr/>
          </p:nvSpPr>
          <p:spPr>
            <a:xfrm>
              <a:off x="5160100" y="1609475"/>
              <a:ext cx="975300" cy="2005375"/>
            </a:xfrm>
            <a:custGeom>
              <a:avLst/>
              <a:gdLst/>
              <a:ahLst/>
              <a:cxnLst/>
              <a:rect l="l" t="t" r="r" b="b"/>
              <a:pathLst>
                <a:path w="39012" h="80215" extrusionOk="0">
                  <a:moveTo>
                    <a:pt x="20115" y="366"/>
                  </a:moveTo>
                  <a:lnTo>
                    <a:pt x="20725" y="488"/>
                  </a:lnTo>
                  <a:lnTo>
                    <a:pt x="21274" y="731"/>
                  </a:lnTo>
                  <a:lnTo>
                    <a:pt x="21822" y="1036"/>
                  </a:lnTo>
                  <a:lnTo>
                    <a:pt x="22127" y="1219"/>
                  </a:lnTo>
                  <a:lnTo>
                    <a:pt x="22371" y="1524"/>
                  </a:lnTo>
                  <a:lnTo>
                    <a:pt x="22554" y="1768"/>
                  </a:lnTo>
                  <a:lnTo>
                    <a:pt x="22736" y="2072"/>
                  </a:lnTo>
                  <a:lnTo>
                    <a:pt x="23041" y="2743"/>
                  </a:lnTo>
                  <a:lnTo>
                    <a:pt x="23163" y="3413"/>
                  </a:lnTo>
                  <a:lnTo>
                    <a:pt x="23285" y="4206"/>
                  </a:lnTo>
                  <a:lnTo>
                    <a:pt x="23346" y="4998"/>
                  </a:lnTo>
                  <a:lnTo>
                    <a:pt x="23285" y="5791"/>
                  </a:lnTo>
                  <a:lnTo>
                    <a:pt x="23163" y="6583"/>
                  </a:lnTo>
                  <a:lnTo>
                    <a:pt x="22858" y="7924"/>
                  </a:lnTo>
                  <a:lnTo>
                    <a:pt x="22615" y="8533"/>
                  </a:lnTo>
                  <a:lnTo>
                    <a:pt x="22371" y="9204"/>
                  </a:lnTo>
                  <a:lnTo>
                    <a:pt x="22310" y="9326"/>
                  </a:lnTo>
                  <a:lnTo>
                    <a:pt x="22188" y="9509"/>
                  </a:lnTo>
                  <a:lnTo>
                    <a:pt x="21883" y="9752"/>
                  </a:lnTo>
                  <a:lnTo>
                    <a:pt x="21152" y="10179"/>
                  </a:lnTo>
                  <a:lnTo>
                    <a:pt x="20420" y="10606"/>
                  </a:lnTo>
                  <a:lnTo>
                    <a:pt x="19994" y="10789"/>
                  </a:lnTo>
                  <a:lnTo>
                    <a:pt x="19567" y="10850"/>
                  </a:lnTo>
                  <a:lnTo>
                    <a:pt x="19201" y="10850"/>
                  </a:lnTo>
                  <a:lnTo>
                    <a:pt x="18774" y="10667"/>
                  </a:lnTo>
                  <a:lnTo>
                    <a:pt x="17982" y="10240"/>
                  </a:lnTo>
                  <a:lnTo>
                    <a:pt x="17251" y="9813"/>
                  </a:lnTo>
                  <a:lnTo>
                    <a:pt x="16946" y="9570"/>
                  </a:lnTo>
                  <a:lnTo>
                    <a:pt x="16763" y="9387"/>
                  </a:lnTo>
                  <a:lnTo>
                    <a:pt x="16702" y="9265"/>
                  </a:lnTo>
                  <a:lnTo>
                    <a:pt x="16519" y="8777"/>
                  </a:lnTo>
                  <a:lnTo>
                    <a:pt x="16336" y="8351"/>
                  </a:lnTo>
                  <a:lnTo>
                    <a:pt x="16093" y="7497"/>
                  </a:lnTo>
                  <a:lnTo>
                    <a:pt x="15910" y="6705"/>
                  </a:lnTo>
                  <a:lnTo>
                    <a:pt x="15788" y="5912"/>
                  </a:lnTo>
                  <a:lnTo>
                    <a:pt x="15727" y="5120"/>
                  </a:lnTo>
                  <a:lnTo>
                    <a:pt x="15727" y="4328"/>
                  </a:lnTo>
                  <a:lnTo>
                    <a:pt x="15849" y="3474"/>
                  </a:lnTo>
                  <a:lnTo>
                    <a:pt x="15971" y="2804"/>
                  </a:lnTo>
                  <a:lnTo>
                    <a:pt x="16275" y="2194"/>
                  </a:lnTo>
                  <a:lnTo>
                    <a:pt x="16641" y="1585"/>
                  </a:lnTo>
                  <a:lnTo>
                    <a:pt x="16824" y="1341"/>
                  </a:lnTo>
                  <a:lnTo>
                    <a:pt x="17129" y="1097"/>
                  </a:lnTo>
                  <a:lnTo>
                    <a:pt x="17677" y="731"/>
                  </a:lnTo>
                  <a:lnTo>
                    <a:pt x="18226" y="549"/>
                  </a:lnTo>
                  <a:lnTo>
                    <a:pt x="18896" y="427"/>
                  </a:lnTo>
                  <a:lnTo>
                    <a:pt x="19506" y="366"/>
                  </a:lnTo>
                  <a:close/>
                  <a:moveTo>
                    <a:pt x="27491" y="19566"/>
                  </a:moveTo>
                  <a:lnTo>
                    <a:pt x="27491" y="19566"/>
                  </a:lnTo>
                  <a:lnTo>
                    <a:pt x="27491" y="19566"/>
                  </a:lnTo>
                  <a:close/>
                  <a:moveTo>
                    <a:pt x="19323" y="32732"/>
                  </a:moveTo>
                  <a:lnTo>
                    <a:pt x="19201" y="32854"/>
                  </a:lnTo>
                  <a:lnTo>
                    <a:pt x="19140" y="33037"/>
                  </a:lnTo>
                  <a:lnTo>
                    <a:pt x="19140" y="33219"/>
                  </a:lnTo>
                  <a:lnTo>
                    <a:pt x="19201" y="33341"/>
                  </a:lnTo>
                  <a:lnTo>
                    <a:pt x="19262" y="33463"/>
                  </a:lnTo>
                  <a:lnTo>
                    <a:pt x="19567" y="33463"/>
                  </a:lnTo>
                  <a:lnTo>
                    <a:pt x="19628" y="33341"/>
                  </a:lnTo>
                  <a:lnTo>
                    <a:pt x="19689" y="33280"/>
                  </a:lnTo>
                  <a:lnTo>
                    <a:pt x="19628" y="33097"/>
                  </a:lnTo>
                  <a:lnTo>
                    <a:pt x="19567" y="33280"/>
                  </a:lnTo>
                  <a:lnTo>
                    <a:pt x="19445" y="33280"/>
                  </a:lnTo>
                  <a:lnTo>
                    <a:pt x="19384" y="33097"/>
                  </a:lnTo>
                  <a:lnTo>
                    <a:pt x="19384" y="32915"/>
                  </a:lnTo>
                  <a:lnTo>
                    <a:pt x="19384" y="32854"/>
                  </a:lnTo>
                  <a:lnTo>
                    <a:pt x="19506" y="32793"/>
                  </a:lnTo>
                  <a:lnTo>
                    <a:pt x="19384" y="32732"/>
                  </a:lnTo>
                  <a:close/>
                  <a:moveTo>
                    <a:pt x="5060" y="39437"/>
                  </a:moveTo>
                  <a:lnTo>
                    <a:pt x="4877" y="39619"/>
                  </a:lnTo>
                  <a:lnTo>
                    <a:pt x="4572" y="40046"/>
                  </a:lnTo>
                  <a:lnTo>
                    <a:pt x="4146" y="40412"/>
                  </a:lnTo>
                  <a:lnTo>
                    <a:pt x="3597" y="40717"/>
                  </a:lnTo>
                  <a:lnTo>
                    <a:pt x="3109" y="40960"/>
                  </a:lnTo>
                  <a:lnTo>
                    <a:pt x="3414" y="40960"/>
                  </a:lnTo>
                  <a:lnTo>
                    <a:pt x="3780" y="40899"/>
                  </a:lnTo>
                  <a:lnTo>
                    <a:pt x="4085" y="40778"/>
                  </a:lnTo>
                  <a:lnTo>
                    <a:pt x="4329" y="40534"/>
                  </a:lnTo>
                  <a:lnTo>
                    <a:pt x="4572" y="40290"/>
                  </a:lnTo>
                  <a:lnTo>
                    <a:pt x="4816" y="40046"/>
                  </a:lnTo>
                  <a:lnTo>
                    <a:pt x="4938" y="39741"/>
                  </a:lnTo>
                  <a:lnTo>
                    <a:pt x="5060" y="39437"/>
                  </a:lnTo>
                  <a:close/>
                  <a:moveTo>
                    <a:pt x="34013" y="39437"/>
                  </a:moveTo>
                  <a:lnTo>
                    <a:pt x="34074" y="39741"/>
                  </a:lnTo>
                  <a:lnTo>
                    <a:pt x="34257" y="40046"/>
                  </a:lnTo>
                  <a:lnTo>
                    <a:pt x="34440" y="40290"/>
                  </a:lnTo>
                  <a:lnTo>
                    <a:pt x="34683" y="40534"/>
                  </a:lnTo>
                  <a:lnTo>
                    <a:pt x="34988" y="40778"/>
                  </a:lnTo>
                  <a:lnTo>
                    <a:pt x="35293" y="40899"/>
                  </a:lnTo>
                  <a:lnTo>
                    <a:pt x="35598" y="40960"/>
                  </a:lnTo>
                  <a:lnTo>
                    <a:pt x="35963" y="40960"/>
                  </a:lnTo>
                  <a:lnTo>
                    <a:pt x="35598" y="40839"/>
                  </a:lnTo>
                  <a:lnTo>
                    <a:pt x="35232" y="40656"/>
                  </a:lnTo>
                  <a:lnTo>
                    <a:pt x="35171" y="40595"/>
                  </a:lnTo>
                  <a:lnTo>
                    <a:pt x="34805" y="40351"/>
                  </a:lnTo>
                  <a:lnTo>
                    <a:pt x="34500" y="40046"/>
                  </a:lnTo>
                  <a:lnTo>
                    <a:pt x="34013" y="39437"/>
                  </a:lnTo>
                  <a:close/>
                  <a:moveTo>
                    <a:pt x="20908" y="57905"/>
                  </a:moveTo>
                  <a:lnTo>
                    <a:pt x="20908" y="57905"/>
                  </a:lnTo>
                  <a:lnTo>
                    <a:pt x="20908" y="57905"/>
                  </a:lnTo>
                  <a:close/>
                  <a:moveTo>
                    <a:pt x="15361" y="56138"/>
                  </a:moveTo>
                  <a:lnTo>
                    <a:pt x="15239" y="56442"/>
                  </a:lnTo>
                  <a:lnTo>
                    <a:pt x="15117" y="56747"/>
                  </a:lnTo>
                  <a:lnTo>
                    <a:pt x="15117" y="57052"/>
                  </a:lnTo>
                  <a:lnTo>
                    <a:pt x="15178" y="57418"/>
                  </a:lnTo>
                  <a:lnTo>
                    <a:pt x="15239" y="57722"/>
                  </a:lnTo>
                  <a:lnTo>
                    <a:pt x="15422" y="57966"/>
                  </a:lnTo>
                  <a:lnTo>
                    <a:pt x="15605" y="58210"/>
                  </a:lnTo>
                  <a:lnTo>
                    <a:pt x="15910" y="58454"/>
                  </a:lnTo>
                  <a:lnTo>
                    <a:pt x="16153" y="58576"/>
                  </a:lnTo>
                  <a:lnTo>
                    <a:pt x="16519" y="58698"/>
                  </a:lnTo>
                  <a:lnTo>
                    <a:pt x="16824" y="58698"/>
                  </a:lnTo>
                  <a:lnTo>
                    <a:pt x="17129" y="58637"/>
                  </a:lnTo>
                  <a:lnTo>
                    <a:pt x="17434" y="58576"/>
                  </a:lnTo>
                  <a:lnTo>
                    <a:pt x="17738" y="58393"/>
                  </a:lnTo>
                  <a:lnTo>
                    <a:pt x="17982" y="58210"/>
                  </a:lnTo>
                  <a:lnTo>
                    <a:pt x="18165" y="57905"/>
                  </a:lnTo>
                  <a:lnTo>
                    <a:pt x="17860" y="58149"/>
                  </a:lnTo>
                  <a:lnTo>
                    <a:pt x="17555" y="58332"/>
                  </a:lnTo>
                  <a:lnTo>
                    <a:pt x="17312" y="58454"/>
                  </a:lnTo>
                  <a:lnTo>
                    <a:pt x="17068" y="58515"/>
                  </a:lnTo>
                  <a:lnTo>
                    <a:pt x="16763" y="58515"/>
                  </a:lnTo>
                  <a:lnTo>
                    <a:pt x="16519" y="58454"/>
                  </a:lnTo>
                  <a:lnTo>
                    <a:pt x="16275" y="58393"/>
                  </a:lnTo>
                  <a:lnTo>
                    <a:pt x="16032" y="58271"/>
                  </a:lnTo>
                  <a:lnTo>
                    <a:pt x="15849" y="58088"/>
                  </a:lnTo>
                  <a:lnTo>
                    <a:pt x="15666" y="57905"/>
                  </a:lnTo>
                  <a:lnTo>
                    <a:pt x="15422" y="57540"/>
                  </a:lnTo>
                  <a:lnTo>
                    <a:pt x="15300" y="57052"/>
                  </a:lnTo>
                  <a:lnTo>
                    <a:pt x="15300" y="56625"/>
                  </a:lnTo>
                  <a:lnTo>
                    <a:pt x="15361" y="56138"/>
                  </a:lnTo>
                  <a:close/>
                  <a:moveTo>
                    <a:pt x="23651" y="56138"/>
                  </a:moveTo>
                  <a:lnTo>
                    <a:pt x="23712" y="56442"/>
                  </a:lnTo>
                  <a:lnTo>
                    <a:pt x="23773" y="56747"/>
                  </a:lnTo>
                  <a:lnTo>
                    <a:pt x="23773" y="57052"/>
                  </a:lnTo>
                  <a:lnTo>
                    <a:pt x="23712" y="57357"/>
                  </a:lnTo>
                  <a:lnTo>
                    <a:pt x="23590" y="57601"/>
                  </a:lnTo>
                  <a:lnTo>
                    <a:pt x="23407" y="57905"/>
                  </a:lnTo>
                  <a:lnTo>
                    <a:pt x="23224" y="58088"/>
                  </a:lnTo>
                  <a:lnTo>
                    <a:pt x="22919" y="58271"/>
                  </a:lnTo>
                  <a:lnTo>
                    <a:pt x="22676" y="58393"/>
                  </a:lnTo>
                  <a:lnTo>
                    <a:pt x="22432" y="58454"/>
                  </a:lnTo>
                  <a:lnTo>
                    <a:pt x="22127" y="58515"/>
                  </a:lnTo>
                  <a:lnTo>
                    <a:pt x="21883" y="58454"/>
                  </a:lnTo>
                  <a:lnTo>
                    <a:pt x="21578" y="58393"/>
                  </a:lnTo>
                  <a:lnTo>
                    <a:pt x="21335" y="58271"/>
                  </a:lnTo>
                  <a:lnTo>
                    <a:pt x="21091" y="58088"/>
                  </a:lnTo>
                  <a:lnTo>
                    <a:pt x="20908" y="57905"/>
                  </a:lnTo>
                  <a:lnTo>
                    <a:pt x="21091" y="58210"/>
                  </a:lnTo>
                  <a:lnTo>
                    <a:pt x="21335" y="58393"/>
                  </a:lnTo>
                  <a:lnTo>
                    <a:pt x="21578" y="58576"/>
                  </a:lnTo>
                  <a:lnTo>
                    <a:pt x="21883" y="58637"/>
                  </a:lnTo>
                  <a:lnTo>
                    <a:pt x="22249" y="58698"/>
                  </a:lnTo>
                  <a:lnTo>
                    <a:pt x="22554" y="58698"/>
                  </a:lnTo>
                  <a:lnTo>
                    <a:pt x="22858" y="58576"/>
                  </a:lnTo>
                  <a:lnTo>
                    <a:pt x="23163" y="58454"/>
                  </a:lnTo>
                  <a:lnTo>
                    <a:pt x="23407" y="58210"/>
                  </a:lnTo>
                  <a:lnTo>
                    <a:pt x="23590" y="57966"/>
                  </a:lnTo>
                  <a:lnTo>
                    <a:pt x="23773" y="57722"/>
                  </a:lnTo>
                  <a:lnTo>
                    <a:pt x="23895" y="57357"/>
                  </a:lnTo>
                  <a:lnTo>
                    <a:pt x="23895" y="57052"/>
                  </a:lnTo>
                  <a:lnTo>
                    <a:pt x="23895" y="56747"/>
                  </a:lnTo>
                  <a:lnTo>
                    <a:pt x="23834" y="56442"/>
                  </a:lnTo>
                  <a:lnTo>
                    <a:pt x="23651" y="56138"/>
                  </a:lnTo>
                  <a:close/>
                  <a:moveTo>
                    <a:pt x="19506" y="53273"/>
                  </a:moveTo>
                  <a:lnTo>
                    <a:pt x="19628" y="54309"/>
                  </a:lnTo>
                  <a:lnTo>
                    <a:pt x="19689" y="54858"/>
                  </a:lnTo>
                  <a:lnTo>
                    <a:pt x="19689" y="55406"/>
                  </a:lnTo>
                  <a:lnTo>
                    <a:pt x="19567" y="56442"/>
                  </a:lnTo>
                  <a:lnTo>
                    <a:pt x="19567" y="56930"/>
                  </a:lnTo>
                  <a:lnTo>
                    <a:pt x="19628" y="57418"/>
                  </a:lnTo>
                  <a:lnTo>
                    <a:pt x="19689" y="57844"/>
                  </a:lnTo>
                  <a:lnTo>
                    <a:pt x="19872" y="58210"/>
                  </a:lnTo>
                  <a:lnTo>
                    <a:pt x="19933" y="58454"/>
                  </a:lnTo>
                  <a:lnTo>
                    <a:pt x="19933" y="58698"/>
                  </a:lnTo>
                  <a:lnTo>
                    <a:pt x="19933" y="59246"/>
                  </a:lnTo>
                  <a:lnTo>
                    <a:pt x="19872" y="60283"/>
                  </a:lnTo>
                  <a:lnTo>
                    <a:pt x="19750" y="61319"/>
                  </a:lnTo>
                  <a:lnTo>
                    <a:pt x="19689" y="62843"/>
                  </a:lnTo>
                  <a:lnTo>
                    <a:pt x="19628" y="64305"/>
                  </a:lnTo>
                  <a:lnTo>
                    <a:pt x="19628" y="65281"/>
                  </a:lnTo>
                  <a:lnTo>
                    <a:pt x="19628" y="66195"/>
                  </a:lnTo>
                  <a:lnTo>
                    <a:pt x="19750" y="68267"/>
                  </a:lnTo>
                  <a:lnTo>
                    <a:pt x="19811" y="69486"/>
                  </a:lnTo>
                  <a:lnTo>
                    <a:pt x="19750" y="70645"/>
                  </a:lnTo>
                  <a:lnTo>
                    <a:pt x="19506" y="73022"/>
                  </a:lnTo>
                  <a:lnTo>
                    <a:pt x="19323" y="70888"/>
                  </a:lnTo>
                  <a:lnTo>
                    <a:pt x="19262" y="69791"/>
                  </a:lnTo>
                  <a:lnTo>
                    <a:pt x="19262" y="68694"/>
                  </a:lnTo>
                  <a:lnTo>
                    <a:pt x="19323" y="67658"/>
                  </a:lnTo>
                  <a:lnTo>
                    <a:pt x="19384" y="66561"/>
                  </a:lnTo>
                  <a:lnTo>
                    <a:pt x="19445" y="65464"/>
                  </a:lnTo>
                  <a:lnTo>
                    <a:pt x="19445" y="64366"/>
                  </a:lnTo>
                  <a:lnTo>
                    <a:pt x="19384" y="62599"/>
                  </a:lnTo>
                  <a:lnTo>
                    <a:pt x="19323" y="61745"/>
                  </a:lnTo>
                  <a:lnTo>
                    <a:pt x="19262" y="60831"/>
                  </a:lnTo>
                  <a:lnTo>
                    <a:pt x="19140" y="59612"/>
                  </a:lnTo>
                  <a:lnTo>
                    <a:pt x="19079" y="59002"/>
                  </a:lnTo>
                  <a:lnTo>
                    <a:pt x="19079" y="58698"/>
                  </a:lnTo>
                  <a:lnTo>
                    <a:pt x="19140" y="58393"/>
                  </a:lnTo>
                  <a:lnTo>
                    <a:pt x="19262" y="57844"/>
                  </a:lnTo>
                  <a:lnTo>
                    <a:pt x="19445" y="57235"/>
                  </a:lnTo>
                  <a:lnTo>
                    <a:pt x="19445" y="56625"/>
                  </a:lnTo>
                  <a:lnTo>
                    <a:pt x="19445" y="56016"/>
                  </a:lnTo>
                  <a:lnTo>
                    <a:pt x="19384" y="55345"/>
                  </a:lnTo>
                  <a:lnTo>
                    <a:pt x="19384" y="54614"/>
                  </a:lnTo>
                  <a:lnTo>
                    <a:pt x="19506" y="53273"/>
                  </a:lnTo>
                  <a:close/>
                  <a:moveTo>
                    <a:pt x="21883" y="10118"/>
                  </a:moveTo>
                  <a:lnTo>
                    <a:pt x="22066" y="12191"/>
                  </a:lnTo>
                  <a:lnTo>
                    <a:pt x="22066" y="12313"/>
                  </a:lnTo>
                  <a:lnTo>
                    <a:pt x="22127" y="12434"/>
                  </a:lnTo>
                  <a:lnTo>
                    <a:pt x="22371" y="12617"/>
                  </a:lnTo>
                  <a:lnTo>
                    <a:pt x="22676" y="12739"/>
                  </a:lnTo>
                  <a:lnTo>
                    <a:pt x="23224" y="13105"/>
                  </a:lnTo>
                  <a:lnTo>
                    <a:pt x="24321" y="13836"/>
                  </a:lnTo>
                  <a:lnTo>
                    <a:pt x="22493" y="14141"/>
                  </a:lnTo>
                  <a:lnTo>
                    <a:pt x="22493" y="14141"/>
                  </a:lnTo>
                  <a:lnTo>
                    <a:pt x="24138" y="14080"/>
                  </a:lnTo>
                  <a:lnTo>
                    <a:pt x="25784" y="14080"/>
                  </a:lnTo>
                  <a:lnTo>
                    <a:pt x="26637" y="14141"/>
                  </a:lnTo>
                  <a:lnTo>
                    <a:pt x="27491" y="14324"/>
                  </a:lnTo>
                  <a:lnTo>
                    <a:pt x="27918" y="14446"/>
                  </a:lnTo>
                  <a:lnTo>
                    <a:pt x="28344" y="14629"/>
                  </a:lnTo>
                  <a:lnTo>
                    <a:pt x="28710" y="14812"/>
                  </a:lnTo>
                  <a:lnTo>
                    <a:pt x="29076" y="15055"/>
                  </a:lnTo>
                  <a:lnTo>
                    <a:pt x="29319" y="15421"/>
                  </a:lnTo>
                  <a:lnTo>
                    <a:pt x="29624" y="15787"/>
                  </a:lnTo>
                  <a:lnTo>
                    <a:pt x="30051" y="16518"/>
                  </a:lnTo>
                  <a:lnTo>
                    <a:pt x="30417" y="17311"/>
                  </a:lnTo>
                  <a:lnTo>
                    <a:pt x="30539" y="17676"/>
                  </a:lnTo>
                  <a:lnTo>
                    <a:pt x="30599" y="18103"/>
                  </a:lnTo>
                  <a:lnTo>
                    <a:pt x="30660" y="19017"/>
                  </a:lnTo>
                  <a:lnTo>
                    <a:pt x="30660" y="19932"/>
                  </a:lnTo>
                  <a:lnTo>
                    <a:pt x="30599" y="20846"/>
                  </a:lnTo>
                  <a:lnTo>
                    <a:pt x="30599" y="21151"/>
                  </a:lnTo>
                  <a:lnTo>
                    <a:pt x="30660" y="21455"/>
                  </a:lnTo>
                  <a:lnTo>
                    <a:pt x="31026" y="23345"/>
                  </a:lnTo>
                  <a:lnTo>
                    <a:pt x="31270" y="25235"/>
                  </a:lnTo>
                  <a:lnTo>
                    <a:pt x="31331" y="26149"/>
                  </a:lnTo>
                  <a:lnTo>
                    <a:pt x="31331" y="27063"/>
                  </a:lnTo>
                  <a:lnTo>
                    <a:pt x="31392" y="27429"/>
                  </a:lnTo>
                  <a:lnTo>
                    <a:pt x="31514" y="27795"/>
                  </a:lnTo>
                  <a:lnTo>
                    <a:pt x="31697" y="28160"/>
                  </a:lnTo>
                  <a:lnTo>
                    <a:pt x="31879" y="28465"/>
                  </a:lnTo>
                  <a:lnTo>
                    <a:pt x="32123" y="28770"/>
                  </a:lnTo>
                  <a:lnTo>
                    <a:pt x="32306" y="29136"/>
                  </a:lnTo>
                  <a:lnTo>
                    <a:pt x="32611" y="29928"/>
                  </a:lnTo>
                  <a:lnTo>
                    <a:pt x="32916" y="30781"/>
                  </a:lnTo>
                  <a:lnTo>
                    <a:pt x="33220" y="31696"/>
                  </a:lnTo>
                  <a:lnTo>
                    <a:pt x="33342" y="32366"/>
                  </a:lnTo>
                  <a:lnTo>
                    <a:pt x="33525" y="33097"/>
                  </a:lnTo>
                  <a:lnTo>
                    <a:pt x="33708" y="34499"/>
                  </a:lnTo>
                  <a:lnTo>
                    <a:pt x="33830" y="35536"/>
                  </a:lnTo>
                  <a:lnTo>
                    <a:pt x="34074" y="36511"/>
                  </a:lnTo>
                  <a:lnTo>
                    <a:pt x="34379" y="37547"/>
                  </a:lnTo>
                  <a:lnTo>
                    <a:pt x="34805" y="38461"/>
                  </a:lnTo>
                  <a:lnTo>
                    <a:pt x="34440" y="38522"/>
                  </a:lnTo>
                  <a:lnTo>
                    <a:pt x="34257" y="38644"/>
                  </a:lnTo>
                  <a:lnTo>
                    <a:pt x="34196" y="38705"/>
                  </a:lnTo>
                  <a:lnTo>
                    <a:pt x="34135" y="38827"/>
                  </a:lnTo>
                  <a:lnTo>
                    <a:pt x="34257" y="38888"/>
                  </a:lnTo>
                  <a:lnTo>
                    <a:pt x="34500" y="38827"/>
                  </a:lnTo>
                  <a:lnTo>
                    <a:pt x="34927" y="38705"/>
                  </a:lnTo>
                  <a:lnTo>
                    <a:pt x="35354" y="38705"/>
                  </a:lnTo>
                  <a:lnTo>
                    <a:pt x="35720" y="38766"/>
                  </a:lnTo>
                  <a:lnTo>
                    <a:pt x="36085" y="39010"/>
                  </a:lnTo>
                  <a:lnTo>
                    <a:pt x="36512" y="39376"/>
                  </a:lnTo>
                  <a:lnTo>
                    <a:pt x="36878" y="39802"/>
                  </a:lnTo>
                  <a:lnTo>
                    <a:pt x="37609" y="40717"/>
                  </a:lnTo>
                  <a:lnTo>
                    <a:pt x="37975" y="41143"/>
                  </a:lnTo>
                  <a:lnTo>
                    <a:pt x="38402" y="41509"/>
                  </a:lnTo>
                  <a:lnTo>
                    <a:pt x="38706" y="41753"/>
                  </a:lnTo>
                  <a:lnTo>
                    <a:pt x="38767" y="41814"/>
                  </a:lnTo>
                  <a:lnTo>
                    <a:pt x="38767" y="41875"/>
                  </a:lnTo>
                  <a:lnTo>
                    <a:pt x="38767" y="41936"/>
                  </a:lnTo>
                  <a:lnTo>
                    <a:pt x="38645" y="41997"/>
                  </a:lnTo>
                  <a:lnTo>
                    <a:pt x="38280" y="41997"/>
                  </a:lnTo>
                  <a:lnTo>
                    <a:pt x="37914" y="41875"/>
                  </a:lnTo>
                  <a:lnTo>
                    <a:pt x="37609" y="41753"/>
                  </a:lnTo>
                  <a:lnTo>
                    <a:pt x="37426" y="41570"/>
                  </a:lnTo>
                  <a:lnTo>
                    <a:pt x="37000" y="41204"/>
                  </a:lnTo>
                  <a:lnTo>
                    <a:pt x="36878" y="41082"/>
                  </a:lnTo>
                  <a:lnTo>
                    <a:pt x="36634" y="41021"/>
                  </a:lnTo>
                  <a:lnTo>
                    <a:pt x="36451" y="40960"/>
                  </a:lnTo>
                  <a:lnTo>
                    <a:pt x="36390" y="41021"/>
                  </a:lnTo>
                  <a:lnTo>
                    <a:pt x="36390" y="41143"/>
                  </a:lnTo>
                  <a:lnTo>
                    <a:pt x="36390" y="41326"/>
                  </a:lnTo>
                  <a:lnTo>
                    <a:pt x="36451" y="41570"/>
                  </a:lnTo>
                  <a:lnTo>
                    <a:pt x="36695" y="42119"/>
                  </a:lnTo>
                  <a:lnTo>
                    <a:pt x="37000" y="42667"/>
                  </a:lnTo>
                  <a:lnTo>
                    <a:pt x="37609" y="43764"/>
                  </a:lnTo>
                  <a:lnTo>
                    <a:pt x="37792" y="44069"/>
                  </a:lnTo>
                  <a:lnTo>
                    <a:pt x="37914" y="44191"/>
                  </a:lnTo>
                  <a:lnTo>
                    <a:pt x="37914" y="44374"/>
                  </a:lnTo>
                  <a:lnTo>
                    <a:pt x="37914" y="44496"/>
                  </a:lnTo>
                  <a:lnTo>
                    <a:pt x="37853" y="44557"/>
                  </a:lnTo>
                  <a:lnTo>
                    <a:pt x="37792" y="44557"/>
                  </a:lnTo>
                  <a:lnTo>
                    <a:pt x="37670" y="44496"/>
                  </a:lnTo>
                  <a:lnTo>
                    <a:pt x="37487" y="44374"/>
                  </a:lnTo>
                  <a:lnTo>
                    <a:pt x="37365" y="44252"/>
                  </a:lnTo>
                  <a:lnTo>
                    <a:pt x="36817" y="43399"/>
                  </a:lnTo>
                  <a:lnTo>
                    <a:pt x="36512" y="42972"/>
                  </a:lnTo>
                  <a:lnTo>
                    <a:pt x="36207" y="42606"/>
                  </a:lnTo>
                  <a:lnTo>
                    <a:pt x="36024" y="42545"/>
                  </a:lnTo>
                  <a:lnTo>
                    <a:pt x="35902" y="42484"/>
                  </a:lnTo>
                  <a:lnTo>
                    <a:pt x="35781" y="42606"/>
                  </a:lnTo>
                  <a:lnTo>
                    <a:pt x="35720" y="42789"/>
                  </a:lnTo>
                  <a:lnTo>
                    <a:pt x="35781" y="43094"/>
                  </a:lnTo>
                  <a:lnTo>
                    <a:pt x="35841" y="43399"/>
                  </a:lnTo>
                  <a:lnTo>
                    <a:pt x="36268" y="44496"/>
                  </a:lnTo>
                  <a:lnTo>
                    <a:pt x="36390" y="44861"/>
                  </a:lnTo>
                  <a:lnTo>
                    <a:pt x="36512" y="45288"/>
                  </a:lnTo>
                  <a:lnTo>
                    <a:pt x="36512" y="45471"/>
                  </a:lnTo>
                  <a:lnTo>
                    <a:pt x="36451" y="45593"/>
                  </a:lnTo>
                  <a:lnTo>
                    <a:pt x="36390" y="45654"/>
                  </a:lnTo>
                  <a:lnTo>
                    <a:pt x="36329" y="45715"/>
                  </a:lnTo>
                  <a:lnTo>
                    <a:pt x="36268" y="45654"/>
                  </a:lnTo>
                  <a:lnTo>
                    <a:pt x="36207" y="45593"/>
                  </a:lnTo>
                  <a:lnTo>
                    <a:pt x="36085" y="45410"/>
                  </a:lnTo>
                  <a:lnTo>
                    <a:pt x="35963" y="45166"/>
                  </a:lnTo>
                  <a:lnTo>
                    <a:pt x="35781" y="44739"/>
                  </a:lnTo>
                  <a:lnTo>
                    <a:pt x="35354" y="43642"/>
                  </a:lnTo>
                  <a:lnTo>
                    <a:pt x="35232" y="43216"/>
                  </a:lnTo>
                  <a:lnTo>
                    <a:pt x="35110" y="42972"/>
                  </a:lnTo>
                  <a:lnTo>
                    <a:pt x="35049" y="42911"/>
                  </a:lnTo>
                  <a:lnTo>
                    <a:pt x="34866" y="42911"/>
                  </a:lnTo>
                  <a:lnTo>
                    <a:pt x="34805" y="42972"/>
                  </a:lnTo>
                  <a:lnTo>
                    <a:pt x="34744" y="43216"/>
                  </a:lnTo>
                  <a:lnTo>
                    <a:pt x="34744" y="43642"/>
                  </a:lnTo>
                  <a:lnTo>
                    <a:pt x="34805" y="44739"/>
                  </a:lnTo>
                  <a:lnTo>
                    <a:pt x="34866" y="45166"/>
                  </a:lnTo>
                  <a:lnTo>
                    <a:pt x="34805" y="45410"/>
                  </a:lnTo>
                  <a:lnTo>
                    <a:pt x="34744" y="45593"/>
                  </a:lnTo>
                  <a:lnTo>
                    <a:pt x="34622" y="45654"/>
                  </a:lnTo>
                  <a:lnTo>
                    <a:pt x="34561" y="45593"/>
                  </a:lnTo>
                  <a:lnTo>
                    <a:pt x="34440" y="45349"/>
                  </a:lnTo>
                  <a:lnTo>
                    <a:pt x="34379" y="44800"/>
                  </a:lnTo>
                  <a:lnTo>
                    <a:pt x="34318" y="44130"/>
                  </a:lnTo>
                  <a:lnTo>
                    <a:pt x="34318" y="43825"/>
                  </a:lnTo>
                  <a:lnTo>
                    <a:pt x="34196" y="43338"/>
                  </a:lnTo>
                  <a:lnTo>
                    <a:pt x="34135" y="43094"/>
                  </a:lnTo>
                  <a:lnTo>
                    <a:pt x="34074" y="42911"/>
                  </a:lnTo>
                  <a:lnTo>
                    <a:pt x="33891" y="42850"/>
                  </a:lnTo>
                  <a:lnTo>
                    <a:pt x="33769" y="42911"/>
                  </a:lnTo>
                  <a:lnTo>
                    <a:pt x="33647" y="42972"/>
                  </a:lnTo>
                  <a:lnTo>
                    <a:pt x="33647" y="43094"/>
                  </a:lnTo>
                  <a:lnTo>
                    <a:pt x="33586" y="43338"/>
                  </a:lnTo>
                  <a:lnTo>
                    <a:pt x="33647" y="43825"/>
                  </a:lnTo>
                  <a:lnTo>
                    <a:pt x="33647" y="44252"/>
                  </a:lnTo>
                  <a:lnTo>
                    <a:pt x="33647" y="44618"/>
                  </a:lnTo>
                  <a:lnTo>
                    <a:pt x="33647" y="44800"/>
                  </a:lnTo>
                  <a:lnTo>
                    <a:pt x="33586" y="44983"/>
                  </a:lnTo>
                  <a:lnTo>
                    <a:pt x="33525" y="45044"/>
                  </a:lnTo>
                  <a:lnTo>
                    <a:pt x="33464" y="44983"/>
                  </a:lnTo>
                  <a:lnTo>
                    <a:pt x="33403" y="44922"/>
                  </a:lnTo>
                  <a:lnTo>
                    <a:pt x="33281" y="44679"/>
                  </a:lnTo>
                  <a:lnTo>
                    <a:pt x="33281" y="44435"/>
                  </a:lnTo>
                  <a:lnTo>
                    <a:pt x="33220" y="43886"/>
                  </a:lnTo>
                  <a:lnTo>
                    <a:pt x="33099" y="42667"/>
                  </a:lnTo>
                  <a:lnTo>
                    <a:pt x="33099" y="42423"/>
                  </a:lnTo>
                  <a:lnTo>
                    <a:pt x="33038" y="42240"/>
                  </a:lnTo>
                  <a:lnTo>
                    <a:pt x="32794" y="41509"/>
                  </a:lnTo>
                  <a:lnTo>
                    <a:pt x="32550" y="40717"/>
                  </a:lnTo>
                  <a:lnTo>
                    <a:pt x="32489" y="40412"/>
                  </a:lnTo>
                  <a:lnTo>
                    <a:pt x="32489" y="40046"/>
                  </a:lnTo>
                  <a:lnTo>
                    <a:pt x="32489" y="39863"/>
                  </a:lnTo>
                  <a:lnTo>
                    <a:pt x="32550" y="39741"/>
                  </a:lnTo>
                  <a:lnTo>
                    <a:pt x="32672" y="39619"/>
                  </a:lnTo>
                  <a:lnTo>
                    <a:pt x="32794" y="39498"/>
                  </a:lnTo>
                  <a:lnTo>
                    <a:pt x="32916" y="39437"/>
                  </a:lnTo>
                  <a:lnTo>
                    <a:pt x="32916" y="39376"/>
                  </a:lnTo>
                  <a:lnTo>
                    <a:pt x="32916" y="39315"/>
                  </a:lnTo>
                  <a:lnTo>
                    <a:pt x="32794" y="39254"/>
                  </a:lnTo>
                  <a:lnTo>
                    <a:pt x="32672" y="39254"/>
                  </a:lnTo>
                  <a:lnTo>
                    <a:pt x="32489" y="39376"/>
                  </a:lnTo>
                  <a:lnTo>
                    <a:pt x="32123" y="38400"/>
                  </a:lnTo>
                  <a:lnTo>
                    <a:pt x="31697" y="37364"/>
                  </a:lnTo>
                  <a:lnTo>
                    <a:pt x="30721" y="35414"/>
                  </a:lnTo>
                  <a:lnTo>
                    <a:pt x="29807" y="33463"/>
                  </a:lnTo>
                  <a:lnTo>
                    <a:pt x="29380" y="32488"/>
                  </a:lnTo>
                  <a:lnTo>
                    <a:pt x="29015" y="31452"/>
                  </a:lnTo>
                  <a:lnTo>
                    <a:pt x="28710" y="30355"/>
                  </a:lnTo>
                  <a:lnTo>
                    <a:pt x="28466" y="29257"/>
                  </a:lnTo>
                  <a:lnTo>
                    <a:pt x="28161" y="28160"/>
                  </a:lnTo>
                  <a:lnTo>
                    <a:pt x="27796" y="27063"/>
                  </a:lnTo>
                  <a:lnTo>
                    <a:pt x="27064" y="25356"/>
                  </a:lnTo>
                  <a:lnTo>
                    <a:pt x="27064" y="25174"/>
                  </a:lnTo>
                  <a:lnTo>
                    <a:pt x="27064" y="24991"/>
                  </a:lnTo>
                  <a:lnTo>
                    <a:pt x="27125" y="24747"/>
                  </a:lnTo>
                  <a:lnTo>
                    <a:pt x="27247" y="24625"/>
                  </a:lnTo>
                  <a:lnTo>
                    <a:pt x="27369" y="24503"/>
                  </a:lnTo>
                  <a:lnTo>
                    <a:pt x="27552" y="24259"/>
                  </a:lnTo>
                  <a:lnTo>
                    <a:pt x="27674" y="23955"/>
                  </a:lnTo>
                  <a:lnTo>
                    <a:pt x="27796" y="23345"/>
                  </a:lnTo>
                  <a:lnTo>
                    <a:pt x="27857" y="22735"/>
                  </a:lnTo>
                  <a:lnTo>
                    <a:pt x="27857" y="22126"/>
                  </a:lnTo>
                  <a:lnTo>
                    <a:pt x="27735" y="21455"/>
                  </a:lnTo>
                  <a:lnTo>
                    <a:pt x="27613" y="20846"/>
                  </a:lnTo>
                  <a:lnTo>
                    <a:pt x="27491" y="20541"/>
                  </a:lnTo>
                  <a:lnTo>
                    <a:pt x="27430" y="20236"/>
                  </a:lnTo>
                  <a:lnTo>
                    <a:pt x="27491" y="19566"/>
                  </a:lnTo>
                  <a:lnTo>
                    <a:pt x="27369" y="20175"/>
                  </a:lnTo>
                  <a:lnTo>
                    <a:pt x="27369" y="20358"/>
                  </a:lnTo>
                  <a:lnTo>
                    <a:pt x="27430" y="20602"/>
                  </a:lnTo>
                  <a:lnTo>
                    <a:pt x="27491" y="21212"/>
                  </a:lnTo>
                  <a:lnTo>
                    <a:pt x="27552" y="21821"/>
                  </a:lnTo>
                  <a:lnTo>
                    <a:pt x="27613" y="22370"/>
                  </a:lnTo>
                  <a:lnTo>
                    <a:pt x="27552" y="22979"/>
                  </a:lnTo>
                  <a:lnTo>
                    <a:pt x="27430" y="23589"/>
                  </a:lnTo>
                  <a:lnTo>
                    <a:pt x="27369" y="23833"/>
                  </a:lnTo>
                  <a:lnTo>
                    <a:pt x="27186" y="24076"/>
                  </a:lnTo>
                  <a:lnTo>
                    <a:pt x="27064" y="24320"/>
                  </a:lnTo>
                  <a:lnTo>
                    <a:pt x="26820" y="24503"/>
                  </a:lnTo>
                  <a:lnTo>
                    <a:pt x="26637" y="24686"/>
                  </a:lnTo>
                  <a:lnTo>
                    <a:pt x="26394" y="24808"/>
                  </a:lnTo>
                  <a:lnTo>
                    <a:pt x="25845" y="24991"/>
                  </a:lnTo>
                  <a:lnTo>
                    <a:pt x="25297" y="25052"/>
                  </a:lnTo>
                  <a:lnTo>
                    <a:pt x="24016" y="25235"/>
                  </a:lnTo>
                  <a:lnTo>
                    <a:pt x="23468" y="25295"/>
                  </a:lnTo>
                  <a:lnTo>
                    <a:pt x="22797" y="25295"/>
                  </a:lnTo>
                  <a:lnTo>
                    <a:pt x="22676" y="25235"/>
                  </a:lnTo>
                  <a:lnTo>
                    <a:pt x="22493" y="25174"/>
                  </a:lnTo>
                  <a:lnTo>
                    <a:pt x="22249" y="24991"/>
                  </a:lnTo>
                  <a:lnTo>
                    <a:pt x="21639" y="24625"/>
                  </a:lnTo>
                  <a:lnTo>
                    <a:pt x="20359" y="23894"/>
                  </a:lnTo>
                  <a:lnTo>
                    <a:pt x="21883" y="24991"/>
                  </a:lnTo>
                  <a:lnTo>
                    <a:pt x="22249" y="25295"/>
                  </a:lnTo>
                  <a:lnTo>
                    <a:pt x="22432" y="25417"/>
                  </a:lnTo>
                  <a:lnTo>
                    <a:pt x="22676" y="25539"/>
                  </a:lnTo>
                  <a:lnTo>
                    <a:pt x="22797" y="25600"/>
                  </a:lnTo>
                  <a:lnTo>
                    <a:pt x="23346" y="25600"/>
                  </a:lnTo>
                  <a:lnTo>
                    <a:pt x="24260" y="25539"/>
                  </a:lnTo>
                  <a:lnTo>
                    <a:pt x="25175" y="25417"/>
                  </a:lnTo>
                  <a:lnTo>
                    <a:pt x="26028" y="25295"/>
                  </a:lnTo>
                  <a:lnTo>
                    <a:pt x="26455" y="25174"/>
                  </a:lnTo>
                  <a:lnTo>
                    <a:pt x="26820" y="24991"/>
                  </a:lnTo>
                  <a:lnTo>
                    <a:pt x="26698" y="25539"/>
                  </a:lnTo>
                  <a:lnTo>
                    <a:pt x="25845" y="28099"/>
                  </a:lnTo>
                  <a:lnTo>
                    <a:pt x="25784" y="28282"/>
                  </a:lnTo>
                  <a:lnTo>
                    <a:pt x="25723" y="28709"/>
                  </a:lnTo>
                  <a:lnTo>
                    <a:pt x="25784" y="30416"/>
                  </a:lnTo>
                  <a:lnTo>
                    <a:pt x="25784" y="32610"/>
                  </a:lnTo>
                  <a:lnTo>
                    <a:pt x="25784" y="32976"/>
                  </a:lnTo>
                  <a:lnTo>
                    <a:pt x="25723" y="33280"/>
                  </a:lnTo>
                  <a:lnTo>
                    <a:pt x="25723" y="33585"/>
                  </a:lnTo>
                  <a:lnTo>
                    <a:pt x="25723" y="33890"/>
                  </a:lnTo>
                  <a:lnTo>
                    <a:pt x="25845" y="34195"/>
                  </a:lnTo>
                  <a:lnTo>
                    <a:pt x="26028" y="35109"/>
                  </a:lnTo>
                  <a:lnTo>
                    <a:pt x="26333" y="36877"/>
                  </a:lnTo>
                  <a:lnTo>
                    <a:pt x="26455" y="37730"/>
                  </a:lnTo>
                  <a:lnTo>
                    <a:pt x="26516" y="38644"/>
                  </a:lnTo>
                  <a:lnTo>
                    <a:pt x="26516" y="40412"/>
                  </a:lnTo>
                  <a:lnTo>
                    <a:pt x="26455" y="42240"/>
                  </a:lnTo>
                  <a:lnTo>
                    <a:pt x="26394" y="44008"/>
                  </a:lnTo>
                  <a:lnTo>
                    <a:pt x="26272" y="45776"/>
                  </a:lnTo>
                  <a:lnTo>
                    <a:pt x="26028" y="47543"/>
                  </a:lnTo>
                  <a:lnTo>
                    <a:pt x="25784" y="49311"/>
                  </a:lnTo>
                  <a:lnTo>
                    <a:pt x="25479" y="51079"/>
                  </a:lnTo>
                  <a:lnTo>
                    <a:pt x="25053" y="52846"/>
                  </a:lnTo>
                  <a:lnTo>
                    <a:pt x="24565" y="54553"/>
                  </a:lnTo>
                  <a:lnTo>
                    <a:pt x="24382" y="55406"/>
                  </a:lnTo>
                  <a:lnTo>
                    <a:pt x="24260" y="56260"/>
                  </a:lnTo>
                  <a:lnTo>
                    <a:pt x="24260" y="57235"/>
                  </a:lnTo>
                  <a:lnTo>
                    <a:pt x="24321" y="58210"/>
                  </a:lnTo>
                  <a:lnTo>
                    <a:pt x="24504" y="59063"/>
                  </a:lnTo>
                  <a:lnTo>
                    <a:pt x="24687" y="59917"/>
                  </a:lnTo>
                  <a:lnTo>
                    <a:pt x="24931" y="60770"/>
                  </a:lnTo>
                  <a:lnTo>
                    <a:pt x="25053" y="61684"/>
                  </a:lnTo>
                  <a:lnTo>
                    <a:pt x="25114" y="62538"/>
                  </a:lnTo>
                  <a:lnTo>
                    <a:pt x="25114" y="63391"/>
                  </a:lnTo>
                  <a:lnTo>
                    <a:pt x="24992" y="64244"/>
                  </a:lnTo>
                  <a:lnTo>
                    <a:pt x="24870" y="65098"/>
                  </a:lnTo>
                  <a:lnTo>
                    <a:pt x="24565" y="66317"/>
                  </a:lnTo>
                  <a:lnTo>
                    <a:pt x="24260" y="67475"/>
                  </a:lnTo>
                  <a:lnTo>
                    <a:pt x="23529" y="69791"/>
                  </a:lnTo>
                  <a:lnTo>
                    <a:pt x="22493" y="73326"/>
                  </a:lnTo>
                  <a:lnTo>
                    <a:pt x="22127" y="74789"/>
                  </a:lnTo>
                  <a:lnTo>
                    <a:pt x="22066" y="75216"/>
                  </a:lnTo>
                  <a:lnTo>
                    <a:pt x="22005" y="75460"/>
                  </a:lnTo>
                  <a:lnTo>
                    <a:pt x="22066" y="75704"/>
                  </a:lnTo>
                  <a:lnTo>
                    <a:pt x="22127" y="75947"/>
                  </a:lnTo>
                  <a:lnTo>
                    <a:pt x="22249" y="76252"/>
                  </a:lnTo>
                  <a:lnTo>
                    <a:pt x="22493" y="76740"/>
                  </a:lnTo>
                  <a:lnTo>
                    <a:pt x="22858" y="77410"/>
                  </a:lnTo>
                  <a:lnTo>
                    <a:pt x="23346" y="78081"/>
                  </a:lnTo>
                  <a:lnTo>
                    <a:pt x="23590" y="78386"/>
                  </a:lnTo>
                  <a:lnTo>
                    <a:pt x="23834" y="78568"/>
                  </a:lnTo>
                  <a:lnTo>
                    <a:pt x="24260" y="78873"/>
                  </a:lnTo>
                  <a:lnTo>
                    <a:pt x="24321" y="78995"/>
                  </a:lnTo>
                  <a:lnTo>
                    <a:pt x="24321" y="79056"/>
                  </a:lnTo>
                  <a:lnTo>
                    <a:pt x="24260" y="79117"/>
                  </a:lnTo>
                  <a:lnTo>
                    <a:pt x="24199" y="79178"/>
                  </a:lnTo>
                  <a:lnTo>
                    <a:pt x="23956" y="79239"/>
                  </a:lnTo>
                  <a:lnTo>
                    <a:pt x="23773" y="79300"/>
                  </a:lnTo>
                  <a:lnTo>
                    <a:pt x="22919" y="79483"/>
                  </a:lnTo>
                  <a:lnTo>
                    <a:pt x="22493" y="79544"/>
                  </a:lnTo>
                  <a:lnTo>
                    <a:pt x="22066" y="79605"/>
                  </a:lnTo>
                  <a:lnTo>
                    <a:pt x="21700" y="79544"/>
                  </a:lnTo>
                  <a:lnTo>
                    <a:pt x="21578" y="79422"/>
                  </a:lnTo>
                  <a:lnTo>
                    <a:pt x="21578" y="79300"/>
                  </a:lnTo>
                  <a:lnTo>
                    <a:pt x="21517" y="78995"/>
                  </a:lnTo>
                  <a:lnTo>
                    <a:pt x="21456" y="78873"/>
                  </a:lnTo>
                  <a:lnTo>
                    <a:pt x="21335" y="78751"/>
                  </a:lnTo>
                  <a:lnTo>
                    <a:pt x="21213" y="78751"/>
                  </a:lnTo>
                  <a:lnTo>
                    <a:pt x="21213" y="78873"/>
                  </a:lnTo>
                  <a:lnTo>
                    <a:pt x="21274" y="79117"/>
                  </a:lnTo>
                  <a:lnTo>
                    <a:pt x="21335" y="79422"/>
                  </a:lnTo>
                  <a:lnTo>
                    <a:pt x="21335" y="79605"/>
                  </a:lnTo>
                  <a:lnTo>
                    <a:pt x="21335" y="79727"/>
                  </a:lnTo>
                  <a:lnTo>
                    <a:pt x="21213" y="79848"/>
                  </a:lnTo>
                  <a:lnTo>
                    <a:pt x="21030" y="79909"/>
                  </a:lnTo>
                  <a:lnTo>
                    <a:pt x="20725" y="79970"/>
                  </a:lnTo>
                  <a:lnTo>
                    <a:pt x="20359" y="79970"/>
                  </a:lnTo>
                  <a:lnTo>
                    <a:pt x="20176" y="79909"/>
                  </a:lnTo>
                  <a:lnTo>
                    <a:pt x="19994" y="79848"/>
                  </a:lnTo>
                  <a:lnTo>
                    <a:pt x="19872" y="79666"/>
                  </a:lnTo>
                  <a:lnTo>
                    <a:pt x="19750" y="79422"/>
                  </a:lnTo>
                  <a:lnTo>
                    <a:pt x="19628" y="78995"/>
                  </a:lnTo>
                  <a:lnTo>
                    <a:pt x="19628" y="78507"/>
                  </a:lnTo>
                  <a:lnTo>
                    <a:pt x="19628" y="78020"/>
                  </a:lnTo>
                  <a:lnTo>
                    <a:pt x="19628" y="75582"/>
                  </a:lnTo>
                  <a:lnTo>
                    <a:pt x="19750" y="74119"/>
                  </a:lnTo>
                  <a:lnTo>
                    <a:pt x="19872" y="72656"/>
                  </a:lnTo>
                  <a:lnTo>
                    <a:pt x="19994" y="71193"/>
                  </a:lnTo>
                  <a:lnTo>
                    <a:pt x="20115" y="69669"/>
                  </a:lnTo>
                  <a:lnTo>
                    <a:pt x="20115" y="68816"/>
                  </a:lnTo>
                  <a:lnTo>
                    <a:pt x="20055" y="67963"/>
                  </a:lnTo>
                  <a:lnTo>
                    <a:pt x="19994" y="66195"/>
                  </a:lnTo>
                  <a:lnTo>
                    <a:pt x="19933" y="64915"/>
                  </a:lnTo>
                  <a:lnTo>
                    <a:pt x="19994" y="63696"/>
                  </a:lnTo>
                  <a:lnTo>
                    <a:pt x="20055" y="62172"/>
                  </a:lnTo>
                  <a:lnTo>
                    <a:pt x="20176" y="60587"/>
                  </a:lnTo>
                  <a:lnTo>
                    <a:pt x="20237" y="59734"/>
                  </a:lnTo>
                  <a:lnTo>
                    <a:pt x="20298" y="58820"/>
                  </a:lnTo>
                  <a:lnTo>
                    <a:pt x="20298" y="58515"/>
                  </a:lnTo>
                  <a:lnTo>
                    <a:pt x="20237" y="58271"/>
                  </a:lnTo>
                  <a:lnTo>
                    <a:pt x="20115" y="57905"/>
                  </a:lnTo>
                  <a:lnTo>
                    <a:pt x="19994" y="57540"/>
                  </a:lnTo>
                  <a:lnTo>
                    <a:pt x="19872" y="57113"/>
                  </a:lnTo>
                  <a:lnTo>
                    <a:pt x="19872" y="56625"/>
                  </a:lnTo>
                  <a:lnTo>
                    <a:pt x="19994" y="55772"/>
                  </a:lnTo>
                  <a:lnTo>
                    <a:pt x="19994" y="55345"/>
                  </a:lnTo>
                  <a:lnTo>
                    <a:pt x="19994" y="54919"/>
                  </a:lnTo>
                  <a:lnTo>
                    <a:pt x="19933" y="54065"/>
                  </a:lnTo>
                  <a:lnTo>
                    <a:pt x="19750" y="52359"/>
                  </a:lnTo>
                  <a:lnTo>
                    <a:pt x="19689" y="50652"/>
                  </a:lnTo>
                  <a:lnTo>
                    <a:pt x="19689" y="48275"/>
                  </a:lnTo>
                  <a:lnTo>
                    <a:pt x="19689" y="45898"/>
                  </a:lnTo>
                  <a:lnTo>
                    <a:pt x="19628" y="44130"/>
                  </a:lnTo>
                  <a:lnTo>
                    <a:pt x="19628" y="43338"/>
                  </a:lnTo>
                  <a:lnTo>
                    <a:pt x="19628" y="43155"/>
                  </a:lnTo>
                  <a:lnTo>
                    <a:pt x="19628" y="42911"/>
                  </a:lnTo>
                  <a:lnTo>
                    <a:pt x="19872" y="42911"/>
                  </a:lnTo>
                  <a:lnTo>
                    <a:pt x="20237" y="42789"/>
                  </a:lnTo>
                  <a:lnTo>
                    <a:pt x="20542" y="42667"/>
                  </a:lnTo>
                  <a:lnTo>
                    <a:pt x="20786" y="42423"/>
                  </a:lnTo>
                  <a:lnTo>
                    <a:pt x="20969" y="42119"/>
                  </a:lnTo>
                  <a:lnTo>
                    <a:pt x="21030" y="41814"/>
                  </a:lnTo>
                  <a:lnTo>
                    <a:pt x="21030" y="41509"/>
                  </a:lnTo>
                  <a:lnTo>
                    <a:pt x="20847" y="41936"/>
                  </a:lnTo>
                  <a:lnTo>
                    <a:pt x="20725" y="42119"/>
                  </a:lnTo>
                  <a:lnTo>
                    <a:pt x="20542" y="42301"/>
                  </a:lnTo>
                  <a:lnTo>
                    <a:pt x="20359" y="42423"/>
                  </a:lnTo>
                  <a:lnTo>
                    <a:pt x="20115" y="42484"/>
                  </a:lnTo>
                  <a:lnTo>
                    <a:pt x="19567" y="42545"/>
                  </a:lnTo>
                  <a:lnTo>
                    <a:pt x="19018" y="42484"/>
                  </a:lnTo>
                  <a:lnTo>
                    <a:pt x="18774" y="42423"/>
                  </a:lnTo>
                  <a:lnTo>
                    <a:pt x="18592" y="42301"/>
                  </a:lnTo>
                  <a:lnTo>
                    <a:pt x="18409" y="42119"/>
                  </a:lnTo>
                  <a:lnTo>
                    <a:pt x="18287" y="41936"/>
                  </a:lnTo>
                  <a:lnTo>
                    <a:pt x="18104" y="41509"/>
                  </a:lnTo>
                  <a:lnTo>
                    <a:pt x="18104" y="41753"/>
                  </a:lnTo>
                  <a:lnTo>
                    <a:pt x="18104" y="41997"/>
                  </a:lnTo>
                  <a:lnTo>
                    <a:pt x="18226" y="42240"/>
                  </a:lnTo>
                  <a:lnTo>
                    <a:pt x="18348" y="42484"/>
                  </a:lnTo>
                  <a:lnTo>
                    <a:pt x="18592" y="42667"/>
                  </a:lnTo>
                  <a:lnTo>
                    <a:pt x="18896" y="42789"/>
                  </a:lnTo>
                  <a:lnTo>
                    <a:pt x="19201" y="42850"/>
                  </a:lnTo>
                  <a:lnTo>
                    <a:pt x="19323" y="42911"/>
                  </a:lnTo>
                  <a:lnTo>
                    <a:pt x="19445" y="42911"/>
                  </a:lnTo>
                  <a:lnTo>
                    <a:pt x="19445" y="43033"/>
                  </a:lnTo>
                  <a:lnTo>
                    <a:pt x="19445" y="43094"/>
                  </a:lnTo>
                  <a:lnTo>
                    <a:pt x="19384" y="43642"/>
                  </a:lnTo>
                  <a:lnTo>
                    <a:pt x="19384" y="46324"/>
                  </a:lnTo>
                  <a:lnTo>
                    <a:pt x="19384" y="48458"/>
                  </a:lnTo>
                  <a:lnTo>
                    <a:pt x="19384" y="50652"/>
                  </a:lnTo>
                  <a:lnTo>
                    <a:pt x="19323" y="51993"/>
                  </a:lnTo>
                  <a:lnTo>
                    <a:pt x="19201" y="53395"/>
                  </a:lnTo>
                  <a:lnTo>
                    <a:pt x="19079" y="54858"/>
                  </a:lnTo>
                  <a:lnTo>
                    <a:pt x="19079" y="55528"/>
                  </a:lnTo>
                  <a:lnTo>
                    <a:pt x="19079" y="56260"/>
                  </a:lnTo>
                  <a:lnTo>
                    <a:pt x="19140" y="56930"/>
                  </a:lnTo>
                  <a:lnTo>
                    <a:pt x="19018" y="57662"/>
                  </a:lnTo>
                  <a:lnTo>
                    <a:pt x="18835" y="58149"/>
                  </a:lnTo>
                  <a:lnTo>
                    <a:pt x="18774" y="58393"/>
                  </a:lnTo>
                  <a:lnTo>
                    <a:pt x="18714" y="58637"/>
                  </a:lnTo>
                  <a:lnTo>
                    <a:pt x="18714" y="59368"/>
                  </a:lnTo>
                  <a:lnTo>
                    <a:pt x="18835" y="60100"/>
                  </a:lnTo>
                  <a:lnTo>
                    <a:pt x="18896" y="60831"/>
                  </a:lnTo>
                  <a:lnTo>
                    <a:pt x="18957" y="61563"/>
                  </a:lnTo>
                  <a:lnTo>
                    <a:pt x="19018" y="63818"/>
                  </a:lnTo>
                  <a:lnTo>
                    <a:pt x="19079" y="64854"/>
                  </a:lnTo>
                  <a:lnTo>
                    <a:pt x="19079" y="65829"/>
                  </a:lnTo>
                  <a:lnTo>
                    <a:pt x="19018" y="67292"/>
                  </a:lnTo>
                  <a:lnTo>
                    <a:pt x="18896" y="68755"/>
                  </a:lnTo>
                  <a:lnTo>
                    <a:pt x="18957" y="70218"/>
                  </a:lnTo>
                  <a:lnTo>
                    <a:pt x="19079" y="71681"/>
                  </a:lnTo>
                  <a:lnTo>
                    <a:pt x="19262" y="73144"/>
                  </a:lnTo>
                  <a:lnTo>
                    <a:pt x="19384" y="74606"/>
                  </a:lnTo>
                  <a:lnTo>
                    <a:pt x="19384" y="75886"/>
                  </a:lnTo>
                  <a:lnTo>
                    <a:pt x="19384" y="77959"/>
                  </a:lnTo>
                  <a:lnTo>
                    <a:pt x="19384" y="78873"/>
                  </a:lnTo>
                  <a:lnTo>
                    <a:pt x="19384" y="79178"/>
                  </a:lnTo>
                  <a:lnTo>
                    <a:pt x="19323" y="79422"/>
                  </a:lnTo>
                  <a:lnTo>
                    <a:pt x="19140" y="79727"/>
                  </a:lnTo>
                  <a:lnTo>
                    <a:pt x="18957" y="79909"/>
                  </a:lnTo>
                  <a:lnTo>
                    <a:pt x="18653" y="79970"/>
                  </a:lnTo>
                  <a:lnTo>
                    <a:pt x="18348" y="79970"/>
                  </a:lnTo>
                  <a:lnTo>
                    <a:pt x="18043" y="79909"/>
                  </a:lnTo>
                  <a:lnTo>
                    <a:pt x="17799" y="79787"/>
                  </a:lnTo>
                  <a:lnTo>
                    <a:pt x="17738" y="79666"/>
                  </a:lnTo>
                  <a:lnTo>
                    <a:pt x="17677" y="79605"/>
                  </a:lnTo>
                  <a:lnTo>
                    <a:pt x="17738" y="79361"/>
                  </a:lnTo>
                  <a:lnTo>
                    <a:pt x="17799" y="79056"/>
                  </a:lnTo>
                  <a:lnTo>
                    <a:pt x="17860" y="78934"/>
                  </a:lnTo>
                  <a:lnTo>
                    <a:pt x="17921" y="78873"/>
                  </a:lnTo>
                  <a:lnTo>
                    <a:pt x="17860" y="78812"/>
                  </a:lnTo>
                  <a:lnTo>
                    <a:pt x="17799" y="78751"/>
                  </a:lnTo>
                  <a:lnTo>
                    <a:pt x="17677" y="78751"/>
                  </a:lnTo>
                  <a:lnTo>
                    <a:pt x="17616" y="78812"/>
                  </a:lnTo>
                  <a:lnTo>
                    <a:pt x="17555" y="78995"/>
                  </a:lnTo>
                  <a:lnTo>
                    <a:pt x="17555" y="79178"/>
                  </a:lnTo>
                  <a:lnTo>
                    <a:pt x="17494" y="79300"/>
                  </a:lnTo>
                  <a:lnTo>
                    <a:pt x="17434" y="79483"/>
                  </a:lnTo>
                  <a:lnTo>
                    <a:pt x="17312" y="79544"/>
                  </a:lnTo>
                  <a:lnTo>
                    <a:pt x="17129" y="79605"/>
                  </a:lnTo>
                  <a:lnTo>
                    <a:pt x="16824" y="79605"/>
                  </a:lnTo>
                  <a:lnTo>
                    <a:pt x="16458" y="79544"/>
                  </a:lnTo>
                  <a:lnTo>
                    <a:pt x="16032" y="79483"/>
                  </a:lnTo>
                  <a:lnTo>
                    <a:pt x="15361" y="79361"/>
                  </a:lnTo>
                  <a:lnTo>
                    <a:pt x="14995" y="79239"/>
                  </a:lnTo>
                  <a:lnTo>
                    <a:pt x="14813" y="79178"/>
                  </a:lnTo>
                  <a:lnTo>
                    <a:pt x="14752" y="79117"/>
                  </a:lnTo>
                  <a:lnTo>
                    <a:pt x="14691" y="79056"/>
                  </a:lnTo>
                  <a:lnTo>
                    <a:pt x="14691" y="78934"/>
                  </a:lnTo>
                  <a:lnTo>
                    <a:pt x="14813" y="78873"/>
                  </a:lnTo>
                  <a:lnTo>
                    <a:pt x="14995" y="78751"/>
                  </a:lnTo>
                  <a:lnTo>
                    <a:pt x="15483" y="78386"/>
                  </a:lnTo>
                  <a:lnTo>
                    <a:pt x="15910" y="77898"/>
                  </a:lnTo>
                  <a:lnTo>
                    <a:pt x="16214" y="77349"/>
                  </a:lnTo>
                  <a:lnTo>
                    <a:pt x="16519" y="76801"/>
                  </a:lnTo>
                  <a:lnTo>
                    <a:pt x="16824" y="76252"/>
                  </a:lnTo>
                  <a:lnTo>
                    <a:pt x="17007" y="75765"/>
                  </a:lnTo>
                  <a:lnTo>
                    <a:pt x="17007" y="75399"/>
                  </a:lnTo>
                  <a:lnTo>
                    <a:pt x="16946" y="75033"/>
                  </a:lnTo>
                  <a:lnTo>
                    <a:pt x="16763" y="74058"/>
                  </a:lnTo>
                  <a:lnTo>
                    <a:pt x="16519" y="73144"/>
                  </a:lnTo>
                  <a:lnTo>
                    <a:pt x="15910" y="71315"/>
                  </a:lnTo>
                  <a:lnTo>
                    <a:pt x="15239" y="68938"/>
                  </a:lnTo>
                  <a:lnTo>
                    <a:pt x="14813" y="67536"/>
                  </a:lnTo>
                  <a:lnTo>
                    <a:pt x="14386" y="66073"/>
                  </a:lnTo>
                  <a:lnTo>
                    <a:pt x="14081" y="64610"/>
                  </a:lnTo>
                  <a:lnTo>
                    <a:pt x="13959" y="63879"/>
                  </a:lnTo>
                  <a:lnTo>
                    <a:pt x="13898" y="63147"/>
                  </a:lnTo>
                  <a:lnTo>
                    <a:pt x="13959" y="62355"/>
                  </a:lnTo>
                  <a:lnTo>
                    <a:pt x="14020" y="61623"/>
                  </a:lnTo>
                  <a:lnTo>
                    <a:pt x="14142" y="60831"/>
                  </a:lnTo>
                  <a:lnTo>
                    <a:pt x="14325" y="60100"/>
                  </a:lnTo>
                  <a:lnTo>
                    <a:pt x="14630" y="58698"/>
                  </a:lnTo>
                  <a:lnTo>
                    <a:pt x="14752" y="57966"/>
                  </a:lnTo>
                  <a:lnTo>
                    <a:pt x="14813" y="57235"/>
                  </a:lnTo>
                  <a:lnTo>
                    <a:pt x="14752" y="56686"/>
                  </a:lnTo>
                  <a:lnTo>
                    <a:pt x="14752" y="56077"/>
                  </a:lnTo>
                  <a:lnTo>
                    <a:pt x="14508" y="54919"/>
                  </a:lnTo>
                  <a:lnTo>
                    <a:pt x="14264" y="53761"/>
                  </a:lnTo>
                  <a:lnTo>
                    <a:pt x="13959" y="52602"/>
                  </a:lnTo>
                  <a:lnTo>
                    <a:pt x="13593" y="51079"/>
                  </a:lnTo>
                  <a:lnTo>
                    <a:pt x="13289" y="49555"/>
                  </a:lnTo>
                  <a:lnTo>
                    <a:pt x="13045" y="48031"/>
                  </a:lnTo>
                  <a:lnTo>
                    <a:pt x="12862" y="46446"/>
                  </a:lnTo>
                  <a:lnTo>
                    <a:pt x="12618" y="43399"/>
                  </a:lnTo>
                  <a:lnTo>
                    <a:pt x="12557" y="40290"/>
                  </a:lnTo>
                  <a:lnTo>
                    <a:pt x="12557" y="38766"/>
                  </a:lnTo>
                  <a:lnTo>
                    <a:pt x="12557" y="38035"/>
                  </a:lnTo>
                  <a:lnTo>
                    <a:pt x="12679" y="37242"/>
                  </a:lnTo>
                  <a:lnTo>
                    <a:pt x="12862" y="35658"/>
                  </a:lnTo>
                  <a:lnTo>
                    <a:pt x="13167" y="34134"/>
                  </a:lnTo>
                  <a:lnTo>
                    <a:pt x="13228" y="33890"/>
                  </a:lnTo>
                  <a:lnTo>
                    <a:pt x="13228" y="33585"/>
                  </a:lnTo>
                  <a:lnTo>
                    <a:pt x="13167" y="33280"/>
                  </a:lnTo>
                  <a:lnTo>
                    <a:pt x="13045" y="32976"/>
                  </a:lnTo>
                  <a:lnTo>
                    <a:pt x="13045" y="29379"/>
                  </a:lnTo>
                  <a:lnTo>
                    <a:pt x="13045" y="28587"/>
                  </a:lnTo>
                  <a:lnTo>
                    <a:pt x="12984" y="28343"/>
                  </a:lnTo>
                  <a:lnTo>
                    <a:pt x="12923" y="28038"/>
                  </a:lnTo>
                  <a:lnTo>
                    <a:pt x="12801" y="27673"/>
                  </a:lnTo>
                  <a:lnTo>
                    <a:pt x="12496" y="26576"/>
                  </a:lnTo>
                  <a:lnTo>
                    <a:pt x="12192" y="25600"/>
                  </a:lnTo>
                  <a:lnTo>
                    <a:pt x="12192" y="25235"/>
                  </a:lnTo>
                  <a:lnTo>
                    <a:pt x="12131" y="24930"/>
                  </a:lnTo>
                  <a:lnTo>
                    <a:pt x="12496" y="25113"/>
                  </a:lnTo>
                  <a:lnTo>
                    <a:pt x="12923" y="25235"/>
                  </a:lnTo>
                  <a:lnTo>
                    <a:pt x="13776" y="25417"/>
                  </a:lnTo>
                  <a:lnTo>
                    <a:pt x="14691" y="25539"/>
                  </a:lnTo>
                  <a:lnTo>
                    <a:pt x="15666" y="25600"/>
                  </a:lnTo>
                  <a:lnTo>
                    <a:pt x="16214" y="25600"/>
                  </a:lnTo>
                  <a:lnTo>
                    <a:pt x="16397" y="25539"/>
                  </a:lnTo>
                  <a:lnTo>
                    <a:pt x="16519" y="25478"/>
                  </a:lnTo>
                  <a:lnTo>
                    <a:pt x="16702" y="25356"/>
                  </a:lnTo>
                  <a:lnTo>
                    <a:pt x="17068" y="25052"/>
                  </a:lnTo>
                  <a:lnTo>
                    <a:pt x="18653" y="23894"/>
                  </a:lnTo>
                  <a:lnTo>
                    <a:pt x="18653" y="23894"/>
                  </a:lnTo>
                  <a:lnTo>
                    <a:pt x="16519" y="25113"/>
                  </a:lnTo>
                  <a:lnTo>
                    <a:pt x="16397" y="25235"/>
                  </a:lnTo>
                  <a:lnTo>
                    <a:pt x="16275" y="25295"/>
                  </a:lnTo>
                  <a:lnTo>
                    <a:pt x="15971" y="25295"/>
                  </a:lnTo>
                  <a:lnTo>
                    <a:pt x="15361" y="25235"/>
                  </a:lnTo>
                  <a:lnTo>
                    <a:pt x="14081" y="25113"/>
                  </a:lnTo>
                  <a:lnTo>
                    <a:pt x="13532" y="25052"/>
                  </a:lnTo>
                  <a:lnTo>
                    <a:pt x="12923" y="24930"/>
                  </a:lnTo>
                  <a:lnTo>
                    <a:pt x="12435" y="24686"/>
                  </a:lnTo>
                  <a:lnTo>
                    <a:pt x="12192" y="24503"/>
                  </a:lnTo>
                  <a:lnTo>
                    <a:pt x="11948" y="24320"/>
                  </a:lnTo>
                  <a:lnTo>
                    <a:pt x="11826" y="24076"/>
                  </a:lnTo>
                  <a:lnTo>
                    <a:pt x="11704" y="23833"/>
                  </a:lnTo>
                  <a:lnTo>
                    <a:pt x="11521" y="23284"/>
                  </a:lnTo>
                  <a:lnTo>
                    <a:pt x="11460" y="22735"/>
                  </a:lnTo>
                  <a:lnTo>
                    <a:pt x="11460" y="22126"/>
                  </a:lnTo>
                  <a:lnTo>
                    <a:pt x="11521" y="21455"/>
                  </a:lnTo>
                  <a:lnTo>
                    <a:pt x="11582" y="20785"/>
                  </a:lnTo>
                  <a:lnTo>
                    <a:pt x="11643" y="20541"/>
                  </a:lnTo>
                  <a:lnTo>
                    <a:pt x="11704" y="20297"/>
                  </a:lnTo>
                  <a:lnTo>
                    <a:pt x="11521" y="19566"/>
                  </a:lnTo>
                  <a:lnTo>
                    <a:pt x="11582" y="20114"/>
                  </a:lnTo>
                  <a:lnTo>
                    <a:pt x="11582" y="20419"/>
                  </a:lnTo>
                  <a:lnTo>
                    <a:pt x="11460" y="20724"/>
                  </a:lnTo>
                  <a:lnTo>
                    <a:pt x="11338" y="21212"/>
                  </a:lnTo>
                  <a:lnTo>
                    <a:pt x="11216" y="21760"/>
                  </a:lnTo>
                  <a:lnTo>
                    <a:pt x="11216" y="22309"/>
                  </a:lnTo>
                  <a:lnTo>
                    <a:pt x="11216" y="22918"/>
                  </a:lnTo>
                  <a:lnTo>
                    <a:pt x="11277" y="23467"/>
                  </a:lnTo>
                  <a:lnTo>
                    <a:pt x="11399" y="24015"/>
                  </a:lnTo>
                  <a:lnTo>
                    <a:pt x="11643" y="24442"/>
                  </a:lnTo>
                  <a:lnTo>
                    <a:pt x="11765" y="24564"/>
                  </a:lnTo>
                  <a:lnTo>
                    <a:pt x="11826" y="24747"/>
                  </a:lnTo>
                  <a:lnTo>
                    <a:pt x="11887" y="24991"/>
                  </a:lnTo>
                  <a:lnTo>
                    <a:pt x="11887" y="25235"/>
                  </a:lnTo>
                  <a:lnTo>
                    <a:pt x="11887" y="25478"/>
                  </a:lnTo>
                  <a:lnTo>
                    <a:pt x="11765" y="25722"/>
                  </a:lnTo>
                  <a:lnTo>
                    <a:pt x="11460" y="26515"/>
                  </a:lnTo>
                  <a:lnTo>
                    <a:pt x="11033" y="27612"/>
                  </a:lnTo>
                  <a:lnTo>
                    <a:pt x="10729" y="28648"/>
                  </a:lnTo>
                  <a:lnTo>
                    <a:pt x="10485" y="29745"/>
                  </a:lnTo>
                  <a:lnTo>
                    <a:pt x="10241" y="30842"/>
                  </a:lnTo>
                  <a:lnTo>
                    <a:pt x="9875" y="31939"/>
                  </a:lnTo>
                  <a:lnTo>
                    <a:pt x="9449" y="33037"/>
                  </a:lnTo>
                  <a:lnTo>
                    <a:pt x="8961" y="34134"/>
                  </a:lnTo>
                  <a:lnTo>
                    <a:pt x="8412" y="35170"/>
                  </a:lnTo>
                  <a:lnTo>
                    <a:pt x="7437" y="37242"/>
                  </a:lnTo>
                  <a:lnTo>
                    <a:pt x="6950" y="38278"/>
                  </a:lnTo>
                  <a:lnTo>
                    <a:pt x="6523" y="39376"/>
                  </a:lnTo>
                  <a:lnTo>
                    <a:pt x="6340" y="39254"/>
                  </a:lnTo>
                  <a:lnTo>
                    <a:pt x="6157" y="39254"/>
                  </a:lnTo>
                  <a:lnTo>
                    <a:pt x="6157" y="39315"/>
                  </a:lnTo>
                  <a:lnTo>
                    <a:pt x="6096" y="39376"/>
                  </a:lnTo>
                  <a:lnTo>
                    <a:pt x="6157" y="39437"/>
                  </a:lnTo>
                  <a:lnTo>
                    <a:pt x="6157" y="39498"/>
                  </a:lnTo>
                  <a:lnTo>
                    <a:pt x="6279" y="39498"/>
                  </a:lnTo>
                  <a:lnTo>
                    <a:pt x="6462" y="39619"/>
                  </a:lnTo>
                  <a:lnTo>
                    <a:pt x="6523" y="39802"/>
                  </a:lnTo>
                  <a:lnTo>
                    <a:pt x="6584" y="39985"/>
                  </a:lnTo>
                  <a:lnTo>
                    <a:pt x="6584" y="40229"/>
                  </a:lnTo>
                  <a:lnTo>
                    <a:pt x="6523" y="40717"/>
                  </a:lnTo>
                  <a:lnTo>
                    <a:pt x="6401" y="41204"/>
                  </a:lnTo>
                  <a:lnTo>
                    <a:pt x="6035" y="42119"/>
                  </a:lnTo>
                  <a:lnTo>
                    <a:pt x="5974" y="42301"/>
                  </a:lnTo>
                  <a:lnTo>
                    <a:pt x="5913" y="42545"/>
                  </a:lnTo>
                  <a:lnTo>
                    <a:pt x="5791" y="43886"/>
                  </a:lnTo>
                  <a:lnTo>
                    <a:pt x="5791" y="44496"/>
                  </a:lnTo>
                  <a:lnTo>
                    <a:pt x="5730" y="44800"/>
                  </a:lnTo>
                  <a:lnTo>
                    <a:pt x="5669" y="44922"/>
                  </a:lnTo>
                  <a:lnTo>
                    <a:pt x="5609" y="45044"/>
                  </a:lnTo>
                  <a:lnTo>
                    <a:pt x="5487" y="45044"/>
                  </a:lnTo>
                  <a:lnTo>
                    <a:pt x="5426" y="44983"/>
                  </a:lnTo>
                  <a:lnTo>
                    <a:pt x="5365" y="44800"/>
                  </a:lnTo>
                  <a:lnTo>
                    <a:pt x="5365" y="44374"/>
                  </a:lnTo>
                  <a:lnTo>
                    <a:pt x="5426" y="43764"/>
                  </a:lnTo>
                  <a:lnTo>
                    <a:pt x="5426" y="43459"/>
                  </a:lnTo>
                  <a:lnTo>
                    <a:pt x="5426" y="43216"/>
                  </a:lnTo>
                  <a:lnTo>
                    <a:pt x="5365" y="43033"/>
                  </a:lnTo>
                  <a:lnTo>
                    <a:pt x="5243" y="42911"/>
                  </a:lnTo>
                  <a:lnTo>
                    <a:pt x="5121" y="42850"/>
                  </a:lnTo>
                  <a:lnTo>
                    <a:pt x="4938" y="42972"/>
                  </a:lnTo>
                  <a:lnTo>
                    <a:pt x="4816" y="43216"/>
                  </a:lnTo>
                  <a:lnTo>
                    <a:pt x="4755" y="43459"/>
                  </a:lnTo>
                  <a:lnTo>
                    <a:pt x="4694" y="43947"/>
                  </a:lnTo>
                  <a:lnTo>
                    <a:pt x="4633" y="44800"/>
                  </a:lnTo>
                  <a:lnTo>
                    <a:pt x="4572" y="45349"/>
                  </a:lnTo>
                  <a:lnTo>
                    <a:pt x="4450" y="45593"/>
                  </a:lnTo>
                  <a:lnTo>
                    <a:pt x="4389" y="45654"/>
                  </a:lnTo>
                  <a:lnTo>
                    <a:pt x="4268" y="45532"/>
                  </a:lnTo>
                  <a:lnTo>
                    <a:pt x="4207" y="45349"/>
                  </a:lnTo>
                  <a:lnTo>
                    <a:pt x="4207" y="45105"/>
                  </a:lnTo>
                  <a:lnTo>
                    <a:pt x="4268" y="44374"/>
                  </a:lnTo>
                  <a:lnTo>
                    <a:pt x="4268" y="43825"/>
                  </a:lnTo>
                  <a:lnTo>
                    <a:pt x="4329" y="43277"/>
                  </a:lnTo>
                  <a:lnTo>
                    <a:pt x="4268" y="43094"/>
                  </a:lnTo>
                  <a:lnTo>
                    <a:pt x="4207" y="42972"/>
                  </a:lnTo>
                  <a:lnTo>
                    <a:pt x="4146" y="42911"/>
                  </a:lnTo>
                  <a:lnTo>
                    <a:pt x="4085" y="42911"/>
                  </a:lnTo>
                  <a:lnTo>
                    <a:pt x="3963" y="42972"/>
                  </a:lnTo>
                  <a:lnTo>
                    <a:pt x="3841" y="43155"/>
                  </a:lnTo>
                  <a:lnTo>
                    <a:pt x="3658" y="43642"/>
                  </a:lnTo>
                  <a:lnTo>
                    <a:pt x="3231" y="44861"/>
                  </a:lnTo>
                  <a:lnTo>
                    <a:pt x="2988" y="45349"/>
                  </a:lnTo>
                  <a:lnTo>
                    <a:pt x="2866" y="45593"/>
                  </a:lnTo>
                  <a:lnTo>
                    <a:pt x="2744" y="45654"/>
                  </a:lnTo>
                  <a:lnTo>
                    <a:pt x="2683" y="45715"/>
                  </a:lnTo>
                  <a:lnTo>
                    <a:pt x="2622" y="45654"/>
                  </a:lnTo>
                  <a:lnTo>
                    <a:pt x="2561" y="45593"/>
                  </a:lnTo>
                  <a:lnTo>
                    <a:pt x="2561" y="45410"/>
                  </a:lnTo>
                  <a:lnTo>
                    <a:pt x="2561" y="45105"/>
                  </a:lnTo>
                  <a:lnTo>
                    <a:pt x="2683" y="44739"/>
                  </a:lnTo>
                  <a:lnTo>
                    <a:pt x="2927" y="44069"/>
                  </a:lnTo>
                  <a:lnTo>
                    <a:pt x="3048" y="43703"/>
                  </a:lnTo>
                  <a:lnTo>
                    <a:pt x="3292" y="43094"/>
                  </a:lnTo>
                  <a:lnTo>
                    <a:pt x="3292" y="42728"/>
                  </a:lnTo>
                  <a:lnTo>
                    <a:pt x="3292" y="42606"/>
                  </a:lnTo>
                  <a:lnTo>
                    <a:pt x="3170" y="42484"/>
                  </a:lnTo>
                  <a:lnTo>
                    <a:pt x="3109" y="42484"/>
                  </a:lnTo>
                  <a:lnTo>
                    <a:pt x="2988" y="42545"/>
                  </a:lnTo>
                  <a:lnTo>
                    <a:pt x="2805" y="42728"/>
                  </a:lnTo>
                  <a:lnTo>
                    <a:pt x="2378" y="43216"/>
                  </a:lnTo>
                  <a:lnTo>
                    <a:pt x="2012" y="43703"/>
                  </a:lnTo>
                  <a:lnTo>
                    <a:pt x="1708" y="44191"/>
                  </a:lnTo>
                  <a:lnTo>
                    <a:pt x="1525" y="44435"/>
                  </a:lnTo>
                  <a:lnTo>
                    <a:pt x="1403" y="44496"/>
                  </a:lnTo>
                  <a:lnTo>
                    <a:pt x="1281" y="44557"/>
                  </a:lnTo>
                  <a:lnTo>
                    <a:pt x="1159" y="44557"/>
                  </a:lnTo>
                  <a:lnTo>
                    <a:pt x="1098" y="44496"/>
                  </a:lnTo>
                  <a:lnTo>
                    <a:pt x="1098" y="44374"/>
                  </a:lnTo>
                  <a:lnTo>
                    <a:pt x="1159" y="44252"/>
                  </a:lnTo>
                  <a:lnTo>
                    <a:pt x="1281" y="43947"/>
                  </a:lnTo>
                  <a:lnTo>
                    <a:pt x="1403" y="43825"/>
                  </a:lnTo>
                  <a:lnTo>
                    <a:pt x="1951" y="42789"/>
                  </a:lnTo>
                  <a:lnTo>
                    <a:pt x="2317" y="42119"/>
                  </a:lnTo>
                  <a:lnTo>
                    <a:pt x="2500" y="41753"/>
                  </a:lnTo>
                  <a:lnTo>
                    <a:pt x="2622" y="41387"/>
                  </a:lnTo>
                  <a:lnTo>
                    <a:pt x="2683" y="41204"/>
                  </a:lnTo>
                  <a:lnTo>
                    <a:pt x="2622" y="41082"/>
                  </a:lnTo>
                  <a:lnTo>
                    <a:pt x="2561" y="41021"/>
                  </a:lnTo>
                  <a:lnTo>
                    <a:pt x="2378" y="40960"/>
                  </a:lnTo>
                  <a:lnTo>
                    <a:pt x="2134" y="41082"/>
                  </a:lnTo>
                  <a:lnTo>
                    <a:pt x="1890" y="41326"/>
                  </a:lnTo>
                  <a:lnTo>
                    <a:pt x="1647" y="41570"/>
                  </a:lnTo>
                  <a:lnTo>
                    <a:pt x="1403" y="41753"/>
                  </a:lnTo>
                  <a:lnTo>
                    <a:pt x="976" y="41936"/>
                  </a:lnTo>
                  <a:lnTo>
                    <a:pt x="732" y="41997"/>
                  </a:lnTo>
                  <a:lnTo>
                    <a:pt x="488" y="41997"/>
                  </a:lnTo>
                  <a:lnTo>
                    <a:pt x="306" y="41936"/>
                  </a:lnTo>
                  <a:lnTo>
                    <a:pt x="245" y="41875"/>
                  </a:lnTo>
                  <a:lnTo>
                    <a:pt x="306" y="41814"/>
                  </a:lnTo>
                  <a:lnTo>
                    <a:pt x="367" y="41692"/>
                  </a:lnTo>
                  <a:lnTo>
                    <a:pt x="793" y="41326"/>
                  </a:lnTo>
                  <a:lnTo>
                    <a:pt x="1342" y="40778"/>
                  </a:lnTo>
                  <a:lnTo>
                    <a:pt x="1829" y="40168"/>
                  </a:lnTo>
                  <a:lnTo>
                    <a:pt x="2317" y="39619"/>
                  </a:lnTo>
                  <a:lnTo>
                    <a:pt x="2866" y="39071"/>
                  </a:lnTo>
                  <a:lnTo>
                    <a:pt x="3170" y="38888"/>
                  </a:lnTo>
                  <a:lnTo>
                    <a:pt x="3414" y="38705"/>
                  </a:lnTo>
                  <a:lnTo>
                    <a:pt x="4085" y="38705"/>
                  </a:lnTo>
                  <a:lnTo>
                    <a:pt x="4511" y="38827"/>
                  </a:lnTo>
                  <a:lnTo>
                    <a:pt x="4633" y="38827"/>
                  </a:lnTo>
                  <a:lnTo>
                    <a:pt x="4755" y="38888"/>
                  </a:lnTo>
                  <a:lnTo>
                    <a:pt x="4877" y="38888"/>
                  </a:lnTo>
                  <a:lnTo>
                    <a:pt x="4877" y="38827"/>
                  </a:lnTo>
                  <a:lnTo>
                    <a:pt x="4816" y="38705"/>
                  </a:lnTo>
                  <a:lnTo>
                    <a:pt x="4755" y="38644"/>
                  </a:lnTo>
                  <a:lnTo>
                    <a:pt x="4511" y="38522"/>
                  </a:lnTo>
                  <a:lnTo>
                    <a:pt x="4207" y="38461"/>
                  </a:lnTo>
                  <a:lnTo>
                    <a:pt x="4633" y="37608"/>
                  </a:lnTo>
                  <a:lnTo>
                    <a:pt x="4877" y="36755"/>
                  </a:lnTo>
                  <a:lnTo>
                    <a:pt x="5121" y="35840"/>
                  </a:lnTo>
                  <a:lnTo>
                    <a:pt x="5304" y="34987"/>
                  </a:lnTo>
                  <a:lnTo>
                    <a:pt x="5426" y="33768"/>
                  </a:lnTo>
                  <a:lnTo>
                    <a:pt x="5609" y="32549"/>
                  </a:lnTo>
                  <a:lnTo>
                    <a:pt x="5852" y="31635"/>
                  </a:lnTo>
                  <a:lnTo>
                    <a:pt x="6096" y="30781"/>
                  </a:lnTo>
                  <a:lnTo>
                    <a:pt x="6462" y="29928"/>
                  </a:lnTo>
                  <a:lnTo>
                    <a:pt x="6828" y="29075"/>
                  </a:lnTo>
                  <a:lnTo>
                    <a:pt x="6950" y="28709"/>
                  </a:lnTo>
                  <a:lnTo>
                    <a:pt x="7132" y="28465"/>
                  </a:lnTo>
                  <a:lnTo>
                    <a:pt x="7376" y="28099"/>
                  </a:lnTo>
                  <a:lnTo>
                    <a:pt x="7559" y="27673"/>
                  </a:lnTo>
                  <a:lnTo>
                    <a:pt x="7681" y="27368"/>
                  </a:lnTo>
                  <a:lnTo>
                    <a:pt x="7681" y="27063"/>
                  </a:lnTo>
                  <a:lnTo>
                    <a:pt x="7742" y="26149"/>
                  </a:lnTo>
                  <a:lnTo>
                    <a:pt x="7803" y="25235"/>
                  </a:lnTo>
                  <a:lnTo>
                    <a:pt x="7925" y="24259"/>
                  </a:lnTo>
                  <a:lnTo>
                    <a:pt x="8169" y="22370"/>
                  </a:lnTo>
                  <a:lnTo>
                    <a:pt x="8351" y="21455"/>
                  </a:lnTo>
                  <a:lnTo>
                    <a:pt x="8412" y="21151"/>
                  </a:lnTo>
                  <a:lnTo>
                    <a:pt x="8412" y="20846"/>
                  </a:lnTo>
                  <a:lnTo>
                    <a:pt x="8351" y="19932"/>
                  </a:lnTo>
                  <a:lnTo>
                    <a:pt x="8351" y="19017"/>
                  </a:lnTo>
                  <a:lnTo>
                    <a:pt x="8412" y="18164"/>
                  </a:lnTo>
                  <a:lnTo>
                    <a:pt x="8534" y="17737"/>
                  </a:lnTo>
                  <a:lnTo>
                    <a:pt x="8656" y="17311"/>
                  </a:lnTo>
                  <a:lnTo>
                    <a:pt x="9022" y="16457"/>
                  </a:lnTo>
                  <a:lnTo>
                    <a:pt x="9510" y="15726"/>
                  </a:lnTo>
                  <a:lnTo>
                    <a:pt x="9753" y="15360"/>
                  </a:lnTo>
                  <a:lnTo>
                    <a:pt x="9997" y="15055"/>
                  </a:lnTo>
                  <a:lnTo>
                    <a:pt x="10302" y="14812"/>
                  </a:lnTo>
                  <a:lnTo>
                    <a:pt x="10668" y="14629"/>
                  </a:lnTo>
                  <a:lnTo>
                    <a:pt x="11094" y="14446"/>
                  </a:lnTo>
                  <a:lnTo>
                    <a:pt x="11521" y="14324"/>
                  </a:lnTo>
                  <a:lnTo>
                    <a:pt x="12374" y="14202"/>
                  </a:lnTo>
                  <a:lnTo>
                    <a:pt x="13411" y="14080"/>
                  </a:lnTo>
                  <a:lnTo>
                    <a:pt x="14447" y="14080"/>
                  </a:lnTo>
                  <a:lnTo>
                    <a:pt x="16519" y="14141"/>
                  </a:lnTo>
                  <a:lnTo>
                    <a:pt x="14691" y="13836"/>
                  </a:lnTo>
                  <a:lnTo>
                    <a:pt x="15727" y="13166"/>
                  </a:lnTo>
                  <a:lnTo>
                    <a:pt x="16336" y="12739"/>
                  </a:lnTo>
                  <a:lnTo>
                    <a:pt x="16641" y="12617"/>
                  </a:lnTo>
                  <a:lnTo>
                    <a:pt x="16885" y="12434"/>
                  </a:lnTo>
                  <a:lnTo>
                    <a:pt x="16946" y="12313"/>
                  </a:lnTo>
                  <a:lnTo>
                    <a:pt x="17007" y="12191"/>
                  </a:lnTo>
                  <a:lnTo>
                    <a:pt x="17190" y="10118"/>
                  </a:lnTo>
                  <a:lnTo>
                    <a:pt x="17738" y="10484"/>
                  </a:lnTo>
                  <a:lnTo>
                    <a:pt x="18348" y="10789"/>
                  </a:lnTo>
                  <a:lnTo>
                    <a:pt x="18896" y="11032"/>
                  </a:lnTo>
                  <a:lnTo>
                    <a:pt x="19201" y="11093"/>
                  </a:lnTo>
                  <a:lnTo>
                    <a:pt x="19506" y="11154"/>
                  </a:lnTo>
                  <a:lnTo>
                    <a:pt x="19811" y="11093"/>
                  </a:lnTo>
                  <a:lnTo>
                    <a:pt x="20115" y="11032"/>
                  </a:lnTo>
                  <a:lnTo>
                    <a:pt x="20664" y="10789"/>
                  </a:lnTo>
                  <a:lnTo>
                    <a:pt x="21274" y="10484"/>
                  </a:lnTo>
                  <a:lnTo>
                    <a:pt x="21883" y="10118"/>
                  </a:lnTo>
                  <a:close/>
                  <a:moveTo>
                    <a:pt x="19445" y="0"/>
                  </a:moveTo>
                  <a:lnTo>
                    <a:pt x="18957" y="61"/>
                  </a:lnTo>
                  <a:lnTo>
                    <a:pt x="18287" y="183"/>
                  </a:lnTo>
                  <a:lnTo>
                    <a:pt x="17677" y="366"/>
                  </a:lnTo>
                  <a:lnTo>
                    <a:pt x="17068" y="670"/>
                  </a:lnTo>
                  <a:lnTo>
                    <a:pt x="16824" y="853"/>
                  </a:lnTo>
                  <a:lnTo>
                    <a:pt x="16580" y="1097"/>
                  </a:lnTo>
                  <a:lnTo>
                    <a:pt x="16336" y="1402"/>
                  </a:lnTo>
                  <a:lnTo>
                    <a:pt x="16153" y="1646"/>
                  </a:lnTo>
                  <a:lnTo>
                    <a:pt x="15788" y="2316"/>
                  </a:lnTo>
                  <a:lnTo>
                    <a:pt x="15605" y="2987"/>
                  </a:lnTo>
                  <a:lnTo>
                    <a:pt x="15483" y="3657"/>
                  </a:lnTo>
                  <a:lnTo>
                    <a:pt x="15422" y="4389"/>
                  </a:lnTo>
                  <a:lnTo>
                    <a:pt x="15422" y="5059"/>
                  </a:lnTo>
                  <a:lnTo>
                    <a:pt x="15422" y="5730"/>
                  </a:lnTo>
                  <a:lnTo>
                    <a:pt x="15544" y="6400"/>
                  </a:lnTo>
                  <a:lnTo>
                    <a:pt x="15666" y="7132"/>
                  </a:lnTo>
                  <a:lnTo>
                    <a:pt x="15849" y="7802"/>
                  </a:lnTo>
                  <a:lnTo>
                    <a:pt x="16275" y="9082"/>
                  </a:lnTo>
                  <a:lnTo>
                    <a:pt x="16397" y="9387"/>
                  </a:lnTo>
                  <a:lnTo>
                    <a:pt x="16580" y="9631"/>
                  </a:lnTo>
                  <a:lnTo>
                    <a:pt x="16824" y="9874"/>
                  </a:lnTo>
                  <a:lnTo>
                    <a:pt x="16946" y="9996"/>
                  </a:lnTo>
                  <a:lnTo>
                    <a:pt x="16946" y="10179"/>
                  </a:lnTo>
                  <a:lnTo>
                    <a:pt x="16946" y="10362"/>
                  </a:lnTo>
                  <a:lnTo>
                    <a:pt x="16763" y="11886"/>
                  </a:lnTo>
                  <a:lnTo>
                    <a:pt x="16763" y="12069"/>
                  </a:lnTo>
                  <a:lnTo>
                    <a:pt x="16702" y="12252"/>
                  </a:lnTo>
                  <a:lnTo>
                    <a:pt x="16641" y="12313"/>
                  </a:lnTo>
                  <a:lnTo>
                    <a:pt x="16458" y="12373"/>
                  </a:lnTo>
                  <a:lnTo>
                    <a:pt x="16093" y="12617"/>
                  </a:lnTo>
                  <a:lnTo>
                    <a:pt x="15422" y="13044"/>
                  </a:lnTo>
                  <a:lnTo>
                    <a:pt x="14752" y="13471"/>
                  </a:lnTo>
                  <a:lnTo>
                    <a:pt x="14508" y="13653"/>
                  </a:lnTo>
                  <a:lnTo>
                    <a:pt x="14325" y="13775"/>
                  </a:lnTo>
                  <a:lnTo>
                    <a:pt x="13350" y="13775"/>
                  </a:lnTo>
                  <a:lnTo>
                    <a:pt x="12496" y="13836"/>
                  </a:lnTo>
                  <a:lnTo>
                    <a:pt x="11765" y="13958"/>
                  </a:lnTo>
                  <a:lnTo>
                    <a:pt x="11033" y="14141"/>
                  </a:lnTo>
                  <a:lnTo>
                    <a:pt x="10668" y="14263"/>
                  </a:lnTo>
                  <a:lnTo>
                    <a:pt x="10363" y="14385"/>
                  </a:lnTo>
                  <a:lnTo>
                    <a:pt x="9997" y="14629"/>
                  </a:lnTo>
                  <a:lnTo>
                    <a:pt x="9753" y="14812"/>
                  </a:lnTo>
                  <a:lnTo>
                    <a:pt x="9510" y="15116"/>
                  </a:lnTo>
                  <a:lnTo>
                    <a:pt x="9266" y="15421"/>
                  </a:lnTo>
                  <a:lnTo>
                    <a:pt x="8900" y="16031"/>
                  </a:lnTo>
                  <a:lnTo>
                    <a:pt x="8534" y="16701"/>
                  </a:lnTo>
                  <a:lnTo>
                    <a:pt x="8230" y="17372"/>
                  </a:lnTo>
                  <a:lnTo>
                    <a:pt x="8108" y="17737"/>
                  </a:lnTo>
                  <a:lnTo>
                    <a:pt x="8047" y="18103"/>
                  </a:lnTo>
                  <a:lnTo>
                    <a:pt x="7986" y="18895"/>
                  </a:lnTo>
                  <a:lnTo>
                    <a:pt x="7986" y="19688"/>
                  </a:lnTo>
                  <a:lnTo>
                    <a:pt x="8047" y="20480"/>
                  </a:lnTo>
                  <a:lnTo>
                    <a:pt x="8047" y="20846"/>
                  </a:lnTo>
                  <a:lnTo>
                    <a:pt x="8047" y="21212"/>
                  </a:lnTo>
                  <a:lnTo>
                    <a:pt x="7864" y="22004"/>
                  </a:lnTo>
                  <a:lnTo>
                    <a:pt x="7620" y="23589"/>
                  </a:lnTo>
                  <a:lnTo>
                    <a:pt x="7376" y="25174"/>
                  </a:lnTo>
                  <a:lnTo>
                    <a:pt x="7315" y="26758"/>
                  </a:lnTo>
                  <a:lnTo>
                    <a:pt x="7254" y="27124"/>
                  </a:lnTo>
                  <a:lnTo>
                    <a:pt x="7193" y="27490"/>
                  </a:lnTo>
                  <a:lnTo>
                    <a:pt x="7132" y="27856"/>
                  </a:lnTo>
                  <a:lnTo>
                    <a:pt x="6950" y="28160"/>
                  </a:lnTo>
                  <a:lnTo>
                    <a:pt x="6706" y="28526"/>
                  </a:lnTo>
                  <a:lnTo>
                    <a:pt x="6523" y="28892"/>
                  </a:lnTo>
                  <a:lnTo>
                    <a:pt x="5974" y="30172"/>
                  </a:lnTo>
                  <a:lnTo>
                    <a:pt x="5609" y="31452"/>
                  </a:lnTo>
                  <a:lnTo>
                    <a:pt x="5304" y="32732"/>
                  </a:lnTo>
                  <a:lnTo>
                    <a:pt x="5121" y="34073"/>
                  </a:lnTo>
                  <a:lnTo>
                    <a:pt x="4938" y="35536"/>
                  </a:lnTo>
                  <a:lnTo>
                    <a:pt x="4755" y="36267"/>
                  </a:lnTo>
                  <a:lnTo>
                    <a:pt x="4572" y="36998"/>
                  </a:lnTo>
                  <a:lnTo>
                    <a:pt x="4329" y="37669"/>
                  </a:lnTo>
                  <a:lnTo>
                    <a:pt x="4207" y="38035"/>
                  </a:lnTo>
                  <a:lnTo>
                    <a:pt x="4146" y="38218"/>
                  </a:lnTo>
                  <a:lnTo>
                    <a:pt x="4024" y="38400"/>
                  </a:lnTo>
                  <a:lnTo>
                    <a:pt x="3963" y="38461"/>
                  </a:lnTo>
                  <a:lnTo>
                    <a:pt x="3475" y="38461"/>
                  </a:lnTo>
                  <a:lnTo>
                    <a:pt x="3109" y="38583"/>
                  </a:lnTo>
                  <a:lnTo>
                    <a:pt x="2805" y="38766"/>
                  </a:lnTo>
                  <a:lnTo>
                    <a:pt x="2256" y="39315"/>
                  </a:lnTo>
                  <a:lnTo>
                    <a:pt x="1768" y="39863"/>
                  </a:lnTo>
                  <a:lnTo>
                    <a:pt x="1342" y="40412"/>
                  </a:lnTo>
                  <a:lnTo>
                    <a:pt x="854" y="41021"/>
                  </a:lnTo>
                  <a:lnTo>
                    <a:pt x="306" y="41387"/>
                  </a:lnTo>
                  <a:lnTo>
                    <a:pt x="123" y="41570"/>
                  </a:lnTo>
                  <a:lnTo>
                    <a:pt x="62" y="41692"/>
                  </a:lnTo>
                  <a:lnTo>
                    <a:pt x="1" y="41814"/>
                  </a:lnTo>
                  <a:lnTo>
                    <a:pt x="62" y="42058"/>
                  </a:lnTo>
                  <a:lnTo>
                    <a:pt x="245" y="42179"/>
                  </a:lnTo>
                  <a:lnTo>
                    <a:pt x="427" y="42240"/>
                  </a:lnTo>
                  <a:lnTo>
                    <a:pt x="610" y="42240"/>
                  </a:lnTo>
                  <a:lnTo>
                    <a:pt x="1098" y="42119"/>
                  </a:lnTo>
                  <a:lnTo>
                    <a:pt x="1525" y="41936"/>
                  </a:lnTo>
                  <a:lnTo>
                    <a:pt x="1768" y="41753"/>
                  </a:lnTo>
                  <a:lnTo>
                    <a:pt x="2012" y="41570"/>
                  </a:lnTo>
                  <a:lnTo>
                    <a:pt x="2195" y="41387"/>
                  </a:lnTo>
                  <a:lnTo>
                    <a:pt x="2317" y="41265"/>
                  </a:lnTo>
                  <a:lnTo>
                    <a:pt x="2439" y="41204"/>
                  </a:lnTo>
                  <a:lnTo>
                    <a:pt x="2439" y="41204"/>
                  </a:lnTo>
                  <a:lnTo>
                    <a:pt x="2317" y="41509"/>
                  </a:lnTo>
                  <a:lnTo>
                    <a:pt x="2256" y="41753"/>
                  </a:lnTo>
                  <a:lnTo>
                    <a:pt x="1951" y="42240"/>
                  </a:lnTo>
                  <a:lnTo>
                    <a:pt x="1281" y="43459"/>
                  </a:lnTo>
                  <a:lnTo>
                    <a:pt x="976" y="44008"/>
                  </a:lnTo>
                  <a:lnTo>
                    <a:pt x="854" y="44252"/>
                  </a:lnTo>
                  <a:lnTo>
                    <a:pt x="854" y="44435"/>
                  </a:lnTo>
                  <a:lnTo>
                    <a:pt x="915" y="44557"/>
                  </a:lnTo>
                  <a:lnTo>
                    <a:pt x="1037" y="44739"/>
                  </a:lnTo>
                  <a:lnTo>
                    <a:pt x="1159" y="44861"/>
                  </a:lnTo>
                  <a:lnTo>
                    <a:pt x="1342" y="44800"/>
                  </a:lnTo>
                  <a:lnTo>
                    <a:pt x="1525" y="44739"/>
                  </a:lnTo>
                  <a:lnTo>
                    <a:pt x="1829" y="44435"/>
                  </a:lnTo>
                  <a:lnTo>
                    <a:pt x="2073" y="44130"/>
                  </a:lnTo>
                  <a:lnTo>
                    <a:pt x="2561" y="43399"/>
                  </a:lnTo>
                  <a:lnTo>
                    <a:pt x="2805" y="43033"/>
                  </a:lnTo>
                  <a:lnTo>
                    <a:pt x="3048" y="42789"/>
                  </a:lnTo>
                  <a:lnTo>
                    <a:pt x="3048" y="42789"/>
                  </a:lnTo>
                  <a:lnTo>
                    <a:pt x="2988" y="43094"/>
                  </a:lnTo>
                  <a:lnTo>
                    <a:pt x="2927" y="43459"/>
                  </a:lnTo>
                  <a:lnTo>
                    <a:pt x="2622" y="44191"/>
                  </a:lnTo>
                  <a:lnTo>
                    <a:pt x="2378" y="44861"/>
                  </a:lnTo>
                  <a:lnTo>
                    <a:pt x="2256" y="45227"/>
                  </a:lnTo>
                  <a:lnTo>
                    <a:pt x="2256" y="45593"/>
                  </a:lnTo>
                  <a:lnTo>
                    <a:pt x="2378" y="45776"/>
                  </a:lnTo>
                  <a:lnTo>
                    <a:pt x="2500" y="45898"/>
                  </a:lnTo>
                  <a:lnTo>
                    <a:pt x="2683" y="45959"/>
                  </a:lnTo>
                  <a:lnTo>
                    <a:pt x="2866" y="45898"/>
                  </a:lnTo>
                  <a:lnTo>
                    <a:pt x="3048" y="45776"/>
                  </a:lnTo>
                  <a:lnTo>
                    <a:pt x="3170" y="45532"/>
                  </a:lnTo>
                  <a:lnTo>
                    <a:pt x="3353" y="45166"/>
                  </a:lnTo>
                  <a:lnTo>
                    <a:pt x="3719" y="44252"/>
                  </a:lnTo>
                  <a:lnTo>
                    <a:pt x="4085" y="43277"/>
                  </a:lnTo>
                  <a:lnTo>
                    <a:pt x="4024" y="44130"/>
                  </a:lnTo>
                  <a:lnTo>
                    <a:pt x="3963" y="44922"/>
                  </a:lnTo>
                  <a:lnTo>
                    <a:pt x="3963" y="45349"/>
                  </a:lnTo>
                  <a:lnTo>
                    <a:pt x="4024" y="45593"/>
                  </a:lnTo>
                  <a:lnTo>
                    <a:pt x="4146" y="45776"/>
                  </a:lnTo>
                  <a:lnTo>
                    <a:pt x="4268" y="45837"/>
                  </a:lnTo>
                  <a:lnTo>
                    <a:pt x="4450" y="45837"/>
                  </a:lnTo>
                  <a:lnTo>
                    <a:pt x="4633" y="45776"/>
                  </a:lnTo>
                  <a:lnTo>
                    <a:pt x="4755" y="45654"/>
                  </a:lnTo>
                  <a:lnTo>
                    <a:pt x="4816" y="45349"/>
                  </a:lnTo>
                  <a:lnTo>
                    <a:pt x="4877" y="45105"/>
                  </a:lnTo>
                  <a:lnTo>
                    <a:pt x="4938" y="44496"/>
                  </a:lnTo>
                  <a:lnTo>
                    <a:pt x="4999" y="43642"/>
                  </a:lnTo>
                  <a:lnTo>
                    <a:pt x="5060" y="43338"/>
                  </a:lnTo>
                  <a:lnTo>
                    <a:pt x="5060" y="43216"/>
                  </a:lnTo>
                  <a:lnTo>
                    <a:pt x="5182" y="43094"/>
                  </a:lnTo>
                  <a:lnTo>
                    <a:pt x="5243" y="43277"/>
                  </a:lnTo>
                  <a:lnTo>
                    <a:pt x="5243" y="43459"/>
                  </a:lnTo>
                  <a:lnTo>
                    <a:pt x="5182" y="43886"/>
                  </a:lnTo>
                  <a:lnTo>
                    <a:pt x="5121" y="44374"/>
                  </a:lnTo>
                  <a:lnTo>
                    <a:pt x="5121" y="44800"/>
                  </a:lnTo>
                  <a:lnTo>
                    <a:pt x="5182" y="45044"/>
                  </a:lnTo>
                  <a:lnTo>
                    <a:pt x="5365" y="45227"/>
                  </a:lnTo>
                  <a:lnTo>
                    <a:pt x="5426" y="45288"/>
                  </a:lnTo>
                  <a:lnTo>
                    <a:pt x="5609" y="45288"/>
                  </a:lnTo>
                  <a:lnTo>
                    <a:pt x="5730" y="45227"/>
                  </a:lnTo>
                  <a:lnTo>
                    <a:pt x="5852" y="45044"/>
                  </a:lnTo>
                  <a:lnTo>
                    <a:pt x="5913" y="44861"/>
                  </a:lnTo>
                  <a:lnTo>
                    <a:pt x="6035" y="44496"/>
                  </a:lnTo>
                  <a:lnTo>
                    <a:pt x="6035" y="43642"/>
                  </a:lnTo>
                  <a:lnTo>
                    <a:pt x="6157" y="42484"/>
                  </a:lnTo>
                  <a:lnTo>
                    <a:pt x="6218" y="42240"/>
                  </a:lnTo>
                  <a:lnTo>
                    <a:pt x="6340" y="41997"/>
                  </a:lnTo>
                  <a:lnTo>
                    <a:pt x="6645" y="41082"/>
                  </a:lnTo>
                  <a:lnTo>
                    <a:pt x="6767" y="40595"/>
                  </a:lnTo>
                  <a:lnTo>
                    <a:pt x="6828" y="40107"/>
                  </a:lnTo>
                  <a:lnTo>
                    <a:pt x="6767" y="39802"/>
                  </a:lnTo>
                  <a:lnTo>
                    <a:pt x="6706" y="39558"/>
                  </a:lnTo>
                  <a:lnTo>
                    <a:pt x="6767" y="39315"/>
                  </a:lnTo>
                  <a:lnTo>
                    <a:pt x="6889" y="39132"/>
                  </a:lnTo>
                  <a:lnTo>
                    <a:pt x="7376" y="37974"/>
                  </a:lnTo>
                  <a:lnTo>
                    <a:pt x="7925" y="36877"/>
                  </a:lnTo>
                  <a:lnTo>
                    <a:pt x="9266" y="34256"/>
                  </a:lnTo>
                  <a:lnTo>
                    <a:pt x="9875" y="32915"/>
                  </a:lnTo>
                  <a:lnTo>
                    <a:pt x="10363" y="31574"/>
                  </a:lnTo>
                  <a:lnTo>
                    <a:pt x="10607" y="30781"/>
                  </a:lnTo>
                  <a:lnTo>
                    <a:pt x="10729" y="30050"/>
                  </a:lnTo>
                  <a:lnTo>
                    <a:pt x="11094" y="28526"/>
                  </a:lnTo>
                  <a:lnTo>
                    <a:pt x="11521" y="27185"/>
                  </a:lnTo>
                  <a:lnTo>
                    <a:pt x="12009" y="25844"/>
                  </a:lnTo>
                  <a:lnTo>
                    <a:pt x="12374" y="27307"/>
                  </a:lnTo>
                  <a:lnTo>
                    <a:pt x="12557" y="27856"/>
                  </a:lnTo>
                  <a:lnTo>
                    <a:pt x="12679" y="28465"/>
                  </a:lnTo>
                  <a:lnTo>
                    <a:pt x="12679" y="29136"/>
                  </a:lnTo>
                  <a:lnTo>
                    <a:pt x="12679" y="29806"/>
                  </a:lnTo>
                  <a:lnTo>
                    <a:pt x="12618" y="31878"/>
                  </a:lnTo>
                  <a:lnTo>
                    <a:pt x="12618" y="32427"/>
                  </a:lnTo>
                  <a:lnTo>
                    <a:pt x="12618" y="33037"/>
                  </a:lnTo>
                  <a:lnTo>
                    <a:pt x="12679" y="33280"/>
                  </a:lnTo>
                  <a:lnTo>
                    <a:pt x="12801" y="33524"/>
                  </a:lnTo>
                  <a:lnTo>
                    <a:pt x="12801" y="33768"/>
                  </a:lnTo>
                  <a:lnTo>
                    <a:pt x="12801" y="34012"/>
                  </a:lnTo>
                  <a:lnTo>
                    <a:pt x="12679" y="34560"/>
                  </a:lnTo>
                  <a:lnTo>
                    <a:pt x="12313" y="36633"/>
                  </a:lnTo>
                  <a:lnTo>
                    <a:pt x="12192" y="37669"/>
                  </a:lnTo>
                  <a:lnTo>
                    <a:pt x="12131" y="38705"/>
                  </a:lnTo>
                  <a:lnTo>
                    <a:pt x="12070" y="40839"/>
                  </a:lnTo>
                  <a:lnTo>
                    <a:pt x="12131" y="42972"/>
                  </a:lnTo>
                  <a:lnTo>
                    <a:pt x="12252" y="45044"/>
                  </a:lnTo>
                  <a:lnTo>
                    <a:pt x="12435" y="47178"/>
                  </a:lnTo>
                  <a:lnTo>
                    <a:pt x="12740" y="49250"/>
                  </a:lnTo>
                  <a:lnTo>
                    <a:pt x="13106" y="51261"/>
                  </a:lnTo>
                  <a:lnTo>
                    <a:pt x="13593" y="53334"/>
                  </a:lnTo>
                  <a:lnTo>
                    <a:pt x="14081" y="55041"/>
                  </a:lnTo>
                  <a:lnTo>
                    <a:pt x="14264" y="55955"/>
                  </a:lnTo>
                  <a:lnTo>
                    <a:pt x="14325" y="56869"/>
                  </a:lnTo>
                  <a:lnTo>
                    <a:pt x="14264" y="57601"/>
                  </a:lnTo>
                  <a:lnTo>
                    <a:pt x="14203" y="58393"/>
                  </a:lnTo>
                  <a:lnTo>
                    <a:pt x="13837" y="59856"/>
                  </a:lnTo>
                  <a:lnTo>
                    <a:pt x="13654" y="60892"/>
                  </a:lnTo>
                  <a:lnTo>
                    <a:pt x="13532" y="61928"/>
                  </a:lnTo>
                  <a:lnTo>
                    <a:pt x="13472" y="62964"/>
                  </a:lnTo>
                  <a:lnTo>
                    <a:pt x="13532" y="64001"/>
                  </a:lnTo>
                  <a:lnTo>
                    <a:pt x="13715" y="65037"/>
                  </a:lnTo>
                  <a:lnTo>
                    <a:pt x="13898" y="66012"/>
                  </a:lnTo>
                  <a:lnTo>
                    <a:pt x="14508" y="67963"/>
                  </a:lnTo>
                  <a:lnTo>
                    <a:pt x="15605" y="71681"/>
                  </a:lnTo>
                  <a:lnTo>
                    <a:pt x="16032" y="73144"/>
                  </a:lnTo>
                  <a:lnTo>
                    <a:pt x="16458" y="74606"/>
                  </a:lnTo>
                  <a:lnTo>
                    <a:pt x="16580" y="75094"/>
                  </a:lnTo>
                  <a:lnTo>
                    <a:pt x="16641" y="75399"/>
                  </a:lnTo>
                  <a:lnTo>
                    <a:pt x="16641" y="75643"/>
                  </a:lnTo>
                  <a:lnTo>
                    <a:pt x="16519" y="76069"/>
                  </a:lnTo>
                  <a:lnTo>
                    <a:pt x="16336" y="76496"/>
                  </a:lnTo>
                  <a:lnTo>
                    <a:pt x="15849" y="77227"/>
                  </a:lnTo>
                  <a:lnTo>
                    <a:pt x="15422" y="77959"/>
                  </a:lnTo>
                  <a:lnTo>
                    <a:pt x="15117" y="78264"/>
                  </a:lnTo>
                  <a:lnTo>
                    <a:pt x="14813" y="78507"/>
                  </a:lnTo>
                  <a:lnTo>
                    <a:pt x="14569" y="78690"/>
                  </a:lnTo>
                  <a:lnTo>
                    <a:pt x="14386" y="78873"/>
                  </a:lnTo>
                  <a:lnTo>
                    <a:pt x="14386" y="79056"/>
                  </a:lnTo>
                  <a:lnTo>
                    <a:pt x="14447" y="79239"/>
                  </a:lnTo>
                  <a:lnTo>
                    <a:pt x="14569" y="79361"/>
                  </a:lnTo>
                  <a:lnTo>
                    <a:pt x="14752" y="79483"/>
                  </a:lnTo>
                  <a:lnTo>
                    <a:pt x="15117" y="79605"/>
                  </a:lnTo>
                  <a:lnTo>
                    <a:pt x="15483" y="79666"/>
                  </a:lnTo>
                  <a:lnTo>
                    <a:pt x="16032" y="79787"/>
                  </a:lnTo>
                  <a:lnTo>
                    <a:pt x="16580" y="79848"/>
                  </a:lnTo>
                  <a:lnTo>
                    <a:pt x="17007" y="79848"/>
                  </a:lnTo>
                  <a:lnTo>
                    <a:pt x="17434" y="79787"/>
                  </a:lnTo>
                  <a:lnTo>
                    <a:pt x="17555" y="79787"/>
                  </a:lnTo>
                  <a:lnTo>
                    <a:pt x="17677" y="79970"/>
                  </a:lnTo>
                  <a:lnTo>
                    <a:pt x="17921" y="80092"/>
                  </a:lnTo>
                  <a:lnTo>
                    <a:pt x="18165" y="80153"/>
                  </a:lnTo>
                  <a:lnTo>
                    <a:pt x="18592" y="80214"/>
                  </a:lnTo>
                  <a:lnTo>
                    <a:pt x="18957" y="80092"/>
                  </a:lnTo>
                  <a:lnTo>
                    <a:pt x="19140" y="80031"/>
                  </a:lnTo>
                  <a:lnTo>
                    <a:pt x="19323" y="79909"/>
                  </a:lnTo>
                  <a:lnTo>
                    <a:pt x="19445" y="79727"/>
                  </a:lnTo>
                  <a:lnTo>
                    <a:pt x="19506" y="79544"/>
                  </a:lnTo>
                  <a:lnTo>
                    <a:pt x="19689" y="79787"/>
                  </a:lnTo>
                  <a:lnTo>
                    <a:pt x="19872" y="80031"/>
                  </a:lnTo>
                  <a:lnTo>
                    <a:pt x="20115" y="80153"/>
                  </a:lnTo>
                  <a:lnTo>
                    <a:pt x="20420" y="80214"/>
                  </a:lnTo>
                  <a:lnTo>
                    <a:pt x="20725" y="80214"/>
                  </a:lnTo>
                  <a:lnTo>
                    <a:pt x="21091" y="80153"/>
                  </a:lnTo>
                  <a:lnTo>
                    <a:pt x="21335" y="79970"/>
                  </a:lnTo>
                  <a:lnTo>
                    <a:pt x="21456" y="79848"/>
                  </a:lnTo>
                  <a:lnTo>
                    <a:pt x="21517" y="79727"/>
                  </a:lnTo>
                  <a:lnTo>
                    <a:pt x="21700" y="79787"/>
                  </a:lnTo>
                  <a:lnTo>
                    <a:pt x="21944" y="79848"/>
                  </a:lnTo>
                  <a:lnTo>
                    <a:pt x="22371" y="79848"/>
                  </a:lnTo>
                  <a:lnTo>
                    <a:pt x="22858" y="79787"/>
                  </a:lnTo>
                  <a:lnTo>
                    <a:pt x="23285" y="79727"/>
                  </a:lnTo>
                  <a:lnTo>
                    <a:pt x="24138" y="79544"/>
                  </a:lnTo>
                  <a:lnTo>
                    <a:pt x="24260" y="79483"/>
                  </a:lnTo>
                  <a:lnTo>
                    <a:pt x="24443" y="79422"/>
                  </a:lnTo>
                  <a:lnTo>
                    <a:pt x="24565" y="79300"/>
                  </a:lnTo>
                  <a:lnTo>
                    <a:pt x="24687" y="79117"/>
                  </a:lnTo>
                  <a:lnTo>
                    <a:pt x="24687" y="78934"/>
                  </a:lnTo>
                  <a:lnTo>
                    <a:pt x="24626" y="78812"/>
                  </a:lnTo>
                  <a:lnTo>
                    <a:pt x="24382" y="78629"/>
                  </a:lnTo>
                  <a:lnTo>
                    <a:pt x="23895" y="78203"/>
                  </a:lnTo>
                  <a:lnTo>
                    <a:pt x="23590" y="77898"/>
                  </a:lnTo>
                  <a:lnTo>
                    <a:pt x="23346" y="77471"/>
                  </a:lnTo>
                  <a:lnTo>
                    <a:pt x="22858" y="76679"/>
                  </a:lnTo>
                  <a:lnTo>
                    <a:pt x="22554" y="76008"/>
                  </a:lnTo>
                  <a:lnTo>
                    <a:pt x="22432" y="75643"/>
                  </a:lnTo>
                  <a:lnTo>
                    <a:pt x="22432" y="75277"/>
                  </a:lnTo>
                  <a:lnTo>
                    <a:pt x="22554" y="74667"/>
                  </a:lnTo>
                  <a:lnTo>
                    <a:pt x="22736" y="74058"/>
                  </a:lnTo>
                  <a:lnTo>
                    <a:pt x="23468" y="71559"/>
                  </a:lnTo>
                  <a:lnTo>
                    <a:pt x="24565" y="67902"/>
                  </a:lnTo>
                  <a:lnTo>
                    <a:pt x="25114" y="65951"/>
                  </a:lnTo>
                  <a:lnTo>
                    <a:pt x="25357" y="64976"/>
                  </a:lnTo>
                  <a:lnTo>
                    <a:pt x="25540" y="63940"/>
                  </a:lnTo>
                  <a:lnTo>
                    <a:pt x="25601" y="62964"/>
                  </a:lnTo>
                  <a:lnTo>
                    <a:pt x="25540" y="61928"/>
                  </a:lnTo>
                  <a:lnTo>
                    <a:pt x="25418" y="60953"/>
                  </a:lnTo>
                  <a:lnTo>
                    <a:pt x="25175" y="59978"/>
                  </a:lnTo>
                  <a:lnTo>
                    <a:pt x="24870" y="58393"/>
                  </a:lnTo>
                  <a:lnTo>
                    <a:pt x="24748" y="57662"/>
                  </a:lnTo>
                  <a:lnTo>
                    <a:pt x="24748" y="56869"/>
                  </a:lnTo>
                  <a:lnTo>
                    <a:pt x="24809" y="56016"/>
                  </a:lnTo>
                  <a:lnTo>
                    <a:pt x="24931" y="55162"/>
                  </a:lnTo>
                  <a:lnTo>
                    <a:pt x="25357" y="53456"/>
                  </a:lnTo>
                  <a:lnTo>
                    <a:pt x="25845" y="51505"/>
                  </a:lnTo>
                  <a:lnTo>
                    <a:pt x="26272" y="49555"/>
                  </a:lnTo>
                  <a:lnTo>
                    <a:pt x="26516" y="47543"/>
                  </a:lnTo>
                  <a:lnTo>
                    <a:pt x="26759" y="45532"/>
                  </a:lnTo>
                  <a:lnTo>
                    <a:pt x="26881" y="43459"/>
                  </a:lnTo>
                  <a:lnTo>
                    <a:pt x="26942" y="41387"/>
                  </a:lnTo>
                  <a:lnTo>
                    <a:pt x="26942" y="39376"/>
                  </a:lnTo>
                  <a:lnTo>
                    <a:pt x="26881" y="38339"/>
                  </a:lnTo>
                  <a:lnTo>
                    <a:pt x="26820" y="37364"/>
                  </a:lnTo>
                  <a:lnTo>
                    <a:pt x="26455" y="35414"/>
                  </a:lnTo>
                  <a:lnTo>
                    <a:pt x="26272" y="34377"/>
                  </a:lnTo>
                  <a:lnTo>
                    <a:pt x="26150" y="33890"/>
                  </a:lnTo>
                  <a:lnTo>
                    <a:pt x="26089" y="33646"/>
                  </a:lnTo>
                  <a:lnTo>
                    <a:pt x="26150" y="33402"/>
                  </a:lnTo>
                  <a:lnTo>
                    <a:pt x="26211" y="32976"/>
                  </a:lnTo>
                  <a:lnTo>
                    <a:pt x="26211" y="32610"/>
                  </a:lnTo>
                  <a:lnTo>
                    <a:pt x="26150" y="31817"/>
                  </a:lnTo>
                  <a:lnTo>
                    <a:pt x="26150" y="28770"/>
                  </a:lnTo>
                  <a:lnTo>
                    <a:pt x="26211" y="28282"/>
                  </a:lnTo>
                  <a:lnTo>
                    <a:pt x="26333" y="27856"/>
                  </a:lnTo>
                  <a:lnTo>
                    <a:pt x="26881" y="26027"/>
                  </a:lnTo>
                  <a:lnTo>
                    <a:pt x="27003" y="25661"/>
                  </a:lnTo>
                  <a:lnTo>
                    <a:pt x="27369" y="26758"/>
                  </a:lnTo>
                  <a:lnTo>
                    <a:pt x="27735" y="27856"/>
                  </a:lnTo>
                  <a:lnTo>
                    <a:pt x="27918" y="28526"/>
                  </a:lnTo>
                  <a:lnTo>
                    <a:pt x="28100" y="29196"/>
                  </a:lnTo>
                  <a:lnTo>
                    <a:pt x="28405" y="30598"/>
                  </a:lnTo>
                  <a:lnTo>
                    <a:pt x="28588" y="31269"/>
                  </a:lnTo>
                  <a:lnTo>
                    <a:pt x="28832" y="32000"/>
                  </a:lnTo>
                  <a:lnTo>
                    <a:pt x="29380" y="33341"/>
                  </a:lnTo>
                  <a:lnTo>
                    <a:pt x="29990" y="34682"/>
                  </a:lnTo>
                  <a:lnTo>
                    <a:pt x="30660" y="36023"/>
                  </a:lnTo>
                  <a:lnTo>
                    <a:pt x="31270" y="37242"/>
                  </a:lnTo>
                  <a:lnTo>
                    <a:pt x="31879" y="38522"/>
                  </a:lnTo>
                  <a:lnTo>
                    <a:pt x="32123" y="39010"/>
                  </a:lnTo>
                  <a:lnTo>
                    <a:pt x="32306" y="39498"/>
                  </a:lnTo>
                  <a:lnTo>
                    <a:pt x="32306" y="39680"/>
                  </a:lnTo>
                  <a:lnTo>
                    <a:pt x="32245" y="39924"/>
                  </a:lnTo>
                  <a:lnTo>
                    <a:pt x="32245" y="40168"/>
                  </a:lnTo>
                  <a:lnTo>
                    <a:pt x="32245" y="40473"/>
                  </a:lnTo>
                  <a:lnTo>
                    <a:pt x="32367" y="40899"/>
                  </a:lnTo>
                  <a:lnTo>
                    <a:pt x="32489" y="41387"/>
                  </a:lnTo>
                  <a:lnTo>
                    <a:pt x="32794" y="42240"/>
                  </a:lnTo>
                  <a:lnTo>
                    <a:pt x="32855" y="42606"/>
                  </a:lnTo>
                  <a:lnTo>
                    <a:pt x="32916" y="42972"/>
                  </a:lnTo>
                  <a:lnTo>
                    <a:pt x="32977" y="44069"/>
                  </a:lnTo>
                  <a:lnTo>
                    <a:pt x="33038" y="44496"/>
                  </a:lnTo>
                  <a:lnTo>
                    <a:pt x="33160" y="44922"/>
                  </a:lnTo>
                  <a:lnTo>
                    <a:pt x="33281" y="45166"/>
                  </a:lnTo>
                  <a:lnTo>
                    <a:pt x="33464" y="45288"/>
                  </a:lnTo>
                  <a:lnTo>
                    <a:pt x="33647" y="45288"/>
                  </a:lnTo>
                  <a:lnTo>
                    <a:pt x="33769" y="45166"/>
                  </a:lnTo>
                  <a:lnTo>
                    <a:pt x="33830" y="45044"/>
                  </a:lnTo>
                  <a:lnTo>
                    <a:pt x="33891" y="44800"/>
                  </a:lnTo>
                  <a:lnTo>
                    <a:pt x="33952" y="44557"/>
                  </a:lnTo>
                  <a:lnTo>
                    <a:pt x="33891" y="44008"/>
                  </a:lnTo>
                  <a:lnTo>
                    <a:pt x="33830" y="43520"/>
                  </a:lnTo>
                  <a:lnTo>
                    <a:pt x="33830" y="43277"/>
                  </a:lnTo>
                  <a:lnTo>
                    <a:pt x="33830" y="43216"/>
                  </a:lnTo>
                  <a:lnTo>
                    <a:pt x="33891" y="43094"/>
                  </a:lnTo>
                  <a:lnTo>
                    <a:pt x="33952" y="43216"/>
                  </a:lnTo>
                  <a:lnTo>
                    <a:pt x="34013" y="43338"/>
                  </a:lnTo>
                  <a:lnTo>
                    <a:pt x="34013" y="43642"/>
                  </a:lnTo>
                  <a:lnTo>
                    <a:pt x="34135" y="44496"/>
                  </a:lnTo>
                  <a:lnTo>
                    <a:pt x="34135" y="45105"/>
                  </a:lnTo>
                  <a:lnTo>
                    <a:pt x="34196" y="45349"/>
                  </a:lnTo>
                  <a:lnTo>
                    <a:pt x="34318" y="45654"/>
                  </a:lnTo>
                  <a:lnTo>
                    <a:pt x="34440" y="45776"/>
                  </a:lnTo>
                  <a:lnTo>
                    <a:pt x="34561" y="45837"/>
                  </a:lnTo>
                  <a:lnTo>
                    <a:pt x="34744" y="45837"/>
                  </a:lnTo>
                  <a:lnTo>
                    <a:pt x="34866" y="45776"/>
                  </a:lnTo>
                  <a:lnTo>
                    <a:pt x="34988" y="45593"/>
                  </a:lnTo>
                  <a:lnTo>
                    <a:pt x="35049" y="45410"/>
                  </a:lnTo>
                  <a:lnTo>
                    <a:pt x="35049" y="44922"/>
                  </a:lnTo>
                  <a:lnTo>
                    <a:pt x="34988" y="44130"/>
                  </a:lnTo>
                  <a:lnTo>
                    <a:pt x="34988" y="43703"/>
                  </a:lnTo>
                  <a:lnTo>
                    <a:pt x="34988" y="43277"/>
                  </a:lnTo>
                  <a:lnTo>
                    <a:pt x="35354" y="44252"/>
                  </a:lnTo>
                  <a:lnTo>
                    <a:pt x="35659" y="45166"/>
                  </a:lnTo>
                  <a:lnTo>
                    <a:pt x="35902" y="45593"/>
                  </a:lnTo>
                  <a:lnTo>
                    <a:pt x="36024" y="45776"/>
                  </a:lnTo>
                  <a:lnTo>
                    <a:pt x="36207" y="45898"/>
                  </a:lnTo>
                  <a:lnTo>
                    <a:pt x="36390" y="45959"/>
                  </a:lnTo>
                  <a:lnTo>
                    <a:pt x="36573" y="45898"/>
                  </a:lnTo>
                  <a:lnTo>
                    <a:pt x="36695" y="45776"/>
                  </a:lnTo>
                  <a:lnTo>
                    <a:pt x="36756" y="45593"/>
                  </a:lnTo>
                  <a:lnTo>
                    <a:pt x="36756" y="45227"/>
                  </a:lnTo>
                  <a:lnTo>
                    <a:pt x="36695" y="44861"/>
                  </a:lnTo>
                  <a:lnTo>
                    <a:pt x="36390" y="44191"/>
                  </a:lnTo>
                  <a:lnTo>
                    <a:pt x="36146" y="43459"/>
                  </a:lnTo>
                  <a:lnTo>
                    <a:pt x="36024" y="43094"/>
                  </a:lnTo>
                  <a:lnTo>
                    <a:pt x="35963" y="42789"/>
                  </a:lnTo>
                  <a:lnTo>
                    <a:pt x="35963" y="42789"/>
                  </a:lnTo>
                  <a:lnTo>
                    <a:pt x="36207" y="43033"/>
                  </a:lnTo>
                  <a:lnTo>
                    <a:pt x="36451" y="43338"/>
                  </a:lnTo>
                  <a:lnTo>
                    <a:pt x="36878" y="43947"/>
                  </a:lnTo>
                  <a:lnTo>
                    <a:pt x="37061" y="44252"/>
                  </a:lnTo>
                  <a:lnTo>
                    <a:pt x="37304" y="44557"/>
                  </a:lnTo>
                  <a:lnTo>
                    <a:pt x="37487" y="44739"/>
                  </a:lnTo>
                  <a:lnTo>
                    <a:pt x="37670" y="44800"/>
                  </a:lnTo>
                  <a:lnTo>
                    <a:pt x="37853" y="44800"/>
                  </a:lnTo>
                  <a:lnTo>
                    <a:pt x="37975" y="44739"/>
                  </a:lnTo>
                  <a:lnTo>
                    <a:pt x="38097" y="44618"/>
                  </a:lnTo>
                  <a:lnTo>
                    <a:pt x="38158" y="44496"/>
                  </a:lnTo>
                  <a:lnTo>
                    <a:pt x="38158" y="44313"/>
                  </a:lnTo>
                  <a:lnTo>
                    <a:pt x="38097" y="44130"/>
                  </a:lnTo>
                  <a:lnTo>
                    <a:pt x="37975" y="43825"/>
                  </a:lnTo>
                  <a:lnTo>
                    <a:pt x="37792" y="43581"/>
                  </a:lnTo>
                  <a:lnTo>
                    <a:pt x="37182" y="42423"/>
                  </a:lnTo>
                  <a:lnTo>
                    <a:pt x="36878" y="41814"/>
                  </a:lnTo>
                  <a:lnTo>
                    <a:pt x="36695" y="41509"/>
                  </a:lnTo>
                  <a:lnTo>
                    <a:pt x="36634" y="41204"/>
                  </a:lnTo>
                  <a:lnTo>
                    <a:pt x="36817" y="41326"/>
                  </a:lnTo>
                  <a:lnTo>
                    <a:pt x="37000" y="41509"/>
                  </a:lnTo>
                  <a:lnTo>
                    <a:pt x="37182" y="41692"/>
                  </a:lnTo>
                  <a:lnTo>
                    <a:pt x="37365" y="41875"/>
                  </a:lnTo>
                  <a:lnTo>
                    <a:pt x="37792" y="42119"/>
                  </a:lnTo>
                  <a:lnTo>
                    <a:pt x="38219" y="42179"/>
                  </a:lnTo>
                  <a:lnTo>
                    <a:pt x="38584" y="42240"/>
                  </a:lnTo>
                  <a:lnTo>
                    <a:pt x="38706" y="42179"/>
                  </a:lnTo>
                  <a:lnTo>
                    <a:pt x="38889" y="42119"/>
                  </a:lnTo>
                  <a:lnTo>
                    <a:pt x="38950" y="41997"/>
                  </a:lnTo>
                  <a:lnTo>
                    <a:pt x="39011" y="41936"/>
                  </a:lnTo>
                  <a:lnTo>
                    <a:pt x="39011" y="41753"/>
                  </a:lnTo>
                  <a:lnTo>
                    <a:pt x="38889" y="41570"/>
                  </a:lnTo>
                  <a:lnTo>
                    <a:pt x="38706" y="41387"/>
                  </a:lnTo>
                  <a:lnTo>
                    <a:pt x="38402" y="41204"/>
                  </a:lnTo>
                  <a:lnTo>
                    <a:pt x="38158" y="40960"/>
                  </a:lnTo>
                  <a:lnTo>
                    <a:pt x="37609" y="40412"/>
                  </a:lnTo>
                  <a:lnTo>
                    <a:pt x="37182" y="39802"/>
                  </a:lnTo>
                  <a:lnTo>
                    <a:pt x="36695" y="39254"/>
                  </a:lnTo>
                  <a:lnTo>
                    <a:pt x="36451" y="39010"/>
                  </a:lnTo>
                  <a:lnTo>
                    <a:pt x="36207" y="38766"/>
                  </a:lnTo>
                  <a:lnTo>
                    <a:pt x="35902" y="38583"/>
                  </a:lnTo>
                  <a:lnTo>
                    <a:pt x="35598" y="38461"/>
                  </a:lnTo>
                  <a:lnTo>
                    <a:pt x="35110" y="38461"/>
                  </a:lnTo>
                  <a:lnTo>
                    <a:pt x="34988" y="38400"/>
                  </a:lnTo>
                  <a:lnTo>
                    <a:pt x="34927" y="38218"/>
                  </a:lnTo>
                  <a:lnTo>
                    <a:pt x="34866" y="38096"/>
                  </a:lnTo>
                  <a:lnTo>
                    <a:pt x="34683" y="37669"/>
                  </a:lnTo>
                  <a:lnTo>
                    <a:pt x="34440" y="36938"/>
                  </a:lnTo>
                  <a:lnTo>
                    <a:pt x="34257" y="36145"/>
                  </a:lnTo>
                  <a:lnTo>
                    <a:pt x="34074" y="35414"/>
                  </a:lnTo>
                  <a:lnTo>
                    <a:pt x="33952" y="34621"/>
                  </a:lnTo>
                  <a:lnTo>
                    <a:pt x="33891" y="33646"/>
                  </a:lnTo>
                  <a:lnTo>
                    <a:pt x="33769" y="32732"/>
                  </a:lnTo>
                  <a:lnTo>
                    <a:pt x="33586" y="31939"/>
                  </a:lnTo>
                  <a:lnTo>
                    <a:pt x="33342" y="31147"/>
                  </a:lnTo>
                  <a:lnTo>
                    <a:pt x="33099" y="30355"/>
                  </a:lnTo>
                  <a:lnTo>
                    <a:pt x="32794" y="29562"/>
                  </a:lnTo>
                  <a:lnTo>
                    <a:pt x="32550" y="28953"/>
                  </a:lnTo>
                  <a:lnTo>
                    <a:pt x="32428" y="28648"/>
                  </a:lnTo>
                  <a:lnTo>
                    <a:pt x="32245" y="28343"/>
                  </a:lnTo>
                  <a:lnTo>
                    <a:pt x="32001" y="27916"/>
                  </a:lnTo>
                  <a:lnTo>
                    <a:pt x="31879" y="27734"/>
                  </a:lnTo>
                  <a:lnTo>
                    <a:pt x="31819" y="27490"/>
                  </a:lnTo>
                  <a:lnTo>
                    <a:pt x="31758" y="27124"/>
                  </a:lnTo>
                  <a:lnTo>
                    <a:pt x="31697" y="26697"/>
                  </a:lnTo>
                  <a:lnTo>
                    <a:pt x="31697" y="25905"/>
                  </a:lnTo>
                  <a:lnTo>
                    <a:pt x="31514" y="24320"/>
                  </a:lnTo>
                  <a:lnTo>
                    <a:pt x="31270" y="22735"/>
                  </a:lnTo>
                  <a:lnTo>
                    <a:pt x="30965" y="21212"/>
                  </a:lnTo>
                  <a:lnTo>
                    <a:pt x="30965" y="20846"/>
                  </a:lnTo>
                  <a:lnTo>
                    <a:pt x="31026" y="20480"/>
                  </a:lnTo>
                  <a:lnTo>
                    <a:pt x="31026" y="19688"/>
                  </a:lnTo>
                  <a:lnTo>
                    <a:pt x="31026" y="18834"/>
                  </a:lnTo>
                  <a:lnTo>
                    <a:pt x="30965" y="18042"/>
                  </a:lnTo>
                  <a:lnTo>
                    <a:pt x="30904" y="17676"/>
                  </a:lnTo>
                  <a:lnTo>
                    <a:pt x="30782" y="17311"/>
                  </a:lnTo>
                  <a:lnTo>
                    <a:pt x="30478" y="16640"/>
                  </a:lnTo>
                  <a:lnTo>
                    <a:pt x="30112" y="16031"/>
                  </a:lnTo>
                  <a:lnTo>
                    <a:pt x="29746" y="15421"/>
                  </a:lnTo>
                  <a:lnTo>
                    <a:pt x="29502" y="15116"/>
                  </a:lnTo>
                  <a:lnTo>
                    <a:pt x="29258" y="14812"/>
                  </a:lnTo>
                  <a:lnTo>
                    <a:pt x="28954" y="14629"/>
                  </a:lnTo>
                  <a:lnTo>
                    <a:pt x="28649" y="14446"/>
                  </a:lnTo>
                  <a:lnTo>
                    <a:pt x="27978" y="14141"/>
                  </a:lnTo>
                  <a:lnTo>
                    <a:pt x="27247" y="13958"/>
                  </a:lnTo>
                  <a:lnTo>
                    <a:pt x="26455" y="13836"/>
                  </a:lnTo>
                  <a:lnTo>
                    <a:pt x="25662" y="13775"/>
                  </a:lnTo>
                  <a:lnTo>
                    <a:pt x="24748" y="13775"/>
                  </a:lnTo>
                  <a:lnTo>
                    <a:pt x="24565" y="13653"/>
                  </a:lnTo>
                  <a:lnTo>
                    <a:pt x="24260" y="13471"/>
                  </a:lnTo>
                  <a:lnTo>
                    <a:pt x="22919" y="12617"/>
                  </a:lnTo>
                  <a:lnTo>
                    <a:pt x="22554" y="12373"/>
                  </a:lnTo>
                  <a:lnTo>
                    <a:pt x="22432" y="12313"/>
                  </a:lnTo>
                  <a:lnTo>
                    <a:pt x="22310" y="12252"/>
                  </a:lnTo>
                  <a:lnTo>
                    <a:pt x="22310" y="12130"/>
                  </a:lnTo>
                  <a:lnTo>
                    <a:pt x="22127" y="10728"/>
                  </a:lnTo>
                  <a:lnTo>
                    <a:pt x="22066" y="10118"/>
                  </a:lnTo>
                  <a:lnTo>
                    <a:pt x="22066" y="9996"/>
                  </a:lnTo>
                  <a:lnTo>
                    <a:pt x="22188" y="9874"/>
                  </a:lnTo>
                  <a:lnTo>
                    <a:pt x="22493" y="9631"/>
                  </a:lnTo>
                  <a:lnTo>
                    <a:pt x="22615" y="9448"/>
                  </a:lnTo>
                  <a:lnTo>
                    <a:pt x="22676" y="9204"/>
                  </a:lnTo>
                  <a:lnTo>
                    <a:pt x="22858" y="8777"/>
                  </a:lnTo>
                  <a:lnTo>
                    <a:pt x="23224" y="7497"/>
                  </a:lnTo>
                  <a:lnTo>
                    <a:pt x="23407" y="6766"/>
                  </a:lnTo>
                  <a:lnTo>
                    <a:pt x="23529" y="6034"/>
                  </a:lnTo>
                  <a:lnTo>
                    <a:pt x="23651" y="5303"/>
                  </a:lnTo>
                  <a:lnTo>
                    <a:pt x="23651" y="4511"/>
                  </a:lnTo>
                  <a:lnTo>
                    <a:pt x="23590" y="3779"/>
                  </a:lnTo>
                  <a:lnTo>
                    <a:pt x="23468" y="3048"/>
                  </a:lnTo>
                  <a:lnTo>
                    <a:pt x="23285" y="2316"/>
                  </a:lnTo>
                  <a:lnTo>
                    <a:pt x="22919" y="1646"/>
                  </a:lnTo>
                  <a:lnTo>
                    <a:pt x="22493" y="1158"/>
                  </a:lnTo>
                  <a:lnTo>
                    <a:pt x="22005" y="731"/>
                  </a:lnTo>
                  <a:lnTo>
                    <a:pt x="21456" y="366"/>
                  </a:lnTo>
                  <a:lnTo>
                    <a:pt x="20786" y="122"/>
                  </a:lnTo>
                  <a:lnTo>
                    <a:pt x="19994" y="61"/>
                  </a:lnTo>
                  <a:lnTo>
                    <a:pt x="194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6" name="Google Shape;219;p19"/>
          <p:cNvSpPr/>
          <p:nvPr/>
        </p:nvSpPr>
        <p:spPr>
          <a:xfrm rot="4498620">
            <a:off x="10399165" y="1565741"/>
            <a:ext cx="785859" cy="1027713"/>
          </a:xfrm>
          <a:prstGeom prst="wedgeEllipseCallout">
            <a:avLst>
              <a:gd name="adj1" fmla="val -20833"/>
              <a:gd name="adj2" fmla="val 62500"/>
            </a:avLst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1" name="Google Shape;220;p19"/>
          <p:cNvSpPr/>
          <p:nvPr/>
        </p:nvSpPr>
        <p:spPr>
          <a:xfrm rot="2700000">
            <a:off x="8290731" y="2310140"/>
            <a:ext cx="596940" cy="795920"/>
          </a:xfrm>
          <a:prstGeom prst="teardrop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2" name="Google Shape;226;p19"/>
          <p:cNvSpPr/>
          <p:nvPr/>
        </p:nvSpPr>
        <p:spPr>
          <a:xfrm>
            <a:off x="8432802" y="2590801"/>
            <a:ext cx="357953" cy="234889"/>
          </a:xfrm>
          <a:custGeom>
            <a:avLst/>
            <a:gdLst/>
            <a:ahLst/>
            <a:cxnLst/>
            <a:rect l="l" t="t" r="r" b="b"/>
            <a:pathLst>
              <a:path w="456961" h="399811" extrusionOk="0">
                <a:moveTo>
                  <a:pt x="423386" y="38100"/>
                </a:moveTo>
                <a:lnTo>
                  <a:pt x="419576" y="34290"/>
                </a:lnTo>
                <a:cubicBezTo>
                  <a:pt x="374809" y="-11430"/>
                  <a:pt x="303371" y="-11430"/>
                  <a:pt x="259556" y="34290"/>
                </a:cubicBezTo>
                <a:lnTo>
                  <a:pt x="228124" y="67628"/>
                </a:lnTo>
                <a:lnTo>
                  <a:pt x="196691" y="35243"/>
                </a:lnTo>
                <a:cubicBezTo>
                  <a:pt x="151924" y="-10478"/>
                  <a:pt x="80486" y="-10478"/>
                  <a:pt x="36671" y="35243"/>
                </a:cubicBezTo>
                <a:lnTo>
                  <a:pt x="32861" y="38100"/>
                </a:lnTo>
                <a:cubicBezTo>
                  <a:pt x="-10954" y="83820"/>
                  <a:pt x="-10954" y="157163"/>
                  <a:pt x="32861" y="201930"/>
                </a:cubicBezTo>
                <a:lnTo>
                  <a:pt x="219551" y="396240"/>
                </a:lnTo>
                <a:cubicBezTo>
                  <a:pt x="224314" y="401003"/>
                  <a:pt x="231934" y="401003"/>
                  <a:pt x="236696" y="396240"/>
                </a:cubicBezTo>
                <a:lnTo>
                  <a:pt x="423386" y="201930"/>
                </a:lnTo>
                <a:cubicBezTo>
                  <a:pt x="468154" y="157163"/>
                  <a:pt x="468154" y="83820"/>
                  <a:pt x="423386" y="38100"/>
                </a:cubicBezTo>
                <a:close/>
                <a:moveTo>
                  <a:pt x="298609" y="214313"/>
                </a:moveTo>
                <a:cubicBezTo>
                  <a:pt x="294799" y="218123"/>
                  <a:pt x="290036" y="220028"/>
                  <a:pt x="285274" y="220028"/>
                </a:cubicBezTo>
                <a:lnTo>
                  <a:pt x="247174" y="220028"/>
                </a:lnTo>
                <a:lnTo>
                  <a:pt x="247174" y="258128"/>
                </a:lnTo>
                <a:cubicBezTo>
                  <a:pt x="247174" y="268605"/>
                  <a:pt x="238601" y="277178"/>
                  <a:pt x="228124" y="277178"/>
                </a:cubicBezTo>
                <a:cubicBezTo>
                  <a:pt x="217646" y="277178"/>
                  <a:pt x="209074" y="268605"/>
                  <a:pt x="209074" y="258128"/>
                </a:cubicBezTo>
                <a:lnTo>
                  <a:pt x="209074" y="220028"/>
                </a:lnTo>
                <a:lnTo>
                  <a:pt x="170974" y="220028"/>
                </a:lnTo>
                <a:cubicBezTo>
                  <a:pt x="160496" y="220028"/>
                  <a:pt x="151924" y="211455"/>
                  <a:pt x="151924" y="200978"/>
                </a:cubicBezTo>
                <a:cubicBezTo>
                  <a:pt x="151924" y="195263"/>
                  <a:pt x="153829" y="190500"/>
                  <a:pt x="157639" y="187643"/>
                </a:cubicBezTo>
                <a:cubicBezTo>
                  <a:pt x="161449" y="183833"/>
                  <a:pt x="166211" y="181928"/>
                  <a:pt x="170974" y="181928"/>
                </a:cubicBezTo>
                <a:lnTo>
                  <a:pt x="209074" y="181928"/>
                </a:lnTo>
                <a:lnTo>
                  <a:pt x="209074" y="143828"/>
                </a:lnTo>
                <a:cubicBezTo>
                  <a:pt x="209074" y="133350"/>
                  <a:pt x="217646" y="124778"/>
                  <a:pt x="228124" y="124778"/>
                </a:cubicBezTo>
                <a:cubicBezTo>
                  <a:pt x="233839" y="124778"/>
                  <a:pt x="238601" y="126683"/>
                  <a:pt x="241459" y="130493"/>
                </a:cubicBezTo>
                <a:cubicBezTo>
                  <a:pt x="245269" y="134303"/>
                  <a:pt x="247174" y="139065"/>
                  <a:pt x="247174" y="143828"/>
                </a:cubicBezTo>
                <a:lnTo>
                  <a:pt x="247174" y="181928"/>
                </a:lnTo>
                <a:lnTo>
                  <a:pt x="285274" y="181928"/>
                </a:lnTo>
                <a:cubicBezTo>
                  <a:pt x="295751" y="181928"/>
                  <a:pt x="304324" y="190500"/>
                  <a:pt x="304324" y="200978"/>
                </a:cubicBezTo>
                <a:cubicBezTo>
                  <a:pt x="304324" y="205740"/>
                  <a:pt x="302419" y="210503"/>
                  <a:pt x="298609" y="2143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endParaRPr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Google Shape;222;p19"/>
          <p:cNvGrpSpPr/>
          <p:nvPr/>
        </p:nvGrpSpPr>
        <p:grpSpPr>
          <a:xfrm>
            <a:off x="10566402" y="1905002"/>
            <a:ext cx="358079" cy="268559"/>
            <a:chOff x="8762414" y="2939573"/>
            <a:chExt cx="457200" cy="457200"/>
          </a:xfrm>
        </p:grpSpPr>
        <p:sp>
          <p:nvSpPr>
            <p:cNvPr id="14" name="Google Shape;223;p19"/>
            <p:cNvSpPr/>
            <p:nvPr/>
          </p:nvSpPr>
          <p:spPr>
            <a:xfrm>
              <a:off x="9010064" y="3034823"/>
              <a:ext cx="209550" cy="66675"/>
            </a:xfrm>
            <a:custGeom>
              <a:avLst/>
              <a:gdLst/>
              <a:ahLst/>
              <a:cxnLst/>
              <a:rect l="l" t="t" r="r" b="b"/>
              <a:pathLst>
                <a:path w="209550" h="66675" extrusionOk="0">
                  <a:moveTo>
                    <a:pt x="200025" y="0"/>
                  </a:moveTo>
                  <a:lnTo>
                    <a:pt x="9525" y="0"/>
                  </a:lnTo>
                  <a:cubicBezTo>
                    <a:pt x="3810" y="0"/>
                    <a:pt x="0" y="3810"/>
                    <a:pt x="0" y="9525"/>
                  </a:cubicBezTo>
                  <a:lnTo>
                    <a:pt x="0" y="57150"/>
                  </a:lnTo>
                  <a:cubicBezTo>
                    <a:pt x="0" y="62865"/>
                    <a:pt x="3810" y="66675"/>
                    <a:pt x="9525" y="66675"/>
                  </a:cubicBezTo>
                  <a:lnTo>
                    <a:pt x="200025" y="66675"/>
                  </a:lnTo>
                  <a:cubicBezTo>
                    <a:pt x="205740" y="66675"/>
                    <a:pt x="209550" y="62865"/>
                    <a:pt x="209550" y="57150"/>
                  </a:cubicBezTo>
                  <a:lnTo>
                    <a:pt x="209550" y="9525"/>
                  </a:lnTo>
                  <a:cubicBezTo>
                    <a:pt x="209550" y="3810"/>
                    <a:pt x="205740" y="0"/>
                    <a:pt x="2000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224;p19"/>
            <p:cNvSpPr/>
            <p:nvPr/>
          </p:nvSpPr>
          <p:spPr>
            <a:xfrm>
              <a:off x="9029114" y="3120548"/>
              <a:ext cx="171450" cy="276225"/>
            </a:xfrm>
            <a:custGeom>
              <a:avLst/>
              <a:gdLst/>
              <a:ahLst/>
              <a:cxnLst/>
              <a:rect l="l" t="t" r="r" b="b"/>
              <a:pathLst>
                <a:path w="171450" h="276225" extrusionOk="0">
                  <a:moveTo>
                    <a:pt x="0" y="266700"/>
                  </a:moveTo>
                  <a:cubicBezTo>
                    <a:pt x="0" y="272415"/>
                    <a:pt x="3810" y="276225"/>
                    <a:pt x="9525" y="276225"/>
                  </a:cubicBezTo>
                  <a:lnTo>
                    <a:pt x="161925" y="276225"/>
                  </a:lnTo>
                  <a:cubicBezTo>
                    <a:pt x="167640" y="276225"/>
                    <a:pt x="171450" y="272415"/>
                    <a:pt x="171450" y="266700"/>
                  </a:cubicBezTo>
                  <a:lnTo>
                    <a:pt x="171450" y="0"/>
                  </a:lnTo>
                  <a:lnTo>
                    <a:pt x="0" y="0"/>
                  </a:lnTo>
                  <a:lnTo>
                    <a:pt x="0" y="266700"/>
                  </a:lnTo>
                  <a:close/>
                  <a:moveTo>
                    <a:pt x="28575" y="57150"/>
                  </a:moveTo>
                  <a:cubicBezTo>
                    <a:pt x="28575" y="51435"/>
                    <a:pt x="32385" y="47625"/>
                    <a:pt x="38100" y="47625"/>
                  </a:cubicBezTo>
                  <a:lnTo>
                    <a:pt x="133350" y="47625"/>
                  </a:lnTo>
                  <a:cubicBezTo>
                    <a:pt x="139065" y="47625"/>
                    <a:pt x="142875" y="51435"/>
                    <a:pt x="142875" y="57150"/>
                  </a:cubicBezTo>
                  <a:lnTo>
                    <a:pt x="142875" y="123825"/>
                  </a:lnTo>
                  <a:cubicBezTo>
                    <a:pt x="142875" y="129540"/>
                    <a:pt x="139065" y="133350"/>
                    <a:pt x="133350" y="133350"/>
                  </a:cubicBezTo>
                  <a:lnTo>
                    <a:pt x="38100" y="133350"/>
                  </a:lnTo>
                  <a:cubicBezTo>
                    <a:pt x="32385" y="133350"/>
                    <a:pt x="28575" y="129540"/>
                    <a:pt x="28575" y="123825"/>
                  </a:cubicBezTo>
                  <a:lnTo>
                    <a:pt x="28575" y="57150"/>
                  </a:lnTo>
                  <a:close/>
                  <a:moveTo>
                    <a:pt x="38100" y="161925"/>
                  </a:moveTo>
                  <a:lnTo>
                    <a:pt x="133350" y="161925"/>
                  </a:lnTo>
                  <a:cubicBezTo>
                    <a:pt x="139065" y="161925"/>
                    <a:pt x="142875" y="165735"/>
                    <a:pt x="142875" y="171450"/>
                  </a:cubicBezTo>
                  <a:cubicBezTo>
                    <a:pt x="142875" y="177165"/>
                    <a:pt x="139065" y="180975"/>
                    <a:pt x="133350" y="180975"/>
                  </a:cubicBezTo>
                  <a:lnTo>
                    <a:pt x="38100" y="180975"/>
                  </a:lnTo>
                  <a:cubicBezTo>
                    <a:pt x="32385" y="180975"/>
                    <a:pt x="28575" y="177165"/>
                    <a:pt x="28575" y="171450"/>
                  </a:cubicBezTo>
                  <a:cubicBezTo>
                    <a:pt x="28575" y="165735"/>
                    <a:pt x="32385" y="161925"/>
                    <a:pt x="38100" y="16192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25;p19"/>
            <p:cNvSpPr/>
            <p:nvPr/>
          </p:nvSpPr>
          <p:spPr>
            <a:xfrm>
              <a:off x="8762414" y="2939573"/>
              <a:ext cx="200025" cy="457200"/>
            </a:xfrm>
            <a:custGeom>
              <a:avLst/>
              <a:gdLst/>
              <a:ahLst/>
              <a:cxnLst/>
              <a:rect l="l" t="t" r="r" b="b"/>
              <a:pathLst>
                <a:path w="200025" h="457200" extrusionOk="0">
                  <a:moveTo>
                    <a:pt x="185738" y="76200"/>
                  </a:moveTo>
                  <a:lnTo>
                    <a:pt x="133350" y="76200"/>
                  </a:lnTo>
                  <a:lnTo>
                    <a:pt x="133350" y="28575"/>
                  </a:lnTo>
                  <a:lnTo>
                    <a:pt x="157163" y="28575"/>
                  </a:lnTo>
                  <a:cubicBezTo>
                    <a:pt x="164783" y="28575"/>
                    <a:pt x="171450" y="21908"/>
                    <a:pt x="171450" y="14288"/>
                  </a:cubicBezTo>
                  <a:cubicBezTo>
                    <a:pt x="171450" y="6668"/>
                    <a:pt x="164783" y="0"/>
                    <a:pt x="157163" y="0"/>
                  </a:cubicBezTo>
                  <a:lnTo>
                    <a:pt x="42863" y="0"/>
                  </a:lnTo>
                  <a:cubicBezTo>
                    <a:pt x="35243" y="0"/>
                    <a:pt x="28575" y="6668"/>
                    <a:pt x="28575" y="14288"/>
                  </a:cubicBezTo>
                  <a:cubicBezTo>
                    <a:pt x="28575" y="21908"/>
                    <a:pt x="35243" y="28575"/>
                    <a:pt x="42863" y="28575"/>
                  </a:cubicBezTo>
                  <a:lnTo>
                    <a:pt x="66675" y="28575"/>
                  </a:lnTo>
                  <a:lnTo>
                    <a:pt x="66675" y="76200"/>
                  </a:lnTo>
                  <a:lnTo>
                    <a:pt x="14288" y="76200"/>
                  </a:lnTo>
                  <a:cubicBezTo>
                    <a:pt x="6668" y="76200"/>
                    <a:pt x="0" y="82868"/>
                    <a:pt x="0" y="90488"/>
                  </a:cubicBezTo>
                  <a:cubicBezTo>
                    <a:pt x="0" y="98108"/>
                    <a:pt x="6668" y="104775"/>
                    <a:pt x="14288" y="104775"/>
                  </a:cubicBezTo>
                  <a:lnTo>
                    <a:pt x="47625" y="104775"/>
                  </a:lnTo>
                  <a:lnTo>
                    <a:pt x="47625" y="323850"/>
                  </a:lnTo>
                  <a:cubicBezTo>
                    <a:pt x="47625" y="334328"/>
                    <a:pt x="56198" y="342900"/>
                    <a:pt x="66675" y="342900"/>
                  </a:cubicBezTo>
                  <a:lnTo>
                    <a:pt x="66675" y="361950"/>
                  </a:lnTo>
                  <a:cubicBezTo>
                    <a:pt x="66675" y="367665"/>
                    <a:pt x="70485" y="371475"/>
                    <a:pt x="76200" y="371475"/>
                  </a:cubicBezTo>
                  <a:lnTo>
                    <a:pt x="85725" y="371475"/>
                  </a:lnTo>
                  <a:lnTo>
                    <a:pt x="85725" y="442913"/>
                  </a:lnTo>
                  <a:cubicBezTo>
                    <a:pt x="85725" y="450533"/>
                    <a:pt x="92393" y="457200"/>
                    <a:pt x="100013" y="457200"/>
                  </a:cubicBezTo>
                  <a:cubicBezTo>
                    <a:pt x="107633" y="457200"/>
                    <a:pt x="114300" y="450533"/>
                    <a:pt x="114300" y="442913"/>
                  </a:cubicBezTo>
                  <a:lnTo>
                    <a:pt x="114300" y="371475"/>
                  </a:lnTo>
                  <a:lnTo>
                    <a:pt x="123825" y="371475"/>
                  </a:lnTo>
                  <a:cubicBezTo>
                    <a:pt x="129540" y="371475"/>
                    <a:pt x="133350" y="367665"/>
                    <a:pt x="133350" y="361950"/>
                  </a:cubicBezTo>
                  <a:lnTo>
                    <a:pt x="133350" y="342900"/>
                  </a:lnTo>
                  <a:cubicBezTo>
                    <a:pt x="143828" y="342900"/>
                    <a:pt x="152400" y="334328"/>
                    <a:pt x="152400" y="323850"/>
                  </a:cubicBezTo>
                  <a:lnTo>
                    <a:pt x="152400" y="104775"/>
                  </a:lnTo>
                  <a:lnTo>
                    <a:pt x="185738" y="104775"/>
                  </a:lnTo>
                  <a:cubicBezTo>
                    <a:pt x="193358" y="104775"/>
                    <a:pt x="200025" y="98108"/>
                    <a:pt x="200025" y="90488"/>
                  </a:cubicBezTo>
                  <a:cubicBezTo>
                    <a:pt x="200025" y="82868"/>
                    <a:pt x="193358" y="76200"/>
                    <a:pt x="185738" y="76200"/>
                  </a:cubicBezTo>
                  <a:close/>
                  <a:moveTo>
                    <a:pt x="123825" y="247650"/>
                  </a:moveTo>
                  <a:lnTo>
                    <a:pt x="76200" y="247650"/>
                  </a:lnTo>
                  <a:lnTo>
                    <a:pt x="76200" y="123825"/>
                  </a:lnTo>
                  <a:lnTo>
                    <a:pt x="123825" y="123825"/>
                  </a:lnTo>
                  <a:lnTo>
                    <a:pt x="123825" y="24765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" name="Google Shape;218;p19"/>
          <p:cNvSpPr/>
          <p:nvPr/>
        </p:nvSpPr>
        <p:spPr>
          <a:xfrm rot="-2700000" flipH="1">
            <a:off x="10121641" y="4086031"/>
            <a:ext cx="795920" cy="596940"/>
          </a:xfrm>
          <a:prstGeom prst="teardrop">
            <a:avLst>
              <a:gd name="adj" fmla="val 10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7" name="Google Shape;227;p19"/>
          <p:cNvGrpSpPr/>
          <p:nvPr/>
        </p:nvGrpSpPr>
        <p:grpSpPr>
          <a:xfrm>
            <a:off x="10363202" y="4267202"/>
            <a:ext cx="358079" cy="268559"/>
            <a:chOff x="3293633" y="3817169"/>
            <a:chExt cx="457200" cy="457200"/>
          </a:xfrm>
        </p:grpSpPr>
        <p:sp>
          <p:nvSpPr>
            <p:cNvPr id="19" name="Google Shape;228;p19"/>
            <p:cNvSpPr/>
            <p:nvPr/>
          </p:nvSpPr>
          <p:spPr>
            <a:xfrm>
              <a:off x="3382215" y="3834237"/>
              <a:ext cx="278368" cy="279320"/>
            </a:xfrm>
            <a:custGeom>
              <a:avLst/>
              <a:gdLst/>
              <a:ahLst/>
              <a:cxnLst/>
              <a:rect l="l" t="t" r="r" b="b"/>
              <a:pathLst>
                <a:path w="278368" h="279320" extrusionOk="0">
                  <a:moveTo>
                    <a:pt x="0" y="193358"/>
                  </a:moveTo>
                  <a:cubicBezTo>
                    <a:pt x="0" y="216218"/>
                    <a:pt x="8572" y="238125"/>
                    <a:pt x="24765" y="254318"/>
                  </a:cubicBezTo>
                  <a:cubicBezTo>
                    <a:pt x="58102" y="287655"/>
                    <a:pt x="112395" y="287655"/>
                    <a:pt x="145733" y="254318"/>
                  </a:cubicBezTo>
                  <a:lnTo>
                    <a:pt x="253365" y="145733"/>
                  </a:lnTo>
                  <a:cubicBezTo>
                    <a:pt x="286703" y="112395"/>
                    <a:pt x="286703" y="58103"/>
                    <a:pt x="253365" y="24765"/>
                  </a:cubicBezTo>
                  <a:cubicBezTo>
                    <a:pt x="236220" y="7620"/>
                    <a:pt x="214312" y="0"/>
                    <a:pt x="192405" y="0"/>
                  </a:cubicBezTo>
                  <a:cubicBezTo>
                    <a:pt x="170498" y="0"/>
                    <a:pt x="148590" y="8573"/>
                    <a:pt x="131445" y="24765"/>
                  </a:cubicBezTo>
                  <a:lnTo>
                    <a:pt x="24765" y="132398"/>
                  </a:lnTo>
                  <a:cubicBezTo>
                    <a:pt x="8572" y="148590"/>
                    <a:pt x="0" y="170498"/>
                    <a:pt x="0" y="193358"/>
                  </a:cubicBezTo>
                  <a:close/>
                  <a:moveTo>
                    <a:pt x="125730" y="88583"/>
                  </a:moveTo>
                  <a:cubicBezTo>
                    <a:pt x="139065" y="88583"/>
                    <a:pt x="149543" y="99060"/>
                    <a:pt x="149543" y="112395"/>
                  </a:cubicBezTo>
                  <a:cubicBezTo>
                    <a:pt x="149543" y="125730"/>
                    <a:pt x="139065" y="136208"/>
                    <a:pt x="125730" y="136208"/>
                  </a:cubicBezTo>
                  <a:cubicBezTo>
                    <a:pt x="112395" y="136208"/>
                    <a:pt x="101918" y="125730"/>
                    <a:pt x="101918" y="112395"/>
                  </a:cubicBezTo>
                  <a:cubicBezTo>
                    <a:pt x="101918" y="99060"/>
                    <a:pt x="112395" y="88583"/>
                    <a:pt x="125730" y="88583"/>
                  </a:cubicBezTo>
                  <a:close/>
                  <a:moveTo>
                    <a:pt x="92393" y="164783"/>
                  </a:moveTo>
                  <a:cubicBezTo>
                    <a:pt x="113348" y="164783"/>
                    <a:pt x="130493" y="181928"/>
                    <a:pt x="130493" y="202883"/>
                  </a:cubicBezTo>
                  <a:cubicBezTo>
                    <a:pt x="130493" y="223838"/>
                    <a:pt x="113348" y="240983"/>
                    <a:pt x="92393" y="240983"/>
                  </a:cubicBezTo>
                  <a:cubicBezTo>
                    <a:pt x="71437" y="240983"/>
                    <a:pt x="54293" y="223838"/>
                    <a:pt x="54293" y="202883"/>
                  </a:cubicBezTo>
                  <a:cubicBezTo>
                    <a:pt x="54293" y="181928"/>
                    <a:pt x="71437" y="164783"/>
                    <a:pt x="92393" y="16478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29;p19"/>
            <p:cNvSpPr/>
            <p:nvPr/>
          </p:nvSpPr>
          <p:spPr>
            <a:xfrm>
              <a:off x="3293633" y="3817169"/>
              <a:ext cx="457200" cy="457200"/>
            </a:xfrm>
            <a:custGeom>
              <a:avLst/>
              <a:gdLst/>
              <a:ahLst/>
              <a:cxnLst/>
              <a:rect l="l" t="t" r="r" b="b"/>
              <a:pathLst>
                <a:path w="457200" h="457200" extrusionOk="0">
                  <a:moveTo>
                    <a:pt x="438150" y="152400"/>
                  </a:moveTo>
                  <a:lnTo>
                    <a:pt x="412433" y="152400"/>
                  </a:lnTo>
                  <a:cubicBezTo>
                    <a:pt x="411480" y="147638"/>
                    <a:pt x="410528" y="142875"/>
                    <a:pt x="408623" y="138113"/>
                  </a:cubicBezTo>
                  <a:cubicBezTo>
                    <a:pt x="408623" y="137160"/>
                    <a:pt x="407670" y="136208"/>
                    <a:pt x="407670" y="135255"/>
                  </a:cubicBezTo>
                  <a:cubicBezTo>
                    <a:pt x="406718" y="131445"/>
                    <a:pt x="404813" y="127635"/>
                    <a:pt x="403860" y="123825"/>
                  </a:cubicBezTo>
                  <a:cubicBezTo>
                    <a:pt x="403860" y="122873"/>
                    <a:pt x="402908" y="121920"/>
                    <a:pt x="402908" y="120968"/>
                  </a:cubicBezTo>
                  <a:cubicBezTo>
                    <a:pt x="401003" y="117158"/>
                    <a:pt x="399098" y="113348"/>
                    <a:pt x="397193" y="109538"/>
                  </a:cubicBezTo>
                  <a:cubicBezTo>
                    <a:pt x="397193" y="109538"/>
                    <a:pt x="396240" y="108585"/>
                    <a:pt x="396240" y="108585"/>
                  </a:cubicBezTo>
                  <a:cubicBezTo>
                    <a:pt x="393383" y="104775"/>
                    <a:pt x="390525" y="100013"/>
                    <a:pt x="387668" y="96203"/>
                  </a:cubicBezTo>
                  <a:lnTo>
                    <a:pt x="403860" y="80010"/>
                  </a:lnTo>
                  <a:cubicBezTo>
                    <a:pt x="411480" y="72390"/>
                    <a:pt x="411480" y="60960"/>
                    <a:pt x="403860" y="53340"/>
                  </a:cubicBezTo>
                  <a:cubicBezTo>
                    <a:pt x="396240" y="45720"/>
                    <a:pt x="384810" y="45720"/>
                    <a:pt x="377190" y="53340"/>
                  </a:cubicBezTo>
                  <a:lnTo>
                    <a:pt x="360045" y="70485"/>
                  </a:lnTo>
                  <a:cubicBezTo>
                    <a:pt x="342900" y="58103"/>
                    <a:pt x="324803" y="50483"/>
                    <a:pt x="304800" y="46673"/>
                  </a:cubicBezTo>
                  <a:cubicBezTo>
                    <a:pt x="304800" y="46673"/>
                    <a:pt x="304800" y="46673"/>
                    <a:pt x="304800" y="46673"/>
                  </a:cubicBezTo>
                  <a:lnTo>
                    <a:pt x="304800" y="19050"/>
                  </a:lnTo>
                  <a:cubicBezTo>
                    <a:pt x="304800" y="8573"/>
                    <a:pt x="296228" y="0"/>
                    <a:pt x="285750" y="0"/>
                  </a:cubicBezTo>
                  <a:cubicBezTo>
                    <a:pt x="275273" y="0"/>
                    <a:pt x="266700" y="8573"/>
                    <a:pt x="266700" y="19050"/>
                  </a:cubicBezTo>
                  <a:lnTo>
                    <a:pt x="266700" y="45720"/>
                  </a:lnTo>
                  <a:cubicBezTo>
                    <a:pt x="266700" y="45720"/>
                    <a:pt x="266700" y="45720"/>
                    <a:pt x="266700" y="45720"/>
                  </a:cubicBezTo>
                  <a:cubicBezTo>
                    <a:pt x="259080" y="46673"/>
                    <a:pt x="250508" y="48578"/>
                    <a:pt x="242888" y="50483"/>
                  </a:cubicBezTo>
                  <a:cubicBezTo>
                    <a:pt x="242888" y="50483"/>
                    <a:pt x="242888" y="50483"/>
                    <a:pt x="242888" y="50483"/>
                  </a:cubicBezTo>
                  <a:cubicBezTo>
                    <a:pt x="239078" y="51435"/>
                    <a:pt x="235268" y="53340"/>
                    <a:pt x="231458" y="54293"/>
                  </a:cubicBezTo>
                  <a:cubicBezTo>
                    <a:pt x="227648" y="56198"/>
                    <a:pt x="223838" y="57150"/>
                    <a:pt x="220028" y="60008"/>
                  </a:cubicBezTo>
                  <a:lnTo>
                    <a:pt x="194310" y="34290"/>
                  </a:lnTo>
                  <a:cubicBezTo>
                    <a:pt x="186690" y="26670"/>
                    <a:pt x="175260" y="26670"/>
                    <a:pt x="167640" y="34290"/>
                  </a:cubicBezTo>
                  <a:cubicBezTo>
                    <a:pt x="160020" y="41910"/>
                    <a:pt x="160020" y="53340"/>
                    <a:pt x="167640" y="60960"/>
                  </a:cubicBezTo>
                  <a:lnTo>
                    <a:pt x="188595" y="81915"/>
                  </a:lnTo>
                  <a:cubicBezTo>
                    <a:pt x="188595" y="81915"/>
                    <a:pt x="187643" y="82868"/>
                    <a:pt x="187643" y="82868"/>
                  </a:cubicBezTo>
                  <a:lnTo>
                    <a:pt x="154305" y="116205"/>
                  </a:lnTo>
                  <a:lnTo>
                    <a:pt x="119063" y="80963"/>
                  </a:lnTo>
                  <a:cubicBezTo>
                    <a:pt x="111443" y="73343"/>
                    <a:pt x="100013" y="73343"/>
                    <a:pt x="92393" y="80963"/>
                  </a:cubicBezTo>
                  <a:cubicBezTo>
                    <a:pt x="84773" y="88583"/>
                    <a:pt x="84773" y="100013"/>
                    <a:pt x="92393" y="107633"/>
                  </a:cubicBezTo>
                  <a:lnTo>
                    <a:pt x="127635" y="142875"/>
                  </a:lnTo>
                  <a:lnTo>
                    <a:pt x="87630" y="182880"/>
                  </a:lnTo>
                  <a:lnTo>
                    <a:pt x="61913" y="157163"/>
                  </a:lnTo>
                  <a:cubicBezTo>
                    <a:pt x="54293" y="149543"/>
                    <a:pt x="42863" y="149543"/>
                    <a:pt x="35243" y="157163"/>
                  </a:cubicBezTo>
                  <a:cubicBezTo>
                    <a:pt x="27623" y="164783"/>
                    <a:pt x="27623" y="176213"/>
                    <a:pt x="35243" y="183833"/>
                  </a:cubicBezTo>
                  <a:lnTo>
                    <a:pt x="62865" y="211455"/>
                  </a:lnTo>
                  <a:cubicBezTo>
                    <a:pt x="62865" y="211455"/>
                    <a:pt x="62865" y="211455"/>
                    <a:pt x="62865" y="211455"/>
                  </a:cubicBezTo>
                  <a:cubicBezTo>
                    <a:pt x="54293" y="224790"/>
                    <a:pt x="47625" y="240030"/>
                    <a:pt x="44768" y="255270"/>
                  </a:cubicBezTo>
                  <a:cubicBezTo>
                    <a:pt x="44768" y="255270"/>
                    <a:pt x="44768" y="255270"/>
                    <a:pt x="44768" y="255270"/>
                  </a:cubicBezTo>
                  <a:lnTo>
                    <a:pt x="19050" y="255270"/>
                  </a:lnTo>
                  <a:cubicBezTo>
                    <a:pt x="8573" y="255270"/>
                    <a:pt x="0" y="263843"/>
                    <a:pt x="0" y="274320"/>
                  </a:cubicBezTo>
                  <a:cubicBezTo>
                    <a:pt x="0" y="284798"/>
                    <a:pt x="8573" y="293370"/>
                    <a:pt x="19050" y="293370"/>
                  </a:cubicBezTo>
                  <a:lnTo>
                    <a:pt x="40958" y="293370"/>
                  </a:lnTo>
                  <a:cubicBezTo>
                    <a:pt x="40958" y="293370"/>
                    <a:pt x="40958" y="293370"/>
                    <a:pt x="40958" y="293370"/>
                  </a:cubicBezTo>
                  <a:cubicBezTo>
                    <a:pt x="40958" y="296228"/>
                    <a:pt x="41910" y="299085"/>
                    <a:pt x="41910" y="300990"/>
                  </a:cubicBezTo>
                  <a:cubicBezTo>
                    <a:pt x="41910" y="301943"/>
                    <a:pt x="41910" y="302895"/>
                    <a:pt x="41910" y="302895"/>
                  </a:cubicBezTo>
                  <a:cubicBezTo>
                    <a:pt x="42863" y="311468"/>
                    <a:pt x="45720" y="320040"/>
                    <a:pt x="48578" y="327660"/>
                  </a:cubicBezTo>
                  <a:cubicBezTo>
                    <a:pt x="48578" y="327660"/>
                    <a:pt x="48578" y="328613"/>
                    <a:pt x="48578" y="328613"/>
                  </a:cubicBezTo>
                  <a:cubicBezTo>
                    <a:pt x="52388" y="340043"/>
                    <a:pt x="58103" y="351473"/>
                    <a:pt x="65723" y="360998"/>
                  </a:cubicBezTo>
                  <a:lnTo>
                    <a:pt x="52388" y="374333"/>
                  </a:lnTo>
                  <a:cubicBezTo>
                    <a:pt x="44768" y="381953"/>
                    <a:pt x="44768" y="393383"/>
                    <a:pt x="52388" y="401003"/>
                  </a:cubicBezTo>
                  <a:cubicBezTo>
                    <a:pt x="57150" y="407670"/>
                    <a:pt x="61913" y="409575"/>
                    <a:pt x="66675" y="409575"/>
                  </a:cubicBezTo>
                  <a:cubicBezTo>
                    <a:pt x="71438" y="409575"/>
                    <a:pt x="76200" y="407670"/>
                    <a:pt x="80010" y="403860"/>
                  </a:cubicBezTo>
                  <a:lnTo>
                    <a:pt x="92393" y="391478"/>
                  </a:lnTo>
                  <a:cubicBezTo>
                    <a:pt x="97155" y="395288"/>
                    <a:pt x="101918" y="398145"/>
                    <a:pt x="107633" y="401955"/>
                  </a:cubicBezTo>
                  <a:cubicBezTo>
                    <a:pt x="107633" y="401955"/>
                    <a:pt x="108585" y="401955"/>
                    <a:pt x="108585" y="402908"/>
                  </a:cubicBezTo>
                  <a:cubicBezTo>
                    <a:pt x="110490" y="403860"/>
                    <a:pt x="113348" y="405765"/>
                    <a:pt x="115253" y="406718"/>
                  </a:cubicBezTo>
                  <a:cubicBezTo>
                    <a:pt x="116205" y="407670"/>
                    <a:pt x="117158" y="407670"/>
                    <a:pt x="118110" y="408623"/>
                  </a:cubicBezTo>
                  <a:cubicBezTo>
                    <a:pt x="120015" y="409575"/>
                    <a:pt x="122873" y="410528"/>
                    <a:pt x="124778" y="411480"/>
                  </a:cubicBezTo>
                  <a:cubicBezTo>
                    <a:pt x="127635" y="412433"/>
                    <a:pt x="130493" y="413385"/>
                    <a:pt x="133350" y="414338"/>
                  </a:cubicBezTo>
                  <a:cubicBezTo>
                    <a:pt x="135255" y="415290"/>
                    <a:pt x="136208" y="415290"/>
                    <a:pt x="138113" y="415290"/>
                  </a:cubicBezTo>
                  <a:cubicBezTo>
                    <a:pt x="140018" y="416243"/>
                    <a:pt x="142875" y="416243"/>
                    <a:pt x="144780" y="417195"/>
                  </a:cubicBezTo>
                  <a:cubicBezTo>
                    <a:pt x="146685" y="417195"/>
                    <a:pt x="147638" y="418148"/>
                    <a:pt x="149543" y="418148"/>
                  </a:cubicBezTo>
                  <a:cubicBezTo>
                    <a:pt x="152400" y="419100"/>
                    <a:pt x="155258" y="419100"/>
                    <a:pt x="158115" y="419100"/>
                  </a:cubicBezTo>
                  <a:cubicBezTo>
                    <a:pt x="159068" y="419100"/>
                    <a:pt x="160020" y="419100"/>
                    <a:pt x="160973" y="419100"/>
                  </a:cubicBezTo>
                  <a:cubicBezTo>
                    <a:pt x="160973" y="419100"/>
                    <a:pt x="160973" y="419100"/>
                    <a:pt x="160973" y="419100"/>
                  </a:cubicBezTo>
                  <a:lnTo>
                    <a:pt x="160973" y="438150"/>
                  </a:lnTo>
                  <a:cubicBezTo>
                    <a:pt x="160973" y="448628"/>
                    <a:pt x="169545" y="457200"/>
                    <a:pt x="180023" y="457200"/>
                  </a:cubicBezTo>
                  <a:cubicBezTo>
                    <a:pt x="190500" y="457200"/>
                    <a:pt x="199073" y="448628"/>
                    <a:pt x="199073" y="438150"/>
                  </a:cubicBezTo>
                  <a:lnTo>
                    <a:pt x="199073" y="416243"/>
                  </a:lnTo>
                  <a:cubicBezTo>
                    <a:pt x="199073" y="416243"/>
                    <a:pt x="199073" y="416243"/>
                    <a:pt x="199073" y="416243"/>
                  </a:cubicBezTo>
                  <a:cubicBezTo>
                    <a:pt x="215265" y="413385"/>
                    <a:pt x="231458" y="406718"/>
                    <a:pt x="245745" y="397193"/>
                  </a:cubicBezTo>
                  <a:lnTo>
                    <a:pt x="271463" y="422910"/>
                  </a:lnTo>
                  <a:cubicBezTo>
                    <a:pt x="276225" y="426720"/>
                    <a:pt x="280988" y="428625"/>
                    <a:pt x="285750" y="428625"/>
                  </a:cubicBezTo>
                  <a:cubicBezTo>
                    <a:pt x="290513" y="428625"/>
                    <a:pt x="295275" y="426720"/>
                    <a:pt x="299085" y="422910"/>
                  </a:cubicBezTo>
                  <a:cubicBezTo>
                    <a:pt x="306705" y="415290"/>
                    <a:pt x="306705" y="403860"/>
                    <a:pt x="299085" y="396240"/>
                  </a:cubicBezTo>
                  <a:lnTo>
                    <a:pt x="275273" y="372428"/>
                  </a:lnTo>
                  <a:lnTo>
                    <a:pt x="315278" y="332423"/>
                  </a:lnTo>
                  <a:lnTo>
                    <a:pt x="348615" y="365760"/>
                  </a:lnTo>
                  <a:cubicBezTo>
                    <a:pt x="352425" y="369570"/>
                    <a:pt x="357188" y="371475"/>
                    <a:pt x="361950" y="371475"/>
                  </a:cubicBezTo>
                  <a:cubicBezTo>
                    <a:pt x="366713" y="371475"/>
                    <a:pt x="371475" y="369570"/>
                    <a:pt x="375285" y="365760"/>
                  </a:cubicBezTo>
                  <a:cubicBezTo>
                    <a:pt x="382905" y="358140"/>
                    <a:pt x="382905" y="346710"/>
                    <a:pt x="375285" y="339090"/>
                  </a:cubicBezTo>
                  <a:lnTo>
                    <a:pt x="341948" y="305753"/>
                  </a:lnTo>
                  <a:lnTo>
                    <a:pt x="375285" y="272415"/>
                  </a:lnTo>
                  <a:cubicBezTo>
                    <a:pt x="375285" y="272415"/>
                    <a:pt x="376238" y="271463"/>
                    <a:pt x="376238" y="271463"/>
                  </a:cubicBezTo>
                  <a:lnTo>
                    <a:pt x="395288" y="290513"/>
                  </a:lnTo>
                  <a:cubicBezTo>
                    <a:pt x="400050" y="293370"/>
                    <a:pt x="404813" y="295275"/>
                    <a:pt x="409575" y="295275"/>
                  </a:cubicBezTo>
                  <a:cubicBezTo>
                    <a:pt x="414338" y="295275"/>
                    <a:pt x="419100" y="293370"/>
                    <a:pt x="422910" y="289560"/>
                  </a:cubicBezTo>
                  <a:cubicBezTo>
                    <a:pt x="430530" y="281940"/>
                    <a:pt x="430530" y="270510"/>
                    <a:pt x="422910" y="262890"/>
                  </a:cubicBezTo>
                  <a:lnTo>
                    <a:pt x="400050" y="240030"/>
                  </a:lnTo>
                  <a:cubicBezTo>
                    <a:pt x="405765" y="228600"/>
                    <a:pt x="410528" y="216218"/>
                    <a:pt x="412433" y="203835"/>
                  </a:cubicBezTo>
                  <a:cubicBezTo>
                    <a:pt x="412433" y="203835"/>
                    <a:pt x="412433" y="203835"/>
                    <a:pt x="412433" y="203835"/>
                  </a:cubicBezTo>
                  <a:cubicBezTo>
                    <a:pt x="413385" y="200025"/>
                    <a:pt x="413385" y="195263"/>
                    <a:pt x="414338" y="191453"/>
                  </a:cubicBezTo>
                  <a:cubicBezTo>
                    <a:pt x="414338" y="191453"/>
                    <a:pt x="414338" y="191453"/>
                    <a:pt x="414338" y="191453"/>
                  </a:cubicBezTo>
                  <a:lnTo>
                    <a:pt x="438150" y="191453"/>
                  </a:lnTo>
                  <a:cubicBezTo>
                    <a:pt x="438150" y="191453"/>
                    <a:pt x="438150" y="191453"/>
                    <a:pt x="438150" y="191453"/>
                  </a:cubicBezTo>
                  <a:cubicBezTo>
                    <a:pt x="448628" y="191453"/>
                    <a:pt x="457200" y="182880"/>
                    <a:pt x="457200" y="172403"/>
                  </a:cubicBezTo>
                  <a:cubicBezTo>
                    <a:pt x="457200" y="160973"/>
                    <a:pt x="448628" y="152400"/>
                    <a:pt x="438150" y="152400"/>
                  </a:cubicBezTo>
                  <a:close/>
                  <a:moveTo>
                    <a:pt x="207645" y="103823"/>
                  </a:moveTo>
                  <a:cubicBezTo>
                    <a:pt x="207645" y="103823"/>
                    <a:pt x="208598" y="102870"/>
                    <a:pt x="208598" y="102870"/>
                  </a:cubicBezTo>
                  <a:cubicBezTo>
                    <a:pt x="218123" y="93345"/>
                    <a:pt x="229553" y="86678"/>
                    <a:pt x="240983" y="81915"/>
                  </a:cubicBezTo>
                  <a:cubicBezTo>
                    <a:pt x="240983" y="81915"/>
                    <a:pt x="240983" y="81915"/>
                    <a:pt x="240983" y="81915"/>
                  </a:cubicBezTo>
                  <a:cubicBezTo>
                    <a:pt x="249555" y="78105"/>
                    <a:pt x="258128" y="76200"/>
                    <a:pt x="266700" y="75248"/>
                  </a:cubicBezTo>
                  <a:cubicBezTo>
                    <a:pt x="269558" y="75248"/>
                    <a:pt x="273368" y="74295"/>
                    <a:pt x="276225" y="74295"/>
                  </a:cubicBezTo>
                  <a:cubicBezTo>
                    <a:pt x="276225" y="74295"/>
                    <a:pt x="276225" y="74295"/>
                    <a:pt x="276225" y="74295"/>
                  </a:cubicBezTo>
                  <a:cubicBezTo>
                    <a:pt x="279083" y="74295"/>
                    <a:pt x="282893" y="74295"/>
                    <a:pt x="285750" y="74295"/>
                  </a:cubicBezTo>
                  <a:cubicBezTo>
                    <a:pt x="285750" y="74295"/>
                    <a:pt x="285750" y="74295"/>
                    <a:pt x="285750" y="74295"/>
                  </a:cubicBezTo>
                  <a:cubicBezTo>
                    <a:pt x="288608" y="74295"/>
                    <a:pt x="292418" y="74295"/>
                    <a:pt x="295275" y="75248"/>
                  </a:cubicBezTo>
                  <a:cubicBezTo>
                    <a:pt x="295275" y="75248"/>
                    <a:pt x="295275" y="75248"/>
                    <a:pt x="295275" y="75248"/>
                  </a:cubicBezTo>
                  <a:cubicBezTo>
                    <a:pt x="298133" y="75248"/>
                    <a:pt x="301943" y="76200"/>
                    <a:pt x="304800" y="77153"/>
                  </a:cubicBezTo>
                  <a:cubicBezTo>
                    <a:pt x="310515" y="78105"/>
                    <a:pt x="317183" y="80010"/>
                    <a:pt x="322898" y="82868"/>
                  </a:cubicBezTo>
                  <a:cubicBezTo>
                    <a:pt x="322898" y="82868"/>
                    <a:pt x="323850" y="82868"/>
                    <a:pt x="323850" y="83820"/>
                  </a:cubicBezTo>
                  <a:cubicBezTo>
                    <a:pt x="326708" y="84773"/>
                    <a:pt x="328613" y="85725"/>
                    <a:pt x="331470" y="87630"/>
                  </a:cubicBezTo>
                  <a:cubicBezTo>
                    <a:pt x="332423" y="85725"/>
                    <a:pt x="333375" y="86678"/>
                    <a:pt x="334328" y="87630"/>
                  </a:cubicBezTo>
                  <a:cubicBezTo>
                    <a:pt x="336233" y="88583"/>
                    <a:pt x="338138" y="89535"/>
                    <a:pt x="340043" y="91440"/>
                  </a:cubicBezTo>
                  <a:cubicBezTo>
                    <a:pt x="342900" y="93345"/>
                    <a:pt x="345758" y="95250"/>
                    <a:pt x="348615" y="97155"/>
                  </a:cubicBezTo>
                  <a:cubicBezTo>
                    <a:pt x="351473" y="99060"/>
                    <a:pt x="354330" y="101918"/>
                    <a:pt x="356235" y="103823"/>
                  </a:cubicBezTo>
                  <a:cubicBezTo>
                    <a:pt x="358140" y="105728"/>
                    <a:pt x="360045" y="108585"/>
                    <a:pt x="361950" y="110490"/>
                  </a:cubicBezTo>
                  <a:cubicBezTo>
                    <a:pt x="363855" y="112395"/>
                    <a:pt x="365760" y="115253"/>
                    <a:pt x="366713" y="117158"/>
                  </a:cubicBezTo>
                  <a:cubicBezTo>
                    <a:pt x="368618" y="120015"/>
                    <a:pt x="370523" y="122873"/>
                    <a:pt x="372428" y="125730"/>
                  </a:cubicBezTo>
                  <a:cubicBezTo>
                    <a:pt x="372428" y="125730"/>
                    <a:pt x="372428" y="125730"/>
                    <a:pt x="372428" y="125730"/>
                  </a:cubicBezTo>
                  <a:cubicBezTo>
                    <a:pt x="374333" y="128588"/>
                    <a:pt x="375285" y="131445"/>
                    <a:pt x="377190" y="134303"/>
                  </a:cubicBezTo>
                  <a:cubicBezTo>
                    <a:pt x="377190" y="134303"/>
                    <a:pt x="377190" y="134303"/>
                    <a:pt x="377190" y="134303"/>
                  </a:cubicBezTo>
                  <a:cubicBezTo>
                    <a:pt x="378143" y="137160"/>
                    <a:pt x="380048" y="140018"/>
                    <a:pt x="381000" y="142875"/>
                  </a:cubicBezTo>
                  <a:cubicBezTo>
                    <a:pt x="381000" y="142875"/>
                    <a:pt x="381000" y="142875"/>
                    <a:pt x="381000" y="142875"/>
                  </a:cubicBezTo>
                  <a:cubicBezTo>
                    <a:pt x="381953" y="145733"/>
                    <a:pt x="382905" y="148590"/>
                    <a:pt x="383858" y="152400"/>
                  </a:cubicBezTo>
                  <a:cubicBezTo>
                    <a:pt x="385763" y="159068"/>
                    <a:pt x="386715" y="164783"/>
                    <a:pt x="386715" y="171450"/>
                  </a:cubicBezTo>
                  <a:cubicBezTo>
                    <a:pt x="386715" y="171450"/>
                    <a:pt x="386715" y="171450"/>
                    <a:pt x="386715" y="171450"/>
                  </a:cubicBezTo>
                  <a:cubicBezTo>
                    <a:pt x="386715" y="174308"/>
                    <a:pt x="386715" y="178118"/>
                    <a:pt x="386715" y="180975"/>
                  </a:cubicBezTo>
                  <a:cubicBezTo>
                    <a:pt x="386715" y="180975"/>
                    <a:pt x="386715" y="180975"/>
                    <a:pt x="386715" y="180975"/>
                  </a:cubicBezTo>
                  <a:cubicBezTo>
                    <a:pt x="386715" y="183833"/>
                    <a:pt x="386715" y="187643"/>
                    <a:pt x="385763" y="190500"/>
                  </a:cubicBezTo>
                  <a:cubicBezTo>
                    <a:pt x="385763" y="190500"/>
                    <a:pt x="385763" y="190500"/>
                    <a:pt x="385763" y="190500"/>
                  </a:cubicBezTo>
                  <a:cubicBezTo>
                    <a:pt x="384810" y="195263"/>
                    <a:pt x="384810" y="199073"/>
                    <a:pt x="382905" y="203835"/>
                  </a:cubicBezTo>
                  <a:cubicBezTo>
                    <a:pt x="382905" y="203835"/>
                    <a:pt x="382905" y="204788"/>
                    <a:pt x="382905" y="204788"/>
                  </a:cubicBezTo>
                  <a:cubicBezTo>
                    <a:pt x="381953" y="209550"/>
                    <a:pt x="380048" y="213360"/>
                    <a:pt x="378143" y="218123"/>
                  </a:cubicBezTo>
                  <a:cubicBezTo>
                    <a:pt x="373380" y="229553"/>
                    <a:pt x="365760" y="240983"/>
                    <a:pt x="357188" y="250508"/>
                  </a:cubicBezTo>
                  <a:cubicBezTo>
                    <a:pt x="357188" y="250508"/>
                    <a:pt x="356235" y="251460"/>
                    <a:pt x="356235" y="251460"/>
                  </a:cubicBezTo>
                  <a:lnTo>
                    <a:pt x="281940" y="325755"/>
                  </a:lnTo>
                  <a:lnTo>
                    <a:pt x="255270" y="352425"/>
                  </a:lnTo>
                  <a:lnTo>
                    <a:pt x="247650" y="360045"/>
                  </a:lnTo>
                  <a:cubicBezTo>
                    <a:pt x="244793" y="362903"/>
                    <a:pt x="240983" y="365760"/>
                    <a:pt x="237173" y="368618"/>
                  </a:cubicBezTo>
                  <a:cubicBezTo>
                    <a:pt x="236220" y="368618"/>
                    <a:pt x="236220" y="369570"/>
                    <a:pt x="235268" y="369570"/>
                  </a:cubicBezTo>
                  <a:cubicBezTo>
                    <a:pt x="231458" y="372428"/>
                    <a:pt x="228600" y="374333"/>
                    <a:pt x="224790" y="376238"/>
                  </a:cubicBezTo>
                  <a:cubicBezTo>
                    <a:pt x="224790" y="376238"/>
                    <a:pt x="224790" y="376238"/>
                    <a:pt x="224790" y="376238"/>
                  </a:cubicBezTo>
                  <a:cubicBezTo>
                    <a:pt x="216218" y="381000"/>
                    <a:pt x="207645" y="384810"/>
                    <a:pt x="199073" y="386715"/>
                  </a:cubicBezTo>
                  <a:cubicBezTo>
                    <a:pt x="195263" y="387668"/>
                    <a:pt x="191453" y="388620"/>
                    <a:pt x="186690" y="388620"/>
                  </a:cubicBezTo>
                  <a:cubicBezTo>
                    <a:pt x="186690" y="388620"/>
                    <a:pt x="185738" y="388620"/>
                    <a:pt x="185738" y="388620"/>
                  </a:cubicBezTo>
                  <a:cubicBezTo>
                    <a:pt x="181928" y="390525"/>
                    <a:pt x="178118" y="390525"/>
                    <a:pt x="174308" y="390525"/>
                  </a:cubicBezTo>
                  <a:cubicBezTo>
                    <a:pt x="170498" y="390525"/>
                    <a:pt x="165735" y="390525"/>
                    <a:pt x="161925" y="389573"/>
                  </a:cubicBezTo>
                  <a:cubicBezTo>
                    <a:pt x="161925" y="389573"/>
                    <a:pt x="161925" y="389573"/>
                    <a:pt x="161925" y="389573"/>
                  </a:cubicBezTo>
                  <a:cubicBezTo>
                    <a:pt x="158115" y="388620"/>
                    <a:pt x="153353" y="388620"/>
                    <a:pt x="149543" y="387668"/>
                  </a:cubicBezTo>
                  <a:cubicBezTo>
                    <a:pt x="149543" y="387668"/>
                    <a:pt x="148590" y="387668"/>
                    <a:pt x="148590" y="387668"/>
                  </a:cubicBezTo>
                  <a:cubicBezTo>
                    <a:pt x="136208" y="384810"/>
                    <a:pt x="123825" y="379095"/>
                    <a:pt x="113348" y="371475"/>
                  </a:cubicBezTo>
                  <a:cubicBezTo>
                    <a:pt x="111443" y="369570"/>
                    <a:pt x="108585" y="368618"/>
                    <a:pt x="106680" y="366713"/>
                  </a:cubicBezTo>
                  <a:cubicBezTo>
                    <a:pt x="104775" y="364808"/>
                    <a:pt x="101918" y="362903"/>
                    <a:pt x="100013" y="360998"/>
                  </a:cubicBezTo>
                  <a:cubicBezTo>
                    <a:pt x="95250" y="356235"/>
                    <a:pt x="90488" y="350520"/>
                    <a:pt x="86678" y="344805"/>
                  </a:cubicBezTo>
                  <a:cubicBezTo>
                    <a:pt x="84773" y="340995"/>
                    <a:pt x="81915" y="338138"/>
                    <a:pt x="80963" y="334328"/>
                  </a:cubicBezTo>
                  <a:cubicBezTo>
                    <a:pt x="80963" y="333375"/>
                    <a:pt x="80010" y="332423"/>
                    <a:pt x="80010" y="331470"/>
                  </a:cubicBezTo>
                  <a:cubicBezTo>
                    <a:pt x="79058" y="328613"/>
                    <a:pt x="77153" y="325755"/>
                    <a:pt x="76200" y="322898"/>
                  </a:cubicBezTo>
                  <a:cubicBezTo>
                    <a:pt x="76200" y="321945"/>
                    <a:pt x="75248" y="320993"/>
                    <a:pt x="75248" y="320040"/>
                  </a:cubicBezTo>
                  <a:cubicBezTo>
                    <a:pt x="74295" y="317183"/>
                    <a:pt x="73343" y="314325"/>
                    <a:pt x="72390" y="311468"/>
                  </a:cubicBezTo>
                  <a:cubicBezTo>
                    <a:pt x="72390" y="310515"/>
                    <a:pt x="72390" y="309563"/>
                    <a:pt x="71438" y="308610"/>
                  </a:cubicBezTo>
                  <a:cubicBezTo>
                    <a:pt x="70485" y="304800"/>
                    <a:pt x="69533" y="300990"/>
                    <a:pt x="69533" y="297180"/>
                  </a:cubicBezTo>
                  <a:cubicBezTo>
                    <a:pt x="68580" y="284798"/>
                    <a:pt x="69533" y="271463"/>
                    <a:pt x="73343" y="259080"/>
                  </a:cubicBezTo>
                  <a:cubicBezTo>
                    <a:pt x="75248" y="251460"/>
                    <a:pt x="79058" y="242888"/>
                    <a:pt x="82868" y="235268"/>
                  </a:cubicBezTo>
                  <a:cubicBezTo>
                    <a:pt x="82868" y="235268"/>
                    <a:pt x="82868" y="235268"/>
                    <a:pt x="82868" y="235268"/>
                  </a:cubicBezTo>
                  <a:cubicBezTo>
                    <a:pt x="84773" y="231458"/>
                    <a:pt x="87630" y="227648"/>
                    <a:pt x="89535" y="224790"/>
                  </a:cubicBezTo>
                  <a:cubicBezTo>
                    <a:pt x="89535" y="223838"/>
                    <a:pt x="90488" y="223838"/>
                    <a:pt x="90488" y="222885"/>
                  </a:cubicBezTo>
                  <a:cubicBezTo>
                    <a:pt x="93345" y="219075"/>
                    <a:pt x="96203" y="216218"/>
                    <a:pt x="99060" y="212408"/>
                  </a:cubicBezTo>
                  <a:lnTo>
                    <a:pt x="106680" y="204788"/>
                  </a:lnTo>
                  <a:lnTo>
                    <a:pt x="146685" y="164783"/>
                  </a:lnTo>
                  <a:lnTo>
                    <a:pt x="173355" y="138113"/>
                  </a:lnTo>
                  <a:lnTo>
                    <a:pt x="207645" y="103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endPara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609600" y="2819401"/>
            <a:ext cx="6096000" cy="2431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r>
              <a:rPr lang="en-US" sz="4267" b="1" dirty="0" err="1">
                <a:solidFill>
                  <a:schemeClr val="bg1"/>
                </a:solidFill>
              </a:rPr>
              <a:t>Lorem</a:t>
            </a:r>
            <a:r>
              <a:rPr lang="en-US" sz="4267" b="1" dirty="0">
                <a:solidFill>
                  <a:schemeClr val="bg1"/>
                </a:solidFill>
              </a:rPr>
              <a:t> </a:t>
            </a:r>
            <a:r>
              <a:rPr lang="en-US" sz="4267" b="1" dirty="0" err="1">
                <a:solidFill>
                  <a:schemeClr val="bg1"/>
                </a:solidFill>
              </a:rPr>
              <a:t>Ipsum</a:t>
            </a: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sp>
        <p:nvSpPr>
          <p:cNvPr id="23" name="Google Shape;221;p19"/>
          <p:cNvSpPr/>
          <p:nvPr/>
        </p:nvSpPr>
        <p:spPr>
          <a:xfrm>
            <a:off x="9855200" y="2819400"/>
            <a:ext cx="209200" cy="137400"/>
          </a:xfrm>
          <a:prstGeom prst="heart">
            <a:avLst/>
          </a:prstGeom>
          <a:solidFill>
            <a:srgbClr val="E0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grpSp>
        <p:nvGrpSpPr>
          <p:cNvPr id="25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8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29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6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27" name="Rectangle 26"/>
          <p:cNvSpPr/>
          <p:nvPr/>
        </p:nvSpPr>
        <p:spPr>
          <a:xfrm>
            <a:off x="1016000" y="1"/>
            <a:ext cx="2895344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5333" b="1" dirty="0">
                <a:solidFill>
                  <a:schemeClr val="bg1"/>
                </a:solidFill>
              </a:rPr>
              <a:t>Check-UP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xels-photo-3845729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" y="0"/>
            <a:ext cx="12191999" cy="6858000"/>
          </a:xfrm>
          <a:prstGeom prst="rect">
            <a:avLst/>
          </a:prstGeom>
        </p:spPr>
      </p:pic>
      <p:grpSp>
        <p:nvGrpSpPr>
          <p:cNvPr id="2" name="Google Shape;62;p6"/>
          <p:cNvGrpSpPr/>
          <p:nvPr/>
        </p:nvGrpSpPr>
        <p:grpSpPr>
          <a:xfrm>
            <a:off x="0" y="3657601"/>
            <a:ext cx="12192000" cy="14271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0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1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12" name="Rectangle 11"/>
          <p:cNvSpPr/>
          <p:nvPr/>
        </p:nvSpPr>
        <p:spPr>
          <a:xfrm>
            <a:off x="4194264" y="4038601"/>
            <a:ext cx="6324937" cy="7489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189" indent="-457189" algn="ctr"/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Add Headline </a:t>
            </a:r>
            <a:r>
              <a:rPr lang="en-US" altLang="ko-KR" sz="4267" b="1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4267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4267" b="1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endParaRPr lang="ko-KR" altLang="en-US" sz="42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04800" y="3733800"/>
            <a:ext cx="2540000" cy="1295400"/>
          </a:xfrm>
          <a:prstGeom prst="roundRect">
            <a:avLst/>
          </a:prstGeom>
          <a:solidFill>
            <a:schemeClr val="accent5">
              <a:lumMod val="5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9" name="Rectangle 8"/>
          <p:cNvSpPr/>
          <p:nvPr/>
        </p:nvSpPr>
        <p:spPr>
          <a:xfrm>
            <a:off x="1174025" y="3733801"/>
            <a:ext cx="70403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" sz="8000" b="1" dirty="0">
                <a:solidFill>
                  <a:schemeClr val="bg1"/>
                </a:solidFill>
                <a:latin typeface="DM Sans"/>
                <a:ea typeface="DM Sans"/>
                <a:cs typeface="DM Sans"/>
                <a:sym typeface="DM Sans"/>
              </a:rPr>
              <a:t>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—Pngtree—the dog with the first_335973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00" y="685800"/>
            <a:ext cx="9144000" cy="563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06400" y="2819401"/>
            <a:ext cx="6096000" cy="24314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800"/>
              </a:spcBef>
            </a:pPr>
            <a:endParaRPr lang="en-US" sz="4267" b="1" dirty="0">
              <a:solidFill>
                <a:schemeClr val="bg1"/>
              </a:solidFill>
            </a:endParaRP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You can add more text here by using  your </a:t>
            </a:r>
          </a:p>
          <a:p>
            <a:pPr>
              <a:spcBef>
                <a:spcPts val="800"/>
              </a:spcBef>
              <a:buClr>
                <a:schemeClr val="dk1"/>
              </a:buClr>
              <a:buSzPts val="1100"/>
            </a:pPr>
            <a:r>
              <a:rPr lang="en-US" sz="3200" dirty="0">
                <a:solidFill>
                  <a:schemeClr val="bg1"/>
                </a:solidFill>
              </a:rPr>
              <a:t>Theme of working.</a:t>
            </a:r>
          </a:p>
        </p:txBody>
      </p:sp>
      <p:grpSp>
        <p:nvGrpSpPr>
          <p:cNvPr id="9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0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1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12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3" name="Rectangle 12"/>
          <p:cNvSpPr/>
          <p:nvPr/>
        </p:nvSpPr>
        <p:spPr>
          <a:xfrm>
            <a:off x="1219200" y="1"/>
            <a:ext cx="313643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333" b="1" dirty="0">
                <a:solidFill>
                  <a:schemeClr val="bg1"/>
                </a:solidFill>
              </a:rPr>
              <a:t>Treatment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6400" y="5638800"/>
            <a:ext cx="4896000" cy="37965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99200" y="5638800"/>
            <a:ext cx="4896000" cy="37965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867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1867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0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11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12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5035443"/>
              </p:ext>
            </p:extLst>
          </p:nvPr>
        </p:nvGraphicFramePr>
        <p:xfrm>
          <a:off x="609602" y="2286000"/>
          <a:ext cx="10753193" cy="314452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4133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339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27432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Day of the week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Name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0">
                          <a:srgbClr val="027696">
                            <a:lumMod val="70000"/>
                            <a:lumOff val="30000"/>
                          </a:srgbClr>
                        </a:gs>
                        <a:gs pos="100000">
                          <a:srgbClr val="027696">
                            <a:lumMod val="70000"/>
                            <a:lumOff val="30000"/>
                          </a:srgb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3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am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pm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Monday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Tuesday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Wednesday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Thursday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Friday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Saturday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Arial" pitchFamily="34" charset="0"/>
                          <a:cs typeface="Arial" pitchFamily="34" charset="0"/>
                        </a:rPr>
                        <a:t>Sunday</a:t>
                      </a:r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200" b="1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21920" marR="12192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4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15" name="Rectangle 14"/>
          <p:cNvSpPr/>
          <p:nvPr/>
        </p:nvSpPr>
        <p:spPr>
          <a:xfrm>
            <a:off x="1219201" y="1"/>
            <a:ext cx="3745577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333" b="1" dirty="0">
                <a:solidFill>
                  <a:schemeClr val="bg1"/>
                </a:solidFill>
              </a:rPr>
              <a:t>Table Layout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oogle Shape;62;p6"/>
          <p:cNvGrpSpPr/>
          <p:nvPr/>
        </p:nvGrpSpPr>
        <p:grpSpPr>
          <a:xfrm>
            <a:off x="0" y="2057400"/>
            <a:ext cx="12192000" cy="2438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5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26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pic>
        <p:nvPicPr>
          <p:cNvPr id="28" name="Picture 27" descr="Picture8.png"/>
          <p:cNvPicPr>
            <a:picLocks noChangeAspect="1"/>
          </p:cNvPicPr>
          <p:nvPr/>
        </p:nvPicPr>
        <p:blipFill>
          <a:blip r:embed="rId2">
            <a:lum bright="50000" contrast="100000"/>
          </a:blip>
          <a:stretch>
            <a:fillRect/>
          </a:stretch>
        </p:blipFill>
        <p:spPr>
          <a:xfrm>
            <a:off x="406400" y="2971801"/>
            <a:ext cx="2486963" cy="664409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406402" y="3886201"/>
            <a:ext cx="274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946402" y="2514601"/>
            <a:ext cx="274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384802" y="3810001"/>
            <a:ext cx="2745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924800" y="2209800"/>
            <a:ext cx="284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14402" y="31242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2017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pSp>
        <p:nvGrpSpPr>
          <p:cNvPr id="20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21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22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pic>
        <p:nvPicPr>
          <p:cNvPr id="23" name="Picture 22" descr="Picture8.png"/>
          <p:cNvPicPr>
            <a:picLocks noChangeAspect="1"/>
          </p:cNvPicPr>
          <p:nvPr/>
        </p:nvPicPr>
        <p:blipFill>
          <a:blip r:embed="rId2">
            <a:lum bright="50000" contrast="100000"/>
          </a:blip>
          <a:stretch>
            <a:fillRect/>
          </a:stretch>
        </p:blipFill>
        <p:spPr>
          <a:xfrm>
            <a:off x="2844800" y="2971801"/>
            <a:ext cx="2486963" cy="664409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3454402" y="31242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2018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0" name="Picture 39" descr="Picture8.png"/>
          <p:cNvPicPr>
            <a:picLocks noChangeAspect="1"/>
          </p:cNvPicPr>
          <p:nvPr/>
        </p:nvPicPr>
        <p:blipFill>
          <a:blip r:embed="rId2">
            <a:lum bright="50000" contrast="100000"/>
          </a:blip>
          <a:stretch>
            <a:fillRect/>
          </a:stretch>
        </p:blipFill>
        <p:spPr>
          <a:xfrm>
            <a:off x="5283200" y="2971801"/>
            <a:ext cx="2486963" cy="664409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892802" y="3124201"/>
            <a:ext cx="10182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200" b="1" dirty="0">
                <a:solidFill>
                  <a:schemeClr val="bg1"/>
                </a:solidFill>
              </a:rPr>
              <a:t>2019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42" name="Picture 41" descr="Picture8.png"/>
          <p:cNvPicPr>
            <a:picLocks noChangeAspect="1"/>
          </p:cNvPicPr>
          <p:nvPr/>
        </p:nvPicPr>
        <p:blipFill>
          <a:blip r:embed="rId2">
            <a:lum bright="50000" contrast="100000"/>
          </a:blip>
          <a:stretch>
            <a:fillRect/>
          </a:stretch>
        </p:blipFill>
        <p:spPr>
          <a:xfrm>
            <a:off x="7721600" y="2819400"/>
            <a:ext cx="3048000" cy="990600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8432802" y="3048000"/>
            <a:ext cx="1152880" cy="666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3733" b="1" dirty="0">
                <a:solidFill>
                  <a:schemeClr val="bg1"/>
                </a:solidFill>
              </a:rPr>
              <a:t>2020</a:t>
            </a:r>
            <a:endParaRPr lang="en-US" sz="3733" b="1" dirty="0">
              <a:solidFill>
                <a:schemeClr val="bg1"/>
              </a:solidFill>
            </a:endParaRPr>
          </a:p>
        </p:txBody>
      </p:sp>
      <p:sp>
        <p:nvSpPr>
          <p:cNvPr id="29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30" name="Rectangle 29"/>
          <p:cNvSpPr/>
          <p:nvPr/>
        </p:nvSpPr>
        <p:spPr>
          <a:xfrm>
            <a:off x="1219200" y="1"/>
            <a:ext cx="2640466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5333" b="1" dirty="0">
                <a:solidFill>
                  <a:schemeClr val="bg1"/>
                </a:solidFill>
              </a:rPr>
              <a:t>Timeline</a:t>
            </a:r>
            <a:endParaRPr lang="en-US" sz="5333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exagon 8"/>
          <p:cNvSpPr/>
          <p:nvPr/>
        </p:nvSpPr>
        <p:spPr>
          <a:xfrm>
            <a:off x="3962402" y="2819400"/>
            <a:ext cx="3657599" cy="1788760"/>
          </a:xfrm>
          <a:prstGeom prst="hexagon">
            <a:avLst>
              <a:gd name="adj" fmla="val 21694"/>
              <a:gd name="vf" fmla="val 115470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3200"/>
          </a:p>
        </p:txBody>
      </p:sp>
      <p:pic>
        <p:nvPicPr>
          <p:cNvPr id="13" name="Picture 12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2" y="2590801"/>
            <a:ext cx="1430409" cy="926515"/>
          </a:xfrm>
          <a:prstGeom prst="rect">
            <a:avLst/>
          </a:prstGeom>
        </p:spPr>
      </p:pic>
      <p:pic>
        <p:nvPicPr>
          <p:cNvPr id="15" name="Picture 14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2" y="4343401"/>
            <a:ext cx="1430409" cy="926515"/>
          </a:xfrm>
          <a:prstGeom prst="rect">
            <a:avLst/>
          </a:prstGeom>
        </p:spPr>
      </p:pic>
      <p:pic>
        <p:nvPicPr>
          <p:cNvPr id="16" name="Picture 15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2" y="3352800"/>
            <a:ext cx="1430409" cy="926515"/>
          </a:xfrm>
          <a:prstGeom prst="rect">
            <a:avLst/>
          </a:prstGeom>
        </p:spPr>
      </p:pic>
      <p:pic>
        <p:nvPicPr>
          <p:cNvPr id="17" name="Picture 16" descr="Picture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3352800"/>
            <a:ext cx="1430409" cy="926515"/>
          </a:xfrm>
          <a:prstGeom prst="rect">
            <a:avLst/>
          </a:prstGeom>
        </p:spPr>
      </p:pic>
      <p:pic>
        <p:nvPicPr>
          <p:cNvPr id="18" name="Picture 17" descr="Picture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00" y="3505200"/>
            <a:ext cx="617677" cy="463259"/>
          </a:xfrm>
          <a:prstGeom prst="rect">
            <a:avLst/>
          </a:prstGeom>
        </p:spPr>
      </p:pic>
      <p:pic>
        <p:nvPicPr>
          <p:cNvPr id="19" name="Picture 18" descr="Picture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2" y="2819400"/>
            <a:ext cx="625804" cy="457163"/>
          </a:xfrm>
          <a:prstGeom prst="rect">
            <a:avLst/>
          </a:prstGeom>
        </p:spPr>
      </p:pic>
      <p:pic>
        <p:nvPicPr>
          <p:cNvPr id="20" name="Picture 19" descr="Picture7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802" y="3581400"/>
            <a:ext cx="625804" cy="457163"/>
          </a:xfrm>
          <a:prstGeom prst="rect">
            <a:avLst/>
          </a:prstGeom>
        </p:spPr>
      </p:pic>
      <p:pic>
        <p:nvPicPr>
          <p:cNvPr id="21" name="Picture 20" descr="Picture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8002" y="4572000"/>
            <a:ext cx="438876" cy="463259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657937" y="2362201"/>
            <a:ext cx="265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61137" y="4800601"/>
            <a:ext cx="265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074737" y="2286001"/>
            <a:ext cx="265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176337" y="4724401"/>
            <a:ext cx="26522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3200" b="1" dirty="0">
                <a:solidFill>
                  <a:schemeClr val="bg1"/>
                </a:solidFill>
                <a:cs typeface="Arial" pitchFamily="34" charset="0"/>
              </a:rPr>
              <a:t>Your Text Here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1" name="Google Shape;62;p6"/>
          <p:cNvGrpSpPr/>
          <p:nvPr/>
        </p:nvGrpSpPr>
        <p:grpSpPr>
          <a:xfrm>
            <a:off x="0" y="0"/>
            <a:ext cx="12192000" cy="914400"/>
            <a:chOff x="0" y="809153"/>
            <a:chExt cx="9144000" cy="665100"/>
          </a:xfrm>
          <a:solidFill>
            <a:schemeClr val="accent5">
              <a:lumMod val="75000"/>
              <a:alpha val="63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</p:grpSpPr>
        <p:sp>
          <p:nvSpPr>
            <p:cNvPr id="32" name="Google Shape;63;p6"/>
            <p:cNvSpPr/>
            <p:nvPr/>
          </p:nvSpPr>
          <p:spPr>
            <a:xfrm>
              <a:off x="0" y="809153"/>
              <a:ext cx="9144000" cy="665100"/>
            </a:xfrm>
            <a:prstGeom prst="rect">
              <a:avLst/>
            </a:prstGeom>
            <a:grpFill/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  <p:sp>
          <p:nvSpPr>
            <p:cNvPr id="33" name="Google Shape;64;p6"/>
            <p:cNvSpPr/>
            <p:nvPr/>
          </p:nvSpPr>
          <p:spPr>
            <a:xfrm>
              <a:off x="0" y="809153"/>
              <a:ext cx="81600" cy="665100"/>
            </a:xfrm>
            <a:prstGeom prst="rect">
              <a:avLst/>
            </a:prstGeom>
            <a:solidFill>
              <a:schemeClr val="bg1"/>
            </a:solidFill>
            <a:ln cap="rnd" cmpd="tri">
              <a:gradFill>
                <a:gsLst>
                  <a:gs pos="0">
                    <a:schemeClr val="accent5">
                      <a:lumMod val="60000"/>
                      <a:lumOff val="4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prstDash val="solid"/>
              <a:bevel/>
            </a:ln>
            <a:sp3d prstMaterial="plastic">
              <a:bevelT w="152400" h="50800" prst="softRound"/>
            </a:sp3d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3200"/>
            </a:p>
          </p:txBody>
        </p:sp>
      </p:grpSp>
      <p:sp>
        <p:nvSpPr>
          <p:cNvPr id="27" name="Google Shape;31;p6"/>
          <p:cNvSpPr/>
          <p:nvPr/>
        </p:nvSpPr>
        <p:spPr>
          <a:xfrm>
            <a:off x="914400" y="177801"/>
            <a:ext cx="168400" cy="7083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/>
          </a:p>
        </p:txBody>
      </p:sp>
      <p:sp>
        <p:nvSpPr>
          <p:cNvPr id="28" name="Rectangle 27"/>
          <p:cNvSpPr/>
          <p:nvPr/>
        </p:nvSpPr>
        <p:spPr>
          <a:xfrm>
            <a:off x="1179732" y="1"/>
            <a:ext cx="9349675" cy="9130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Lorem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sz="5333" b="1" dirty="0" err="1">
                <a:solidFill>
                  <a:schemeClr val="bg1"/>
                </a:solidFill>
                <a:cs typeface="Arial" pitchFamily="34" charset="0"/>
              </a:rPr>
              <a:t>Ipsum</a:t>
            </a:r>
            <a:r>
              <a:rPr lang="en-US" altLang="ko-KR" sz="5333" b="1" dirty="0">
                <a:solidFill>
                  <a:schemeClr val="bg1"/>
                </a:solidFill>
                <a:cs typeface="Arial" pitchFamily="34" charset="0"/>
              </a:rPr>
              <a:t> types of treatment</a:t>
            </a:r>
            <a:endParaRPr lang="ko-KR" altLang="en-US" sz="5333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214</Words>
  <Application>Microsoft Office PowerPoint</Application>
  <PresentationFormat>Widescreen</PresentationFormat>
  <Paragraphs>72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DM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L J</cp:lastModifiedBy>
  <cp:revision>28</cp:revision>
  <dcterms:created xsi:type="dcterms:W3CDTF">2006-08-16T00:00:00Z</dcterms:created>
  <dcterms:modified xsi:type="dcterms:W3CDTF">2020-10-14T11:24:22Z</dcterms:modified>
</cp:coreProperties>
</file>