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6" r:id="rId2"/>
    <p:sldId id="258" r:id="rId3"/>
    <p:sldId id="257" r:id="rId4"/>
    <p:sldId id="259" r:id="rId5"/>
    <p:sldId id="263" r:id="rId6"/>
    <p:sldId id="260" r:id="rId7"/>
    <p:sldId id="264" r:id="rId8"/>
    <p:sldId id="262" r:id="rId9"/>
    <p:sldId id="261" r:id="rId10"/>
    <p:sldId id="265" r:id="rId11"/>
  </p:sldIdLst>
  <p:sldSz cx="12192000" cy="6858000"/>
  <p:notesSz cx="6858000" cy="9144000"/>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48" userDrawn="1">
          <p15:clr>
            <a:srgbClr val="A4A3A4"/>
          </p15:clr>
        </p15:guide>
        <p15:guide id="2" pos="66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6ACDA"/>
    <a:srgbClr val="2897C7"/>
    <a:srgbClr val="00D0CB"/>
    <a:srgbClr val="ECEDF1"/>
    <a:srgbClr val="00F2EC"/>
    <a:srgbClr val="14FFF7"/>
    <a:srgbClr val="E15F3B"/>
    <a:srgbClr val="FF0505"/>
    <a:srgbClr val="E62C1E"/>
    <a:srgbClr val="002F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202" autoAdjust="0"/>
    <p:restoredTop sz="94660"/>
  </p:normalViewPr>
  <p:slideViewPr>
    <p:cSldViewPr>
      <p:cViewPr varScale="1">
        <p:scale>
          <a:sx n="112" d="100"/>
          <a:sy n="112" d="100"/>
        </p:scale>
        <p:origin x="108" y="342"/>
      </p:cViewPr>
      <p:guideLst>
        <p:guide orient="horz" pos="1648"/>
        <p:guide pos="66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53FC967-A74D-4C55-8608-B743FD4A61A3}" type="datetimeFigureOut">
              <a:rPr lang="en-US" smtClean="0"/>
              <a:t>10/14/2020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77EDC8-9796-4A1C-9B48-7F32810233ED}" type="slidenum">
              <a:rPr lang="en-US" smtClean="0"/>
              <a:t>‹#›</a:t>
            </a:fld>
            <a:endParaRPr lang="en-US" dirty="0"/>
          </a:p>
        </p:txBody>
      </p:sp>
    </p:spTree>
    <p:extLst>
      <p:ext uri="{BB962C8B-B14F-4D97-AF65-F5344CB8AC3E}">
        <p14:creationId xmlns:p14="http://schemas.microsoft.com/office/powerpoint/2010/main" val="837908975"/>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16000" y="2209801"/>
            <a:ext cx="10363200" cy="1470025"/>
          </a:xfrm>
        </p:spPr>
        <p:txBody>
          <a:bodyPr/>
          <a:lstStyle>
            <a:lvl1pPr>
              <a:defRPr>
                <a:latin typeface="Andalus" pitchFamily="18" charset="-78"/>
                <a:cs typeface="Andalus" pitchFamily="18" charset="-78"/>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7" name="Date Placeholder 6"/>
          <p:cNvSpPr>
            <a:spLocks noGrp="1"/>
          </p:cNvSpPr>
          <p:nvPr>
            <p:ph type="dt" sz="half" idx="10"/>
          </p:nvPr>
        </p:nvSpPr>
        <p:spPr/>
        <p:txBody>
          <a:bodyPr/>
          <a:lstStyle/>
          <a:p>
            <a:fld id="{447151B8-AA0B-45A6-BBA5-44E4C070704D}" type="datetime4">
              <a:rPr lang="en-US" smtClean="0"/>
              <a:t>October 14, 2020</a:t>
            </a:fld>
            <a:endParaRPr lang="en-US" dirty="0"/>
          </a:p>
        </p:txBody>
      </p:sp>
      <p:sp>
        <p:nvSpPr>
          <p:cNvPr id="8" name="Slide Number Placeholder 7"/>
          <p:cNvSpPr>
            <a:spLocks noGrp="1"/>
          </p:cNvSpPr>
          <p:nvPr>
            <p:ph type="sldNum" sz="quarter" idx="11"/>
          </p:nvPr>
        </p:nvSpPr>
        <p:spPr/>
        <p:txBody>
          <a:bodyPr/>
          <a:lstStyle>
            <a:lvl1pPr>
              <a:defRPr sz="2133" b="0"/>
            </a:lvl1pPr>
          </a:lstStyle>
          <a:p>
            <a:r>
              <a:rPr lang="en-US" dirty="0"/>
              <a:t>#</a:t>
            </a:r>
          </a:p>
        </p:txBody>
      </p:sp>
    </p:spTree>
    <p:extLst>
      <p:ext uri="{BB962C8B-B14F-4D97-AF65-F5344CB8AC3E}">
        <p14:creationId xmlns:p14="http://schemas.microsoft.com/office/powerpoint/2010/main" val="2225515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8" name="Date Placeholder 7"/>
          <p:cNvSpPr>
            <a:spLocks noGrp="1"/>
          </p:cNvSpPr>
          <p:nvPr>
            <p:ph type="dt" sz="half" idx="10"/>
          </p:nvPr>
        </p:nvSpPr>
        <p:spPr/>
        <p:txBody>
          <a:bodyPr/>
          <a:lstStyle/>
          <a:p>
            <a:fld id="{08C92C36-A346-446E-B7CE-83893E54DD3E}" type="datetime4">
              <a:rPr lang="en-US" smtClean="0"/>
              <a:t>October 14, 2020</a:t>
            </a:fld>
            <a:endParaRPr lang="en-US" dirty="0"/>
          </a:p>
        </p:txBody>
      </p:sp>
      <p:sp>
        <p:nvSpPr>
          <p:cNvPr id="9" name="Slide Number Placeholder 8"/>
          <p:cNvSpPr>
            <a:spLocks noGrp="1"/>
          </p:cNvSpPr>
          <p:nvPr>
            <p:ph type="sldNum" sz="quarter" idx="11"/>
          </p:nvPr>
        </p:nvSpPr>
        <p:spPr/>
        <p:txBody>
          <a:bodyPr/>
          <a:lstStyle/>
          <a:p>
            <a:r>
              <a:rPr lang="en-US" dirty="0"/>
              <a:t>#</a:t>
            </a:r>
          </a:p>
        </p:txBody>
      </p:sp>
    </p:spTree>
    <p:extLst>
      <p:ext uri="{BB962C8B-B14F-4D97-AF65-F5344CB8AC3E}">
        <p14:creationId xmlns:p14="http://schemas.microsoft.com/office/powerpoint/2010/main" val="758696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7A2B6E-6E78-4793-8512-5EA65F2C1694}" type="datetime4">
              <a:rPr lang="en-US" smtClean="0"/>
              <a:t>October 14, 2020</a:t>
            </a:fld>
            <a:endParaRPr lang="en-US" dirty="0"/>
          </a:p>
        </p:txBody>
      </p:sp>
      <p:sp>
        <p:nvSpPr>
          <p:cNvPr id="8" name="Slide Number Placeholder 7"/>
          <p:cNvSpPr>
            <a:spLocks noGrp="1"/>
          </p:cNvSpPr>
          <p:nvPr>
            <p:ph type="sldNum" sz="quarter" idx="11"/>
          </p:nvPr>
        </p:nvSpPr>
        <p:spPr/>
        <p:txBody>
          <a:bodyPr/>
          <a:lstStyle/>
          <a:p>
            <a:r>
              <a:rPr lang="en-US" dirty="0"/>
              <a:t>#</a:t>
            </a:r>
          </a:p>
        </p:txBody>
      </p:sp>
    </p:spTree>
    <p:extLst>
      <p:ext uri="{BB962C8B-B14F-4D97-AF65-F5344CB8AC3E}">
        <p14:creationId xmlns:p14="http://schemas.microsoft.com/office/powerpoint/2010/main" val="25854349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507068-497F-4BE1-9871-882BF891CEFB}" type="datetime4">
              <a:rPr lang="en-US" smtClean="0"/>
              <a:t>October 14, 2020</a:t>
            </a:fld>
            <a:endParaRPr lang="en-US" dirty="0"/>
          </a:p>
        </p:txBody>
      </p:sp>
      <p:sp>
        <p:nvSpPr>
          <p:cNvPr id="8" name="Slide Number Placeholder 7"/>
          <p:cNvSpPr>
            <a:spLocks noGrp="1"/>
          </p:cNvSpPr>
          <p:nvPr>
            <p:ph type="sldNum" sz="quarter" idx="11"/>
          </p:nvPr>
        </p:nvSpPr>
        <p:spPr/>
        <p:txBody>
          <a:bodyPr/>
          <a:lstStyle/>
          <a:p>
            <a:r>
              <a:rPr lang="en-US" dirty="0"/>
              <a:t>#</a:t>
            </a:r>
          </a:p>
        </p:txBody>
      </p:sp>
    </p:spTree>
    <p:extLst>
      <p:ext uri="{BB962C8B-B14F-4D97-AF65-F5344CB8AC3E}">
        <p14:creationId xmlns:p14="http://schemas.microsoft.com/office/powerpoint/2010/main" val="749580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5867"/>
            </a:lvl1pPr>
          </a:lstStyle>
          <a:p>
            <a:r>
              <a:rPr lang="en-US" dirty="0"/>
              <a:t>Click to edit Master title style</a:t>
            </a:r>
          </a:p>
        </p:txBody>
      </p:sp>
      <p:sp>
        <p:nvSpPr>
          <p:cNvPr id="3" name="Content Placeholder 2"/>
          <p:cNvSpPr>
            <a:spLocks noGrp="1"/>
          </p:cNvSpPr>
          <p:nvPr>
            <p:ph idx="1"/>
          </p:nvPr>
        </p:nvSpPr>
        <p:spPr>
          <a:xfrm>
            <a:off x="609600" y="1646237"/>
            <a:ext cx="10972800" cy="4525963"/>
          </a:xfrm>
        </p:spPr>
        <p:txBody>
          <a:bodyPr/>
          <a:lstStyle>
            <a:lvl1pPr>
              <a:defRPr sz="3733"/>
            </a:lvl1pPr>
            <a:lvl2pPr>
              <a:defRPr sz="3200"/>
            </a:lvl2pPr>
            <a:lvl3pPr>
              <a:defRPr sz="2667"/>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2DEDBFD-42D0-440F-8FE3-8EFF123D3F4F}" type="datetime4">
              <a:rPr lang="en-US" smtClean="0"/>
              <a:t>October 14, 2020</a:t>
            </a:fld>
            <a:endParaRPr lang="en-US" dirty="0"/>
          </a:p>
        </p:txBody>
      </p:sp>
      <p:sp>
        <p:nvSpPr>
          <p:cNvPr id="8" name="Slide Number Placeholder 7"/>
          <p:cNvSpPr>
            <a:spLocks noGrp="1"/>
          </p:cNvSpPr>
          <p:nvPr>
            <p:ph type="sldNum" sz="quarter" idx="11"/>
          </p:nvPr>
        </p:nvSpPr>
        <p:spPr/>
        <p:txBody>
          <a:bodyPr/>
          <a:lstStyle/>
          <a:p>
            <a:r>
              <a:rPr lang="en-US" dirty="0"/>
              <a:t>#</a:t>
            </a:r>
          </a:p>
        </p:txBody>
      </p:sp>
    </p:spTree>
    <p:extLst>
      <p:ext uri="{BB962C8B-B14F-4D97-AF65-F5344CB8AC3E}">
        <p14:creationId xmlns:p14="http://schemas.microsoft.com/office/powerpoint/2010/main" val="2643497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5867"/>
            </a:lvl1pPr>
          </a:lstStyle>
          <a:p>
            <a:r>
              <a:rPr lang="en-US" dirty="0"/>
              <a:t>Click to edit Master title style</a:t>
            </a:r>
          </a:p>
        </p:txBody>
      </p:sp>
      <p:sp>
        <p:nvSpPr>
          <p:cNvPr id="3" name="Content Placeholder 2"/>
          <p:cNvSpPr>
            <a:spLocks noGrp="1"/>
          </p:cNvSpPr>
          <p:nvPr>
            <p:ph idx="1"/>
          </p:nvPr>
        </p:nvSpPr>
        <p:spPr/>
        <p:txBody>
          <a:bodyPr/>
          <a:lstStyle>
            <a:lvl1pPr>
              <a:defRPr sz="3733"/>
            </a:lvl1pPr>
            <a:lvl2pPr>
              <a:defRPr sz="3200"/>
            </a:lvl2pPr>
            <a:lvl3pPr>
              <a:defRPr sz="2667"/>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3F31F60-01C1-43E2-8498-451C22267E0A}" type="datetime4">
              <a:rPr lang="en-US" smtClean="0"/>
              <a:t>October 14, 2020</a:t>
            </a:fld>
            <a:endParaRPr lang="en-US" dirty="0"/>
          </a:p>
        </p:txBody>
      </p:sp>
      <p:sp>
        <p:nvSpPr>
          <p:cNvPr id="8" name="Slide Number Placeholder 7"/>
          <p:cNvSpPr>
            <a:spLocks noGrp="1"/>
          </p:cNvSpPr>
          <p:nvPr>
            <p:ph type="sldNum" sz="quarter" idx="11"/>
          </p:nvPr>
        </p:nvSpPr>
        <p:spPr/>
        <p:txBody>
          <a:bodyPr/>
          <a:lstStyle/>
          <a:p>
            <a:r>
              <a:rPr lang="en-US" dirty="0"/>
              <a:t>#</a:t>
            </a:r>
          </a:p>
        </p:txBody>
      </p:sp>
    </p:spTree>
    <p:extLst>
      <p:ext uri="{BB962C8B-B14F-4D97-AF65-F5344CB8AC3E}">
        <p14:creationId xmlns:p14="http://schemas.microsoft.com/office/powerpoint/2010/main" val="2172654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3DC71B5E-C976-47B8-B659-51CAF9172131}" type="datetime4">
              <a:rPr lang="en-US" smtClean="0"/>
              <a:t>October 14, 2020</a:t>
            </a:fld>
            <a:endParaRPr lang="en-US" dirty="0"/>
          </a:p>
        </p:txBody>
      </p:sp>
      <p:sp>
        <p:nvSpPr>
          <p:cNvPr id="8" name="Slide Number Placeholder 7"/>
          <p:cNvSpPr>
            <a:spLocks noGrp="1"/>
          </p:cNvSpPr>
          <p:nvPr>
            <p:ph type="sldNum" sz="quarter" idx="11"/>
          </p:nvPr>
        </p:nvSpPr>
        <p:spPr/>
        <p:txBody>
          <a:bodyPr/>
          <a:lstStyle/>
          <a:p>
            <a:r>
              <a:rPr lang="en-US" dirty="0"/>
              <a:t>#</a:t>
            </a:r>
          </a:p>
        </p:txBody>
      </p:sp>
    </p:spTree>
    <p:extLst>
      <p:ext uri="{BB962C8B-B14F-4D97-AF65-F5344CB8AC3E}">
        <p14:creationId xmlns:p14="http://schemas.microsoft.com/office/powerpoint/2010/main" val="456661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05F144EB-3E41-4D13-BA6F-BA7AD640DF5E}" type="datetime4">
              <a:rPr lang="en-US" smtClean="0"/>
              <a:t>October 14, 2020</a:t>
            </a:fld>
            <a:endParaRPr lang="en-US" dirty="0"/>
          </a:p>
        </p:txBody>
      </p:sp>
      <p:sp>
        <p:nvSpPr>
          <p:cNvPr id="9" name="Slide Number Placeholder 8"/>
          <p:cNvSpPr>
            <a:spLocks noGrp="1"/>
          </p:cNvSpPr>
          <p:nvPr>
            <p:ph type="sldNum" sz="quarter" idx="11"/>
          </p:nvPr>
        </p:nvSpPr>
        <p:spPr/>
        <p:txBody>
          <a:bodyPr/>
          <a:lstStyle/>
          <a:p>
            <a:r>
              <a:rPr lang="en-US" dirty="0"/>
              <a:t>#</a:t>
            </a:r>
          </a:p>
        </p:txBody>
      </p:sp>
    </p:spTree>
    <p:extLst>
      <p:ext uri="{BB962C8B-B14F-4D97-AF65-F5344CB8AC3E}">
        <p14:creationId xmlns:p14="http://schemas.microsoft.com/office/powerpoint/2010/main" val="1532870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10"/>
          </p:nvPr>
        </p:nvSpPr>
        <p:spPr/>
        <p:txBody>
          <a:bodyPr/>
          <a:lstStyle/>
          <a:p>
            <a:fld id="{89C29DFA-0FA2-48F4-AB82-5AE01B0245F4}" type="datetime4">
              <a:rPr lang="en-US" smtClean="0"/>
              <a:t>October 14, 2020</a:t>
            </a:fld>
            <a:endParaRPr lang="en-US" dirty="0"/>
          </a:p>
        </p:txBody>
      </p:sp>
      <p:sp>
        <p:nvSpPr>
          <p:cNvPr id="11" name="Slide Number Placeholder 10"/>
          <p:cNvSpPr>
            <a:spLocks noGrp="1"/>
          </p:cNvSpPr>
          <p:nvPr>
            <p:ph type="sldNum" sz="quarter" idx="11"/>
          </p:nvPr>
        </p:nvSpPr>
        <p:spPr/>
        <p:txBody>
          <a:bodyPr/>
          <a:lstStyle/>
          <a:p>
            <a:r>
              <a:rPr lang="en-US" dirty="0"/>
              <a:t>#</a:t>
            </a:r>
          </a:p>
        </p:txBody>
      </p:sp>
    </p:spTree>
    <p:extLst>
      <p:ext uri="{BB962C8B-B14F-4D97-AF65-F5344CB8AC3E}">
        <p14:creationId xmlns:p14="http://schemas.microsoft.com/office/powerpoint/2010/main" val="1788959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5"/>
          <p:cNvSpPr>
            <a:spLocks noGrp="1"/>
          </p:cNvSpPr>
          <p:nvPr>
            <p:ph type="dt" sz="half" idx="10"/>
          </p:nvPr>
        </p:nvSpPr>
        <p:spPr/>
        <p:txBody>
          <a:bodyPr/>
          <a:lstStyle/>
          <a:p>
            <a:fld id="{130ABFFC-BF82-4A67-B43E-1B34479FCFB1}" type="datetime4">
              <a:rPr lang="en-US" smtClean="0"/>
              <a:t>October 14, 2020</a:t>
            </a:fld>
            <a:endParaRPr lang="en-US" dirty="0"/>
          </a:p>
        </p:txBody>
      </p:sp>
      <p:sp>
        <p:nvSpPr>
          <p:cNvPr id="7" name="Slide Number Placeholder 6"/>
          <p:cNvSpPr>
            <a:spLocks noGrp="1"/>
          </p:cNvSpPr>
          <p:nvPr>
            <p:ph type="sldNum" sz="quarter" idx="11"/>
          </p:nvPr>
        </p:nvSpPr>
        <p:spPr/>
        <p:txBody>
          <a:bodyPr/>
          <a:lstStyle/>
          <a:p>
            <a:r>
              <a:rPr lang="en-US" dirty="0"/>
              <a:t>#</a:t>
            </a:r>
          </a:p>
        </p:txBody>
      </p:sp>
    </p:spTree>
    <p:extLst>
      <p:ext uri="{BB962C8B-B14F-4D97-AF65-F5344CB8AC3E}">
        <p14:creationId xmlns:p14="http://schemas.microsoft.com/office/powerpoint/2010/main" val="511801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8A174EC-35B0-4CBA-9350-9CA0090AD62A}" type="datetime4">
              <a:rPr lang="en-US" smtClean="0"/>
              <a:t>October 14, 2020</a:t>
            </a:fld>
            <a:endParaRPr lang="en-US" dirty="0"/>
          </a:p>
        </p:txBody>
      </p:sp>
      <p:sp>
        <p:nvSpPr>
          <p:cNvPr id="6" name="Slide Number Placeholder 5"/>
          <p:cNvSpPr>
            <a:spLocks noGrp="1"/>
          </p:cNvSpPr>
          <p:nvPr>
            <p:ph type="sldNum" sz="quarter" idx="11"/>
          </p:nvPr>
        </p:nvSpPr>
        <p:spPr/>
        <p:txBody>
          <a:bodyPr/>
          <a:lstStyle/>
          <a:p>
            <a:r>
              <a:rPr lang="en-US" dirty="0"/>
              <a:t>#</a:t>
            </a:r>
          </a:p>
        </p:txBody>
      </p:sp>
    </p:spTree>
    <p:extLst>
      <p:ext uri="{BB962C8B-B14F-4D97-AF65-F5344CB8AC3E}">
        <p14:creationId xmlns:p14="http://schemas.microsoft.com/office/powerpoint/2010/main" val="915269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8" name="Date Placeholder 7"/>
          <p:cNvSpPr>
            <a:spLocks noGrp="1"/>
          </p:cNvSpPr>
          <p:nvPr>
            <p:ph type="dt" sz="half" idx="10"/>
          </p:nvPr>
        </p:nvSpPr>
        <p:spPr/>
        <p:txBody>
          <a:bodyPr/>
          <a:lstStyle/>
          <a:p>
            <a:fld id="{FFF0C9E4-E598-446B-95DE-D4505770ADFB}" type="datetime4">
              <a:rPr lang="en-US" smtClean="0"/>
              <a:t>October 14, 2020</a:t>
            </a:fld>
            <a:endParaRPr lang="en-US" dirty="0"/>
          </a:p>
        </p:txBody>
      </p:sp>
      <p:sp>
        <p:nvSpPr>
          <p:cNvPr id="9" name="Slide Number Placeholder 8"/>
          <p:cNvSpPr>
            <a:spLocks noGrp="1"/>
          </p:cNvSpPr>
          <p:nvPr>
            <p:ph type="sldNum" sz="quarter" idx="11"/>
          </p:nvPr>
        </p:nvSpPr>
        <p:spPr/>
        <p:txBody>
          <a:bodyPr/>
          <a:lstStyle/>
          <a:p>
            <a:r>
              <a:rPr lang="en-US" dirty="0"/>
              <a:t>#</a:t>
            </a:r>
          </a:p>
        </p:txBody>
      </p:sp>
    </p:spTree>
    <p:extLst>
      <p:ext uri="{BB962C8B-B14F-4D97-AF65-F5344CB8AC3E}">
        <p14:creationId xmlns:p14="http://schemas.microsoft.com/office/powerpoint/2010/main" val="2544494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6000">
              <a:srgbClr val="ECEDF1"/>
            </a:gs>
            <a:gs pos="43000">
              <a:srgbClr val="14FFF7"/>
            </a:gs>
            <a:gs pos="13000">
              <a:srgbClr val="2897C7"/>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5400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92704809-6B47-4EF6-B816-41ABD4C87EDE}" type="datetime4">
              <a:rPr lang="en-US" smtClean="0"/>
              <a:t>October 14, 2020</a:t>
            </a:fld>
            <a:endParaRPr lang="en-US" dirty="0"/>
          </a:p>
        </p:txBody>
      </p:sp>
      <p:sp>
        <p:nvSpPr>
          <p:cNvPr id="6" name="Slide Number Placeholder 5"/>
          <p:cNvSpPr>
            <a:spLocks noGrp="1"/>
          </p:cNvSpPr>
          <p:nvPr>
            <p:ph type="sldNum" sz="quarter" idx="4"/>
          </p:nvPr>
        </p:nvSpPr>
        <p:spPr>
          <a:xfrm>
            <a:off x="10566400" y="6356351"/>
            <a:ext cx="10160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r>
              <a:rPr lang="en-US" dirty="0"/>
              <a:t>#</a:t>
            </a:r>
          </a:p>
        </p:txBody>
      </p:sp>
    </p:spTree>
    <p:extLst>
      <p:ext uri="{BB962C8B-B14F-4D97-AF65-F5344CB8AC3E}">
        <p14:creationId xmlns:p14="http://schemas.microsoft.com/office/powerpoint/2010/main" val="1757691635"/>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p:txStyles>
    <p:titleStyle>
      <a:lvl1pPr algn="ctr" defTabSz="1219170" rtl="0" eaLnBrk="1" latinLnBrk="0" hangingPunct="1">
        <a:spcBef>
          <a:spcPct val="0"/>
        </a:spcBef>
        <a:buNone/>
        <a:defRPr sz="5867" kern="1200">
          <a:solidFill>
            <a:schemeClr val="tx1"/>
          </a:solidFill>
          <a:latin typeface="Andalus" pitchFamily="18" charset="-78"/>
          <a:ea typeface="+mj-ea"/>
          <a:cs typeface="Andalus" pitchFamily="18" charset="-78"/>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lumMod val="85000"/>
            </a:schemeClr>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lumMod val="85000"/>
            </a:schemeClr>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lumMod val="85000"/>
            </a:schemeClr>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lumMod val="85000"/>
            </a:schemeClr>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lumMod val="85000"/>
            </a:schemeClr>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9.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86000">
              <a:srgbClr val="ECEDF1"/>
            </a:gs>
            <a:gs pos="43000">
              <a:srgbClr val="14FFF7"/>
            </a:gs>
            <a:gs pos="13000">
              <a:srgbClr val="2897C7"/>
            </a:gs>
          </a:gsLst>
          <a:lin ang="8100000" scaled="1"/>
          <a:tileRect/>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3945467"/>
            <a:ext cx="12192000" cy="2912533"/>
          </a:xfrm>
          <a:prstGeom prst="rect">
            <a:avLst/>
          </a:prstGeom>
        </p:spPr>
      </p:pic>
      <p:sp>
        <p:nvSpPr>
          <p:cNvPr id="2" name="Title 1"/>
          <p:cNvSpPr>
            <a:spLocks noGrp="1"/>
          </p:cNvSpPr>
          <p:nvPr>
            <p:ph type="ctrTitle"/>
          </p:nvPr>
        </p:nvSpPr>
        <p:spPr>
          <a:xfrm>
            <a:off x="3556000" y="177801"/>
            <a:ext cx="5486400" cy="1470025"/>
          </a:xfrm>
        </p:spPr>
        <p:txBody>
          <a:bodyPr>
            <a:noAutofit/>
          </a:bodyPr>
          <a:lstStyle/>
          <a:p>
            <a:r>
              <a:rPr lang="en-US" sz="5333" b="1" dirty="0">
                <a:solidFill>
                  <a:schemeClr val="accent5">
                    <a:lumMod val="50000"/>
                  </a:schemeClr>
                </a:solidFill>
                <a:latin typeface="Raleway SemiBold" pitchFamily="34" charset="0"/>
              </a:rPr>
              <a:t>CARDIOLOGY</a:t>
            </a:r>
          </a:p>
        </p:txBody>
      </p:sp>
      <p:sp>
        <p:nvSpPr>
          <p:cNvPr id="3" name="Subtitle 2"/>
          <p:cNvSpPr>
            <a:spLocks noGrp="1"/>
          </p:cNvSpPr>
          <p:nvPr>
            <p:ph type="subTitle" idx="1"/>
          </p:nvPr>
        </p:nvSpPr>
        <p:spPr>
          <a:xfrm>
            <a:off x="3251200" y="1397000"/>
            <a:ext cx="6502400" cy="2438400"/>
          </a:xfrm>
        </p:spPr>
        <p:txBody>
          <a:bodyPr anchor="t">
            <a:normAutofit/>
          </a:bodyPr>
          <a:lstStyle/>
          <a:p>
            <a:r>
              <a:rPr lang="en-US" sz="3733" dirty="0">
                <a:solidFill>
                  <a:schemeClr val="bg1"/>
                </a:solidFill>
                <a:latin typeface="Source Sans Pro" pitchFamily="34" charset="0"/>
                <a:ea typeface="Source Sans Pro" pitchFamily="34" charset="0"/>
              </a:rPr>
              <a:t>Lorem ipsum dolor sit amet, consectetur adipiscing elit. Aenean vitae maximus </a:t>
            </a:r>
            <a:r>
              <a:rPr lang="en-US" sz="3733" dirty="0" err="1">
                <a:solidFill>
                  <a:schemeClr val="bg1"/>
                </a:solidFill>
                <a:latin typeface="Source Sans Pro" pitchFamily="34" charset="0"/>
                <a:ea typeface="Source Sans Pro" pitchFamily="34" charset="0"/>
              </a:rPr>
              <a:t>felis</a:t>
            </a:r>
            <a:r>
              <a:rPr lang="en-US" sz="3733" dirty="0">
                <a:solidFill>
                  <a:schemeClr val="bg1"/>
                </a:solidFill>
                <a:latin typeface="Source Sans Pro" pitchFamily="34" charset="0"/>
                <a:ea typeface="Source Sans Pro" pitchFamily="34" charset="0"/>
              </a:rPr>
              <a:t>.</a:t>
            </a:r>
          </a:p>
        </p:txBody>
      </p:sp>
      <p:sp>
        <p:nvSpPr>
          <p:cNvPr id="5" name="Date Placeholder 4"/>
          <p:cNvSpPr>
            <a:spLocks noGrp="1"/>
          </p:cNvSpPr>
          <p:nvPr>
            <p:ph type="dt" sz="half" idx="10"/>
          </p:nvPr>
        </p:nvSpPr>
        <p:spPr/>
        <p:txBody>
          <a:bodyPr/>
          <a:lstStyle/>
          <a:p>
            <a:fld id="{07A6AC2A-2780-4309-B7E0-3A74226A1637}" type="datetime4">
              <a:rPr lang="en-US" smtClean="0"/>
              <a:t>October 14, 2020</a:t>
            </a:fld>
            <a:endParaRPr lang="en-US" dirty="0"/>
          </a:p>
        </p:txBody>
      </p:sp>
      <p:sp>
        <p:nvSpPr>
          <p:cNvPr id="6" name="Slide Number Placeholder 5"/>
          <p:cNvSpPr>
            <a:spLocks noGrp="1"/>
          </p:cNvSpPr>
          <p:nvPr>
            <p:ph type="sldNum" sz="quarter" idx="11"/>
          </p:nvPr>
        </p:nvSpPr>
        <p:spPr/>
        <p:txBody>
          <a:bodyPr/>
          <a:lstStyle/>
          <a:p>
            <a:r>
              <a:rPr lang="en-US" dirty="0">
                <a:solidFill>
                  <a:schemeClr val="tx1"/>
                </a:solidFill>
              </a:rPr>
              <a:t>1</a:t>
            </a:r>
          </a:p>
        </p:txBody>
      </p:sp>
    </p:spTree>
    <p:extLst>
      <p:ext uri="{BB962C8B-B14F-4D97-AF65-F5344CB8AC3E}">
        <p14:creationId xmlns:p14="http://schemas.microsoft.com/office/powerpoint/2010/main" val="37963828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86000">
              <a:srgbClr val="ECEDF1"/>
            </a:gs>
            <a:gs pos="43000">
              <a:srgbClr val="14FFF7"/>
            </a:gs>
            <a:gs pos="13000">
              <a:srgbClr val="2897C7"/>
            </a:gs>
          </a:gsLst>
          <a:lin ang="189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6400" y="177800"/>
            <a:ext cx="10972800" cy="1143000"/>
          </a:xfrm>
        </p:spPr>
        <p:txBody>
          <a:bodyPr>
            <a:noAutofit/>
          </a:bodyPr>
          <a:lstStyle/>
          <a:p>
            <a:r>
              <a:rPr lang="en-US" sz="9600" dirty="0">
                <a:solidFill>
                  <a:schemeClr val="accent5">
                    <a:lumMod val="50000"/>
                  </a:schemeClr>
                </a:solidFill>
                <a:latin typeface="Raleway Medium" pitchFamily="34" charset="0"/>
              </a:rPr>
              <a:t>THANK YOU!</a:t>
            </a:r>
          </a:p>
        </p:txBody>
      </p:sp>
      <p:sp>
        <p:nvSpPr>
          <p:cNvPr id="4" name="Date Placeholder 3"/>
          <p:cNvSpPr>
            <a:spLocks noGrp="1"/>
          </p:cNvSpPr>
          <p:nvPr>
            <p:ph type="dt" sz="half" idx="10"/>
          </p:nvPr>
        </p:nvSpPr>
        <p:spPr/>
        <p:txBody>
          <a:bodyPr/>
          <a:lstStyle/>
          <a:p>
            <a:fld id="{6FA01357-CEFF-4EAA-9BBE-7D792E0E8DDF}" type="datetime4">
              <a:rPr lang="en-US" smtClean="0"/>
              <a:t>October 14, 2020</a:t>
            </a:fld>
            <a:endParaRPr lang="en-US" dirty="0"/>
          </a:p>
        </p:txBody>
      </p:sp>
      <p:sp>
        <p:nvSpPr>
          <p:cNvPr id="5" name="Slide Number Placeholder 4"/>
          <p:cNvSpPr>
            <a:spLocks noGrp="1"/>
          </p:cNvSpPr>
          <p:nvPr>
            <p:ph type="sldNum" sz="quarter" idx="11"/>
          </p:nvPr>
        </p:nvSpPr>
        <p:spPr/>
        <p:txBody>
          <a:bodyPr/>
          <a:lstStyle/>
          <a:p>
            <a:r>
              <a:rPr lang="en-US" dirty="0"/>
              <a:t>10</a:t>
            </a:r>
          </a:p>
        </p:txBody>
      </p:sp>
      <p:sp>
        <p:nvSpPr>
          <p:cNvPr id="8" name="Rectangle 7"/>
          <p:cNvSpPr/>
          <p:nvPr/>
        </p:nvSpPr>
        <p:spPr>
          <a:xfrm>
            <a:off x="1727200" y="1524000"/>
            <a:ext cx="8839200" cy="4343400"/>
          </a:xfrm>
          <a:prstGeom prst="rect">
            <a:avLst/>
          </a:prstGeom>
          <a:blipFill dpi="0" rotWithShape="1">
            <a:blip r:embed="rId2" cstate="print">
              <a:alphaModFix amt="45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6" name="TextBox 5"/>
          <p:cNvSpPr txBox="1"/>
          <p:nvPr/>
        </p:nvSpPr>
        <p:spPr>
          <a:xfrm>
            <a:off x="2133600" y="4230581"/>
            <a:ext cx="8534400" cy="1569660"/>
          </a:xfrm>
          <a:prstGeom prst="rect">
            <a:avLst/>
          </a:prstGeom>
          <a:noFill/>
        </p:spPr>
        <p:txBody>
          <a:bodyPr wrap="square" rtlCol="0">
            <a:spAutoFit/>
          </a:bodyPr>
          <a:lstStyle/>
          <a:p>
            <a:r>
              <a:rPr lang="en-US" sz="3200" b="1" dirty="0">
                <a:solidFill>
                  <a:schemeClr val="bg1"/>
                </a:solidFill>
                <a:latin typeface="Source Sans Pro" pitchFamily="34" charset="0"/>
                <a:ea typeface="Source Sans Pro" pitchFamily="34" charset="0"/>
              </a:rPr>
              <a:t>Lorem ipsum dolor sit amet, consectetur adipiscing elit. Aenean vitae maximus felis. Cras sed tempor erat Lorem ipsum</a:t>
            </a:r>
            <a:endParaRPr lang="en-US" sz="3200" dirty="0">
              <a:solidFill>
                <a:schemeClr val="bg1"/>
              </a:solidFill>
              <a:latin typeface="Source Sans Pro" pitchFamily="34" charset="0"/>
              <a:ea typeface="Source Sans Pro" pitchFamily="34" charset="0"/>
            </a:endParaRPr>
          </a:p>
        </p:txBody>
      </p:sp>
    </p:spTree>
    <p:extLst>
      <p:ext uri="{BB962C8B-B14F-4D97-AF65-F5344CB8AC3E}">
        <p14:creationId xmlns:p14="http://schemas.microsoft.com/office/powerpoint/2010/main" val="3303416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35200" y="279400"/>
            <a:ext cx="8026400" cy="914400"/>
          </a:xfrm>
        </p:spPr>
        <p:txBody>
          <a:bodyPr>
            <a:noAutofit/>
          </a:bodyPr>
          <a:lstStyle/>
          <a:p>
            <a:r>
              <a:rPr lang="en-US" b="1" spc="800" dirty="0">
                <a:solidFill>
                  <a:schemeClr val="accent5">
                    <a:lumMod val="50000"/>
                  </a:schemeClr>
                </a:solidFill>
                <a:latin typeface="Raleway" pitchFamily="34" charset="0"/>
              </a:rPr>
              <a:t>TITLE HERE</a:t>
            </a:r>
          </a:p>
        </p:txBody>
      </p:sp>
      <p:sp>
        <p:nvSpPr>
          <p:cNvPr id="3" name="Date Placeholder 2"/>
          <p:cNvSpPr>
            <a:spLocks noGrp="1"/>
          </p:cNvSpPr>
          <p:nvPr>
            <p:ph type="dt" sz="half" idx="10"/>
          </p:nvPr>
        </p:nvSpPr>
        <p:spPr/>
        <p:txBody>
          <a:bodyPr/>
          <a:lstStyle/>
          <a:p>
            <a:fld id="{0B4FB2A9-C7EC-49FA-8DDE-F7FFDE67D111}" type="datetime4">
              <a:rPr lang="en-US" smtClean="0">
                <a:solidFill>
                  <a:schemeClr val="bg1"/>
                </a:solidFill>
              </a:rPr>
              <a:t>October 14, 2020</a:t>
            </a:fld>
            <a:endParaRPr lang="en-US" dirty="0">
              <a:solidFill>
                <a:schemeClr val="bg1"/>
              </a:solidFill>
            </a:endParaRPr>
          </a:p>
        </p:txBody>
      </p:sp>
      <p:sp>
        <p:nvSpPr>
          <p:cNvPr id="4" name="Slide Number Placeholder 3"/>
          <p:cNvSpPr>
            <a:spLocks noGrp="1"/>
          </p:cNvSpPr>
          <p:nvPr>
            <p:ph type="sldNum" sz="quarter" idx="11"/>
          </p:nvPr>
        </p:nvSpPr>
        <p:spPr/>
        <p:txBody>
          <a:bodyPr/>
          <a:lstStyle/>
          <a:p>
            <a:r>
              <a:rPr lang="en-US" dirty="0">
                <a:solidFill>
                  <a:schemeClr val="bg1"/>
                </a:solidFill>
              </a:rPr>
              <a:t>2</a:t>
            </a:r>
          </a:p>
        </p:txBody>
      </p:sp>
      <p:sp>
        <p:nvSpPr>
          <p:cNvPr id="5" name="TextBox 4"/>
          <p:cNvSpPr txBox="1"/>
          <p:nvPr/>
        </p:nvSpPr>
        <p:spPr>
          <a:xfrm>
            <a:off x="1625600" y="1216978"/>
            <a:ext cx="3251200" cy="1733488"/>
          </a:xfrm>
          <a:prstGeom prst="rect">
            <a:avLst/>
          </a:prstGeom>
          <a:noFill/>
        </p:spPr>
        <p:txBody>
          <a:bodyPr wrap="square" rtlCol="0">
            <a:spAutoFit/>
          </a:bodyPr>
          <a:lstStyle/>
          <a:p>
            <a:pPr marL="380990" indent="-380990">
              <a:buClr>
                <a:srgbClr val="F72585"/>
              </a:buClr>
              <a:buFont typeface="Wingdings" pitchFamily="2" charset="2"/>
              <a:buChar char="ü"/>
            </a:pPr>
            <a:r>
              <a:rPr lang="en-US" sz="2133" dirty="0">
                <a:solidFill>
                  <a:schemeClr val="bg1">
                    <a:lumMod val="65000"/>
                    <a:lumOff val="35000"/>
                  </a:schemeClr>
                </a:solidFill>
                <a:latin typeface="Raleway Medium" pitchFamily="34" charset="0"/>
                <a:ea typeface="Source Sans Pro" pitchFamily="34" charset="0"/>
              </a:rPr>
              <a:t>LOREM IPSUM</a:t>
            </a:r>
          </a:p>
          <a:p>
            <a:pPr marL="380990" indent="-380990">
              <a:buClr>
                <a:srgbClr val="F72585"/>
              </a:buClr>
              <a:buFont typeface="Wingdings" pitchFamily="2" charset="2"/>
              <a:buChar char="ü"/>
            </a:pPr>
            <a:endParaRPr lang="en-US" sz="2133" dirty="0">
              <a:solidFill>
                <a:schemeClr val="bg1">
                  <a:lumMod val="65000"/>
                  <a:lumOff val="35000"/>
                </a:schemeClr>
              </a:solidFill>
              <a:latin typeface="Raleway Medium" pitchFamily="34" charset="0"/>
              <a:ea typeface="Source Sans Pro" pitchFamily="34" charset="0"/>
            </a:endParaRPr>
          </a:p>
          <a:p>
            <a:pPr marL="380990" indent="-380990">
              <a:buClr>
                <a:srgbClr val="F72585"/>
              </a:buClr>
              <a:buFont typeface="Wingdings" pitchFamily="2" charset="2"/>
              <a:buChar char="ü"/>
            </a:pPr>
            <a:r>
              <a:rPr lang="en-US" sz="2133" dirty="0">
                <a:solidFill>
                  <a:schemeClr val="bg1">
                    <a:lumMod val="65000"/>
                    <a:lumOff val="35000"/>
                  </a:schemeClr>
                </a:solidFill>
                <a:latin typeface="Raleway Medium" pitchFamily="34" charset="0"/>
                <a:ea typeface="Source Sans Pro" pitchFamily="34" charset="0"/>
              </a:rPr>
              <a:t>LOREM IPSUM</a:t>
            </a:r>
          </a:p>
          <a:p>
            <a:pPr marL="380990" indent="-380990">
              <a:buClr>
                <a:srgbClr val="F72585"/>
              </a:buClr>
              <a:buFont typeface="Wingdings" pitchFamily="2" charset="2"/>
              <a:buChar char="ü"/>
            </a:pPr>
            <a:endParaRPr lang="en-US" sz="2133" dirty="0">
              <a:solidFill>
                <a:schemeClr val="bg1">
                  <a:lumMod val="65000"/>
                  <a:lumOff val="35000"/>
                </a:schemeClr>
              </a:solidFill>
              <a:latin typeface="Raleway Medium" pitchFamily="34" charset="0"/>
              <a:ea typeface="Source Sans Pro" pitchFamily="34" charset="0"/>
            </a:endParaRPr>
          </a:p>
          <a:p>
            <a:pPr marL="380990" indent="-380990">
              <a:buClr>
                <a:srgbClr val="F72585"/>
              </a:buClr>
              <a:buFont typeface="Wingdings" pitchFamily="2" charset="2"/>
              <a:buChar char="ü"/>
            </a:pPr>
            <a:r>
              <a:rPr lang="en-US" sz="2133" dirty="0">
                <a:solidFill>
                  <a:schemeClr val="bg1">
                    <a:lumMod val="65000"/>
                    <a:lumOff val="35000"/>
                  </a:schemeClr>
                </a:solidFill>
                <a:latin typeface="Raleway Medium" pitchFamily="34" charset="0"/>
                <a:ea typeface="Source Sans Pro" pitchFamily="34" charset="0"/>
              </a:rPr>
              <a:t>LOREM IPSUM</a:t>
            </a:r>
          </a:p>
        </p:txBody>
      </p:sp>
      <p:sp>
        <p:nvSpPr>
          <p:cNvPr id="7" name="TextBox 6"/>
          <p:cNvSpPr txBox="1"/>
          <p:nvPr/>
        </p:nvSpPr>
        <p:spPr>
          <a:xfrm>
            <a:off x="7721600" y="3553779"/>
            <a:ext cx="3251200" cy="1733488"/>
          </a:xfrm>
          <a:prstGeom prst="rect">
            <a:avLst/>
          </a:prstGeom>
          <a:noFill/>
        </p:spPr>
        <p:txBody>
          <a:bodyPr wrap="square" rtlCol="0">
            <a:spAutoFit/>
          </a:bodyPr>
          <a:lstStyle/>
          <a:p>
            <a:pPr marL="380990" indent="-380990">
              <a:buClr>
                <a:srgbClr val="F72585"/>
              </a:buClr>
              <a:buFont typeface="Wingdings" pitchFamily="2" charset="2"/>
              <a:buChar char="ü"/>
            </a:pPr>
            <a:r>
              <a:rPr lang="en-US" sz="2133" dirty="0">
                <a:solidFill>
                  <a:schemeClr val="bg1">
                    <a:lumMod val="65000"/>
                    <a:lumOff val="35000"/>
                  </a:schemeClr>
                </a:solidFill>
                <a:latin typeface="Raleway Medium" pitchFamily="34" charset="0"/>
                <a:ea typeface="Source Sans Pro" pitchFamily="34" charset="0"/>
              </a:rPr>
              <a:t>LOREM IPSUM</a:t>
            </a:r>
          </a:p>
          <a:p>
            <a:pPr marL="380990" indent="-380990">
              <a:buClr>
                <a:srgbClr val="F72585"/>
              </a:buClr>
              <a:buFont typeface="Wingdings" pitchFamily="2" charset="2"/>
              <a:buChar char="ü"/>
            </a:pPr>
            <a:endParaRPr lang="en-US" sz="2133" dirty="0">
              <a:solidFill>
                <a:schemeClr val="bg1">
                  <a:lumMod val="65000"/>
                  <a:lumOff val="35000"/>
                </a:schemeClr>
              </a:solidFill>
              <a:latin typeface="Raleway Medium" pitchFamily="34" charset="0"/>
              <a:ea typeface="Source Sans Pro" pitchFamily="34" charset="0"/>
            </a:endParaRPr>
          </a:p>
          <a:p>
            <a:pPr marL="380990" indent="-380990">
              <a:buClr>
                <a:srgbClr val="F72585"/>
              </a:buClr>
              <a:buFont typeface="Wingdings" pitchFamily="2" charset="2"/>
              <a:buChar char="ü"/>
            </a:pPr>
            <a:r>
              <a:rPr lang="en-US" sz="2133" dirty="0">
                <a:solidFill>
                  <a:schemeClr val="bg1">
                    <a:lumMod val="65000"/>
                    <a:lumOff val="35000"/>
                  </a:schemeClr>
                </a:solidFill>
                <a:latin typeface="Raleway Medium" pitchFamily="34" charset="0"/>
                <a:ea typeface="Source Sans Pro" pitchFamily="34" charset="0"/>
              </a:rPr>
              <a:t>LOREM IPSUM</a:t>
            </a:r>
          </a:p>
          <a:p>
            <a:pPr marL="380990" indent="-380990">
              <a:buClr>
                <a:srgbClr val="F72585"/>
              </a:buClr>
              <a:buFont typeface="Wingdings" pitchFamily="2" charset="2"/>
              <a:buChar char="ü"/>
            </a:pPr>
            <a:endParaRPr lang="en-US" sz="2133" dirty="0">
              <a:solidFill>
                <a:schemeClr val="bg1">
                  <a:lumMod val="65000"/>
                  <a:lumOff val="35000"/>
                </a:schemeClr>
              </a:solidFill>
              <a:latin typeface="Raleway Medium" pitchFamily="34" charset="0"/>
              <a:ea typeface="Source Sans Pro" pitchFamily="34" charset="0"/>
            </a:endParaRPr>
          </a:p>
          <a:p>
            <a:pPr marL="380990" indent="-380990">
              <a:buClr>
                <a:srgbClr val="F72585"/>
              </a:buClr>
              <a:buFont typeface="Wingdings" pitchFamily="2" charset="2"/>
              <a:buChar char="ü"/>
            </a:pPr>
            <a:r>
              <a:rPr lang="en-US" sz="2133" dirty="0">
                <a:solidFill>
                  <a:schemeClr val="bg1">
                    <a:lumMod val="65000"/>
                    <a:lumOff val="35000"/>
                  </a:schemeClr>
                </a:solidFill>
                <a:latin typeface="Raleway Medium" pitchFamily="34" charset="0"/>
                <a:ea typeface="Source Sans Pro" pitchFamily="34" charset="0"/>
              </a:rPr>
              <a:t>LOREM IPSUM</a:t>
            </a:r>
          </a:p>
        </p:txBody>
      </p:sp>
      <p:sp>
        <p:nvSpPr>
          <p:cNvPr id="8" name="TextBox 7"/>
          <p:cNvSpPr txBox="1"/>
          <p:nvPr/>
        </p:nvSpPr>
        <p:spPr>
          <a:xfrm>
            <a:off x="4795520" y="2404744"/>
            <a:ext cx="3251200" cy="1733488"/>
          </a:xfrm>
          <a:prstGeom prst="rect">
            <a:avLst/>
          </a:prstGeom>
          <a:noFill/>
        </p:spPr>
        <p:txBody>
          <a:bodyPr wrap="square" rtlCol="0">
            <a:spAutoFit/>
          </a:bodyPr>
          <a:lstStyle/>
          <a:p>
            <a:pPr marL="380990" indent="-380990">
              <a:buClr>
                <a:srgbClr val="F72585"/>
              </a:buClr>
              <a:buFont typeface="Wingdings" pitchFamily="2" charset="2"/>
              <a:buChar char="ü"/>
            </a:pPr>
            <a:r>
              <a:rPr lang="en-US" sz="2133" dirty="0">
                <a:solidFill>
                  <a:schemeClr val="bg1">
                    <a:lumMod val="65000"/>
                    <a:lumOff val="35000"/>
                  </a:schemeClr>
                </a:solidFill>
                <a:latin typeface="Raleway Medium" pitchFamily="34" charset="0"/>
                <a:ea typeface="Source Sans Pro" pitchFamily="34" charset="0"/>
              </a:rPr>
              <a:t>LOREM IPSUM</a:t>
            </a:r>
          </a:p>
          <a:p>
            <a:pPr marL="380990" indent="-380990">
              <a:buClr>
                <a:srgbClr val="F72585"/>
              </a:buClr>
              <a:buFont typeface="Wingdings" pitchFamily="2" charset="2"/>
              <a:buChar char="ü"/>
            </a:pPr>
            <a:endParaRPr lang="en-US" sz="2133" dirty="0">
              <a:solidFill>
                <a:schemeClr val="bg1">
                  <a:lumMod val="65000"/>
                  <a:lumOff val="35000"/>
                </a:schemeClr>
              </a:solidFill>
              <a:latin typeface="Raleway Medium" pitchFamily="34" charset="0"/>
              <a:ea typeface="Source Sans Pro" pitchFamily="34" charset="0"/>
            </a:endParaRPr>
          </a:p>
          <a:p>
            <a:pPr marL="380990" indent="-380990">
              <a:buClr>
                <a:srgbClr val="F72585"/>
              </a:buClr>
              <a:buFont typeface="Wingdings" pitchFamily="2" charset="2"/>
              <a:buChar char="ü"/>
            </a:pPr>
            <a:r>
              <a:rPr lang="en-US" sz="2133" dirty="0">
                <a:solidFill>
                  <a:schemeClr val="bg1">
                    <a:lumMod val="65000"/>
                    <a:lumOff val="35000"/>
                  </a:schemeClr>
                </a:solidFill>
                <a:latin typeface="Raleway Medium" pitchFamily="34" charset="0"/>
                <a:ea typeface="Source Sans Pro" pitchFamily="34" charset="0"/>
              </a:rPr>
              <a:t>LOREM IPSUM</a:t>
            </a:r>
          </a:p>
          <a:p>
            <a:pPr marL="380990" indent="-380990">
              <a:buClr>
                <a:srgbClr val="F72585"/>
              </a:buClr>
              <a:buFont typeface="Wingdings" pitchFamily="2" charset="2"/>
              <a:buChar char="ü"/>
            </a:pPr>
            <a:endParaRPr lang="en-US" sz="2133" dirty="0">
              <a:solidFill>
                <a:schemeClr val="bg1">
                  <a:lumMod val="65000"/>
                  <a:lumOff val="35000"/>
                </a:schemeClr>
              </a:solidFill>
              <a:latin typeface="Raleway Medium" pitchFamily="34" charset="0"/>
              <a:ea typeface="Source Sans Pro" pitchFamily="34" charset="0"/>
            </a:endParaRPr>
          </a:p>
          <a:p>
            <a:pPr marL="380990" indent="-380990">
              <a:buClr>
                <a:srgbClr val="F72585"/>
              </a:buClr>
              <a:buFont typeface="Wingdings" pitchFamily="2" charset="2"/>
              <a:buChar char="ü"/>
            </a:pPr>
            <a:r>
              <a:rPr lang="en-US" sz="2133" dirty="0">
                <a:solidFill>
                  <a:schemeClr val="bg1">
                    <a:lumMod val="65000"/>
                    <a:lumOff val="35000"/>
                  </a:schemeClr>
                </a:solidFill>
                <a:latin typeface="Raleway Medium" pitchFamily="34" charset="0"/>
                <a:ea typeface="Source Sans Pro" pitchFamily="34" charset="0"/>
              </a:rPr>
              <a:t>LOREM IPSUM</a:t>
            </a:r>
          </a:p>
        </p:txBody>
      </p:sp>
      <p:pic>
        <p:nvPicPr>
          <p:cNvPr id="17" name="Picture 2" descr="C:\Users\Dell\AppData\Local\Microsoft\Windows\Temporary Internet Files\Content.IE5\2I07JZHH\stethoscope[1].jpg"/>
          <p:cNvPicPr>
            <a:picLocks noChangeAspect="1" noChangeArrowheads="1"/>
          </p:cNvPicPr>
          <p:nvPr/>
        </p:nvPicPr>
        <p:blipFill>
          <a:blip r:embed="rId2" cstate="print">
            <a:duotone>
              <a:prstClr val="black"/>
              <a:schemeClr val="accent5">
                <a:tint val="45000"/>
                <a:satMod val="400000"/>
              </a:schemeClr>
            </a:duotone>
            <a:extLst>
              <a:ext uri="{BEBA8EAE-BF5A-486C-A8C5-ECC9F3942E4B}">
                <a14:imgProps xmlns:a14="http://schemas.microsoft.com/office/drawing/2010/main">
                  <a14:imgLayer r:embed="rId3">
                    <a14:imgEffect>
                      <a14:backgroundRemoval t="7343" b="91577" l="5800" r="92600">
                        <a14:foregroundMark x1="14800" y1="76242" x2="14800" y2="76242"/>
                        <a14:foregroundMark x1="16600" y1="88553" x2="16600" y2="88553"/>
                        <a14:foregroundMark x1="21000" y1="83585" x2="5800" y2="87041"/>
                        <a14:foregroundMark x1="16600" y1="91577" x2="16600" y2="91577"/>
                        <a14:foregroundMark x1="18800" y1="76458" x2="18800" y2="76458"/>
                        <a14:foregroundMark x1="72400" y1="7559" x2="72400" y2="7559"/>
                        <a14:foregroundMark x1="91400" y1="14255" x2="91400" y2="14255"/>
                      </a14:backgroundRemoval>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234904">
            <a:off x="588200" y="3950653"/>
            <a:ext cx="2634192" cy="2439264"/>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1422400" y="3084829"/>
            <a:ext cx="3251200" cy="406400"/>
          </a:xfrm>
          <a:prstGeom prst="rect">
            <a:avLst/>
          </a:prstGeom>
          <a:solidFill>
            <a:srgbClr val="2897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9" name="Rectangle 18"/>
          <p:cNvSpPr/>
          <p:nvPr/>
        </p:nvSpPr>
        <p:spPr>
          <a:xfrm>
            <a:off x="4389120" y="4241800"/>
            <a:ext cx="3251200" cy="406400"/>
          </a:xfrm>
          <a:prstGeom prst="rect">
            <a:avLst/>
          </a:prstGeom>
          <a:solidFill>
            <a:srgbClr val="14F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20" name="Rectangle 19"/>
          <p:cNvSpPr/>
          <p:nvPr/>
        </p:nvSpPr>
        <p:spPr>
          <a:xfrm>
            <a:off x="7498080" y="5359400"/>
            <a:ext cx="3251200" cy="406400"/>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Tree>
    <p:extLst>
      <p:ext uri="{BB962C8B-B14F-4D97-AF65-F5344CB8AC3E}">
        <p14:creationId xmlns:p14="http://schemas.microsoft.com/office/powerpoint/2010/main" val="4263345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86000">
              <a:srgbClr val="ECEDF1"/>
            </a:gs>
            <a:gs pos="43000">
              <a:srgbClr val="14FFF7"/>
            </a:gs>
            <a:gs pos="13000">
              <a:srgbClr val="2897C7"/>
            </a:gs>
          </a:gsLst>
          <a:lin ang="189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normAutofit/>
          </a:bodyPr>
          <a:lstStyle/>
          <a:p>
            <a:r>
              <a:rPr lang="en-US" sz="5333" u="sng" dirty="0">
                <a:solidFill>
                  <a:schemeClr val="accent5">
                    <a:lumMod val="50000"/>
                  </a:schemeClr>
                </a:solidFill>
                <a:latin typeface="Raleway SemiBold" pitchFamily="34" charset="0"/>
              </a:rPr>
              <a:t>INTRODUCTION</a:t>
            </a:r>
          </a:p>
        </p:txBody>
      </p:sp>
      <p:sp>
        <p:nvSpPr>
          <p:cNvPr id="3" name="Content Placeholder 2"/>
          <p:cNvSpPr>
            <a:spLocks noGrp="1"/>
          </p:cNvSpPr>
          <p:nvPr>
            <p:ph idx="1"/>
          </p:nvPr>
        </p:nvSpPr>
        <p:spPr>
          <a:xfrm>
            <a:off x="1117600" y="1600200"/>
            <a:ext cx="4470400" cy="4673600"/>
          </a:xfrm>
        </p:spPr>
        <p:txBody>
          <a:bodyPr>
            <a:noAutofit/>
          </a:bodyPr>
          <a:lstStyle/>
          <a:p>
            <a:endParaRPr lang="en-US" sz="3200" dirty="0">
              <a:solidFill>
                <a:schemeClr val="bg1"/>
              </a:solidFill>
              <a:latin typeface="Source Sans Pro" pitchFamily="34" charset="0"/>
              <a:ea typeface="Source Sans Pro" pitchFamily="34" charset="0"/>
            </a:endParaRPr>
          </a:p>
          <a:p>
            <a:pPr>
              <a:buFont typeface="Wingdings" pitchFamily="2" charset="2"/>
              <a:buChar char="v"/>
            </a:pPr>
            <a:r>
              <a:rPr lang="en-US" sz="1867" dirty="0">
                <a:solidFill>
                  <a:schemeClr val="bg1"/>
                </a:solidFill>
                <a:latin typeface="Source Sans Pro" pitchFamily="34" charset="0"/>
                <a:ea typeface="Source Sans Pro" pitchFamily="34" charset="0"/>
              </a:rPr>
              <a:t>Lorem ipsum dolor sit amet, consectetur adipiscing elit. Aenean vitae maximus felis. Cras sed tempor erat. Donec tincidunt feugiat accumsan. Donec vel volutpat ex. Integer magna eros, iaculis eu congue ac, pellentesque quis nunc. Integer ullamcorper varius purus, eu vestibulum velit sodales nec. Quisque vestibulum ipsum quis lectus feugiat, ut aliquet dui malesuada. Morbi luctus odio in fringilla imperdiet. Nullam a odio quis eros lacinia iaculis. Proin sagittis semper facilisis.</a:t>
            </a:r>
          </a:p>
        </p:txBody>
      </p:sp>
      <p:sp>
        <p:nvSpPr>
          <p:cNvPr id="4" name="Date Placeholder 3"/>
          <p:cNvSpPr>
            <a:spLocks noGrp="1"/>
          </p:cNvSpPr>
          <p:nvPr>
            <p:ph type="dt" sz="half" idx="10"/>
          </p:nvPr>
        </p:nvSpPr>
        <p:spPr/>
        <p:txBody>
          <a:bodyPr/>
          <a:lstStyle/>
          <a:p>
            <a:fld id="{A699756C-5DC8-4D3F-9B4B-8357A4616CEA}" type="datetime4">
              <a:rPr lang="en-US" smtClean="0"/>
              <a:t>October 14, 2020</a:t>
            </a:fld>
            <a:endParaRPr lang="en-US" dirty="0"/>
          </a:p>
        </p:txBody>
      </p:sp>
      <p:sp>
        <p:nvSpPr>
          <p:cNvPr id="5" name="Slide Number Placeholder 4"/>
          <p:cNvSpPr>
            <a:spLocks noGrp="1"/>
          </p:cNvSpPr>
          <p:nvPr>
            <p:ph type="sldNum" sz="quarter" idx="11"/>
          </p:nvPr>
        </p:nvSpPr>
        <p:spPr/>
        <p:txBody>
          <a:bodyPr/>
          <a:lstStyle/>
          <a:p>
            <a:r>
              <a:rPr lang="en-US" dirty="0"/>
              <a:t>3</a:t>
            </a:r>
          </a:p>
        </p:txBody>
      </p:sp>
      <p:sp>
        <p:nvSpPr>
          <p:cNvPr id="6" name="Content Placeholder 2"/>
          <p:cNvSpPr txBox="1">
            <a:spLocks/>
          </p:cNvSpPr>
          <p:nvPr/>
        </p:nvSpPr>
        <p:spPr>
          <a:xfrm>
            <a:off x="6604000" y="1600200"/>
            <a:ext cx="4470400" cy="4673600"/>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itchFamily="34" charset="0"/>
              <a:buChar char="•"/>
              <a:defRPr sz="2800" kern="1200">
                <a:solidFill>
                  <a:schemeClr val="tx1">
                    <a:lumMod val="8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lumMod val="8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lumMod val="8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lumMod val="8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lumMod val="8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3200" dirty="0">
              <a:solidFill>
                <a:schemeClr val="bg1"/>
              </a:solidFill>
              <a:latin typeface="Source Sans Pro" pitchFamily="34" charset="0"/>
              <a:ea typeface="Source Sans Pro" pitchFamily="34" charset="0"/>
            </a:endParaRPr>
          </a:p>
          <a:p>
            <a:pPr>
              <a:buFont typeface="Wingdings" pitchFamily="2" charset="2"/>
              <a:buChar char="v"/>
            </a:pPr>
            <a:r>
              <a:rPr lang="en-US" sz="1867" dirty="0">
                <a:solidFill>
                  <a:schemeClr val="bg1"/>
                </a:solidFill>
                <a:latin typeface="Source Sans Pro" pitchFamily="34" charset="0"/>
                <a:ea typeface="Source Sans Pro" pitchFamily="34" charset="0"/>
              </a:rPr>
              <a:t>Lorem ipsum dolor sit amet, consectetur adipiscing elit. Aenean vitae maximus felis. Cras sed tempor erat. Donec tincidunt feugiat accumsan. Donec vel volutpat ex. Integer magna eros, iaculis eu congue ac, pellentesque quis nunc. Integer ullamcorper varius purus, eu vestibulum velit sodales nec. Quisque vestibulum ipsum quis lectus feugiat, ut aliquet dui malesuada. Morbi luctus odio in fringilla imperdiet. Nullam a odio quis eros lacinia iaculis. Proin sagittis semper facilisis.</a:t>
            </a:r>
          </a:p>
        </p:txBody>
      </p:sp>
    </p:spTree>
    <p:extLst>
      <p:ext uri="{BB962C8B-B14F-4D97-AF65-F5344CB8AC3E}">
        <p14:creationId xmlns:p14="http://schemas.microsoft.com/office/powerpoint/2010/main" val="883304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86000">
              <a:srgbClr val="ECEDF1"/>
            </a:gs>
            <a:gs pos="43000">
              <a:srgbClr val="14FFF7"/>
            </a:gs>
            <a:gs pos="13000">
              <a:srgbClr val="2897C7"/>
            </a:gs>
          </a:gsLst>
          <a:lin ang="13500000" scaled="1"/>
          <a:tileRect/>
        </a:gra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blipFill dpi="0" rotWithShape="1">
            <a:blip r:embed="rId2" cstate="print">
              <a:alphaModFix amt="43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2" name="Date Placeholder 1"/>
          <p:cNvSpPr>
            <a:spLocks noGrp="1"/>
          </p:cNvSpPr>
          <p:nvPr>
            <p:ph type="dt" sz="half" idx="10"/>
          </p:nvPr>
        </p:nvSpPr>
        <p:spPr/>
        <p:txBody>
          <a:bodyPr/>
          <a:lstStyle/>
          <a:p>
            <a:fld id="{C1BD43CB-2646-41D0-806E-E9C58A163197}" type="datetime4">
              <a:rPr lang="en-US" smtClean="0"/>
              <a:t>October 14, 2020</a:t>
            </a:fld>
            <a:endParaRPr lang="en-US" dirty="0"/>
          </a:p>
        </p:txBody>
      </p:sp>
      <p:sp>
        <p:nvSpPr>
          <p:cNvPr id="3" name="Slide Number Placeholder 2"/>
          <p:cNvSpPr>
            <a:spLocks noGrp="1"/>
          </p:cNvSpPr>
          <p:nvPr>
            <p:ph type="sldNum" sz="quarter" idx="11"/>
          </p:nvPr>
        </p:nvSpPr>
        <p:spPr/>
        <p:txBody>
          <a:bodyPr/>
          <a:lstStyle/>
          <a:p>
            <a:r>
              <a:rPr lang="en-US" dirty="0"/>
              <a:t>4</a:t>
            </a:r>
          </a:p>
        </p:txBody>
      </p:sp>
      <p:sp>
        <p:nvSpPr>
          <p:cNvPr id="5" name="TextBox 4"/>
          <p:cNvSpPr txBox="1"/>
          <p:nvPr/>
        </p:nvSpPr>
        <p:spPr>
          <a:xfrm>
            <a:off x="1574800" y="2931396"/>
            <a:ext cx="9042400" cy="995209"/>
          </a:xfrm>
          <a:prstGeom prst="rect">
            <a:avLst/>
          </a:prstGeom>
          <a:noFill/>
        </p:spPr>
        <p:txBody>
          <a:bodyPr wrap="square" rtlCol="0" anchor="ctr">
            <a:spAutoFit/>
          </a:bodyPr>
          <a:lstStyle/>
          <a:p>
            <a:pPr algn="ctr"/>
            <a:r>
              <a:rPr lang="en-US" sz="5867" b="1" dirty="0">
                <a:solidFill>
                  <a:schemeClr val="bg1"/>
                </a:solidFill>
                <a:latin typeface="Raleway" pitchFamily="34" charset="0"/>
                <a:cs typeface="Andalus" pitchFamily="18" charset="-78"/>
              </a:rPr>
              <a:t>“</a:t>
            </a:r>
            <a:r>
              <a:rPr lang="en-US" sz="3733" b="1" dirty="0">
                <a:solidFill>
                  <a:schemeClr val="bg1"/>
                </a:solidFill>
                <a:latin typeface="Raleway" pitchFamily="34" charset="0"/>
                <a:cs typeface="Andalus" pitchFamily="18" charset="-78"/>
              </a:rPr>
              <a:t>YOUR QUOTE GOES HERE</a:t>
            </a:r>
            <a:r>
              <a:rPr lang="en-US" sz="5867" b="1" dirty="0">
                <a:solidFill>
                  <a:schemeClr val="bg1"/>
                </a:solidFill>
                <a:latin typeface="Raleway" pitchFamily="34" charset="0"/>
                <a:cs typeface="Andalus" pitchFamily="18" charset="-78"/>
              </a:rPr>
              <a:t>”</a:t>
            </a:r>
          </a:p>
        </p:txBody>
      </p:sp>
    </p:spTree>
    <p:extLst>
      <p:ext uri="{BB962C8B-B14F-4D97-AF65-F5344CB8AC3E}">
        <p14:creationId xmlns:p14="http://schemas.microsoft.com/office/powerpoint/2010/main" val="41005882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86000">
              <a:srgbClr val="ECEDF1"/>
            </a:gs>
            <a:gs pos="43000">
              <a:srgbClr val="14FFF7"/>
            </a:gs>
            <a:gs pos="13000">
              <a:srgbClr val="2897C7"/>
            </a:gs>
          </a:gsLst>
          <a:lin ang="8100000" scaled="1"/>
          <a:tileRect/>
        </a:gra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DE4A12-C913-4F15-AEEF-8FB99BF64246}" type="datetime4">
              <a:rPr lang="en-US" smtClean="0"/>
              <a:t>October 14, 2020</a:t>
            </a:fld>
            <a:endParaRPr lang="en-US" dirty="0"/>
          </a:p>
        </p:txBody>
      </p:sp>
      <p:pic>
        <p:nvPicPr>
          <p:cNvPr id="7" name="Picture 2" descr="C:\Users\Dell\AppData\Local\Microsoft\Windows\Temporary Internet Files\Content.IE5\2I07JZHH\stethoscope[1].jpg"/>
          <p:cNvPicPr>
            <a:picLocks noChangeAspect="1" noChangeArrowheads="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backgroundRemoval t="7343" b="91577" l="5800" r="92600">
                        <a14:foregroundMark x1="14800" y1="76242" x2="14800" y2="76242"/>
                        <a14:foregroundMark x1="16600" y1="88553" x2="16600" y2="88553"/>
                        <a14:foregroundMark x1="21000" y1="83585" x2="5800" y2="87041"/>
                        <a14:foregroundMark x1="16600" y1="91577" x2="16600" y2="91577"/>
                        <a14:foregroundMark x1="18800" y1="76458" x2="18800" y2="76458"/>
                        <a14:foregroundMark x1="72400" y1="7559" x2="72400" y2="7559"/>
                        <a14:foregroundMark x1="91400" y1="14255" x2="91400" y2="14255"/>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19752687">
            <a:off x="4255221" y="1974887"/>
            <a:ext cx="2978616" cy="2758199"/>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1"/>
          </p:nvPr>
        </p:nvSpPr>
        <p:spPr/>
        <p:txBody>
          <a:bodyPr/>
          <a:lstStyle/>
          <a:p>
            <a:r>
              <a:rPr lang="en-US" dirty="0"/>
              <a:t>5</a:t>
            </a:r>
          </a:p>
        </p:txBody>
      </p:sp>
      <p:sp>
        <p:nvSpPr>
          <p:cNvPr id="8" name="TextBox 7"/>
          <p:cNvSpPr txBox="1"/>
          <p:nvPr/>
        </p:nvSpPr>
        <p:spPr>
          <a:xfrm>
            <a:off x="1524000" y="1752600"/>
            <a:ext cx="3352800" cy="3785075"/>
          </a:xfrm>
          <a:prstGeom prst="rect">
            <a:avLst/>
          </a:prstGeom>
          <a:noFill/>
          <a:ln>
            <a:noFill/>
          </a:ln>
        </p:spPr>
        <p:txBody>
          <a:bodyPr wrap="square" rtlCol="0">
            <a:spAutoFit/>
          </a:bodyPr>
          <a:lstStyle/>
          <a:p>
            <a:pPr algn="ctr"/>
            <a:r>
              <a:rPr lang="en-US" sz="3200" b="1" dirty="0">
                <a:solidFill>
                  <a:schemeClr val="bg1"/>
                </a:solidFill>
                <a:latin typeface="Source Sans Pro" pitchFamily="34" charset="0"/>
                <a:ea typeface="Source Sans Pro" pitchFamily="34" charset="0"/>
                <a:cs typeface="Andalus" pitchFamily="18" charset="-78"/>
              </a:rPr>
              <a:t>L</a:t>
            </a:r>
            <a:r>
              <a:rPr lang="en-US" sz="3733" b="1" dirty="0">
                <a:solidFill>
                  <a:schemeClr val="bg1"/>
                </a:solidFill>
                <a:latin typeface="Source Sans Pro" pitchFamily="34" charset="0"/>
                <a:ea typeface="Source Sans Pro" pitchFamily="34" charset="0"/>
                <a:cs typeface="Andalus" pitchFamily="18" charset="-78"/>
              </a:rPr>
              <a:t>OREM  IPSUM</a:t>
            </a:r>
            <a:endParaRPr lang="en-US" sz="3200" b="1" dirty="0">
              <a:solidFill>
                <a:schemeClr val="bg1"/>
              </a:solidFill>
              <a:latin typeface="Source Sans Pro" pitchFamily="34" charset="0"/>
              <a:ea typeface="Source Sans Pro" pitchFamily="34" charset="0"/>
              <a:cs typeface="Andalus" pitchFamily="18" charset="-78"/>
            </a:endParaRPr>
          </a:p>
          <a:p>
            <a:pPr algn="ctr"/>
            <a:endParaRPr lang="en-US" sz="3200" dirty="0">
              <a:solidFill>
                <a:schemeClr val="bg1"/>
              </a:solidFill>
              <a:latin typeface="Source Sans Pro" pitchFamily="34" charset="0"/>
              <a:ea typeface="Source Sans Pro" pitchFamily="34" charset="0"/>
            </a:endParaRPr>
          </a:p>
          <a:p>
            <a:r>
              <a:rPr lang="en-US" sz="2133" dirty="0">
                <a:solidFill>
                  <a:schemeClr val="bg1"/>
                </a:solidFill>
                <a:latin typeface="Source Sans Pro" pitchFamily="34" charset="0"/>
                <a:ea typeface="Source Sans Pro" pitchFamily="34" charset="0"/>
              </a:rPr>
              <a:t>Lorem ipsum dolor sit amet, consectetur adipiscing elit. Aenean vitae maximus felis. Cras sed tempor erat Lorem ipsum dolor sit amet, consectetur adipiscing elit. Aenean vitae maximus felis.</a:t>
            </a:r>
          </a:p>
        </p:txBody>
      </p:sp>
      <p:sp>
        <p:nvSpPr>
          <p:cNvPr id="11" name="TextBox 10"/>
          <p:cNvSpPr txBox="1"/>
          <p:nvPr/>
        </p:nvSpPr>
        <p:spPr>
          <a:xfrm>
            <a:off x="7015677" y="1803400"/>
            <a:ext cx="3352800" cy="3785075"/>
          </a:xfrm>
          <a:prstGeom prst="rect">
            <a:avLst/>
          </a:prstGeom>
          <a:noFill/>
          <a:ln>
            <a:noFill/>
          </a:ln>
        </p:spPr>
        <p:txBody>
          <a:bodyPr wrap="square" rtlCol="0">
            <a:spAutoFit/>
          </a:bodyPr>
          <a:lstStyle/>
          <a:p>
            <a:pPr algn="ctr"/>
            <a:r>
              <a:rPr lang="en-US" sz="3733" b="1" dirty="0">
                <a:solidFill>
                  <a:schemeClr val="bg1"/>
                </a:solidFill>
                <a:latin typeface="Source Sans Pro" pitchFamily="34" charset="0"/>
                <a:ea typeface="Source Sans Pro" pitchFamily="34" charset="0"/>
                <a:cs typeface="Andalus" pitchFamily="18" charset="-78"/>
              </a:rPr>
              <a:t>LOREM  IPSUM</a:t>
            </a:r>
          </a:p>
          <a:p>
            <a:pPr algn="ctr"/>
            <a:endParaRPr lang="en-US" sz="3200" dirty="0">
              <a:solidFill>
                <a:schemeClr val="bg1"/>
              </a:solidFill>
              <a:latin typeface="Source Sans Pro" pitchFamily="34" charset="0"/>
              <a:ea typeface="Source Sans Pro" pitchFamily="34" charset="0"/>
            </a:endParaRPr>
          </a:p>
          <a:p>
            <a:r>
              <a:rPr lang="en-US" sz="2133" dirty="0">
                <a:solidFill>
                  <a:schemeClr val="bg1"/>
                </a:solidFill>
                <a:latin typeface="Source Sans Pro" pitchFamily="34" charset="0"/>
                <a:ea typeface="Source Sans Pro" pitchFamily="34" charset="0"/>
              </a:rPr>
              <a:t>Lorem ipsum dolor sit amet, consectetur adipiscing elit. Aenean vitae maximus felis. Cras sed tempor erat Lorem ipsum dolor sit amet, consectetur adipiscing elit. Aenean vitae maximus felis.</a:t>
            </a:r>
          </a:p>
        </p:txBody>
      </p:sp>
      <p:sp>
        <p:nvSpPr>
          <p:cNvPr id="4" name="TextBox 3"/>
          <p:cNvSpPr txBox="1"/>
          <p:nvPr/>
        </p:nvSpPr>
        <p:spPr>
          <a:xfrm>
            <a:off x="1625600" y="381001"/>
            <a:ext cx="8737600" cy="995209"/>
          </a:xfrm>
          <a:prstGeom prst="rect">
            <a:avLst/>
          </a:prstGeom>
          <a:noFill/>
        </p:spPr>
        <p:txBody>
          <a:bodyPr wrap="square" rtlCol="0">
            <a:spAutoFit/>
          </a:bodyPr>
          <a:lstStyle/>
          <a:p>
            <a:pPr algn="ctr"/>
            <a:r>
              <a:rPr lang="en-US" sz="5867" u="sng" dirty="0">
                <a:solidFill>
                  <a:schemeClr val="accent5">
                    <a:lumMod val="50000"/>
                  </a:schemeClr>
                </a:solidFill>
                <a:latin typeface="Raleway" pitchFamily="34" charset="0"/>
                <a:cs typeface="Andalus" pitchFamily="18" charset="-78"/>
              </a:rPr>
              <a:t>YOUR TITLE  HERE</a:t>
            </a:r>
          </a:p>
        </p:txBody>
      </p:sp>
    </p:spTree>
    <p:extLst>
      <p:ext uri="{BB962C8B-B14F-4D97-AF65-F5344CB8AC3E}">
        <p14:creationId xmlns:p14="http://schemas.microsoft.com/office/powerpoint/2010/main" val="7980099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4B99BDD3-2DF3-4C54-8A82-8D60C2D0AA66}" type="datetime4">
              <a:rPr lang="en-US" smtClean="0"/>
              <a:t>October 14, 2020</a:t>
            </a:fld>
            <a:endParaRPr lang="en-US" dirty="0"/>
          </a:p>
        </p:txBody>
      </p:sp>
      <p:sp>
        <p:nvSpPr>
          <p:cNvPr id="6" name="Slide Number Placeholder 5"/>
          <p:cNvSpPr>
            <a:spLocks noGrp="1"/>
          </p:cNvSpPr>
          <p:nvPr>
            <p:ph type="sldNum" sz="quarter" idx="11"/>
          </p:nvPr>
        </p:nvSpPr>
        <p:spPr/>
        <p:txBody>
          <a:bodyPr/>
          <a:lstStyle/>
          <a:p>
            <a:r>
              <a:rPr lang="en-US" dirty="0"/>
              <a:t>6</a:t>
            </a:r>
          </a:p>
        </p:txBody>
      </p:sp>
      <p:sp>
        <p:nvSpPr>
          <p:cNvPr id="8" name="Text Placeholder 3"/>
          <p:cNvSpPr txBox="1">
            <a:spLocks/>
          </p:cNvSpPr>
          <p:nvPr/>
        </p:nvSpPr>
        <p:spPr>
          <a:xfrm>
            <a:off x="406401" y="787400"/>
            <a:ext cx="3759199" cy="5283200"/>
          </a:xfrm>
          <a:prstGeom prst="rect">
            <a:avLst/>
          </a:prstGeom>
        </p:spPr>
        <p:txBody>
          <a:bodyPr vert="horz" lIns="121920" tIns="60960" rIns="121920" bIns="60960" rtlCol="0">
            <a:noAutofit/>
          </a:bodyPr>
          <a:lstStyle>
            <a:lvl1pPr marL="0" indent="0" algn="l" defTabSz="914400" rtl="0" eaLnBrk="1" latinLnBrk="0" hangingPunct="1">
              <a:spcBef>
                <a:spcPct val="20000"/>
              </a:spcBef>
              <a:buFont typeface="Arial" pitchFamily="34" charset="0"/>
              <a:buNone/>
              <a:defRPr sz="1400" kern="1200">
                <a:solidFill>
                  <a:schemeClr val="tx1">
                    <a:lumMod val="8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lumMod val="8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lumMod val="8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lumMod val="8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lumMod val="8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r>
              <a:rPr lang="en-US" sz="2133" dirty="0">
                <a:solidFill>
                  <a:schemeClr val="bg1"/>
                </a:solidFill>
                <a:latin typeface="Source Sans Pro" pitchFamily="34" charset="0"/>
                <a:ea typeface="Source Sans Pro" pitchFamily="34" charset="0"/>
              </a:rPr>
              <a:t>Lorem ipsum dolor sit amet, consectetur adipiscing elit. Aenean vitae maximus felis. Cras sed tempor erat Lorem ipsum dolor sit amet, consectetur adipiscing elit. Aenean vitae maximus felis. Cras sed tempor erat Lorem ipsum dolor sit amet, consectetur adipiscing elit. Aenean vitae maximus felis. Cras sed tempor erat Lorem ipsum dolor sit amet, consectetur adipiscing elit. Aenean vitae maximus felis. Cras sed tempor erat</a:t>
            </a:r>
          </a:p>
        </p:txBody>
      </p:sp>
      <p:sp>
        <p:nvSpPr>
          <p:cNvPr id="10" name="Text Placeholder 3"/>
          <p:cNvSpPr txBox="1">
            <a:spLocks/>
          </p:cNvSpPr>
          <p:nvPr/>
        </p:nvSpPr>
        <p:spPr>
          <a:xfrm>
            <a:off x="7823201" y="783112"/>
            <a:ext cx="3759199" cy="5283200"/>
          </a:xfrm>
          <a:prstGeom prst="rect">
            <a:avLst/>
          </a:prstGeom>
        </p:spPr>
        <p:txBody>
          <a:bodyPr vert="horz" lIns="121920" tIns="60960" rIns="121920" bIns="60960" rtlCol="0">
            <a:noAutofit/>
          </a:bodyPr>
          <a:lstStyle>
            <a:lvl1pPr marL="0" indent="0" algn="l" defTabSz="914400" rtl="0" eaLnBrk="1" latinLnBrk="0" hangingPunct="1">
              <a:spcBef>
                <a:spcPct val="20000"/>
              </a:spcBef>
              <a:buFont typeface="Arial" pitchFamily="34" charset="0"/>
              <a:buNone/>
              <a:defRPr sz="1400" kern="1200">
                <a:solidFill>
                  <a:schemeClr val="tx1">
                    <a:lumMod val="8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lumMod val="8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lumMod val="8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lumMod val="8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lumMod val="8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r>
              <a:rPr lang="en-US" sz="2133" dirty="0">
                <a:solidFill>
                  <a:schemeClr val="bg1"/>
                </a:solidFill>
                <a:latin typeface="Source Sans Pro" pitchFamily="34" charset="0"/>
                <a:ea typeface="Source Sans Pro" pitchFamily="34" charset="0"/>
              </a:rPr>
              <a:t>Lorem ipsum dolor sit amet, consectetur adipiscing elit. Aenean vitae maximus felis. Cras sed tempor erat Lorem ipsum dolor sit amet, consectetur adipiscing elit. Aenean vitae maximus felis. Cras sed tempor erat Lorem ipsum dolor sit amet, consectetur adipiscing elit. Aenean vitae maximus felis. Cras sed tempor erat Lorem ipsum dolor sit amet, consectetur adipiscing elit. Aenean vitae maximus felis. Cras sed tempor erat</a:t>
            </a:r>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759201" y="0"/>
            <a:ext cx="4063999" cy="6858000"/>
          </a:xfrm>
          <a:prstGeom prst="rect">
            <a:avLst/>
          </a:prstGeom>
        </p:spPr>
      </p:pic>
    </p:spTree>
    <p:extLst>
      <p:ext uri="{BB962C8B-B14F-4D97-AF65-F5344CB8AC3E}">
        <p14:creationId xmlns:p14="http://schemas.microsoft.com/office/powerpoint/2010/main" val="14597726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3C73332-6935-4837-A59A-0BAA155DE141}" type="datetime4">
              <a:rPr lang="en-US" smtClean="0">
                <a:solidFill>
                  <a:schemeClr val="bg1"/>
                </a:solidFill>
              </a:rPr>
              <a:t>October 14, 2020</a:t>
            </a:fld>
            <a:endParaRPr lang="en-US" dirty="0">
              <a:solidFill>
                <a:schemeClr val="bg1"/>
              </a:solidFill>
            </a:endParaRPr>
          </a:p>
        </p:txBody>
      </p:sp>
      <p:sp>
        <p:nvSpPr>
          <p:cNvPr id="9" name="Freeform 20">
            <a:extLst>
              <a:ext uri="{FF2B5EF4-FFF2-40B4-BE49-F238E27FC236}">
                <a16:creationId xmlns:a16="http://schemas.microsoft.com/office/drawing/2014/main" id="{8237B499-462E-4981-9269-C2778BCC6862}"/>
              </a:ext>
            </a:extLst>
          </p:cNvPr>
          <p:cNvSpPr/>
          <p:nvPr/>
        </p:nvSpPr>
        <p:spPr>
          <a:xfrm rot="10800000">
            <a:off x="609601" y="355876"/>
            <a:ext cx="6563548" cy="1909489"/>
          </a:xfrm>
          <a:custGeom>
            <a:avLst/>
            <a:gdLst>
              <a:gd name="connsiteX0" fmla="*/ 2035402 w 5468347"/>
              <a:gd name="connsiteY0" fmla="*/ 849 h 1582918"/>
              <a:gd name="connsiteX1" fmla="*/ 2596704 w 5468347"/>
              <a:gd name="connsiteY1" fmla="*/ 141538 h 1582918"/>
              <a:gd name="connsiteX2" fmla="*/ 3488648 w 5468347"/>
              <a:gd name="connsiteY2" fmla="*/ 570305 h 1582918"/>
              <a:gd name="connsiteX3" fmla="*/ 5468347 w 5468347"/>
              <a:gd name="connsiteY3" fmla="*/ 1582918 h 1582918"/>
              <a:gd name="connsiteX4" fmla="*/ 3631596 w 5468347"/>
              <a:gd name="connsiteY4" fmla="*/ 1574966 h 1582918"/>
              <a:gd name="connsiteX5" fmla="*/ 3269121 w 5468347"/>
              <a:gd name="connsiteY5" fmla="*/ 1173092 h 1582918"/>
              <a:gd name="connsiteX6" fmla="*/ 3214235 w 5468347"/>
              <a:gd name="connsiteY6" fmla="*/ 1161143 h 1582918"/>
              <a:gd name="connsiteX7" fmla="*/ 2448153 w 5468347"/>
              <a:gd name="connsiteY7" fmla="*/ 854408 h 1582918"/>
              <a:gd name="connsiteX8" fmla="*/ 1572398 w 5468347"/>
              <a:gd name="connsiteY8" fmla="*/ 937852 h 1582918"/>
              <a:gd name="connsiteX9" fmla="*/ 1281447 w 5468347"/>
              <a:gd name="connsiteY9" fmla="*/ 827716 h 1582918"/>
              <a:gd name="connsiteX10" fmla="*/ 158263 w 5468347"/>
              <a:gd name="connsiteY10" fmla="*/ 615914 h 1582918"/>
              <a:gd name="connsiteX11" fmla="*/ 231087 w 5468347"/>
              <a:gd name="connsiteY11" fmla="*/ 457382 h 1582918"/>
              <a:gd name="connsiteX12" fmla="*/ 1414 w 5468347"/>
              <a:gd name="connsiteY12" fmla="*/ 410090 h 1582918"/>
              <a:gd name="connsiteX13" fmla="*/ 417937 w 5468347"/>
              <a:gd name="connsiteY13" fmla="*/ 270533 h 1582918"/>
              <a:gd name="connsiteX14" fmla="*/ 1051890 w 5468347"/>
              <a:gd name="connsiteY14" fmla="*/ 437363 h 1582918"/>
              <a:gd name="connsiteX15" fmla="*/ 1549535 w 5468347"/>
              <a:gd name="connsiteY15" fmla="*/ 367846 h 1582918"/>
              <a:gd name="connsiteX16" fmla="*/ 1138815 w 5468347"/>
              <a:gd name="connsiteY16" fmla="*/ 345621 h 1582918"/>
              <a:gd name="connsiteX17" fmla="*/ 991889 w 5468347"/>
              <a:gd name="connsiteY17" fmla="*/ 115890 h 1582918"/>
              <a:gd name="connsiteX18" fmla="*/ 1647486 w 5468347"/>
              <a:gd name="connsiteY18" fmla="*/ 92040 h 1582918"/>
              <a:gd name="connsiteX19" fmla="*/ 2035402 w 5468347"/>
              <a:gd name="connsiteY19" fmla="*/ 849 h 1582918"/>
              <a:gd name="connsiteX0" fmla="*/ 2035402 w 5468347"/>
              <a:gd name="connsiteY0" fmla="*/ 849 h 1582918"/>
              <a:gd name="connsiteX1" fmla="*/ 2596704 w 5468347"/>
              <a:gd name="connsiteY1" fmla="*/ 141538 h 1582918"/>
              <a:gd name="connsiteX2" fmla="*/ 3488648 w 5468347"/>
              <a:gd name="connsiteY2" fmla="*/ 570305 h 1582918"/>
              <a:gd name="connsiteX3" fmla="*/ 5468347 w 5468347"/>
              <a:gd name="connsiteY3" fmla="*/ 1582918 h 1582918"/>
              <a:gd name="connsiteX4" fmla="*/ 3631596 w 5468347"/>
              <a:gd name="connsiteY4" fmla="*/ 1574966 h 1582918"/>
              <a:gd name="connsiteX5" fmla="*/ 3214235 w 5468347"/>
              <a:gd name="connsiteY5" fmla="*/ 1161143 h 1582918"/>
              <a:gd name="connsiteX6" fmla="*/ 2448153 w 5468347"/>
              <a:gd name="connsiteY6" fmla="*/ 854408 h 1582918"/>
              <a:gd name="connsiteX7" fmla="*/ 1572398 w 5468347"/>
              <a:gd name="connsiteY7" fmla="*/ 937852 h 1582918"/>
              <a:gd name="connsiteX8" fmla="*/ 1281447 w 5468347"/>
              <a:gd name="connsiteY8" fmla="*/ 827716 h 1582918"/>
              <a:gd name="connsiteX9" fmla="*/ 158263 w 5468347"/>
              <a:gd name="connsiteY9" fmla="*/ 615914 h 1582918"/>
              <a:gd name="connsiteX10" fmla="*/ 231087 w 5468347"/>
              <a:gd name="connsiteY10" fmla="*/ 457382 h 1582918"/>
              <a:gd name="connsiteX11" fmla="*/ 1414 w 5468347"/>
              <a:gd name="connsiteY11" fmla="*/ 410090 h 1582918"/>
              <a:gd name="connsiteX12" fmla="*/ 417937 w 5468347"/>
              <a:gd name="connsiteY12" fmla="*/ 270533 h 1582918"/>
              <a:gd name="connsiteX13" fmla="*/ 1051890 w 5468347"/>
              <a:gd name="connsiteY13" fmla="*/ 437363 h 1582918"/>
              <a:gd name="connsiteX14" fmla="*/ 1549535 w 5468347"/>
              <a:gd name="connsiteY14" fmla="*/ 367846 h 1582918"/>
              <a:gd name="connsiteX15" fmla="*/ 1138815 w 5468347"/>
              <a:gd name="connsiteY15" fmla="*/ 345621 h 1582918"/>
              <a:gd name="connsiteX16" fmla="*/ 991889 w 5468347"/>
              <a:gd name="connsiteY16" fmla="*/ 115890 h 1582918"/>
              <a:gd name="connsiteX17" fmla="*/ 1647486 w 5468347"/>
              <a:gd name="connsiteY17" fmla="*/ 92040 h 1582918"/>
              <a:gd name="connsiteX18" fmla="*/ 2035402 w 5468347"/>
              <a:gd name="connsiteY18" fmla="*/ 849 h 1582918"/>
              <a:gd name="connsiteX0" fmla="*/ 2035402 w 5468347"/>
              <a:gd name="connsiteY0" fmla="*/ 849 h 1582918"/>
              <a:gd name="connsiteX1" fmla="*/ 2596704 w 5468347"/>
              <a:gd name="connsiteY1" fmla="*/ 141538 h 1582918"/>
              <a:gd name="connsiteX2" fmla="*/ 3488648 w 5468347"/>
              <a:gd name="connsiteY2" fmla="*/ 570305 h 1582918"/>
              <a:gd name="connsiteX3" fmla="*/ 5468347 w 5468347"/>
              <a:gd name="connsiteY3" fmla="*/ 1582918 h 1582918"/>
              <a:gd name="connsiteX4" fmla="*/ 4021210 w 5468347"/>
              <a:gd name="connsiteY4" fmla="*/ 1574966 h 1582918"/>
              <a:gd name="connsiteX5" fmla="*/ 3214235 w 5468347"/>
              <a:gd name="connsiteY5" fmla="*/ 1161143 h 1582918"/>
              <a:gd name="connsiteX6" fmla="*/ 2448153 w 5468347"/>
              <a:gd name="connsiteY6" fmla="*/ 854408 h 1582918"/>
              <a:gd name="connsiteX7" fmla="*/ 1572398 w 5468347"/>
              <a:gd name="connsiteY7" fmla="*/ 937852 h 1582918"/>
              <a:gd name="connsiteX8" fmla="*/ 1281447 w 5468347"/>
              <a:gd name="connsiteY8" fmla="*/ 827716 h 1582918"/>
              <a:gd name="connsiteX9" fmla="*/ 158263 w 5468347"/>
              <a:gd name="connsiteY9" fmla="*/ 615914 h 1582918"/>
              <a:gd name="connsiteX10" fmla="*/ 231087 w 5468347"/>
              <a:gd name="connsiteY10" fmla="*/ 457382 h 1582918"/>
              <a:gd name="connsiteX11" fmla="*/ 1414 w 5468347"/>
              <a:gd name="connsiteY11" fmla="*/ 410090 h 1582918"/>
              <a:gd name="connsiteX12" fmla="*/ 417937 w 5468347"/>
              <a:gd name="connsiteY12" fmla="*/ 270533 h 1582918"/>
              <a:gd name="connsiteX13" fmla="*/ 1051890 w 5468347"/>
              <a:gd name="connsiteY13" fmla="*/ 437363 h 1582918"/>
              <a:gd name="connsiteX14" fmla="*/ 1549535 w 5468347"/>
              <a:gd name="connsiteY14" fmla="*/ 367846 h 1582918"/>
              <a:gd name="connsiteX15" fmla="*/ 1138815 w 5468347"/>
              <a:gd name="connsiteY15" fmla="*/ 345621 h 1582918"/>
              <a:gd name="connsiteX16" fmla="*/ 991889 w 5468347"/>
              <a:gd name="connsiteY16" fmla="*/ 115890 h 1582918"/>
              <a:gd name="connsiteX17" fmla="*/ 1647486 w 5468347"/>
              <a:gd name="connsiteY17" fmla="*/ 92040 h 1582918"/>
              <a:gd name="connsiteX18" fmla="*/ 2035402 w 5468347"/>
              <a:gd name="connsiteY18" fmla="*/ 849 h 1582918"/>
              <a:gd name="connsiteX0" fmla="*/ 2035402 w 5468347"/>
              <a:gd name="connsiteY0" fmla="*/ 849 h 1590869"/>
              <a:gd name="connsiteX1" fmla="*/ 2596704 w 5468347"/>
              <a:gd name="connsiteY1" fmla="*/ 141538 h 1590869"/>
              <a:gd name="connsiteX2" fmla="*/ 3488648 w 5468347"/>
              <a:gd name="connsiteY2" fmla="*/ 570305 h 1590869"/>
              <a:gd name="connsiteX3" fmla="*/ 5468347 w 5468347"/>
              <a:gd name="connsiteY3" fmla="*/ 1582918 h 1590869"/>
              <a:gd name="connsiteX4" fmla="*/ 3862184 w 5468347"/>
              <a:gd name="connsiteY4" fmla="*/ 1590869 h 1590869"/>
              <a:gd name="connsiteX5" fmla="*/ 3214235 w 5468347"/>
              <a:gd name="connsiteY5" fmla="*/ 1161143 h 1590869"/>
              <a:gd name="connsiteX6" fmla="*/ 2448153 w 5468347"/>
              <a:gd name="connsiteY6" fmla="*/ 854408 h 1590869"/>
              <a:gd name="connsiteX7" fmla="*/ 1572398 w 5468347"/>
              <a:gd name="connsiteY7" fmla="*/ 937852 h 1590869"/>
              <a:gd name="connsiteX8" fmla="*/ 1281447 w 5468347"/>
              <a:gd name="connsiteY8" fmla="*/ 827716 h 1590869"/>
              <a:gd name="connsiteX9" fmla="*/ 158263 w 5468347"/>
              <a:gd name="connsiteY9" fmla="*/ 615914 h 1590869"/>
              <a:gd name="connsiteX10" fmla="*/ 231087 w 5468347"/>
              <a:gd name="connsiteY10" fmla="*/ 457382 h 1590869"/>
              <a:gd name="connsiteX11" fmla="*/ 1414 w 5468347"/>
              <a:gd name="connsiteY11" fmla="*/ 410090 h 1590869"/>
              <a:gd name="connsiteX12" fmla="*/ 417937 w 5468347"/>
              <a:gd name="connsiteY12" fmla="*/ 270533 h 1590869"/>
              <a:gd name="connsiteX13" fmla="*/ 1051890 w 5468347"/>
              <a:gd name="connsiteY13" fmla="*/ 437363 h 1590869"/>
              <a:gd name="connsiteX14" fmla="*/ 1549535 w 5468347"/>
              <a:gd name="connsiteY14" fmla="*/ 367846 h 1590869"/>
              <a:gd name="connsiteX15" fmla="*/ 1138815 w 5468347"/>
              <a:gd name="connsiteY15" fmla="*/ 345621 h 1590869"/>
              <a:gd name="connsiteX16" fmla="*/ 991889 w 5468347"/>
              <a:gd name="connsiteY16" fmla="*/ 115890 h 1590869"/>
              <a:gd name="connsiteX17" fmla="*/ 1647486 w 5468347"/>
              <a:gd name="connsiteY17" fmla="*/ 92040 h 1590869"/>
              <a:gd name="connsiteX18" fmla="*/ 2035402 w 5468347"/>
              <a:gd name="connsiteY18" fmla="*/ 849 h 1590869"/>
              <a:gd name="connsiteX0" fmla="*/ 2035402 w 5468347"/>
              <a:gd name="connsiteY0" fmla="*/ 849 h 1590869"/>
              <a:gd name="connsiteX1" fmla="*/ 2596704 w 5468347"/>
              <a:gd name="connsiteY1" fmla="*/ 141538 h 1590869"/>
              <a:gd name="connsiteX2" fmla="*/ 3488648 w 5468347"/>
              <a:gd name="connsiteY2" fmla="*/ 570305 h 1590869"/>
              <a:gd name="connsiteX3" fmla="*/ 5468347 w 5468347"/>
              <a:gd name="connsiteY3" fmla="*/ 1582918 h 1590869"/>
              <a:gd name="connsiteX4" fmla="*/ 3862184 w 5468347"/>
              <a:gd name="connsiteY4" fmla="*/ 1590869 h 1590869"/>
              <a:gd name="connsiteX5" fmla="*/ 3214235 w 5468347"/>
              <a:gd name="connsiteY5" fmla="*/ 1161143 h 1590869"/>
              <a:gd name="connsiteX6" fmla="*/ 2448153 w 5468347"/>
              <a:gd name="connsiteY6" fmla="*/ 854408 h 1590869"/>
              <a:gd name="connsiteX7" fmla="*/ 1572398 w 5468347"/>
              <a:gd name="connsiteY7" fmla="*/ 937852 h 1590869"/>
              <a:gd name="connsiteX8" fmla="*/ 1281447 w 5468347"/>
              <a:gd name="connsiteY8" fmla="*/ 827716 h 1590869"/>
              <a:gd name="connsiteX9" fmla="*/ 158263 w 5468347"/>
              <a:gd name="connsiteY9" fmla="*/ 615914 h 1590869"/>
              <a:gd name="connsiteX10" fmla="*/ 231087 w 5468347"/>
              <a:gd name="connsiteY10" fmla="*/ 457382 h 1590869"/>
              <a:gd name="connsiteX11" fmla="*/ 1414 w 5468347"/>
              <a:gd name="connsiteY11" fmla="*/ 410090 h 1590869"/>
              <a:gd name="connsiteX12" fmla="*/ 417937 w 5468347"/>
              <a:gd name="connsiteY12" fmla="*/ 270533 h 1590869"/>
              <a:gd name="connsiteX13" fmla="*/ 1051890 w 5468347"/>
              <a:gd name="connsiteY13" fmla="*/ 437363 h 1590869"/>
              <a:gd name="connsiteX14" fmla="*/ 1549535 w 5468347"/>
              <a:gd name="connsiteY14" fmla="*/ 367846 h 1590869"/>
              <a:gd name="connsiteX15" fmla="*/ 1138815 w 5468347"/>
              <a:gd name="connsiteY15" fmla="*/ 345621 h 1590869"/>
              <a:gd name="connsiteX16" fmla="*/ 991889 w 5468347"/>
              <a:gd name="connsiteY16" fmla="*/ 115890 h 1590869"/>
              <a:gd name="connsiteX17" fmla="*/ 1647486 w 5468347"/>
              <a:gd name="connsiteY17" fmla="*/ 92040 h 1590869"/>
              <a:gd name="connsiteX18" fmla="*/ 2035402 w 5468347"/>
              <a:gd name="connsiteY18" fmla="*/ 849 h 1590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68347" h="1590869">
                <a:moveTo>
                  <a:pt x="2035402" y="849"/>
                </a:moveTo>
                <a:cubicBezTo>
                  <a:pt x="2197434" y="-5873"/>
                  <a:pt x="2388365" y="26053"/>
                  <a:pt x="2596704" y="141538"/>
                </a:cubicBezTo>
                <a:cubicBezTo>
                  <a:pt x="2882877" y="296530"/>
                  <a:pt x="3113344" y="409742"/>
                  <a:pt x="3488648" y="570305"/>
                </a:cubicBezTo>
                <a:lnTo>
                  <a:pt x="5468347" y="1582918"/>
                </a:lnTo>
                <a:lnTo>
                  <a:pt x="3862184" y="1590869"/>
                </a:lnTo>
                <a:cubicBezTo>
                  <a:pt x="3609095" y="1421123"/>
                  <a:pt x="3449907" y="1283886"/>
                  <a:pt x="3214235" y="1161143"/>
                </a:cubicBezTo>
                <a:cubicBezTo>
                  <a:pt x="2978563" y="1038400"/>
                  <a:pt x="2766821" y="883267"/>
                  <a:pt x="2448153" y="854408"/>
                </a:cubicBezTo>
                <a:cubicBezTo>
                  <a:pt x="2143410" y="808837"/>
                  <a:pt x="1776133" y="951121"/>
                  <a:pt x="1572398" y="937852"/>
                </a:cubicBezTo>
                <a:cubicBezTo>
                  <a:pt x="1505125" y="926208"/>
                  <a:pt x="1357077" y="858858"/>
                  <a:pt x="1281447" y="827716"/>
                </a:cubicBezTo>
                <a:cubicBezTo>
                  <a:pt x="885698" y="751545"/>
                  <a:pt x="570724" y="664232"/>
                  <a:pt x="158263" y="615914"/>
                </a:cubicBezTo>
                <a:cubicBezTo>
                  <a:pt x="86907" y="604850"/>
                  <a:pt x="149248" y="490730"/>
                  <a:pt x="231087" y="457382"/>
                </a:cubicBezTo>
                <a:lnTo>
                  <a:pt x="1414" y="410090"/>
                </a:lnTo>
                <a:cubicBezTo>
                  <a:pt x="-19437" y="255872"/>
                  <a:pt x="193679" y="238135"/>
                  <a:pt x="417937" y="270533"/>
                </a:cubicBezTo>
                <a:cubicBezTo>
                  <a:pt x="654322" y="317787"/>
                  <a:pt x="815504" y="362256"/>
                  <a:pt x="1051890" y="437363"/>
                </a:cubicBezTo>
                <a:cubicBezTo>
                  <a:pt x="1217771" y="414191"/>
                  <a:pt x="1436574" y="452295"/>
                  <a:pt x="1549535" y="367846"/>
                </a:cubicBezTo>
                <a:cubicBezTo>
                  <a:pt x="1412629" y="360438"/>
                  <a:pt x="1256225" y="378097"/>
                  <a:pt x="1138815" y="345621"/>
                </a:cubicBezTo>
                <a:cubicBezTo>
                  <a:pt x="1000710" y="335892"/>
                  <a:pt x="896026" y="181325"/>
                  <a:pt x="991889" y="115890"/>
                </a:cubicBezTo>
                <a:cubicBezTo>
                  <a:pt x="1199280" y="54090"/>
                  <a:pt x="1518085" y="131556"/>
                  <a:pt x="1647486" y="92040"/>
                </a:cubicBezTo>
                <a:cubicBezTo>
                  <a:pt x="1740234" y="52939"/>
                  <a:pt x="1873369" y="7571"/>
                  <a:pt x="2035402" y="849"/>
                </a:cubicBezTo>
                <a:close/>
              </a:path>
            </a:pathLst>
          </a:custGeom>
          <a:solidFill>
            <a:srgbClr val="14F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601"/>
          </a:p>
        </p:txBody>
      </p:sp>
      <p:sp>
        <p:nvSpPr>
          <p:cNvPr id="10" name="Freeform 16">
            <a:extLst>
              <a:ext uri="{FF2B5EF4-FFF2-40B4-BE49-F238E27FC236}">
                <a16:creationId xmlns:a16="http://schemas.microsoft.com/office/drawing/2014/main" id="{46F3CEAA-6428-4D13-BEAC-BB6B78789067}"/>
              </a:ext>
            </a:extLst>
          </p:cNvPr>
          <p:cNvSpPr/>
          <p:nvPr/>
        </p:nvSpPr>
        <p:spPr>
          <a:xfrm>
            <a:off x="5080001" y="4669112"/>
            <a:ext cx="6563548" cy="1909489"/>
          </a:xfrm>
          <a:custGeom>
            <a:avLst/>
            <a:gdLst>
              <a:gd name="connsiteX0" fmla="*/ 2035402 w 5468347"/>
              <a:gd name="connsiteY0" fmla="*/ 849 h 1582918"/>
              <a:gd name="connsiteX1" fmla="*/ 2596704 w 5468347"/>
              <a:gd name="connsiteY1" fmla="*/ 141538 h 1582918"/>
              <a:gd name="connsiteX2" fmla="*/ 3488648 w 5468347"/>
              <a:gd name="connsiteY2" fmla="*/ 570305 h 1582918"/>
              <a:gd name="connsiteX3" fmla="*/ 5468347 w 5468347"/>
              <a:gd name="connsiteY3" fmla="*/ 1582918 h 1582918"/>
              <a:gd name="connsiteX4" fmla="*/ 3631596 w 5468347"/>
              <a:gd name="connsiteY4" fmla="*/ 1574966 h 1582918"/>
              <a:gd name="connsiteX5" fmla="*/ 3269121 w 5468347"/>
              <a:gd name="connsiteY5" fmla="*/ 1173092 h 1582918"/>
              <a:gd name="connsiteX6" fmla="*/ 3214235 w 5468347"/>
              <a:gd name="connsiteY6" fmla="*/ 1161143 h 1582918"/>
              <a:gd name="connsiteX7" fmla="*/ 2448153 w 5468347"/>
              <a:gd name="connsiteY7" fmla="*/ 854408 h 1582918"/>
              <a:gd name="connsiteX8" fmla="*/ 1572398 w 5468347"/>
              <a:gd name="connsiteY8" fmla="*/ 937852 h 1582918"/>
              <a:gd name="connsiteX9" fmla="*/ 1281447 w 5468347"/>
              <a:gd name="connsiteY9" fmla="*/ 827716 h 1582918"/>
              <a:gd name="connsiteX10" fmla="*/ 158263 w 5468347"/>
              <a:gd name="connsiteY10" fmla="*/ 615914 h 1582918"/>
              <a:gd name="connsiteX11" fmla="*/ 231087 w 5468347"/>
              <a:gd name="connsiteY11" fmla="*/ 457382 h 1582918"/>
              <a:gd name="connsiteX12" fmla="*/ 1414 w 5468347"/>
              <a:gd name="connsiteY12" fmla="*/ 410090 h 1582918"/>
              <a:gd name="connsiteX13" fmla="*/ 417937 w 5468347"/>
              <a:gd name="connsiteY13" fmla="*/ 270533 h 1582918"/>
              <a:gd name="connsiteX14" fmla="*/ 1051890 w 5468347"/>
              <a:gd name="connsiteY14" fmla="*/ 437363 h 1582918"/>
              <a:gd name="connsiteX15" fmla="*/ 1549535 w 5468347"/>
              <a:gd name="connsiteY15" fmla="*/ 367846 h 1582918"/>
              <a:gd name="connsiteX16" fmla="*/ 1138815 w 5468347"/>
              <a:gd name="connsiteY16" fmla="*/ 345621 h 1582918"/>
              <a:gd name="connsiteX17" fmla="*/ 991889 w 5468347"/>
              <a:gd name="connsiteY17" fmla="*/ 115890 h 1582918"/>
              <a:gd name="connsiteX18" fmla="*/ 1647486 w 5468347"/>
              <a:gd name="connsiteY18" fmla="*/ 92040 h 1582918"/>
              <a:gd name="connsiteX19" fmla="*/ 2035402 w 5468347"/>
              <a:gd name="connsiteY19" fmla="*/ 849 h 1582918"/>
              <a:gd name="connsiteX0" fmla="*/ 2035402 w 5468347"/>
              <a:gd name="connsiteY0" fmla="*/ 849 h 1582918"/>
              <a:gd name="connsiteX1" fmla="*/ 2596704 w 5468347"/>
              <a:gd name="connsiteY1" fmla="*/ 141538 h 1582918"/>
              <a:gd name="connsiteX2" fmla="*/ 3488648 w 5468347"/>
              <a:gd name="connsiteY2" fmla="*/ 570305 h 1582918"/>
              <a:gd name="connsiteX3" fmla="*/ 5468347 w 5468347"/>
              <a:gd name="connsiteY3" fmla="*/ 1582918 h 1582918"/>
              <a:gd name="connsiteX4" fmla="*/ 3631596 w 5468347"/>
              <a:gd name="connsiteY4" fmla="*/ 1574966 h 1582918"/>
              <a:gd name="connsiteX5" fmla="*/ 3214235 w 5468347"/>
              <a:gd name="connsiteY5" fmla="*/ 1161143 h 1582918"/>
              <a:gd name="connsiteX6" fmla="*/ 2448153 w 5468347"/>
              <a:gd name="connsiteY6" fmla="*/ 854408 h 1582918"/>
              <a:gd name="connsiteX7" fmla="*/ 1572398 w 5468347"/>
              <a:gd name="connsiteY7" fmla="*/ 937852 h 1582918"/>
              <a:gd name="connsiteX8" fmla="*/ 1281447 w 5468347"/>
              <a:gd name="connsiteY8" fmla="*/ 827716 h 1582918"/>
              <a:gd name="connsiteX9" fmla="*/ 158263 w 5468347"/>
              <a:gd name="connsiteY9" fmla="*/ 615914 h 1582918"/>
              <a:gd name="connsiteX10" fmla="*/ 231087 w 5468347"/>
              <a:gd name="connsiteY10" fmla="*/ 457382 h 1582918"/>
              <a:gd name="connsiteX11" fmla="*/ 1414 w 5468347"/>
              <a:gd name="connsiteY11" fmla="*/ 410090 h 1582918"/>
              <a:gd name="connsiteX12" fmla="*/ 417937 w 5468347"/>
              <a:gd name="connsiteY12" fmla="*/ 270533 h 1582918"/>
              <a:gd name="connsiteX13" fmla="*/ 1051890 w 5468347"/>
              <a:gd name="connsiteY13" fmla="*/ 437363 h 1582918"/>
              <a:gd name="connsiteX14" fmla="*/ 1549535 w 5468347"/>
              <a:gd name="connsiteY14" fmla="*/ 367846 h 1582918"/>
              <a:gd name="connsiteX15" fmla="*/ 1138815 w 5468347"/>
              <a:gd name="connsiteY15" fmla="*/ 345621 h 1582918"/>
              <a:gd name="connsiteX16" fmla="*/ 991889 w 5468347"/>
              <a:gd name="connsiteY16" fmla="*/ 115890 h 1582918"/>
              <a:gd name="connsiteX17" fmla="*/ 1647486 w 5468347"/>
              <a:gd name="connsiteY17" fmla="*/ 92040 h 1582918"/>
              <a:gd name="connsiteX18" fmla="*/ 2035402 w 5468347"/>
              <a:gd name="connsiteY18" fmla="*/ 849 h 1582918"/>
              <a:gd name="connsiteX0" fmla="*/ 2035402 w 5468347"/>
              <a:gd name="connsiteY0" fmla="*/ 849 h 1582918"/>
              <a:gd name="connsiteX1" fmla="*/ 2596704 w 5468347"/>
              <a:gd name="connsiteY1" fmla="*/ 141538 h 1582918"/>
              <a:gd name="connsiteX2" fmla="*/ 3488648 w 5468347"/>
              <a:gd name="connsiteY2" fmla="*/ 570305 h 1582918"/>
              <a:gd name="connsiteX3" fmla="*/ 5468347 w 5468347"/>
              <a:gd name="connsiteY3" fmla="*/ 1582918 h 1582918"/>
              <a:gd name="connsiteX4" fmla="*/ 4021210 w 5468347"/>
              <a:gd name="connsiteY4" fmla="*/ 1574966 h 1582918"/>
              <a:gd name="connsiteX5" fmla="*/ 3214235 w 5468347"/>
              <a:gd name="connsiteY5" fmla="*/ 1161143 h 1582918"/>
              <a:gd name="connsiteX6" fmla="*/ 2448153 w 5468347"/>
              <a:gd name="connsiteY6" fmla="*/ 854408 h 1582918"/>
              <a:gd name="connsiteX7" fmla="*/ 1572398 w 5468347"/>
              <a:gd name="connsiteY7" fmla="*/ 937852 h 1582918"/>
              <a:gd name="connsiteX8" fmla="*/ 1281447 w 5468347"/>
              <a:gd name="connsiteY8" fmla="*/ 827716 h 1582918"/>
              <a:gd name="connsiteX9" fmla="*/ 158263 w 5468347"/>
              <a:gd name="connsiteY9" fmla="*/ 615914 h 1582918"/>
              <a:gd name="connsiteX10" fmla="*/ 231087 w 5468347"/>
              <a:gd name="connsiteY10" fmla="*/ 457382 h 1582918"/>
              <a:gd name="connsiteX11" fmla="*/ 1414 w 5468347"/>
              <a:gd name="connsiteY11" fmla="*/ 410090 h 1582918"/>
              <a:gd name="connsiteX12" fmla="*/ 417937 w 5468347"/>
              <a:gd name="connsiteY12" fmla="*/ 270533 h 1582918"/>
              <a:gd name="connsiteX13" fmla="*/ 1051890 w 5468347"/>
              <a:gd name="connsiteY13" fmla="*/ 437363 h 1582918"/>
              <a:gd name="connsiteX14" fmla="*/ 1549535 w 5468347"/>
              <a:gd name="connsiteY14" fmla="*/ 367846 h 1582918"/>
              <a:gd name="connsiteX15" fmla="*/ 1138815 w 5468347"/>
              <a:gd name="connsiteY15" fmla="*/ 345621 h 1582918"/>
              <a:gd name="connsiteX16" fmla="*/ 991889 w 5468347"/>
              <a:gd name="connsiteY16" fmla="*/ 115890 h 1582918"/>
              <a:gd name="connsiteX17" fmla="*/ 1647486 w 5468347"/>
              <a:gd name="connsiteY17" fmla="*/ 92040 h 1582918"/>
              <a:gd name="connsiteX18" fmla="*/ 2035402 w 5468347"/>
              <a:gd name="connsiteY18" fmla="*/ 849 h 1582918"/>
              <a:gd name="connsiteX0" fmla="*/ 2035402 w 5468347"/>
              <a:gd name="connsiteY0" fmla="*/ 849 h 1590869"/>
              <a:gd name="connsiteX1" fmla="*/ 2596704 w 5468347"/>
              <a:gd name="connsiteY1" fmla="*/ 141538 h 1590869"/>
              <a:gd name="connsiteX2" fmla="*/ 3488648 w 5468347"/>
              <a:gd name="connsiteY2" fmla="*/ 570305 h 1590869"/>
              <a:gd name="connsiteX3" fmla="*/ 5468347 w 5468347"/>
              <a:gd name="connsiteY3" fmla="*/ 1582918 h 1590869"/>
              <a:gd name="connsiteX4" fmla="*/ 3862184 w 5468347"/>
              <a:gd name="connsiteY4" fmla="*/ 1590869 h 1590869"/>
              <a:gd name="connsiteX5" fmla="*/ 3214235 w 5468347"/>
              <a:gd name="connsiteY5" fmla="*/ 1161143 h 1590869"/>
              <a:gd name="connsiteX6" fmla="*/ 2448153 w 5468347"/>
              <a:gd name="connsiteY6" fmla="*/ 854408 h 1590869"/>
              <a:gd name="connsiteX7" fmla="*/ 1572398 w 5468347"/>
              <a:gd name="connsiteY7" fmla="*/ 937852 h 1590869"/>
              <a:gd name="connsiteX8" fmla="*/ 1281447 w 5468347"/>
              <a:gd name="connsiteY8" fmla="*/ 827716 h 1590869"/>
              <a:gd name="connsiteX9" fmla="*/ 158263 w 5468347"/>
              <a:gd name="connsiteY9" fmla="*/ 615914 h 1590869"/>
              <a:gd name="connsiteX10" fmla="*/ 231087 w 5468347"/>
              <a:gd name="connsiteY10" fmla="*/ 457382 h 1590869"/>
              <a:gd name="connsiteX11" fmla="*/ 1414 w 5468347"/>
              <a:gd name="connsiteY11" fmla="*/ 410090 h 1590869"/>
              <a:gd name="connsiteX12" fmla="*/ 417937 w 5468347"/>
              <a:gd name="connsiteY12" fmla="*/ 270533 h 1590869"/>
              <a:gd name="connsiteX13" fmla="*/ 1051890 w 5468347"/>
              <a:gd name="connsiteY13" fmla="*/ 437363 h 1590869"/>
              <a:gd name="connsiteX14" fmla="*/ 1549535 w 5468347"/>
              <a:gd name="connsiteY14" fmla="*/ 367846 h 1590869"/>
              <a:gd name="connsiteX15" fmla="*/ 1138815 w 5468347"/>
              <a:gd name="connsiteY15" fmla="*/ 345621 h 1590869"/>
              <a:gd name="connsiteX16" fmla="*/ 991889 w 5468347"/>
              <a:gd name="connsiteY16" fmla="*/ 115890 h 1590869"/>
              <a:gd name="connsiteX17" fmla="*/ 1647486 w 5468347"/>
              <a:gd name="connsiteY17" fmla="*/ 92040 h 1590869"/>
              <a:gd name="connsiteX18" fmla="*/ 2035402 w 5468347"/>
              <a:gd name="connsiteY18" fmla="*/ 849 h 1590869"/>
              <a:gd name="connsiteX0" fmla="*/ 2035402 w 5468347"/>
              <a:gd name="connsiteY0" fmla="*/ 849 h 1590869"/>
              <a:gd name="connsiteX1" fmla="*/ 2596704 w 5468347"/>
              <a:gd name="connsiteY1" fmla="*/ 141538 h 1590869"/>
              <a:gd name="connsiteX2" fmla="*/ 3488648 w 5468347"/>
              <a:gd name="connsiteY2" fmla="*/ 570305 h 1590869"/>
              <a:gd name="connsiteX3" fmla="*/ 5468347 w 5468347"/>
              <a:gd name="connsiteY3" fmla="*/ 1582918 h 1590869"/>
              <a:gd name="connsiteX4" fmla="*/ 3862184 w 5468347"/>
              <a:gd name="connsiteY4" fmla="*/ 1590869 h 1590869"/>
              <a:gd name="connsiteX5" fmla="*/ 3214235 w 5468347"/>
              <a:gd name="connsiteY5" fmla="*/ 1161143 h 1590869"/>
              <a:gd name="connsiteX6" fmla="*/ 2448153 w 5468347"/>
              <a:gd name="connsiteY6" fmla="*/ 854408 h 1590869"/>
              <a:gd name="connsiteX7" fmla="*/ 1572398 w 5468347"/>
              <a:gd name="connsiteY7" fmla="*/ 937852 h 1590869"/>
              <a:gd name="connsiteX8" fmla="*/ 1281447 w 5468347"/>
              <a:gd name="connsiteY8" fmla="*/ 827716 h 1590869"/>
              <a:gd name="connsiteX9" fmla="*/ 158263 w 5468347"/>
              <a:gd name="connsiteY9" fmla="*/ 615914 h 1590869"/>
              <a:gd name="connsiteX10" fmla="*/ 231087 w 5468347"/>
              <a:gd name="connsiteY10" fmla="*/ 457382 h 1590869"/>
              <a:gd name="connsiteX11" fmla="*/ 1414 w 5468347"/>
              <a:gd name="connsiteY11" fmla="*/ 410090 h 1590869"/>
              <a:gd name="connsiteX12" fmla="*/ 417937 w 5468347"/>
              <a:gd name="connsiteY12" fmla="*/ 270533 h 1590869"/>
              <a:gd name="connsiteX13" fmla="*/ 1051890 w 5468347"/>
              <a:gd name="connsiteY13" fmla="*/ 437363 h 1590869"/>
              <a:gd name="connsiteX14" fmla="*/ 1549535 w 5468347"/>
              <a:gd name="connsiteY14" fmla="*/ 367846 h 1590869"/>
              <a:gd name="connsiteX15" fmla="*/ 1138815 w 5468347"/>
              <a:gd name="connsiteY15" fmla="*/ 345621 h 1590869"/>
              <a:gd name="connsiteX16" fmla="*/ 991889 w 5468347"/>
              <a:gd name="connsiteY16" fmla="*/ 115890 h 1590869"/>
              <a:gd name="connsiteX17" fmla="*/ 1647486 w 5468347"/>
              <a:gd name="connsiteY17" fmla="*/ 92040 h 1590869"/>
              <a:gd name="connsiteX18" fmla="*/ 2035402 w 5468347"/>
              <a:gd name="connsiteY18" fmla="*/ 849 h 1590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68347" h="1590869">
                <a:moveTo>
                  <a:pt x="2035402" y="849"/>
                </a:moveTo>
                <a:cubicBezTo>
                  <a:pt x="2197434" y="-5873"/>
                  <a:pt x="2388365" y="26053"/>
                  <a:pt x="2596704" y="141538"/>
                </a:cubicBezTo>
                <a:cubicBezTo>
                  <a:pt x="2882877" y="296530"/>
                  <a:pt x="3113344" y="409742"/>
                  <a:pt x="3488648" y="570305"/>
                </a:cubicBezTo>
                <a:lnTo>
                  <a:pt x="5468347" y="1582918"/>
                </a:lnTo>
                <a:lnTo>
                  <a:pt x="3862184" y="1590869"/>
                </a:lnTo>
                <a:cubicBezTo>
                  <a:pt x="3609095" y="1421123"/>
                  <a:pt x="3449907" y="1283886"/>
                  <a:pt x="3214235" y="1161143"/>
                </a:cubicBezTo>
                <a:cubicBezTo>
                  <a:pt x="2978563" y="1038400"/>
                  <a:pt x="2766821" y="883267"/>
                  <a:pt x="2448153" y="854408"/>
                </a:cubicBezTo>
                <a:cubicBezTo>
                  <a:pt x="2143410" y="808837"/>
                  <a:pt x="1776133" y="951121"/>
                  <a:pt x="1572398" y="937852"/>
                </a:cubicBezTo>
                <a:cubicBezTo>
                  <a:pt x="1505125" y="926208"/>
                  <a:pt x="1357077" y="858858"/>
                  <a:pt x="1281447" y="827716"/>
                </a:cubicBezTo>
                <a:cubicBezTo>
                  <a:pt x="885698" y="751545"/>
                  <a:pt x="570724" y="664232"/>
                  <a:pt x="158263" y="615914"/>
                </a:cubicBezTo>
                <a:cubicBezTo>
                  <a:pt x="86907" y="604850"/>
                  <a:pt x="149248" y="490730"/>
                  <a:pt x="231087" y="457382"/>
                </a:cubicBezTo>
                <a:lnTo>
                  <a:pt x="1414" y="410090"/>
                </a:lnTo>
                <a:cubicBezTo>
                  <a:pt x="-19437" y="255872"/>
                  <a:pt x="193679" y="238135"/>
                  <a:pt x="417937" y="270533"/>
                </a:cubicBezTo>
                <a:cubicBezTo>
                  <a:pt x="654322" y="317787"/>
                  <a:pt x="815504" y="362256"/>
                  <a:pt x="1051890" y="437363"/>
                </a:cubicBezTo>
                <a:cubicBezTo>
                  <a:pt x="1217771" y="414191"/>
                  <a:pt x="1436574" y="452295"/>
                  <a:pt x="1549535" y="367846"/>
                </a:cubicBezTo>
                <a:cubicBezTo>
                  <a:pt x="1412629" y="360438"/>
                  <a:pt x="1256225" y="378097"/>
                  <a:pt x="1138815" y="345621"/>
                </a:cubicBezTo>
                <a:cubicBezTo>
                  <a:pt x="1000710" y="335892"/>
                  <a:pt x="896026" y="181325"/>
                  <a:pt x="991889" y="115890"/>
                </a:cubicBezTo>
                <a:cubicBezTo>
                  <a:pt x="1199280" y="54090"/>
                  <a:pt x="1518085" y="131556"/>
                  <a:pt x="1647486" y="92040"/>
                </a:cubicBezTo>
                <a:cubicBezTo>
                  <a:pt x="1740234" y="52939"/>
                  <a:pt x="1873369" y="7571"/>
                  <a:pt x="2035402" y="849"/>
                </a:cubicBezTo>
                <a:close/>
              </a:path>
            </a:pathLst>
          </a:custGeom>
          <a:solidFill>
            <a:srgbClr val="2897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3601" dirty="0"/>
          </a:p>
        </p:txBody>
      </p:sp>
      <p:pic>
        <p:nvPicPr>
          <p:cNvPr id="1026" name="Picture 2" descr="C:\Users\Dell\AppData\Local\Microsoft\Windows\Temporary Internet Files\Content.IE5\BI6DRZEU\Heart-Transparent-PNG[1].pn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a:stretch/>
        </p:blipFill>
        <p:spPr bwMode="auto">
          <a:xfrm>
            <a:off x="4673600" y="1985690"/>
            <a:ext cx="3251200" cy="286571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406400" y="2399110"/>
            <a:ext cx="3048000" cy="1405256"/>
          </a:xfrm>
          <a:prstGeom prst="rect">
            <a:avLst/>
          </a:prstGeom>
          <a:noFill/>
        </p:spPr>
        <p:txBody>
          <a:bodyPr wrap="square" rtlCol="0">
            <a:spAutoFit/>
          </a:bodyPr>
          <a:lstStyle/>
          <a:p>
            <a:r>
              <a:rPr lang="en-US" sz="2133" dirty="0">
                <a:solidFill>
                  <a:schemeClr val="bg1"/>
                </a:solidFill>
                <a:latin typeface="Source Sans Pro" pitchFamily="34" charset="0"/>
                <a:ea typeface="Source Sans Pro" pitchFamily="34" charset="0"/>
              </a:rPr>
              <a:t>Lorem ipsum dolor sit amet, consectetur adipiscing elit. Aenean vitae maximus felis. </a:t>
            </a:r>
            <a:endParaRPr lang="en-US" sz="2133" dirty="0"/>
          </a:p>
        </p:txBody>
      </p:sp>
      <p:sp>
        <p:nvSpPr>
          <p:cNvPr id="18" name="Rectangle 17"/>
          <p:cNvSpPr/>
          <p:nvPr/>
        </p:nvSpPr>
        <p:spPr>
          <a:xfrm>
            <a:off x="406400" y="1891109"/>
            <a:ext cx="2844800" cy="452435"/>
          </a:xfrm>
          <a:prstGeom prst="rect">
            <a:avLst/>
          </a:prstGeom>
          <a:solidFill>
            <a:srgbClr val="00F2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9" name="TextBox 18"/>
          <p:cNvSpPr txBox="1"/>
          <p:nvPr/>
        </p:nvSpPr>
        <p:spPr>
          <a:xfrm>
            <a:off x="406400" y="1860431"/>
            <a:ext cx="2844800" cy="502766"/>
          </a:xfrm>
          <a:prstGeom prst="rect">
            <a:avLst/>
          </a:prstGeom>
          <a:solidFill>
            <a:srgbClr val="46ACDA"/>
          </a:solidFill>
        </p:spPr>
        <p:txBody>
          <a:bodyPr wrap="square" rtlCol="0" anchor="ctr">
            <a:spAutoFit/>
          </a:bodyPr>
          <a:lstStyle/>
          <a:p>
            <a:pPr algn="ctr"/>
            <a:r>
              <a:rPr lang="en-US" sz="2667" dirty="0">
                <a:solidFill>
                  <a:schemeClr val="bg1"/>
                </a:solidFill>
                <a:latin typeface="Raleway Medium" pitchFamily="34" charset="0"/>
              </a:rPr>
              <a:t>TITLE  HERE</a:t>
            </a:r>
          </a:p>
        </p:txBody>
      </p:sp>
      <p:sp>
        <p:nvSpPr>
          <p:cNvPr id="21" name="TextBox 20"/>
          <p:cNvSpPr txBox="1"/>
          <p:nvPr/>
        </p:nvSpPr>
        <p:spPr>
          <a:xfrm>
            <a:off x="7416800" y="1000804"/>
            <a:ext cx="3048000" cy="1405256"/>
          </a:xfrm>
          <a:prstGeom prst="rect">
            <a:avLst/>
          </a:prstGeom>
          <a:noFill/>
        </p:spPr>
        <p:txBody>
          <a:bodyPr wrap="square" rtlCol="0">
            <a:spAutoFit/>
          </a:bodyPr>
          <a:lstStyle/>
          <a:p>
            <a:r>
              <a:rPr lang="en-US" sz="2133" dirty="0">
                <a:solidFill>
                  <a:schemeClr val="bg1"/>
                </a:solidFill>
                <a:latin typeface="Source Sans Pro" pitchFamily="34" charset="0"/>
                <a:ea typeface="Source Sans Pro" pitchFamily="34" charset="0"/>
              </a:rPr>
              <a:t>Lorem ipsum dolor sit amet, consectetur adipiscing elit. Aenean vitae maximus felis.</a:t>
            </a:r>
            <a:endParaRPr lang="en-US" sz="2133" dirty="0"/>
          </a:p>
        </p:txBody>
      </p:sp>
      <p:sp>
        <p:nvSpPr>
          <p:cNvPr id="22" name="Rectangle 21"/>
          <p:cNvSpPr/>
          <p:nvPr/>
        </p:nvSpPr>
        <p:spPr>
          <a:xfrm>
            <a:off x="7416800" y="492804"/>
            <a:ext cx="2844800" cy="452435"/>
          </a:xfrm>
          <a:prstGeom prst="rect">
            <a:avLst/>
          </a:prstGeom>
          <a:solidFill>
            <a:srgbClr val="ECE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23" name="TextBox 22"/>
          <p:cNvSpPr txBox="1"/>
          <p:nvPr/>
        </p:nvSpPr>
        <p:spPr>
          <a:xfrm>
            <a:off x="7416800" y="467638"/>
            <a:ext cx="2844800" cy="502766"/>
          </a:xfrm>
          <a:prstGeom prst="rect">
            <a:avLst/>
          </a:prstGeom>
          <a:solidFill>
            <a:srgbClr val="46ACDA"/>
          </a:solidFill>
        </p:spPr>
        <p:txBody>
          <a:bodyPr wrap="square" rtlCol="0" anchor="ctr">
            <a:spAutoFit/>
          </a:bodyPr>
          <a:lstStyle/>
          <a:p>
            <a:pPr algn="ctr"/>
            <a:r>
              <a:rPr lang="en-US" sz="2667" dirty="0">
                <a:solidFill>
                  <a:schemeClr val="bg1"/>
                </a:solidFill>
                <a:latin typeface="Raleway Medium" pitchFamily="34" charset="0"/>
              </a:rPr>
              <a:t>TITLE  HERE</a:t>
            </a:r>
          </a:p>
        </p:txBody>
      </p:sp>
      <p:sp>
        <p:nvSpPr>
          <p:cNvPr id="24" name="TextBox 23"/>
          <p:cNvSpPr txBox="1"/>
          <p:nvPr/>
        </p:nvSpPr>
        <p:spPr>
          <a:xfrm>
            <a:off x="1727200" y="4587123"/>
            <a:ext cx="3048000" cy="1405256"/>
          </a:xfrm>
          <a:prstGeom prst="rect">
            <a:avLst/>
          </a:prstGeom>
          <a:noFill/>
        </p:spPr>
        <p:txBody>
          <a:bodyPr wrap="square" rtlCol="0">
            <a:spAutoFit/>
          </a:bodyPr>
          <a:lstStyle/>
          <a:p>
            <a:r>
              <a:rPr lang="en-US" sz="2133" dirty="0">
                <a:solidFill>
                  <a:schemeClr val="bg1"/>
                </a:solidFill>
                <a:latin typeface="Source Sans Pro" pitchFamily="34" charset="0"/>
                <a:ea typeface="Source Sans Pro" pitchFamily="34" charset="0"/>
              </a:rPr>
              <a:t>Lorem ipsum dolor sit amet, consectetur adipiscing elit. Aenean vitae maximus felis.</a:t>
            </a:r>
            <a:endParaRPr lang="en-US" sz="2133" dirty="0"/>
          </a:p>
        </p:txBody>
      </p:sp>
      <p:sp>
        <p:nvSpPr>
          <p:cNvPr id="5" name="Slide Number Placeholder 4"/>
          <p:cNvSpPr>
            <a:spLocks noGrp="1"/>
          </p:cNvSpPr>
          <p:nvPr>
            <p:ph type="sldNum" sz="quarter" idx="11"/>
          </p:nvPr>
        </p:nvSpPr>
        <p:spPr/>
        <p:txBody>
          <a:bodyPr/>
          <a:lstStyle/>
          <a:p>
            <a:r>
              <a:rPr lang="en-US" dirty="0">
                <a:solidFill>
                  <a:schemeClr val="bg1"/>
                </a:solidFill>
              </a:rPr>
              <a:t>7</a:t>
            </a:r>
          </a:p>
        </p:txBody>
      </p:sp>
      <p:sp>
        <p:nvSpPr>
          <p:cNvPr id="25" name="Rectangle 24"/>
          <p:cNvSpPr/>
          <p:nvPr/>
        </p:nvSpPr>
        <p:spPr>
          <a:xfrm>
            <a:off x="1727200" y="4079123"/>
            <a:ext cx="2844800" cy="452435"/>
          </a:xfrm>
          <a:prstGeom prst="rect">
            <a:avLst/>
          </a:prstGeom>
          <a:solidFill>
            <a:srgbClr val="2897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26" name="TextBox 25"/>
          <p:cNvSpPr txBox="1"/>
          <p:nvPr/>
        </p:nvSpPr>
        <p:spPr>
          <a:xfrm>
            <a:off x="1727200" y="4053957"/>
            <a:ext cx="2844800" cy="502766"/>
          </a:xfrm>
          <a:prstGeom prst="rect">
            <a:avLst/>
          </a:prstGeom>
          <a:solidFill>
            <a:srgbClr val="00D0CB"/>
          </a:solidFill>
        </p:spPr>
        <p:txBody>
          <a:bodyPr wrap="square" rtlCol="0" anchor="ctr">
            <a:spAutoFit/>
          </a:bodyPr>
          <a:lstStyle/>
          <a:p>
            <a:pPr algn="ctr"/>
            <a:r>
              <a:rPr lang="en-US" sz="2667" dirty="0">
                <a:solidFill>
                  <a:schemeClr val="bg1"/>
                </a:solidFill>
                <a:latin typeface="Raleway Medium" pitchFamily="34" charset="0"/>
              </a:rPr>
              <a:t>TITLE  HERE</a:t>
            </a:r>
          </a:p>
        </p:txBody>
      </p:sp>
      <p:sp>
        <p:nvSpPr>
          <p:cNvPr id="27" name="TextBox 26"/>
          <p:cNvSpPr txBox="1"/>
          <p:nvPr/>
        </p:nvSpPr>
        <p:spPr>
          <a:xfrm>
            <a:off x="8839200" y="3360978"/>
            <a:ext cx="3048000" cy="1405256"/>
          </a:xfrm>
          <a:prstGeom prst="rect">
            <a:avLst/>
          </a:prstGeom>
          <a:noFill/>
        </p:spPr>
        <p:txBody>
          <a:bodyPr wrap="square" rtlCol="0">
            <a:spAutoFit/>
          </a:bodyPr>
          <a:lstStyle/>
          <a:p>
            <a:r>
              <a:rPr lang="en-US" sz="2133" dirty="0">
                <a:solidFill>
                  <a:schemeClr val="bg1"/>
                </a:solidFill>
                <a:latin typeface="Source Sans Pro" pitchFamily="34" charset="0"/>
                <a:ea typeface="Source Sans Pro" pitchFamily="34" charset="0"/>
              </a:rPr>
              <a:t>Lorem ipsum dolor sit amet, consectetur adipiscing elit. Aenean vitae maximus felis.</a:t>
            </a:r>
            <a:endParaRPr lang="en-US" sz="2133" dirty="0"/>
          </a:p>
        </p:txBody>
      </p:sp>
      <p:sp>
        <p:nvSpPr>
          <p:cNvPr id="28" name="Rectangle 27"/>
          <p:cNvSpPr/>
          <p:nvPr/>
        </p:nvSpPr>
        <p:spPr>
          <a:xfrm>
            <a:off x="8839200" y="2852977"/>
            <a:ext cx="2844800" cy="452435"/>
          </a:xfrm>
          <a:prstGeom prst="rect">
            <a:avLst/>
          </a:prstGeom>
          <a:solidFill>
            <a:srgbClr val="ECE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29" name="TextBox 28"/>
          <p:cNvSpPr txBox="1"/>
          <p:nvPr/>
        </p:nvSpPr>
        <p:spPr>
          <a:xfrm>
            <a:off x="8839200" y="2827811"/>
            <a:ext cx="2844800" cy="502766"/>
          </a:xfrm>
          <a:prstGeom prst="rect">
            <a:avLst/>
          </a:prstGeom>
          <a:solidFill>
            <a:srgbClr val="00D0CB"/>
          </a:solidFill>
        </p:spPr>
        <p:txBody>
          <a:bodyPr wrap="square" rtlCol="0" anchor="ctr">
            <a:spAutoFit/>
          </a:bodyPr>
          <a:lstStyle/>
          <a:p>
            <a:pPr algn="ctr"/>
            <a:r>
              <a:rPr lang="en-US" sz="2667" dirty="0">
                <a:solidFill>
                  <a:schemeClr val="bg1"/>
                </a:solidFill>
                <a:latin typeface="Raleway Medium" pitchFamily="34" charset="0"/>
              </a:rPr>
              <a:t>TITLE  HERE</a:t>
            </a:r>
          </a:p>
        </p:txBody>
      </p:sp>
    </p:spTree>
    <p:extLst>
      <p:ext uri="{BB962C8B-B14F-4D97-AF65-F5344CB8AC3E}">
        <p14:creationId xmlns:p14="http://schemas.microsoft.com/office/powerpoint/2010/main" val="25408449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7112001" y="1498601"/>
            <a:ext cx="4011084" cy="4691063"/>
          </a:xfrm>
        </p:spPr>
        <p:txBody>
          <a:bodyPr>
            <a:normAutofit/>
          </a:bodyPr>
          <a:lstStyle/>
          <a:p>
            <a:r>
              <a:rPr lang="en-US" sz="2133" dirty="0">
                <a:solidFill>
                  <a:schemeClr val="bg1"/>
                </a:solidFill>
                <a:latin typeface="Source Sans Pro" pitchFamily="34" charset="0"/>
                <a:ea typeface="Source Sans Pro" pitchFamily="34" charset="0"/>
              </a:rPr>
              <a:t>Lorem ipsum dolor sit amet, consectetur adipiscing elit. Aenean vitae maximus felis. Cras sed tempor erat Lorem ipsum dolor sit amet, consectetur adipiscing elit. Aenean vitae maximus felis. Cras sed tempor erat Lorem ipsum dolor sit amet, consectetur adipiscing elit. Aenean vitae maximus felis. Cras sed tempor </a:t>
            </a:r>
            <a:r>
              <a:rPr lang="en-US" sz="2133" dirty="0" err="1">
                <a:solidFill>
                  <a:schemeClr val="bg1"/>
                </a:solidFill>
                <a:latin typeface="Source Sans Pro" pitchFamily="34" charset="0"/>
                <a:ea typeface="Source Sans Pro" pitchFamily="34" charset="0"/>
              </a:rPr>
              <a:t>erat</a:t>
            </a:r>
            <a:r>
              <a:rPr lang="en-US" sz="2133" dirty="0">
                <a:solidFill>
                  <a:schemeClr val="bg1"/>
                </a:solidFill>
                <a:latin typeface="Source Sans Pro" pitchFamily="34" charset="0"/>
                <a:ea typeface="Source Sans Pro" pitchFamily="34" charset="0"/>
              </a:rPr>
              <a:t> Lorem.</a:t>
            </a:r>
            <a:endParaRPr lang="en-US" dirty="0">
              <a:solidFill>
                <a:schemeClr val="bg1"/>
              </a:solidFill>
            </a:endParaRPr>
          </a:p>
        </p:txBody>
      </p:sp>
      <p:sp>
        <p:nvSpPr>
          <p:cNvPr id="5" name="Date Placeholder 4"/>
          <p:cNvSpPr>
            <a:spLocks noGrp="1"/>
          </p:cNvSpPr>
          <p:nvPr>
            <p:ph type="dt" sz="half" idx="10"/>
          </p:nvPr>
        </p:nvSpPr>
        <p:spPr/>
        <p:txBody>
          <a:bodyPr/>
          <a:lstStyle/>
          <a:p>
            <a:fld id="{B2B7A464-6657-4939-A8A4-54018194FC18}" type="datetime4">
              <a:rPr lang="en-US" smtClean="0"/>
              <a:t>October 14, 2020</a:t>
            </a:fld>
            <a:endParaRPr lang="en-US" dirty="0"/>
          </a:p>
        </p:txBody>
      </p:sp>
      <p:sp>
        <p:nvSpPr>
          <p:cNvPr id="6" name="Slide Number Placeholder 5"/>
          <p:cNvSpPr>
            <a:spLocks noGrp="1"/>
          </p:cNvSpPr>
          <p:nvPr>
            <p:ph type="sldNum" sz="quarter" idx="11"/>
          </p:nvPr>
        </p:nvSpPr>
        <p:spPr/>
        <p:txBody>
          <a:bodyPr/>
          <a:lstStyle/>
          <a:p>
            <a:r>
              <a:rPr lang="en-US" dirty="0"/>
              <a:t>8</a:t>
            </a:r>
          </a:p>
        </p:txBody>
      </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16000" y="1600200"/>
            <a:ext cx="5080000" cy="3628248"/>
          </a:xfrm>
        </p:spPr>
      </p:pic>
    </p:spTree>
    <p:extLst>
      <p:ext uri="{BB962C8B-B14F-4D97-AF65-F5344CB8AC3E}">
        <p14:creationId xmlns:p14="http://schemas.microsoft.com/office/powerpoint/2010/main" val="4171069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 name="Rectangle 29"/>
          <p:cNvSpPr/>
          <p:nvPr/>
        </p:nvSpPr>
        <p:spPr>
          <a:xfrm>
            <a:off x="8331200" y="2728025"/>
            <a:ext cx="3251200" cy="508000"/>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3200"/>
          </a:p>
        </p:txBody>
      </p:sp>
      <p:sp>
        <p:nvSpPr>
          <p:cNvPr id="27" name="Rectangle 26"/>
          <p:cNvSpPr/>
          <p:nvPr/>
        </p:nvSpPr>
        <p:spPr>
          <a:xfrm>
            <a:off x="4534209" y="2717800"/>
            <a:ext cx="3251200" cy="508000"/>
          </a:xfrm>
          <a:prstGeom prst="rect">
            <a:avLst/>
          </a:prstGeom>
          <a:solidFill>
            <a:srgbClr val="00F2E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3200"/>
          </a:p>
        </p:txBody>
      </p:sp>
      <p:sp>
        <p:nvSpPr>
          <p:cNvPr id="11" name="Rectangle 10"/>
          <p:cNvSpPr/>
          <p:nvPr/>
        </p:nvSpPr>
        <p:spPr>
          <a:xfrm>
            <a:off x="609600" y="2717800"/>
            <a:ext cx="3251200" cy="508000"/>
          </a:xfrm>
          <a:prstGeom prst="rect">
            <a:avLst/>
          </a:prstGeom>
          <a:solidFill>
            <a:srgbClr val="46AC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3200"/>
          </a:p>
        </p:txBody>
      </p:sp>
      <p:sp>
        <p:nvSpPr>
          <p:cNvPr id="5" name="Date Placeholder 4"/>
          <p:cNvSpPr>
            <a:spLocks noGrp="1"/>
          </p:cNvSpPr>
          <p:nvPr>
            <p:ph type="dt" sz="half" idx="10"/>
          </p:nvPr>
        </p:nvSpPr>
        <p:spPr/>
        <p:txBody>
          <a:bodyPr/>
          <a:lstStyle/>
          <a:p>
            <a:fld id="{431DC325-9F12-4B9E-8F1F-6D7EBA9F3430}" type="datetime4">
              <a:rPr lang="en-US" smtClean="0">
                <a:solidFill>
                  <a:schemeClr val="bg1"/>
                </a:solidFill>
              </a:rPr>
              <a:t>October 14, 2020</a:t>
            </a:fld>
            <a:endParaRPr lang="en-US" dirty="0">
              <a:solidFill>
                <a:schemeClr val="bg1"/>
              </a:solidFill>
            </a:endParaRPr>
          </a:p>
        </p:txBody>
      </p:sp>
      <p:sp>
        <p:nvSpPr>
          <p:cNvPr id="6" name="Slide Number Placeholder 5"/>
          <p:cNvSpPr>
            <a:spLocks noGrp="1"/>
          </p:cNvSpPr>
          <p:nvPr>
            <p:ph type="sldNum" sz="quarter" idx="11"/>
          </p:nvPr>
        </p:nvSpPr>
        <p:spPr/>
        <p:txBody>
          <a:bodyPr/>
          <a:lstStyle/>
          <a:p>
            <a:r>
              <a:rPr lang="en-US" dirty="0">
                <a:solidFill>
                  <a:schemeClr val="bg1"/>
                </a:solidFill>
              </a:rPr>
              <a:t>9</a:t>
            </a:r>
          </a:p>
        </p:txBody>
      </p:sp>
      <p:sp>
        <p:nvSpPr>
          <p:cNvPr id="12" name="TextBox 11"/>
          <p:cNvSpPr txBox="1"/>
          <p:nvPr/>
        </p:nvSpPr>
        <p:spPr>
          <a:xfrm>
            <a:off x="609600" y="2667001"/>
            <a:ext cx="3352800" cy="2964594"/>
          </a:xfrm>
          <a:prstGeom prst="rect">
            <a:avLst/>
          </a:prstGeom>
          <a:noFill/>
        </p:spPr>
        <p:txBody>
          <a:bodyPr wrap="square" rtlCol="0">
            <a:spAutoFit/>
          </a:bodyPr>
          <a:lstStyle/>
          <a:p>
            <a:pPr algn="ctr"/>
            <a:r>
              <a:rPr lang="en-US" sz="3200" dirty="0">
                <a:solidFill>
                  <a:schemeClr val="accent5">
                    <a:lumMod val="50000"/>
                  </a:schemeClr>
                </a:solidFill>
                <a:latin typeface="Raleway Medium" pitchFamily="34" charset="0"/>
                <a:cs typeface="Andalus" pitchFamily="18" charset="-78"/>
              </a:rPr>
              <a:t>LOREM  IPSUM</a:t>
            </a:r>
          </a:p>
          <a:p>
            <a:pPr algn="ctr"/>
            <a:endParaRPr lang="en-US" sz="2667" dirty="0">
              <a:latin typeface="Source Sans Pro" pitchFamily="34" charset="0"/>
              <a:ea typeface="Source Sans Pro" pitchFamily="34" charset="0"/>
            </a:endParaRPr>
          </a:p>
          <a:p>
            <a:r>
              <a:rPr lang="en-US" sz="2133" dirty="0">
                <a:solidFill>
                  <a:schemeClr val="bg1"/>
                </a:solidFill>
                <a:latin typeface="Source Sans Pro" pitchFamily="34" charset="0"/>
                <a:ea typeface="Source Sans Pro" pitchFamily="34" charset="0"/>
              </a:rPr>
              <a:t>Lorem ipsum dolor sit amet, consectetur adipiscing elit. Aenean vitae maximus felis. Cras sed tempor erat. Donec tincidunt feugiat accumsan.</a:t>
            </a:r>
          </a:p>
        </p:txBody>
      </p:sp>
      <p:sp>
        <p:nvSpPr>
          <p:cNvPr id="28" name="TextBox 27"/>
          <p:cNvSpPr txBox="1"/>
          <p:nvPr/>
        </p:nvSpPr>
        <p:spPr>
          <a:xfrm>
            <a:off x="4483409" y="2667001"/>
            <a:ext cx="3352800" cy="2964594"/>
          </a:xfrm>
          <a:prstGeom prst="rect">
            <a:avLst/>
          </a:prstGeom>
          <a:noFill/>
        </p:spPr>
        <p:txBody>
          <a:bodyPr wrap="square" rtlCol="0">
            <a:spAutoFit/>
          </a:bodyPr>
          <a:lstStyle/>
          <a:p>
            <a:pPr algn="ctr"/>
            <a:r>
              <a:rPr lang="en-US" sz="3200" dirty="0">
                <a:solidFill>
                  <a:schemeClr val="accent5">
                    <a:lumMod val="50000"/>
                  </a:schemeClr>
                </a:solidFill>
                <a:latin typeface="Raleway Medium" pitchFamily="34" charset="0"/>
                <a:cs typeface="Andalus" pitchFamily="18" charset="-78"/>
              </a:rPr>
              <a:t>LOREM  IPSUM</a:t>
            </a:r>
          </a:p>
          <a:p>
            <a:pPr algn="ctr"/>
            <a:endParaRPr lang="en-US" sz="2667" b="1" dirty="0">
              <a:solidFill>
                <a:schemeClr val="bg1"/>
              </a:solidFill>
              <a:latin typeface="Andalus" pitchFamily="18" charset="-78"/>
              <a:cs typeface="Andalus" pitchFamily="18" charset="-78"/>
            </a:endParaRPr>
          </a:p>
          <a:p>
            <a:r>
              <a:rPr lang="en-US" sz="2133" dirty="0">
                <a:solidFill>
                  <a:schemeClr val="bg1"/>
                </a:solidFill>
                <a:latin typeface="Source Sans Pro" pitchFamily="34" charset="0"/>
                <a:ea typeface="Source Sans Pro" pitchFamily="34" charset="0"/>
              </a:rPr>
              <a:t>Lorem ipsum dolor sit amet, consectetur adipiscing elit. Aenean vitae maximus felis. Cras sed tempor erat. Donec tincidunt feugiat accumsan.</a:t>
            </a:r>
          </a:p>
        </p:txBody>
      </p:sp>
      <p:sp>
        <p:nvSpPr>
          <p:cNvPr id="29" name="TextBox 28"/>
          <p:cNvSpPr txBox="1"/>
          <p:nvPr/>
        </p:nvSpPr>
        <p:spPr>
          <a:xfrm>
            <a:off x="8331200" y="2667000"/>
            <a:ext cx="3352800" cy="2964594"/>
          </a:xfrm>
          <a:prstGeom prst="rect">
            <a:avLst/>
          </a:prstGeom>
          <a:noFill/>
        </p:spPr>
        <p:txBody>
          <a:bodyPr wrap="square" rtlCol="0">
            <a:spAutoFit/>
          </a:bodyPr>
          <a:lstStyle/>
          <a:p>
            <a:pPr algn="ctr"/>
            <a:r>
              <a:rPr lang="en-US" sz="3200" dirty="0">
                <a:solidFill>
                  <a:schemeClr val="accent5">
                    <a:lumMod val="50000"/>
                  </a:schemeClr>
                </a:solidFill>
                <a:latin typeface="Raleway Medium" pitchFamily="34" charset="0"/>
                <a:cs typeface="Andalus" pitchFamily="18" charset="-78"/>
              </a:rPr>
              <a:t>LOREM  IPSUM</a:t>
            </a:r>
          </a:p>
          <a:p>
            <a:pPr algn="ctr"/>
            <a:endParaRPr lang="en-US" sz="2667" dirty="0">
              <a:solidFill>
                <a:srgbClr val="C00000"/>
              </a:solidFill>
            </a:endParaRPr>
          </a:p>
          <a:p>
            <a:r>
              <a:rPr lang="en-US" sz="2133" dirty="0">
                <a:solidFill>
                  <a:schemeClr val="bg1"/>
                </a:solidFill>
                <a:latin typeface="Source Sans Pro" pitchFamily="34" charset="0"/>
                <a:ea typeface="Source Sans Pro" pitchFamily="34" charset="0"/>
              </a:rPr>
              <a:t>Lorem ipsum dolor sit amet, consectetur adipiscing elit. Aenean vitae maximus felis. Cras sed tempor erat. Donec tincidunt feugiat accumsan.</a:t>
            </a:r>
          </a:p>
        </p:txBody>
      </p:sp>
      <p:sp>
        <p:nvSpPr>
          <p:cNvPr id="8" name="Rectangle 7"/>
          <p:cNvSpPr/>
          <p:nvPr/>
        </p:nvSpPr>
        <p:spPr>
          <a:xfrm>
            <a:off x="609600" y="685805"/>
            <a:ext cx="3352800" cy="1751644"/>
          </a:xfrm>
          <a:prstGeom prst="rect">
            <a:avLst/>
          </a:prstGeom>
          <a:gradFill flip="none" rotWithShape="1">
            <a:gsLst>
              <a:gs pos="75000">
                <a:srgbClr val="ECEDF1"/>
              </a:gs>
              <a:gs pos="43000">
                <a:srgbClr val="14FFF7"/>
              </a:gs>
              <a:gs pos="10000">
                <a:srgbClr val="2897C7"/>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3200"/>
          </a:p>
        </p:txBody>
      </p:sp>
      <p:sp>
        <p:nvSpPr>
          <p:cNvPr id="7" name="Rectangle 6"/>
          <p:cNvSpPr/>
          <p:nvPr/>
        </p:nvSpPr>
        <p:spPr>
          <a:xfrm>
            <a:off x="609600" y="685803"/>
            <a:ext cx="3352800" cy="1751647"/>
          </a:xfrm>
          <a:prstGeom prst="rect">
            <a:avLst/>
          </a:prstGeom>
          <a:blipFill dpi="0" rotWithShape="1">
            <a:blip r:embed="rId2">
              <a:alphaModFix amt="54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3200"/>
          </a:p>
        </p:txBody>
      </p:sp>
      <p:sp>
        <p:nvSpPr>
          <p:cNvPr id="18" name="Rectangle 17"/>
          <p:cNvSpPr/>
          <p:nvPr/>
        </p:nvSpPr>
        <p:spPr>
          <a:xfrm>
            <a:off x="4483409" y="685803"/>
            <a:ext cx="3352800" cy="1751644"/>
          </a:xfrm>
          <a:prstGeom prst="rect">
            <a:avLst/>
          </a:prstGeom>
          <a:gradFill flip="none" rotWithShape="1">
            <a:gsLst>
              <a:gs pos="75000">
                <a:srgbClr val="ECEDF1"/>
              </a:gs>
              <a:gs pos="43000">
                <a:srgbClr val="14FFF7"/>
              </a:gs>
              <a:gs pos="10000">
                <a:srgbClr val="2897C7"/>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3200"/>
          </a:p>
        </p:txBody>
      </p:sp>
      <p:sp>
        <p:nvSpPr>
          <p:cNvPr id="19" name="Rectangle 18"/>
          <p:cNvSpPr/>
          <p:nvPr/>
        </p:nvSpPr>
        <p:spPr>
          <a:xfrm>
            <a:off x="4483409" y="685802"/>
            <a:ext cx="3352800" cy="1751647"/>
          </a:xfrm>
          <a:prstGeom prst="rect">
            <a:avLst/>
          </a:prstGeom>
          <a:blipFill>
            <a:blip r:embed="rId3">
              <a:alphaModFix amt="54000"/>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3200"/>
          </a:p>
        </p:txBody>
      </p:sp>
      <p:sp>
        <p:nvSpPr>
          <p:cNvPr id="20" name="Rectangle 19"/>
          <p:cNvSpPr/>
          <p:nvPr/>
        </p:nvSpPr>
        <p:spPr>
          <a:xfrm>
            <a:off x="8331200" y="685802"/>
            <a:ext cx="3352800" cy="1751644"/>
          </a:xfrm>
          <a:prstGeom prst="rect">
            <a:avLst/>
          </a:prstGeom>
          <a:gradFill flip="none" rotWithShape="1">
            <a:gsLst>
              <a:gs pos="75000">
                <a:srgbClr val="ECEDF1"/>
              </a:gs>
              <a:gs pos="43000">
                <a:srgbClr val="14FFF7"/>
              </a:gs>
              <a:gs pos="10000">
                <a:srgbClr val="2897C7"/>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3200"/>
          </a:p>
        </p:txBody>
      </p:sp>
      <p:sp>
        <p:nvSpPr>
          <p:cNvPr id="21" name="Rectangle 20"/>
          <p:cNvSpPr/>
          <p:nvPr/>
        </p:nvSpPr>
        <p:spPr>
          <a:xfrm>
            <a:off x="8331200" y="685801"/>
            <a:ext cx="3352800" cy="1751647"/>
          </a:xfrm>
          <a:prstGeom prst="rect">
            <a:avLst/>
          </a:prstGeom>
          <a:blipFill dpi="0" rotWithShape="1">
            <a:blip r:embed="rId4">
              <a:alphaModFix amt="54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3200"/>
          </a:p>
        </p:txBody>
      </p:sp>
    </p:spTree>
    <p:extLst>
      <p:ext uri="{BB962C8B-B14F-4D97-AF65-F5344CB8AC3E}">
        <p14:creationId xmlns:p14="http://schemas.microsoft.com/office/powerpoint/2010/main" val="9113343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re">
      <a:majorFont>
        <a:latin typeface="Britannic Bold"/>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F2EC"/>
        </a:solid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681</TotalTime>
  <Words>694</Words>
  <Application>Microsoft Office PowerPoint</Application>
  <PresentationFormat>Widescreen</PresentationFormat>
  <Paragraphs>73</Paragraphs>
  <Slides>10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vt:i4>
      </vt:variant>
    </vt:vector>
  </HeadingPairs>
  <TitlesOfParts>
    <vt:vector size="19" baseType="lpstr">
      <vt:lpstr>Andalus</vt:lpstr>
      <vt:lpstr>Arial</vt:lpstr>
      <vt:lpstr>Calibri</vt:lpstr>
      <vt:lpstr>Raleway</vt:lpstr>
      <vt:lpstr>Raleway Medium</vt:lpstr>
      <vt:lpstr>Raleway SemiBold</vt:lpstr>
      <vt:lpstr>Source Sans Pro</vt:lpstr>
      <vt:lpstr>Wingdings</vt:lpstr>
      <vt:lpstr>Office Theme</vt:lpstr>
      <vt:lpstr>CARDIOLOGY</vt:lpstr>
      <vt:lpstr>TITLE HERE</vt:lpstr>
      <vt:lpstr>INTRODUCTION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L J</cp:lastModifiedBy>
  <cp:revision>61</cp:revision>
  <dcterms:created xsi:type="dcterms:W3CDTF">2020-10-02T05:52:18Z</dcterms:created>
  <dcterms:modified xsi:type="dcterms:W3CDTF">2020-10-14T12:15:42Z</dcterms:modified>
</cp:coreProperties>
</file>