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4" r:id="rId4"/>
    <p:sldId id="265" r:id="rId5"/>
    <p:sldId id="263" r:id="rId6"/>
    <p:sldId id="266" r:id="rId7"/>
    <p:sldId id="276" r:id="rId8"/>
    <p:sldId id="277" r:id="rId9"/>
    <p:sldId id="267" r:id="rId10"/>
    <p:sldId id="271" r:id="rId11"/>
    <p:sldId id="27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1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31022-B405-4A17-9A38-58D5F4F7F0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687BF2-DA33-41E8-8DF8-C62B634FC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E49BF-0A96-4A03-BB5B-2DBD7FB98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493FF-E133-4A77-ADDC-371F0502338F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41E7F-528C-4D3C-8DA0-2D86FE478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3EF27-6675-411E-A0A3-67CF7977C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9A1C-92DC-4F6C-A6E3-5ADC62682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87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2C3C4-F828-469C-898A-F466ED552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5DA73B-D7F1-4584-A92D-8011A5ACA8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DEE8E-DB0A-4E08-8038-AD03713FB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493FF-E133-4A77-ADDC-371F0502338F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1F660-C36E-4F2A-B70F-A2382E8E9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3795B-EA70-4984-B662-02D00CB61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9A1C-92DC-4F6C-A6E3-5ADC62682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909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29D4BF-7B64-44C2-9754-3969FF5DF4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2238CB-9570-4322-B0E1-A92A902411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6BFA4-D7AC-4545-9C58-708945EC3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493FF-E133-4A77-ADDC-371F0502338F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00F0B-7764-4387-A75E-E5ED3B73D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3C453-F6A7-4142-9606-9858108AC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9A1C-92DC-4F6C-A6E3-5ADC62682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0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Rectangle 5"/>
          <p:cNvSpPr/>
          <p:nvPr userDrawn="1"/>
        </p:nvSpPr>
        <p:spPr>
          <a:xfrm flipH="1">
            <a:off x="0" y="4965171"/>
            <a:ext cx="12192000" cy="1892829"/>
          </a:xfrm>
          <a:prstGeom prst="rect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184280" y="4053450"/>
            <a:ext cx="1823441" cy="1823441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30128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 flipH="1">
            <a:off x="0" y="0"/>
            <a:ext cx="4271797" cy="6858000"/>
          </a:xfrm>
          <a:prstGeom prst="rect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3397111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271812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943872" y="2948947"/>
            <a:ext cx="724812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43872" y="3717032"/>
            <a:ext cx="7248128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956776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17803" y="1988840"/>
            <a:ext cx="3395381" cy="41284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397227" y="1988840"/>
            <a:ext cx="3395381" cy="41284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8176651" y="1988840"/>
            <a:ext cx="3395381" cy="41284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09543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621530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F5AF8-E1B1-4A57-935B-EA0D2B117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40B22-5961-4875-B5F0-606123B08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0586A-6924-4EE9-9F4F-58F27B739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493FF-E133-4A77-ADDC-371F0502338F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17591-E0B4-4FAD-AEAA-A28CC450B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F487A-ED97-4835-889A-3EBA926E6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9A1C-92DC-4F6C-A6E3-5ADC62682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69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1D5A2-DD3E-4EA4-B8AA-86BD2C5C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FF98DE-AA95-4CE7-8BEC-869ED13A1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41DFB-050C-4327-A066-1AEC860E3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493FF-E133-4A77-ADDC-371F0502338F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E3569-C180-45E6-B0E0-99BE53D8A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A4280-D6D3-44DB-B044-4E0881BE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9A1C-92DC-4F6C-A6E3-5ADC62682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77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2121B-C788-40A5-8989-1A31B98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C0FFA-98CC-4445-A94F-9A71920102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8610A-AC11-4D70-B1FB-B7E1C913E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C50910-F50A-4906-A708-58609FD8E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493FF-E133-4A77-ADDC-371F0502338F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3A79D-A1C0-47DA-B2A8-1D755DCC8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A57F18-AF30-4F7B-A9EF-6424F7A56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9A1C-92DC-4F6C-A6E3-5ADC62682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55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E1074-018E-487B-9C3A-9D18396BA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B8CC5-715C-48F6-80F8-3C87861DF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D3438-8092-4E50-9FC6-85372785C4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FF88E7-544E-48D6-9527-365E44DA9F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AD506B-A577-401D-B7F2-A02E601583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93F1B5-09DF-4093-A7E8-B2DFFC86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493FF-E133-4A77-ADDC-371F0502338F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F082B0-358B-4FD1-8F8E-BF79B6F86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AA0BEC-B2BE-40ED-ADC7-D9F79568C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9A1C-92DC-4F6C-A6E3-5ADC62682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66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02B9D-5539-4CA9-8371-B7DE7EF09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D91FBF-8299-4000-8ECC-D85156542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493FF-E133-4A77-ADDC-371F0502338F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50D4C1-FF74-426E-9C8F-93418425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FF789F-B7ED-45EC-ADB7-1AB9A814C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9A1C-92DC-4F6C-A6E3-5ADC62682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54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9013C1-31FF-4E9C-8ADC-0E8266C0D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493FF-E133-4A77-ADDC-371F0502338F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E38EAF-FDAC-4996-960E-A4DABC34A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0050F-A80B-4EB8-BC5F-36BCF8E37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9A1C-92DC-4F6C-A6E3-5ADC62682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30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4B316-3AA7-4035-88F3-876CCE16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6E8F5-0091-499D-8FA2-B14DEEEC0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02F9C1-1405-442B-A760-75E2623AC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0676DD-0EB3-49B2-B0C4-6653BA79C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493FF-E133-4A77-ADDC-371F0502338F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502173-E7E7-4C7B-819D-80F3A9B5B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79151E-5388-4399-B682-50683023B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9A1C-92DC-4F6C-A6E3-5ADC62682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00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20F6F-1CAF-410D-AE38-F16B2A175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0CEBF5-070D-4B54-B72B-31DB469077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51149C-6885-4E2C-90FC-72EC2905B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10A75-8906-417C-964A-2E12A75AE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493FF-E133-4A77-ADDC-371F0502338F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F15E9F-5647-41BB-A283-BD776C680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283292-597C-4C00-8D30-D1A34404A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09A1C-92DC-4F6C-A6E3-5ADC62682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1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325568-2386-4BDE-98C1-B3EB92183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5A73F-181E-4D90-962E-F8847D228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3331D-42BC-4135-9882-A67F44E2E1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493FF-E133-4A77-ADDC-371F0502338F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CEB0C-F894-4CE9-B7E4-F5D3DE63E4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A62EB-F46A-493F-9D7F-697021CE71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09A1C-92DC-4F6C-A6E3-5ADC62682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5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1DDA98B-D5D8-4D22-A70B-06DB8ECE3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6C3206-14C4-451A-ABA9-4C263BAB0906}"/>
              </a:ext>
            </a:extLst>
          </p:cNvPr>
          <p:cNvSpPr/>
          <p:nvPr/>
        </p:nvSpPr>
        <p:spPr>
          <a:xfrm>
            <a:off x="0" y="4473526"/>
            <a:ext cx="12192000" cy="220862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1000"/>
                </a:schemeClr>
              </a:gs>
              <a:gs pos="71000">
                <a:schemeClr val="bg1"/>
              </a:gs>
              <a:gs pos="38000">
                <a:schemeClr val="bg1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D03C0D-D805-4594-943E-A78C5F43ECFE}"/>
              </a:ext>
            </a:extLst>
          </p:cNvPr>
          <p:cNvSpPr txBox="1"/>
          <p:nvPr/>
        </p:nvSpPr>
        <p:spPr>
          <a:xfrm>
            <a:off x="3606018" y="5070008"/>
            <a:ext cx="49799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4472C4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3405280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943047B-9F4E-4050-A76F-453BF30F2B7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3" b="5923"/>
          <a:stretch>
            <a:fillRect/>
          </a:stretch>
        </p:blipFill>
        <p:spPr/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4472C4"/>
                </a:solidFill>
              </a:rPr>
              <a:t>HEADING</a:t>
            </a:r>
            <a:endParaRPr lang="ko-KR" altLang="en-US" dirty="0">
              <a:solidFill>
                <a:srgbClr val="4472C4"/>
              </a:solidFill>
            </a:endParaRPr>
          </a:p>
        </p:txBody>
      </p:sp>
      <p:sp>
        <p:nvSpPr>
          <p:cNvPr id="13" name="Rectangle 8"/>
          <p:cNvSpPr/>
          <p:nvPr/>
        </p:nvSpPr>
        <p:spPr>
          <a:xfrm flipH="1">
            <a:off x="1" y="3989221"/>
            <a:ext cx="12211508" cy="2868777"/>
          </a:xfrm>
          <a:custGeom>
            <a:avLst/>
            <a:gdLst>
              <a:gd name="connsiteX0" fmla="*/ 0 w 9144000"/>
              <a:gd name="connsiteY0" fmla="*/ 0 h 1419622"/>
              <a:gd name="connsiteX1" fmla="*/ 9144000 w 9144000"/>
              <a:gd name="connsiteY1" fmla="*/ 0 h 1419622"/>
              <a:gd name="connsiteX2" fmla="*/ 9144000 w 9144000"/>
              <a:gd name="connsiteY2" fmla="*/ 1419622 h 1419622"/>
              <a:gd name="connsiteX3" fmla="*/ 0 w 9144000"/>
              <a:gd name="connsiteY3" fmla="*/ 1419622 h 1419622"/>
              <a:gd name="connsiteX4" fmla="*/ 0 w 9144000"/>
              <a:gd name="connsiteY4" fmla="*/ 0 h 1419622"/>
              <a:gd name="connsiteX0" fmla="*/ 0 w 9144000"/>
              <a:gd name="connsiteY0" fmla="*/ 731961 h 2151583"/>
              <a:gd name="connsiteX1" fmla="*/ 6920179 w 9144000"/>
              <a:gd name="connsiteY1" fmla="*/ 0 h 2151583"/>
              <a:gd name="connsiteX2" fmla="*/ 9144000 w 9144000"/>
              <a:gd name="connsiteY2" fmla="*/ 731961 h 2151583"/>
              <a:gd name="connsiteX3" fmla="*/ 9144000 w 9144000"/>
              <a:gd name="connsiteY3" fmla="*/ 2151583 h 2151583"/>
              <a:gd name="connsiteX4" fmla="*/ 0 w 9144000"/>
              <a:gd name="connsiteY4" fmla="*/ 2151583 h 2151583"/>
              <a:gd name="connsiteX5" fmla="*/ 0 w 9144000"/>
              <a:gd name="connsiteY5" fmla="*/ 731961 h 2151583"/>
              <a:gd name="connsiteX0" fmla="*/ 21945 w 9144000"/>
              <a:gd name="connsiteY0" fmla="*/ 1156243 h 2151583"/>
              <a:gd name="connsiteX1" fmla="*/ 6920179 w 9144000"/>
              <a:gd name="connsiteY1" fmla="*/ 0 h 2151583"/>
              <a:gd name="connsiteX2" fmla="*/ 9144000 w 9144000"/>
              <a:gd name="connsiteY2" fmla="*/ 731961 h 2151583"/>
              <a:gd name="connsiteX3" fmla="*/ 9144000 w 9144000"/>
              <a:gd name="connsiteY3" fmla="*/ 2151583 h 2151583"/>
              <a:gd name="connsiteX4" fmla="*/ 0 w 9144000"/>
              <a:gd name="connsiteY4" fmla="*/ 2151583 h 2151583"/>
              <a:gd name="connsiteX5" fmla="*/ 21945 w 9144000"/>
              <a:gd name="connsiteY5" fmla="*/ 1156243 h 2151583"/>
              <a:gd name="connsiteX0" fmla="*/ 21945 w 9144000"/>
              <a:gd name="connsiteY0" fmla="*/ 1156243 h 2151583"/>
              <a:gd name="connsiteX1" fmla="*/ 6920179 w 9144000"/>
              <a:gd name="connsiteY1" fmla="*/ 0 h 2151583"/>
              <a:gd name="connsiteX2" fmla="*/ 9144000 w 9144000"/>
              <a:gd name="connsiteY2" fmla="*/ 731961 h 2151583"/>
              <a:gd name="connsiteX3" fmla="*/ 9144000 w 9144000"/>
              <a:gd name="connsiteY3" fmla="*/ 2151583 h 2151583"/>
              <a:gd name="connsiteX4" fmla="*/ 0 w 9144000"/>
              <a:gd name="connsiteY4" fmla="*/ 2151583 h 2151583"/>
              <a:gd name="connsiteX5" fmla="*/ 21945 w 9144000"/>
              <a:gd name="connsiteY5" fmla="*/ 1156243 h 2151583"/>
              <a:gd name="connsiteX0" fmla="*/ 21945 w 9144000"/>
              <a:gd name="connsiteY0" fmla="*/ 1156243 h 2151583"/>
              <a:gd name="connsiteX1" fmla="*/ 6920179 w 9144000"/>
              <a:gd name="connsiteY1" fmla="*/ 0 h 2151583"/>
              <a:gd name="connsiteX2" fmla="*/ 9144000 w 9144000"/>
              <a:gd name="connsiteY2" fmla="*/ 731961 h 2151583"/>
              <a:gd name="connsiteX3" fmla="*/ 9144000 w 9144000"/>
              <a:gd name="connsiteY3" fmla="*/ 2151583 h 2151583"/>
              <a:gd name="connsiteX4" fmla="*/ 0 w 9144000"/>
              <a:gd name="connsiteY4" fmla="*/ 2151583 h 2151583"/>
              <a:gd name="connsiteX5" fmla="*/ 21945 w 9144000"/>
              <a:gd name="connsiteY5" fmla="*/ 1156243 h 2151583"/>
              <a:gd name="connsiteX0" fmla="*/ 21945 w 9144000"/>
              <a:gd name="connsiteY0" fmla="*/ 1156243 h 2151583"/>
              <a:gd name="connsiteX1" fmla="*/ 6920179 w 9144000"/>
              <a:gd name="connsiteY1" fmla="*/ 0 h 2151583"/>
              <a:gd name="connsiteX2" fmla="*/ 9144000 w 9144000"/>
              <a:gd name="connsiteY2" fmla="*/ 731961 h 2151583"/>
              <a:gd name="connsiteX3" fmla="*/ 9144000 w 9144000"/>
              <a:gd name="connsiteY3" fmla="*/ 2151583 h 2151583"/>
              <a:gd name="connsiteX4" fmla="*/ 0 w 9144000"/>
              <a:gd name="connsiteY4" fmla="*/ 2151583 h 2151583"/>
              <a:gd name="connsiteX5" fmla="*/ 21945 w 9144000"/>
              <a:gd name="connsiteY5" fmla="*/ 1156243 h 2151583"/>
              <a:gd name="connsiteX0" fmla="*/ 21945 w 9144000"/>
              <a:gd name="connsiteY0" fmla="*/ 1156480 h 2151820"/>
              <a:gd name="connsiteX1" fmla="*/ 6920179 w 9144000"/>
              <a:gd name="connsiteY1" fmla="*/ 237 h 2151820"/>
              <a:gd name="connsiteX2" fmla="*/ 9144000 w 9144000"/>
              <a:gd name="connsiteY2" fmla="*/ 732198 h 2151820"/>
              <a:gd name="connsiteX3" fmla="*/ 9144000 w 9144000"/>
              <a:gd name="connsiteY3" fmla="*/ 2151820 h 2151820"/>
              <a:gd name="connsiteX4" fmla="*/ 0 w 9144000"/>
              <a:gd name="connsiteY4" fmla="*/ 2151820 h 2151820"/>
              <a:gd name="connsiteX5" fmla="*/ 21945 w 9144000"/>
              <a:gd name="connsiteY5" fmla="*/ 1156480 h 2151820"/>
              <a:gd name="connsiteX0" fmla="*/ 21945 w 9144000"/>
              <a:gd name="connsiteY0" fmla="*/ 1156258 h 2151598"/>
              <a:gd name="connsiteX1" fmla="*/ 6920179 w 9144000"/>
              <a:gd name="connsiteY1" fmla="*/ 15 h 2151598"/>
              <a:gd name="connsiteX2" fmla="*/ 9144000 w 9144000"/>
              <a:gd name="connsiteY2" fmla="*/ 731976 h 2151598"/>
              <a:gd name="connsiteX3" fmla="*/ 9144000 w 9144000"/>
              <a:gd name="connsiteY3" fmla="*/ 2151598 h 2151598"/>
              <a:gd name="connsiteX4" fmla="*/ 0 w 9144000"/>
              <a:gd name="connsiteY4" fmla="*/ 2151598 h 2151598"/>
              <a:gd name="connsiteX5" fmla="*/ 21945 w 9144000"/>
              <a:gd name="connsiteY5" fmla="*/ 1156258 h 2151598"/>
              <a:gd name="connsiteX0" fmla="*/ 21945 w 9144000"/>
              <a:gd name="connsiteY0" fmla="*/ 1156291 h 2151631"/>
              <a:gd name="connsiteX1" fmla="*/ 6920179 w 9144000"/>
              <a:gd name="connsiteY1" fmla="*/ 48 h 2151631"/>
              <a:gd name="connsiteX2" fmla="*/ 9144000 w 9144000"/>
              <a:gd name="connsiteY2" fmla="*/ 732009 h 2151631"/>
              <a:gd name="connsiteX3" fmla="*/ 9144000 w 9144000"/>
              <a:gd name="connsiteY3" fmla="*/ 2151631 h 2151631"/>
              <a:gd name="connsiteX4" fmla="*/ 0 w 9144000"/>
              <a:gd name="connsiteY4" fmla="*/ 2151631 h 2151631"/>
              <a:gd name="connsiteX5" fmla="*/ 21945 w 9144000"/>
              <a:gd name="connsiteY5" fmla="*/ 1156291 h 2151631"/>
              <a:gd name="connsiteX0" fmla="*/ 0 w 9158631"/>
              <a:gd name="connsiteY0" fmla="*/ 1185551 h 2151631"/>
              <a:gd name="connsiteX1" fmla="*/ 6934810 w 9158631"/>
              <a:gd name="connsiteY1" fmla="*/ 48 h 2151631"/>
              <a:gd name="connsiteX2" fmla="*/ 9158631 w 9158631"/>
              <a:gd name="connsiteY2" fmla="*/ 732009 h 2151631"/>
              <a:gd name="connsiteX3" fmla="*/ 9158631 w 9158631"/>
              <a:gd name="connsiteY3" fmla="*/ 2151631 h 2151631"/>
              <a:gd name="connsiteX4" fmla="*/ 14631 w 9158631"/>
              <a:gd name="connsiteY4" fmla="*/ 2151631 h 2151631"/>
              <a:gd name="connsiteX5" fmla="*/ 0 w 9158631"/>
              <a:gd name="connsiteY5" fmla="*/ 1185551 h 2151631"/>
              <a:gd name="connsiteX0" fmla="*/ 0 w 9158631"/>
              <a:gd name="connsiteY0" fmla="*/ 1185551 h 2151631"/>
              <a:gd name="connsiteX1" fmla="*/ 6934810 w 9158631"/>
              <a:gd name="connsiteY1" fmla="*/ 48 h 2151631"/>
              <a:gd name="connsiteX2" fmla="*/ 9158631 w 9158631"/>
              <a:gd name="connsiteY2" fmla="*/ 732009 h 2151631"/>
              <a:gd name="connsiteX3" fmla="*/ 9158631 w 9158631"/>
              <a:gd name="connsiteY3" fmla="*/ 2151631 h 2151631"/>
              <a:gd name="connsiteX4" fmla="*/ 14631 w 9158631"/>
              <a:gd name="connsiteY4" fmla="*/ 2151631 h 2151631"/>
              <a:gd name="connsiteX5" fmla="*/ 0 w 9158631"/>
              <a:gd name="connsiteY5" fmla="*/ 1185551 h 2151631"/>
              <a:gd name="connsiteX0" fmla="*/ 0 w 9158631"/>
              <a:gd name="connsiteY0" fmla="*/ 1185551 h 2151631"/>
              <a:gd name="connsiteX1" fmla="*/ 6934810 w 9158631"/>
              <a:gd name="connsiteY1" fmla="*/ 48 h 2151631"/>
              <a:gd name="connsiteX2" fmla="*/ 9158631 w 9158631"/>
              <a:gd name="connsiteY2" fmla="*/ 732009 h 2151631"/>
              <a:gd name="connsiteX3" fmla="*/ 9158631 w 9158631"/>
              <a:gd name="connsiteY3" fmla="*/ 2151631 h 2151631"/>
              <a:gd name="connsiteX4" fmla="*/ 14631 w 9158631"/>
              <a:gd name="connsiteY4" fmla="*/ 2151631 h 2151631"/>
              <a:gd name="connsiteX5" fmla="*/ 0 w 9158631"/>
              <a:gd name="connsiteY5" fmla="*/ 1185551 h 2151631"/>
              <a:gd name="connsiteX0" fmla="*/ 0 w 9158631"/>
              <a:gd name="connsiteY0" fmla="*/ 1185503 h 2151583"/>
              <a:gd name="connsiteX1" fmla="*/ 6934810 w 9158631"/>
              <a:gd name="connsiteY1" fmla="*/ 0 h 2151583"/>
              <a:gd name="connsiteX2" fmla="*/ 9158631 w 9158631"/>
              <a:gd name="connsiteY2" fmla="*/ 731961 h 2151583"/>
              <a:gd name="connsiteX3" fmla="*/ 9158631 w 9158631"/>
              <a:gd name="connsiteY3" fmla="*/ 2151583 h 2151583"/>
              <a:gd name="connsiteX4" fmla="*/ 14631 w 9158631"/>
              <a:gd name="connsiteY4" fmla="*/ 2151583 h 2151583"/>
              <a:gd name="connsiteX5" fmla="*/ 0 w 9158631"/>
              <a:gd name="connsiteY5" fmla="*/ 1185503 h 2151583"/>
              <a:gd name="connsiteX0" fmla="*/ 0 w 9158631"/>
              <a:gd name="connsiteY0" fmla="*/ 1185503 h 2151583"/>
              <a:gd name="connsiteX1" fmla="*/ 6934810 w 9158631"/>
              <a:gd name="connsiteY1" fmla="*/ 0 h 2151583"/>
              <a:gd name="connsiteX2" fmla="*/ 9158631 w 9158631"/>
              <a:gd name="connsiteY2" fmla="*/ 731961 h 2151583"/>
              <a:gd name="connsiteX3" fmla="*/ 9158631 w 9158631"/>
              <a:gd name="connsiteY3" fmla="*/ 2151583 h 2151583"/>
              <a:gd name="connsiteX4" fmla="*/ 14631 w 9158631"/>
              <a:gd name="connsiteY4" fmla="*/ 2151583 h 2151583"/>
              <a:gd name="connsiteX5" fmla="*/ 0 w 9158631"/>
              <a:gd name="connsiteY5" fmla="*/ 1185503 h 2151583"/>
              <a:gd name="connsiteX0" fmla="*/ 0 w 9158631"/>
              <a:gd name="connsiteY0" fmla="*/ 1185503 h 2151583"/>
              <a:gd name="connsiteX1" fmla="*/ 6934810 w 9158631"/>
              <a:gd name="connsiteY1" fmla="*/ 0 h 2151583"/>
              <a:gd name="connsiteX2" fmla="*/ 9158631 w 9158631"/>
              <a:gd name="connsiteY2" fmla="*/ 914841 h 2151583"/>
              <a:gd name="connsiteX3" fmla="*/ 9158631 w 9158631"/>
              <a:gd name="connsiteY3" fmla="*/ 2151583 h 2151583"/>
              <a:gd name="connsiteX4" fmla="*/ 14631 w 9158631"/>
              <a:gd name="connsiteY4" fmla="*/ 2151583 h 2151583"/>
              <a:gd name="connsiteX5" fmla="*/ 0 w 9158631"/>
              <a:gd name="connsiteY5" fmla="*/ 1185503 h 2151583"/>
              <a:gd name="connsiteX0" fmla="*/ 0 w 9158631"/>
              <a:gd name="connsiteY0" fmla="*/ 1185503 h 2151583"/>
              <a:gd name="connsiteX1" fmla="*/ 6934810 w 9158631"/>
              <a:gd name="connsiteY1" fmla="*/ 0 h 2151583"/>
              <a:gd name="connsiteX2" fmla="*/ 9158631 w 9158631"/>
              <a:gd name="connsiteY2" fmla="*/ 914841 h 2151583"/>
              <a:gd name="connsiteX3" fmla="*/ 9158631 w 9158631"/>
              <a:gd name="connsiteY3" fmla="*/ 2151583 h 2151583"/>
              <a:gd name="connsiteX4" fmla="*/ 14631 w 9158631"/>
              <a:gd name="connsiteY4" fmla="*/ 2151583 h 2151583"/>
              <a:gd name="connsiteX5" fmla="*/ 0 w 9158631"/>
              <a:gd name="connsiteY5" fmla="*/ 1185503 h 2151583"/>
              <a:gd name="connsiteX0" fmla="*/ 0 w 9158631"/>
              <a:gd name="connsiteY0" fmla="*/ 1185503 h 2151583"/>
              <a:gd name="connsiteX1" fmla="*/ 6934810 w 9158631"/>
              <a:gd name="connsiteY1" fmla="*/ 0 h 2151583"/>
              <a:gd name="connsiteX2" fmla="*/ 9158631 w 9158631"/>
              <a:gd name="connsiteY2" fmla="*/ 914841 h 2151583"/>
              <a:gd name="connsiteX3" fmla="*/ 9158631 w 9158631"/>
              <a:gd name="connsiteY3" fmla="*/ 2151583 h 2151583"/>
              <a:gd name="connsiteX4" fmla="*/ 14631 w 9158631"/>
              <a:gd name="connsiteY4" fmla="*/ 2151583 h 2151583"/>
              <a:gd name="connsiteX5" fmla="*/ 0 w 9158631"/>
              <a:gd name="connsiteY5" fmla="*/ 1185503 h 215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8631" h="2151583">
                <a:moveTo>
                  <a:pt x="0" y="1185503"/>
                </a:moveTo>
                <a:lnTo>
                  <a:pt x="6934810" y="0"/>
                </a:lnTo>
                <a:cubicBezTo>
                  <a:pt x="7690714" y="309823"/>
                  <a:pt x="8358836" y="634278"/>
                  <a:pt x="9158631" y="914841"/>
                </a:cubicBezTo>
                <a:lnTo>
                  <a:pt x="9158631" y="2151583"/>
                </a:lnTo>
                <a:lnTo>
                  <a:pt x="14631" y="2151583"/>
                </a:lnTo>
                <a:lnTo>
                  <a:pt x="0" y="1185503"/>
                </a:lnTo>
                <a:close/>
              </a:path>
            </a:pathLst>
          </a:custGeom>
          <a:solidFill>
            <a:srgbClr val="4472C4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grpSp>
        <p:nvGrpSpPr>
          <p:cNvPr id="7" name="Group 6"/>
          <p:cNvGrpSpPr/>
          <p:nvPr/>
        </p:nvGrpSpPr>
        <p:grpSpPr>
          <a:xfrm>
            <a:off x="1583499" y="5148108"/>
            <a:ext cx="8736971" cy="1536874"/>
            <a:chOff x="5076056" y="2073670"/>
            <a:chExt cx="6016954" cy="1152655"/>
          </a:xfrm>
        </p:grpSpPr>
        <p:sp>
          <p:nvSpPr>
            <p:cNvPr id="8" name="TextBox 7"/>
            <p:cNvSpPr txBox="1"/>
            <p:nvPr/>
          </p:nvSpPr>
          <p:spPr>
            <a:xfrm>
              <a:off x="5076056" y="2418412"/>
              <a:ext cx="6016954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Lorem ipsum dolor sit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amet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,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consectetur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adipiscing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elit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. Vestibulum vel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aliquet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nisi.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Suspendisse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ornare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in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felis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eu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porttitor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.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Suspendisse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eu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vestibulum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odio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.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Curabitur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suscipit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urna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nulla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, sed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ullamcorper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dolor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varius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id. Donec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molestie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enim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non semper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porttitor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.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Suspendisse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convallis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rutrum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dolor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quis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chemeClr val="bg1"/>
                  </a:solidFill>
                  <a:effectLst/>
                  <a:latin typeface="Open Sans"/>
                </a:rPr>
                <a:t>tincidunt</a:t>
              </a:r>
              <a:r>
                <a:rPr lang="en-US" sz="1600" b="0" i="0" dirty="0">
                  <a:solidFill>
                    <a:schemeClr val="bg1"/>
                  </a:solidFill>
                  <a:effectLst/>
                  <a:latin typeface="Open Sans"/>
                </a:rPr>
                <a:t>. </a:t>
              </a:r>
              <a:endParaRPr lang="en-US" altLang="ko-KR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76056" y="2073670"/>
              <a:ext cx="1454648" cy="2847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867" b="1" dirty="0">
                  <a:solidFill>
                    <a:srgbClr val="4472C4"/>
                  </a:solidFill>
                  <a:cs typeface="Arial" pitchFamily="34" charset="0"/>
                </a:rPr>
                <a:t>SUBHEADING</a:t>
              </a:r>
              <a:endParaRPr lang="ko-KR" altLang="en-US" sz="1867" b="1" dirty="0">
                <a:solidFill>
                  <a:srgbClr val="4472C4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5177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DA541D3-3876-4CF9-9345-67B64CF1F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56C3206-14C4-451A-ABA9-4C263BAB0906}"/>
              </a:ext>
            </a:extLst>
          </p:cNvPr>
          <p:cNvSpPr/>
          <p:nvPr/>
        </p:nvSpPr>
        <p:spPr>
          <a:xfrm>
            <a:off x="0" y="4473526"/>
            <a:ext cx="12192000" cy="220862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1000"/>
                </a:schemeClr>
              </a:gs>
              <a:gs pos="71000">
                <a:schemeClr val="bg1"/>
              </a:gs>
              <a:gs pos="38000">
                <a:schemeClr val="bg1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D03C0D-D805-4594-943E-A78C5F43ECFE}"/>
              </a:ext>
            </a:extLst>
          </p:cNvPr>
          <p:cNvSpPr txBox="1"/>
          <p:nvPr/>
        </p:nvSpPr>
        <p:spPr>
          <a:xfrm>
            <a:off x="3606018" y="5070008"/>
            <a:ext cx="49799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4472C4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888679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b="1" dirty="0">
                <a:solidFill>
                  <a:schemeClr val="accent1"/>
                </a:solidFill>
              </a:rPr>
              <a:t>Welcome!!</a:t>
            </a:r>
            <a:endParaRPr lang="ko-KR" altLang="en-US" b="1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1544" y="2084851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Vestibulum vel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aliquet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nisi.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ornare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in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felis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eu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eu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vestibulum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odio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Curabitur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suscipit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urna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nulla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dolor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varius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id. Donec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molestie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enim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non semper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convallis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rutrum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dolor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quis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tincidunt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Vestibulum ante ipsum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primis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in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faucibus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orci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luctus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et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ultrices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posuere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cubilia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curae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;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Etiam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non porta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turpis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, id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erat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Fusce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a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risus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felis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. Donec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molestie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enim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non semper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7489" y="1796820"/>
            <a:ext cx="6976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“</a:t>
            </a:r>
            <a:endParaRPr lang="ko-KR" altLang="en-US" sz="80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9851642" y="2730011"/>
            <a:ext cx="6976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“</a:t>
            </a:r>
            <a:endParaRPr lang="ko-KR" altLang="en-US" sz="80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22246" y="5925277"/>
            <a:ext cx="1547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cs typeface="Arial" pitchFamily="34" charset="0"/>
              </a:rPr>
              <a:t>heading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792234C4-4F0E-467B-9C83-3033215BDA62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3" r="181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84193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335360" y="260648"/>
            <a:ext cx="3936437" cy="1536171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chemeClr val="bg1"/>
                </a:solidFill>
                <a:cs typeface="Arial" pitchFamily="34" charset="0"/>
              </a:rPr>
              <a:t>HEADING</a:t>
            </a:r>
          </a:p>
        </p:txBody>
      </p:sp>
      <p:sp>
        <p:nvSpPr>
          <p:cNvPr id="3" name="Oval 2"/>
          <p:cNvSpPr/>
          <p:nvPr/>
        </p:nvSpPr>
        <p:spPr>
          <a:xfrm>
            <a:off x="3772237" y="882433"/>
            <a:ext cx="960107" cy="960107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alpha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6" name="Oval 5"/>
          <p:cNvSpPr/>
          <p:nvPr/>
        </p:nvSpPr>
        <p:spPr>
          <a:xfrm>
            <a:off x="3772237" y="2295176"/>
            <a:ext cx="960107" cy="960107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alpha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7" name="Oval 6"/>
          <p:cNvSpPr/>
          <p:nvPr/>
        </p:nvSpPr>
        <p:spPr>
          <a:xfrm>
            <a:off x="3772237" y="3707919"/>
            <a:ext cx="960107" cy="960107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alpha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8" name="Oval 7"/>
          <p:cNvSpPr/>
          <p:nvPr/>
        </p:nvSpPr>
        <p:spPr>
          <a:xfrm>
            <a:off x="3772237" y="5120661"/>
            <a:ext cx="960107" cy="960107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alpha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0" name="Rectangle 30"/>
          <p:cNvSpPr/>
          <p:nvPr/>
        </p:nvSpPr>
        <p:spPr>
          <a:xfrm>
            <a:off x="4012053" y="1132955"/>
            <a:ext cx="460408" cy="459063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1" name="Pie 24"/>
          <p:cNvSpPr/>
          <p:nvPr/>
        </p:nvSpPr>
        <p:spPr>
          <a:xfrm>
            <a:off x="3960304" y="2479933"/>
            <a:ext cx="545673" cy="542651"/>
          </a:xfrm>
          <a:custGeom>
            <a:avLst/>
            <a:gdLst/>
            <a:ahLst/>
            <a:cxnLst/>
            <a:rect l="l" t="t" r="r" b="b"/>
            <a:pathLst>
              <a:path w="3228711" h="3210836">
                <a:moveTo>
                  <a:pt x="351626" y="695968"/>
                </a:moveTo>
                <a:lnTo>
                  <a:pt x="1548007" y="1678300"/>
                </a:lnTo>
                <a:lnTo>
                  <a:pt x="236194" y="2500159"/>
                </a:lnTo>
                <a:cubicBezTo>
                  <a:pt x="-116985" y="1936431"/>
                  <a:pt x="-70514" y="1210092"/>
                  <a:pt x="351626" y="695968"/>
                </a:cubicBezTo>
                <a:close/>
                <a:moveTo>
                  <a:pt x="1957429" y="262366"/>
                </a:moveTo>
                <a:cubicBezTo>
                  <a:pt x="2634256" y="359480"/>
                  <a:pt x="3156733" y="907132"/>
                  <a:pt x="3221913" y="1587776"/>
                </a:cubicBezTo>
                <a:cubicBezTo>
                  <a:pt x="3287093" y="2268421"/>
                  <a:pt x="2878048" y="2905277"/>
                  <a:pt x="2231953" y="3129078"/>
                </a:cubicBezTo>
                <a:cubicBezTo>
                  <a:pt x="1585858" y="3352879"/>
                  <a:pt x="870522" y="3105497"/>
                  <a:pt x="500715" y="2530372"/>
                </a:cubicBezTo>
                <a:lnTo>
                  <a:pt x="1746987" y="1729019"/>
                </a:lnTo>
                <a:close/>
                <a:moveTo>
                  <a:pt x="1604447" y="200"/>
                </a:moveTo>
                <a:cubicBezTo>
                  <a:pt x="1665125" y="-778"/>
                  <a:pt x="1726175" y="1809"/>
                  <a:pt x="1787307" y="8072"/>
                </a:cubicBezTo>
                <a:lnTo>
                  <a:pt x="1629532" y="1548011"/>
                </a:lnTo>
                <a:lnTo>
                  <a:pt x="483856" y="506987"/>
                </a:lnTo>
                <a:cubicBezTo>
                  <a:pt x="773141" y="188622"/>
                  <a:pt x="1179697" y="7051"/>
                  <a:pt x="1604447" y="2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12" name="Rectangle 36"/>
          <p:cNvSpPr/>
          <p:nvPr/>
        </p:nvSpPr>
        <p:spPr>
          <a:xfrm>
            <a:off x="4018538" y="3984242"/>
            <a:ext cx="487439" cy="407460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3" name="Oval 21"/>
          <p:cNvSpPr>
            <a:spLocks noChangeAspect="1"/>
          </p:cNvSpPr>
          <p:nvPr/>
        </p:nvSpPr>
        <p:spPr>
          <a:xfrm>
            <a:off x="4012806" y="5369347"/>
            <a:ext cx="458903" cy="462735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grpSp>
        <p:nvGrpSpPr>
          <p:cNvPr id="14" name="Group 13"/>
          <p:cNvGrpSpPr/>
          <p:nvPr/>
        </p:nvGrpSpPr>
        <p:grpSpPr>
          <a:xfrm>
            <a:off x="5039883" y="910027"/>
            <a:ext cx="6439354" cy="874144"/>
            <a:chOff x="803640" y="3362835"/>
            <a:chExt cx="2059657" cy="655608"/>
          </a:xfrm>
        </p:grpSpPr>
        <p:sp>
          <p:nvSpPr>
            <p:cNvPr id="15" name="TextBox 14"/>
            <p:cNvSpPr txBox="1"/>
            <p:nvPr/>
          </p:nvSpPr>
          <p:spPr>
            <a:xfrm>
              <a:off x="803640" y="3579862"/>
              <a:ext cx="2059657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Lorem ipsum dolor sit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amet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,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consectetur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adipiscing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elit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 Vestibulum vel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aliquet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nisi.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Suspendisse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ornare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in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felis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eu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porttitor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Suspendisse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03640" y="3362835"/>
              <a:ext cx="20596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accent1"/>
                  </a:solidFill>
                  <a:cs typeface="Arial" pitchFamily="34" charset="0"/>
                </a:rPr>
                <a:t>HEADING</a:t>
              </a:r>
              <a:endParaRPr lang="ko-KR" altLang="en-US" sz="16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44E12CA-B471-408B-987A-3C4F6D1FA20D}"/>
              </a:ext>
            </a:extLst>
          </p:cNvPr>
          <p:cNvGrpSpPr/>
          <p:nvPr/>
        </p:nvGrpSpPr>
        <p:grpSpPr>
          <a:xfrm>
            <a:off x="5039883" y="2338157"/>
            <a:ext cx="6439354" cy="874144"/>
            <a:chOff x="803640" y="3362835"/>
            <a:chExt cx="2059657" cy="65560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71BED82-6408-499A-8D96-236AE59B935A}"/>
                </a:ext>
              </a:extLst>
            </p:cNvPr>
            <p:cNvSpPr txBox="1"/>
            <p:nvPr/>
          </p:nvSpPr>
          <p:spPr>
            <a:xfrm>
              <a:off x="803640" y="3579862"/>
              <a:ext cx="2059657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Lorem ipsum dolor sit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amet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,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consectetur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adipiscing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elit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 Vestibulum vel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aliquet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nisi.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Suspendisse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ornare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in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felis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eu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porttitor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Suspendisse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FCF98A8-E8FA-49F7-AB23-1F96920EC09D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accent1"/>
                  </a:solidFill>
                  <a:cs typeface="Arial" pitchFamily="34" charset="0"/>
                </a:rPr>
                <a:t>HEADING</a:t>
              </a:r>
              <a:endParaRPr lang="ko-KR" altLang="en-US" sz="16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FBA8CF6-1A20-4D2D-B13D-A98ADE036F10}"/>
              </a:ext>
            </a:extLst>
          </p:cNvPr>
          <p:cNvGrpSpPr/>
          <p:nvPr/>
        </p:nvGrpSpPr>
        <p:grpSpPr>
          <a:xfrm>
            <a:off x="5039883" y="3750900"/>
            <a:ext cx="6439354" cy="874144"/>
            <a:chOff x="803640" y="3362835"/>
            <a:chExt cx="2059657" cy="65560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112763F-414E-448D-8727-5386DB6CB712}"/>
                </a:ext>
              </a:extLst>
            </p:cNvPr>
            <p:cNvSpPr txBox="1"/>
            <p:nvPr/>
          </p:nvSpPr>
          <p:spPr>
            <a:xfrm>
              <a:off x="803640" y="3579862"/>
              <a:ext cx="2059657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Lorem ipsum dolor sit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amet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,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consectetur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adipiscing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elit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 Vestibulum vel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aliquet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nisi.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Suspendisse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ornare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in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felis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eu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porttitor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Suspendisse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E9D8711-D5AC-4C43-9005-5F384DBDD221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accent1"/>
                  </a:solidFill>
                  <a:cs typeface="Arial" pitchFamily="34" charset="0"/>
                </a:rPr>
                <a:t>HEADING</a:t>
              </a:r>
              <a:endParaRPr lang="ko-KR" altLang="en-US" sz="16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BA3963A-F121-457F-814C-333A69E0200F}"/>
              </a:ext>
            </a:extLst>
          </p:cNvPr>
          <p:cNvGrpSpPr/>
          <p:nvPr/>
        </p:nvGrpSpPr>
        <p:grpSpPr>
          <a:xfrm>
            <a:off x="5039883" y="5163642"/>
            <a:ext cx="6439354" cy="874144"/>
            <a:chOff x="803640" y="3362835"/>
            <a:chExt cx="2059657" cy="65560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7A7C6D7-31BD-49BB-9205-DE7F419DDFF0}"/>
                </a:ext>
              </a:extLst>
            </p:cNvPr>
            <p:cNvSpPr txBox="1"/>
            <p:nvPr/>
          </p:nvSpPr>
          <p:spPr>
            <a:xfrm>
              <a:off x="803640" y="3579862"/>
              <a:ext cx="2059657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Lorem ipsum dolor sit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amet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,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consectetur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adipiscing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elit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 Vestibulum vel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aliquet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nisi.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Suspendisse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ornare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in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felis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eu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porttitor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Suspendisse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393F0B2-1A6E-49CE-A656-BE859FA3CDA0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accent1"/>
                  </a:solidFill>
                  <a:cs typeface="Arial" pitchFamily="34" charset="0"/>
                </a:rPr>
                <a:t>HEADING</a:t>
              </a:r>
              <a:endParaRPr lang="ko-KR" altLang="en-US" sz="1600" b="1" dirty="0">
                <a:solidFill>
                  <a:schemeClr val="accent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0277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accent1"/>
                </a:solidFill>
              </a:rPr>
              <a:t>Our Services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134375" y="1700808"/>
            <a:ext cx="903555" cy="903555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7" name="Oval 6"/>
          <p:cNvSpPr/>
          <p:nvPr/>
        </p:nvSpPr>
        <p:spPr>
          <a:xfrm>
            <a:off x="4461583" y="1700808"/>
            <a:ext cx="903555" cy="903555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8" name="Oval 7"/>
          <p:cNvSpPr/>
          <p:nvPr/>
        </p:nvSpPr>
        <p:spPr>
          <a:xfrm>
            <a:off x="6788791" y="1700808"/>
            <a:ext cx="903555" cy="903555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9" name="Oval 8"/>
          <p:cNvSpPr/>
          <p:nvPr/>
        </p:nvSpPr>
        <p:spPr>
          <a:xfrm>
            <a:off x="9116000" y="1700808"/>
            <a:ext cx="903555" cy="903555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0" name="Oval 9"/>
          <p:cNvSpPr/>
          <p:nvPr/>
        </p:nvSpPr>
        <p:spPr>
          <a:xfrm>
            <a:off x="2134375" y="3392937"/>
            <a:ext cx="903555" cy="903555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1" name="Oval 10"/>
          <p:cNvSpPr/>
          <p:nvPr/>
        </p:nvSpPr>
        <p:spPr>
          <a:xfrm>
            <a:off x="4461583" y="3373051"/>
            <a:ext cx="903555" cy="903555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2" name="Oval 11"/>
          <p:cNvSpPr/>
          <p:nvPr/>
        </p:nvSpPr>
        <p:spPr>
          <a:xfrm>
            <a:off x="6788791" y="3373051"/>
            <a:ext cx="903555" cy="903555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3" name="Oval 12"/>
          <p:cNvSpPr/>
          <p:nvPr/>
        </p:nvSpPr>
        <p:spPr>
          <a:xfrm>
            <a:off x="9116000" y="3392937"/>
            <a:ext cx="903555" cy="903555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4" name="TextBox 13"/>
          <p:cNvSpPr txBox="1"/>
          <p:nvPr/>
        </p:nvSpPr>
        <p:spPr>
          <a:xfrm>
            <a:off x="1693558" y="2743823"/>
            <a:ext cx="1785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Your Text  Here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7974" y="2700374"/>
            <a:ext cx="1785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Your Text  Here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20766" y="2700374"/>
            <a:ext cx="1785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Your Text  Here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75183" y="2743823"/>
            <a:ext cx="1785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Your Text  Here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93558" y="4428566"/>
            <a:ext cx="1785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Your Text  Here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47974" y="4428566"/>
            <a:ext cx="1785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Your Text  Here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20766" y="4428566"/>
            <a:ext cx="1785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Your Text  Here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75183" y="4428566"/>
            <a:ext cx="1785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Your Text  Here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2" name="Rectangle 30"/>
          <p:cNvSpPr/>
          <p:nvPr/>
        </p:nvSpPr>
        <p:spPr>
          <a:xfrm>
            <a:off x="2410503" y="1968122"/>
            <a:ext cx="351292" cy="350265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23" name="Pie 24"/>
          <p:cNvSpPr/>
          <p:nvPr/>
        </p:nvSpPr>
        <p:spPr>
          <a:xfrm>
            <a:off x="7027297" y="1940787"/>
            <a:ext cx="379703" cy="377600"/>
          </a:xfrm>
          <a:custGeom>
            <a:avLst/>
            <a:gdLst/>
            <a:ahLst/>
            <a:cxnLst/>
            <a:rect l="l" t="t" r="r" b="b"/>
            <a:pathLst>
              <a:path w="3228711" h="3210836">
                <a:moveTo>
                  <a:pt x="351626" y="695968"/>
                </a:moveTo>
                <a:lnTo>
                  <a:pt x="1548007" y="1678300"/>
                </a:lnTo>
                <a:lnTo>
                  <a:pt x="236194" y="2500159"/>
                </a:lnTo>
                <a:cubicBezTo>
                  <a:pt x="-116985" y="1936431"/>
                  <a:pt x="-70514" y="1210092"/>
                  <a:pt x="351626" y="695968"/>
                </a:cubicBezTo>
                <a:close/>
                <a:moveTo>
                  <a:pt x="1957429" y="262366"/>
                </a:moveTo>
                <a:cubicBezTo>
                  <a:pt x="2634256" y="359480"/>
                  <a:pt x="3156733" y="907132"/>
                  <a:pt x="3221913" y="1587776"/>
                </a:cubicBezTo>
                <a:cubicBezTo>
                  <a:pt x="3287093" y="2268421"/>
                  <a:pt x="2878048" y="2905277"/>
                  <a:pt x="2231953" y="3129078"/>
                </a:cubicBezTo>
                <a:cubicBezTo>
                  <a:pt x="1585858" y="3352879"/>
                  <a:pt x="870522" y="3105497"/>
                  <a:pt x="500715" y="2530372"/>
                </a:cubicBezTo>
                <a:lnTo>
                  <a:pt x="1746987" y="1729019"/>
                </a:lnTo>
                <a:close/>
                <a:moveTo>
                  <a:pt x="1604447" y="200"/>
                </a:moveTo>
                <a:cubicBezTo>
                  <a:pt x="1665125" y="-778"/>
                  <a:pt x="1726175" y="1809"/>
                  <a:pt x="1787307" y="8072"/>
                </a:cubicBezTo>
                <a:lnTo>
                  <a:pt x="1629532" y="1548011"/>
                </a:lnTo>
                <a:lnTo>
                  <a:pt x="483856" y="506987"/>
                </a:lnTo>
                <a:cubicBezTo>
                  <a:pt x="773141" y="188622"/>
                  <a:pt x="1179697" y="7051"/>
                  <a:pt x="1604447" y="2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24" name="Oval 7"/>
          <p:cNvSpPr/>
          <p:nvPr/>
        </p:nvSpPr>
        <p:spPr>
          <a:xfrm>
            <a:off x="4695629" y="1940786"/>
            <a:ext cx="422583" cy="42258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25" name="Rectangle 36"/>
          <p:cNvSpPr/>
          <p:nvPr/>
        </p:nvSpPr>
        <p:spPr>
          <a:xfrm>
            <a:off x="9356592" y="1953054"/>
            <a:ext cx="422368" cy="353065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26" name="Oval 21"/>
          <p:cNvSpPr>
            <a:spLocks noChangeAspect="1"/>
          </p:cNvSpPr>
          <p:nvPr/>
        </p:nvSpPr>
        <p:spPr>
          <a:xfrm>
            <a:off x="9351142" y="3606384"/>
            <a:ext cx="433271" cy="436888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27" name="Rectangle 9"/>
          <p:cNvSpPr/>
          <p:nvPr/>
        </p:nvSpPr>
        <p:spPr>
          <a:xfrm>
            <a:off x="4723334" y="3672883"/>
            <a:ext cx="367169" cy="343703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28" name="Rectangle 16"/>
          <p:cNvSpPr/>
          <p:nvPr/>
        </p:nvSpPr>
        <p:spPr>
          <a:xfrm rot="2700000">
            <a:off x="2453883" y="3595887"/>
            <a:ext cx="264535" cy="503291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29" name="Rounded Rectangle 27"/>
          <p:cNvSpPr/>
          <p:nvPr/>
        </p:nvSpPr>
        <p:spPr>
          <a:xfrm>
            <a:off x="7016173" y="3625878"/>
            <a:ext cx="401947" cy="308751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30" name="Oval 29"/>
          <p:cNvSpPr/>
          <p:nvPr/>
        </p:nvSpPr>
        <p:spPr>
          <a:xfrm>
            <a:off x="5406279" y="4916404"/>
            <a:ext cx="1344149" cy="134414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31" name="Donut 39"/>
          <p:cNvSpPr/>
          <p:nvPr/>
        </p:nvSpPr>
        <p:spPr>
          <a:xfrm>
            <a:off x="5766699" y="5276825"/>
            <a:ext cx="623308" cy="623308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033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34383" y="610039"/>
            <a:ext cx="7248128" cy="17281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778399" y="1090092"/>
            <a:ext cx="6960096" cy="768085"/>
          </a:xfrm>
        </p:spPr>
        <p:txBody>
          <a:bodyPr>
            <a:noAutofit/>
          </a:bodyPr>
          <a:lstStyle/>
          <a:p>
            <a:r>
              <a:rPr lang="en-US" altLang="ko-KR" sz="6000" dirty="0">
                <a:solidFill>
                  <a:schemeClr val="bg1"/>
                </a:solidFill>
              </a:rPr>
              <a:t>HEADING</a:t>
            </a:r>
            <a:endParaRPr lang="ko-KR" altLang="en-US" sz="60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AB7546-70B5-431D-888D-9F2D12C67CED}"/>
              </a:ext>
            </a:extLst>
          </p:cNvPr>
          <p:cNvSpPr/>
          <p:nvPr/>
        </p:nvSpPr>
        <p:spPr>
          <a:xfrm>
            <a:off x="0" y="0"/>
            <a:ext cx="4473526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49EA09-0B2E-424E-AF5A-450B55878AFD}"/>
              </a:ext>
            </a:extLst>
          </p:cNvPr>
          <p:cNvSpPr txBox="1"/>
          <p:nvPr/>
        </p:nvSpPr>
        <p:spPr>
          <a:xfrm>
            <a:off x="5354669" y="2818283"/>
            <a:ext cx="56603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Vestibulum vel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aliquet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nisi.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ornare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in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felis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eu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eu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vestibulum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odio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Curabitur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suscipit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urna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nulla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dolor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varius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id. Donec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molestie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enim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non semper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convallis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rutrum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dolor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quis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tincidunt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Vestibulum ante ipsum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primis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in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faucibus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orci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luctus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et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ultrices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posuere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cubilia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curae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;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Etiam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non porta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turpis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, id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erat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Fusce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a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risus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felis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. Donec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molestie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enim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non semper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convallis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rutrum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dolor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quis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tincidunt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Vestibulum ante ipsum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primis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in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faucibus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orci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luctus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et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ultrices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posuere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Lorem ipsum dolor sit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Vestibulum vel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aliquet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nisi.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ornare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in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felis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eu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eu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vestibulum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odio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Curabitur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Donec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molestie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enim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non semper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361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AC4D1F1-8B5A-48FA-A543-892D783EF38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0" r="22600"/>
          <a:stretch/>
        </p:blipFill>
        <p:spPr>
          <a:xfrm>
            <a:off x="617803" y="1988840"/>
            <a:ext cx="3395381" cy="4128459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AF3DE84-8E00-4A61-BDE6-7FCFC19F46FC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9" r="22589"/>
          <a:stretch/>
        </p:blipFill>
        <p:spPr>
          <a:xfrm>
            <a:off x="4397227" y="1988840"/>
            <a:ext cx="3395381" cy="4128459"/>
          </a:xfrm>
          <a:blipFill dpi="0" rotWithShape="1">
            <a:blip r:embed="rId4"/>
            <a:srcRect/>
            <a:stretch>
              <a:fillRect/>
            </a:stretch>
          </a:blipFill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BA7BF0DA-D313-4F24-A413-BC56FA409E6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7" r="20627"/>
          <a:stretch/>
        </p:blipFill>
        <p:spPr>
          <a:xfrm>
            <a:off x="8176651" y="1988840"/>
            <a:ext cx="3395381" cy="4128459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0072C0"/>
                </a:solidFill>
              </a:rPr>
              <a:t>Our Team</a:t>
            </a:r>
            <a:endParaRPr lang="ko-KR" altLang="en-US" dirty="0">
              <a:solidFill>
                <a:srgbClr val="0072C0"/>
              </a:solidFill>
            </a:endParaRPr>
          </a:p>
        </p:txBody>
      </p:sp>
      <p:sp>
        <p:nvSpPr>
          <p:cNvPr id="14" name="Frame 13"/>
          <p:cNvSpPr/>
          <p:nvPr/>
        </p:nvSpPr>
        <p:spPr>
          <a:xfrm>
            <a:off x="731317" y="2084851"/>
            <a:ext cx="3168352" cy="3936437"/>
          </a:xfrm>
          <a:prstGeom prst="frame">
            <a:avLst>
              <a:gd name="adj1" fmla="val 1417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16" name="Frame 15"/>
          <p:cNvSpPr/>
          <p:nvPr/>
        </p:nvSpPr>
        <p:spPr>
          <a:xfrm>
            <a:off x="4511824" y="2084851"/>
            <a:ext cx="3168352" cy="3936437"/>
          </a:xfrm>
          <a:prstGeom prst="frame">
            <a:avLst>
              <a:gd name="adj1" fmla="val 14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17" name="Frame 16"/>
          <p:cNvSpPr/>
          <p:nvPr/>
        </p:nvSpPr>
        <p:spPr>
          <a:xfrm>
            <a:off x="8292331" y="2084851"/>
            <a:ext cx="3168352" cy="3936437"/>
          </a:xfrm>
          <a:prstGeom prst="frame">
            <a:avLst>
              <a:gd name="adj1" fmla="val 1417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11424" y="5051092"/>
            <a:ext cx="2808139" cy="864096"/>
          </a:xfrm>
          <a:prstGeom prst="rect">
            <a:avLst/>
          </a:prstGeom>
          <a:solidFill>
            <a:srgbClr val="4472C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9" name="Rectangle 18"/>
          <p:cNvSpPr/>
          <p:nvPr/>
        </p:nvSpPr>
        <p:spPr>
          <a:xfrm>
            <a:off x="4691931" y="5032775"/>
            <a:ext cx="2808139" cy="864096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20" name="Rectangle 19"/>
          <p:cNvSpPr/>
          <p:nvPr/>
        </p:nvSpPr>
        <p:spPr>
          <a:xfrm>
            <a:off x="8472437" y="5014457"/>
            <a:ext cx="2808139" cy="864096"/>
          </a:xfrm>
          <a:prstGeom prst="rect">
            <a:avLst/>
          </a:prstGeom>
          <a:solidFill>
            <a:srgbClr val="4472C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grpSp>
        <p:nvGrpSpPr>
          <p:cNvPr id="21" name="Group 20"/>
          <p:cNvGrpSpPr/>
          <p:nvPr/>
        </p:nvGrpSpPr>
        <p:grpSpPr>
          <a:xfrm>
            <a:off x="1074186" y="5141946"/>
            <a:ext cx="2496279" cy="682388"/>
            <a:chOff x="3779911" y="3327771"/>
            <a:chExt cx="1584178" cy="511791"/>
          </a:xfrm>
          <a:noFill/>
        </p:grpSpPr>
        <p:sp>
          <p:nvSpPr>
            <p:cNvPr id="22" name="Text Placeholder 17"/>
            <p:cNvSpPr txBox="1">
              <a:spLocks/>
            </p:cNvSpPr>
            <p:nvPr/>
          </p:nvSpPr>
          <p:spPr>
            <a:xfrm>
              <a:off x="3779911" y="3327771"/>
              <a:ext cx="1584177" cy="246087"/>
            </a:xfrm>
            <a:prstGeom prst="rect">
              <a:avLst/>
            </a:prstGeom>
            <a:grpFill/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67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Name</a:t>
              </a:r>
            </a:p>
          </p:txBody>
        </p:sp>
        <p:sp>
          <p:nvSpPr>
            <p:cNvPr id="23" name="Text Placeholder 18"/>
            <p:cNvSpPr txBox="1">
              <a:spLocks/>
            </p:cNvSpPr>
            <p:nvPr/>
          </p:nvSpPr>
          <p:spPr>
            <a:xfrm>
              <a:off x="3779912" y="3589982"/>
              <a:ext cx="1584177" cy="249580"/>
            </a:xfrm>
            <a:prstGeom prst="rect">
              <a:avLst/>
            </a:prstGeom>
            <a:grpFill/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Programmer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847861" y="5123629"/>
            <a:ext cx="2496279" cy="682388"/>
            <a:chOff x="3779911" y="3327771"/>
            <a:chExt cx="1584178" cy="511791"/>
          </a:xfrm>
          <a:noFill/>
        </p:grpSpPr>
        <p:sp>
          <p:nvSpPr>
            <p:cNvPr id="26" name="Text Placeholder 17"/>
            <p:cNvSpPr txBox="1">
              <a:spLocks/>
            </p:cNvSpPr>
            <p:nvPr/>
          </p:nvSpPr>
          <p:spPr>
            <a:xfrm>
              <a:off x="3779911" y="3327771"/>
              <a:ext cx="1584177" cy="246087"/>
            </a:xfrm>
            <a:prstGeom prst="rect">
              <a:avLst/>
            </a:prstGeom>
            <a:grpFill/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67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Name</a:t>
              </a:r>
            </a:p>
          </p:txBody>
        </p:sp>
        <p:sp>
          <p:nvSpPr>
            <p:cNvPr id="27" name="Text Placeholder 18"/>
            <p:cNvSpPr txBox="1">
              <a:spLocks/>
            </p:cNvSpPr>
            <p:nvPr/>
          </p:nvSpPr>
          <p:spPr>
            <a:xfrm>
              <a:off x="3779912" y="3589982"/>
              <a:ext cx="1584177" cy="249580"/>
            </a:xfrm>
            <a:prstGeom prst="rect">
              <a:avLst/>
            </a:prstGeom>
            <a:grpFill/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Programmer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621535" y="5105311"/>
            <a:ext cx="2496279" cy="682388"/>
            <a:chOff x="3779911" y="3327771"/>
            <a:chExt cx="1584178" cy="511791"/>
          </a:xfrm>
          <a:noFill/>
        </p:grpSpPr>
        <p:sp>
          <p:nvSpPr>
            <p:cNvPr id="29" name="Text Placeholder 17"/>
            <p:cNvSpPr txBox="1">
              <a:spLocks/>
            </p:cNvSpPr>
            <p:nvPr/>
          </p:nvSpPr>
          <p:spPr>
            <a:xfrm>
              <a:off x="3779911" y="3327771"/>
              <a:ext cx="1584177" cy="246087"/>
            </a:xfrm>
            <a:prstGeom prst="rect">
              <a:avLst/>
            </a:prstGeom>
            <a:grpFill/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67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Name</a:t>
              </a:r>
            </a:p>
          </p:txBody>
        </p:sp>
        <p:sp>
          <p:nvSpPr>
            <p:cNvPr id="30" name="Text Placeholder 18"/>
            <p:cNvSpPr txBox="1">
              <a:spLocks/>
            </p:cNvSpPr>
            <p:nvPr/>
          </p:nvSpPr>
          <p:spPr>
            <a:xfrm>
              <a:off x="3779912" y="3589982"/>
              <a:ext cx="1584177" cy="249580"/>
            </a:xfrm>
            <a:prstGeom prst="rect">
              <a:avLst/>
            </a:prstGeom>
            <a:grpFill/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Programmer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1574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accent1"/>
                </a:solidFill>
              </a:rPr>
              <a:t>Infographic Style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4" name="Block Arc 3"/>
          <p:cNvSpPr/>
          <p:nvPr/>
        </p:nvSpPr>
        <p:spPr>
          <a:xfrm>
            <a:off x="640800" y="3156924"/>
            <a:ext cx="2821136" cy="2821136"/>
          </a:xfrm>
          <a:prstGeom prst="blockArc">
            <a:avLst>
              <a:gd name="adj1" fmla="val 21590014"/>
              <a:gd name="adj2" fmla="val 16405680"/>
              <a:gd name="adj3" fmla="val 10182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7" name="Block Arc 6"/>
          <p:cNvSpPr/>
          <p:nvPr/>
        </p:nvSpPr>
        <p:spPr>
          <a:xfrm rot="5400000" flipH="1" flipV="1">
            <a:off x="4577237" y="3156924"/>
            <a:ext cx="2821136" cy="2821136"/>
          </a:xfrm>
          <a:prstGeom prst="blockArc">
            <a:avLst>
              <a:gd name="adj1" fmla="val 21496513"/>
              <a:gd name="adj2" fmla="val 17721114"/>
              <a:gd name="adj3" fmla="val 11578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8" name="Block Arc 7"/>
          <p:cNvSpPr/>
          <p:nvPr/>
        </p:nvSpPr>
        <p:spPr>
          <a:xfrm rot="5400000">
            <a:off x="2524187" y="1748228"/>
            <a:ext cx="2821136" cy="2821136"/>
          </a:xfrm>
          <a:prstGeom prst="blockArc">
            <a:avLst>
              <a:gd name="adj1" fmla="val 2869218"/>
              <a:gd name="adj2" fmla="val 17062686"/>
              <a:gd name="adj3" fmla="val 1208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3012712" y="4101113"/>
            <a:ext cx="576064" cy="496607"/>
          </a:xfrm>
          <a:prstGeom prst="triangl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0" name="Isosceles Triangle 9"/>
          <p:cNvSpPr/>
          <p:nvPr/>
        </p:nvSpPr>
        <p:spPr>
          <a:xfrm rot="12353748">
            <a:off x="4762221" y="3400903"/>
            <a:ext cx="576064" cy="496607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1" name="Isosceles Triangle 10"/>
          <p:cNvSpPr/>
          <p:nvPr/>
        </p:nvSpPr>
        <p:spPr>
          <a:xfrm rot="16200000">
            <a:off x="5451471" y="3112870"/>
            <a:ext cx="576064" cy="496607"/>
          </a:xfrm>
          <a:prstGeom prst="triangle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2" name="Donut 24"/>
          <p:cNvSpPr/>
          <p:nvPr/>
        </p:nvSpPr>
        <p:spPr>
          <a:xfrm>
            <a:off x="1640690" y="4153472"/>
            <a:ext cx="821356" cy="828040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13" name="Rounded Rectangle 27"/>
          <p:cNvSpPr/>
          <p:nvPr/>
        </p:nvSpPr>
        <p:spPr>
          <a:xfrm>
            <a:off x="3560267" y="2858116"/>
            <a:ext cx="778012" cy="597617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4" name="Rounded Rectangle 7"/>
          <p:cNvSpPr/>
          <p:nvPr/>
        </p:nvSpPr>
        <p:spPr>
          <a:xfrm>
            <a:off x="5627335" y="4154607"/>
            <a:ext cx="834363" cy="720043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grpSp>
        <p:nvGrpSpPr>
          <p:cNvPr id="15" name="Group 14"/>
          <p:cNvGrpSpPr/>
          <p:nvPr/>
        </p:nvGrpSpPr>
        <p:grpSpPr>
          <a:xfrm>
            <a:off x="8784299" y="1796818"/>
            <a:ext cx="2821136" cy="874144"/>
            <a:chOff x="803640" y="3362835"/>
            <a:chExt cx="2231969" cy="655608"/>
          </a:xfrm>
        </p:grpSpPr>
        <p:sp>
          <p:nvSpPr>
            <p:cNvPr id="16" name="TextBox 15"/>
            <p:cNvSpPr txBox="1"/>
            <p:nvPr/>
          </p:nvSpPr>
          <p:spPr>
            <a:xfrm>
              <a:off x="803640" y="3579862"/>
              <a:ext cx="2231969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Lorem ipsum dolor sit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amet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,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consectetur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adipiscing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elit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 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3640" y="3362835"/>
              <a:ext cx="2059657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rgbClr val="4472C4"/>
                  </a:solidFill>
                  <a:cs typeface="Arial" pitchFamily="34" charset="0"/>
                </a:rPr>
                <a:t>HEADING</a:t>
              </a:r>
              <a:endParaRPr lang="ko-KR" altLang="en-US" sz="1600" b="1" dirty="0">
                <a:solidFill>
                  <a:srgbClr val="4472C4"/>
                </a:solidFill>
                <a:cs typeface="Arial" pitchFamily="34" charset="0"/>
              </a:endParaRPr>
            </a:p>
          </p:txBody>
        </p:sp>
      </p:grpSp>
      <p:sp>
        <p:nvSpPr>
          <p:cNvPr id="25" name="Rounded Rectangle 27"/>
          <p:cNvSpPr/>
          <p:nvPr/>
        </p:nvSpPr>
        <p:spPr>
          <a:xfrm>
            <a:off x="7905243" y="3734177"/>
            <a:ext cx="525899" cy="403960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26" name="Rounded Rectangle 7"/>
          <p:cNvSpPr/>
          <p:nvPr/>
        </p:nvSpPr>
        <p:spPr>
          <a:xfrm>
            <a:off x="7905243" y="2138694"/>
            <a:ext cx="541603" cy="467396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27" name="Donut 24"/>
          <p:cNvSpPr/>
          <p:nvPr/>
        </p:nvSpPr>
        <p:spPr>
          <a:xfrm>
            <a:off x="7905244" y="5312729"/>
            <a:ext cx="525899" cy="530179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9B80CF1-8EF7-4FAB-8B93-B846F7643EB0}"/>
              </a:ext>
            </a:extLst>
          </p:cNvPr>
          <p:cNvGrpSpPr/>
          <p:nvPr/>
        </p:nvGrpSpPr>
        <p:grpSpPr>
          <a:xfrm>
            <a:off x="8784299" y="3540370"/>
            <a:ext cx="2821136" cy="874144"/>
            <a:chOff x="803640" y="3362835"/>
            <a:chExt cx="2231969" cy="65560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6898A5B-A5FC-47AC-A284-FE39EB639A9D}"/>
                </a:ext>
              </a:extLst>
            </p:cNvPr>
            <p:cNvSpPr txBox="1"/>
            <p:nvPr/>
          </p:nvSpPr>
          <p:spPr>
            <a:xfrm>
              <a:off x="803640" y="3579862"/>
              <a:ext cx="2231969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Lorem ipsum dolor sit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amet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,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consectetur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adipiscing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elit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 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C406BCB-A202-4354-95C3-2476932D137A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rgbClr val="4472C4"/>
                  </a:solidFill>
                  <a:cs typeface="Arial" pitchFamily="34" charset="0"/>
                </a:rPr>
                <a:t>HEADING</a:t>
              </a:r>
              <a:endParaRPr lang="ko-KR" altLang="en-US" sz="1600" b="1" dirty="0">
                <a:solidFill>
                  <a:srgbClr val="4472C4"/>
                </a:solidFill>
                <a:cs typeface="Arial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0C0E11A-37B6-4A44-993B-7C5C8A4CC909}"/>
              </a:ext>
            </a:extLst>
          </p:cNvPr>
          <p:cNvGrpSpPr/>
          <p:nvPr/>
        </p:nvGrpSpPr>
        <p:grpSpPr>
          <a:xfrm>
            <a:off x="8784299" y="5136219"/>
            <a:ext cx="2821136" cy="874144"/>
            <a:chOff x="803640" y="3362835"/>
            <a:chExt cx="2231969" cy="65560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01E1D65-B210-4345-966E-71C12E5F8836}"/>
                </a:ext>
              </a:extLst>
            </p:cNvPr>
            <p:cNvSpPr txBox="1"/>
            <p:nvPr/>
          </p:nvSpPr>
          <p:spPr>
            <a:xfrm>
              <a:off x="803640" y="3579862"/>
              <a:ext cx="2231969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Lorem ipsum dolor sit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amet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,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consectetur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adipiscing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 </a:t>
              </a:r>
              <a:r>
                <a:rPr lang="en-US" sz="1600" b="0" i="0" dirty="0" err="1">
                  <a:solidFill>
                    <a:srgbClr val="000000"/>
                  </a:solidFill>
                  <a:effectLst/>
                  <a:latin typeface="Open Sans"/>
                </a:rPr>
                <a:t>elit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Open Sans"/>
                </a:rPr>
                <a:t>. 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F0A84E3-0E97-4A0E-A3C7-540059E88E01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solidFill>
                    <a:srgbClr val="4472C4"/>
                  </a:solidFill>
                  <a:cs typeface="Arial" pitchFamily="34" charset="0"/>
                </a:rPr>
                <a:t>HEADING</a:t>
              </a:r>
              <a:endParaRPr lang="ko-KR" altLang="en-US" sz="1600" b="1" dirty="0">
                <a:solidFill>
                  <a:srgbClr val="4472C4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4374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FD87D72-37AE-4CBB-8E17-065E2AEC35FD}"/>
              </a:ext>
            </a:extLst>
          </p:cNvPr>
          <p:cNvSpPr/>
          <p:nvPr/>
        </p:nvSpPr>
        <p:spPr>
          <a:xfrm>
            <a:off x="6499274" y="1505243"/>
            <a:ext cx="5692726" cy="38404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4FF040-3108-40F1-8560-58E59C3A6AD6}"/>
              </a:ext>
            </a:extLst>
          </p:cNvPr>
          <p:cNvSpPr txBox="1">
            <a:spLocks/>
          </p:cNvSpPr>
          <p:nvPr/>
        </p:nvSpPr>
        <p:spPr>
          <a:xfrm>
            <a:off x="719403" y="932392"/>
            <a:ext cx="4608512" cy="259261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4267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Portfolio</a:t>
            </a:r>
            <a:r>
              <a:rPr lang="en-US" altLang="ko-KR" sz="42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 </a:t>
            </a:r>
          </a:p>
          <a:p>
            <a:pPr marL="0" indent="0">
              <a:buNone/>
            </a:pPr>
            <a:r>
              <a:rPr lang="en-US" altLang="ko-KR" sz="42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Presentation</a:t>
            </a:r>
          </a:p>
          <a:p>
            <a:pPr marL="0" indent="0">
              <a:buNone/>
            </a:pPr>
            <a:r>
              <a:rPr lang="en-US" altLang="ko-KR" sz="42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Designed</a:t>
            </a:r>
            <a:endParaRPr lang="ko-KR" altLang="en-US" sz="4267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43F685-4A37-4292-AE03-9A1CAD9300F5}"/>
              </a:ext>
            </a:extLst>
          </p:cNvPr>
          <p:cNvSpPr txBox="1"/>
          <p:nvPr/>
        </p:nvSpPr>
        <p:spPr>
          <a:xfrm>
            <a:off x="719403" y="3257725"/>
            <a:ext cx="51496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Vestibulum vel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aliquet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nisi.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ornare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in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felis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eu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eu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vestibulum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odio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Curabitur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suscipit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urna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nulla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, sed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dolor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varius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id. Donec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molestie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enim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non semper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Suspendisse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convallis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rutrum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dolor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quis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tincidunt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Vestibulum ante ipsum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primis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in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faucibus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orci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luctus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et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ultrices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posuere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cubilia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curae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;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Etiam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non porta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turpis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, id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ullamcorper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erat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Fusce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a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risus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felis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. Donec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molestie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enim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non semper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porttitor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convallis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rutrum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dolor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quis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tincidunt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Vestibulum ante ipsum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primis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in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faucibus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orci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luctus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et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ultrices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posuere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98271BC-CCBC-42F0-8960-430B6D88E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 r="1315"/>
          <a:stretch>
            <a:fillRect/>
          </a:stretch>
        </p:blipFill>
        <p:spPr>
          <a:xfrm>
            <a:off x="7110272" y="0"/>
            <a:ext cx="4451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47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accent1"/>
                </a:solidFill>
              </a:rPr>
              <a:t>Our Performance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9403" y="3525011"/>
            <a:ext cx="1569660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333" b="1" dirty="0">
                <a:solidFill>
                  <a:srgbClr val="4472C4"/>
                </a:solidFill>
                <a:cs typeface="Arial" pitchFamily="34" charset="0"/>
              </a:rPr>
              <a:t>2017</a:t>
            </a:r>
            <a:endParaRPr lang="ko-KR" altLang="en-US" sz="5333" b="1" dirty="0">
              <a:solidFill>
                <a:srgbClr val="4472C4"/>
              </a:solidFill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27735" y="3525011"/>
            <a:ext cx="181472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333" b="1" dirty="0">
                <a:solidFill>
                  <a:srgbClr val="4472C4"/>
                </a:solidFill>
                <a:cs typeface="Arial" pitchFamily="34" charset="0"/>
              </a:rPr>
              <a:t>2018</a:t>
            </a:r>
            <a:endParaRPr lang="ko-KR" altLang="en-US" sz="5333" b="1" dirty="0">
              <a:solidFill>
                <a:srgbClr val="4472C4"/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6069" y="3525011"/>
            <a:ext cx="1569660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333" b="1" dirty="0">
                <a:solidFill>
                  <a:srgbClr val="4472C4"/>
                </a:solidFill>
                <a:cs typeface="Arial" pitchFamily="34" charset="0"/>
              </a:rPr>
              <a:t>2019</a:t>
            </a:r>
            <a:endParaRPr lang="ko-KR" altLang="en-US" sz="5333" b="1" dirty="0">
              <a:solidFill>
                <a:srgbClr val="4472C4"/>
              </a:solidFill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44405" y="3525011"/>
            <a:ext cx="1569660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333" b="1" dirty="0">
                <a:solidFill>
                  <a:srgbClr val="4472C4"/>
                </a:solidFill>
                <a:cs typeface="Arial" pitchFamily="34" charset="0"/>
              </a:rPr>
              <a:t>2020</a:t>
            </a:r>
            <a:endParaRPr lang="ko-KR" altLang="en-US" sz="5333" b="1" dirty="0">
              <a:solidFill>
                <a:srgbClr val="4472C4"/>
              </a:solidFill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27572" y="3972935"/>
            <a:ext cx="960000" cy="72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4472C4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35905" y="3972935"/>
            <a:ext cx="960000" cy="72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4472C4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44239" y="3972935"/>
            <a:ext cx="960000" cy="72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4472C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9321" y="4389107"/>
            <a:ext cx="1908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Vestibulum vel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aliquet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nisi.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9321" y="5949966"/>
            <a:ext cx="1908168" cy="338553"/>
          </a:xfrm>
          <a:prstGeom prst="rect">
            <a:avLst/>
          </a:prstGeom>
          <a:solidFill>
            <a:srgbClr val="4472C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cs typeface="Arial" pitchFamily="34" charset="0"/>
              </a:rPr>
              <a:t>TITLE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34295" y="2076435"/>
            <a:ext cx="1908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Vestibulum vel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aliquet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nisi.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34295" y="1787066"/>
            <a:ext cx="1908168" cy="338555"/>
          </a:xfrm>
          <a:prstGeom prst="rect">
            <a:avLst/>
          </a:prstGeom>
          <a:solidFill>
            <a:srgbClr val="4472C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cs typeface="Arial" pitchFamily="34" charset="0"/>
              </a:rPr>
              <a:t>TITLE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19268" y="4389107"/>
            <a:ext cx="1908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Vestibulum vel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aliquet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nisi.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19268" y="5949966"/>
            <a:ext cx="1908168" cy="338553"/>
          </a:xfrm>
          <a:prstGeom prst="rect">
            <a:avLst/>
          </a:prstGeom>
          <a:solidFill>
            <a:srgbClr val="4472C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cs typeface="Arial" pitchFamily="34" charset="0"/>
              </a:rPr>
              <a:t>TITLE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604243" y="2076435"/>
            <a:ext cx="1908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Lorem ipsum dolor sit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consectetur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adipiscing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elit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. Vestibulum vel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Open Sans"/>
              </a:rPr>
              <a:t>aliquet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/>
              </a:rPr>
              <a:t> nisi.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04243" y="1787066"/>
            <a:ext cx="1908168" cy="338555"/>
          </a:xfrm>
          <a:prstGeom prst="rect">
            <a:avLst/>
          </a:prstGeom>
          <a:solidFill>
            <a:srgbClr val="4472C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cs typeface="Arial" pitchFamily="34" charset="0"/>
              </a:rPr>
              <a:t>TITLE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9670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640</Words>
  <Application>Microsoft Office PowerPoint</Application>
  <PresentationFormat>Widescreen</PresentationFormat>
  <Paragraphs>61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Waqas Ahmad</dc:creator>
  <cp:lastModifiedBy>Michal Zavacky</cp:lastModifiedBy>
  <cp:revision>26</cp:revision>
  <dcterms:created xsi:type="dcterms:W3CDTF">2020-10-03T09:53:24Z</dcterms:created>
  <dcterms:modified xsi:type="dcterms:W3CDTF">2020-10-03T13:39:43Z</dcterms:modified>
</cp:coreProperties>
</file>