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60" r:id="rId3"/>
    <p:sldId id="261" r:id="rId4"/>
    <p:sldId id="263" r:id="rId5"/>
    <p:sldId id="267" r:id="rId6"/>
    <p:sldId id="273" r:id="rId7"/>
    <p:sldId id="290" r:id="rId8"/>
    <p:sldId id="281" r:id="rId9"/>
    <p:sldId id="283" r:id="rId10"/>
    <p:sldId id="292" r:id="rId11"/>
    <p:sldId id="266" r:id="rId12"/>
    <p:sldId id="291"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 P" initials="TP" lastIdx="1" clrIdx="0">
    <p:extLst>
      <p:ext uri="{19B8F6BF-5375-455C-9EA6-DF929625EA0E}">
        <p15:presenceInfo xmlns:p15="http://schemas.microsoft.com/office/powerpoint/2012/main" userId="d53a914b860ebea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39237"/>
    <a:srgbClr val="39A9DB"/>
    <a:srgbClr val="1C77C3"/>
    <a:srgbClr val="40BCD8"/>
    <a:srgbClr val="C830C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10" d="100"/>
          <a:sy n="110" d="100"/>
        </p:scale>
        <p:origin x="2184" y="108"/>
      </p:cViewPr>
      <p:guideLst/>
    </p:cSldViewPr>
  </p:slideViewPr>
  <p:notesTextViewPr>
    <p:cViewPr>
      <p:scale>
        <a:sx n="1" d="1"/>
        <a:sy n="1" d="1"/>
      </p:scale>
      <p:origin x="0" y="0"/>
    </p:cViewPr>
  </p:notesTextViewPr>
  <p:sorterViewPr>
    <p:cViewPr>
      <p:scale>
        <a:sx n="66" d="100"/>
        <a:sy n="66" d="100"/>
      </p:scale>
      <p:origin x="0" y="-13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9_Title Only">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748762B0-DBC6-412F-B951-7B6F20713A96}"/>
              </a:ext>
            </a:extLst>
          </p:cNvPr>
          <p:cNvSpPr>
            <a:spLocks noGrp="1"/>
          </p:cNvSpPr>
          <p:nvPr>
            <p:ph type="pic" sz="quarter" idx="12"/>
          </p:nvPr>
        </p:nvSpPr>
        <p:spPr>
          <a:xfrm>
            <a:off x="603871" y="3274009"/>
            <a:ext cx="1626252" cy="2167558"/>
          </a:xfrm>
          <a:custGeom>
            <a:avLst/>
            <a:gdLst>
              <a:gd name="connsiteX0" fmla="*/ 0 w 1626252"/>
              <a:gd name="connsiteY0" fmla="*/ 0 h 2167558"/>
              <a:gd name="connsiteX1" fmla="*/ 1626252 w 1626252"/>
              <a:gd name="connsiteY1" fmla="*/ 0 h 2167558"/>
              <a:gd name="connsiteX2" fmla="*/ 1626252 w 1626252"/>
              <a:gd name="connsiteY2" fmla="*/ 2167558 h 2167558"/>
              <a:gd name="connsiteX3" fmla="*/ 0 w 1626252"/>
              <a:gd name="connsiteY3" fmla="*/ 2167558 h 2167558"/>
            </a:gdLst>
            <a:ahLst/>
            <a:cxnLst>
              <a:cxn ang="0">
                <a:pos x="connsiteX0" y="connsiteY0"/>
              </a:cxn>
              <a:cxn ang="0">
                <a:pos x="connsiteX1" y="connsiteY1"/>
              </a:cxn>
              <a:cxn ang="0">
                <a:pos x="connsiteX2" y="connsiteY2"/>
              </a:cxn>
              <a:cxn ang="0">
                <a:pos x="connsiteX3" y="connsiteY3"/>
              </a:cxn>
            </a:cxnLst>
            <a:rect l="l" t="t" r="r" b="b"/>
            <a:pathLst>
              <a:path w="1626252" h="2167558">
                <a:moveTo>
                  <a:pt x="0" y="0"/>
                </a:moveTo>
                <a:lnTo>
                  <a:pt x="1626252" y="0"/>
                </a:lnTo>
                <a:lnTo>
                  <a:pt x="1626252" y="2167558"/>
                </a:lnTo>
                <a:lnTo>
                  <a:pt x="0" y="2167558"/>
                </a:lnTo>
                <a:close/>
              </a:path>
            </a:pathLst>
          </a:custGeom>
          <a:pattFill prst="pct50">
            <a:fgClr>
              <a:schemeClr val="accent1"/>
            </a:fgClr>
            <a:bgClr>
              <a:schemeClr val="bg1"/>
            </a:bgClr>
          </a:pattFill>
        </p:spPr>
        <p:txBody>
          <a:bodyPr wrap="square">
            <a:noAutofit/>
          </a:bodyPr>
          <a:lstStyle/>
          <a:p>
            <a:endParaRPr lang="en-US"/>
          </a:p>
        </p:txBody>
      </p:sp>
      <p:sp>
        <p:nvSpPr>
          <p:cNvPr id="10" name="Picture Placeholder 9">
            <a:extLst>
              <a:ext uri="{FF2B5EF4-FFF2-40B4-BE49-F238E27FC236}">
                <a16:creationId xmlns:a16="http://schemas.microsoft.com/office/drawing/2014/main" id="{27FC423B-A302-4D60-9D60-0F5D949A9DB9}"/>
              </a:ext>
            </a:extLst>
          </p:cNvPr>
          <p:cNvSpPr>
            <a:spLocks noGrp="1"/>
          </p:cNvSpPr>
          <p:nvPr>
            <p:ph type="pic" sz="quarter" idx="11"/>
          </p:nvPr>
        </p:nvSpPr>
        <p:spPr>
          <a:xfrm>
            <a:off x="4116613" y="3440180"/>
            <a:ext cx="3001847" cy="1877307"/>
          </a:xfrm>
          <a:custGeom>
            <a:avLst/>
            <a:gdLst>
              <a:gd name="connsiteX0" fmla="*/ 0 w 3001847"/>
              <a:gd name="connsiteY0" fmla="*/ 0 h 1877307"/>
              <a:gd name="connsiteX1" fmla="*/ 3001847 w 3001847"/>
              <a:gd name="connsiteY1" fmla="*/ 0 h 1877307"/>
              <a:gd name="connsiteX2" fmla="*/ 3001847 w 3001847"/>
              <a:gd name="connsiteY2" fmla="*/ 1877307 h 1877307"/>
              <a:gd name="connsiteX3" fmla="*/ 0 w 3001847"/>
              <a:gd name="connsiteY3" fmla="*/ 1877307 h 1877307"/>
            </a:gdLst>
            <a:ahLst/>
            <a:cxnLst>
              <a:cxn ang="0">
                <a:pos x="connsiteX0" y="connsiteY0"/>
              </a:cxn>
              <a:cxn ang="0">
                <a:pos x="connsiteX1" y="connsiteY1"/>
              </a:cxn>
              <a:cxn ang="0">
                <a:pos x="connsiteX2" y="connsiteY2"/>
              </a:cxn>
              <a:cxn ang="0">
                <a:pos x="connsiteX3" y="connsiteY3"/>
              </a:cxn>
            </a:cxnLst>
            <a:rect l="l" t="t" r="r" b="b"/>
            <a:pathLst>
              <a:path w="3001847" h="1877307">
                <a:moveTo>
                  <a:pt x="0" y="0"/>
                </a:moveTo>
                <a:lnTo>
                  <a:pt x="3001847" y="0"/>
                </a:lnTo>
                <a:lnTo>
                  <a:pt x="3001847" y="1877307"/>
                </a:lnTo>
                <a:lnTo>
                  <a:pt x="0" y="1877307"/>
                </a:lnTo>
                <a:close/>
              </a:path>
            </a:pathLst>
          </a:custGeom>
          <a:pattFill prst="pct50">
            <a:fgClr>
              <a:schemeClr val="accent1"/>
            </a:fgClr>
            <a:bgClr>
              <a:schemeClr val="bg1"/>
            </a:bgClr>
          </a:pattFill>
        </p:spPr>
        <p:txBody>
          <a:bodyPr wrap="square">
            <a:noAutofit/>
          </a:bodyPr>
          <a:lstStyle/>
          <a:p>
            <a:endParaRPr lang="en-US"/>
          </a:p>
        </p:txBody>
      </p:sp>
      <p:sp>
        <p:nvSpPr>
          <p:cNvPr id="8" name="Picture Placeholder 7">
            <a:extLst>
              <a:ext uri="{FF2B5EF4-FFF2-40B4-BE49-F238E27FC236}">
                <a16:creationId xmlns:a16="http://schemas.microsoft.com/office/drawing/2014/main" id="{1E545A29-311F-46B9-86EC-D144CFF0EFE7}"/>
              </a:ext>
            </a:extLst>
          </p:cNvPr>
          <p:cNvSpPr>
            <a:spLocks noGrp="1"/>
          </p:cNvSpPr>
          <p:nvPr userDrawn="1">
            <p:ph type="pic" sz="quarter" idx="10"/>
          </p:nvPr>
        </p:nvSpPr>
        <p:spPr>
          <a:xfrm>
            <a:off x="1195794" y="1306664"/>
            <a:ext cx="4938712" cy="2814638"/>
          </a:xfrm>
          <a:custGeom>
            <a:avLst/>
            <a:gdLst>
              <a:gd name="connsiteX0" fmla="*/ 0 w 4938712"/>
              <a:gd name="connsiteY0" fmla="*/ 0 h 2814638"/>
              <a:gd name="connsiteX1" fmla="*/ 4938712 w 4938712"/>
              <a:gd name="connsiteY1" fmla="*/ 0 h 2814638"/>
              <a:gd name="connsiteX2" fmla="*/ 4938712 w 4938712"/>
              <a:gd name="connsiteY2" fmla="*/ 2814638 h 2814638"/>
              <a:gd name="connsiteX3" fmla="*/ 0 w 4938712"/>
              <a:gd name="connsiteY3" fmla="*/ 2814638 h 2814638"/>
            </a:gdLst>
            <a:ahLst/>
            <a:cxnLst>
              <a:cxn ang="0">
                <a:pos x="connsiteX0" y="connsiteY0"/>
              </a:cxn>
              <a:cxn ang="0">
                <a:pos x="connsiteX1" y="connsiteY1"/>
              </a:cxn>
              <a:cxn ang="0">
                <a:pos x="connsiteX2" y="connsiteY2"/>
              </a:cxn>
              <a:cxn ang="0">
                <a:pos x="connsiteX3" y="connsiteY3"/>
              </a:cxn>
            </a:cxnLst>
            <a:rect l="l" t="t" r="r" b="b"/>
            <a:pathLst>
              <a:path w="4938712" h="2814638">
                <a:moveTo>
                  <a:pt x="0" y="0"/>
                </a:moveTo>
                <a:lnTo>
                  <a:pt x="4938712" y="0"/>
                </a:lnTo>
                <a:lnTo>
                  <a:pt x="4938712" y="2814638"/>
                </a:lnTo>
                <a:lnTo>
                  <a:pt x="0" y="2814638"/>
                </a:lnTo>
                <a:close/>
              </a:path>
            </a:pathLst>
          </a:custGeom>
          <a:pattFill prst="pct5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1866862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49118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6305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1_Title Only">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C93AC81D-949E-4F21-B989-006AF14F6B38}"/>
              </a:ext>
            </a:extLst>
          </p:cNvPr>
          <p:cNvSpPr>
            <a:spLocks noGrp="1"/>
          </p:cNvSpPr>
          <p:nvPr>
            <p:ph type="pic" sz="quarter" idx="12"/>
          </p:nvPr>
        </p:nvSpPr>
        <p:spPr>
          <a:xfrm>
            <a:off x="8015092" y="2805777"/>
            <a:ext cx="3010462" cy="2597189"/>
          </a:xfrm>
          <a:custGeom>
            <a:avLst/>
            <a:gdLst>
              <a:gd name="connsiteX0" fmla="*/ 0 w 3010462"/>
              <a:gd name="connsiteY0" fmla="*/ 0 h 2597189"/>
              <a:gd name="connsiteX1" fmla="*/ 3010462 w 3010462"/>
              <a:gd name="connsiteY1" fmla="*/ 0 h 2597189"/>
              <a:gd name="connsiteX2" fmla="*/ 3010462 w 3010462"/>
              <a:gd name="connsiteY2" fmla="*/ 2597189 h 2597189"/>
              <a:gd name="connsiteX3" fmla="*/ 0 w 3010462"/>
              <a:gd name="connsiteY3" fmla="*/ 2597189 h 2597189"/>
            </a:gdLst>
            <a:ahLst/>
            <a:cxnLst>
              <a:cxn ang="0">
                <a:pos x="connsiteX0" y="connsiteY0"/>
              </a:cxn>
              <a:cxn ang="0">
                <a:pos x="connsiteX1" y="connsiteY1"/>
              </a:cxn>
              <a:cxn ang="0">
                <a:pos x="connsiteX2" y="connsiteY2"/>
              </a:cxn>
              <a:cxn ang="0">
                <a:pos x="connsiteX3" y="connsiteY3"/>
              </a:cxn>
            </a:cxnLst>
            <a:rect l="l" t="t" r="r" b="b"/>
            <a:pathLst>
              <a:path w="3010462" h="2597189">
                <a:moveTo>
                  <a:pt x="0" y="0"/>
                </a:moveTo>
                <a:lnTo>
                  <a:pt x="3010462" y="0"/>
                </a:lnTo>
                <a:lnTo>
                  <a:pt x="3010462" y="2597189"/>
                </a:lnTo>
                <a:lnTo>
                  <a:pt x="0" y="2597189"/>
                </a:lnTo>
                <a:close/>
              </a:path>
            </a:pathLst>
          </a:custGeom>
          <a:pattFill prst="pct50">
            <a:fgClr>
              <a:schemeClr val="accent1"/>
            </a:fgClr>
            <a:bgClr>
              <a:schemeClr val="bg1"/>
            </a:bgClr>
          </a:pattFill>
        </p:spPr>
        <p:txBody>
          <a:bodyPr wrap="square">
            <a:noAutofit/>
          </a:bodyPr>
          <a:lstStyle/>
          <a:p>
            <a:endParaRPr lang="en-US"/>
          </a:p>
        </p:txBody>
      </p:sp>
      <p:sp>
        <p:nvSpPr>
          <p:cNvPr id="10" name="Picture Placeholder 9">
            <a:extLst>
              <a:ext uri="{FF2B5EF4-FFF2-40B4-BE49-F238E27FC236}">
                <a16:creationId xmlns:a16="http://schemas.microsoft.com/office/drawing/2014/main" id="{8E666400-878C-489A-AEF3-7CD178DFD001}"/>
              </a:ext>
            </a:extLst>
          </p:cNvPr>
          <p:cNvSpPr>
            <a:spLocks noGrp="1"/>
          </p:cNvSpPr>
          <p:nvPr>
            <p:ph type="pic" sz="quarter" idx="11"/>
          </p:nvPr>
        </p:nvSpPr>
        <p:spPr>
          <a:xfrm>
            <a:off x="4590769" y="2805777"/>
            <a:ext cx="3010462" cy="2597189"/>
          </a:xfrm>
          <a:custGeom>
            <a:avLst/>
            <a:gdLst>
              <a:gd name="connsiteX0" fmla="*/ 0 w 3010462"/>
              <a:gd name="connsiteY0" fmla="*/ 0 h 2597189"/>
              <a:gd name="connsiteX1" fmla="*/ 3010462 w 3010462"/>
              <a:gd name="connsiteY1" fmla="*/ 0 h 2597189"/>
              <a:gd name="connsiteX2" fmla="*/ 3010462 w 3010462"/>
              <a:gd name="connsiteY2" fmla="*/ 2597189 h 2597189"/>
              <a:gd name="connsiteX3" fmla="*/ 0 w 3010462"/>
              <a:gd name="connsiteY3" fmla="*/ 2597189 h 2597189"/>
            </a:gdLst>
            <a:ahLst/>
            <a:cxnLst>
              <a:cxn ang="0">
                <a:pos x="connsiteX0" y="connsiteY0"/>
              </a:cxn>
              <a:cxn ang="0">
                <a:pos x="connsiteX1" y="connsiteY1"/>
              </a:cxn>
              <a:cxn ang="0">
                <a:pos x="connsiteX2" y="connsiteY2"/>
              </a:cxn>
              <a:cxn ang="0">
                <a:pos x="connsiteX3" y="connsiteY3"/>
              </a:cxn>
            </a:cxnLst>
            <a:rect l="l" t="t" r="r" b="b"/>
            <a:pathLst>
              <a:path w="3010462" h="2597189">
                <a:moveTo>
                  <a:pt x="0" y="0"/>
                </a:moveTo>
                <a:lnTo>
                  <a:pt x="3010462" y="0"/>
                </a:lnTo>
                <a:lnTo>
                  <a:pt x="3010462" y="2597189"/>
                </a:lnTo>
                <a:lnTo>
                  <a:pt x="0" y="2597189"/>
                </a:lnTo>
                <a:close/>
              </a:path>
            </a:pathLst>
          </a:custGeom>
          <a:pattFill prst="pct50">
            <a:fgClr>
              <a:schemeClr val="accent1"/>
            </a:fgClr>
            <a:bgClr>
              <a:schemeClr val="bg1"/>
            </a:bgClr>
          </a:pattFill>
        </p:spPr>
        <p:txBody>
          <a:bodyPr wrap="square">
            <a:noAutofit/>
          </a:bodyPr>
          <a:lstStyle/>
          <a:p>
            <a:endParaRPr lang="en-US"/>
          </a:p>
        </p:txBody>
      </p:sp>
      <p:sp>
        <p:nvSpPr>
          <p:cNvPr id="8" name="Picture Placeholder 7">
            <a:extLst>
              <a:ext uri="{FF2B5EF4-FFF2-40B4-BE49-F238E27FC236}">
                <a16:creationId xmlns:a16="http://schemas.microsoft.com/office/drawing/2014/main" id="{6E1C5251-7067-4D01-8C46-A1C26931CEA9}"/>
              </a:ext>
            </a:extLst>
          </p:cNvPr>
          <p:cNvSpPr>
            <a:spLocks noGrp="1"/>
          </p:cNvSpPr>
          <p:nvPr userDrawn="1">
            <p:ph type="pic" sz="quarter" idx="10"/>
          </p:nvPr>
        </p:nvSpPr>
        <p:spPr>
          <a:xfrm>
            <a:off x="1166446" y="2805777"/>
            <a:ext cx="3010462" cy="2597189"/>
          </a:xfrm>
          <a:custGeom>
            <a:avLst/>
            <a:gdLst>
              <a:gd name="connsiteX0" fmla="*/ 0 w 3010462"/>
              <a:gd name="connsiteY0" fmla="*/ 0 h 2597189"/>
              <a:gd name="connsiteX1" fmla="*/ 3010462 w 3010462"/>
              <a:gd name="connsiteY1" fmla="*/ 0 h 2597189"/>
              <a:gd name="connsiteX2" fmla="*/ 3010462 w 3010462"/>
              <a:gd name="connsiteY2" fmla="*/ 2597189 h 2597189"/>
              <a:gd name="connsiteX3" fmla="*/ 0 w 3010462"/>
              <a:gd name="connsiteY3" fmla="*/ 2597189 h 2597189"/>
            </a:gdLst>
            <a:ahLst/>
            <a:cxnLst>
              <a:cxn ang="0">
                <a:pos x="connsiteX0" y="connsiteY0"/>
              </a:cxn>
              <a:cxn ang="0">
                <a:pos x="connsiteX1" y="connsiteY1"/>
              </a:cxn>
              <a:cxn ang="0">
                <a:pos x="connsiteX2" y="connsiteY2"/>
              </a:cxn>
              <a:cxn ang="0">
                <a:pos x="connsiteX3" y="connsiteY3"/>
              </a:cxn>
            </a:cxnLst>
            <a:rect l="l" t="t" r="r" b="b"/>
            <a:pathLst>
              <a:path w="3010462" h="2597189">
                <a:moveTo>
                  <a:pt x="0" y="0"/>
                </a:moveTo>
                <a:lnTo>
                  <a:pt x="3010462" y="0"/>
                </a:lnTo>
                <a:lnTo>
                  <a:pt x="3010462" y="2597189"/>
                </a:lnTo>
                <a:lnTo>
                  <a:pt x="0" y="2597189"/>
                </a:lnTo>
                <a:close/>
              </a:path>
            </a:pathLst>
          </a:custGeom>
          <a:pattFill prst="pct5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2370646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90F838B-47B4-4407-854C-56AE7CCDB1B7}"/>
              </a:ext>
            </a:extLst>
          </p:cNvPr>
          <p:cNvSpPr>
            <a:spLocks noGrp="1"/>
          </p:cNvSpPr>
          <p:nvPr>
            <p:ph type="pic" sz="quarter" idx="10"/>
          </p:nvPr>
        </p:nvSpPr>
        <p:spPr>
          <a:xfrm>
            <a:off x="4447177" y="526723"/>
            <a:ext cx="5675978" cy="4040276"/>
          </a:xfrm>
          <a:custGeom>
            <a:avLst/>
            <a:gdLst>
              <a:gd name="connsiteX0" fmla="*/ 0 w 5675978"/>
              <a:gd name="connsiteY0" fmla="*/ 0 h 4040276"/>
              <a:gd name="connsiteX1" fmla="*/ 5675978 w 5675978"/>
              <a:gd name="connsiteY1" fmla="*/ 0 h 4040276"/>
              <a:gd name="connsiteX2" fmla="*/ 5675978 w 5675978"/>
              <a:gd name="connsiteY2" fmla="*/ 4040276 h 4040276"/>
              <a:gd name="connsiteX3" fmla="*/ 0 w 5675978"/>
              <a:gd name="connsiteY3" fmla="*/ 4040276 h 4040276"/>
            </a:gdLst>
            <a:ahLst/>
            <a:cxnLst>
              <a:cxn ang="0">
                <a:pos x="connsiteX0" y="connsiteY0"/>
              </a:cxn>
              <a:cxn ang="0">
                <a:pos x="connsiteX1" y="connsiteY1"/>
              </a:cxn>
              <a:cxn ang="0">
                <a:pos x="connsiteX2" y="connsiteY2"/>
              </a:cxn>
              <a:cxn ang="0">
                <a:pos x="connsiteX3" y="connsiteY3"/>
              </a:cxn>
            </a:cxnLst>
            <a:rect l="l" t="t" r="r" b="b"/>
            <a:pathLst>
              <a:path w="5675978" h="4040276">
                <a:moveTo>
                  <a:pt x="0" y="0"/>
                </a:moveTo>
                <a:lnTo>
                  <a:pt x="5675978" y="0"/>
                </a:lnTo>
                <a:lnTo>
                  <a:pt x="5675978" y="4040276"/>
                </a:lnTo>
                <a:lnTo>
                  <a:pt x="0" y="4040276"/>
                </a:lnTo>
                <a:close/>
              </a:path>
            </a:pathLst>
          </a:custGeom>
          <a:pattFill prst="pct5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257882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C905E12-290E-4A72-B1EA-7866CFA7D0A5}"/>
              </a:ext>
            </a:extLst>
          </p:cNvPr>
          <p:cNvSpPr>
            <a:spLocks noGrp="1"/>
          </p:cNvSpPr>
          <p:nvPr>
            <p:ph type="pic" sz="quarter" idx="10"/>
          </p:nvPr>
        </p:nvSpPr>
        <p:spPr>
          <a:xfrm>
            <a:off x="793373" y="541335"/>
            <a:ext cx="3952798" cy="5876838"/>
          </a:xfrm>
          <a:custGeom>
            <a:avLst/>
            <a:gdLst>
              <a:gd name="connsiteX0" fmla="*/ 0 w 3952798"/>
              <a:gd name="connsiteY0" fmla="*/ 0 h 5876838"/>
              <a:gd name="connsiteX1" fmla="*/ 3952798 w 3952798"/>
              <a:gd name="connsiteY1" fmla="*/ 0 h 5876838"/>
              <a:gd name="connsiteX2" fmla="*/ 3952798 w 3952798"/>
              <a:gd name="connsiteY2" fmla="*/ 5876838 h 5876838"/>
              <a:gd name="connsiteX3" fmla="*/ 0 w 3952798"/>
              <a:gd name="connsiteY3" fmla="*/ 5876838 h 5876838"/>
            </a:gdLst>
            <a:ahLst/>
            <a:cxnLst>
              <a:cxn ang="0">
                <a:pos x="connsiteX0" y="connsiteY0"/>
              </a:cxn>
              <a:cxn ang="0">
                <a:pos x="connsiteX1" y="connsiteY1"/>
              </a:cxn>
              <a:cxn ang="0">
                <a:pos x="connsiteX2" y="connsiteY2"/>
              </a:cxn>
              <a:cxn ang="0">
                <a:pos x="connsiteX3" y="connsiteY3"/>
              </a:cxn>
            </a:cxnLst>
            <a:rect l="l" t="t" r="r" b="b"/>
            <a:pathLst>
              <a:path w="3952798" h="5876838">
                <a:moveTo>
                  <a:pt x="0" y="0"/>
                </a:moveTo>
                <a:lnTo>
                  <a:pt x="3952798" y="0"/>
                </a:lnTo>
                <a:lnTo>
                  <a:pt x="3952798" y="5876838"/>
                </a:lnTo>
                <a:lnTo>
                  <a:pt x="0" y="5876838"/>
                </a:lnTo>
                <a:close/>
              </a:path>
            </a:pathLst>
          </a:custGeom>
          <a:pattFill prst="pct5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184333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70A2A71-CE40-451F-B8A2-41E14C4D6098}"/>
              </a:ext>
            </a:extLst>
          </p:cNvPr>
          <p:cNvSpPr>
            <a:spLocks noGrp="1"/>
          </p:cNvSpPr>
          <p:nvPr>
            <p:ph type="pic" sz="quarter" idx="10"/>
          </p:nvPr>
        </p:nvSpPr>
        <p:spPr>
          <a:xfrm>
            <a:off x="1637658" y="1"/>
            <a:ext cx="7724056" cy="3178629"/>
          </a:xfrm>
          <a:custGeom>
            <a:avLst/>
            <a:gdLst>
              <a:gd name="connsiteX0" fmla="*/ 0 w 7724056"/>
              <a:gd name="connsiteY0" fmla="*/ 0 h 3178629"/>
              <a:gd name="connsiteX1" fmla="*/ 7724056 w 7724056"/>
              <a:gd name="connsiteY1" fmla="*/ 0 h 3178629"/>
              <a:gd name="connsiteX2" fmla="*/ 7724056 w 7724056"/>
              <a:gd name="connsiteY2" fmla="*/ 3178629 h 3178629"/>
              <a:gd name="connsiteX3" fmla="*/ 0 w 7724056"/>
              <a:gd name="connsiteY3" fmla="*/ 3178629 h 3178629"/>
            </a:gdLst>
            <a:ahLst/>
            <a:cxnLst>
              <a:cxn ang="0">
                <a:pos x="connsiteX0" y="connsiteY0"/>
              </a:cxn>
              <a:cxn ang="0">
                <a:pos x="connsiteX1" y="connsiteY1"/>
              </a:cxn>
              <a:cxn ang="0">
                <a:pos x="connsiteX2" y="connsiteY2"/>
              </a:cxn>
              <a:cxn ang="0">
                <a:pos x="connsiteX3" y="connsiteY3"/>
              </a:cxn>
            </a:cxnLst>
            <a:rect l="l" t="t" r="r" b="b"/>
            <a:pathLst>
              <a:path w="7724056" h="3178629">
                <a:moveTo>
                  <a:pt x="0" y="0"/>
                </a:moveTo>
                <a:lnTo>
                  <a:pt x="7724056" y="0"/>
                </a:lnTo>
                <a:lnTo>
                  <a:pt x="7724056" y="3178629"/>
                </a:lnTo>
                <a:lnTo>
                  <a:pt x="0" y="3178629"/>
                </a:lnTo>
                <a:close/>
              </a:path>
            </a:pathLst>
          </a:custGeom>
          <a:pattFill prst="pct5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2912351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0A90E0F-F619-499F-BDF9-AAFED6AE606B}"/>
              </a:ext>
            </a:extLst>
          </p:cNvPr>
          <p:cNvSpPr>
            <a:spLocks noGrp="1"/>
          </p:cNvSpPr>
          <p:nvPr>
            <p:ph type="pic" sz="quarter" idx="10"/>
          </p:nvPr>
        </p:nvSpPr>
        <p:spPr>
          <a:xfrm>
            <a:off x="7622456" y="0"/>
            <a:ext cx="3952798" cy="6362282"/>
          </a:xfrm>
          <a:custGeom>
            <a:avLst/>
            <a:gdLst>
              <a:gd name="connsiteX0" fmla="*/ 0 w 3952798"/>
              <a:gd name="connsiteY0" fmla="*/ 0 h 6362282"/>
              <a:gd name="connsiteX1" fmla="*/ 3952798 w 3952798"/>
              <a:gd name="connsiteY1" fmla="*/ 0 h 6362282"/>
              <a:gd name="connsiteX2" fmla="*/ 3952798 w 3952798"/>
              <a:gd name="connsiteY2" fmla="*/ 6362282 h 6362282"/>
              <a:gd name="connsiteX3" fmla="*/ 0 w 3952798"/>
              <a:gd name="connsiteY3" fmla="*/ 6362282 h 6362282"/>
            </a:gdLst>
            <a:ahLst/>
            <a:cxnLst>
              <a:cxn ang="0">
                <a:pos x="connsiteX0" y="connsiteY0"/>
              </a:cxn>
              <a:cxn ang="0">
                <a:pos x="connsiteX1" y="connsiteY1"/>
              </a:cxn>
              <a:cxn ang="0">
                <a:pos x="connsiteX2" y="connsiteY2"/>
              </a:cxn>
              <a:cxn ang="0">
                <a:pos x="connsiteX3" y="connsiteY3"/>
              </a:cxn>
            </a:cxnLst>
            <a:rect l="l" t="t" r="r" b="b"/>
            <a:pathLst>
              <a:path w="3952798" h="6362282">
                <a:moveTo>
                  <a:pt x="0" y="0"/>
                </a:moveTo>
                <a:lnTo>
                  <a:pt x="3952798" y="0"/>
                </a:lnTo>
                <a:lnTo>
                  <a:pt x="3952798" y="6362282"/>
                </a:lnTo>
                <a:lnTo>
                  <a:pt x="0" y="6362282"/>
                </a:lnTo>
                <a:close/>
              </a:path>
            </a:pathLst>
          </a:custGeom>
          <a:pattFill prst="pct5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2313887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9FFA59F-927A-4DA5-8B75-D046C6898CD3}"/>
              </a:ext>
            </a:extLst>
          </p:cNvPr>
          <p:cNvSpPr>
            <a:spLocks noGrp="1"/>
          </p:cNvSpPr>
          <p:nvPr>
            <p:ph type="pic" sz="quarter" idx="10"/>
          </p:nvPr>
        </p:nvSpPr>
        <p:spPr>
          <a:xfrm>
            <a:off x="1950597" y="347587"/>
            <a:ext cx="3770514" cy="5490488"/>
          </a:xfrm>
          <a:custGeom>
            <a:avLst/>
            <a:gdLst>
              <a:gd name="connsiteX0" fmla="*/ 0 w 3770514"/>
              <a:gd name="connsiteY0" fmla="*/ 0 h 5490488"/>
              <a:gd name="connsiteX1" fmla="*/ 3770514 w 3770514"/>
              <a:gd name="connsiteY1" fmla="*/ 0 h 5490488"/>
              <a:gd name="connsiteX2" fmla="*/ 3770514 w 3770514"/>
              <a:gd name="connsiteY2" fmla="*/ 5490488 h 5490488"/>
              <a:gd name="connsiteX3" fmla="*/ 0 w 3770514"/>
              <a:gd name="connsiteY3" fmla="*/ 5490488 h 5490488"/>
            </a:gdLst>
            <a:ahLst/>
            <a:cxnLst>
              <a:cxn ang="0">
                <a:pos x="connsiteX0" y="connsiteY0"/>
              </a:cxn>
              <a:cxn ang="0">
                <a:pos x="connsiteX1" y="connsiteY1"/>
              </a:cxn>
              <a:cxn ang="0">
                <a:pos x="connsiteX2" y="connsiteY2"/>
              </a:cxn>
              <a:cxn ang="0">
                <a:pos x="connsiteX3" y="connsiteY3"/>
              </a:cxn>
            </a:cxnLst>
            <a:rect l="l" t="t" r="r" b="b"/>
            <a:pathLst>
              <a:path w="3770514" h="5490488">
                <a:moveTo>
                  <a:pt x="0" y="0"/>
                </a:moveTo>
                <a:lnTo>
                  <a:pt x="3770514" y="0"/>
                </a:lnTo>
                <a:lnTo>
                  <a:pt x="3770514" y="5490488"/>
                </a:lnTo>
                <a:lnTo>
                  <a:pt x="0" y="5490488"/>
                </a:lnTo>
                <a:close/>
              </a:path>
            </a:pathLst>
          </a:custGeom>
          <a:pattFill prst="pct5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1256407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240F715-34F8-4395-AB62-BD836258FA63}"/>
              </a:ext>
            </a:extLst>
          </p:cNvPr>
          <p:cNvSpPr>
            <a:spLocks noGrp="1"/>
          </p:cNvSpPr>
          <p:nvPr>
            <p:ph type="pic" sz="quarter" idx="10"/>
          </p:nvPr>
        </p:nvSpPr>
        <p:spPr>
          <a:xfrm>
            <a:off x="1" y="0"/>
            <a:ext cx="7005711" cy="3151164"/>
          </a:xfrm>
          <a:custGeom>
            <a:avLst/>
            <a:gdLst>
              <a:gd name="connsiteX0" fmla="*/ 0 w 7005711"/>
              <a:gd name="connsiteY0" fmla="*/ 0 h 3151164"/>
              <a:gd name="connsiteX1" fmla="*/ 7005711 w 7005711"/>
              <a:gd name="connsiteY1" fmla="*/ 0 h 3151164"/>
              <a:gd name="connsiteX2" fmla="*/ 7005711 w 7005711"/>
              <a:gd name="connsiteY2" fmla="*/ 3151164 h 3151164"/>
              <a:gd name="connsiteX3" fmla="*/ 0 w 7005711"/>
              <a:gd name="connsiteY3" fmla="*/ 3151164 h 3151164"/>
            </a:gdLst>
            <a:ahLst/>
            <a:cxnLst>
              <a:cxn ang="0">
                <a:pos x="connsiteX0" y="connsiteY0"/>
              </a:cxn>
              <a:cxn ang="0">
                <a:pos x="connsiteX1" y="connsiteY1"/>
              </a:cxn>
              <a:cxn ang="0">
                <a:pos x="connsiteX2" y="connsiteY2"/>
              </a:cxn>
              <a:cxn ang="0">
                <a:pos x="connsiteX3" y="connsiteY3"/>
              </a:cxn>
            </a:cxnLst>
            <a:rect l="l" t="t" r="r" b="b"/>
            <a:pathLst>
              <a:path w="7005711" h="3151164">
                <a:moveTo>
                  <a:pt x="0" y="0"/>
                </a:moveTo>
                <a:lnTo>
                  <a:pt x="7005711" y="0"/>
                </a:lnTo>
                <a:lnTo>
                  <a:pt x="7005711" y="3151164"/>
                </a:lnTo>
                <a:lnTo>
                  <a:pt x="0" y="3151164"/>
                </a:lnTo>
                <a:close/>
              </a:path>
            </a:pathLst>
          </a:custGeom>
          <a:pattFill prst="pct5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2235955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4456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28182"/>
      </p:ext>
    </p:extLst>
  </p:cSld>
  <p:clrMap bg1="lt1" tx1="dk1" bg2="lt2" tx2="dk2" accent1="accent1" accent2="accent2" accent3="accent3" accent4="accent4" accent5="accent5" accent6="accent6" hlink="hlink" folHlink="folHlink"/>
  <p:sldLayoutIdLst>
    <p:sldLayoutId id="2147483671" r:id="rId1"/>
    <p:sldLayoutId id="2147483663" r:id="rId2"/>
    <p:sldLayoutId id="2147483659" r:id="rId3"/>
    <p:sldLayoutId id="2147483658" r:id="rId4"/>
    <p:sldLayoutId id="2147483655" r:id="rId5"/>
    <p:sldLayoutId id="2147483654" r:id="rId6"/>
    <p:sldLayoutId id="2147483653" r:id="rId7"/>
    <p:sldLayoutId id="2147483652" r:id="rId8"/>
    <p:sldLayoutId id="2147483649" r:id="rId9"/>
    <p:sldLayoutId id="2147483651"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0.xml"/><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04CFC0-CEFA-4B37-92D2-2C876013E6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252"/>
            <a:ext cx="12192000" cy="6871252"/>
          </a:xfrm>
          <a:prstGeom prst="rect">
            <a:avLst/>
          </a:prstGeom>
        </p:spPr>
      </p:pic>
      <p:sp>
        <p:nvSpPr>
          <p:cNvPr id="5" name="TextBox 4">
            <a:extLst>
              <a:ext uri="{FF2B5EF4-FFF2-40B4-BE49-F238E27FC236}">
                <a16:creationId xmlns:a16="http://schemas.microsoft.com/office/drawing/2014/main" id="{2F0FC2C5-2FAE-48F9-80F5-2C93F09F0DF5}"/>
              </a:ext>
            </a:extLst>
          </p:cNvPr>
          <p:cNvSpPr txBox="1"/>
          <p:nvPr/>
        </p:nvSpPr>
        <p:spPr>
          <a:xfrm>
            <a:off x="278674" y="5015553"/>
            <a:ext cx="11634652" cy="1569660"/>
          </a:xfrm>
          <a:prstGeom prst="rect">
            <a:avLst/>
          </a:prstGeom>
          <a:noFill/>
        </p:spPr>
        <p:txBody>
          <a:bodyPr wrap="square" rtlCol="0">
            <a:spAutoFit/>
          </a:bodyPr>
          <a:lstStyle/>
          <a:p>
            <a:r>
              <a:rPr lang="en-US" sz="9600" b="1" dirty="0">
                <a:solidFill>
                  <a:srgbClr val="39A9DB"/>
                </a:solidFill>
                <a:latin typeface="+mj-lt"/>
              </a:rPr>
              <a:t>CARDIO</a:t>
            </a:r>
            <a:r>
              <a:rPr lang="en-US" sz="9600" b="1" dirty="0">
                <a:solidFill>
                  <a:srgbClr val="F39237"/>
                </a:solidFill>
                <a:latin typeface="+mj-lt"/>
              </a:rPr>
              <a:t>LOGY</a:t>
            </a:r>
          </a:p>
        </p:txBody>
      </p:sp>
    </p:spTree>
    <p:extLst>
      <p:ext uri="{BB962C8B-B14F-4D97-AF65-F5344CB8AC3E}">
        <p14:creationId xmlns:p14="http://schemas.microsoft.com/office/powerpoint/2010/main" val="710666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0AAE311-C342-4504-9090-BB09C05E18DD}"/>
              </a:ext>
            </a:extLst>
          </p:cNvPr>
          <p:cNvSpPr/>
          <p:nvPr/>
        </p:nvSpPr>
        <p:spPr>
          <a:xfrm>
            <a:off x="-10261" y="4099926"/>
            <a:ext cx="7128720" cy="2808201"/>
          </a:xfrm>
          <a:prstGeom prst="rect">
            <a:avLst/>
          </a:prstGeom>
          <a:solidFill>
            <a:srgbClr val="40B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3FB989B-FD59-4EFF-8B89-DEEE4EC9FC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823" y="1139972"/>
            <a:ext cx="5328366" cy="4505334"/>
          </a:xfrm>
          <a:prstGeom prst="rect">
            <a:avLst/>
          </a:prstGeom>
        </p:spPr>
      </p:pic>
      <p:pic>
        <p:nvPicPr>
          <p:cNvPr id="5" name="Picture Placeholder 4" descr="A picture containing water, person, table, curtain&#10;&#10;Description automatically generated">
            <a:extLst>
              <a:ext uri="{FF2B5EF4-FFF2-40B4-BE49-F238E27FC236}">
                <a16:creationId xmlns:a16="http://schemas.microsoft.com/office/drawing/2014/main" id="{BC68084F-260C-4E2F-AB8E-F105CC3993B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379" r="379"/>
          <a:stretch>
            <a:fillRect/>
          </a:stretch>
        </p:blipFill>
        <p:spPr>
          <a:pattFill prst="pct5"/>
        </p:spPr>
      </p:pic>
      <p:pic>
        <p:nvPicPr>
          <p:cNvPr id="8" name="Picture Placeholder 7" descr="A picture containing water, person, table, curtain&#10;&#10;Description automatically generated">
            <a:extLst>
              <a:ext uri="{FF2B5EF4-FFF2-40B4-BE49-F238E27FC236}">
                <a16:creationId xmlns:a16="http://schemas.microsoft.com/office/drawing/2014/main" id="{0C6D2D7D-A64A-4B1E-A6C3-1D482F7E8CFB}"/>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17180" t="10084" r="17072" b="17192"/>
          <a:stretch/>
        </p:blipFill>
        <p:spPr>
          <a:xfrm>
            <a:off x="4116613" y="3440180"/>
            <a:ext cx="3001847" cy="1877307"/>
          </a:xfrm>
          <a:pattFill prst="pct5"/>
        </p:spPr>
      </p:pic>
      <p:pic>
        <p:nvPicPr>
          <p:cNvPr id="9" name="Picture 8">
            <a:extLst>
              <a:ext uri="{FF2B5EF4-FFF2-40B4-BE49-F238E27FC236}">
                <a16:creationId xmlns:a16="http://schemas.microsoft.com/office/drawing/2014/main" id="{0925FA34-7B8F-44C2-A2B3-9BE8B0649C1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3468914" y="3206950"/>
            <a:ext cx="4296226" cy="2438356"/>
          </a:xfrm>
          <a:custGeom>
            <a:avLst/>
            <a:gdLst>
              <a:gd name="connsiteX0" fmla="*/ 1540669 w 10058400"/>
              <a:gd name="connsiteY0" fmla="*/ 561217 h 5708723"/>
              <a:gd name="connsiteX1" fmla="*/ 1540669 w 10058400"/>
              <a:gd name="connsiteY1" fmla="*/ 4926049 h 5708723"/>
              <a:gd name="connsiteX2" fmla="*/ 8520112 w 10058400"/>
              <a:gd name="connsiteY2" fmla="*/ 4926049 h 5708723"/>
              <a:gd name="connsiteX3" fmla="*/ 8520112 w 10058400"/>
              <a:gd name="connsiteY3" fmla="*/ 561217 h 5708723"/>
              <a:gd name="connsiteX4" fmla="*/ 0 w 10058400"/>
              <a:gd name="connsiteY4" fmla="*/ 0 h 5708723"/>
              <a:gd name="connsiteX5" fmla="*/ 10058400 w 10058400"/>
              <a:gd name="connsiteY5" fmla="*/ 0 h 5708723"/>
              <a:gd name="connsiteX6" fmla="*/ 10058400 w 10058400"/>
              <a:gd name="connsiteY6" fmla="*/ 5708723 h 5708723"/>
              <a:gd name="connsiteX7" fmla="*/ 0 w 10058400"/>
              <a:gd name="connsiteY7" fmla="*/ 5708723 h 5708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58400" h="5708723">
                <a:moveTo>
                  <a:pt x="1540669" y="561217"/>
                </a:moveTo>
                <a:lnTo>
                  <a:pt x="1540669" y="4926049"/>
                </a:lnTo>
                <a:lnTo>
                  <a:pt x="8520112" y="4926049"/>
                </a:lnTo>
                <a:lnTo>
                  <a:pt x="8520112" y="561217"/>
                </a:lnTo>
                <a:close/>
                <a:moveTo>
                  <a:pt x="0" y="0"/>
                </a:moveTo>
                <a:lnTo>
                  <a:pt x="10058400" y="0"/>
                </a:lnTo>
                <a:lnTo>
                  <a:pt x="10058400" y="5708723"/>
                </a:lnTo>
                <a:lnTo>
                  <a:pt x="0" y="5708723"/>
                </a:lnTo>
                <a:close/>
              </a:path>
            </a:pathLst>
          </a:custGeom>
        </p:spPr>
      </p:pic>
      <p:sp>
        <p:nvSpPr>
          <p:cNvPr id="21" name="Rectangle 20">
            <a:extLst>
              <a:ext uri="{FF2B5EF4-FFF2-40B4-BE49-F238E27FC236}">
                <a16:creationId xmlns:a16="http://schemas.microsoft.com/office/drawing/2014/main" id="{AB726F0F-8BA7-4B72-B367-6FA884089ED6}"/>
              </a:ext>
            </a:extLst>
          </p:cNvPr>
          <p:cNvSpPr/>
          <p:nvPr/>
        </p:nvSpPr>
        <p:spPr>
          <a:xfrm>
            <a:off x="10533752" y="0"/>
            <a:ext cx="1658248" cy="268189"/>
          </a:xfrm>
          <a:prstGeom prst="rect">
            <a:avLst/>
          </a:prstGeom>
          <a:solidFill>
            <a:srgbClr val="F39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46DB7B3-0736-4D47-AF2F-76BA9323AEA7}"/>
              </a:ext>
            </a:extLst>
          </p:cNvPr>
          <p:cNvSpPr/>
          <p:nvPr/>
        </p:nvSpPr>
        <p:spPr>
          <a:xfrm>
            <a:off x="11056586" y="6589811"/>
            <a:ext cx="1135414" cy="268189"/>
          </a:xfrm>
          <a:prstGeom prst="rect">
            <a:avLst/>
          </a:prstGeom>
          <a:solidFill>
            <a:srgbClr val="F39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E15C69F-A2FC-4285-A84F-05EEEC711B38}"/>
              </a:ext>
            </a:extLst>
          </p:cNvPr>
          <p:cNvSpPr txBox="1"/>
          <p:nvPr/>
        </p:nvSpPr>
        <p:spPr>
          <a:xfrm>
            <a:off x="6134506" y="2248719"/>
            <a:ext cx="4282463" cy="830997"/>
          </a:xfrm>
          <a:prstGeom prst="rect">
            <a:avLst/>
          </a:prstGeom>
          <a:noFill/>
        </p:spPr>
        <p:txBody>
          <a:bodyPr wrap="square" rtlCol="0">
            <a:spAutoFit/>
          </a:bodyPr>
          <a:lstStyle/>
          <a:p>
            <a:pPr algn="r"/>
            <a:r>
              <a:rPr lang="en-US" sz="4800" b="1" dirty="0">
                <a:solidFill>
                  <a:srgbClr val="39A9DB"/>
                </a:solidFill>
                <a:latin typeface="+mj-lt"/>
              </a:rPr>
              <a:t>HEADING</a:t>
            </a:r>
          </a:p>
        </p:txBody>
      </p:sp>
      <p:sp>
        <p:nvSpPr>
          <p:cNvPr id="25" name="TextBox 24">
            <a:extLst>
              <a:ext uri="{FF2B5EF4-FFF2-40B4-BE49-F238E27FC236}">
                <a16:creationId xmlns:a16="http://schemas.microsoft.com/office/drawing/2014/main" id="{DF5247BD-CFE0-4644-9A59-74FF0715589C}"/>
              </a:ext>
            </a:extLst>
          </p:cNvPr>
          <p:cNvSpPr txBox="1"/>
          <p:nvPr/>
        </p:nvSpPr>
        <p:spPr>
          <a:xfrm>
            <a:off x="7897918" y="3778285"/>
            <a:ext cx="3567545" cy="2002151"/>
          </a:xfrm>
          <a:prstGeom prst="rect">
            <a:avLst/>
          </a:prstGeom>
          <a:noFill/>
        </p:spPr>
        <p:txBody>
          <a:bodyPr wrap="square" rtlCol="0">
            <a:spAutoFit/>
          </a:bodyPr>
          <a:lstStyle/>
          <a:p>
            <a:pPr>
              <a:lnSpc>
                <a:spcPct val="150000"/>
              </a:lnSpc>
            </a:pPr>
            <a:r>
              <a:rPr lang="en-US" sz="1200" dirty="0">
                <a:solidFill>
                  <a:schemeClr val="bg1">
                    <a:lumMod val="50000"/>
                  </a:schemeClr>
                </a:solidFill>
              </a:rPr>
              <a:t>Lorem Ipsum is simply dummy text of the printing and typesetting industry. Lorem Ipsum has been the industry's standard dummy text ever since the 1500s, Lorem Ipsum is simply dummy text of the printing and typesetting industry. Lorem Ipsum has been the industry's standard dummy text ever since the 1500s, </a:t>
            </a:r>
            <a:endParaRPr lang="en-US" sz="1200" dirty="0">
              <a:solidFill>
                <a:schemeClr val="bg1">
                  <a:lumMod val="50000"/>
                </a:schemeClr>
              </a:solidFill>
              <a:ea typeface="PT Sans" panose="020B0503020203020204" pitchFamily="34" charset="0"/>
              <a:cs typeface="Lato" panose="020F0502020204030203" pitchFamily="34" charset="0"/>
            </a:endParaRPr>
          </a:p>
          <a:p>
            <a:pPr>
              <a:lnSpc>
                <a:spcPct val="150000"/>
              </a:lnSpc>
            </a:pPr>
            <a:r>
              <a:rPr lang="en-US" sz="1200" dirty="0">
                <a:solidFill>
                  <a:schemeClr val="bg1">
                    <a:lumMod val="50000"/>
                  </a:schemeClr>
                </a:solidFill>
              </a:rPr>
              <a:t> </a:t>
            </a:r>
            <a:endParaRPr lang="en-US" sz="1200" dirty="0">
              <a:solidFill>
                <a:schemeClr val="bg1">
                  <a:lumMod val="50000"/>
                </a:schemeClr>
              </a:solidFill>
              <a:ea typeface="PT Sans" panose="020B0503020203020204" pitchFamily="34" charset="0"/>
              <a:cs typeface="Lato" panose="020F0502020204030203" pitchFamily="34" charset="0"/>
            </a:endParaRPr>
          </a:p>
        </p:txBody>
      </p:sp>
      <p:pic>
        <p:nvPicPr>
          <p:cNvPr id="12" name="Picture 11">
            <a:extLst>
              <a:ext uri="{FF2B5EF4-FFF2-40B4-BE49-F238E27FC236}">
                <a16:creationId xmlns:a16="http://schemas.microsoft.com/office/drawing/2014/main" id="{8D0E134A-C492-4CF2-85F5-6A489E4BEF13}"/>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506934" y="3010759"/>
            <a:ext cx="1825420" cy="2707266"/>
          </a:xfrm>
          <a:prstGeom prst="rect">
            <a:avLst/>
          </a:prstGeom>
        </p:spPr>
      </p:pic>
      <p:pic>
        <p:nvPicPr>
          <p:cNvPr id="3" name="Picture Placeholder 2" descr="A picture containing water, person, table, curtain&#10;&#10;Description automatically generated">
            <a:extLst>
              <a:ext uri="{FF2B5EF4-FFF2-40B4-BE49-F238E27FC236}">
                <a16:creationId xmlns:a16="http://schemas.microsoft.com/office/drawing/2014/main" id="{5FC28D6C-1B7D-41DD-BC17-05FF6061B624}"/>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29249" t="1260" r="33024" b="9847"/>
          <a:stretch/>
        </p:blipFill>
        <p:spPr>
          <a:xfrm>
            <a:off x="603871" y="3274009"/>
            <a:ext cx="1626252" cy="2167558"/>
          </a:xfrm>
          <a:pattFill prst="pct5"/>
        </p:spPr>
      </p:pic>
    </p:spTree>
    <p:extLst>
      <p:ext uri="{BB962C8B-B14F-4D97-AF65-F5344CB8AC3E}">
        <p14:creationId xmlns:p14="http://schemas.microsoft.com/office/powerpoint/2010/main" val="24730756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9AA2B82-AF61-46E6-B123-A58AEAB8DA43}"/>
              </a:ext>
            </a:extLst>
          </p:cNvPr>
          <p:cNvSpPr/>
          <p:nvPr/>
        </p:nvSpPr>
        <p:spPr>
          <a:xfrm>
            <a:off x="0" y="1"/>
            <a:ext cx="992819" cy="745588"/>
          </a:xfrm>
          <a:prstGeom prst="rect">
            <a:avLst/>
          </a:prstGeom>
          <a:solidFill>
            <a:srgbClr val="F39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5643C325-5923-4432-95F2-93AA3FD1E1A8}"/>
              </a:ext>
            </a:extLst>
          </p:cNvPr>
          <p:cNvSpPr/>
          <p:nvPr/>
        </p:nvSpPr>
        <p:spPr>
          <a:xfrm>
            <a:off x="0" y="5564778"/>
            <a:ext cx="5646057" cy="1371600"/>
          </a:xfrm>
          <a:prstGeom prst="rect">
            <a:avLst/>
          </a:prstGeom>
          <a:solidFill>
            <a:srgbClr val="39A9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A person wearing a dress&#10;&#10;Description automatically generated">
            <a:extLst>
              <a:ext uri="{FF2B5EF4-FFF2-40B4-BE49-F238E27FC236}">
                <a16:creationId xmlns:a16="http://schemas.microsoft.com/office/drawing/2014/main" id="{70052117-7FE1-4714-982C-DD19F6F1DFFF}"/>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a:stretch/>
        </p:blipFill>
        <p:spPr>
          <a:xfrm>
            <a:off x="793373" y="541335"/>
            <a:ext cx="3952798" cy="5876838"/>
          </a:xfrm>
          <a:pattFill prst="pct5"/>
        </p:spPr>
      </p:pic>
      <p:sp>
        <p:nvSpPr>
          <p:cNvPr id="8" name="TextBox 7">
            <a:extLst>
              <a:ext uri="{FF2B5EF4-FFF2-40B4-BE49-F238E27FC236}">
                <a16:creationId xmlns:a16="http://schemas.microsoft.com/office/drawing/2014/main" id="{444C6865-A777-4935-8B83-977192354205}"/>
              </a:ext>
            </a:extLst>
          </p:cNvPr>
          <p:cNvSpPr txBox="1"/>
          <p:nvPr/>
        </p:nvSpPr>
        <p:spPr>
          <a:xfrm flipH="1">
            <a:off x="5539544" y="4602628"/>
            <a:ext cx="2113961" cy="576183"/>
          </a:xfrm>
          <a:prstGeom prst="rect">
            <a:avLst/>
          </a:prstGeom>
          <a:noFill/>
        </p:spPr>
        <p:txBody>
          <a:bodyPr wrap="square" rtlCol="0">
            <a:spAutoFit/>
          </a:bodyPr>
          <a:lstStyle/>
          <a:p>
            <a:pPr algn="r">
              <a:lnSpc>
                <a:spcPct val="150000"/>
              </a:lnSpc>
            </a:pPr>
            <a:r>
              <a:rPr lang="en-US" sz="1100" dirty="0">
                <a:solidFill>
                  <a:schemeClr val="tx1">
                    <a:lumMod val="50000"/>
                    <a:lumOff val="50000"/>
                  </a:schemeClr>
                </a:solidFill>
              </a:rPr>
              <a:t>Lorem Ipsum is simply dummy text of the printing</a:t>
            </a:r>
            <a:endParaRPr lang="en-US" sz="1100" dirty="0">
              <a:solidFill>
                <a:schemeClr val="tx1">
                  <a:lumMod val="50000"/>
                  <a:lumOff val="50000"/>
                </a:schemeClr>
              </a:solidFill>
              <a:ea typeface="PT Sans" panose="020B0503020203020204" pitchFamily="34" charset="0"/>
              <a:cs typeface="Lato" panose="020F0502020204030203" pitchFamily="34" charset="0"/>
            </a:endParaRPr>
          </a:p>
        </p:txBody>
      </p:sp>
      <p:sp>
        <p:nvSpPr>
          <p:cNvPr id="9" name="TextBox 8">
            <a:extLst>
              <a:ext uri="{FF2B5EF4-FFF2-40B4-BE49-F238E27FC236}">
                <a16:creationId xmlns:a16="http://schemas.microsoft.com/office/drawing/2014/main" id="{46934AB4-B636-4FDE-8AEA-762C0C730072}"/>
              </a:ext>
            </a:extLst>
          </p:cNvPr>
          <p:cNvSpPr txBox="1"/>
          <p:nvPr/>
        </p:nvSpPr>
        <p:spPr>
          <a:xfrm flipH="1">
            <a:off x="8237451" y="4602628"/>
            <a:ext cx="2113961" cy="576183"/>
          </a:xfrm>
          <a:prstGeom prst="rect">
            <a:avLst/>
          </a:prstGeom>
          <a:noFill/>
        </p:spPr>
        <p:txBody>
          <a:bodyPr wrap="square" rtlCol="0">
            <a:spAutoFit/>
          </a:bodyPr>
          <a:lstStyle/>
          <a:p>
            <a:pPr algn="r">
              <a:lnSpc>
                <a:spcPct val="150000"/>
              </a:lnSpc>
            </a:pPr>
            <a:r>
              <a:rPr lang="en-US" sz="1100" dirty="0">
                <a:solidFill>
                  <a:schemeClr val="tx1">
                    <a:lumMod val="50000"/>
                    <a:lumOff val="50000"/>
                  </a:schemeClr>
                </a:solidFill>
              </a:rPr>
              <a:t>Lorem Ipsum is simply dummy text of the printing</a:t>
            </a:r>
            <a:endParaRPr lang="en-US" sz="1100" dirty="0">
              <a:solidFill>
                <a:schemeClr val="tx1">
                  <a:lumMod val="50000"/>
                  <a:lumOff val="50000"/>
                </a:schemeClr>
              </a:solidFill>
              <a:ea typeface="PT Sans" panose="020B0503020203020204" pitchFamily="34" charset="0"/>
              <a:cs typeface="Lato" panose="020F0502020204030203" pitchFamily="34" charset="0"/>
            </a:endParaRPr>
          </a:p>
        </p:txBody>
      </p:sp>
      <p:sp>
        <p:nvSpPr>
          <p:cNvPr id="10" name="Rectangle 9">
            <a:extLst>
              <a:ext uri="{FF2B5EF4-FFF2-40B4-BE49-F238E27FC236}">
                <a16:creationId xmlns:a16="http://schemas.microsoft.com/office/drawing/2014/main" id="{E1F0C21B-D493-4D6A-8723-617CF6AECC8E}"/>
              </a:ext>
            </a:extLst>
          </p:cNvPr>
          <p:cNvSpPr/>
          <p:nvPr/>
        </p:nvSpPr>
        <p:spPr>
          <a:xfrm flipH="1">
            <a:off x="7732045" y="4770920"/>
            <a:ext cx="239596" cy="239598"/>
          </a:xfrm>
          <a:prstGeom prst="rect">
            <a:avLst/>
          </a:prstGeom>
          <a:solidFill>
            <a:srgbClr val="39A9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1" name="Rectangle 10">
            <a:extLst>
              <a:ext uri="{FF2B5EF4-FFF2-40B4-BE49-F238E27FC236}">
                <a16:creationId xmlns:a16="http://schemas.microsoft.com/office/drawing/2014/main" id="{FBA8930A-9463-4AE9-A611-EA3C31B3B8C9}"/>
              </a:ext>
            </a:extLst>
          </p:cNvPr>
          <p:cNvSpPr/>
          <p:nvPr/>
        </p:nvSpPr>
        <p:spPr>
          <a:xfrm flipH="1">
            <a:off x="10429952" y="4770920"/>
            <a:ext cx="239596" cy="239598"/>
          </a:xfrm>
          <a:prstGeom prst="rect">
            <a:avLst/>
          </a:prstGeom>
          <a:solidFill>
            <a:srgbClr val="1C77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nvGrpSpPr>
          <p:cNvPr id="13" name="Group 12">
            <a:extLst>
              <a:ext uri="{FF2B5EF4-FFF2-40B4-BE49-F238E27FC236}">
                <a16:creationId xmlns:a16="http://schemas.microsoft.com/office/drawing/2014/main" id="{4788A53E-5208-4E5D-8828-ED30A37264D7}"/>
              </a:ext>
            </a:extLst>
          </p:cNvPr>
          <p:cNvGrpSpPr/>
          <p:nvPr/>
        </p:nvGrpSpPr>
        <p:grpSpPr>
          <a:xfrm>
            <a:off x="6158575" y="1679190"/>
            <a:ext cx="4618980" cy="2740814"/>
            <a:chOff x="5980189" y="1137371"/>
            <a:chExt cx="4618980" cy="2740814"/>
          </a:xfrm>
        </p:grpSpPr>
        <p:sp>
          <p:nvSpPr>
            <p:cNvPr id="5" name="TextBox 4">
              <a:extLst>
                <a:ext uri="{FF2B5EF4-FFF2-40B4-BE49-F238E27FC236}">
                  <a16:creationId xmlns:a16="http://schemas.microsoft.com/office/drawing/2014/main" id="{43D99EF6-867E-4ADE-9FBC-8057DE31267D}"/>
                </a:ext>
              </a:extLst>
            </p:cNvPr>
            <p:cNvSpPr txBox="1"/>
            <p:nvPr/>
          </p:nvSpPr>
          <p:spPr>
            <a:xfrm>
              <a:off x="7732295" y="1137371"/>
              <a:ext cx="2866874" cy="1569660"/>
            </a:xfrm>
            <a:prstGeom prst="rect">
              <a:avLst/>
            </a:prstGeom>
            <a:noFill/>
          </p:spPr>
          <p:txBody>
            <a:bodyPr wrap="square" rtlCol="0">
              <a:spAutoFit/>
            </a:bodyPr>
            <a:lstStyle/>
            <a:p>
              <a:pPr algn="r"/>
              <a:r>
                <a:rPr lang="en-US" sz="4800" b="1" dirty="0">
                  <a:solidFill>
                    <a:srgbClr val="39A9DB"/>
                  </a:solidFill>
                  <a:latin typeface="+mj-lt"/>
                </a:rPr>
                <a:t>WHAT WE</a:t>
              </a:r>
            </a:p>
            <a:p>
              <a:pPr algn="r"/>
              <a:r>
                <a:rPr lang="en-US" sz="4800" b="1" dirty="0">
                  <a:solidFill>
                    <a:srgbClr val="F39237"/>
                  </a:solidFill>
                  <a:latin typeface="+mj-lt"/>
                </a:rPr>
                <a:t>OFFER</a:t>
              </a:r>
            </a:p>
          </p:txBody>
        </p:sp>
        <p:sp>
          <p:nvSpPr>
            <p:cNvPr id="12" name="TextBox 11">
              <a:extLst>
                <a:ext uri="{FF2B5EF4-FFF2-40B4-BE49-F238E27FC236}">
                  <a16:creationId xmlns:a16="http://schemas.microsoft.com/office/drawing/2014/main" id="{2CD63B4D-678C-4CE1-81C2-D7D18C944551}"/>
                </a:ext>
              </a:extLst>
            </p:cNvPr>
            <p:cNvSpPr txBox="1"/>
            <p:nvPr/>
          </p:nvSpPr>
          <p:spPr>
            <a:xfrm>
              <a:off x="5980189" y="2707031"/>
              <a:ext cx="4618980" cy="1171154"/>
            </a:xfrm>
            <a:prstGeom prst="rect">
              <a:avLst/>
            </a:prstGeom>
            <a:noFill/>
          </p:spPr>
          <p:txBody>
            <a:bodyPr wrap="square" rtlCol="0">
              <a:spAutoFit/>
            </a:bodyPr>
            <a:lstStyle/>
            <a:p>
              <a:pPr algn="r">
                <a:lnSpc>
                  <a:spcPct val="150000"/>
                </a:lnSpc>
              </a:pPr>
              <a:r>
                <a:rPr lang="en-US" sz="1200" dirty="0">
                  <a:solidFill>
                    <a:schemeClr val="bg1">
                      <a:lumMod val="50000"/>
                    </a:schemeClr>
                  </a:solidFill>
                </a:rPr>
                <a:t>Lorem Ipsum is simply dummy text of the printing and typesetting industry. Lorem Ipsum has been the industry's standard dummy text ever since the 1500s, when an unknown printer took a galley of type and scrambled it to make a type specimen book. It has survived not</a:t>
              </a:r>
              <a:endParaRPr lang="en-US" sz="1200" dirty="0">
                <a:solidFill>
                  <a:schemeClr val="bg1">
                    <a:lumMod val="50000"/>
                  </a:schemeClr>
                </a:solidFill>
                <a:ea typeface="PT Sans" panose="020B0503020203020204" pitchFamily="34" charset="0"/>
                <a:cs typeface="Lato" panose="020F0502020204030203" pitchFamily="34" charset="0"/>
              </a:endParaRPr>
            </a:p>
          </p:txBody>
        </p:sp>
      </p:grpSp>
    </p:spTree>
    <p:extLst>
      <p:ext uri="{BB962C8B-B14F-4D97-AF65-F5344CB8AC3E}">
        <p14:creationId xmlns:p14="http://schemas.microsoft.com/office/powerpoint/2010/main" val="29141323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04CFC0-CEFA-4B37-92D2-2C876013E6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252"/>
            <a:ext cx="12192000" cy="6871252"/>
          </a:xfrm>
          <a:prstGeom prst="rect">
            <a:avLst/>
          </a:prstGeom>
        </p:spPr>
      </p:pic>
      <p:sp>
        <p:nvSpPr>
          <p:cNvPr id="5" name="TextBox 4">
            <a:extLst>
              <a:ext uri="{FF2B5EF4-FFF2-40B4-BE49-F238E27FC236}">
                <a16:creationId xmlns:a16="http://schemas.microsoft.com/office/drawing/2014/main" id="{2F0FC2C5-2FAE-48F9-80F5-2C93F09F0DF5}"/>
              </a:ext>
            </a:extLst>
          </p:cNvPr>
          <p:cNvSpPr txBox="1"/>
          <p:nvPr/>
        </p:nvSpPr>
        <p:spPr>
          <a:xfrm>
            <a:off x="400594" y="5154889"/>
            <a:ext cx="11120847" cy="1569660"/>
          </a:xfrm>
          <a:prstGeom prst="rect">
            <a:avLst/>
          </a:prstGeom>
          <a:noFill/>
        </p:spPr>
        <p:txBody>
          <a:bodyPr wrap="square" rtlCol="0">
            <a:spAutoFit/>
          </a:bodyPr>
          <a:lstStyle/>
          <a:p>
            <a:r>
              <a:rPr lang="en-US" sz="9600" b="1" dirty="0">
                <a:solidFill>
                  <a:srgbClr val="39A9DB"/>
                </a:solidFill>
                <a:latin typeface="+mj-lt"/>
              </a:rPr>
              <a:t>THANK </a:t>
            </a:r>
            <a:r>
              <a:rPr lang="en-US" sz="9600" b="1" dirty="0">
                <a:solidFill>
                  <a:srgbClr val="F39237"/>
                </a:solidFill>
                <a:latin typeface="+mj-lt"/>
              </a:rPr>
              <a:t>YOU</a:t>
            </a:r>
          </a:p>
        </p:txBody>
      </p:sp>
    </p:spTree>
    <p:extLst>
      <p:ext uri="{BB962C8B-B14F-4D97-AF65-F5344CB8AC3E}">
        <p14:creationId xmlns:p14="http://schemas.microsoft.com/office/powerpoint/2010/main" val="31513849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364A3B6-09CD-4E72-8748-1942A9B4F009}"/>
              </a:ext>
            </a:extLst>
          </p:cNvPr>
          <p:cNvSpPr/>
          <p:nvPr/>
        </p:nvSpPr>
        <p:spPr>
          <a:xfrm>
            <a:off x="391886" y="1335313"/>
            <a:ext cx="3117423" cy="5100655"/>
          </a:xfrm>
          <a:prstGeom prst="rect">
            <a:avLst/>
          </a:prstGeom>
          <a:solidFill>
            <a:srgbClr val="40B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65000"/>
                </a:schemeClr>
              </a:solidFill>
            </a:endParaRPr>
          </a:p>
        </p:txBody>
      </p:sp>
      <p:pic>
        <p:nvPicPr>
          <p:cNvPr id="4" name="Picture Placeholder 3" descr="A picture containing mirror&#10;&#10;Description automatically generated">
            <a:extLst>
              <a:ext uri="{FF2B5EF4-FFF2-40B4-BE49-F238E27FC236}">
                <a16:creationId xmlns:a16="http://schemas.microsoft.com/office/drawing/2014/main" id="{910501EA-B2E4-43CE-A463-F3758841EEA6}"/>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5929" t="7753" r="2331" b="3166"/>
          <a:stretch/>
        </p:blipFill>
        <p:spPr>
          <a:xfrm>
            <a:off x="1950597" y="347587"/>
            <a:ext cx="3770514" cy="5490488"/>
          </a:xfrm>
          <a:blipFill>
            <a:blip r:embed="rId3"/>
            <a:tile tx="0" ty="0" sx="100000" sy="100000" flip="none" algn="tl"/>
          </a:blipFill>
        </p:spPr>
      </p:pic>
      <p:sp>
        <p:nvSpPr>
          <p:cNvPr id="9" name="TextBox 8">
            <a:extLst>
              <a:ext uri="{FF2B5EF4-FFF2-40B4-BE49-F238E27FC236}">
                <a16:creationId xmlns:a16="http://schemas.microsoft.com/office/drawing/2014/main" id="{46D778AE-1FC8-44A2-BD8A-C319F1F0253A}"/>
              </a:ext>
            </a:extLst>
          </p:cNvPr>
          <p:cNvSpPr txBox="1"/>
          <p:nvPr/>
        </p:nvSpPr>
        <p:spPr>
          <a:xfrm>
            <a:off x="7935494" y="2058593"/>
            <a:ext cx="2866874" cy="1569660"/>
          </a:xfrm>
          <a:prstGeom prst="rect">
            <a:avLst/>
          </a:prstGeom>
          <a:noFill/>
        </p:spPr>
        <p:txBody>
          <a:bodyPr wrap="square" rtlCol="0">
            <a:spAutoFit/>
          </a:bodyPr>
          <a:lstStyle/>
          <a:p>
            <a:pPr algn="r"/>
            <a:r>
              <a:rPr lang="en-US" sz="4800" b="1" dirty="0">
                <a:solidFill>
                  <a:srgbClr val="39A9DB"/>
                </a:solidFill>
                <a:latin typeface="+mj-lt"/>
              </a:rPr>
              <a:t>WELCOME</a:t>
            </a:r>
          </a:p>
          <a:p>
            <a:pPr algn="r"/>
            <a:r>
              <a:rPr lang="en-US" sz="4800" b="1" dirty="0">
                <a:solidFill>
                  <a:srgbClr val="F39237"/>
                </a:solidFill>
                <a:latin typeface="+mj-lt"/>
              </a:rPr>
              <a:t>MESSAGE</a:t>
            </a:r>
          </a:p>
        </p:txBody>
      </p:sp>
      <p:sp>
        <p:nvSpPr>
          <p:cNvPr id="20" name="Rectangle 19">
            <a:extLst>
              <a:ext uri="{FF2B5EF4-FFF2-40B4-BE49-F238E27FC236}">
                <a16:creationId xmlns:a16="http://schemas.microsoft.com/office/drawing/2014/main" id="{3FC9371F-6116-4C34-9C19-31514885E172}"/>
              </a:ext>
            </a:extLst>
          </p:cNvPr>
          <p:cNvSpPr/>
          <p:nvPr/>
        </p:nvSpPr>
        <p:spPr>
          <a:xfrm>
            <a:off x="8575598" y="6435969"/>
            <a:ext cx="3615397" cy="422031"/>
          </a:xfrm>
          <a:prstGeom prst="rect">
            <a:avLst/>
          </a:prstGeom>
          <a:solidFill>
            <a:srgbClr val="F39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65000"/>
                </a:schemeClr>
              </a:solidFill>
            </a:endParaRPr>
          </a:p>
        </p:txBody>
      </p:sp>
      <p:sp>
        <p:nvSpPr>
          <p:cNvPr id="23" name="TextBox 22">
            <a:extLst>
              <a:ext uri="{FF2B5EF4-FFF2-40B4-BE49-F238E27FC236}">
                <a16:creationId xmlns:a16="http://schemas.microsoft.com/office/drawing/2014/main" id="{F2063600-5DF4-436D-BCD3-DFD2D6312762}"/>
              </a:ext>
            </a:extLst>
          </p:cNvPr>
          <p:cNvSpPr txBox="1"/>
          <p:nvPr/>
        </p:nvSpPr>
        <p:spPr>
          <a:xfrm>
            <a:off x="6183388" y="3628253"/>
            <a:ext cx="4618980" cy="1171154"/>
          </a:xfrm>
          <a:prstGeom prst="rect">
            <a:avLst/>
          </a:prstGeom>
          <a:noFill/>
        </p:spPr>
        <p:txBody>
          <a:bodyPr wrap="square" rtlCol="0">
            <a:spAutoFit/>
          </a:bodyPr>
          <a:lstStyle/>
          <a:p>
            <a:pPr algn="r">
              <a:lnSpc>
                <a:spcPct val="150000"/>
              </a:lnSpc>
            </a:pPr>
            <a:r>
              <a:rPr lang="en-US" sz="1200" dirty="0">
                <a:solidFill>
                  <a:schemeClr val="bg1">
                    <a:lumMod val="50000"/>
                  </a:schemeClr>
                </a:solidFill>
              </a:rPr>
              <a:t>Lorem Ipsum is simply dummy text of the printing and typesetting industry. Lorem Ipsum has been the industry's standard dummy text ever since the 1500s, when an unknown printer took a galley of type and scrambled it to make a type specimen book. It has survived not</a:t>
            </a:r>
            <a:endParaRPr lang="en-US" sz="1200" dirty="0">
              <a:solidFill>
                <a:schemeClr val="bg1">
                  <a:lumMod val="50000"/>
                </a:schemeClr>
              </a:solidFill>
              <a:ea typeface="PT Sans" panose="020B0503020203020204" pitchFamily="34" charset="0"/>
              <a:cs typeface="Lato" panose="020F0502020204030203" pitchFamily="34" charset="0"/>
            </a:endParaRPr>
          </a:p>
        </p:txBody>
      </p:sp>
    </p:spTree>
    <p:extLst>
      <p:ext uri="{BB962C8B-B14F-4D97-AF65-F5344CB8AC3E}">
        <p14:creationId xmlns:p14="http://schemas.microsoft.com/office/powerpoint/2010/main" val="22252941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CCBCEDF-FD3B-48C1-91E9-D46583B1546E}"/>
              </a:ext>
            </a:extLst>
          </p:cNvPr>
          <p:cNvSpPr/>
          <p:nvPr/>
        </p:nvSpPr>
        <p:spPr>
          <a:xfrm>
            <a:off x="2593144" y="0"/>
            <a:ext cx="7005711" cy="3151164"/>
          </a:xfrm>
          <a:prstGeom prst="rect">
            <a:avLst/>
          </a:prstGeom>
          <a:solidFill>
            <a:srgbClr val="40B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descr="A person wearing a white shirt&#10;&#10;Description automatically generated">
            <a:extLst>
              <a:ext uri="{FF2B5EF4-FFF2-40B4-BE49-F238E27FC236}">
                <a16:creationId xmlns:a16="http://schemas.microsoft.com/office/drawing/2014/main" id="{E77FCF53-AB07-4FEC-B817-FA24C7DB337A}"/>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41340" r="17260"/>
          <a:stretch/>
        </p:blipFill>
        <p:spPr>
          <a:xfrm>
            <a:off x="7589520" y="0"/>
            <a:ext cx="3952798" cy="6362282"/>
          </a:xfrm>
          <a:pattFill prst="pct20">
            <a:fgClr>
              <a:schemeClr val="bg1">
                <a:lumMod val="65000"/>
              </a:schemeClr>
            </a:fgClr>
            <a:bgClr>
              <a:schemeClr val="bg1"/>
            </a:bgClr>
          </a:pattFill>
        </p:spPr>
      </p:pic>
      <p:sp>
        <p:nvSpPr>
          <p:cNvPr id="2" name="TextBox 1">
            <a:extLst>
              <a:ext uri="{FF2B5EF4-FFF2-40B4-BE49-F238E27FC236}">
                <a16:creationId xmlns:a16="http://schemas.microsoft.com/office/drawing/2014/main" id="{8FB97D96-02CB-4E13-B0F1-6AA84A704B84}"/>
              </a:ext>
            </a:extLst>
          </p:cNvPr>
          <p:cNvSpPr txBox="1"/>
          <p:nvPr/>
        </p:nvSpPr>
        <p:spPr>
          <a:xfrm>
            <a:off x="2593144" y="3706837"/>
            <a:ext cx="4284734" cy="830997"/>
          </a:xfrm>
          <a:prstGeom prst="rect">
            <a:avLst/>
          </a:prstGeom>
          <a:noFill/>
        </p:spPr>
        <p:txBody>
          <a:bodyPr wrap="square" rtlCol="0">
            <a:spAutoFit/>
          </a:bodyPr>
          <a:lstStyle/>
          <a:p>
            <a:r>
              <a:rPr lang="en-US" sz="4800" b="1" dirty="0">
                <a:solidFill>
                  <a:srgbClr val="39A9DB"/>
                </a:solidFill>
                <a:latin typeface="+mj-lt"/>
              </a:rPr>
              <a:t>INTRO</a:t>
            </a:r>
            <a:r>
              <a:rPr lang="en-US" sz="4800" b="1" dirty="0">
                <a:solidFill>
                  <a:srgbClr val="F39237"/>
                </a:solidFill>
                <a:latin typeface="+mj-lt"/>
              </a:rPr>
              <a:t>DUCING</a:t>
            </a:r>
          </a:p>
        </p:txBody>
      </p:sp>
      <p:sp>
        <p:nvSpPr>
          <p:cNvPr id="7" name="TextBox 6">
            <a:extLst>
              <a:ext uri="{FF2B5EF4-FFF2-40B4-BE49-F238E27FC236}">
                <a16:creationId xmlns:a16="http://schemas.microsoft.com/office/drawing/2014/main" id="{645DEC61-DEDA-4529-AB5F-F02EFF1EE9E0}"/>
              </a:ext>
            </a:extLst>
          </p:cNvPr>
          <p:cNvSpPr txBox="1"/>
          <p:nvPr/>
        </p:nvSpPr>
        <p:spPr>
          <a:xfrm>
            <a:off x="2593144" y="4537834"/>
            <a:ext cx="4618980" cy="1171154"/>
          </a:xfrm>
          <a:prstGeom prst="rect">
            <a:avLst/>
          </a:prstGeom>
          <a:noFill/>
        </p:spPr>
        <p:txBody>
          <a:bodyPr wrap="square" rtlCol="0">
            <a:spAutoFit/>
          </a:bodyPr>
          <a:lstStyle/>
          <a:p>
            <a:pPr>
              <a:lnSpc>
                <a:spcPct val="150000"/>
              </a:lnSpc>
            </a:pPr>
            <a:r>
              <a:rPr lang="en-US" sz="1200" dirty="0">
                <a:solidFill>
                  <a:schemeClr val="bg1">
                    <a:lumMod val="50000"/>
                  </a:schemeClr>
                </a:solidFill>
              </a:rPr>
              <a:t>Lorem Ipsum is simply dummy text of the printing and typesetting industry. Lorem Ipsum has been the industry's standard dummy text ever since the 1500s, when an unknown printer took a galley of type and scrambled it to make a type specimen book. It has survived not</a:t>
            </a:r>
            <a:endParaRPr lang="en-US" sz="1200" dirty="0">
              <a:solidFill>
                <a:schemeClr val="bg1">
                  <a:lumMod val="50000"/>
                </a:schemeClr>
              </a:solidFill>
              <a:ea typeface="PT Sans" panose="020B0503020203020204" pitchFamily="34" charset="0"/>
              <a:cs typeface="Lato" panose="020F0502020204030203" pitchFamily="34" charset="0"/>
            </a:endParaRPr>
          </a:p>
        </p:txBody>
      </p:sp>
      <p:sp>
        <p:nvSpPr>
          <p:cNvPr id="12" name="Rectangle 11">
            <a:extLst>
              <a:ext uri="{FF2B5EF4-FFF2-40B4-BE49-F238E27FC236}">
                <a16:creationId xmlns:a16="http://schemas.microsoft.com/office/drawing/2014/main" id="{96C6FCBE-3966-4431-ACD5-EAFB712D024A}"/>
              </a:ext>
            </a:extLst>
          </p:cNvPr>
          <p:cNvSpPr/>
          <p:nvPr/>
        </p:nvSpPr>
        <p:spPr>
          <a:xfrm>
            <a:off x="1" y="5708989"/>
            <a:ext cx="644574" cy="1149012"/>
          </a:xfrm>
          <a:prstGeom prst="rect">
            <a:avLst/>
          </a:prstGeom>
          <a:solidFill>
            <a:srgbClr val="F39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82394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8EA1F8C-82F1-49F8-AF1D-35E0A3EBE566}"/>
              </a:ext>
            </a:extLst>
          </p:cNvPr>
          <p:cNvSpPr/>
          <p:nvPr/>
        </p:nvSpPr>
        <p:spPr>
          <a:xfrm>
            <a:off x="781316" y="1301719"/>
            <a:ext cx="3952798" cy="5556281"/>
          </a:xfrm>
          <a:prstGeom prst="rect">
            <a:avLst/>
          </a:prstGeom>
          <a:solidFill>
            <a:srgbClr val="40B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descr="A picture containing person, holding, sitting, person&#10;&#10;Description automatically generated">
            <a:extLst>
              <a:ext uri="{FF2B5EF4-FFF2-40B4-BE49-F238E27FC236}">
                <a16:creationId xmlns:a16="http://schemas.microsoft.com/office/drawing/2014/main" id="{C3D8185D-DA1A-4456-B3C4-DA880BA59E15}"/>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7007" t="16131" r="313" b="26661"/>
          <a:stretch/>
        </p:blipFill>
        <p:spPr>
          <a:xfrm>
            <a:off x="1637658" y="1"/>
            <a:ext cx="7724056" cy="3178629"/>
          </a:xfrm>
          <a:pattFill prst="pct5"/>
        </p:spPr>
      </p:pic>
      <p:sp>
        <p:nvSpPr>
          <p:cNvPr id="8" name="Rectangle 7">
            <a:extLst>
              <a:ext uri="{FF2B5EF4-FFF2-40B4-BE49-F238E27FC236}">
                <a16:creationId xmlns:a16="http://schemas.microsoft.com/office/drawing/2014/main" id="{F20A3B41-DFCE-4B5B-AA45-B288D8CAE60B}"/>
              </a:ext>
            </a:extLst>
          </p:cNvPr>
          <p:cNvSpPr/>
          <p:nvPr/>
        </p:nvSpPr>
        <p:spPr>
          <a:xfrm>
            <a:off x="10784114" y="6435969"/>
            <a:ext cx="1406881" cy="422031"/>
          </a:xfrm>
          <a:prstGeom prst="rect">
            <a:avLst/>
          </a:prstGeom>
          <a:solidFill>
            <a:srgbClr val="F39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CE7FD88-38BE-4123-99CF-BC4572F40CDF}"/>
              </a:ext>
            </a:extLst>
          </p:cNvPr>
          <p:cNvSpPr txBox="1"/>
          <p:nvPr/>
        </p:nvSpPr>
        <p:spPr>
          <a:xfrm>
            <a:off x="7688752" y="3824515"/>
            <a:ext cx="2866874" cy="830997"/>
          </a:xfrm>
          <a:prstGeom prst="rect">
            <a:avLst/>
          </a:prstGeom>
          <a:noFill/>
        </p:spPr>
        <p:txBody>
          <a:bodyPr wrap="square" rtlCol="0">
            <a:spAutoFit/>
          </a:bodyPr>
          <a:lstStyle/>
          <a:p>
            <a:pPr algn="r"/>
            <a:r>
              <a:rPr lang="en-US" sz="4800" b="1" dirty="0">
                <a:solidFill>
                  <a:srgbClr val="39A9DB"/>
                </a:solidFill>
                <a:latin typeface="+mj-lt"/>
              </a:rPr>
              <a:t>HEADING</a:t>
            </a:r>
          </a:p>
        </p:txBody>
      </p:sp>
      <p:sp>
        <p:nvSpPr>
          <p:cNvPr id="12" name="TextBox 11">
            <a:extLst>
              <a:ext uri="{FF2B5EF4-FFF2-40B4-BE49-F238E27FC236}">
                <a16:creationId xmlns:a16="http://schemas.microsoft.com/office/drawing/2014/main" id="{55C9F55B-67B5-401D-A489-9BFA35C4B52B}"/>
              </a:ext>
            </a:extLst>
          </p:cNvPr>
          <p:cNvSpPr txBox="1"/>
          <p:nvPr/>
        </p:nvSpPr>
        <p:spPr>
          <a:xfrm>
            <a:off x="5936646" y="4655512"/>
            <a:ext cx="4618980" cy="1171154"/>
          </a:xfrm>
          <a:prstGeom prst="rect">
            <a:avLst/>
          </a:prstGeom>
          <a:noFill/>
        </p:spPr>
        <p:txBody>
          <a:bodyPr wrap="square" rtlCol="0">
            <a:spAutoFit/>
          </a:bodyPr>
          <a:lstStyle/>
          <a:p>
            <a:pPr algn="r">
              <a:lnSpc>
                <a:spcPct val="150000"/>
              </a:lnSpc>
            </a:pPr>
            <a:r>
              <a:rPr lang="en-US" sz="1200" dirty="0">
                <a:solidFill>
                  <a:schemeClr val="bg1">
                    <a:lumMod val="50000"/>
                  </a:schemeClr>
                </a:solidFill>
              </a:rPr>
              <a:t>Lorem Ipsum is simply dummy text of the printing and typesetting industry. Lorem Ipsum has been the industry's standard dummy text ever since the 1500s, when an unknown printer took a galley of type and scrambled it to make a type specimen book. It has survived not</a:t>
            </a:r>
            <a:endParaRPr lang="en-US" sz="1200" dirty="0">
              <a:solidFill>
                <a:schemeClr val="bg1">
                  <a:lumMod val="50000"/>
                </a:schemeClr>
              </a:solidFill>
              <a:ea typeface="PT Sans" panose="020B0503020203020204" pitchFamily="34" charset="0"/>
              <a:cs typeface="Lato" panose="020F0502020204030203" pitchFamily="34" charset="0"/>
            </a:endParaRPr>
          </a:p>
        </p:txBody>
      </p:sp>
    </p:spTree>
    <p:extLst>
      <p:ext uri="{BB962C8B-B14F-4D97-AF65-F5344CB8AC3E}">
        <p14:creationId xmlns:p14="http://schemas.microsoft.com/office/powerpoint/2010/main" val="35095032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D02432D-40F0-48EA-854A-998C6BF1F7C6}"/>
              </a:ext>
            </a:extLst>
          </p:cNvPr>
          <p:cNvSpPr/>
          <p:nvPr/>
        </p:nvSpPr>
        <p:spPr>
          <a:xfrm>
            <a:off x="7744824" y="904077"/>
            <a:ext cx="3952798" cy="5556281"/>
          </a:xfrm>
          <a:prstGeom prst="rect">
            <a:avLst/>
          </a:prstGeom>
          <a:solidFill>
            <a:srgbClr val="40B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descr="A close up of a computer&#10;&#10;Description automatically generated">
            <a:extLst>
              <a:ext uri="{FF2B5EF4-FFF2-40B4-BE49-F238E27FC236}">
                <a16:creationId xmlns:a16="http://schemas.microsoft.com/office/drawing/2014/main" id="{08250D5B-6659-4E32-A562-BCDA6BD28D8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5067" r="15067"/>
          <a:stretch>
            <a:fillRect/>
          </a:stretch>
        </p:blipFill>
        <p:spPr>
          <a:pattFill prst="pct5"/>
        </p:spPr>
      </p:pic>
      <p:sp>
        <p:nvSpPr>
          <p:cNvPr id="5" name="TextBox 4">
            <a:extLst>
              <a:ext uri="{FF2B5EF4-FFF2-40B4-BE49-F238E27FC236}">
                <a16:creationId xmlns:a16="http://schemas.microsoft.com/office/drawing/2014/main" id="{C93707F3-4112-40DC-AA5C-31B0F7818978}"/>
              </a:ext>
            </a:extLst>
          </p:cNvPr>
          <p:cNvSpPr txBox="1"/>
          <p:nvPr/>
        </p:nvSpPr>
        <p:spPr>
          <a:xfrm>
            <a:off x="1019781" y="1273763"/>
            <a:ext cx="4282463" cy="830997"/>
          </a:xfrm>
          <a:prstGeom prst="rect">
            <a:avLst/>
          </a:prstGeom>
          <a:noFill/>
        </p:spPr>
        <p:txBody>
          <a:bodyPr wrap="square" rtlCol="0">
            <a:spAutoFit/>
          </a:bodyPr>
          <a:lstStyle/>
          <a:p>
            <a:r>
              <a:rPr lang="en-US" sz="4800" b="1" dirty="0">
                <a:solidFill>
                  <a:srgbClr val="39A9DB"/>
                </a:solidFill>
                <a:latin typeface="+mj-lt"/>
              </a:rPr>
              <a:t>HEADING</a:t>
            </a:r>
          </a:p>
        </p:txBody>
      </p:sp>
      <p:sp>
        <p:nvSpPr>
          <p:cNvPr id="7" name="TextBox 6">
            <a:extLst>
              <a:ext uri="{FF2B5EF4-FFF2-40B4-BE49-F238E27FC236}">
                <a16:creationId xmlns:a16="http://schemas.microsoft.com/office/drawing/2014/main" id="{D31E2522-BFA0-4C76-8102-6D241196ADC8}"/>
              </a:ext>
            </a:extLst>
          </p:cNvPr>
          <p:cNvSpPr txBox="1"/>
          <p:nvPr/>
        </p:nvSpPr>
        <p:spPr>
          <a:xfrm>
            <a:off x="1019781" y="2843423"/>
            <a:ext cx="2686104" cy="1171154"/>
          </a:xfrm>
          <a:prstGeom prst="rect">
            <a:avLst/>
          </a:prstGeom>
          <a:noFill/>
        </p:spPr>
        <p:txBody>
          <a:bodyPr wrap="square" rtlCol="0">
            <a:spAutoFit/>
          </a:bodyPr>
          <a:lstStyle/>
          <a:p>
            <a:pPr>
              <a:lnSpc>
                <a:spcPct val="150000"/>
              </a:lnSpc>
            </a:pPr>
            <a:r>
              <a:rPr lang="en-US" sz="1200" dirty="0">
                <a:solidFill>
                  <a:schemeClr val="bg1">
                    <a:lumMod val="50000"/>
                  </a:schemeClr>
                </a:solidFill>
              </a:rPr>
              <a:t>Lorem Ipsum is simply dummy text of the printing and typesetting industry. Lorem Ipsum has been the industry's make a type specimen book. It has</a:t>
            </a:r>
            <a:endParaRPr lang="en-US" sz="1200" dirty="0">
              <a:solidFill>
                <a:schemeClr val="bg1">
                  <a:lumMod val="50000"/>
                </a:schemeClr>
              </a:solidFill>
              <a:ea typeface="PT Sans" panose="020B0503020203020204" pitchFamily="34" charset="0"/>
              <a:cs typeface="Lato" panose="020F0502020204030203" pitchFamily="34" charset="0"/>
            </a:endParaRPr>
          </a:p>
        </p:txBody>
      </p:sp>
      <p:sp>
        <p:nvSpPr>
          <p:cNvPr id="47" name="TextBox 46">
            <a:extLst>
              <a:ext uri="{FF2B5EF4-FFF2-40B4-BE49-F238E27FC236}">
                <a16:creationId xmlns:a16="http://schemas.microsoft.com/office/drawing/2014/main" id="{25006026-7FD9-4485-BA46-86B9B9589E08}"/>
              </a:ext>
            </a:extLst>
          </p:cNvPr>
          <p:cNvSpPr txBox="1"/>
          <p:nvPr/>
        </p:nvSpPr>
        <p:spPr>
          <a:xfrm>
            <a:off x="1835447" y="4991559"/>
            <a:ext cx="2113961" cy="576183"/>
          </a:xfrm>
          <a:prstGeom prst="rect">
            <a:avLst/>
          </a:prstGeom>
          <a:noFill/>
        </p:spPr>
        <p:txBody>
          <a:bodyPr wrap="square" rtlCol="0">
            <a:spAutoFit/>
          </a:bodyPr>
          <a:lstStyle/>
          <a:p>
            <a:pPr>
              <a:lnSpc>
                <a:spcPct val="150000"/>
              </a:lnSpc>
            </a:pPr>
            <a:r>
              <a:rPr lang="en-US" sz="1100" dirty="0">
                <a:solidFill>
                  <a:schemeClr val="tx1">
                    <a:lumMod val="50000"/>
                    <a:lumOff val="50000"/>
                  </a:schemeClr>
                </a:solidFill>
              </a:rPr>
              <a:t>Lorem Ipsum is simply dummy text of the printing</a:t>
            </a:r>
            <a:endParaRPr lang="en-US" sz="1100" dirty="0">
              <a:solidFill>
                <a:schemeClr val="tx1">
                  <a:lumMod val="50000"/>
                  <a:lumOff val="50000"/>
                </a:schemeClr>
              </a:solidFill>
              <a:ea typeface="PT Sans" panose="020B0503020203020204" pitchFamily="34" charset="0"/>
              <a:cs typeface="Lato" panose="020F0502020204030203" pitchFamily="34" charset="0"/>
            </a:endParaRPr>
          </a:p>
        </p:txBody>
      </p:sp>
      <p:sp>
        <p:nvSpPr>
          <p:cNvPr id="48" name="Rectangle 47">
            <a:extLst>
              <a:ext uri="{FF2B5EF4-FFF2-40B4-BE49-F238E27FC236}">
                <a16:creationId xmlns:a16="http://schemas.microsoft.com/office/drawing/2014/main" id="{5CF08202-AE3C-4AFE-93C8-0FE5D19EC633}"/>
              </a:ext>
            </a:extLst>
          </p:cNvPr>
          <p:cNvSpPr/>
          <p:nvPr/>
        </p:nvSpPr>
        <p:spPr>
          <a:xfrm>
            <a:off x="1517311" y="5159851"/>
            <a:ext cx="239596" cy="239598"/>
          </a:xfrm>
          <a:prstGeom prst="rect">
            <a:avLst/>
          </a:prstGeom>
          <a:solidFill>
            <a:srgbClr val="40B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51" name="TextBox 50">
            <a:extLst>
              <a:ext uri="{FF2B5EF4-FFF2-40B4-BE49-F238E27FC236}">
                <a16:creationId xmlns:a16="http://schemas.microsoft.com/office/drawing/2014/main" id="{34FE951B-3407-4342-BE89-C5ECAF3771E9}"/>
              </a:ext>
            </a:extLst>
          </p:cNvPr>
          <p:cNvSpPr txBox="1"/>
          <p:nvPr/>
        </p:nvSpPr>
        <p:spPr>
          <a:xfrm>
            <a:off x="1835447" y="5755094"/>
            <a:ext cx="2113961" cy="576183"/>
          </a:xfrm>
          <a:prstGeom prst="rect">
            <a:avLst/>
          </a:prstGeom>
          <a:noFill/>
        </p:spPr>
        <p:txBody>
          <a:bodyPr wrap="square" rtlCol="0">
            <a:spAutoFit/>
          </a:bodyPr>
          <a:lstStyle/>
          <a:p>
            <a:pPr>
              <a:lnSpc>
                <a:spcPct val="150000"/>
              </a:lnSpc>
            </a:pPr>
            <a:r>
              <a:rPr lang="en-US" sz="1100" dirty="0">
                <a:solidFill>
                  <a:schemeClr val="tx1">
                    <a:lumMod val="50000"/>
                    <a:lumOff val="50000"/>
                  </a:schemeClr>
                </a:solidFill>
              </a:rPr>
              <a:t>Lorem Ipsum is simply dummy text of the printing</a:t>
            </a:r>
            <a:endParaRPr lang="en-US" sz="1100" dirty="0">
              <a:solidFill>
                <a:schemeClr val="tx1">
                  <a:lumMod val="50000"/>
                  <a:lumOff val="50000"/>
                </a:schemeClr>
              </a:solidFill>
              <a:ea typeface="PT Sans" panose="020B0503020203020204" pitchFamily="34" charset="0"/>
              <a:cs typeface="Lato" panose="020F0502020204030203" pitchFamily="34" charset="0"/>
            </a:endParaRPr>
          </a:p>
        </p:txBody>
      </p:sp>
      <p:sp>
        <p:nvSpPr>
          <p:cNvPr id="52" name="Rectangle 51">
            <a:extLst>
              <a:ext uri="{FF2B5EF4-FFF2-40B4-BE49-F238E27FC236}">
                <a16:creationId xmlns:a16="http://schemas.microsoft.com/office/drawing/2014/main" id="{2AB4AB5C-526C-477C-9148-66C0E7C86296}"/>
              </a:ext>
            </a:extLst>
          </p:cNvPr>
          <p:cNvSpPr/>
          <p:nvPr/>
        </p:nvSpPr>
        <p:spPr>
          <a:xfrm>
            <a:off x="1517311" y="5923386"/>
            <a:ext cx="239596" cy="239598"/>
          </a:xfrm>
          <a:prstGeom prst="rect">
            <a:avLst/>
          </a:prstGeom>
          <a:solidFill>
            <a:srgbClr val="1C77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54" name="TextBox 53">
            <a:extLst>
              <a:ext uri="{FF2B5EF4-FFF2-40B4-BE49-F238E27FC236}">
                <a16:creationId xmlns:a16="http://schemas.microsoft.com/office/drawing/2014/main" id="{146F8C0E-049E-4702-B702-A760F5352936}"/>
              </a:ext>
            </a:extLst>
          </p:cNvPr>
          <p:cNvSpPr txBox="1"/>
          <p:nvPr/>
        </p:nvSpPr>
        <p:spPr>
          <a:xfrm>
            <a:off x="4410154" y="4991559"/>
            <a:ext cx="2113961" cy="576183"/>
          </a:xfrm>
          <a:prstGeom prst="rect">
            <a:avLst/>
          </a:prstGeom>
          <a:noFill/>
        </p:spPr>
        <p:txBody>
          <a:bodyPr wrap="square" rtlCol="0">
            <a:spAutoFit/>
          </a:bodyPr>
          <a:lstStyle/>
          <a:p>
            <a:pPr>
              <a:lnSpc>
                <a:spcPct val="150000"/>
              </a:lnSpc>
            </a:pPr>
            <a:r>
              <a:rPr lang="en-US" sz="1100" dirty="0">
                <a:solidFill>
                  <a:schemeClr val="tx1">
                    <a:lumMod val="50000"/>
                    <a:lumOff val="50000"/>
                  </a:schemeClr>
                </a:solidFill>
              </a:rPr>
              <a:t>Lorem Ipsum is simply dummy text of the printing</a:t>
            </a:r>
            <a:endParaRPr lang="en-US" sz="1100" dirty="0">
              <a:solidFill>
                <a:schemeClr val="tx1">
                  <a:lumMod val="50000"/>
                  <a:lumOff val="50000"/>
                </a:schemeClr>
              </a:solidFill>
              <a:ea typeface="PT Sans" panose="020B0503020203020204" pitchFamily="34" charset="0"/>
              <a:cs typeface="Lato" panose="020F0502020204030203" pitchFamily="34" charset="0"/>
            </a:endParaRPr>
          </a:p>
        </p:txBody>
      </p:sp>
      <p:sp>
        <p:nvSpPr>
          <p:cNvPr id="55" name="Rectangle 54">
            <a:extLst>
              <a:ext uri="{FF2B5EF4-FFF2-40B4-BE49-F238E27FC236}">
                <a16:creationId xmlns:a16="http://schemas.microsoft.com/office/drawing/2014/main" id="{46C17E31-F232-43F2-8C78-E9FE5FFB685D}"/>
              </a:ext>
            </a:extLst>
          </p:cNvPr>
          <p:cNvSpPr/>
          <p:nvPr/>
        </p:nvSpPr>
        <p:spPr>
          <a:xfrm>
            <a:off x="4092018" y="5159851"/>
            <a:ext cx="239596" cy="239598"/>
          </a:xfrm>
          <a:prstGeom prst="rect">
            <a:avLst/>
          </a:prstGeom>
          <a:solidFill>
            <a:srgbClr val="39A9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57" name="TextBox 56">
            <a:extLst>
              <a:ext uri="{FF2B5EF4-FFF2-40B4-BE49-F238E27FC236}">
                <a16:creationId xmlns:a16="http://schemas.microsoft.com/office/drawing/2014/main" id="{E7DDD51E-7472-485B-933F-5C56212A4497}"/>
              </a:ext>
            </a:extLst>
          </p:cNvPr>
          <p:cNvSpPr txBox="1"/>
          <p:nvPr/>
        </p:nvSpPr>
        <p:spPr>
          <a:xfrm>
            <a:off x="4410154" y="5755094"/>
            <a:ext cx="2113961" cy="576183"/>
          </a:xfrm>
          <a:prstGeom prst="rect">
            <a:avLst/>
          </a:prstGeom>
          <a:noFill/>
        </p:spPr>
        <p:txBody>
          <a:bodyPr wrap="square" rtlCol="0">
            <a:spAutoFit/>
          </a:bodyPr>
          <a:lstStyle/>
          <a:p>
            <a:pPr>
              <a:lnSpc>
                <a:spcPct val="150000"/>
              </a:lnSpc>
            </a:pPr>
            <a:r>
              <a:rPr lang="en-US" sz="1100" dirty="0">
                <a:solidFill>
                  <a:schemeClr val="tx1">
                    <a:lumMod val="50000"/>
                    <a:lumOff val="50000"/>
                  </a:schemeClr>
                </a:solidFill>
              </a:rPr>
              <a:t>Lorem Ipsum is simply dummy text of the printing</a:t>
            </a:r>
            <a:endParaRPr lang="en-US" sz="1100" dirty="0">
              <a:solidFill>
                <a:schemeClr val="tx1">
                  <a:lumMod val="50000"/>
                  <a:lumOff val="50000"/>
                </a:schemeClr>
              </a:solidFill>
              <a:ea typeface="PT Sans" panose="020B0503020203020204" pitchFamily="34" charset="0"/>
              <a:cs typeface="Lato" panose="020F0502020204030203" pitchFamily="34" charset="0"/>
            </a:endParaRPr>
          </a:p>
        </p:txBody>
      </p:sp>
      <p:sp>
        <p:nvSpPr>
          <p:cNvPr id="58" name="Rectangle 57">
            <a:extLst>
              <a:ext uri="{FF2B5EF4-FFF2-40B4-BE49-F238E27FC236}">
                <a16:creationId xmlns:a16="http://schemas.microsoft.com/office/drawing/2014/main" id="{526C4216-7DBB-46F4-A314-04491C6BBC8C}"/>
              </a:ext>
            </a:extLst>
          </p:cNvPr>
          <p:cNvSpPr/>
          <p:nvPr/>
        </p:nvSpPr>
        <p:spPr>
          <a:xfrm>
            <a:off x="4092018" y="5923386"/>
            <a:ext cx="239596" cy="23959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59" name="Rectangle 58">
            <a:extLst>
              <a:ext uri="{FF2B5EF4-FFF2-40B4-BE49-F238E27FC236}">
                <a16:creationId xmlns:a16="http://schemas.microsoft.com/office/drawing/2014/main" id="{C3767A31-EF75-40D5-851E-2290A0C0B52B}"/>
              </a:ext>
            </a:extLst>
          </p:cNvPr>
          <p:cNvSpPr/>
          <p:nvPr/>
        </p:nvSpPr>
        <p:spPr>
          <a:xfrm>
            <a:off x="-11527" y="6255847"/>
            <a:ext cx="396302" cy="602153"/>
          </a:xfrm>
          <a:prstGeom prst="rect">
            <a:avLst/>
          </a:prstGeom>
          <a:solidFill>
            <a:srgbClr val="F39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76407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72F38B6-CAC3-4646-A558-9E73521D4CBD}"/>
              </a:ext>
            </a:extLst>
          </p:cNvPr>
          <p:cNvSpPr/>
          <p:nvPr/>
        </p:nvSpPr>
        <p:spPr>
          <a:xfrm>
            <a:off x="883920" y="4260812"/>
            <a:ext cx="10424160" cy="2597188"/>
          </a:xfrm>
          <a:prstGeom prst="rect">
            <a:avLst/>
          </a:prstGeom>
          <a:solidFill>
            <a:srgbClr val="40B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Placeholder 10" descr="A person in a blue shirt&#10;&#10;Description automatically generated">
            <a:extLst>
              <a:ext uri="{FF2B5EF4-FFF2-40B4-BE49-F238E27FC236}">
                <a16:creationId xmlns:a16="http://schemas.microsoft.com/office/drawing/2014/main" id="{966E98AD-9869-472F-B6AE-FCA98E35177D}"/>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a:stretch/>
        </p:blipFill>
        <p:spPr>
          <a:xfrm>
            <a:off x="8015092" y="2805777"/>
            <a:ext cx="3010462" cy="2597189"/>
          </a:xfrm>
          <a:pattFill prst="pct50">
            <a:fgClr>
              <a:schemeClr val="bg1">
                <a:lumMod val="75000"/>
              </a:schemeClr>
            </a:fgClr>
            <a:bgClr>
              <a:schemeClr val="bg1"/>
            </a:bgClr>
          </a:pattFill>
        </p:spPr>
      </p:pic>
      <p:pic>
        <p:nvPicPr>
          <p:cNvPr id="8" name="Picture Placeholder 7" descr="A person wearing a costume&#10;&#10;Description automatically generated">
            <a:extLst>
              <a:ext uri="{FF2B5EF4-FFF2-40B4-BE49-F238E27FC236}">
                <a16:creationId xmlns:a16="http://schemas.microsoft.com/office/drawing/2014/main" id="{EBDC2FEE-8DB2-42DB-AA79-B29E340063FB}"/>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a:stretch/>
        </p:blipFill>
        <p:spPr>
          <a:xfrm>
            <a:off x="4590769" y="2805777"/>
            <a:ext cx="3010462" cy="2597189"/>
          </a:xfrm>
          <a:pattFill prst="pct50">
            <a:fgClr>
              <a:schemeClr val="bg1">
                <a:lumMod val="75000"/>
              </a:schemeClr>
            </a:fgClr>
            <a:bgClr>
              <a:schemeClr val="bg1"/>
            </a:bgClr>
          </a:pattFill>
        </p:spPr>
      </p:pic>
      <p:pic>
        <p:nvPicPr>
          <p:cNvPr id="4" name="Picture Placeholder 3" descr="A person holding a person in a blue shirt&#10;&#10;Description automatically generated">
            <a:extLst>
              <a:ext uri="{FF2B5EF4-FFF2-40B4-BE49-F238E27FC236}">
                <a16:creationId xmlns:a16="http://schemas.microsoft.com/office/drawing/2014/main" id="{3E46A42E-DBC4-4FB6-8B25-A2620DAC8240}"/>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a:stretch/>
        </p:blipFill>
        <p:spPr>
          <a:xfrm>
            <a:off x="1166446" y="2805777"/>
            <a:ext cx="3010462" cy="2597189"/>
          </a:xfrm>
          <a:pattFill prst="pct50">
            <a:fgClr>
              <a:schemeClr val="bg1">
                <a:lumMod val="75000"/>
              </a:schemeClr>
            </a:fgClr>
            <a:bgClr>
              <a:schemeClr val="bg1"/>
            </a:bgClr>
          </a:pattFill>
        </p:spPr>
      </p:pic>
      <p:sp>
        <p:nvSpPr>
          <p:cNvPr id="9" name="TextBox 8">
            <a:extLst>
              <a:ext uri="{FF2B5EF4-FFF2-40B4-BE49-F238E27FC236}">
                <a16:creationId xmlns:a16="http://schemas.microsoft.com/office/drawing/2014/main" id="{713B5813-5AC3-49AB-9913-5448F0ADF37E}"/>
              </a:ext>
            </a:extLst>
          </p:cNvPr>
          <p:cNvSpPr txBox="1"/>
          <p:nvPr/>
        </p:nvSpPr>
        <p:spPr>
          <a:xfrm>
            <a:off x="1166446" y="831414"/>
            <a:ext cx="6567799" cy="830997"/>
          </a:xfrm>
          <a:prstGeom prst="rect">
            <a:avLst/>
          </a:prstGeom>
          <a:noFill/>
        </p:spPr>
        <p:txBody>
          <a:bodyPr wrap="square" rtlCol="0">
            <a:spAutoFit/>
          </a:bodyPr>
          <a:lstStyle/>
          <a:p>
            <a:r>
              <a:rPr lang="en-US" sz="4800" b="1" dirty="0">
                <a:solidFill>
                  <a:srgbClr val="39A9DB"/>
                </a:solidFill>
                <a:latin typeface="+mj-lt"/>
              </a:rPr>
              <a:t>CREATIVE</a:t>
            </a:r>
            <a:r>
              <a:rPr lang="en-US" sz="4800" b="1" dirty="0">
                <a:latin typeface="+mj-lt"/>
              </a:rPr>
              <a:t> </a:t>
            </a:r>
            <a:r>
              <a:rPr lang="en-US" sz="4800" b="1" dirty="0">
                <a:solidFill>
                  <a:srgbClr val="F39237"/>
                </a:solidFill>
                <a:latin typeface="+mj-lt"/>
              </a:rPr>
              <a:t>TEAM</a:t>
            </a:r>
          </a:p>
        </p:txBody>
      </p:sp>
      <p:sp>
        <p:nvSpPr>
          <p:cNvPr id="12" name="TextBox 11">
            <a:extLst>
              <a:ext uri="{FF2B5EF4-FFF2-40B4-BE49-F238E27FC236}">
                <a16:creationId xmlns:a16="http://schemas.microsoft.com/office/drawing/2014/main" id="{7E1AEDE8-362C-4B2F-A7D3-5336574F706E}"/>
              </a:ext>
            </a:extLst>
          </p:cNvPr>
          <p:cNvSpPr txBox="1"/>
          <p:nvPr/>
        </p:nvSpPr>
        <p:spPr>
          <a:xfrm>
            <a:off x="6096000" y="1350741"/>
            <a:ext cx="5031545" cy="894156"/>
          </a:xfrm>
          <a:prstGeom prst="rect">
            <a:avLst/>
          </a:prstGeom>
          <a:noFill/>
        </p:spPr>
        <p:txBody>
          <a:bodyPr wrap="square" rtlCol="0">
            <a:spAutoFit/>
          </a:bodyPr>
          <a:lstStyle/>
          <a:p>
            <a:pPr>
              <a:lnSpc>
                <a:spcPct val="150000"/>
              </a:lnSpc>
            </a:pPr>
            <a:r>
              <a:rPr lang="en-US" sz="1200" dirty="0">
                <a:solidFill>
                  <a:schemeClr val="bg1">
                    <a:lumMod val="50000"/>
                  </a:schemeClr>
                </a:solidFill>
              </a:rPr>
              <a:t>Lorem Ipsum is simply dummy text of the printing and typesetting industry. Lorem Ipsum has been the industry's standard dummy text ever since the 1500s, when an unknown printer took a galley of type and scrambled it to</a:t>
            </a:r>
            <a:endParaRPr lang="en-US" sz="1200" dirty="0">
              <a:solidFill>
                <a:schemeClr val="bg1">
                  <a:lumMod val="50000"/>
                </a:schemeClr>
              </a:solidFill>
              <a:ea typeface="PT Sans" panose="020B0503020203020204" pitchFamily="34" charset="0"/>
              <a:cs typeface="Lato" panose="020F0502020204030203" pitchFamily="34" charset="0"/>
            </a:endParaRPr>
          </a:p>
        </p:txBody>
      </p:sp>
      <p:sp>
        <p:nvSpPr>
          <p:cNvPr id="13" name="Rectangle 12">
            <a:extLst>
              <a:ext uri="{FF2B5EF4-FFF2-40B4-BE49-F238E27FC236}">
                <a16:creationId xmlns:a16="http://schemas.microsoft.com/office/drawing/2014/main" id="{81B94BCC-B22B-4E31-9E36-84663C6389E2}"/>
              </a:ext>
            </a:extLst>
          </p:cNvPr>
          <p:cNvSpPr/>
          <p:nvPr/>
        </p:nvSpPr>
        <p:spPr>
          <a:xfrm>
            <a:off x="10419472" y="0"/>
            <a:ext cx="1772528" cy="268189"/>
          </a:xfrm>
          <a:prstGeom prst="rect">
            <a:avLst/>
          </a:prstGeom>
          <a:solidFill>
            <a:srgbClr val="F39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1AAEA3A-10BF-4D0C-99E3-7C37FA6EED27}"/>
              </a:ext>
            </a:extLst>
          </p:cNvPr>
          <p:cNvSpPr txBox="1"/>
          <p:nvPr/>
        </p:nvSpPr>
        <p:spPr>
          <a:xfrm>
            <a:off x="2294009" y="5397090"/>
            <a:ext cx="755335" cy="464101"/>
          </a:xfrm>
          <a:prstGeom prst="rect">
            <a:avLst/>
          </a:prstGeom>
        </p:spPr>
        <p:txBody>
          <a:bodyPr wrap="none">
            <a:spAutoFit/>
          </a:bodyPr>
          <a:lstStyle>
            <a:defPPr>
              <a:defRPr lang="en-US"/>
            </a:defPPr>
            <a:lvl1pPr>
              <a:lnSpc>
                <a:spcPct val="150000"/>
              </a:lnSpc>
              <a:defRPr sz="1600">
                <a:solidFill>
                  <a:schemeClr val="tx1">
                    <a:lumMod val="65000"/>
                    <a:lumOff val="35000"/>
                  </a:schemeClr>
                </a:solidFill>
                <a:latin typeface="Poppins" panose="00000500000000000000" pitchFamily="50" charset="0"/>
                <a:ea typeface="Lato" panose="020F0502020204030203" pitchFamily="34" charset="0"/>
                <a:cs typeface="Poppins" panose="00000500000000000000" pitchFamily="50" charset="0"/>
              </a:defRPr>
            </a:lvl1pPr>
          </a:lstStyle>
          <a:p>
            <a:pPr algn="ctr"/>
            <a:r>
              <a:rPr lang="en-US" sz="1800" dirty="0">
                <a:solidFill>
                  <a:schemeClr val="bg1"/>
                </a:solidFill>
                <a:latin typeface="+mn-lt"/>
              </a:rPr>
              <a:t>Name</a:t>
            </a:r>
          </a:p>
        </p:txBody>
      </p:sp>
      <p:sp>
        <p:nvSpPr>
          <p:cNvPr id="3" name="TextBox 2">
            <a:extLst>
              <a:ext uri="{FF2B5EF4-FFF2-40B4-BE49-F238E27FC236}">
                <a16:creationId xmlns:a16="http://schemas.microsoft.com/office/drawing/2014/main" id="{221936B8-52BA-461F-9B11-FF698B3BDCDE}"/>
              </a:ext>
            </a:extLst>
          </p:cNvPr>
          <p:cNvSpPr txBox="1"/>
          <p:nvPr/>
        </p:nvSpPr>
        <p:spPr>
          <a:xfrm>
            <a:off x="5625275" y="5434331"/>
            <a:ext cx="941450" cy="464101"/>
          </a:xfrm>
          <a:prstGeom prst="rect">
            <a:avLst/>
          </a:prstGeom>
        </p:spPr>
        <p:txBody>
          <a:bodyPr wrap="square">
            <a:spAutoFit/>
          </a:bodyPr>
          <a:lstStyle>
            <a:defPPr>
              <a:defRPr lang="en-US"/>
            </a:defPPr>
            <a:lvl1pPr>
              <a:lnSpc>
                <a:spcPct val="150000"/>
              </a:lnSpc>
              <a:defRPr sz="1600">
                <a:solidFill>
                  <a:schemeClr val="tx1">
                    <a:lumMod val="65000"/>
                    <a:lumOff val="35000"/>
                  </a:schemeClr>
                </a:solidFill>
                <a:latin typeface="Poppins" panose="00000500000000000000" pitchFamily="50" charset="0"/>
                <a:ea typeface="Lato" panose="020F0502020204030203" pitchFamily="34" charset="0"/>
                <a:cs typeface="Poppins" panose="00000500000000000000" pitchFamily="50" charset="0"/>
              </a:defRPr>
            </a:lvl1pPr>
          </a:lstStyle>
          <a:p>
            <a:pPr algn="ctr"/>
            <a:r>
              <a:rPr lang="en-US" sz="1800" dirty="0">
                <a:solidFill>
                  <a:schemeClr val="bg1"/>
                </a:solidFill>
                <a:latin typeface="+mn-lt"/>
              </a:rPr>
              <a:t>Name</a:t>
            </a:r>
          </a:p>
        </p:txBody>
      </p:sp>
      <p:sp>
        <p:nvSpPr>
          <p:cNvPr id="6" name="TextBox 5">
            <a:extLst>
              <a:ext uri="{FF2B5EF4-FFF2-40B4-BE49-F238E27FC236}">
                <a16:creationId xmlns:a16="http://schemas.microsoft.com/office/drawing/2014/main" id="{8422A181-1C4B-4429-96B0-878A71639150}"/>
              </a:ext>
            </a:extLst>
          </p:cNvPr>
          <p:cNvSpPr txBox="1"/>
          <p:nvPr/>
        </p:nvSpPr>
        <p:spPr>
          <a:xfrm>
            <a:off x="9049598" y="5397090"/>
            <a:ext cx="941450" cy="464101"/>
          </a:xfrm>
          <a:prstGeom prst="rect">
            <a:avLst/>
          </a:prstGeom>
        </p:spPr>
        <p:txBody>
          <a:bodyPr wrap="square">
            <a:spAutoFit/>
          </a:bodyPr>
          <a:lstStyle>
            <a:defPPr>
              <a:defRPr lang="en-US"/>
            </a:defPPr>
            <a:lvl1pPr>
              <a:lnSpc>
                <a:spcPct val="150000"/>
              </a:lnSpc>
              <a:defRPr sz="1600">
                <a:solidFill>
                  <a:schemeClr val="tx1">
                    <a:lumMod val="65000"/>
                    <a:lumOff val="35000"/>
                  </a:schemeClr>
                </a:solidFill>
                <a:latin typeface="Poppins" panose="00000500000000000000" pitchFamily="50" charset="0"/>
                <a:ea typeface="Lato" panose="020F0502020204030203" pitchFamily="34" charset="0"/>
                <a:cs typeface="Poppins" panose="00000500000000000000" pitchFamily="50" charset="0"/>
              </a:defRPr>
            </a:lvl1pPr>
          </a:lstStyle>
          <a:p>
            <a:pPr algn="ctr"/>
            <a:r>
              <a:rPr lang="en-US" sz="1800" dirty="0">
                <a:solidFill>
                  <a:schemeClr val="bg1"/>
                </a:solidFill>
                <a:latin typeface="+mn-lt"/>
              </a:rPr>
              <a:t>Name</a:t>
            </a:r>
          </a:p>
        </p:txBody>
      </p:sp>
    </p:spTree>
    <p:extLst>
      <p:ext uri="{BB962C8B-B14F-4D97-AF65-F5344CB8AC3E}">
        <p14:creationId xmlns:p14="http://schemas.microsoft.com/office/powerpoint/2010/main" val="717953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970903A8-96E7-47B3-97B6-1D22A566CEB1}"/>
              </a:ext>
            </a:extLst>
          </p:cNvPr>
          <p:cNvGrpSpPr/>
          <p:nvPr/>
        </p:nvGrpSpPr>
        <p:grpSpPr>
          <a:xfrm>
            <a:off x="7623311" y="1851110"/>
            <a:ext cx="3521523" cy="4567878"/>
            <a:chOff x="7579975" y="1811128"/>
            <a:chExt cx="3789525" cy="4915512"/>
          </a:xfrm>
        </p:grpSpPr>
        <p:sp>
          <p:nvSpPr>
            <p:cNvPr id="15" name="Freeform 6">
              <a:extLst>
                <a:ext uri="{FF2B5EF4-FFF2-40B4-BE49-F238E27FC236}">
                  <a16:creationId xmlns:a16="http://schemas.microsoft.com/office/drawing/2014/main" id="{969C1772-1E16-4239-88D8-56E184D0C713}"/>
                </a:ext>
              </a:extLst>
            </p:cNvPr>
            <p:cNvSpPr>
              <a:spLocks/>
            </p:cNvSpPr>
            <p:nvPr/>
          </p:nvSpPr>
          <p:spPr bwMode="auto">
            <a:xfrm rot="12885132">
              <a:off x="7792218" y="4700990"/>
              <a:ext cx="2452688" cy="2025650"/>
            </a:xfrm>
            <a:custGeom>
              <a:avLst/>
              <a:gdLst>
                <a:gd name="T0" fmla="*/ 322 w 652"/>
                <a:gd name="T1" fmla="*/ 539 h 539"/>
                <a:gd name="T2" fmla="*/ 564 w 652"/>
                <a:gd name="T3" fmla="*/ 321 h 539"/>
                <a:gd name="T4" fmla="*/ 652 w 652"/>
                <a:gd name="T5" fmla="*/ 160 h 539"/>
                <a:gd name="T6" fmla="*/ 564 w 652"/>
                <a:gd name="T7" fmla="*/ 0 h 539"/>
                <a:gd name="T8" fmla="*/ 0 w 652"/>
                <a:gd name="T9" fmla="*/ 537 h 539"/>
                <a:gd name="T10" fmla="*/ 159 w 652"/>
                <a:gd name="T11" fmla="*/ 450 h 539"/>
                <a:gd name="T12" fmla="*/ 322 w 652"/>
                <a:gd name="T13" fmla="*/ 539 h 539"/>
              </a:gdLst>
              <a:ahLst/>
              <a:cxnLst>
                <a:cxn ang="0">
                  <a:pos x="T0" y="T1"/>
                </a:cxn>
                <a:cxn ang="0">
                  <a:pos x="T2" y="T3"/>
                </a:cxn>
                <a:cxn ang="0">
                  <a:pos x="T4" y="T5"/>
                </a:cxn>
                <a:cxn ang="0">
                  <a:pos x="T6" y="T7"/>
                </a:cxn>
                <a:cxn ang="0">
                  <a:pos x="T8" y="T9"/>
                </a:cxn>
                <a:cxn ang="0">
                  <a:pos x="T10" y="T11"/>
                </a:cxn>
                <a:cxn ang="0">
                  <a:pos x="T12" y="T13"/>
                </a:cxn>
              </a:cxnLst>
              <a:rect l="0" t="0" r="r" b="b"/>
              <a:pathLst>
                <a:path w="652" h="539">
                  <a:moveTo>
                    <a:pt x="322" y="539"/>
                  </a:moveTo>
                  <a:cubicBezTo>
                    <a:pt x="337" y="417"/>
                    <a:pt x="439" y="323"/>
                    <a:pt x="564" y="321"/>
                  </a:cubicBezTo>
                  <a:cubicBezTo>
                    <a:pt x="652" y="160"/>
                    <a:pt x="652" y="160"/>
                    <a:pt x="652" y="160"/>
                  </a:cubicBezTo>
                  <a:cubicBezTo>
                    <a:pt x="564" y="0"/>
                    <a:pt x="564" y="0"/>
                    <a:pt x="564" y="0"/>
                  </a:cubicBezTo>
                  <a:cubicBezTo>
                    <a:pt x="263" y="3"/>
                    <a:pt x="17" y="239"/>
                    <a:pt x="0" y="537"/>
                  </a:cubicBezTo>
                  <a:cubicBezTo>
                    <a:pt x="159" y="450"/>
                    <a:pt x="159" y="450"/>
                    <a:pt x="159" y="450"/>
                  </a:cubicBezTo>
                  <a:lnTo>
                    <a:pt x="322" y="539"/>
                  </a:lnTo>
                  <a:close/>
                </a:path>
              </a:pathLst>
            </a:custGeom>
            <a:solidFill>
              <a:srgbClr val="1C77C3"/>
            </a:solidFill>
            <a:ln>
              <a:noFill/>
            </a:ln>
          </p:spPr>
          <p:txBody>
            <a:bodyPr vert="horz" wrap="square" lIns="91440" tIns="45720" rIns="91440" bIns="45720" numCol="1" anchor="t" anchorCtr="0" compatLnSpc="1">
              <a:prstTxWarp prst="textNoShape">
                <a:avLst/>
              </a:prstTxWarp>
            </a:bodyPr>
            <a:lstStyle/>
            <a:p>
              <a:endParaRPr lang="id-ID">
                <a:latin typeface="Segoe UI" panose="020B0502040204020203" pitchFamily="34" charset="0"/>
                <a:ea typeface="Segoe UI" panose="020B0502040204020203" pitchFamily="34" charset="0"/>
                <a:cs typeface="Segoe UI" panose="020B0502040204020203" pitchFamily="34" charset="0"/>
              </a:endParaRPr>
            </a:p>
          </p:txBody>
        </p:sp>
        <p:sp>
          <p:nvSpPr>
            <p:cNvPr id="16" name="Freeform 7">
              <a:extLst>
                <a:ext uri="{FF2B5EF4-FFF2-40B4-BE49-F238E27FC236}">
                  <a16:creationId xmlns:a16="http://schemas.microsoft.com/office/drawing/2014/main" id="{AEF21DDE-4D87-409F-A50D-CAC2E83F36EB}"/>
                </a:ext>
              </a:extLst>
            </p:cNvPr>
            <p:cNvSpPr>
              <a:spLocks/>
            </p:cNvSpPr>
            <p:nvPr/>
          </p:nvSpPr>
          <p:spPr bwMode="auto">
            <a:xfrm rot="12885132">
              <a:off x="7579975" y="1811128"/>
              <a:ext cx="2451100" cy="2022475"/>
            </a:xfrm>
            <a:custGeom>
              <a:avLst/>
              <a:gdLst>
                <a:gd name="T0" fmla="*/ 652 w 652"/>
                <a:gd name="T1" fmla="*/ 2 h 538"/>
                <a:gd name="T2" fmla="*/ 494 w 652"/>
                <a:gd name="T3" fmla="*/ 89 h 538"/>
                <a:gd name="T4" fmla="*/ 330 w 652"/>
                <a:gd name="T5" fmla="*/ 0 h 538"/>
                <a:gd name="T6" fmla="*/ 88 w 652"/>
                <a:gd name="T7" fmla="*/ 218 h 538"/>
                <a:gd name="T8" fmla="*/ 0 w 652"/>
                <a:gd name="T9" fmla="*/ 379 h 538"/>
                <a:gd name="T10" fmla="*/ 88 w 652"/>
                <a:gd name="T11" fmla="*/ 538 h 538"/>
                <a:gd name="T12" fmla="*/ 652 w 652"/>
                <a:gd name="T13" fmla="*/ 2 h 538"/>
              </a:gdLst>
              <a:ahLst/>
              <a:cxnLst>
                <a:cxn ang="0">
                  <a:pos x="T0" y="T1"/>
                </a:cxn>
                <a:cxn ang="0">
                  <a:pos x="T2" y="T3"/>
                </a:cxn>
                <a:cxn ang="0">
                  <a:pos x="T4" y="T5"/>
                </a:cxn>
                <a:cxn ang="0">
                  <a:pos x="T6" y="T7"/>
                </a:cxn>
                <a:cxn ang="0">
                  <a:pos x="T8" y="T9"/>
                </a:cxn>
                <a:cxn ang="0">
                  <a:pos x="T10" y="T11"/>
                </a:cxn>
                <a:cxn ang="0">
                  <a:pos x="T12" y="T13"/>
                </a:cxn>
              </a:cxnLst>
              <a:rect l="0" t="0" r="r" b="b"/>
              <a:pathLst>
                <a:path w="652" h="538">
                  <a:moveTo>
                    <a:pt x="652" y="2"/>
                  </a:moveTo>
                  <a:cubicBezTo>
                    <a:pt x="494" y="89"/>
                    <a:pt x="494" y="89"/>
                    <a:pt x="494" y="89"/>
                  </a:cubicBezTo>
                  <a:cubicBezTo>
                    <a:pt x="330" y="0"/>
                    <a:pt x="330" y="0"/>
                    <a:pt x="330" y="0"/>
                  </a:cubicBezTo>
                  <a:cubicBezTo>
                    <a:pt x="315" y="122"/>
                    <a:pt x="213" y="216"/>
                    <a:pt x="88" y="218"/>
                  </a:cubicBezTo>
                  <a:cubicBezTo>
                    <a:pt x="0" y="379"/>
                    <a:pt x="0" y="379"/>
                    <a:pt x="0" y="379"/>
                  </a:cubicBezTo>
                  <a:cubicBezTo>
                    <a:pt x="88" y="538"/>
                    <a:pt x="88" y="538"/>
                    <a:pt x="88" y="538"/>
                  </a:cubicBezTo>
                  <a:cubicBezTo>
                    <a:pt x="389" y="536"/>
                    <a:pt x="635" y="300"/>
                    <a:pt x="652" y="2"/>
                  </a:cubicBezTo>
                  <a:close/>
                </a:path>
              </a:pathLst>
            </a:custGeom>
            <a:solidFill>
              <a:srgbClr val="40BCD8"/>
            </a:solidFill>
            <a:ln>
              <a:noFill/>
            </a:ln>
          </p:spPr>
          <p:txBody>
            <a:bodyPr vert="horz" wrap="square" lIns="91440" tIns="45720" rIns="91440" bIns="45720" numCol="1" anchor="t" anchorCtr="0" compatLnSpc="1">
              <a:prstTxWarp prst="textNoShape">
                <a:avLst/>
              </a:prstTxWarp>
            </a:bodyPr>
            <a:lstStyle/>
            <a:p>
              <a:endParaRPr lang="id-ID" dirty="0">
                <a:latin typeface="Segoe UI" panose="020B0502040204020203" pitchFamily="34" charset="0"/>
                <a:ea typeface="Segoe UI" panose="020B0502040204020203" pitchFamily="34" charset="0"/>
                <a:cs typeface="Segoe UI" panose="020B0502040204020203" pitchFamily="34" charset="0"/>
              </a:endParaRPr>
            </a:p>
          </p:txBody>
        </p:sp>
        <p:sp>
          <p:nvSpPr>
            <p:cNvPr id="17" name="Freeform 8">
              <a:extLst>
                <a:ext uri="{FF2B5EF4-FFF2-40B4-BE49-F238E27FC236}">
                  <a16:creationId xmlns:a16="http://schemas.microsoft.com/office/drawing/2014/main" id="{F85AA9F5-1D63-403C-ACA3-B6597C48F7BF}"/>
                </a:ext>
              </a:extLst>
            </p:cNvPr>
            <p:cNvSpPr>
              <a:spLocks/>
            </p:cNvSpPr>
            <p:nvPr/>
          </p:nvSpPr>
          <p:spPr bwMode="auto">
            <a:xfrm rot="12885132">
              <a:off x="9345437" y="2934365"/>
              <a:ext cx="2024063" cy="2451100"/>
            </a:xfrm>
            <a:custGeom>
              <a:avLst/>
              <a:gdLst>
                <a:gd name="T0" fmla="*/ 538 w 538"/>
                <a:gd name="T1" fmla="*/ 330 h 652"/>
                <a:gd name="T2" fmla="*/ 320 w 538"/>
                <a:gd name="T3" fmla="*/ 88 h 652"/>
                <a:gd name="T4" fmla="*/ 159 w 538"/>
                <a:gd name="T5" fmla="*/ 0 h 652"/>
                <a:gd name="T6" fmla="*/ 0 w 538"/>
                <a:gd name="T7" fmla="*/ 88 h 652"/>
                <a:gd name="T8" fmla="*/ 536 w 538"/>
                <a:gd name="T9" fmla="*/ 652 h 652"/>
                <a:gd name="T10" fmla="*/ 449 w 538"/>
                <a:gd name="T11" fmla="*/ 493 h 652"/>
                <a:gd name="T12" fmla="*/ 538 w 538"/>
                <a:gd name="T13" fmla="*/ 330 h 652"/>
              </a:gdLst>
              <a:ahLst/>
              <a:cxnLst>
                <a:cxn ang="0">
                  <a:pos x="T0" y="T1"/>
                </a:cxn>
                <a:cxn ang="0">
                  <a:pos x="T2" y="T3"/>
                </a:cxn>
                <a:cxn ang="0">
                  <a:pos x="T4" y="T5"/>
                </a:cxn>
                <a:cxn ang="0">
                  <a:pos x="T6" y="T7"/>
                </a:cxn>
                <a:cxn ang="0">
                  <a:pos x="T8" y="T9"/>
                </a:cxn>
                <a:cxn ang="0">
                  <a:pos x="T10" y="T11"/>
                </a:cxn>
                <a:cxn ang="0">
                  <a:pos x="T12" y="T13"/>
                </a:cxn>
              </a:cxnLst>
              <a:rect l="0" t="0" r="r" b="b"/>
              <a:pathLst>
                <a:path w="538" h="652">
                  <a:moveTo>
                    <a:pt x="538" y="330"/>
                  </a:moveTo>
                  <a:cubicBezTo>
                    <a:pt x="416" y="315"/>
                    <a:pt x="322" y="213"/>
                    <a:pt x="320" y="88"/>
                  </a:cubicBezTo>
                  <a:cubicBezTo>
                    <a:pt x="159" y="0"/>
                    <a:pt x="159" y="0"/>
                    <a:pt x="159" y="0"/>
                  </a:cubicBezTo>
                  <a:cubicBezTo>
                    <a:pt x="0" y="88"/>
                    <a:pt x="0" y="88"/>
                    <a:pt x="0" y="88"/>
                  </a:cubicBezTo>
                  <a:cubicBezTo>
                    <a:pt x="2" y="389"/>
                    <a:pt x="238" y="635"/>
                    <a:pt x="536" y="652"/>
                  </a:cubicBezTo>
                  <a:cubicBezTo>
                    <a:pt x="449" y="493"/>
                    <a:pt x="449" y="493"/>
                    <a:pt x="449" y="493"/>
                  </a:cubicBezTo>
                  <a:lnTo>
                    <a:pt x="538" y="330"/>
                  </a:lnTo>
                  <a:close/>
                </a:path>
              </a:pathLst>
            </a:custGeom>
            <a:solidFill>
              <a:srgbClr val="39A9DB"/>
            </a:solidFill>
            <a:ln>
              <a:noFill/>
            </a:ln>
          </p:spPr>
          <p:txBody>
            <a:bodyPr vert="horz" wrap="square" lIns="91440" tIns="45720" rIns="91440" bIns="45720" numCol="1" anchor="t" anchorCtr="0" compatLnSpc="1">
              <a:prstTxWarp prst="textNoShape">
                <a:avLst/>
              </a:prstTxWarp>
            </a:bodyPr>
            <a:lstStyle/>
            <a:p>
              <a:endParaRPr lang="id-ID" dirty="0">
                <a:latin typeface="Segoe UI" panose="020B0502040204020203" pitchFamily="34" charset="0"/>
                <a:ea typeface="Segoe UI" panose="020B0502040204020203" pitchFamily="34" charset="0"/>
                <a:cs typeface="Segoe UI" panose="020B0502040204020203" pitchFamily="34" charset="0"/>
              </a:endParaRPr>
            </a:p>
          </p:txBody>
        </p:sp>
      </p:grpSp>
      <p:cxnSp>
        <p:nvCxnSpPr>
          <p:cNvPr id="18" name="Straight Connector 17">
            <a:extLst>
              <a:ext uri="{FF2B5EF4-FFF2-40B4-BE49-F238E27FC236}">
                <a16:creationId xmlns:a16="http://schemas.microsoft.com/office/drawing/2014/main" id="{E966586B-22CF-4246-A467-035AE9205FD5}"/>
              </a:ext>
            </a:extLst>
          </p:cNvPr>
          <p:cNvCxnSpPr/>
          <p:nvPr/>
        </p:nvCxnSpPr>
        <p:spPr>
          <a:xfrm flipH="1">
            <a:off x="6264032" y="2722951"/>
            <a:ext cx="2569029" cy="0"/>
          </a:xfrm>
          <a:prstGeom prst="line">
            <a:avLst/>
          </a:prstGeom>
          <a:ln w="38100">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D252B33-7DAA-4232-B35F-F1B285ACED66}"/>
              </a:ext>
            </a:extLst>
          </p:cNvPr>
          <p:cNvCxnSpPr>
            <a:cxnSpLocks/>
          </p:cNvCxnSpPr>
          <p:nvPr/>
        </p:nvCxnSpPr>
        <p:spPr>
          <a:xfrm flipH="1">
            <a:off x="6684213" y="4110315"/>
            <a:ext cx="3446758" cy="26398"/>
          </a:xfrm>
          <a:prstGeom prst="line">
            <a:avLst/>
          </a:prstGeom>
          <a:ln w="38100">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AF5C235-8846-47F2-B4B0-B72C86C3D435}"/>
              </a:ext>
            </a:extLst>
          </p:cNvPr>
          <p:cNvCxnSpPr>
            <a:cxnSpLocks/>
          </p:cNvCxnSpPr>
          <p:nvPr/>
        </p:nvCxnSpPr>
        <p:spPr>
          <a:xfrm flipH="1">
            <a:off x="6595101" y="5320484"/>
            <a:ext cx="2237960" cy="29930"/>
          </a:xfrm>
          <a:prstGeom prst="line">
            <a:avLst/>
          </a:prstGeom>
          <a:ln w="38100">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2" name="Oval 12">
            <a:extLst>
              <a:ext uri="{FF2B5EF4-FFF2-40B4-BE49-F238E27FC236}">
                <a16:creationId xmlns:a16="http://schemas.microsoft.com/office/drawing/2014/main" id="{62963D67-A167-4392-8344-EBE29542F6F5}"/>
              </a:ext>
            </a:extLst>
          </p:cNvPr>
          <p:cNvSpPr>
            <a:spLocks noChangeArrowheads="1"/>
          </p:cNvSpPr>
          <p:nvPr/>
        </p:nvSpPr>
        <p:spPr bwMode="auto">
          <a:xfrm>
            <a:off x="5295090" y="2437527"/>
            <a:ext cx="780198" cy="780198"/>
          </a:xfrm>
          <a:prstGeom prst="ellipse">
            <a:avLst/>
          </a:prstGeom>
          <a:solidFill>
            <a:srgbClr val="40BCD8"/>
          </a:solidFill>
          <a:ln w="9525">
            <a:noFill/>
            <a:round/>
            <a:headEnd/>
            <a:tailEnd/>
          </a:ln>
        </p:spPr>
        <p:txBody>
          <a:bodyPr vert="horz" wrap="square" lIns="121920" tIns="60960" rIns="121920" bIns="60960" numCol="1" anchor="t" anchorCtr="0" compatLnSpc="1">
            <a:prstTxWarp prst="textNoShape">
              <a:avLst/>
            </a:prstTxWarp>
          </a:bodyPr>
          <a:lstStyle/>
          <a:p>
            <a:endParaRPr lang="en-US" sz="3200" dirty="0">
              <a:latin typeface="Segoe UI" panose="020B0502040204020203" pitchFamily="34" charset="0"/>
              <a:ea typeface="Segoe UI" panose="020B0502040204020203" pitchFamily="34" charset="0"/>
              <a:cs typeface="Segoe UI" panose="020B0502040204020203" pitchFamily="34" charset="0"/>
            </a:endParaRPr>
          </a:p>
        </p:txBody>
      </p:sp>
      <p:sp>
        <p:nvSpPr>
          <p:cNvPr id="25" name="Oval 24">
            <a:extLst>
              <a:ext uri="{FF2B5EF4-FFF2-40B4-BE49-F238E27FC236}">
                <a16:creationId xmlns:a16="http://schemas.microsoft.com/office/drawing/2014/main" id="{9292B747-77D3-4FA9-BB41-D87EEEBD3003}"/>
              </a:ext>
            </a:extLst>
          </p:cNvPr>
          <p:cNvSpPr/>
          <p:nvPr/>
        </p:nvSpPr>
        <p:spPr>
          <a:xfrm>
            <a:off x="5455063" y="3714953"/>
            <a:ext cx="791058" cy="791265"/>
          </a:xfrm>
          <a:prstGeom prst="ellipse">
            <a:avLst/>
          </a:prstGeom>
          <a:solidFill>
            <a:srgbClr val="39A9DB"/>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Segoe UI" panose="020B0502040204020203" pitchFamily="34" charset="0"/>
              <a:ea typeface="Segoe UI" panose="020B0502040204020203" pitchFamily="34" charset="0"/>
              <a:cs typeface="Segoe UI" panose="020B0502040204020203" pitchFamily="34" charset="0"/>
            </a:endParaRPr>
          </a:p>
        </p:txBody>
      </p:sp>
      <p:sp>
        <p:nvSpPr>
          <p:cNvPr id="34" name="Oval 12">
            <a:extLst>
              <a:ext uri="{FF2B5EF4-FFF2-40B4-BE49-F238E27FC236}">
                <a16:creationId xmlns:a16="http://schemas.microsoft.com/office/drawing/2014/main" id="{C4373BF8-CD25-4923-9EE9-7168EC8CC7B9}"/>
              </a:ext>
            </a:extLst>
          </p:cNvPr>
          <p:cNvSpPr>
            <a:spLocks noChangeArrowheads="1"/>
          </p:cNvSpPr>
          <p:nvPr/>
        </p:nvSpPr>
        <p:spPr bwMode="auto">
          <a:xfrm>
            <a:off x="5619000" y="4939920"/>
            <a:ext cx="791058" cy="791058"/>
          </a:xfrm>
          <a:prstGeom prst="ellipse">
            <a:avLst/>
          </a:prstGeom>
          <a:solidFill>
            <a:srgbClr val="1C77C3"/>
          </a:solidFill>
          <a:ln w="9525">
            <a:noFill/>
            <a:round/>
            <a:headEnd/>
            <a:tailEnd/>
          </a:ln>
        </p:spPr>
        <p:txBody>
          <a:bodyPr vert="horz" wrap="square" lIns="121920" tIns="60960" rIns="121920" bIns="60960" numCol="1" anchor="t" anchorCtr="0" compatLnSpc="1">
            <a:prstTxWarp prst="textNoShape">
              <a:avLst/>
            </a:prstTxWarp>
          </a:bodyPr>
          <a:lstStyle/>
          <a:p>
            <a:endParaRPr lang="en-US" sz="3200">
              <a:latin typeface="Segoe UI" panose="020B0502040204020203" pitchFamily="34" charset="0"/>
              <a:ea typeface="Segoe UI" panose="020B0502040204020203" pitchFamily="34" charset="0"/>
              <a:cs typeface="Segoe UI" panose="020B0502040204020203" pitchFamily="34" charset="0"/>
            </a:endParaRPr>
          </a:p>
        </p:txBody>
      </p:sp>
      <p:sp>
        <p:nvSpPr>
          <p:cNvPr id="36" name="TextBox 35">
            <a:extLst>
              <a:ext uri="{FF2B5EF4-FFF2-40B4-BE49-F238E27FC236}">
                <a16:creationId xmlns:a16="http://schemas.microsoft.com/office/drawing/2014/main" id="{63BE3EBE-1741-49C3-B21B-66D38F0E262B}"/>
              </a:ext>
            </a:extLst>
          </p:cNvPr>
          <p:cNvSpPr txBox="1"/>
          <p:nvPr/>
        </p:nvSpPr>
        <p:spPr>
          <a:xfrm>
            <a:off x="3167183" y="2459838"/>
            <a:ext cx="2226134" cy="492406"/>
          </a:xfrm>
          <a:prstGeom prst="rect">
            <a:avLst/>
          </a:prstGeom>
          <a:noFill/>
        </p:spPr>
        <p:txBody>
          <a:bodyPr wrap="square" lIns="182843" tIns="91422" rIns="182843" bIns="91422" rtlCol="0">
            <a:spAutoFit/>
          </a:bodyPr>
          <a:lstStyle/>
          <a:p>
            <a:r>
              <a:rPr lang="en-US" sz="2000" b="1" dirty="0">
                <a:solidFill>
                  <a:schemeClr val="bg2"/>
                </a:solidFill>
                <a:latin typeface="Segoe UI" panose="020B0502040204020203" pitchFamily="34" charset="0"/>
                <a:ea typeface="Segoe UI" panose="020B0502040204020203" pitchFamily="34" charset="0"/>
                <a:cs typeface="Segoe UI" panose="020B0502040204020203" pitchFamily="34" charset="0"/>
              </a:rPr>
              <a:t>Heading</a:t>
            </a:r>
            <a:endParaRPr lang="id-ID" sz="2000" b="1" dirty="0">
              <a:solidFill>
                <a:schemeClr val="bg2"/>
              </a:solidFill>
              <a:latin typeface="Segoe UI" panose="020B0502040204020203" pitchFamily="34" charset="0"/>
              <a:ea typeface="Segoe UI" panose="020B0502040204020203" pitchFamily="34" charset="0"/>
              <a:cs typeface="Segoe UI" panose="020B0502040204020203" pitchFamily="34" charset="0"/>
            </a:endParaRPr>
          </a:p>
        </p:txBody>
      </p:sp>
      <p:sp>
        <p:nvSpPr>
          <p:cNvPr id="37" name="TextBox 36">
            <a:extLst>
              <a:ext uri="{FF2B5EF4-FFF2-40B4-BE49-F238E27FC236}">
                <a16:creationId xmlns:a16="http://schemas.microsoft.com/office/drawing/2014/main" id="{92913BB0-CEEC-4D16-A6F1-44DAD84D06FC}"/>
              </a:ext>
            </a:extLst>
          </p:cNvPr>
          <p:cNvSpPr txBox="1"/>
          <p:nvPr/>
        </p:nvSpPr>
        <p:spPr>
          <a:xfrm>
            <a:off x="3496949" y="3802557"/>
            <a:ext cx="2170324" cy="492406"/>
          </a:xfrm>
          <a:prstGeom prst="rect">
            <a:avLst/>
          </a:prstGeom>
          <a:noFill/>
        </p:spPr>
        <p:txBody>
          <a:bodyPr wrap="square" lIns="182843" tIns="91422" rIns="182843" bIns="91422" rtlCol="0">
            <a:spAutoFit/>
          </a:bodyPr>
          <a:lstStyle/>
          <a:p>
            <a:r>
              <a:rPr lang="en-US" sz="2000" b="1" dirty="0">
                <a:solidFill>
                  <a:schemeClr val="bg2"/>
                </a:solidFill>
                <a:latin typeface="Segoe UI" panose="020B0502040204020203" pitchFamily="34" charset="0"/>
                <a:ea typeface="Segoe UI" panose="020B0502040204020203" pitchFamily="34" charset="0"/>
                <a:cs typeface="Segoe UI" panose="020B0502040204020203" pitchFamily="34" charset="0"/>
              </a:rPr>
              <a:t>Heading</a:t>
            </a:r>
            <a:endParaRPr lang="id-ID" sz="2000" b="1" dirty="0">
              <a:solidFill>
                <a:schemeClr val="bg2"/>
              </a:solidFill>
              <a:latin typeface="Segoe UI" panose="020B0502040204020203" pitchFamily="34" charset="0"/>
              <a:ea typeface="Segoe UI" panose="020B0502040204020203" pitchFamily="34" charset="0"/>
              <a:cs typeface="Segoe UI" panose="020B0502040204020203" pitchFamily="34" charset="0"/>
            </a:endParaRPr>
          </a:p>
        </p:txBody>
      </p:sp>
      <p:sp>
        <p:nvSpPr>
          <p:cNvPr id="38" name="TextBox 37">
            <a:extLst>
              <a:ext uri="{FF2B5EF4-FFF2-40B4-BE49-F238E27FC236}">
                <a16:creationId xmlns:a16="http://schemas.microsoft.com/office/drawing/2014/main" id="{8566A1A3-32E0-4AEE-AD41-2AC974635DDC}"/>
              </a:ext>
            </a:extLst>
          </p:cNvPr>
          <p:cNvSpPr txBox="1"/>
          <p:nvPr/>
        </p:nvSpPr>
        <p:spPr>
          <a:xfrm>
            <a:off x="4094922" y="5078633"/>
            <a:ext cx="1455349" cy="492406"/>
          </a:xfrm>
          <a:prstGeom prst="rect">
            <a:avLst/>
          </a:prstGeom>
          <a:noFill/>
        </p:spPr>
        <p:txBody>
          <a:bodyPr wrap="square" lIns="182843" tIns="91422" rIns="182843" bIns="91422" rtlCol="0">
            <a:spAutoFit/>
          </a:bodyPr>
          <a:lstStyle/>
          <a:p>
            <a:r>
              <a:rPr lang="en-US" sz="2000" b="1" dirty="0">
                <a:solidFill>
                  <a:schemeClr val="bg2"/>
                </a:solidFill>
                <a:latin typeface="Segoe UI" panose="020B0502040204020203" pitchFamily="34" charset="0"/>
                <a:ea typeface="Segoe UI" panose="020B0502040204020203" pitchFamily="34" charset="0"/>
                <a:cs typeface="Segoe UI" panose="020B0502040204020203" pitchFamily="34" charset="0"/>
              </a:rPr>
              <a:t>Heading</a:t>
            </a:r>
            <a:endParaRPr lang="id-ID" sz="2000" b="1" dirty="0">
              <a:solidFill>
                <a:schemeClr val="bg2"/>
              </a:solidFill>
              <a:latin typeface="Segoe UI" panose="020B0502040204020203" pitchFamily="34" charset="0"/>
              <a:ea typeface="Segoe UI" panose="020B0502040204020203" pitchFamily="34" charset="0"/>
              <a:cs typeface="Segoe UI" panose="020B0502040204020203" pitchFamily="34" charset="0"/>
            </a:endParaRPr>
          </a:p>
        </p:txBody>
      </p:sp>
      <p:sp>
        <p:nvSpPr>
          <p:cNvPr id="39" name="TextBox 38">
            <a:extLst>
              <a:ext uri="{FF2B5EF4-FFF2-40B4-BE49-F238E27FC236}">
                <a16:creationId xmlns:a16="http://schemas.microsoft.com/office/drawing/2014/main" id="{FF829115-0A1F-40F2-81C9-A4D93379D682}"/>
              </a:ext>
            </a:extLst>
          </p:cNvPr>
          <p:cNvSpPr txBox="1"/>
          <p:nvPr/>
        </p:nvSpPr>
        <p:spPr>
          <a:xfrm>
            <a:off x="1047166" y="2466424"/>
            <a:ext cx="2308738" cy="1018127"/>
          </a:xfrm>
          <a:prstGeom prst="rect">
            <a:avLst/>
          </a:prstGeom>
          <a:noFill/>
        </p:spPr>
        <p:txBody>
          <a:bodyPr wrap="square" lIns="219419" tIns="109710" rIns="219419" bIns="109710" rtlCol="0">
            <a:spAutoFit/>
          </a:bodyPr>
          <a:lstStyle/>
          <a:p>
            <a:pPr>
              <a:lnSpc>
                <a:spcPct val="150000"/>
              </a:lnSpc>
            </a:pPr>
            <a:r>
              <a:rPr lang="en-US" sz="1200" dirty="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Lorem Ipsum Dolor Sit </a:t>
            </a:r>
            <a:r>
              <a:rPr lang="en-US" sz="1200" dirty="0" err="1">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Amet</a:t>
            </a:r>
            <a:r>
              <a:rPr lang="en-US" sz="1200" dirty="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a:t>
            </a:r>
            <a:r>
              <a:rPr lang="en-US" sz="1200" dirty="0" err="1">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Consectetur</a:t>
            </a:r>
            <a:r>
              <a:rPr lang="en-US" sz="1200" dirty="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a:t>
            </a:r>
            <a:r>
              <a:rPr lang="en-US" sz="1200" dirty="0" err="1">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Adipiscing</a:t>
            </a:r>
            <a:r>
              <a:rPr lang="en-US" sz="1200" dirty="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a:t>
            </a:r>
            <a:r>
              <a:rPr lang="en-US" sz="1200" dirty="0" err="1">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Elit</a:t>
            </a:r>
            <a:r>
              <a:rPr lang="en-US" sz="1200" dirty="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a:t>
            </a:r>
          </a:p>
        </p:txBody>
      </p:sp>
      <p:sp>
        <p:nvSpPr>
          <p:cNvPr id="40" name="TextBox 39">
            <a:extLst>
              <a:ext uri="{FF2B5EF4-FFF2-40B4-BE49-F238E27FC236}">
                <a16:creationId xmlns:a16="http://schemas.microsoft.com/office/drawing/2014/main" id="{E1B9F3ED-D65A-4C50-A81C-AAB1B4E32EB7}"/>
              </a:ext>
            </a:extLst>
          </p:cNvPr>
          <p:cNvSpPr txBox="1"/>
          <p:nvPr/>
        </p:nvSpPr>
        <p:spPr>
          <a:xfrm>
            <a:off x="1431957" y="3820304"/>
            <a:ext cx="2308738" cy="1018127"/>
          </a:xfrm>
          <a:prstGeom prst="rect">
            <a:avLst/>
          </a:prstGeom>
          <a:noFill/>
        </p:spPr>
        <p:txBody>
          <a:bodyPr wrap="square" lIns="219419" tIns="109710" rIns="219419" bIns="109710" rtlCol="0">
            <a:spAutoFit/>
          </a:bodyPr>
          <a:lstStyle/>
          <a:p>
            <a:pPr>
              <a:lnSpc>
                <a:spcPct val="150000"/>
              </a:lnSpc>
            </a:pPr>
            <a:r>
              <a:rPr lang="en-US" sz="1200" dirty="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Lorem Ipsum Dolor Sit </a:t>
            </a:r>
            <a:r>
              <a:rPr lang="en-US" sz="1200" dirty="0" err="1">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Amet</a:t>
            </a:r>
            <a:r>
              <a:rPr lang="en-US" sz="1200" dirty="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a:t>
            </a:r>
            <a:r>
              <a:rPr lang="en-US" sz="1200" dirty="0" err="1">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Consectetur</a:t>
            </a:r>
            <a:r>
              <a:rPr lang="en-US" sz="1200" dirty="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a:t>
            </a:r>
            <a:r>
              <a:rPr lang="en-US" sz="1200" dirty="0" err="1">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Adipiscing</a:t>
            </a:r>
            <a:r>
              <a:rPr lang="en-US" sz="1200" dirty="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a:t>
            </a:r>
            <a:r>
              <a:rPr lang="en-US" sz="1200" dirty="0" err="1">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Elit</a:t>
            </a:r>
            <a:r>
              <a:rPr lang="en-US" sz="1200" dirty="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a:t>
            </a:r>
          </a:p>
        </p:txBody>
      </p:sp>
      <p:sp>
        <p:nvSpPr>
          <p:cNvPr id="41" name="TextBox 40">
            <a:extLst>
              <a:ext uri="{FF2B5EF4-FFF2-40B4-BE49-F238E27FC236}">
                <a16:creationId xmlns:a16="http://schemas.microsoft.com/office/drawing/2014/main" id="{869142DA-43D2-4A84-97E5-52EB83939AAD}"/>
              </a:ext>
            </a:extLst>
          </p:cNvPr>
          <p:cNvSpPr txBox="1"/>
          <p:nvPr/>
        </p:nvSpPr>
        <p:spPr>
          <a:xfrm>
            <a:off x="2060860" y="5065781"/>
            <a:ext cx="2308737" cy="1018127"/>
          </a:xfrm>
          <a:prstGeom prst="rect">
            <a:avLst/>
          </a:prstGeom>
          <a:noFill/>
        </p:spPr>
        <p:txBody>
          <a:bodyPr wrap="square" lIns="219419" tIns="109710" rIns="219419" bIns="109710" rtlCol="0">
            <a:spAutoFit/>
          </a:bodyPr>
          <a:lstStyle/>
          <a:p>
            <a:pPr>
              <a:lnSpc>
                <a:spcPct val="150000"/>
              </a:lnSpc>
            </a:pPr>
            <a:r>
              <a:rPr lang="en-US" sz="1200" dirty="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Lorem Ipsum Dolor Sit </a:t>
            </a:r>
            <a:r>
              <a:rPr lang="en-US" sz="1200" dirty="0" err="1">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Amet</a:t>
            </a:r>
            <a:r>
              <a:rPr lang="en-US" sz="1200" dirty="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a:t>
            </a:r>
            <a:r>
              <a:rPr lang="en-US" sz="1200" dirty="0" err="1">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Consectetur</a:t>
            </a:r>
            <a:r>
              <a:rPr lang="en-US" sz="1200" dirty="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a:t>
            </a:r>
            <a:r>
              <a:rPr lang="en-US" sz="1200" dirty="0" err="1">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Adipiscing</a:t>
            </a:r>
            <a:r>
              <a:rPr lang="en-US" sz="1200" dirty="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a:t>
            </a:r>
            <a:r>
              <a:rPr lang="en-US" sz="1200" dirty="0" err="1">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Elit</a:t>
            </a:r>
            <a:r>
              <a:rPr lang="en-US" sz="1200" dirty="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a:t>
            </a:r>
          </a:p>
        </p:txBody>
      </p:sp>
      <p:grpSp>
        <p:nvGrpSpPr>
          <p:cNvPr id="2" name="Group 1">
            <a:extLst>
              <a:ext uri="{FF2B5EF4-FFF2-40B4-BE49-F238E27FC236}">
                <a16:creationId xmlns:a16="http://schemas.microsoft.com/office/drawing/2014/main" id="{F6E00308-DD7B-410A-9B77-244DD1861D63}"/>
              </a:ext>
            </a:extLst>
          </p:cNvPr>
          <p:cNvGrpSpPr/>
          <p:nvPr/>
        </p:nvGrpSpPr>
        <p:grpSpPr>
          <a:xfrm>
            <a:off x="5881007" y="5190173"/>
            <a:ext cx="288460" cy="288460"/>
            <a:chOff x="5881007" y="5190173"/>
            <a:chExt cx="288460" cy="288460"/>
          </a:xfrm>
          <a:solidFill>
            <a:schemeClr val="bg1"/>
          </a:solidFill>
        </p:grpSpPr>
        <p:sp>
          <p:nvSpPr>
            <p:cNvPr id="43" name="Freeform: Shape 42">
              <a:extLst>
                <a:ext uri="{FF2B5EF4-FFF2-40B4-BE49-F238E27FC236}">
                  <a16:creationId xmlns:a16="http://schemas.microsoft.com/office/drawing/2014/main" id="{6C29A584-E61B-44BB-94D5-AB6D3A6F5797}"/>
                </a:ext>
              </a:extLst>
            </p:cNvPr>
            <p:cNvSpPr/>
            <p:nvPr/>
          </p:nvSpPr>
          <p:spPr>
            <a:xfrm>
              <a:off x="5881007" y="5190173"/>
              <a:ext cx="288460" cy="288460"/>
            </a:xfrm>
            <a:custGeom>
              <a:avLst/>
              <a:gdLst>
                <a:gd name="connsiteX0" fmla="*/ 64294 w 657225"/>
                <a:gd name="connsiteY0" fmla="*/ 7144 h 657225"/>
                <a:gd name="connsiteX1" fmla="*/ 7144 w 657225"/>
                <a:gd name="connsiteY1" fmla="*/ 7144 h 657225"/>
                <a:gd name="connsiteX2" fmla="*/ 7144 w 657225"/>
                <a:gd name="connsiteY2" fmla="*/ 654844 h 657225"/>
                <a:gd name="connsiteX3" fmla="*/ 654844 w 657225"/>
                <a:gd name="connsiteY3" fmla="*/ 654844 h 657225"/>
                <a:gd name="connsiteX4" fmla="*/ 654844 w 657225"/>
                <a:gd name="connsiteY4" fmla="*/ 597694 h 657225"/>
                <a:gd name="connsiteX5" fmla="*/ 64294 w 657225"/>
                <a:gd name="connsiteY5" fmla="*/ 597694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7225" h="657225">
                  <a:moveTo>
                    <a:pt x="64294" y="7144"/>
                  </a:moveTo>
                  <a:lnTo>
                    <a:pt x="7144" y="7144"/>
                  </a:lnTo>
                  <a:lnTo>
                    <a:pt x="7144" y="654844"/>
                  </a:lnTo>
                  <a:lnTo>
                    <a:pt x="654844" y="654844"/>
                  </a:lnTo>
                  <a:lnTo>
                    <a:pt x="654844" y="597694"/>
                  </a:lnTo>
                  <a:lnTo>
                    <a:pt x="64294" y="597694"/>
                  </a:ln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B93F7FF7-E769-4D5A-87E9-15A940703221}"/>
                </a:ext>
              </a:extLst>
            </p:cNvPr>
            <p:cNvSpPr/>
            <p:nvPr/>
          </p:nvSpPr>
          <p:spPr>
            <a:xfrm>
              <a:off x="5931174" y="5277966"/>
              <a:ext cx="50167" cy="150501"/>
            </a:xfrm>
            <a:custGeom>
              <a:avLst/>
              <a:gdLst>
                <a:gd name="connsiteX0" fmla="*/ 7144 w 114300"/>
                <a:gd name="connsiteY0" fmla="*/ 7144 h 342900"/>
                <a:gd name="connsiteX1" fmla="*/ 111919 w 114300"/>
                <a:gd name="connsiteY1" fmla="*/ 7144 h 342900"/>
                <a:gd name="connsiteX2" fmla="*/ 111919 w 114300"/>
                <a:gd name="connsiteY2" fmla="*/ 340519 h 342900"/>
                <a:gd name="connsiteX3" fmla="*/ 7144 w 114300"/>
                <a:gd name="connsiteY3" fmla="*/ 340519 h 342900"/>
              </a:gdLst>
              <a:ahLst/>
              <a:cxnLst>
                <a:cxn ang="0">
                  <a:pos x="connsiteX0" y="connsiteY0"/>
                </a:cxn>
                <a:cxn ang="0">
                  <a:pos x="connsiteX1" y="connsiteY1"/>
                </a:cxn>
                <a:cxn ang="0">
                  <a:pos x="connsiteX2" y="connsiteY2"/>
                </a:cxn>
                <a:cxn ang="0">
                  <a:pos x="connsiteX3" y="connsiteY3"/>
                </a:cxn>
              </a:cxnLst>
              <a:rect l="l" t="t" r="r" b="b"/>
              <a:pathLst>
                <a:path w="114300" h="342900">
                  <a:moveTo>
                    <a:pt x="7144" y="7144"/>
                  </a:moveTo>
                  <a:lnTo>
                    <a:pt x="111919" y="7144"/>
                  </a:lnTo>
                  <a:lnTo>
                    <a:pt x="111919" y="340519"/>
                  </a:lnTo>
                  <a:lnTo>
                    <a:pt x="7144" y="340519"/>
                  </a:ln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B77D1D05-AF75-4186-B97C-14C513F48481}"/>
                </a:ext>
              </a:extLst>
            </p:cNvPr>
            <p:cNvSpPr/>
            <p:nvPr/>
          </p:nvSpPr>
          <p:spPr>
            <a:xfrm>
              <a:off x="5993883" y="5190173"/>
              <a:ext cx="50167" cy="238293"/>
            </a:xfrm>
            <a:custGeom>
              <a:avLst/>
              <a:gdLst>
                <a:gd name="connsiteX0" fmla="*/ 7144 w 114300"/>
                <a:gd name="connsiteY0" fmla="*/ 7144 h 542925"/>
                <a:gd name="connsiteX1" fmla="*/ 111919 w 114300"/>
                <a:gd name="connsiteY1" fmla="*/ 7144 h 542925"/>
                <a:gd name="connsiteX2" fmla="*/ 111919 w 114300"/>
                <a:gd name="connsiteY2" fmla="*/ 540544 h 542925"/>
                <a:gd name="connsiteX3" fmla="*/ 7144 w 114300"/>
                <a:gd name="connsiteY3" fmla="*/ 540544 h 542925"/>
              </a:gdLst>
              <a:ahLst/>
              <a:cxnLst>
                <a:cxn ang="0">
                  <a:pos x="connsiteX0" y="connsiteY0"/>
                </a:cxn>
                <a:cxn ang="0">
                  <a:pos x="connsiteX1" y="connsiteY1"/>
                </a:cxn>
                <a:cxn ang="0">
                  <a:pos x="connsiteX2" y="connsiteY2"/>
                </a:cxn>
                <a:cxn ang="0">
                  <a:pos x="connsiteX3" y="connsiteY3"/>
                </a:cxn>
              </a:cxnLst>
              <a:rect l="l" t="t" r="r" b="b"/>
              <a:pathLst>
                <a:path w="114300" h="542925">
                  <a:moveTo>
                    <a:pt x="7144" y="7144"/>
                  </a:moveTo>
                  <a:lnTo>
                    <a:pt x="111919" y="7144"/>
                  </a:lnTo>
                  <a:lnTo>
                    <a:pt x="111919" y="540544"/>
                  </a:lnTo>
                  <a:lnTo>
                    <a:pt x="7144" y="540544"/>
                  </a:ln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E8FD51A2-A3E4-496F-9ED7-9A7A84DC8B07}"/>
                </a:ext>
              </a:extLst>
            </p:cNvPr>
            <p:cNvSpPr/>
            <p:nvPr/>
          </p:nvSpPr>
          <p:spPr>
            <a:xfrm>
              <a:off x="6056592" y="5277966"/>
              <a:ext cx="50167" cy="150501"/>
            </a:xfrm>
            <a:custGeom>
              <a:avLst/>
              <a:gdLst>
                <a:gd name="connsiteX0" fmla="*/ 7144 w 114300"/>
                <a:gd name="connsiteY0" fmla="*/ 7144 h 342900"/>
                <a:gd name="connsiteX1" fmla="*/ 111919 w 114300"/>
                <a:gd name="connsiteY1" fmla="*/ 7144 h 342900"/>
                <a:gd name="connsiteX2" fmla="*/ 111919 w 114300"/>
                <a:gd name="connsiteY2" fmla="*/ 340519 h 342900"/>
                <a:gd name="connsiteX3" fmla="*/ 7144 w 114300"/>
                <a:gd name="connsiteY3" fmla="*/ 340519 h 342900"/>
              </a:gdLst>
              <a:ahLst/>
              <a:cxnLst>
                <a:cxn ang="0">
                  <a:pos x="connsiteX0" y="connsiteY0"/>
                </a:cxn>
                <a:cxn ang="0">
                  <a:pos x="connsiteX1" y="connsiteY1"/>
                </a:cxn>
                <a:cxn ang="0">
                  <a:pos x="connsiteX2" y="connsiteY2"/>
                </a:cxn>
                <a:cxn ang="0">
                  <a:pos x="connsiteX3" y="connsiteY3"/>
                </a:cxn>
              </a:cxnLst>
              <a:rect l="l" t="t" r="r" b="b"/>
              <a:pathLst>
                <a:path w="114300" h="342900">
                  <a:moveTo>
                    <a:pt x="7144" y="7144"/>
                  </a:moveTo>
                  <a:lnTo>
                    <a:pt x="111919" y="7144"/>
                  </a:lnTo>
                  <a:lnTo>
                    <a:pt x="111919" y="340519"/>
                  </a:lnTo>
                  <a:lnTo>
                    <a:pt x="7144" y="340519"/>
                  </a:ln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E12E7574-53BB-4114-A8ED-20BF6567354C}"/>
                </a:ext>
              </a:extLst>
            </p:cNvPr>
            <p:cNvSpPr/>
            <p:nvPr/>
          </p:nvSpPr>
          <p:spPr>
            <a:xfrm>
              <a:off x="6119300" y="5349035"/>
              <a:ext cx="50167" cy="79431"/>
            </a:xfrm>
            <a:custGeom>
              <a:avLst/>
              <a:gdLst>
                <a:gd name="connsiteX0" fmla="*/ 7144 w 114300"/>
                <a:gd name="connsiteY0" fmla="*/ 7144 h 180975"/>
                <a:gd name="connsiteX1" fmla="*/ 111919 w 114300"/>
                <a:gd name="connsiteY1" fmla="*/ 7144 h 180975"/>
                <a:gd name="connsiteX2" fmla="*/ 111919 w 114300"/>
                <a:gd name="connsiteY2" fmla="*/ 178594 h 180975"/>
                <a:gd name="connsiteX3" fmla="*/ 7144 w 114300"/>
                <a:gd name="connsiteY3" fmla="*/ 178594 h 180975"/>
              </a:gdLst>
              <a:ahLst/>
              <a:cxnLst>
                <a:cxn ang="0">
                  <a:pos x="connsiteX0" y="connsiteY0"/>
                </a:cxn>
                <a:cxn ang="0">
                  <a:pos x="connsiteX1" y="connsiteY1"/>
                </a:cxn>
                <a:cxn ang="0">
                  <a:pos x="connsiteX2" y="connsiteY2"/>
                </a:cxn>
                <a:cxn ang="0">
                  <a:pos x="connsiteX3" y="connsiteY3"/>
                </a:cxn>
              </a:cxnLst>
              <a:rect l="l" t="t" r="r" b="b"/>
              <a:pathLst>
                <a:path w="114300" h="180975">
                  <a:moveTo>
                    <a:pt x="7144" y="7144"/>
                  </a:moveTo>
                  <a:lnTo>
                    <a:pt x="111919" y="7144"/>
                  </a:lnTo>
                  <a:lnTo>
                    <a:pt x="111919" y="178594"/>
                  </a:lnTo>
                  <a:lnTo>
                    <a:pt x="7144" y="178594"/>
                  </a:lnTo>
                  <a:close/>
                </a:path>
              </a:pathLst>
            </a:custGeom>
            <a:grpFill/>
            <a:ln w="9525" cap="flat">
              <a:noFill/>
              <a:prstDash val="solid"/>
              <a:miter/>
            </a:ln>
          </p:spPr>
          <p:txBody>
            <a:bodyPr rtlCol="0" anchor="ctr"/>
            <a:lstStyle/>
            <a:p>
              <a:endParaRPr lang="en-US"/>
            </a:p>
          </p:txBody>
        </p:sp>
      </p:grpSp>
      <p:grpSp>
        <p:nvGrpSpPr>
          <p:cNvPr id="21" name="Group 20">
            <a:extLst>
              <a:ext uri="{FF2B5EF4-FFF2-40B4-BE49-F238E27FC236}">
                <a16:creationId xmlns:a16="http://schemas.microsoft.com/office/drawing/2014/main" id="{E76AF33E-CC37-4BF7-9157-56B108CEFDF2}"/>
              </a:ext>
            </a:extLst>
          </p:cNvPr>
          <p:cNvGrpSpPr/>
          <p:nvPr/>
        </p:nvGrpSpPr>
        <p:grpSpPr>
          <a:xfrm>
            <a:off x="5717791" y="3979393"/>
            <a:ext cx="288460" cy="288460"/>
            <a:chOff x="5918089" y="4005520"/>
            <a:chExt cx="288460" cy="288460"/>
          </a:xfrm>
          <a:solidFill>
            <a:schemeClr val="bg1"/>
          </a:solidFill>
        </p:grpSpPr>
        <p:sp>
          <p:nvSpPr>
            <p:cNvPr id="60" name="Freeform: Shape 59">
              <a:extLst>
                <a:ext uri="{FF2B5EF4-FFF2-40B4-BE49-F238E27FC236}">
                  <a16:creationId xmlns:a16="http://schemas.microsoft.com/office/drawing/2014/main" id="{226C22B8-9B48-4776-ADA7-2F1A4A78B2F8}"/>
                </a:ext>
              </a:extLst>
            </p:cNvPr>
            <p:cNvSpPr/>
            <p:nvPr/>
          </p:nvSpPr>
          <p:spPr>
            <a:xfrm>
              <a:off x="5918089" y="4005520"/>
              <a:ext cx="288460" cy="288460"/>
            </a:xfrm>
            <a:custGeom>
              <a:avLst/>
              <a:gdLst>
                <a:gd name="connsiteX0" fmla="*/ 597694 w 657225"/>
                <a:gd name="connsiteY0" fmla="*/ 7144 h 657225"/>
                <a:gd name="connsiteX1" fmla="*/ 654844 w 657225"/>
                <a:gd name="connsiteY1" fmla="*/ 7144 h 657225"/>
                <a:gd name="connsiteX2" fmla="*/ 654844 w 657225"/>
                <a:gd name="connsiteY2" fmla="*/ 654844 h 657225"/>
                <a:gd name="connsiteX3" fmla="*/ 7144 w 657225"/>
                <a:gd name="connsiteY3" fmla="*/ 654844 h 657225"/>
                <a:gd name="connsiteX4" fmla="*/ 7144 w 657225"/>
                <a:gd name="connsiteY4" fmla="*/ 597694 h 657225"/>
                <a:gd name="connsiteX5" fmla="*/ 597694 w 657225"/>
                <a:gd name="connsiteY5" fmla="*/ 597694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7225" h="657225">
                  <a:moveTo>
                    <a:pt x="597694" y="7144"/>
                  </a:moveTo>
                  <a:lnTo>
                    <a:pt x="654844" y="7144"/>
                  </a:lnTo>
                  <a:lnTo>
                    <a:pt x="654844" y="654844"/>
                  </a:lnTo>
                  <a:lnTo>
                    <a:pt x="7144" y="654844"/>
                  </a:lnTo>
                  <a:lnTo>
                    <a:pt x="7144" y="597694"/>
                  </a:lnTo>
                  <a:lnTo>
                    <a:pt x="597694" y="597694"/>
                  </a:ln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500C1283-E5AD-45C8-B3DD-83D0146DBF5A}"/>
                </a:ext>
              </a:extLst>
            </p:cNvPr>
            <p:cNvSpPr/>
            <p:nvPr/>
          </p:nvSpPr>
          <p:spPr>
            <a:xfrm>
              <a:off x="6106215" y="4093313"/>
              <a:ext cx="50167" cy="150501"/>
            </a:xfrm>
            <a:custGeom>
              <a:avLst/>
              <a:gdLst>
                <a:gd name="connsiteX0" fmla="*/ 7144 w 114300"/>
                <a:gd name="connsiteY0" fmla="*/ 7144 h 342900"/>
                <a:gd name="connsiteX1" fmla="*/ 111919 w 114300"/>
                <a:gd name="connsiteY1" fmla="*/ 7144 h 342900"/>
                <a:gd name="connsiteX2" fmla="*/ 111919 w 114300"/>
                <a:gd name="connsiteY2" fmla="*/ 340519 h 342900"/>
                <a:gd name="connsiteX3" fmla="*/ 7144 w 114300"/>
                <a:gd name="connsiteY3" fmla="*/ 340519 h 342900"/>
              </a:gdLst>
              <a:ahLst/>
              <a:cxnLst>
                <a:cxn ang="0">
                  <a:pos x="connsiteX0" y="connsiteY0"/>
                </a:cxn>
                <a:cxn ang="0">
                  <a:pos x="connsiteX1" y="connsiteY1"/>
                </a:cxn>
                <a:cxn ang="0">
                  <a:pos x="connsiteX2" y="connsiteY2"/>
                </a:cxn>
                <a:cxn ang="0">
                  <a:pos x="connsiteX3" y="connsiteY3"/>
                </a:cxn>
              </a:cxnLst>
              <a:rect l="l" t="t" r="r" b="b"/>
              <a:pathLst>
                <a:path w="114300" h="342900">
                  <a:moveTo>
                    <a:pt x="7144" y="7144"/>
                  </a:moveTo>
                  <a:lnTo>
                    <a:pt x="111919" y="7144"/>
                  </a:lnTo>
                  <a:lnTo>
                    <a:pt x="111919" y="340519"/>
                  </a:lnTo>
                  <a:lnTo>
                    <a:pt x="7144" y="340519"/>
                  </a:lnTo>
                  <a:close/>
                </a:path>
              </a:pathLst>
            </a:custGeom>
            <a:grp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28368268-0C4E-4F63-9CAE-F324415BE4C6}"/>
                </a:ext>
              </a:extLst>
            </p:cNvPr>
            <p:cNvSpPr/>
            <p:nvPr/>
          </p:nvSpPr>
          <p:spPr>
            <a:xfrm>
              <a:off x="6043507" y="4005520"/>
              <a:ext cx="50167" cy="238293"/>
            </a:xfrm>
            <a:custGeom>
              <a:avLst/>
              <a:gdLst>
                <a:gd name="connsiteX0" fmla="*/ 7144 w 114300"/>
                <a:gd name="connsiteY0" fmla="*/ 7144 h 542925"/>
                <a:gd name="connsiteX1" fmla="*/ 111919 w 114300"/>
                <a:gd name="connsiteY1" fmla="*/ 7144 h 542925"/>
                <a:gd name="connsiteX2" fmla="*/ 111919 w 114300"/>
                <a:gd name="connsiteY2" fmla="*/ 540544 h 542925"/>
                <a:gd name="connsiteX3" fmla="*/ 7144 w 114300"/>
                <a:gd name="connsiteY3" fmla="*/ 540544 h 542925"/>
              </a:gdLst>
              <a:ahLst/>
              <a:cxnLst>
                <a:cxn ang="0">
                  <a:pos x="connsiteX0" y="connsiteY0"/>
                </a:cxn>
                <a:cxn ang="0">
                  <a:pos x="connsiteX1" y="connsiteY1"/>
                </a:cxn>
                <a:cxn ang="0">
                  <a:pos x="connsiteX2" y="connsiteY2"/>
                </a:cxn>
                <a:cxn ang="0">
                  <a:pos x="connsiteX3" y="connsiteY3"/>
                </a:cxn>
              </a:cxnLst>
              <a:rect l="l" t="t" r="r" b="b"/>
              <a:pathLst>
                <a:path w="114300" h="542925">
                  <a:moveTo>
                    <a:pt x="7144" y="7144"/>
                  </a:moveTo>
                  <a:lnTo>
                    <a:pt x="111919" y="7144"/>
                  </a:lnTo>
                  <a:lnTo>
                    <a:pt x="111919" y="540544"/>
                  </a:lnTo>
                  <a:lnTo>
                    <a:pt x="7144" y="540544"/>
                  </a:lnTo>
                  <a:close/>
                </a:path>
              </a:pathLst>
            </a:custGeom>
            <a:grp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31D45E80-603E-464D-B1D5-95A0B52B9D04}"/>
                </a:ext>
              </a:extLst>
            </p:cNvPr>
            <p:cNvSpPr/>
            <p:nvPr/>
          </p:nvSpPr>
          <p:spPr>
            <a:xfrm>
              <a:off x="5980798" y="4093313"/>
              <a:ext cx="50167" cy="150501"/>
            </a:xfrm>
            <a:custGeom>
              <a:avLst/>
              <a:gdLst>
                <a:gd name="connsiteX0" fmla="*/ 7144 w 114300"/>
                <a:gd name="connsiteY0" fmla="*/ 7144 h 342900"/>
                <a:gd name="connsiteX1" fmla="*/ 111919 w 114300"/>
                <a:gd name="connsiteY1" fmla="*/ 7144 h 342900"/>
                <a:gd name="connsiteX2" fmla="*/ 111919 w 114300"/>
                <a:gd name="connsiteY2" fmla="*/ 340519 h 342900"/>
                <a:gd name="connsiteX3" fmla="*/ 7144 w 114300"/>
                <a:gd name="connsiteY3" fmla="*/ 340519 h 342900"/>
              </a:gdLst>
              <a:ahLst/>
              <a:cxnLst>
                <a:cxn ang="0">
                  <a:pos x="connsiteX0" y="connsiteY0"/>
                </a:cxn>
                <a:cxn ang="0">
                  <a:pos x="connsiteX1" y="connsiteY1"/>
                </a:cxn>
                <a:cxn ang="0">
                  <a:pos x="connsiteX2" y="connsiteY2"/>
                </a:cxn>
                <a:cxn ang="0">
                  <a:pos x="connsiteX3" y="connsiteY3"/>
                </a:cxn>
              </a:cxnLst>
              <a:rect l="l" t="t" r="r" b="b"/>
              <a:pathLst>
                <a:path w="114300" h="342900">
                  <a:moveTo>
                    <a:pt x="7144" y="7144"/>
                  </a:moveTo>
                  <a:lnTo>
                    <a:pt x="111919" y="7144"/>
                  </a:lnTo>
                  <a:lnTo>
                    <a:pt x="111919" y="340519"/>
                  </a:lnTo>
                  <a:lnTo>
                    <a:pt x="7144" y="340519"/>
                  </a:lnTo>
                  <a:close/>
                </a:path>
              </a:pathLst>
            </a:custGeom>
            <a:grp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ED64868B-1C48-44AF-9A03-4E8461FC566E}"/>
                </a:ext>
              </a:extLst>
            </p:cNvPr>
            <p:cNvSpPr/>
            <p:nvPr/>
          </p:nvSpPr>
          <p:spPr>
            <a:xfrm>
              <a:off x="5918089" y="4164382"/>
              <a:ext cx="50167" cy="79431"/>
            </a:xfrm>
            <a:custGeom>
              <a:avLst/>
              <a:gdLst>
                <a:gd name="connsiteX0" fmla="*/ 7144 w 114300"/>
                <a:gd name="connsiteY0" fmla="*/ 7144 h 180975"/>
                <a:gd name="connsiteX1" fmla="*/ 111919 w 114300"/>
                <a:gd name="connsiteY1" fmla="*/ 7144 h 180975"/>
                <a:gd name="connsiteX2" fmla="*/ 111919 w 114300"/>
                <a:gd name="connsiteY2" fmla="*/ 178594 h 180975"/>
                <a:gd name="connsiteX3" fmla="*/ 7144 w 114300"/>
                <a:gd name="connsiteY3" fmla="*/ 178594 h 180975"/>
              </a:gdLst>
              <a:ahLst/>
              <a:cxnLst>
                <a:cxn ang="0">
                  <a:pos x="connsiteX0" y="connsiteY0"/>
                </a:cxn>
                <a:cxn ang="0">
                  <a:pos x="connsiteX1" y="connsiteY1"/>
                </a:cxn>
                <a:cxn ang="0">
                  <a:pos x="connsiteX2" y="connsiteY2"/>
                </a:cxn>
                <a:cxn ang="0">
                  <a:pos x="connsiteX3" y="connsiteY3"/>
                </a:cxn>
              </a:cxnLst>
              <a:rect l="l" t="t" r="r" b="b"/>
              <a:pathLst>
                <a:path w="114300" h="180975">
                  <a:moveTo>
                    <a:pt x="7144" y="7144"/>
                  </a:moveTo>
                  <a:lnTo>
                    <a:pt x="111919" y="7144"/>
                  </a:lnTo>
                  <a:lnTo>
                    <a:pt x="111919" y="178594"/>
                  </a:lnTo>
                  <a:lnTo>
                    <a:pt x="7144" y="178594"/>
                  </a:lnTo>
                  <a:close/>
                </a:path>
              </a:pathLst>
            </a:custGeom>
            <a:grpFill/>
            <a:ln w="9525" cap="flat">
              <a:noFill/>
              <a:prstDash val="solid"/>
              <a:miter/>
            </a:ln>
          </p:spPr>
          <p:txBody>
            <a:bodyPr rtlCol="0" anchor="ctr"/>
            <a:lstStyle/>
            <a:p>
              <a:endParaRPr lang="en-US"/>
            </a:p>
          </p:txBody>
        </p:sp>
      </p:grpSp>
      <p:grpSp>
        <p:nvGrpSpPr>
          <p:cNvPr id="23" name="Group 22">
            <a:extLst>
              <a:ext uri="{FF2B5EF4-FFF2-40B4-BE49-F238E27FC236}">
                <a16:creationId xmlns:a16="http://schemas.microsoft.com/office/drawing/2014/main" id="{56713DFA-C4C1-4F3F-82A1-1F27052DBE93}"/>
              </a:ext>
            </a:extLst>
          </p:cNvPr>
          <p:cNvGrpSpPr/>
          <p:nvPr/>
        </p:nvGrpSpPr>
        <p:grpSpPr>
          <a:xfrm>
            <a:off x="5538869" y="2667050"/>
            <a:ext cx="292640" cy="298535"/>
            <a:chOff x="5538869" y="2667050"/>
            <a:chExt cx="292640" cy="298535"/>
          </a:xfrm>
          <a:solidFill>
            <a:schemeClr val="bg1"/>
          </a:solidFill>
        </p:grpSpPr>
        <p:sp>
          <p:nvSpPr>
            <p:cNvPr id="66" name="Freeform: Shape 65">
              <a:extLst>
                <a:ext uri="{FF2B5EF4-FFF2-40B4-BE49-F238E27FC236}">
                  <a16:creationId xmlns:a16="http://schemas.microsoft.com/office/drawing/2014/main" id="{D0C838B8-E96B-4DEC-AA9A-DB75192CADAF}"/>
                </a:ext>
              </a:extLst>
            </p:cNvPr>
            <p:cNvSpPr/>
            <p:nvPr/>
          </p:nvSpPr>
          <p:spPr>
            <a:xfrm>
              <a:off x="5538869" y="2668764"/>
              <a:ext cx="292640" cy="296821"/>
            </a:xfrm>
            <a:custGeom>
              <a:avLst/>
              <a:gdLst>
                <a:gd name="connsiteX0" fmla="*/ 64294 w 666750"/>
                <a:gd name="connsiteY0" fmla="*/ 7144 h 676275"/>
                <a:gd name="connsiteX1" fmla="*/ 7144 w 666750"/>
                <a:gd name="connsiteY1" fmla="*/ 7144 h 676275"/>
                <a:gd name="connsiteX2" fmla="*/ 7144 w 666750"/>
                <a:gd name="connsiteY2" fmla="*/ 673894 h 676275"/>
                <a:gd name="connsiteX3" fmla="*/ 664369 w 666750"/>
                <a:gd name="connsiteY3" fmla="*/ 673894 h 676275"/>
                <a:gd name="connsiteX4" fmla="*/ 664369 w 666750"/>
                <a:gd name="connsiteY4" fmla="*/ 616744 h 676275"/>
                <a:gd name="connsiteX5" fmla="*/ 64294 w 666750"/>
                <a:gd name="connsiteY5" fmla="*/ 616744 h 676275"/>
                <a:gd name="connsiteX6" fmla="*/ 64294 w 666750"/>
                <a:gd name="connsiteY6" fmla="*/ 7144 h 67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6750" h="676275">
                  <a:moveTo>
                    <a:pt x="64294" y="7144"/>
                  </a:moveTo>
                  <a:lnTo>
                    <a:pt x="7144" y="7144"/>
                  </a:lnTo>
                  <a:lnTo>
                    <a:pt x="7144" y="673894"/>
                  </a:lnTo>
                  <a:lnTo>
                    <a:pt x="664369" y="673894"/>
                  </a:lnTo>
                  <a:lnTo>
                    <a:pt x="664369" y="616744"/>
                  </a:lnTo>
                  <a:lnTo>
                    <a:pt x="64294" y="616744"/>
                  </a:lnTo>
                  <a:lnTo>
                    <a:pt x="64294" y="7144"/>
                  </a:lnTo>
                  <a:close/>
                </a:path>
              </a:pathLst>
            </a:custGeom>
            <a:grp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81BC5E93-F776-4862-91D7-FEC180D52C5C}"/>
                </a:ext>
              </a:extLst>
            </p:cNvPr>
            <p:cNvSpPr/>
            <p:nvPr/>
          </p:nvSpPr>
          <p:spPr>
            <a:xfrm>
              <a:off x="5589036" y="2668764"/>
              <a:ext cx="66889" cy="246654"/>
            </a:xfrm>
            <a:custGeom>
              <a:avLst/>
              <a:gdLst>
                <a:gd name="connsiteX0" fmla="*/ 7144 w 152400"/>
                <a:gd name="connsiteY0" fmla="*/ 7144 h 561975"/>
                <a:gd name="connsiteX1" fmla="*/ 150019 w 152400"/>
                <a:gd name="connsiteY1" fmla="*/ 7144 h 561975"/>
                <a:gd name="connsiteX2" fmla="*/ 150019 w 152400"/>
                <a:gd name="connsiteY2" fmla="*/ 559594 h 561975"/>
                <a:gd name="connsiteX3" fmla="*/ 7144 w 15240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52400" h="561975">
                  <a:moveTo>
                    <a:pt x="7144" y="7144"/>
                  </a:moveTo>
                  <a:lnTo>
                    <a:pt x="150019" y="7144"/>
                  </a:lnTo>
                  <a:lnTo>
                    <a:pt x="150019" y="559594"/>
                  </a:lnTo>
                  <a:lnTo>
                    <a:pt x="7144" y="559594"/>
                  </a:lnTo>
                  <a:close/>
                </a:path>
              </a:pathLst>
            </a:custGeom>
            <a:grp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90FA22CE-2043-4C3C-9C64-408E1C84A3B3}"/>
                </a:ext>
              </a:extLst>
            </p:cNvPr>
            <p:cNvSpPr/>
            <p:nvPr/>
          </p:nvSpPr>
          <p:spPr>
            <a:xfrm>
              <a:off x="5676828" y="2752375"/>
              <a:ext cx="66889" cy="163042"/>
            </a:xfrm>
            <a:custGeom>
              <a:avLst/>
              <a:gdLst>
                <a:gd name="connsiteX0" fmla="*/ 7144 w 152400"/>
                <a:gd name="connsiteY0" fmla="*/ 7144 h 371475"/>
                <a:gd name="connsiteX1" fmla="*/ 150019 w 152400"/>
                <a:gd name="connsiteY1" fmla="*/ 7144 h 371475"/>
                <a:gd name="connsiteX2" fmla="*/ 150019 w 152400"/>
                <a:gd name="connsiteY2" fmla="*/ 369094 h 371475"/>
                <a:gd name="connsiteX3" fmla="*/ 7144 w 152400"/>
                <a:gd name="connsiteY3" fmla="*/ 369094 h 371475"/>
              </a:gdLst>
              <a:ahLst/>
              <a:cxnLst>
                <a:cxn ang="0">
                  <a:pos x="connsiteX0" y="connsiteY0"/>
                </a:cxn>
                <a:cxn ang="0">
                  <a:pos x="connsiteX1" y="connsiteY1"/>
                </a:cxn>
                <a:cxn ang="0">
                  <a:pos x="connsiteX2" y="connsiteY2"/>
                </a:cxn>
                <a:cxn ang="0">
                  <a:pos x="connsiteX3" y="connsiteY3"/>
                </a:cxn>
              </a:cxnLst>
              <a:rect l="l" t="t" r="r" b="b"/>
              <a:pathLst>
                <a:path w="152400" h="371475">
                  <a:moveTo>
                    <a:pt x="7144" y="7144"/>
                  </a:moveTo>
                  <a:lnTo>
                    <a:pt x="150019" y="7144"/>
                  </a:lnTo>
                  <a:lnTo>
                    <a:pt x="150019" y="369094"/>
                  </a:lnTo>
                  <a:lnTo>
                    <a:pt x="7144" y="369094"/>
                  </a:ln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036E1A75-3C22-4B16-A548-3EE076FD323A}"/>
                </a:ext>
              </a:extLst>
            </p:cNvPr>
            <p:cNvSpPr/>
            <p:nvPr/>
          </p:nvSpPr>
          <p:spPr>
            <a:xfrm>
              <a:off x="5764620" y="2827626"/>
              <a:ext cx="66889" cy="87792"/>
            </a:xfrm>
            <a:custGeom>
              <a:avLst/>
              <a:gdLst>
                <a:gd name="connsiteX0" fmla="*/ 7144 w 152400"/>
                <a:gd name="connsiteY0" fmla="*/ 7144 h 200025"/>
                <a:gd name="connsiteX1" fmla="*/ 150019 w 152400"/>
                <a:gd name="connsiteY1" fmla="*/ 7144 h 200025"/>
                <a:gd name="connsiteX2" fmla="*/ 150019 w 152400"/>
                <a:gd name="connsiteY2" fmla="*/ 197644 h 200025"/>
                <a:gd name="connsiteX3" fmla="*/ 7144 w 152400"/>
                <a:gd name="connsiteY3" fmla="*/ 197644 h 200025"/>
              </a:gdLst>
              <a:ahLst/>
              <a:cxnLst>
                <a:cxn ang="0">
                  <a:pos x="connsiteX0" y="connsiteY0"/>
                </a:cxn>
                <a:cxn ang="0">
                  <a:pos x="connsiteX1" y="connsiteY1"/>
                </a:cxn>
                <a:cxn ang="0">
                  <a:pos x="connsiteX2" y="connsiteY2"/>
                </a:cxn>
                <a:cxn ang="0">
                  <a:pos x="connsiteX3" y="connsiteY3"/>
                </a:cxn>
              </a:cxnLst>
              <a:rect l="l" t="t" r="r" b="b"/>
              <a:pathLst>
                <a:path w="152400" h="200025">
                  <a:moveTo>
                    <a:pt x="7144" y="7144"/>
                  </a:moveTo>
                  <a:lnTo>
                    <a:pt x="150019" y="7144"/>
                  </a:lnTo>
                  <a:lnTo>
                    <a:pt x="150019" y="197644"/>
                  </a:lnTo>
                  <a:lnTo>
                    <a:pt x="7144" y="197644"/>
                  </a:lnTo>
                  <a:close/>
                </a:path>
              </a:pathLst>
            </a:custGeom>
            <a:grp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1AC7E71B-9E86-49AF-A069-6FDFB81006C1}"/>
                </a:ext>
              </a:extLst>
            </p:cNvPr>
            <p:cNvSpPr/>
            <p:nvPr/>
          </p:nvSpPr>
          <p:spPr>
            <a:xfrm>
              <a:off x="5687656" y="2667050"/>
              <a:ext cx="137959" cy="137959"/>
            </a:xfrm>
            <a:custGeom>
              <a:avLst/>
              <a:gdLst>
                <a:gd name="connsiteX0" fmla="*/ 263843 w 314325"/>
                <a:gd name="connsiteY0" fmla="*/ 236982 h 314325"/>
                <a:gd name="connsiteX1" fmla="*/ 34004 w 314325"/>
                <a:gd name="connsiteY1" fmla="*/ 7144 h 314325"/>
                <a:gd name="connsiteX2" fmla="*/ 7144 w 314325"/>
                <a:gd name="connsiteY2" fmla="*/ 34004 h 314325"/>
                <a:gd name="connsiteX3" fmla="*/ 236982 w 314325"/>
                <a:gd name="connsiteY3" fmla="*/ 263843 h 314325"/>
                <a:gd name="connsiteX4" fmla="*/ 184976 w 314325"/>
                <a:gd name="connsiteY4" fmla="*/ 315849 h 314325"/>
                <a:gd name="connsiteX5" fmla="*/ 315849 w 314325"/>
                <a:gd name="connsiteY5" fmla="*/ 315849 h 314325"/>
                <a:gd name="connsiteX6" fmla="*/ 315849 w 314325"/>
                <a:gd name="connsiteY6" fmla="*/ 184976 h 314325"/>
                <a:gd name="connsiteX7" fmla="*/ 263843 w 314325"/>
                <a:gd name="connsiteY7" fmla="*/ 236982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325" h="314325">
                  <a:moveTo>
                    <a:pt x="263843" y="236982"/>
                  </a:moveTo>
                  <a:lnTo>
                    <a:pt x="34004" y="7144"/>
                  </a:lnTo>
                  <a:lnTo>
                    <a:pt x="7144" y="34004"/>
                  </a:lnTo>
                  <a:lnTo>
                    <a:pt x="236982" y="263843"/>
                  </a:lnTo>
                  <a:lnTo>
                    <a:pt x="184976" y="315849"/>
                  </a:lnTo>
                  <a:lnTo>
                    <a:pt x="315849" y="315849"/>
                  </a:lnTo>
                  <a:lnTo>
                    <a:pt x="315849" y="184976"/>
                  </a:lnTo>
                  <a:lnTo>
                    <a:pt x="263843" y="236982"/>
                  </a:lnTo>
                  <a:close/>
                </a:path>
              </a:pathLst>
            </a:custGeom>
            <a:grpFill/>
            <a:ln w="9525" cap="flat">
              <a:noFill/>
              <a:prstDash val="solid"/>
              <a:miter/>
            </a:ln>
          </p:spPr>
          <p:txBody>
            <a:bodyPr rtlCol="0" anchor="ctr"/>
            <a:lstStyle/>
            <a:p>
              <a:endParaRPr lang="en-US"/>
            </a:p>
          </p:txBody>
        </p:sp>
      </p:grpSp>
      <p:sp>
        <p:nvSpPr>
          <p:cNvPr id="76" name="TextBox 75">
            <a:extLst>
              <a:ext uri="{FF2B5EF4-FFF2-40B4-BE49-F238E27FC236}">
                <a16:creationId xmlns:a16="http://schemas.microsoft.com/office/drawing/2014/main" id="{CFFD6691-2839-4035-9EB0-D53A78B8D8A3}"/>
              </a:ext>
            </a:extLst>
          </p:cNvPr>
          <p:cNvSpPr txBox="1"/>
          <p:nvPr/>
        </p:nvSpPr>
        <p:spPr>
          <a:xfrm>
            <a:off x="3108443" y="834392"/>
            <a:ext cx="5975115" cy="707886"/>
          </a:xfrm>
          <a:prstGeom prst="rect">
            <a:avLst/>
          </a:prstGeom>
          <a:noFill/>
        </p:spPr>
        <p:txBody>
          <a:bodyPr wrap="square" rtlCol="0">
            <a:spAutoFit/>
          </a:bodyPr>
          <a:lstStyle/>
          <a:p>
            <a:pPr algn="ctr"/>
            <a:r>
              <a:rPr lang="en-US" sz="4000" b="1" dirty="0">
                <a:solidFill>
                  <a:srgbClr val="39A9DB"/>
                </a:solidFill>
                <a:latin typeface="+mj-lt"/>
              </a:rPr>
              <a:t>HEADING</a:t>
            </a:r>
          </a:p>
        </p:txBody>
      </p:sp>
      <p:sp>
        <p:nvSpPr>
          <p:cNvPr id="3" name="Rectangle 2">
            <a:extLst>
              <a:ext uri="{FF2B5EF4-FFF2-40B4-BE49-F238E27FC236}">
                <a16:creationId xmlns:a16="http://schemas.microsoft.com/office/drawing/2014/main" id="{730C9E5C-52F0-4847-B8DB-F8A26C1D0311}"/>
              </a:ext>
            </a:extLst>
          </p:cNvPr>
          <p:cNvSpPr/>
          <p:nvPr/>
        </p:nvSpPr>
        <p:spPr>
          <a:xfrm>
            <a:off x="-11527" y="6255847"/>
            <a:ext cx="396302" cy="602153"/>
          </a:xfrm>
          <a:prstGeom prst="rect">
            <a:avLst/>
          </a:prstGeom>
          <a:solidFill>
            <a:srgbClr val="F39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65767"/>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2827B6A2-666B-43E4-B20D-A07C38349430}"/>
              </a:ext>
            </a:extLst>
          </p:cNvPr>
          <p:cNvSpPr txBox="1"/>
          <p:nvPr/>
        </p:nvSpPr>
        <p:spPr>
          <a:xfrm>
            <a:off x="3845280" y="582035"/>
            <a:ext cx="4282463" cy="830997"/>
          </a:xfrm>
          <a:prstGeom prst="rect">
            <a:avLst/>
          </a:prstGeom>
          <a:noFill/>
        </p:spPr>
        <p:txBody>
          <a:bodyPr wrap="square" rtlCol="0">
            <a:spAutoFit/>
          </a:bodyPr>
          <a:lstStyle/>
          <a:p>
            <a:pPr algn="ctr"/>
            <a:r>
              <a:rPr lang="en-US" sz="4800" b="1" dirty="0">
                <a:solidFill>
                  <a:srgbClr val="39A9DB"/>
                </a:solidFill>
                <a:latin typeface="+mj-lt"/>
              </a:rPr>
              <a:t>HEADING</a:t>
            </a:r>
          </a:p>
        </p:txBody>
      </p:sp>
      <p:sp>
        <p:nvSpPr>
          <p:cNvPr id="31" name="Rectangle 30">
            <a:extLst>
              <a:ext uri="{FF2B5EF4-FFF2-40B4-BE49-F238E27FC236}">
                <a16:creationId xmlns:a16="http://schemas.microsoft.com/office/drawing/2014/main" id="{21D862C5-18B9-4618-B7EB-E5E9DAEDCBD8}"/>
              </a:ext>
            </a:extLst>
          </p:cNvPr>
          <p:cNvSpPr/>
          <p:nvPr/>
        </p:nvSpPr>
        <p:spPr>
          <a:xfrm>
            <a:off x="10533752" y="0"/>
            <a:ext cx="1658248" cy="268189"/>
          </a:xfrm>
          <a:prstGeom prst="rect">
            <a:avLst/>
          </a:prstGeom>
          <a:solidFill>
            <a:srgbClr val="F39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76334AF5-4E78-474A-8A93-F660E287C4D8}"/>
              </a:ext>
            </a:extLst>
          </p:cNvPr>
          <p:cNvSpPr txBox="1"/>
          <p:nvPr/>
        </p:nvSpPr>
        <p:spPr>
          <a:xfrm>
            <a:off x="1823786" y="4468396"/>
            <a:ext cx="1981018" cy="1174168"/>
          </a:xfrm>
          <a:prstGeom prst="rect">
            <a:avLst/>
          </a:prstGeom>
          <a:noFill/>
        </p:spPr>
        <p:txBody>
          <a:bodyPr wrap="square" rtlCol="0">
            <a:spAutoFit/>
          </a:bodyPr>
          <a:lstStyle/>
          <a:p>
            <a:pPr algn="ctr">
              <a:lnSpc>
                <a:spcPct val="150000"/>
              </a:lnSpc>
            </a:pPr>
            <a:r>
              <a:rPr lang="en-US" sz="1200" dirty="0">
                <a:solidFill>
                  <a:schemeClr val="tx1">
                    <a:lumMod val="50000"/>
                    <a:lumOff val="50000"/>
                  </a:schemeClr>
                </a:solidFill>
              </a:rPr>
              <a:t>lorem ipsum dolor sit </a:t>
            </a:r>
            <a:r>
              <a:rPr lang="en-US" sz="1200" dirty="0" err="1">
                <a:solidFill>
                  <a:schemeClr val="tx1">
                    <a:lumMod val="50000"/>
                    <a:lumOff val="50000"/>
                  </a:schemeClr>
                </a:solidFill>
              </a:rPr>
              <a:t>amet</a:t>
            </a:r>
            <a:r>
              <a:rPr lang="en-US" sz="1200" dirty="0">
                <a:solidFill>
                  <a:schemeClr val="tx1">
                    <a:lumMod val="50000"/>
                    <a:lumOff val="50000"/>
                  </a:schemeClr>
                </a:solidFill>
              </a:rPr>
              <a:t> </a:t>
            </a:r>
            <a:r>
              <a:rPr lang="en-US" sz="1200" dirty="0" err="1">
                <a:solidFill>
                  <a:schemeClr val="tx1">
                    <a:lumMod val="50000"/>
                    <a:lumOff val="50000"/>
                  </a:schemeClr>
                </a:solidFill>
              </a:rPr>
              <a:t>consectetuer</a:t>
            </a:r>
            <a:r>
              <a:rPr lang="en-US" sz="1200" dirty="0">
                <a:solidFill>
                  <a:schemeClr val="tx1">
                    <a:lumMod val="50000"/>
                    <a:lumOff val="50000"/>
                  </a:schemeClr>
                </a:solidFill>
              </a:rPr>
              <a:t> </a:t>
            </a:r>
            <a:r>
              <a:rPr lang="en-US" sz="1200" dirty="0" err="1">
                <a:solidFill>
                  <a:schemeClr val="tx1">
                    <a:lumMod val="50000"/>
                    <a:lumOff val="50000"/>
                  </a:schemeClr>
                </a:solidFill>
              </a:rPr>
              <a:t>maecenas</a:t>
            </a:r>
            <a:r>
              <a:rPr lang="en-US" sz="1200" dirty="0">
                <a:solidFill>
                  <a:schemeClr val="tx1">
                    <a:lumMod val="50000"/>
                    <a:lumOff val="50000"/>
                  </a:schemeClr>
                </a:solidFill>
              </a:rPr>
              <a:t> </a:t>
            </a:r>
            <a:r>
              <a:rPr lang="en-US" sz="1200" dirty="0" err="1">
                <a:solidFill>
                  <a:schemeClr val="tx1">
                    <a:lumMod val="50000"/>
                    <a:lumOff val="50000"/>
                  </a:schemeClr>
                </a:solidFill>
              </a:rPr>
              <a:t>porttitor</a:t>
            </a:r>
            <a:r>
              <a:rPr lang="en-US" sz="1200" dirty="0">
                <a:solidFill>
                  <a:schemeClr val="tx1">
                    <a:lumMod val="50000"/>
                    <a:lumOff val="50000"/>
                  </a:schemeClr>
                </a:solidFill>
              </a:rPr>
              <a:t> </a:t>
            </a:r>
            <a:r>
              <a:rPr lang="en-US" sz="1200" dirty="0" err="1">
                <a:solidFill>
                  <a:schemeClr val="tx1">
                    <a:lumMod val="50000"/>
                    <a:lumOff val="50000"/>
                  </a:schemeClr>
                </a:solidFill>
              </a:rPr>
              <a:t>congue</a:t>
            </a:r>
            <a:r>
              <a:rPr lang="en-US" sz="1200" dirty="0">
                <a:solidFill>
                  <a:schemeClr val="tx1">
                    <a:lumMod val="50000"/>
                    <a:lumOff val="50000"/>
                  </a:schemeClr>
                </a:solidFill>
              </a:rPr>
              <a:t> </a:t>
            </a:r>
            <a:r>
              <a:rPr lang="en-US" sz="1200" dirty="0" err="1">
                <a:solidFill>
                  <a:schemeClr val="tx1">
                    <a:lumMod val="50000"/>
                    <a:lumOff val="50000"/>
                  </a:schemeClr>
                </a:solidFill>
              </a:rPr>
              <a:t>massa</a:t>
            </a:r>
            <a:r>
              <a:rPr lang="en-US" sz="1200" dirty="0">
                <a:solidFill>
                  <a:schemeClr val="tx1">
                    <a:lumMod val="50000"/>
                    <a:lumOff val="50000"/>
                  </a:schemeClr>
                </a:solidFill>
              </a:rPr>
              <a:t> </a:t>
            </a:r>
            <a:r>
              <a:rPr lang="en-US" sz="1200" dirty="0" err="1">
                <a:solidFill>
                  <a:schemeClr val="tx1">
                    <a:lumMod val="50000"/>
                    <a:lumOff val="50000"/>
                  </a:schemeClr>
                </a:solidFill>
              </a:rPr>
              <a:t>fusce</a:t>
            </a:r>
            <a:endParaRPr lang="en-US" sz="1200" dirty="0">
              <a:solidFill>
                <a:schemeClr val="tx1">
                  <a:lumMod val="50000"/>
                  <a:lumOff val="50000"/>
                </a:schemeClr>
              </a:solidFill>
            </a:endParaRPr>
          </a:p>
        </p:txBody>
      </p:sp>
      <p:sp>
        <p:nvSpPr>
          <p:cNvPr id="41" name="TextBox 40">
            <a:extLst>
              <a:ext uri="{FF2B5EF4-FFF2-40B4-BE49-F238E27FC236}">
                <a16:creationId xmlns:a16="http://schemas.microsoft.com/office/drawing/2014/main" id="{8A5D467E-A5ED-4552-A0AF-2BDAFA128137}"/>
              </a:ext>
            </a:extLst>
          </p:cNvPr>
          <p:cNvSpPr txBox="1"/>
          <p:nvPr/>
        </p:nvSpPr>
        <p:spPr>
          <a:xfrm>
            <a:off x="2118431" y="4006731"/>
            <a:ext cx="1384738" cy="461665"/>
          </a:xfrm>
          <a:prstGeom prst="rect">
            <a:avLst/>
          </a:prstGeom>
          <a:noFill/>
        </p:spPr>
        <p:txBody>
          <a:bodyPr wrap="none" rtlCol="0">
            <a:spAutoFit/>
          </a:bodyPr>
          <a:lstStyle/>
          <a:p>
            <a:r>
              <a:rPr lang="en-US" sz="2400" b="1" dirty="0">
                <a:solidFill>
                  <a:schemeClr val="tx1">
                    <a:lumMod val="85000"/>
                    <a:lumOff val="15000"/>
                  </a:schemeClr>
                </a:solidFill>
                <a:latin typeface="+mj-lt"/>
              </a:rPr>
              <a:t>HEADING</a:t>
            </a:r>
            <a:endParaRPr lang="en-US" sz="2400" b="1" dirty="0">
              <a:solidFill>
                <a:schemeClr val="accent2"/>
              </a:solidFill>
              <a:latin typeface="+mj-lt"/>
            </a:endParaRPr>
          </a:p>
        </p:txBody>
      </p:sp>
      <p:grpSp>
        <p:nvGrpSpPr>
          <p:cNvPr id="13" name="Group 12">
            <a:extLst>
              <a:ext uri="{FF2B5EF4-FFF2-40B4-BE49-F238E27FC236}">
                <a16:creationId xmlns:a16="http://schemas.microsoft.com/office/drawing/2014/main" id="{D7459EBD-5DFE-4BD4-B495-DC89B4947BF9}"/>
              </a:ext>
            </a:extLst>
          </p:cNvPr>
          <p:cNvGrpSpPr/>
          <p:nvPr/>
        </p:nvGrpSpPr>
        <p:grpSpPr>
          <a:xfrm>
            <a:off x="4016975" y="4006731"/>
            <a:ext cx="1981018" cy="1635833"/>
            <a:chOff x="4031043" y="3683174"/>
            <a:chExt cx="1981018" cy="1635833"/>
          </a:xfrm>
        </p:grpSpPr>
        <p:sp>
          <p:nvSpPr>
            <p:cNvPr id="42" name="TextBox 41">
              <a:extLst>
                <a:ext uri="{FF2B5EF4-FFF2-40B4-BE49-F238E27FC236}">
                  <a16:creationId xmlns:a16="http://schemas.microsoft.com/office/drawing/2014/main" id="{2CE6C8A5-31AB-463B-A23A-10DDD4BCCFFC}"/>
                </a:ext>
              </a:extLst>
            </p:cNvPr>
            <p:cNvSpPr txBox="1"/>
            <p:nvPr/>
          </p:nvSpPr>
          <p:spPr>
            <a:xfrm>
              <a:off x="4031043" y="4144839"/>
              <a:ext cx="1981018" cy="1174168"/>
            </a:xfrm>
            <a:prstGeom prst="rect">
              <a:avLst/>
            </a:prstGeom>
            <a:noFill/>
          </p:spPr>
          <p:txBody>
            <a:bodyPr wrap="square" rtlCol="0">
              <a:spAutoFit/>
            </a:bodyPr>
            <a:lstStyle/>
            <a:p>
              <a:pPr algn="ctr">
                <a:lnSpc>
                  <a:spcPct val="150000"/>
                </a:lnSpc>
              </a:pPr>
              <a:r>
                <a:rPr lang="en-US" sz="1200" dirty="0">
                  <a:solidFill>
                    <a:schemeClr val="tx1">
                      <a:lumMod val="50000"/>
                      <a:lumOff val="50000"/>
                    </a:schemeClr>
                  </a:solidFill>
                </a:rPr>
                <a:t>lorem ipsum dolor sit </a:t>
              </a:r>
              <a:r>
                <a:rPr lang="en-US" sz="1200" dirty="0" err="1">
                  <a:solidFill>
                    <a:schemeClr val="tx1">
                      <a:lumMod val="50000"/>
                      <a:lumOff val="50000"/>
                    </a:schemeClr>
                  </a:solidFill>
                </a:rPr>
                <a:t>amet</a:t>
              </a:r>
              <a:r>
                <a:rPr lang="en-US" sz="1200" dirty="0">
                  <a:solidFill>
                    <a:schemeClr val="tx1">
                      <a:lumMod val="50000"/>
                      <a:lumOff val="50000"/>
                    </a:schemeClr>
                  </a:solidFill>
                </a:rPr>
                <a:t> </a:t>
              </a:r>
              <a:r>
                <a:rPr lang="en-US" sz="1200" dirty="0" err="1">
                  <a:solidFill>
                    <a:schemeClr val="tx1">
                      <a:lumMod val="50000"/>
                      <a:lumOff val="50000"/>
                    </a:schemeClr>
                  </a:solidFill>
                </a:rPr>
                <a:t>consectetuer</a:t>
              </a:r>
              <a:r>
                <a:rPr lang="en-US" sz="1200" dirty="0">
                  <a:solidFill>
                    <a:schemeClr val="tx1">
                      <a:lumMod val="50000"/>
                      <a:lumOff val="50000"/>
                    </a:schemeClr>
                  </a:solidFill>
                </a:rPr>
                <a:t> </a:t>
              </a:r>
              <a:r>
                <a:rPr lang="en-US" sz="1200" dirty="0" err="1">
                  <a:solidFill>
                    <a:schemeClr val="tx1">
                      <a:lumMod val="50000"/>
                      <a:lumOff val="50000"/>
                    </a:schemeClr>
                  </a:solidFill>
                </a:rPr>
                <a:t>maecenas</a:t>
              </a:r>
              <a:r>
                <a:rPr lang="en-US" sz="1200" dirty="0">
                  <a:solidFill>
                    <a:schemeClr val="tx1">
                      <a:lumMod val="50000"/>
                      <a:lumOff val="50000"/>
                    </a:schemeClr>
                  </a:solidFill>
                </a:rPr>
                <a:t> </a:t>
              </a:r>
              <a:r>
                <a:rPr lang="en-US" sz="1200" dirty="0" err="1">
                  <a:solidFill>
                    <a:schemeClr val="tx1">
                      <a:lumMod val="50000"/>
                      <a:lumOff val="50000"/>
                    </a:schemeClr>
                  </a:solidFill>
                </a:rPr>
                <a:t>porttitor</a:t>
              </a:r>
              <a:r>
                <a:rPr lang="en-US" sz="1200" dirty="0">
                  <a:solidFill>
                    <a:schemeClr val="tx1">
                      <a:lumMod val="50000"/>
                      <a:lumOff val="50000"/>
                    </a:schemeClr>
                  </a:solidFill>
                </a:rPr>
                <a:t> </a:t>
              </a:r>
              <a:r>
                <a:rPr lang="en-US" sz="1200" dirty="0" err="1">
                  <a:solidFill>
                    <a:schemeClr val="tx1">
                      <a:lumMod val="50000"/>
                      <a:lumOff val="50000"/>
                    </a:schemeClr>
                  </a:solidFill>
                </a:rPr>
                <a:t>congue</a:t>
              </a:r>
              <a:r>
                <a:rPr lang="en-US" sz="1200" dirty="0">
                  <a:solidFill>
                    <a:schemeClr val="tx1">
                      <a:lumMod val="50000"/>
                      <a:lumOff val="50000"/>
                    </a:schemeClr>
                  </a:solidFill>
                </a:rPr>
                <a:t> </a:t>
              </a:r>
              <a:r>
                <a:rPr lang="en-US" sz="1200" dirty="0" err="1">
                  <a:solidFill>
                    <a:schemeClr val="tx1">
                      <a:lumMod val="50000"/>
                      <a:lumOff val="50000"/>
                    </a:schemeClr>
                  </a:solidFill>
                </a:rPr>
                <a:t>massa</a:t>
              </a:r>
              <a:r>
                <a:rPr lang="en-US" sz="1200" dirty="0">
                  <a:solidFill>
                    <a:schemeClr val="tx1">
                      <a:lumMod val="50000"/>
                      <a:lumOff val="50000"/>
                    </a:schemeClr>
                  </a:solidFill>
                </a:rPr>
                <a:t> </a:t>
              </a:r>
              <a:r>
                <a:rPr lang="en-US" sz="1200" dirty="0" err="1">
                  <a:solidFill>
                    <a:schemeClr val="tx1">
                      <a:lumMod val="50000"/>
                      <a:lumOff val="50000"/>
                    </a:schemeClr>
                  </a:solidFill>
                </a:rPr>
                <a:t>fusce</a:t>
              </a:r>
              <a:endParaRPr lang="en-US" sz="1200" dirty="0">
                <a:solidFill>
                  <a:schemeClr val="tx1">
                    <a:lumMod val="50000"/>
                    <a:lumOff val="50000"/>
                  </a:schemeClr>
                </a:solidFill>
              </a:endParaRPr>
            </a:p>
          </p:txBody>
        </p:sp>
        <p:sp>
          <p:nvSpPr>
            <p:cNvPr id="43" name="TextBox 42">
              <a:extLst>
                <a:ext uri="{FF2B5EF4-FFF2-40B4-BE49-F238E27FC236}">
                  <a16:creationId xmlns:a16="http://schemas.microsoft.com/office/drawing/2014/main" id="{B83A5A3C-8A71-4138-83AB-9DC8C9C3F0EB}"/>
                </a:ext>
              </a:extLst>
            </p:cNvPr>
            <p:cNvSpPr txBox="1"/>
            <p:nvPr/>
          </p:nvSpPr>
          <p:spPr>
            <a:xfrm>
              <a:off x="4325688" y="3683174"/>
              <a:ext cx="1384738" cy="461665"/>
            </a:xfrm>
            <a:prstGeom prst="rect">
              <a:avLst/>
            </a:prstGeom>
            <a:noFill/>
          </p:spPr>
          <p:txBody>
            <a:bodyPr wrap="none" rtlCol="0">
              <a:spAutoFit/>
            </a:bodyPr>
            <a:lstStyle/>
            <a:p>
              <a:r>
                <a:rPr lang="en-US" sz="2400" b="1" dirty="0">
                  <a:solidFill>
                    <a:schemeClr val="tx1">
                      <a:lumMod val="85000"/>
                      <a:lumOff val="15000"/>
                    </a:schemeClr>
                  </a:solidFill>
                  <a:latin typeface="+mj-lt"/>
                </a:rPr>
                <a:t>HEADING</a:t>
              </a:r>
              <a:endParaRPr lang="en-US" sz="2400" b="1" dirty="0">
                <a:solidFill>
                  <a:schemeClr val="accent2"/>
                </a:solidFill>
                <a:latin typeface="+mj-lt"/>
              </a:endParaRPr>
            </a:p>
          </p:txBody>
        </p:sp>
      </p:grpSp>
      <p:grpSp>
        <p:nvGrpSpPr>
          <p:cNvPr id="10" name="Group 9">
            <a:extLst>
              <a:ext uri="{FF2B5EF4-FFF2-40B4-BE49-F238E27FC236}">
                <a16:creationId xmlns:a16="http://schemas.microsoft.com/office/drawing/2014/main" id="{79EA97B6-A543-47C3-B7E7-C559C6868C7A}"/>
              </a:ext>
            </a:extLst>
          </p:cNvPr>
          <p:cNvGrpSpPr/>
          <p:nvPr/>
        </p:nvGrpSpPr>
        <p:grpSpPr>
          <a:xfrm>
            <a:off x="6182028" y="4006731"/>
            <a:ext cx="1981018" cy="1635833"/>
            <a:chOff x="6182028" y="3683174"/>
            <a:chExt cx="1981018" cy="1635833"/>
          </a:xfrm>
        </p:grpSpPr>
        <p:sp>
          <p:nvSpPr>
            <p:cNvPr id="44" name="TextBox 43">
              <a:extLst>
                <a:ext uri="{FF2B5EF4-FFF2-40B4-BE49-F238E27FC236}">
                  <a16:creationId xmlns:a16="http://schemas.microsoft.com/office/drawing/2014/main" id="{A0A3BAB1-4309-4326-9CCF-6AD7ABEA7C5F}"/>
                </a:ext>
              </a:extLst>
            </p:cNvPr>
            <p:cNvSpPr txBox="1"/>
            <p:nvPr/>
          </p:nvSpPr>
          <p:spPr>
            <a:xfrm>
              <a:off x="6182028" y="4144839"/>
              <a:ext cx="1981018" cy="1174168"/>
            </a:xfrm>
            <a:prstGeom prst="rect">
              <a:avLst/>
            </a:prstGeom>
            <a:noFill/>
          </p:spPr>
          <p:txBody>
            <a:bodyPr wrap="square" rtlCol="0">
              <a:spAutoFit/>
            </a:bodyPr>
            <a:lstStyle/>
            <a:p>
              <a:pPr algn="ctr">
                <a:lnSpc>
                  <a:spcPct val="150000"/>
                </a:lnSpc>
              </a:pPr>
              <a:r>
                <a:rPr lang="en-US" sz="1200" dirty="0">
                  <a:solidFill>
                    <a:schemeClr val="tx1">
                      <a:lumMod val="50000"/>
                      <a:lumOff val="50000"/>
                    </a:schemeClr>
                  </a:solidFill>
                </a:rPr>
                <a:t>lorem ipsum dolor sit </a:t>
              </a:r>
              <a:r>
                <a:rPr lang="en-US" sz="1200" dirty="0" err="1">
                  <a:solidFill>
                    <a:schemeClr val="tx1">
                      <a:lumMod val="50000"/>
                      <a:lumOff val="50000"/>
                    </a:schemeClr>
                  </a:solidFill>
                </a:rPr>
                <a:t>amet</a:t>
              </a:r>
              <a:r>
                <a:rPr lang="en-US" sz="1200" dirty="0">
                  <a:solidFill>
                    <a:schemeClr val="tx1">
                      <a:lumMod val="50000"/>
                      <a:lumOff val="50000"/>
                    </a:schemeClr>
                  </a:solidFill>
                </a:rPr>
                <a:t> </a:t>
              </a:r>
              <a:r>
                <a:rPr lang="en-US" sz="1200" dirty="0" err="1">
                  <a:solidFill>
                    <a:schemeClr val="tx1">
                      <a:lumMod val="50000"/>
                      <a:lumOff val="50000"/>
                    </a:schemeClr>
                  </a:solidFill>
                </a:rPr>
                <a:t>consectetuer</a:t>
              </a:r>
              <a:r>
                <a:rPr lang="en-US" sz="1200" dirty="0">
                  <a:solidFill>
                    <a:schemeClr val="tx1">
                      <a:lumMod val="50000"/>
                      <a:lumOff val="50000"/>
                    </a:schemeClr>
                  </a:solidFill>
                </a:rPr>
                <a:t> </a:t>
              </a:r>
              <a:r>
                <a:rPr lang="en-US" sz="1200" dirty="0" err="1">
                  <a:solidFill>
                    <a:schemeClr val="tx1">
                      <a:lumMod val="50000"/>
                      <a:lumOff val="50000"/>
                    </a:schemeClr>
                  </a:solidFill>
                </a:rPr>
                <a:t>maecenas</a:t>
              </a:r>
              <a:r>
                <a:rPr lang="en-US" sz="1200" dirty="0">
                  <a:solidFill>
                    <a:schemeClr val="tx1">
                      <a:lumMod val="50000"/>
                      <a:lumOff val="50000"/>
                    </a:schemeClr>
                  </a:solidFill>
                </a:rPr>
                <a:t> </a:t>
              </a:r>
              <a:r>
                <a:rPr lang="en-US" sz="1200" dirty="0" err="1">
                  <a:solidFill>
                    <a:schemeClr val="tx1">
                      <a:lumMod val="50000"/>
                      <a:lumOff val="50000"/>
                    </a:schemeClr>
                  </a:solidFill>
                </a:rPr>
                <a:t>porttitor</a:t>
              </a:r>
              <a:r>
                <a:rPr lang="en-US" sz="1200" dirty="0">
                  <a:solidFill>
                    <a:schemeClr val="tx1">
                      <a:lumMod val="50000"/>
                      <a:lumOff val="50000"/>
                    </a:schemeClr>
                  </a:solidFill>
                </a:rPr>
                <a:t> </a:t>
              </a:r>
              <a:r>
                <a:rPr lang="en-US" sz="1200" dirty="0" err="1">
                  <a:solidFill>
                    <a:schemeClr val="tx1">
                      <a:lumMod val="50000"/>
                      <a:lumOff val="50000"/>
                    </a:schemeClr>
                  </a:solidFill>
                </a:rPr>
                <a:t>congue</a:t>
              </a:r>
              <a:r>
                <a:rPr lang="en-US" sz="1200" dirty="0">
                  <a:solidFill>
                    <a:schemeClr val="tx1">
                      <a:lumMod val="50000"/>
                      <a:lumOff val="50000"/>
                    </a:schemeClr>
                  </a:solidFill>
                </a:rPr>
                <a:t> </a:t>
              </a:r>
              <a:r>
                <a:rPr lang="en-US" sz="1200" dirty="0" err="1">
                  <a:solidFill>
                    <a:schemeClr val="tx1">
                      <a:lumMod val="50000"/>
                      <a:lumOff val="50000"/>
                    </a:schemeClr>
                  </a:solidFill>
                </a:rPr>
                <a:t>massa</a:t>
              </a:r>
              <a:r>
                <a:rPr lang="en-US" sz="1200" dirty="0">
                  <a:solidFill>
                    <a:schemeClr val="tx1">
                      <a:lumMod val="50000"/>
                      <a:lumOff val="50000"/>
                    </a:schemeClr>
                  </a:solidFill>
                </a:rPr>
                <a:t> </a:t>
              </a:r>
              <a:r>
                <a:rPr lang="en-US" sz="1200" dirty="0" err="1">
                  <a:solidFill>
                    <a:schemeClr val="tx1">
                      <a:lumMod val="50000"/>
                      <a:lumOff val="50000"/>
                    </a:schemeClr>
                  </a:solidFill>
                </a:rPr>
                <a:t>fusce</a:t>
              </a:r>
              <a:endParaRPr lang="en-US" sz="1200" dirty="0">
                <a:solidFill>
                  <a:schemeClr val="tx1">
                    <a:lumMod val="50000"/>
                    <a:lumOff val="50000"/>
                  </a:schemeClr>
                </a:solidFill>
              </a:endParaRPr>
            </a:p>
          </p:txBody>
        </p:sp>
        <p:sp>
          <p:nvSpPr>
            <p:cNvPr id="45" name="TextBox 44">
              <a:extLst>
                <a:ext uri="{FF2B5EF4-FFF2-40B4-BE49-F238E27FC236}">
                  <a16:creationId xmlns:a16="http://schemas.microsoft.com/office/drawing/2014/main" id="{55682388-027D-45A5-9E81-05D4CA9B31D2}"/>
                </a:ext>
              </a:extLst>
            </p:cNvPr>
            <p:cNvSpPr txBox="1"/>
            <p:nvPr/>
          </p:nvSpPr>
          <p:spPr>
            <a:xfrm>
              <a:off x="6476673" y="3683174"/>
              <a:ext cx="1384738" cy="461665"/>
            </a:xfrm>
            <a:prstGeom prst="rect">
              <a:avLst/>
            </a:prstGeom>
            <a:noFill/>
          </p:spPr>
          <p:txBody>
            <a:bodyPr wrap="none" rtlCol="0">
              <a:spAutoFit/>
            </a:bodyPr>
            <a:lstStyle/>
            <a:p>
              <a:r>
                <a:rPr lang="en-US" sz="2400" b="1" dirty="0">
                  <a:solidFill>
                    <a:schemeClr val="tx1">
                      <a:lumMod val="85000"/>
                      <a:lumOff val="15000"/>
                    </a:schemeClr>
                  </a:solidFill>
                  <a:latin typeface="+mj-lt"/>
                </a:rPr>
                <a:t>HEADING</a:t>
              </a:r>
              <a:endParaRPr lang="en-US" sz="2400" b="1" dirty="0">
                <a:solidFill>
                  <a:schemeClr val="accent2"/>
                </a:solidFill>
                <a:latin typeface="+mj-lt"/>
              </a:endParaRPr>
            </a:p>
          </p:txBody>
        </p:sp>
      </p:grpSp>
      <p:grpSp>
        <p:nvGrpSpPr>
          <p:cNvPr id="2" name="Group 1">
            <a:extLst>
              <a:ext uri="{FF2B5EF4-FFF2-40B4-BE49-F238E27FC236}">
                <a16:creationId xmlns:a16="http://schemas.microsoft.com/office/drawing/2014/main" id="{F79D4AE7-05A2-49CE-A8B8-F682BCFD9EAB}"/>
              </a:ext>
            </a:extLst>
          </p:cNvPr>
          <p:cNvGrpSpPr/>
          <p:nvPr/>
        </p:nvGrpSpPr>
        <p:grpSpPr>
          <a:xfrm>
            <a:off x="8387196" y="4006731"/>
            <a:ext cx="1981018" cy="1635833"/>
            <a:chOff x="8387196" y="3683174"/>
            <a:chExt cx="1981018" cy="1635833"/>
          </a:xfrm>
        </p:grpSpPr>
        <p:sp>
          <p:nvSpPr>
            <p:cNvPr id="46" name="TextBox 45">
              <a:extLst>
                <a:ext uri="{FF2B5EF4-FFF2-40B4-BE49-F238E27FC236}">
                  <a16:creationId xmlns:a16="http://schemas.microsoft.com/office/drawing/2014/main" id="{99B850DC-A3D1-4DBD-9622-AF7E58B70B32}"/>
                </a:ext>
              </a:extLst>
            </p:cNvPr>
            <p:cNvSpPr txBox="1"/>
            <p:nvPr/>
          </p:nvSpPr>
          <p:spPr>
            <a:xfrm>
              <a:off x="8387196" y="4144839"/>
              <a:ext cx="1981018" cy="1174168"/>
            </a:xfrm>
            <a:prstGeom prst="rect">
              <a:avLst/>
            </a:prstGeom>
            <a:noFill/>
          </p:spPr>
          <p:txBody>
            <a:bodyPr wrap="square" rtlCol="0">
              <a:spAutoFit/>
            </a:bodyPr>
            <a:lstStyle/>
            <a:p>
              <a:pPr algn="ctr">
                <a:lnSpc>
                  <a:spcPct val="150000"/>
                </a:lnSpc>
              </a:pPr>
              <a:r>
                <a:rPr lang="en-US" sz="1200" dirty="0">
                  <a:solidFill>
                    <a:schemeClr val="tx1">
                      <a:lumMod val="50000"/>
                      <a:lumOff val="50000"/>
                    </a:schemeClr>
                  </a:solidFill>
                </a:rPr>
                <a:t>lorem ipsum dolor sit </a:t>
              </a:r>
              <a:r>
                <a:rPr lang="en-US" sz="1200" dirty="0" err="1">
                  <a:solidFill>
                    <a:schemeClr val="tx1">
                      <a:lumMod val="50000"/>
                      <a:lumOff val="50000"/>
                    </a:schemeClr>
                  </a:solidFill>
                </a:rPr>
                <a:t>amet</a:t>
              </a:r>
              <a:r>
                <a:rPr lang="en-US" sz="1200" dirty="0">
                  <a:solidFill>
                    <a:schemeClr val="tx1">
                      <a:lumMod val="50000"/>
                      <a:lumOff val="50000"/>
                    </a:schemeClr>
                  </a:solidFill>
                </a:rPr>
                <a:t> </a:t>
              </a:r>
              <a:r>
                <a:rPr lang="en-US" sz="1200" dirty="0" err="1">
                  <a:solidFill>
                    <a:schemeClr val="tx1">
                      <a:lumMod val="50000"/>
                      <a:lumOff val="50000"/>
                    </a:schemeClr>
                  </a:solidFill>
                </a:rPr>
                <a:t>consectetuer</a:t>
              </a:r>
              <a:r>
                <a:rPr lang="en-US" sz="1200" dirty="0">
                  <a:solidFill>
                    <a:schemeClr val="tx1">
                      <a:lumMod val="50000"/>
                      <a:lumOff val="50000"/>
                    </a:schemeClr>
                  </a:solidFill>
                </a:rPr>
                <a:t> </a:t>
              </a:r>
              <a:r>
                <a:rPr lang="en-US" sz="1200" dirty="0" err="1">
                  <a:solidFill>
                    <a:schemeClr val="tx1">
                      <a:lumMod val="50000"/>
                      <a:lumOff val="50000"/>
                    </a:schemeClr>
                  </a:solidFill>
                </a:rPr>
                <a:t>maecenas</a:t>
              </a:r>
              <a:r>
                <a:rPr lang="en-US" sz="1200" dirty="0">
                  <a:solidFill>
                    <a:schemeClr val="tx1">
                      <a:lumMod val="50000"/>
                      <a:lumOff val="50000"/>
                    </a:schemeClr>
                  </a:solidFill>
                </a:rPr>
                <a:t> </a:t>
              </a:r>
              <a:r>
                <a:rPr lang="en-US" sz="1200" dirty="0" err="1">
                  <a:solidFill>
                    <a:schemeClr val="tx1">
                      <a:lumMod val="50000"/>
                      <a:lumOff val="50000"/>
                    </a:schemeClr>
                  </a:solidFill>
                </a:rPr>
                <a:t>porttitor</a:t>
              </a:r>
              <a:r>
                <a:rPr lang="en-US" sz="1200" dirty="0">
                  <a:solidFill>
                    <a:schemeClr val="tx1">
                      <a:lumMod val="50000"/>
                      <a:lumOff val="50000"/>
                    </a:schemeClr>
                  </a:solidFill>
                </a:rPr>
                <a:t> </a:t>
              </a:r>
              <a:r>
                <a:rPr lang="en-US" sz="1200" dirty="0" err="1">
                  <a:solidFill>
                    <a:schemeClr val="tx1">
                      <a:lumMod val="50000"/>
                      <a:lumOff val="50000"/>
                    </a:schemeClr>
                  </a:solidFill>
                </a:rPr>
                <a:t>congue</a:t>
              </a:r>
              <a:r>
                <a:rPr lang="en-US" sz="1200" dirty="0">
                  <a:solidFill>
                    <a:schemeClr val="tx1">
                      <a:lumMod val="50000"/>
                      <a:lumOff val="50000"/>
                    </a:schemeClr>
                  </a:solidFill>
                </a:rPr>
                <a:t> </a:t>
              </a:r>
              <a:r>
                <a:rPr lang="en-US" sz="1200" dirty="0" err="1">
                  <a:solidFill>
                    <a:schemeClr val="tx1">
                      <a:lumMod val="50000"/>
                      <a:lumOff val="50000"/>
                    </a:schemeClr>
                  </a:solidFill>
                </a:rPr>
                <a:t>massa</a:t>
              </a:r>
              <a:r>
                <a:rPr lang="en-US" sz="1200" dirty="0">
                  <a:solidFill>
                    <a:schemeClr val="tx1">
                      <a:lumMod val="50000"/>
                      <a:lumOff val="50000"/>
                    </a:schemeClr>
                  </a:solidFill>
                </a:rPr>
                <a:t> </a:t>
              </a:r>
              <a:r>
                <a:rPr lang="en-US" sz="1200" dirty="0" err="1">
                  <a:solidFill>
                    <a:schemeClr val="tx1">
                      <a:lumMod val="50000"/>
                      <a:lumOff val="50000"/>
                    </a:schemeClr>
                  </a:solidFill>
                </a:rPr>
                <a:t>fusce</a:t>
              </a:r>
              <a:endParaRPr lang="en-US" sz="1200" dirty="0">
                <a:solidFill>
                  <a:schemeClr val="tx1">
                    <a:lumMod val="50000"/>
                    <a:lumOff val="50000"/>
                  </a:schemeClr>
                </a:solidFill>
              </a:endParaRPr>
            </a:p>
          </p:txBody>
        </p:sp>
        <p:sp>
          <p:nvSpPr>
            <p:cNvPr id="47" name="TextBox 46">
              <a:extLst>
                <a:ext uri="{FF2B5EF4-FFF2-40B4-BE49-F238E27FC236}">
                  <a16:creationId xmlns:a16="http://schemas.microsoft.com/office/drawing/2014/main" id="{DDDD172B-5BB8-4CC1-950D-1824EFD0D850}"/>
                </a:ext>
              </a:extLst>
            </p:cNvPr>
            <p:cNvSpPr txBox="1"/>
            <p:nvPr/>
          </p:nvSpPr>
          <p:spPr>
            <a:xfrm>
              <a:off x="8681841" y="3683174"/>
              <a:ext cx="1384738" cy="461665"/>
            </a:xfrm>
            <a:prstGeom prst="rect">
              <a:avLst/>
            </a:prstGeom>
            <a:noFill/>
          </p:spPr>
          <p:txBody>
            <a:bodyPr wrap="none" rtlCol="0">
              <a:spAutoFit/>
            </a:bodyPr>
            <a:lstStyle/>
            <a:p>
              <a:r>
                <a:rPr lang="en-US" sz="2400" b="1" dirty="0">
                  <a:solidFill>
                    <a:schemeClr val="tx1">
                      <a:lumMod val="85000"/>
                      <a:lumOff val="15000"/>
                    </a:schemeClr>
                  </a:solidFill>
                  <a:latin typeface="+mj-lt"/>
                </a:rPr>
                <a:t>HEADING</a:t>
              </a:r>
              <a:endParaRPr lang="en-US" sz="2400" b="1" dirty="0">
                <a:solidFill>
                  <a:schemeClr val="accent2"/>
                </a:solidFill>
                <a:latin typeface="+mj-lt"/>
              </a:endParaRPr>
            </a:p>
          </p:txBody>
        </p:sp>
      </p:grpSp>
      <p:pic>
        <p:nvPicPr>
          <p:cNvPr id="4" name="Picture 3" descr="A picture containing indoor, strainer, holding, orange&#10;&#10;Description automatically generated">
            <a:extLst>
              <a:ext uri="{FF2B5EF4-FFF2-40B4-BE49-F238E27FC236}">
                <a16:creationId xmlns:a16="http://schemas.microsoft.com/office/drawing/2014/main" id="{179C4C66-2BC8-4142-ABEA-C62D522ED0E1}"/>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729420" y="2218454"/>
            <a:ext cx="1969039" cy="1483656"/>
          </a:xfrm>
          <a:prstGeom prst="rect">
            <a:avLst/>
          </a:prstGeom>
        </p:spPr>
      </p:pic>
      <p:pic>
        <p:nvPicPr>
          <p:cNvPr id="6" name="Picture 5">
            <a:extLst>
              <a:ext uri="{FF2B5EF4-FFF2-40B4-BE49-F238E27FC236}">
                <a16:creationId xmlns:a16="http://schemas.microsoft.com/office/drawing/2014/main" id="{A06AA1A4-A8E4-4B39-9045-C3960F9DDB47}"/>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011536" y="2218454"/>
            <a:ext cx="1969039" cy="1483656"/>
          </a:xfrm>
          <a:prstGeom prst="rect">
            <a:avLst/>
          </a:prstGeom>
        </p:spPr>
      </p:pic>
      <p:pic>
        <p:nvPicPr>
          <p:cNvPr id="8" name="Picture 7" descr="A picture containing object, holding&#10;&#10;Description automatically generated">
            <a:extLst>
              <a:ext uri="{FF2B5EF4-FFF2-40B4-BE49-F238E27FC236}">
                <a16:creationId xmlns:a16="http://schemas.microsoft.com/office/drawing/2014/main" id="{5196722C-7A80-4D8F-BCBE-F0EDF45D2557}"/>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220136" y="2218454"/>
            <a:ext cx="1969039" cy="1483656"/>
          </a:xfrm>
          <a:prstGeom prst="rect">
            <a:avLst/>
          </a:prstGeom>
        </p:spPr>
      </p:pic>
      <p:pic>
        <p:nvPicPr>
          <p:cNvPr id="11" name="Picture 10" descr="A close up of a computer&#10;&#10;Description automatically generated">
            <a:extLst>
              <a:ext uri="{FF2B5EF4-FFF2-40B4-BE49-F238E27FC236}">
                <a16:creationId xmlns:a16="http://schemas.microsoft.com/office/drawing/2014/main" id="{23EF487E-66E3-4855-A5BA-1010797E0CD9}"/>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8399175" y="2218455"/>
            <a:ext cx="1969039" cy="1483656"/>
          </a:xfrm>
          <a:prstGeom prst="rect">
            <a:avLst/>
          </a:prstGeom>
        </p:spPr>
      </p:pic>
    </p:spTree>
    <p:extLst>
      <p:ext uri="{BB962C8B-B14F-4D97-AF65-F5344CB8AC3E}">
        <p14:creationId xmlns:p14="http://schemas.microsoft.com/office/powerpoint/2010/main" val="5777961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48">
            <a:extLst>
              <a:ext uri="{FF2B5EF4-FFF2-40B4-BE49-F238E27FC236}">
                <a16:creationId xmlns:a16="http://schemas.microsoft.com/office/drawing/2014/main" id="{3490A807-0A96-4E3B-8056-328BFCB6640A}"/>
              </a:ext>
            </a:extLst>
          </p:cNvPr>
          <p:cNvSpPr/>
          <p:nvPr/>
        </p:nvSpPr>
        <p:spPr>
          <a:xfrm>
            <a:off x="1095376" y="4092809"/>
            <a:ext cx="1218322" cy="1218306"/>
          </a:xfrm>
          <a:prstGeom prst="snip2DiagRect">
            <a:avLst>
              <a:gd name="adj1" fmla="val 0"/>
              <a:gd name="adj2" fmla="val 0"/>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mj-lt"/>
              </a:rPr>
              <a:t>01</a:t>
            </a:r>
          </a:p>
        </p:txBody>
      </p:sp>
      <p:sp>
        <p:nvSpPr>
          <p:cNvPr id="5" name="Snip Diagonal Corner Rectangle 49">
            <a:extLst>
              <a:ext uri="{FF2B5EF4-FFF2-40B4-BE49-F238E27FC236}">
                <a16:creationId xmlns:a16="http://schemas.microsoft.com/office/drawing/2014/main" id="{39861245-BBC9-4EC7-9E5E-B9F9F7CA1F3A}"/>
              </a:ext>
            </a:extLst>
          </p:cNvPr>
          <p:cNvSpPr/>
          <p:nvPr/>
        </p:nvSpPr>
        <p:spPr>
          <a:xfrm>
            <a:off x="2931384" y="2365025"/>
            <a:ext cx="1218322" cy="1218306"/>
          </a:xfrm>
          <a:prstGeom prst="snip2DiagRect">
            <a:avLst>
              <a:gd name="adj1" fmla="val 0"/>
              <a:gd name="adj2" fmla="val 0"/>
            </a:avLst>
          </a:prstGeom>
          <a:solidFill>
            <a:srgbClr val="40B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mj-lt"/>
              </a:rPr>
              <a:t>02</a:t>
            </a:r>
          </a:p>
        </p:txBody>
      </p:sp>
      <p:sp>
        <p:nvSpPr>
          <p:cNvPr id="6" name="Right Arrow 51">
            <a:extLst>
              <a:ext uri="{FF2B5EF4-FFF2-40B4-BE49-F238E27FC236}">
                <a16:creationId xmlns:a16="http://schemas.microsoft.com/office/drawing/2014/main" id="{8604A278-74C3-4157-8091-E8EE05F4595E}"/>
              </a:ext>
            </a:extLst>
          </p:cNvPr>
          <p:cNvSpPr/>
          <p:nvPr/>
        </p:nvSpPr>
        <p:spPr>
          <a:xfrm rot="18900000">
            <a:off x="2490532" y="3666498"/>
            <a:ext cx="398553" cy="326813"/>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nip Diagonal Corner Rectangle 52">
            <a:extLst>
              <a:ext uri="{FF2B5EF4-FFF2-40B4-BE49-F238E27FC236}">
                <a16:creationId xmlns:a16="http://schemas.microsoft.com/office/drawing/2014/main" id="{6C6E63AA-938C-4463-90AE-B412EB908957}"/>
              </a:ext>
            </a:extLst>
          </p:cNvPr>
          <p:cNvSpPr/>
          <p:nvPr/>
        </p:nvSpPr>
        <p:spPr>
          <a:xfrm>
            <a:off x="4552954" y="4092809"/>
            <a:ext cx="1218322" cy="1218306"/>
          </a:xfrm>
          <a:prstGeom prst="snip2DiagRect">
            <a:avLst>
              <a:gd name="adj1" fmla="val 0"/>
              <a:gd name="adj2" fmla="val 0"/>
            </a:avLst>
          </a:prstGeom>
          <a:solidFill>
            <a:srgbClr val="1C77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mj-lt"/>
              </a:rPr>
              <a:t>03</a:t>
            </a:r>
          </a:p>
        </p:txBody>
      </p:sp>
      <p:sp>
        <p:nvSpPr>
          <p:cNvPr id="8" name="Snip Diagonal Corner Rectangle 53">
            <a:extLst>
              <a:ext uri="{FF2B5EF4-FFF2-40B4-BE49-F238E27FC236}">
                <a16:creationId xmlns:a16="http://schemas.microsoft.com/office/drawing/2014/main" id="{62546215-F2C2-4836-8B23-5E088C6C1185}"/>
              </a:ext>
            </a:extLst>
          </p:cNvPr>
          <p:cNvSpPr/>
          <p:nvPr/>
        </p:nvSpPr>
        <p:spPr>
          <a:xfrm>
            <a:off x="6388962" y="2365025"/>
            <a:ext cx="1218322" cy="1218306"/>
          </a:xfrm>
          <a:prstGeom prst="snip2DiagRect">
            <a:avLst>
              <a:gd name="adj1" fmla="val 0"/>
              <a:gd name="adj2" fmla="val 0"/>
            </a:avLst>
          </a:prstGeom>
          <a:solidFill>
            <a:srgbClr val="39A9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mj-lt"/>
              </a:rPr>
              <a:t>04</a:t>
            </a:r>
          </a:p>
        </p:txBody>
      </p:sp>
      <p:sp>
        <p:nvSpPr>
          <p:cNvPr id="9" name="Right Arrow 54">
            <a:extLst>
              <a:ext uri="{FF2B5EF4-FFF2-40B4-BE49-F238E27FC236}">
                <a16:creationId xmlns:a16="http://schemas.microsoft.com/office/drawing/2014/main" id="{D5A46BE2-3F5A-428A-92F3-818CFEAFBCBE}"/>
              </a:ext>
            </a:extLst>
          </p:cNvPr>
          <p:cNvSpPr/>
          <p:nvPr/>
        </p:nvSpPr>
        <p:spPr>
          <a:xfrm rot="18900000">
            <a:off x="5948110" y="3666498"/>
            <a:ext cx="398553" cy="326813"/>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nip Diagonal Corner Rectangle 55">
            <a:extLst>
              <a:ext uri="{FF2B5EF4-FFF2-40B4-BE49-F238E27FC236}">
                <a16:creationId xmlns:a16="http://schemas.microsoft.com/office/drawing/2014/main" id="{22FAE221-52B3-47E4-B70E-1B0E89951AA0}"/>
              </a:ext>
            </a:extLst>
          </p:cNvPr>
          <p:cNvSpPr/>
          <p:nvPr/>
        </p:nvSpPr>
        <p:spPr>
          <a:xfrm>
            <a:off x="8042295" y="4092809"/>
            <a:ext cx="1218322" cy="1218306"/>
          </a:xfrm>
          <a:prstGeom prst="snip2DiagRect">
            <a:avLst>
              <a:gd name="adj1" fmla="val 0"/>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mj-lt"/>
              </a:rPr>
              <a:t>05</a:t>
            </a:r>
          </a:p>
        </p:txBody>
      </p:sp>
      <p:sp>
        <p:nvSpPr>
          <p:cNvPr id="11" name="Snip Diagonal Corner Rectangle 56">
            <a:extLst>
              <a:ext uri="{FF2B5EF4-FFF2-40B4-BE49-F238E27FC236}">
                <a16:creationId xmlns:a16="http://schemas.microsoft.com/office/drawing/2014/main" id="{19DE1413-8356-479F-9BBF-64B768DE3147}"/>
              </a:ext>
            </a:extLst>
          </p:cNvPr>
          <p:cNvSpPr/>
          <p:nvPr/>
        </p:nvSpPr>
        <p:spPr>
          <a:xfrm>
            <a:off x="9878303" y="2365025"/>
            <a:ext cx="1218322" cy="1218306"/>
          </a:xfrm>
          <a:prstGeom prst="snip2DiagRect">
            <a:avLst>
              <a:gd name="adj1" fmla="val 0"/>
              <a:gd name="adj2" fmla="val 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mj-lt"/>
              </a:rPr>
              <a:t>06</a:t>
            </a:r>
          </a:p>
        </p:txBody>
      </p:sp>
      <p:sp>
        <p:nvSpPr>
          <p:cNvPr id="12" name="Right Arrow 57">
            <a:extLst>
              <a:ext uri="{FF2B5EF4-FFF2-40B4-BE49-F238E27FC236}">
                <a16:creationId xmlns:a16="http://schemas.microsoft.com/office/drawing/2014/main" id="{FD6B48ED-5746-4565-AD70-778231FBD98A}"/>
              </a:ext>
            </a:extLst>
          </p:cNvPr>
          <p:cNvSpPr/>
          <p:nvPr/>
        </p:nvSpPr>
        <p:spPr>
          <a:xfrm rot="18900000">
            <a:off x="9437451" y="3666498"/>
            <a:ext cx="398553" cy="326813"/>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62">
            <a:extLst>
              <a:ext uri="{FF2B5EF4-FFF2-40B4-BE49-F238E27FC236}">
                <a16:creationId xmlns:a16="http://schemas.microsoft.com/office/drawing/2014/main" id="{4DB086D3-4227-419A-8E6B-5909185BFBBE}"/>
              </a:ext>
            </a:extLst>
          </p:cNvPr>
          <p:cNvSpPr/>
          <p:nvPr/>
        </p:nvSpPr>
        <p:spPr>
          <a:xfrm rot="2700000">
            <a:off x="4131208" y="3666497"/>
            <a:ext cx="398553" cy="326813"/>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63">
            <a:extLst>
              <a:ext uri="{FF2B5EF4-FFF2-40B4-BE49-F238E27FC236}">
                <a16:creationId xmlns:a16="http://schemas.microsoft.com/office/drawing/2014/main" id="{ED6F55F5-8466-439C-AFE8-418ACB2142AA}"/>
              </a:ext>
            </a:extLst>
          </p:cNvPr>
          <p:cNvSpPr/>
          <p:nvPr/>
        </p:nvSpPr>
        <p:spPr>
          <a:xfrm rot="2700000">
            <a:off x="7634165" y="3666497"/>
            <a:ext cx="398553" cy="326813"/>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DB49541-FBB9-4DF1-B932-DA699B733AC4}"/>
              </a:ext>
            </a:extLst>
          </p:cNvPr>
          <p:cNvSpPr txBox="1"/>
          <p:nvPr/>
        </p:nvSpPr>
        <p:spPr>
          <a:xfrm>
            <a:off x="1058401" y="2663619"/>
            <a:ext cx="1636847" cy="923330"/>
          </a:xfrm>
          <a:prstGeom prst="rect">
            <a:avLst/>
          </a:prstGeom>
          <a:noFill/>
        </p:spPr>
        <p:txBody>
          <a:bodyPr wrap="square" rtlCol="0">
            <a:spAutoFit/>
          </a:bodyPr>
          <a:lstStyle/>
          <a:p>
            <a:pPr>
              <a:lnSpc>
                <a:spcPct val="150000"/>
              </a:lnSpc>
            </a:pPr>
            <a:r>
              <a:rPr lang="en-US" sz="1200" dirty="0">
                <a:solidFill>
                  <a:schemeClr val="bg1">
                    <a:lumMod val="50000"/>
                  </a:schemeClr>
                </a:solidFill>
              </a:rPr>
              <a:t>Lorem Ipsum is simply dummy text of the printing</a:t>
            </a:r>
            <a:endParaRPr lang="en-US" sz="1200" dirty="0">
              <a:solidFill>
                <a:schemeClr val="bg1">
                  <a:lumMod val="50000"/>
                </a:schemeClr>
              </a:solidFill>
              <a:ea typeface="PT Sans" panose="020B0503020203020204" pitchFamily="34" charset="0"/>
              <a:cs typeface="Lato" panose="020F0502020204030203" pitchFamily="34" charset="0"/>
            </a:endParaRPr>
          </a:p>
        </p:txBody>
      </p:sp>
      <p:sp>
        <p:nvSpPr>
          <p:cNvPr id="16" name="TextBox 15">
            <a:extLst>
              <a:ext uri="{FF2B5EF4-FFF2-40B4-BE49-F238E27FC236}">
                <a16:creationId xmlns:a16="http://schemas.microsoft.com/office/drawing/2014/main" id="{7B1F3640-5A2A-42BC-9613-11FA9E5B2B95}"/>
              </a:ext>
            </a:extLst>
          </p:cNvPr>
          <p:cNvSpPr txBox="1"/>
          <p:nvPr/>
        </p:nvSpPr>
        <p:spPr>
          <a:xfrm>
            <a:off x="1058402" y="2397692"/>
            <a:ext cx="930704" cy="338554"/>
          </a:xfrm>
          <a:prstGeom prst="rect">
            <a:avLst/>
          </a:prstGeom>
          <a:noFill/>
        </p:spPr>
        <p:txBody>
          <a:bodyPr wrap="none" rtlCol="0">
            <a:spAutoFit/>
          </a:bodyPr>
          <a:lstStyle/>
          <a:p>
            <a:r>
              <a:rPr lang="en-US" sz="1600" kern="2500" spc="10" dirty="0">
                <a:solidFill>
                  <a:schemeClr val="tx1">
                    <a:lumMod val="85000"/>
                    <a:lumOff val="15000"/>
                  </a:schemeClr>
                </a:solidFill>
                <a:latin typeface="+mj-lt"/>
                <a:ea typeface="Open Sans Semibold" panose="020B0706030804020204" pitchFamily="34" charset="0"/>
                <a:cs typeface="Open Sans Semibold" panose="020B0706030804020204" pitchFamily="34" charset="0"/>
              </a:rPr>
              <a:t>Step One</a:t>
            </a:r>
          </a:p>
        </p:txBody>
      </p:sp>
      <p:sp>
        <p:nvSpPr>
          <p:cNvPr id="17" name="TextBox 16">
            <a:extLst>
              <a:ext uri="{FF2B5EF4-FFF2-40B4-BE49-F238E27FC236}">
                <a16:creationId xmlns:a16="http://schemas.microsoft.com/office/drawing/2014/main" id="{2B823857-3EEC-4565-8AD1-0AEEC7249D20}"/>
              </a:ext>
            </a:extLst>
          </p:cNvPr>
          <p:cNvSpPr txBox="1"/>
          <p:nvPr/>
        </p:nvSpPr>
        <p:spPr>
          <a:xfrm>
            <a:off x="4577413" y="2663619"/>
            <a:ext cx="1636847" cy="923330"/>
          </a:xfrm>
          <a:prstGeom prst="rect">
            <a:avLst/>
          </a:prstGeom>
          <a:noFill/>
        </p:spPr>
        <p:txBody>
          <a:bodyPr wrap="square" rtlCol="0">
            <a:spAutoFit/>
          </a:bodyPr>
          <a:lstStyle/>
          <a:p>
            <a:pPr>
              <a:lnSpc>
                <a:spcPct val="150000"/>
              </a:lnSpc>
            </a:pPr>
            <a:r>
              <a:rPr lang="en-US" sz="1200" dirty="0" err="1">
                <a:solidFill>
                  <a:schemeClr val="bg1">
                    <a:lumMod val="50000"/>
                  </a:schemeClr>
                </a:solidFill>
              </a:rPr>
              <a:t>Lorem</a:t>
            </a:r>
            <a:r>
              <a:rPr lang="en-US" sz="1200" dirty="0">
                <a:solidFill>
                  <a:schemeClr val="bg1">
                    <a:lumMod val="50000"/>
                  </a:schemeClr>
                </a:solidFill>
              </a:rPr>
              <a:t> </a:t>
            </a:r>
            <a:r>
              <a:rPr lang="en-US" sz="1200" dirty="0" err="1">
                <a:solidFill>
                  <a:schemeClr val="bg1">
                    <a:lumMod val="50000"/>
                  </a:schemeClr>
                </a:solidFill>
              </a:rPr>
              <a:t>Ipsum</a:t>
            </a:r>
            <a:r>
              <a:rPr lang="en-US" sz="1200" dirty="0">
                <a:solidFill>
                  <a:schemeClr val="bg1">
                    <a:lumMod val="50000"/>
                  </a:schemeClr>
                </a:solidFill>
              </a:rPr>
              <a:t> is simply dummy text of the printing</a:t>
            </a:r>
            <a:endParaRPr lang="en-US" sz="1200" dirty="0">
              <a:solidFill>
                <a:schemeClr val="bg1">
                  <a:lumMod val="50000"/>
                </a:schemeClr>
              </a:solidFill>
              <a:ea typeface="PT Sans" panose="020B0503020203020204" pitchFamily="34" charset="0"/>
              <a:cs typeface="Lato" panose="020F0502020204030203" pitchFamily="34" charset="0"/>
            </a:endParaRPr>
          </a:p>
        </p:txBody>
      </p:sp>
      <p:sp>
        <p:nvSpPr>
          <p:cNvPr id="18" name="TextBox 17">
            <a:extLst>
              <a:ext uri="{FF2B5EF4-FFF2-40B4-BE49-F238E27FC236}">
                <a16:creationId xmlns:a16="http://schemas.microsoft.com/office/drawing/2014/main" id="{8B33AA5A-E1AA-4863-948A-792CE0AFEFAC}"/>
              </a:ext>
            </a:extLst>
          </p:cNvPr>
          <p:cNvSpPr txBox="1"/>
          <p:nvPr/>
        </p:nvSpPr>
        <p:spPr>
          <a:xfrm>
            <a:off x="4577414" y="2397692"/>
            <a:ext cx="1071127" cy="338554"/>
          </a:xfrm>
          <a:prstGeom prst="rect">
            <a:avLst/>
          </a:prstGeom>
          <a:noFill/>
        </p:spPr>
        <p:txBody>
          <a:bodyPr wrap="none" rtlCol="0">
            <a:spAutoFit/>
          </a:bodyPr>
          <a:lstStyle/>
          <a:p>
            <a:r>
              <a:rPr lang="en-US" sz="1600" kern="2500" spc="10" dirty="0">
                <a:solidFill>
                  <a:schemeClr val="tx1">
                    <a:lumMod val="85000"/>
                    <a:lumOff val="15000"/>
                  </a:schemeClr>
                </a:solidFill>
                <a:latin typeface="+mj-lt"/>
                <a:ea typeface="Open Sans Semibold" panose="020B0706030804020204" pitchFamily="34" charset="0"/>
                <a:cs typeface="Open Sans Semibold" panose="020B0706030804020204" pitchFamily="34" charset="0"/>
              </a:rPr>
              <a:t>Step Three</a:t>
            </a:r>
          </a:p>
        </p:txBody>
      </p:sp>
      <p:sp>
        <p:nvSpPr>
          <p:cNvPr id="19" name="TextBox 18">
            <a:extLst>
              <a:ext uri="{FF2B5EF4-FFF2-40B4-BE49-F238E27FC236}">
                <a16:creationId xmlns:a16="http://schemas.microsoft.com/office/drawing/2014/main" id="{65BECE34-C693-45EF-933D-7A6F63B87444}"/>
              </a:ext>
            </a:extLst>
          </p:cNvPr>
          <p:cNvSpPr txBox="1"/>
          <p:nvPr/>
        </p:nvSpPr>
        <p:spPr>
          <a:xfrm>
            <a:off x="8019958" y="2663619"/>
            <a:ext cx="1636847" cy="923330"/>
          </a:xfrm>
          <a:prstGeom prst="rect">
            <a:avLst/>
          </a:prstGeom>
          <a:noFill/>
        </p:spPr>
        <p:txBody>
          <a:bodyPr wrap="square" rtlCol="0">
            <a:spAutoFit/>
          </a:bodyPr>
          <a:lstStyle/>
          <a:p>
            <a:pPr>
              <a:lnSpc>
                <a:spcPct val="150000"/>
              </a:lnSpc>
            </a:pPr>
            <a:r>
              <a:rPr lang="en-US" sz="1200" dirty="0" err="1">
                <a:solidFill>
                  <a:schemeClr val="bg1">
                    <a:lumMod val="50000"/>
                  </a:schemeClr>
                </a:solidFill>
              </a:rPr>
              <a:t>Lorem</a:t>
            </a:r>
            <a:r>
              <a:rPr lang="en-US" sz="1200" dirty="0">
                <a:solidFill>
                  <a:schemeClr val="bg1">
                    <a:lumMod val="50000"/>
                  </a:schemeClr>
                </a:solidFill>
              </a:rPr>
              <a:t> </a:t>
            </a:r>
            <a:r>
              <a:rPr lang="en-US" sz="1200" dirty="0" err="1">
                <a:solidFill>
                  <a:schemeClr val="bg1">
                    <a:lumMod val="50000"/>
                  </a:schemeClr>
                </a:solidFill>
              </a:rPr>
              <a:t>Ipsum</a:t>
            </a:r>
            <a:r>
              <a:rPr lang="en-US" sz="1200" dirty="0">
                <a:solidFill>
                  <a:schemeClr val="bg1">
                    <a:lumMod val="50000"/>
                  </a:schemeClr>
                </a:solidFill>
              </a:rPr>
              <a:t> is simply dummy text of the printing</a:t>
            </a:r>
            <a:endParaRPr lang="en-US" sz="1200" dirty="0">
              <a:solidFill>
                <a:schemeClr val="bg1">
                  <a:lumMod val="50000"/>
                </a:schemeClr>
              </a:solidFill>
              <a:ea typeface="PT Sans" panose="020B0503020203020204" pitchFamily="34" charset="0"/>
              <a:cs typeface="Lato" panose="020F0502020204030203" pitchFamily="34" charset="0"/>
            </a:endParaRPr>
          </a:p>
        </p:txBody>
      </p:sp>
      <p:sp>
        <p:nvSpPr>
          <p:cNvPr id="20" name="TextBox 19">
            <a:extLst>
              <a:ext uri="{FF2B5EF4-FFF2-40B4-BE49-F238E27FC236}">
                <a16:creationId xmlns:a16="http://schemas.microsoft.com/office/drawing/2014/main" id="{9B627772-F200-46C1-B69C-A2A071516260}"/>
              </a:ext>
            </a:extLst>
          </p:cNvPr>
          <p:cNvSpPr txBox="1"/>
          <p:nvPr/>
        </p:nvSpPr>
        <p:spPr>
          <a:xfrm>
            <a:off x="8019959" y="2397692"/>
            <a:ext cx="922368" cy="338554"/>
          </a:xfrm>
          <a:prstGeom prst="rect">
            <a:avLst/>
          </a:prstGeom>
          <a:noFill/>
        </p:spPr>
        <p:txBody>
          <a:bodyPr wrap="none" rtlCol="0">
            <a:spAutoFit/>
          </a:bodyPr>
          <a:lstStyle/>
          <a:p>
            <a:r>
              <a:rPr lang="en-US" sz="1600" kern="2500" spc="10" dirty="0">
                <a:solidFill>
                  <a:schemeClr val="tx1">
                    <a:lumMod val="85000"/>
                    <a:lumOff val="15000"/>
                  </a:schemeClr>
                </a:solidFill>
                <a:latin typeface="+mj-lt"/>
                <a:ea typeface="Open Sans Semibold" panose="020B0706030804020204" pitchFamily="34" charset="0"/>
                <a:cs typeface="Open Sans Semibold" panose="020B0706030804020204" pitchFamily="34" charset="0"/>
              </a:rPr>
              <a:t>Step Five</a:t>
            </a:r>
          </a:p>
        </p:txBody>
      </p:sp>
      <p:sp>
        <p:nvSpPr>
          <p:cNvPr id="21" name="TextBox 20">
            <a:extLst>
              <a:ext uri="{FF2B5EF4-FFF2-40B4-BE49-F238E27FC236}">
                <a16:creationId xmlns:a16="http://schemas.microsoft.com/office/drawing/2014/main" id="{E86AA836-1DCE-4AE7-9017-20EF685E6969}"/>
              </a:ext>
            </a:extLst>
          </p:cNvPr>
          <p:cNvSpPr txBox="1"/>
          <p:nvPr/>
        </p:nvSpPr>
        <p:spPr>
          <a:xfrm>
            <a:off x="2869695" y="4429217"/>
            <a:ext cx="1636847" cy="923330"/>
          </a:xfrm>
          <a:prstGeom prst="rect">
            <a:avLst/>
          </a:prstGeom>
          <a:noFill/>
        </p:spPr>
        <p:txBody>
          <a:bodyPr wrap="square" rtlCol="0">
            <a:spAutoFit/>
          </a:bodyPr>
          <a:lstStyle/>
          <a:p>
            <a:pPr>
              <a:lnSpc>
                <a:spcPct val="150000"/>
              </a:lnSpc>
            </a:pPr>
            <a:r>
              <a:rPr lang="en-US" sz="1200" dirty="0" err="1">
                <a:solidFill>
                  <a:schemeClr val="bg1">
                    <a:lumMod val="50000"/>
                  </a:schemeClr>
                </a:solidFill>
              </a:rPr>
              <a:t>Lorem</a:t>
            </a:r>
            <a:r>
              <a:rPr lang="en-US" sz="1200" dirty="0">
                <a:solidFill>
                  <a:schemeClr val="bg1">
                    <a:lumMod val="50000"/>
                  </a:schemeClr>
                </a:solidFill>
              </a:rPr>
              <a:t> </a:t>
            </a:r>
            <a:r>
              <a:rPr lang="en-US" sz="1200" dirty="0" err="1">
                <a:solidFill>
                  <a:schemeClr val="bg1">
                    <a:lumMod val="50000"/>
                  </a:schemeClr>
                </a:solidFill>
              </a:rPr>
              <a:t>Ipsum</a:t>
            </a:r>
            <a:r>
              <a:rPr lang="en-US" sz="1200" dirty="0">
                <a:solidFill>
                  <a:schemeClr val="bg1">
                    <a:lumMod val="50000"/>
                  </a:schemeClr>
                </a:solidFill>
              </a:rPr>
              <a:t> is simply dummy text of the printing</a:t>
            </a:r>
            <a:endParaRPr lang="en-US" sz="1200" dirty="0">
              <a:solidFill>
                <a:schemeClr val="bg1">
                  <a:lumMod val="50000"/>
                </a:schemeClr>
              </a:solidFill>
              <a:ea typeface="PT Sans" panose="020B0503020203020204" pitchFamily="34" charset="0"/>
              <a:cs typeface="Lato" panose="020F0502020204030203" pitchFamily="34" charset="0"/>
            </a:endParaRPr>
          </a:p>
        </p:txBody>
      </p:sp>
      <p:sp>
        <p:nvSpPr>
          <p:cNvPr id="22" name="TextBox 21">
            <a:extLst>
              <a:ext uri="{FF2B5EF4-FFF2-40B4-BE49-F238E27FC236}">
                <a16:creationId xmlns:a16="http://schemas.microsoft.com/office/drawing/2014/main" id="{419F5CB2-1311-46D5-9768-7B2949A57283}"/>
              </a:ext>
            </a:extLst>
          </p:cNvPr>
          <p:cNvSpPr txBox="1"/>
          <p:nvPr/>
        </p:nvSpPr>
        <p:spPr>
          <a:xfrm>
            <a:off x="2869696" y="4163290"/>
            <a:ext cx="919482" cy="338554"/>
          </a:xfrm>
          <a:prstGeom prst="rect">
            <a:avLst/>
          </a:prstGeom>
          <a:noFill/>
        </p:spPr>
        <p:txBody>
          <a:bodyPr wrap="none" rtlCol="0">
            <a:spAutoFit/>
          </a:bodyPr>
          <a:lstStyle/>
          <a:p>
            <a:r>
              <a:rPr lang="en-US" sz="1600" kern="2500" spc="10" dirty="0">
                <a:solidFill>
                  <a:schemeClr val="tx1">
                    <a:lumMod val="85000"/>
                    <a:lumOff val="15000"/>
                  </a:schemeClr>
                </a:solidFill>
                <a:latin typeface="+mj-lt"/>
                <a:ea typeface="Open Sans Semibold" panose="020B0706030804020204" pitchFamily="34" charset="0"/>
                <a:cs typeface="Open Sans Semibold" panose="020B0706030804020204" pitchFamily="34" charset="0"/>
              </a:rPr>
              <a:t>Step Two</a:t>
            </a:r>
          </a:p>
        </p:txBody>
      </p:sp>
      <p:sp>
        <p:nvSpPr>
          <p:cNvPr id="23" name="TextBox 22">
            <a:extLst>
              <a:ext uri="{FF2B5EF4-FFF2-40B4-BE49-F238E27FC236}">
                <a16:creationId xmlns:a16="http://schemas.microsoft.com/office/drawing/2014/main" id="{447163DE-E347-46DE-88B7-99835A37DE1F}"/>
              </a:ext>
            </a:extLst>
          </p:cNvPr>
          <p:cNvSpPr txBox="1"/>
          <p:nvPr/>
        </p:nvSpPr>
        <p:spPr>
          <a:xfrm>
            <a:off x="6388707" y="4429217"/>
            <a:ext cx="1636847" cy="923330"/>
          </a:xfrm>
          <a:prstGeom prst="rect">
            <a:avLst/>
          </a:prstGeom>
          <a:noFill/>
        </p:spPr>
        <p:txBody>
          <a:bodyPr wrap="square" rtlCol="0">
            <a:spAutoFit/>
          </a:bodyPr>
          <a:lstStyle/>
          <a:p>
            <a:pPr>
              <a:lnSpc>
                <a:spcPct val="150000"/>
              </a:lnSpc>
            </a:pPr>
            <a:r>
              <a:rPr lang="en-US" sz="1200" dirty="0" err="1">
                <a:solidFill>
                  <a:schemeClr val="bg1">
                    <a:lumMod val="50000"/>
                  </a:schemeClr>
                </a:solidFill>
              </a:rPr>
              <a:t>Lorem</a:t>
            </a:r>
            <a:r>
              <a:rPr lang="en-US" sz="1200" dirty="0">
                <a:solidFill>
                  <a:schemeClr val="bg1">
                    <a:lumMod val="50000"/>
                  </a:schemeClr>
                </a:solidFill>
              </a:rPr>
              <a:t> </a:t>
            </a:r>
            <a:r>
              <a:rPr lang="en-US" sz="1200" dirty="0" err="1">
                <a:solidFill>
                  <a:schemeClr val="bg1">
                    <a:lumMod val="50000"/>
                  </a:schemeClr>
                </a:solidFill>
              </a:rPr>
              <a:t>Ipsum</a:t>
            </a:r>
            <a:r>
              <a:rPr lang="en-US" sz="1200" dirty="0">
                <a:solidFill>
                  <a:schemeClr val="bg1">
                    <a:lumMod val="50000"/>
                  </a:schemeClr>
                </a:solidFill>
              </a:rPr>
              <a:t> is simply dummy text of the printing</a:t>
            </a:r>
            <a:endParaRPr lang="en-US" sz="1200" dirty="0">
              <a:solidFill>
                <a:schemeClr val="bg1">
                  <a:lumMod val="50000"/>
                </a:schemeClr>
              </a:solidFill>
              <a:ea typeface="PT Sans" panose="020B0503020203020204" pitchFamily="34" charset="0"/>
              <a:cs typeface="Lato" panose="020F0502020204030203" pitchFamily="34" charset="0"/>
            </a:endParaRPr>
          </a:p>
        </p:txBody>
      </p:sp>
      <p:sp>
        <p:nvSpPr>
          <p:cNvPr id="24" name="TextBox 23">
            <a:extLst>
              <a:ext uri="{FF2B5EF4-FFF2-40B4-BE49-F238E27FC236}">
                <a16:creationId xmlns:a16="http://schemas.microsoft.com/office/drawing/2014/main" id="{BAAD745E-5207-4301-BC01-41CFF7CD2116}"/>
              </a:ext>
            </a:extLst>
          </p:cNvPr>
          <p:cNvSpPr txBox="1"/>
          <p:nvPr/>
        </p:nvSpPr>
        <p:spPr>
          <a:xfrm>
            <a:off x="6388708" y="4163290"/>
            <a:ext cx="980076" cy="338554"/>
          </a:xfrm>
          <a:prstGeom prst="rect">
            <a:avLst/>
          </a:prstGeom>
          <a:noFill/>
        </p:spPr>
        <p:txBody>
          <a:bodyPr wrap="none" rtlCol="0">
            <a:spAutoFit/>
          </a:bodyPr>
          <a:lstStyle/>
          <a:p>
            <a:r>
              <a:rPr lang="en-US" sz="1600" kern="2500" spc="10" dirty="0">
                <a:solidFill>
                  <a:schemeClr val="tx1">
                    <a:lumMod val="85000"/>
                    <a:lumOff val="15000"/>
                  </a:schemeClr>
                </a:solidFill>
                <a:latin typeface="+mj-lt"/>
                <a:ea typeface="Open Sans Semibold" panose="020B0706030804020204" pitchFamily="34" charset="0"/>
                <a:cs typeface="Open Sans Semibold" panose="020B0706030804020204" pitchFamily="34" charset="0"/>
              </a:rPr>
              <a:t>Step Four</a:t>
            </a:r>
          </a:p>
        </p:txBody>
      </p:sp>
      <p:sp>
        <p:nvSpPr>
          <p:cNvPr id="25" name="TextBox 24">
            <a:extLst>
              <a:ext uri="{FF2B5EF4-FFF2-40B4-BE49-F238E27FC236}">
                <a16:creationId xmlns:a16="http://schemas.microsoft.com/office/drawing/2014/main" id="{0F646981-1573-4CE1-A86E-BC321DE0B5F6}"/>
              </a:ext>
            </a:extLst>
          </p:cNvPr>
          <p:cNvSpPr txBox="1"/>
          <p:nvPr/>
        </p:nvSpPr>
        <p:spPr>
          <a:xfrm>
            <a:off x="9831252" y="4429217"/>
            <a:ext cx="1636847" cy="923330"/>
          </a:xfrm>
          <a:prstGeom prst="rect">
            <a:avLst/>
          </a:prstGeom>
          <a:noFill/>
        </p:spPr>
        <p:txBody>
          <a:bodyPr wrap="square" rtlCol="0">
            <a:spAutoFit/>
          </a:bodyPr>
          <a:lstStyle/>
          <a:p>
            <a:pPr>
              <a:lnSpc>
                <a:spcPct val="150000"/>
              </a:lnSpc>
            </a:pPr>
            <a:r>
              <a:rPr lang="en-US" sz="1200" dirty="0" err="1">
                <a:solidFill>
                  <a:schemeClr val="bg1">
                    <a:lumMod val="50000"/>
                  </a:schemeClr>
                </a:solidFill>
              </a:rPr>
              <a:t>Lorem</a:t>
            </a:r>
            <a:r>
              <a:rPr lang="en-US" sz="1200" dirty="0">
                <a:solidFill>
                  <a:schemeClr val="bg1">
                    <a:lumMod val="50000"/>
                  </a:schemeClr>
                </a:solidFill>
              </a:rPr>
              <a:t> </a:t>
            </a:r>
            <a:r>
              <a:rPr lang="en-US" sz="1200" dirty="0" err="1">
                <a:solidFill>
                  <a:schemeClr val="bg1">
                    <a:lumMod val="50000"/>
                  </a:schemeClr>
                </a:solidFill>
              </a:rPr>
              <a:t>Ipsum</a:t>
            </a:r>
            <a:r>
              <a:rPr lang="en-US" sz="1200" dirty="0">
                <a:solidFill>
                  <a:schemeClr val="bg1">
                    <a:lumMod val="50000"/>
                  </a:schemeClr>
                </a:solidFill>
              </a:rPr>
              <a:t> is simply dummy text of the printing</a:t>
            </a:r>
            <a:endParaRPr lang="en-US" sz="1200" dirty="0">
              <a:solidFill>
                <a:schemeClr val="bg1">
                  <a:lumMod val="50000"/>
                </a:schemeClr>
              </a:solidFill>
              <a:ea typeface="PT Sans" panose="020B0503020203020204" pitchFamily="34" charset="0"/>
              <a:cs typeface="Lato" panose="020F0502020204030203" pitchFamily="34" charset="0"/>
            </a:endParaRPr>
          </a:p>
        </p:txBody>
      </p:sp>
      <p:sp>
        <p:nvSpPr>
          <p:cNvPr id="26" name="TextBox 25">
            <a:extLst>
              <a:ext uri="{FF2B5EF4-FFF2-40B4-BE49-F238E27FC236}">
                <a16:creationId xmlns:a16="http://schemas.microsoft.com/office/drawing/2014/main" id="{DEE2D8F4-1938-4396-9BC6-AD0E1C5FD023}"/>
              </a:ext>
            </a:extLst>
          </p:cNvPr>
          <p:cNvSpPr txBox="1"/>
          <p:nvPr/>
        </p:nvSpPr>
        <p:spPr>
          <a:xfrm>
            <a:off x="9831253" y="4163290"/>
            <a:ext cx="842538" cy="338554"/>
          </a:xfrm>
          <a:prstGeom prst="rect">
            <a:avLst/>
          </a:prstGeom>
          <a:noFill/>
        </p:spPr>
        <p:txBody>
          <a:bodyPr wrap="none" rtlCol="0">
            <a:spAutoFit/>
          </a:bodyPr>
          <a:lstStyle/>
          <a:p>
            <a:r>
              <a:rPr lang="en-US" sz="1600" kern="2500" spc="10" dirty="0">
                <a:solidFill>
                  <a:schemeClr val="tx1">
                    <a:lumMod val="85000"/>
                    <a:lumOff val="15000"/>
                  </a:schemeClr>
                </a:solidFill>
                <a:latin typeface="+mj-lt"/>
                <a:ea typeface="Open Sans Semibold" panose="020B0706030804020204" pitchFamily="34" charset="0"/>
                <a:cs typeface="Open Sans Semibold" panose="020B0706030804020204" pitchFamily="34" charset="0"/>
              </a:rPr>
              <a:t>Step Six</a:t>
            </a:r>
          </a:p>
        </p:txBody>
      </p:sp>
      <p:sp>
        <p:nvSpPr>
          <p:cNvPr id="27" name="TextBox 26">
            <a:extLst>
              <a:ext uri="{FF2B5EF4-FFF2-40B4-BE49-F238E27FC236}">
                <a16:creationId xmlns:a16="http://schemas.microsoft.com/office/drawing/2014/main" id="{72C37C5C-6C28-4B6F-8DB0-3969794374E5}"/>
              </a:ext>
            </a:extLst>
          </p:cNvPr>
          <p:cNvSpPr txBox="1"/>
          <p:nvPr/>
        </p:nvSpPr>
        <p:spPr>
          <a:xfrm>
            <a:off x="3845280" y="582035"/>
            <a:ext cx="4282463" cy="830997"/>
          </a:xfrm>
          <a:prstGeom prst="rect">
            <a:avLst/>
          </a:prstGeom>
          <a:noFill/>
        </p:spPr>
        <p:txBody>
          <a:bodyPr wrap="square" rtlCol="0">
            <a:spAutoFit/>
          </a:bodyPr>
          <a:lstStyle/>
          <a:p>
            <a:pPr algn="ctr"/>
            <a:r>
              <a:rPr lang="en-US" sz="4800" b="1" dirty="0">
                <a:solidFill>
                  <a:srgbClr val="39A9DB"/>
                </a:solidFill>
                <a:latin typeface="+mj-lt"/>
              </a:rPr>
              <a:t>SAME</a:t>
            </a:r>
            <a:r>
              <a:rPr lang="en-US" sz="4800" b="1" dirty="0">
                <a:solidFill>
                  <a:schemeClr val="tx1">
                    <a:lumMod val="85000"/>
                    <a:lumOff val="15000"/>
                  </a:schemeClr>
                </a:solidFill>
                <a:latin typeface="+mj-lt"/>
              </a:rPr>
              <a:t> </a:t>
            </a:r>
            <a:r>
              <a:rPr lang="en-US" sz="4800" b="1" dirty="0">
                <a:solidFill>
                  <a:srgbClr val="F39237"/>
                </a:solidFill>
                <a:latin typeface="+mj-lt"/>
              </a:rPr>
              <a:t>STEPS</a:t>
            </a:r>
          </a:p>
        </p:txBody>
      </p:sp>
      <p:sp>
        <p:nvSpPr>
          <p:cNvPr id="29" name="Rectangle 28">
            <a:extLst>
              <a:ext uri="{FF2B5EF4-FFF2-40B4-BE49-F238E27FC236}">
                <a16:creationId xmlns:a16="http://schemas.microsoft.com/office/drawing/2014/main" id="{708C4CF5-0B97-4780-A92C-A90D70CF6E75}"/>
              </a:ext>
            </a:extLst>
          </p:cNvPr>
          <p:cNvSpPr/>
          <p:nvPr/>
        </p:nvSpPr>
        <p:spPr>
          <a:xfrm>
            <a:off x="10533752" y="6589811"/>
            <a:ext cx="1658248" cy="268189"/>
          </a:xfrm>
          <a:prstGeom prst="rect">
            <a:avLst/>
          </a:prstGeom>
          <a:solidFill>
            <a:srgbClr val="F39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5234796"/>
      </p:ext>
    </p:extLst>
  </p:cSld>
  <p:clrMapOvr>
    <a:masterClrMapping/>
  </p:clrMapOvr>
</p:sld>
</file>

<file path=ppt/theme/theme1.xml><?xml version="1.0" encoding="utf-8"?>
<a:theme xmlns:a="http://schemas.openxmlformats.org/drawingml/2006/main" name="Office Theme">
  <a:themeElements>
    <a:clrScheme name="modula">
      <a:dk1>
        <a:srgbClr val="000000"/>
      </a:dk1>
      <a:lt1>
        <a:srgbClr val="FFFFFF"/>
      </a:lt1>
      <a:dk2>
        <a:srgbClr val="10546A"/>
      </a:dk2>
      <a:lt2>
        <a:srgbClr val="A0A2AA"/>
      </a:lt2>
      <a:accent1>
        <a:srgbClr val="E32D91"/>
      </a:accent1>
      <a:accent2>
        <a:srgbClr val="C830CC"/>
      </a:accent2>
      <a:accent3>
        <a:srgbClr val="CD32A6"/>
      </a:accent3>
      <a:accent4>
        <a:srgbClr val="D24B78"/>
      </a:accent4>
      <a:accent5>
        <a:srgbClr val="5A7182"/>
      </a:accent5>
      <a:accent6>
        <a:srgbClr val="3C5A66"/>
      </a:accent6>
      <a:hlink>
        <a:srgbClr val="050607"/>
      </a:hlink>
      <a:folHlink>
        <a:srgbClr val="000000"/>
      </a:folHlink>
    </a:clrScheme>
    <a:fontScheme name="collides">
      <a:majorFont>
        <a:latin typeface="Arapey"/>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56" row="8">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FF347073-BDB4-4C4C-8BB7-3A8A144FF812}">
  <we:reference id="wa104379997" version="2.0.0.0" store="en-US" storeType="OMEX"/>
  <we:alternateReferences>
    <we:reference id="wa104379997" version="2.0.0.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1788</TotalTime>
  <Words>550</Words>
  <Application>Microsoft Office PowerPoint</Application>
  <PresentationFormat>Widescreen</PresentationFormat>
  <Paragraphs>63</Paragraphs>
  <Slides>12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Arapey</vt:lpstr>
      <vt:lpstr>Arial</vt:lpstr>
      <vt:lpstr>Segoe UI</vt:lpstr>
      <vt:lpstr>Source Sans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 P</dc:creator>
  <cp:lastModifiedBy>Michal Zavacky</cp:lastModifiedBy>
  <cp:revision>85</cp:revision>
  <dcterms:created xsi:type="dcterms:W3CDTF">2019-03-22T16:13:54Z</dcterms:created>
  <dcterms:modified xsi:type="dcterms:W3CDTF">2020-10-01T16:52:21Z</dcterms:modified>
</cp:coreProperties>
</file>