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22" d="100"/>
          <a:sy n="122" d="100"/>
        </p:scale>
        <p:origin x="11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B63C1-24F4-4B6C-A601-2CF23185A9C1}" type="doc">
      <dgm:prSet loTypeId="urn:microsoft.com/office/officeart/2005/8/layout/gear1" loCatId="process" qsTypeId="urn:microsoft.com/office/officeart/2005/8/quickstyle/3d2#1" qsCatId="3D" csTypeId="urn:microsoft.com/office/officeart/2005/8/colors/accent6_3" csCatId="accent6" phldr="0"/>
      <dgm:spPr/>
      <dgm:t>
        <a:bodyPr/>
        <a:lstStyle/>
        <a:p>
          <a:endParaRPr lang="en-US"/>
        </a:p>
      </dgm:t>
    </dgm:pt>
    <dgm:pt modelId="{AF6FAE1D-E8E6-4788-89BB-2BF90B153114}">
      <dgm:prSet phldrT="[Text]" phldr="1"/>
      <dgm:spPr/>
      <dgm:t>
        <a:bodyPr/>
        <a:lstStyle/>
        <a:p>
          <a:endParaRPr lang="en-US"/>
        </a:p>
      </dgm:t>
    </dgm:pt>
    <dgm:pt modelId="{09E59218-306B-41B1-8463-5E114A2597B5}" type="parTrans" cxnId="{7B19CFB8-D831-4172-B4D4-282004F4D431}">
      <dgm:prSet/>
      <dgm:spPr/>
      <dgm:t>
        <a:bodyPr/>
        <a:lstStyle/>
        <a:p>
          <a:endParaRPr lang="en-US"/>
        </a:p>
      </dgm:t>
    </dgm:pt>
    <dgm:pt modelId="{1A4C7AB2-8EE6-4CE7-8E93-CEA366C43115}" type="sibTrans" cxnId="{7B19CFB8-D831-4172-B4D4-282004F4D431}">
      <dgm:prSet/>
      <dgm:spPr/>
      <dgm:t>
        <a:bodyPr/>
        <a:lstStyle/>
        <a:p>
          <a:endParaRPr lang="en-US"/>
        </a:p>
      </dgm:t>
    </dgm:pt>
    <dgm:pt modelId="{DB705984-363B-4AEF-B3DB-05B1659C8326}">
      <dgm:prSet phldrT="[Text]" phldr="1"/>
      <dgm:spPr/>
      <dgm:t>
        <a:bodyPr/>
        <a:lstStyle/>
        <a:p>
          <a:endParaRPr lang="en-US" dirty="0"/>
        </a:p>
      </dgm:t>
    </dgm:pt>
    <dgm:pt modelId="{8A9864A1-8021-4195-B521-3C0BBA4CC24E}" type="parTrans" cxnId="{2F54ACB5-904D-48B9-9B26-7201DA2D9E59}">
      <dgm:prSet/>
      <dgm:spPr/>
      <dgm:t>
        <a:bodyPr/>
        <a:lstStyle/>
        <a:p>
          <a:endParaRPr lang="en-US"/>
        </a:p>
      </dgm:t>
    </dgm:pt>
    <dgm:pt modelId="{18119DE1-3676-41F9-B47B-F4058497B3F8}" type="sibTrans" cxnId="{2F54ACB5-904D-48B9-9B26-7201DA2D9E59}">
      <dgm:prSet/>
      <dgm:spPr/>
      <dgm:t>
        <a:bodyPr/>
        <a:lstStyle/>
        <a:p>
          <a:endParaRPr lang="en-US"/>
        </a:p>
      </dgm:t>
    </dgm:pt>
    <dgm:pt modelId="{9B6DD226-2A2E-425D-8734-F8E79B8B60D3}">
      <dgm:prSet phldrT="[Text]" phldr="1"/>
      <dgm:spPr/>
      <dgm:t>
        <a:bodyPr/>
        <a:lstStyle/>
        <a:p>
          <a:endParaRPr lang="en-US" dirty="0"/>
        </a:p>
      </dgm:t>
    </dgm:pt>
    <dgm:pt modelId="{A55C9775-6B44-42DB-8221-E80D38D2B125}" type="parTrans" cxnId="{9C54CA06-69DA-42E5-BC11-C70E24C49E2A}">
      <dgm:prSet/>
      <dgm:spPr/>
      <dgm:t>
        <a:bodyPr/>
        <a:lstStyle/>
        <a:p>
          <a:endParaRPr lang="en-US"/>
        </a:p>
      </dgm:t>
    </dgm:pt>
    <dgm:pt modelId="{15B7407A-1735-4F32-96B7-A11AC271694D}" type="sibTrans" cxnId="{9C54CA06-69DA-42E5-BC11-C70E24C49E2A}">
      <dgm:prSet/>
      <dgm:spPr/>
      <dgm:t>
        <a:bodyPr/>
        <a:lstStyle/>
        <a:p>
          <a:endParaRPr lang="en-US"/>
        </a:p>
      </dgm:t>
    </dgm:pt>
    <dgm:pt modelId="{66B56E20-7230-4650-80DF-E0C6EDF538FD}" type="pres">
      <dgm:prSet presAssocID="{D00B63C1-24F4-4B6C-A601-2CF23185A9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B4EBB83-DADB-45E7-94F9-81AD488D068B}" type="pres">
      <dgm:prSet presAssocID="{AF6FAE1D-E8E6-4788-89BB-2BF90B153114}" presName="gear1" presStyleLbl="node1" presStyleIdx="0" presStyleCnt="3">
        <dgm:presLayoutVars>
          <dgm:chMax val="1"/>
          <dgm:bulletEnabled val="1"/>
        </dgm:presLayoutVars>
      </dgm:prSet>
      <dgm:spPr/>
    </dgm:pt>
    <dgm:pt modelId="{8912EAA5-5C50-4BA5-AE68-49CE86480DBB}" type="pres">
      <dgm:prSet presAssocID="{AF6FAE1D-E8E6-4788-89BB-2BF90B153114}" presName="gear1srcNode" presStyleLbl="node1" presStyleIdx="0" presStyleCnt="3"/>
      <dgm:spPr/>
    </dgm:pt>
    <dgm:pt modelId="{119019C8-D76A-45B9-A6AD-1612EC74706B}" type="pres">
      <dgm:prSet presAssocID="{AF6FAE1D-E8E6-4788-89BB-2BF90B153114}" presName="gear1dstNode" presStyleLbl="node1" presStyleIdx="0" presStyleCnt="3"/>
      <dgm:spPr/>
    </dgm:pt>
    <dgm:pt modelId="{84B5CCDA-4646-4E14-AEA7-6DBB7E05688A}" type="pres">
      <dgm:prSet presAssocID="{DB705984-363B-4AEF-B3DB-05B1659C83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AD6796BA-77EF-4EBB-97ED-8B4048A74F20}" type="pres">
      <dgm:prSet presAssocID="{DB705984-363B-4AEF-B3DB-05B1659C8326}" presName="gear2srcNode" presStyleLbl="node1" presStyleIdx="1" presStyleCnt="3"/>
      <dgm:spPr/>
    </dgm:pt>
    <dgm:pt modelId="{AC56C810-D6CC-4F67-829B-735E01A96800}" type="pres">
      <dgm:prSet presAssocID="{DB705984-363B-4AEF-B3DB-05B1659C8326}" presName="gear2dstNode" presStyleLbl="node1" presStyleIdx="1" presStyleCnt="3"/>
      <dgm:spPr/>
    </dgm:pt>
    <dgm:pt modelId="{886962FB-B221-4F1C-8E86-0A90A157A4C6}" type="pres">
      <dgm:prSet presAssocID="{9B6DD226-2A2E-425D-8734-F8E79B8B60D3}" presName="gear3" presStyleLbl="node1" presStyleIdx="2" presStyleCnt="3"/>
      <dgm:spPr/>
    </dgm:pt>
    <dgm:pt modelId="{B6EDB72F-1567-4D1D-A27A-C567E18AE65E}" type="pres">
      <dgm:prSet presAssocID="{9B6DD226-2A2E-425D-8734-F8E79B8B6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A342E04-934A-488D-A982-33CF67443F42}" type="pres">
      <dgm:prSet presAssocID="{9B6DD226-2A2E-425D-8734-F8E79B8B60D3}" presName="gear3srcNode" presStyleLbl="node1" presStyleIdx="2" presStyleCnt="3"/>
      <dgm:spPr/>
    </dgm:pt>
    <dgm:pt modelId="{6F0CA61C-2FBF-43DE-A84E-FED7F632F00C}" type="pres">
      <dgm:prSet presAssocID="{9B6DD226-2A2E-425D-8734-F8E79B8B60D3}" presName="gear3dstNode" presStyleLbl="node1" presStyleIdx="2" presStyleCnt="3"/>
      <dgm:spPr/>
    </dgm:pt>
    <dgm:pt modelId="{5684E530-7857-4419-98B1-492C47714A98}" type="pres">
      <dgm:prSet presAssocID="{1A4C7AB2-8EE6-4CE7-8E93-CEA366C43115}" presName="connector1" presStyleLbl="sibTrans2D1" presStyleIdx="0" presStyleCnt="3"/>
      <dgm:spPr/>
    </dgm:pt>
    <dgm:pt modelId="{9D3FAC90-25B4-4EC3-9366-80CC37C6168D}" type="pres">
      <dgm:prSet presAssocID="{18119DE1-3676-41F9-B47B-F4058497B3F8}" presName="connector2" presStyleLbl="sibTrans2D1" presStyleIdx="1" presStyleCnt="3"/>
      <dgm:spPr/>
    </dgm:pt>
    <dgm:pt modelId="{A3E6126B-F055-484A-8636-2B410C060156}" type="pres">
      <dgm:prSet presAssocID="{15B7407A-1735-4F32-96B7-A11AC271694D}" presName="connector3" presStyleLbl="sibTrans2D1" presStyleIdx="2" presStyleCnt="3"/>
      <dgm:spPr/>
    </dgm:pt>
  </dgm:ptLst>
  <dgm:cxnLst>
    <dgm:cxn modelId="{9C54CA06-69DA-42E5-BC11-C70E24C49E2A}" srcId="{D00B63C1-24F4-4B6C-A601-2CF23185A9C1}" destId="{9B6DD226-2A2E-425D-8734-F8E79B8B60D3}" srcOrd="2" destOrd="0" parTransId="{A55C9775-6B44-42DB-8221-E80D38D2B125}" sibTransId="{15B7407A-1735-4F32-96B7-A11AC271694D}"/>
    <dgm:cxn modelId="{CE08460C-1EF6-4F15-985B-81B650F91F9D}" type="presOf" srcId="{9B6DD226-2A2E-425D-8734-F8E79B8B60D3}" destId="{1A342E04-934A-488D-A982-33CF67443F42}" srcOrd="2" destOrd="0" presId="urn:microsoft.com/office/officeart/2005/8/layout/gear1"/>
    <dgm:cxn modelId="{1A77A613-0646-4528-8340-99A9B02CEC4B}" type="presOf" srcId="{9B6DD226-2A2E-425D-8734-F8E79B8B60D3}" destId="{886962FB-B221-4F1C-8E86-0A90A157A4C6}" srcOrd="0" destOrd="0" presId="urn:microsoft.com/office/officeart/2005/8/layout/gear1"/>
    <dgm:cxn modelId="{7A3ADF3B-079C-4A6A-9F2A-8BF1CB776C25}" type="presOf" srcId="{9B6DD226-2A2E-425D-8734-F8E79B8B60D3}" destId="{B6EDB72F-1567-4D1D-A27A-C567E18AE65E}" srcOrd="1" destOrd="0" presId="urn:microsoft.com/office/officeart/2005/8/layout/gear1"/>
    <dgm:cxn modelId="{FC33475C-FDE6-441F-98F7-BC7B4DFDB674}" type="presOf" srcId="{AF6FAE1D-E8E6-4788-89BB-2BF90B153114}" destId="{8912EAA5-5C50-4BA5-AE68-49CE86480DBB}" srcOrd="1" destOrd="0" presId="urn:microsoft.com/office/officeart/2005/8/layout/gear1"/>
    <dgm:cxn modelId="{E45A387C-59A2-4D75-BF02-40BB41F32CD4}" type="presOf" srcId="{DB705984-363B-4AEF-B3DB-05B1659C8326}" destId="{84B5CCDA-4646-4E14-AEA7-6DBB7E05688A}" srcOrd="0" destOrd="0" presId="urn:microsoft.com/office/officeart/2005/8/layout/gear1"/>
    <dgm:cxn modelId="{67BDEF8C-6561-4334-B91B-575AC3EF1DFB}" type="presOf" srcId="{1A4C7AB2-8EE6-4CE7-8E93-CEA366C43115}" destId="{5684E530-7857-4419-98B1-492C47714A98}" srcOrd="0" destOrd="0" presId="urn:microsoft.com/office/officeart/2005/8/layout/gear1"/>
    <dgm:cxn modelId="{A50C3993-65E8-4440-88CB-A308B41FA2C1}" type="presOf" srcId="{18119DE1-3676-41F9-B47B-F4058497B3F8}" destId="{9D3FAC90-25B4-4EC3-9366-80CC37C6168D}" srcOrd="0" destOrd="0" presId="urn:microsoft.com/office/officeart/2005/8/layout/gear1"/>
    <dgm:cxn modelId="{6E9E35A5-4181-48FD-BF78-BB711701F144}" type="presOf" srcId="{DB705984-363B-4AEF-B3DB-05B1659C8326}" destId="{AD6796BA-77EF-4EBB-97ED-8B4048A74F20}" srcOrd="1" destOrd="0" presId="urn:microsoft.com/office/officeart/2005/8/layout/gear1"/>
    <dgm:cxn modelId="{BD2F62AC-AE4F-4899-B9E0-853BE3018D80}" type="presOf" srcId="{9B6DD226-2A2E-425D-8734-F8E79B8B60D3}" destId="{6F0CA61C-2FBF-43DE-A84E-FED7F632F00C}" srcOrd="3" destOrd="0" presId="urn:microsoft.com/office/officeart/2005/8/layout/gear1"/>
    <dgm:cxn modelId="{6F07D2AF-C284-4B30-A2A1-4569BB77F7BC}" type="presOf" srcId="{D00B63C1-24F4-4B6C-A601-2CF23185A9C1}" destId="{66B56E20-7230-4650-80DF-E0C6EDF538FD}" srcOrd="0" destOrd="0" presId="urn:microsoft.com/office/officeart/2005/8/layout/gear1"/>
    <dgm:cxn modelId="{EEA09DB5-3C11-4D1F-9A06-225D71D83E5F}" type="presOf" srcId="{AF6FAE1D-E8E6-4788-89BB-2BF90B153114}" destId="{119019C8-D76A-45B9-A6AD-1612EC74706B}" srcOrd="2" destOrd="0" presId="urn:microsoft.com/office/officeart/2005/8/layout/gear1"/>
    <dgm:cxn modelId="{2F54ACB5-904D-48B9-9B26-7201DA2D9E59}" srcId="{D00B63C1-24F4-4B6C-A601-2CF23185A9C1}" destId="{DB705984-363B-4AEF-B3DB-05B1659C8326}" srcOrd="1" destOrd="0" parTransId="{8A9864A1-8021-4195-B521-3C0BBA4CC24E}" sibTransId="{18119DE1-3676-41F9-B47B-F4058497B3F8}"/>
    <dgm:cxn modelId="{7B19CFB8-D831-4172-B4D4-282004F4D431}" srcId="{D00B63C1-24F4-4B6C-A601-2CF23185A9C1}" destId="{AF6FAE1D-E8E6-4788-89BB-2BF90B153114}" srcOrd="0" destOrd="0" parTransId="{09E59218-306B-41B1-8463-5E114A2597B5}" sibTransId="{1A4C7AB2-8EE6-4CE7-8E93-CEA366C43115}"/>
    <dgm:cxn modelId="{90A2C6BD-CB35-498F-AC94-A3AA448D9D80}" type="presOf" srcId="{DB705984-363B-4AEF-B3DB-05B1659C8326}" destId="{AC56C810-D6CC-4F67-829B-735E01A96800}" srcOrd="2" destOrd="0" presId="urn:microsoft.com/office/officeart/2005/8/layout/gear1"/>
    <dgm:cxn modelId="{48CB59D6-FB9D-449D-BD00-43287FA8CC88}" type="presOf" srcId="{15B7407A-1735-4F32-96B7-A11AC271694D}" destId="{A3E6126B-F055-484A-8636-2B410C060156}" srcOrd="0" destOrd="0" presId="urn:microsoft.com/office/officeart/2005/8/layout/gear1"/>
    <dgm:cxn modelId="{AA67A9DE-961B-4C97-8012-FD81C83E9798}" type="presOf" srcId="{AF6FAE1D-E8E6-4788-89BB-2BF90B153114}" destId="{7B4EBB83-DADB-45E7-94F9-81AD488D068B}" srcOrd="0" destOrd="0" presId="urn:microsoft.com/office/officeart/2005/8/layout/gear1"/>
    <dgm:cxn modelId="{5073B47F-0345-45EE-BACB-BE2BBDCEA644}" type="presParOf" srcId="{66B56E20-7230-4650-80DF-E0C6EDF538FD}" destId="{7B4EBB83-DADB-45E7-94F9-81AD488D068B}" srcOrd="0" destOrd="0" presId="urn:microsoft.com/office/officeart/2005/8/layout/gear1"/>
    <dgm:cxn modelId="{9B1D0A37-79CC-4CE6-B3DF-AB6EB2BB73A2}" type="presParOf" srcId="{66B56E20-7230-4650-80DF-E0C6EDF538FD}" destId="{8912EAA5-5C50-4BA5-AE68-49CE86480DBB}" srcOrd="1" destOrd="0" presId="urn:microsoft.com/office/officeart/2005/8/layout/gear1"/>
    <dgm:cxn modelId="{FFABCF94-052B-4055-AB59-154AD65E1C79}" type="presParOf" srcId="{66B56E20-7230-4650-80DF-E0C6EDF538FD}" destId="{119019C8-D76A-45B9-A6AD-1612EC74706B}" srcOrd="2" destOrd="0" presId="urn:microsoft.com/office/officeart/2005/8/layout/gear1"/>
    <dgm:cxn modelId="{5B3944D0-7CEE-4E13-8043-E8417795B16D}" type="presParOf" srcId="{66B56E20-7230-4650-80DF-E0C6EDF538FD}" destId="{84B5CCDA-4646-4E14-AEA7-6DBB7E05688A}" srcOrd="3" destOrd="0" presId="urn:microsoft.com/office/officeart/2005/8/layout/gear1"/>
    <dgm:cxn modelId="{9EC27D8C-5399-4957-BDDD-E443BF2F7F6F}" type="presParOf" srcId="{66B56E20-7230-4650-80DF-E0C6EDF538FD}" destId="{AD6796BA-77EF-4EBB-97ED-8B4048A74F20}" srcOrd="4" destOrd="0" presId="urn:microsoft.com/office/officeart/2005/8/layout/gear1"/>
    <dgm:cxn modelId="{019AFA60-59DC-4716-A373-C654789C5B95}" type="presParOf" srcId="{66B56E20-7230-4650-80DF-E0C6EDF538FD}" destId="{AC56C810-D6CC-4F67-829B-735E01A96800}" srcOrd="5" destOrd="0" presId="urn:microsoft.com/office/officeart/2005/8/layout/gear1"/>
    <dgm:cxn modelId="{65DD7CCA-FC94-4743-AB54-D5C3E16B6229}" type="presParOf" srcId="{66B56E20-7230-4650-80DF-E0C6EDF538FD}" destId="{886962FB-B221-4F1C-8E86-0A90A157A4C6}" srcOrd="6" destOrd="0" presId="urn:microsoft.com/office/officeart/2005/8/layout/gear1"/>
    <dgm:cxn modelId="{DDE091BC-1A1C-4DDC-9018-4E9EB1DB2980}" type="presParOf" srcId="{66B56E20-7230-4650-80DF-E0C6EDF538FD}" destId="{B6EDB72F-1567-4D1D-A27A-C567E18AE65E}" srcOrd="7" destOrd="0" presId="urn:microsoft.com/office/officeart/2005/8/layout/gear1"/>
    <dgm:cxn modelId="{265624D1-4173-4A95-8BF5-9ABC7655F10D}" type="presParOf" srcId="{66B56E20-7230-4650-80DF-E0C6EDF538FD}" destId="{1A342E04-934A-488D-A982-33CF67443F42}" srcOrd="8" destOrd="0" presId="urn:microsoft.com/office/officeart/2005/8/layout/gear1"/>
    <dgm:cxn modelId="{FEC62CD2-AEE5-4318-99ED-4AC87F524396}" type="presParOf" srcId="{66B56E20-7230-4650-80DF-E0C6EDF538FD}" destId="{6F0CA61C-2FBF-43DE-A84E-FED7F632F00C}" srcOrd="9" destOrd="0" presId="urn:microsoft.com/office/officeart/2005/8/layout/gear1"/>
    <dgm:cxn modelId="{E4E24AC4-D56A-4C45-99E8-F28E2569EA26}" type="presParOf" srcId="{66B56E20-7230-4650-80DF-E0C6EDF538FD}" destId="{5684E530-7857-4419-98B1-492C47714A98}" srcOrd="10" destOrd="0" presId="urn:microsoft.com/office/officeart/2005/8/layout/gear1"/>
    <dgm:cxn modelId="{195783DA-32C8-4782-8F2D-3331319C7C90}" type="presParOf" srcId="{66B56E20-7230-4650-80DF-E0C6EDF538FD}" destId="{9D3FAC90-25B4-4EC3-9366-80CC37C6168D}" srcOrd="11" destOrd="0" presId="urn:microsoft.com/office/officeart/2005/8/layout/gear1"/>
    <dgm:cxn modelId="{49F5A6C4-D053-48BF-8C0F-649BACEFE16C}" type="presParOf" srcId="{66B56E20-7230-4650-80DF-E0C6EDF538FD}" destId="{A3E6126B-F055-484A-8636-2B410C06015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EBB83-DADB-45E7-94F9-81AD488D068B}">
      <dsp:nvSpPr>
        <dsp:cNvPr id="0" name=""/>
        <dsp:cNvSpPr/>
      </dsp:nvSpPr>
      <dsp:spPr>
        <a:xfrm>
          <a:off x="3055408" y="1762124"/>
          <a:ext cx="2153708" cy="2153708"/>
        </a:xfrm>
        <a:prstGeom prst="gear9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3488399" y="2266620"/>
        <a:ext cx="1287726" cy="1107050"/>
      </dsp:txXfrm>
    </dsp:sp>
    <dsp:sp modelId="{84B5CCDA-4646-4E14-AEA7-6DBB7E05688A}">
      <dsp:nvSpPr>
        <dsp:cNvPr id="0" name=""/>
        <dsp:cNvSpPr/>
      </dsp:nvSpPr>
      <dsp:spPr>
        <a:xfrm>
          <a:off x="1802341" y="1253066"/>
          <a:ext cx="1566333" cy="1566333"/>
        </a:xfrm>
        <a:prstGeom prst="gear6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90846"/>
                <a:satOff val="8505"/>
                <a:lumOff val="1188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2196670" y="1649778"/>
        <a:ext cx="777675" cy="772909"/>
      </dsp:txXfrm>
    </dsp:sp>
    <dsp:sp modelId="{886962FB-B221-4F1C-8E86-0A90A157A4C6}">
      <dsp:nvSpPr>
        <dsp:cNvPr id="0" name=""/>
        <dsp:cNvSpPr/>
      </dsp:nvSpPr>
      <dsp:spPr>
        <a:xfrm rot="20700000">
          <a:off x="2679648" y="172456"/>
          <a:ext cx="1534686" cy="1534686"/>
        </a:xfrm>
        <a:prstGeom prst="gear6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-20700000">
        <a:off x="3016250" y="509058"/>
        <a:ext cx="861483" cy="861483"/>
      </dsp:txXfrm>
    </dsp:sp>
    <dsp:sp modelId="{5684E530-7857-4419-98B1-492C47714A98}">
      <dsp:nvSpPr>
        <dsp:cNvPr id="0" name=""/>
        <dsp:cNvSpPr/>
      </dsp:nvSpPr>
      <dsp:spPr>
        <a:xfrm>
          <a:off x="2886773" y="1438853"/>
          <a:ext cx="2756746" cy="2756746"/>
        </a:xfrm>
        <a:prstGeom prst="circularArrow">
          <a:avLst>
            <a:gd name="adj1" fmla="val 4687"/>
            <a:gd name="adj2" fmla="val 299029"/>
            <a:gd name="adj3" fmla="val 2509266"/>
            <a:gd name="adj4" fmla="val 15876220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FAC90-25B4-4EC3-9366-80CC37C6168D}">
      <dsp:nvSpPr>
        <dsp:cNvPr id="0" name=""/>
        <dsp:cNvSpPr/>
      </dsp:nvSpPr>
      <dsp:spPr>
        <a:xfrm>
          <a:off x="1524947" y="907691"/>
          <a:ext cx="2002948" cy="20029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190867"/>
            <a:satOff val="3809"/>
            <a:lumOff val="103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6126B-F055-484A-8636-2B410C060156}">
      <dsp:nvSpPr>
        <dsp:cNvPr id="0" name=""/>
        <dsp:cNvSpPr/>
      </dsp:nvSpPr>
      <dsp:spPr>
        <a:xfrm>
          <a:off x="2324659" y="-162502"/>
          <a:ext cx="2159581" cy="21595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93A8A-D417-4F8A-B108-E679B3AFF6A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702B-11C0-4F84-B565-3F92BD8AE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xels-chokniti-khongchum-228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5664200"/>
            <a:ext cx="6807200" cy="101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CARDIO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0" y="3022600"/>
            <a:ext cx="4368800" cy="1143000"/>
          </a:xfrm>
        </p:spPr>
        <p:txBody>
          <a:bodyPr/>
          <a:lstStyle/>
          <a:p>
            <a:r>
              <a:rPr lang="en-US" sz="4800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HEADING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7600" y="482600"/>
            <a:ext cx="4775200" cy="637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5" name="Picture 4" descr="pexels-evg-culture-4066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9907" y="2"/>
            <a:ext cx="8214707" cy="3530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0" y="3733800"/>
            <a:ext cx="1320800" cy="406400"/>
          </a:xfrm>
        </p:spPr>
        <p:txBody>
          <a:bodyPr>
            <a:normAutofit fontScale="90000"/>
          </a:bodyPr>
          <a:lstStyle/>
          <a:p>
            <a:r>
              <a:rPr lang="en-US" sz="2133" b="1" dirty="0">
                <a:solidFill>
                  <a:srgbClr val="00B0F0"/>
                </a:solidFill>
                <a:latin typeface="+mn-lt"/>
                <a:cs typeface="Aharoni" pitchFamily="2" charset="-79"/>
              </a:rPr>
              <a:t>HEADING</a:t>
            </a:r>
          </a:p>
        </p:txBody>
      </p:sp>
      <p:pic>
        <p:nvPicPr>
          <p:cNvPr id="4" name="Picture 3" descr="pexels-julie-viken-593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1" y="1905000"/>
            <a:ext cx="2471441" cy="1727200"/>
          </a:xfrm>
          <a:prstGeom prst="rect">
            <a:avLst/>
          </a:prstGeom>
        </p:spPr>
      </p:pic>
      <p:pic>
        <p:nvPicPr>
          <p:cNvPr id="5" name="Picture 4" descr="pexels-pixabay-1393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200" y="1905000"/>
            <a:ext cx="2641600" cy="1761067"/>
          </a:xfrm>
          <a:prstGeom prst="rect">
            <a:avLst/>
          </a:prstGeom>
        </p:spPr>
      </p:pic>
      <p:pic>
        <p:nvPicPr>
          <p:cNvPr id="7" name="Picture 6" descr="pexels-anna-shvets-4226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4400" y="1905001"/>
            <a:ext cx="2743200" cy="1776335"/>
          </a:xfrm>
          <a:prstGeom prst="rect">
            <a:avLst/>
          </a:prstGeom>
        </p:spPr>
      </p:pic>
      <p:pic>
        <p:nvPicPr>
          <p:cNvPr id="8" name="Picture 7" descr="pexels-anna-shvets-4483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9201" y="1905001"/>
            <a:ext cx="2743199" cy="18287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12800" y="4778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67" dirty="0">
                <a:solidFill>
                  <a:srgbClr val="00B0F0"/>
                </a:solidFill>
                <a:latin typeface="Aharoni" pitchFamily="2" charset="-79"/>
                <a:ea typeface="+mj-ea"/>
                <a:cs typeface="Aharoni" pitchFamily="2" charset="-79"/>
              </a:rPr>
              <a:t>HEADING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20800" y="3733800"/>
            <a:ext cx="1320800" cy="4064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133" b="1">
                <a:solidFill>
                  <a:srgbClr val="00B0F0"/>
                </a:solidFill>
                <a:ea typeface="+mj-ea"/>
                <a:cs typeface="Aharoni" pitchFamily="2" charset="-79"/>
              </a:rPr>
              <a:t>HEADING</a:t>
            </a:r>
            <a:endParaRPr lang="en-US" sz="2133" b="1" dirty="0">
              <a:solidFill>
                <a:srgbClr val="00B0F0"/>
              </a:solidFill>
              <a:ea typeface="+mj-ea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5600" y="3733800"/>
            <a:ext cx="1320800" cy="4064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133" b="1">
                <a:solidFill>
                  <a:srgbClr val="00B0F0"/>
                </a:solidFill>
                <a:ea typeface="+mj-ea"/>
                <a:cs typeface="Aharoni" pitchFamily="2" charset="-79"/>
              </a:rPr>
              <a:t>HEADING</a:t>
            </a:r>
            <a:endParaRPr lang="en-US" sz="2133" b="1" dirty="0">
              <a:solidFill>
                <a:srgbClr val="00B0F0"/>
              </a:solidFill>
              <a:ea typeface="+mj-ea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52000" y="3733800"/>
            <a:ext cx="1320800" cy="4064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133" b="1">
                <a:solidFill>
                  <a:srgbClr val="00B0F0"/>
                </a:solidFill>
                <a:ea typeface="+mj-ea"/>
                <a:cs typeface="Aharoni" pitchFamily="2" charset="-79"/>
              </a:rPr>
              <a:t>HEADING</a:t>
            </a:r>
            <a:endParaRPr lang="en-US" sz="2133" b="1" dirty="0">
              <a:solidFill>
                <a:srgbClr val="00B0F0"/>
              </a:solidFill>
              <a:ea typeface="+mj-ea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5867401"/>
            <a:ext cx="6096000" cy="711199"/>
          </a:xfrm>
        </p:spPr>
        <p:txBody>
          <a:bodyPr>
            <a:normAutofit fontScale="90000"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4" name="Picture 3" descr="pexels-chokniti-khongchum-228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070600"/>
            <a:ext cx="5791200" cy="787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333" dirty="0">
                <a:solidFill>
                  <a:srgbClr val="00B0F0"/>
                </a:solidFill>
                <a:latin typeface="Cooper Black" pitchFamily="18" charset="0"/>
                <a:ea typeface="+mj-ea"/>
                <a:cs typeface="Aharoni" pitchFamily="2" charset="-79"/>
              </a:rPr>
              <a:t>THANK </a:t>
            </a:r>
            <a:r>
              <a:rPr lang="en-US" sz="5333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  <a:ea typeface="+mj-ea"/>
                <a:cs typeface="Aharoni" pitchFamily="2" charset="-79"/>
              </a:rPr>
              <a:t>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3600" y="584200"/>
            <a:ext cx="4775200" cy="548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82600"/>
            <a:ext cx="4572000" cy="914400"/>
          </a:xfrm>
        </p:spPr>
        <p:txBody>
          <a:bodyPr>
            <a:noAutofit/>
          </a:bodyPr>
          <a:lstStyle/>
          <a:p>
            <a:r>
              <a:rPr lang="en-US" sz="6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Aharoni" pitchFamily="2" charset="-79"/>
              </a:rPr>
              <a:t>HEADING</a:t>
            </a:r>
          </a:p>
        </p:txBody>
      </p:sp>
      <p:pic>
        <p:nvPicPr>
          <p:cNvPr id="4" name="Picture 3" descr="pexels-anna-shvets-3845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6823"/>
            <a:ext cx="6096000" cy="4104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800" y="4241800"/>
            <a:ext cx="3048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3048000" y="4241800"/>
            <a:ext cx="3048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800" y="5461000"/>
            <a:ext cx="3048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5461000"/>
            <a:ext cx="304800" cy="304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75400"/>
            <a:ext cx="2336800" cy="48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rial Black" pitchFamily="34" charset="0"/>
              </a:rPr>
              <a:t>SAME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 Black" pitchFamily="34" charset="0"/>
              </a:rPr>
              <a:t>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2311400"/>
            <a:ext cx="1016000" cy="81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4800" y="2311400"/>
            <a:ext cx="1016000" cy="81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04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6000" y="2311400"/>
            <a:ext cx="1016000" cy="812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06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930400" y="3124200"/>
            <a:ext cx="3048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51200" y="3124200"/>
            <a:ext cx="5080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0800" y="3124200"/>
            <a:ext cx="40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78400" y="3124200"/>
            <a:ext cx="4064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60800" y="3937000"/>
            <a:ext cx="10160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03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229600" y="3124200"/>
            <a:ext cx="4064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12000" y="3937000"/>
            <a:ext cx="10160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05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3937000"/>
            <a:ext cx="1016000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855200" y="6375400"/>
            <a:ext cx="2336800" cy="48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0" y="889000"/>
            <a:ext cx="6299200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WELCOME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MESSAGE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3200" y="1295400"/>
            <a:ext cx="3657600" cy="5562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6" name="Picture 5" descr="pexels-anna-shvets-4167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0"/>
            <a:ext cx="3962400" cy="627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3733800"/>
            <a:ext cx="10769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5562600"/>
            <a:ext cx="1930400" cy="68580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NAME</a:t>
            </a: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800" y="2209800"/>
            <a:ext cx="2717800" cy="3240453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1" y="2209800"/>
            <a:ext cx="2832100" cy="3251200"/>
          </a:xfrm>
          <a:prstGeom prst="rect">
            <a:avLst/>
          </a:prstGeom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209800"/>
            <a:ext cx="2870200" cy="3251200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-203200" y="1600200"/>
            <a:ext cx="6604000" cy="6096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sz="5867" dirty="0">
              <a:solidFill>
                <a:srgbClr val="FFC000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03200" y="381000"/>
            <a:ext cx="70104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67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CREATIVE</a:t>
            </a:r>
            <a:r>
              <a:rPr lang="en-US" sz="5867"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en-US" sz="5867">
                <a:solidFill>
                  <a:srgbClr val="FFC000"/>
                </a:solidFill>
                <a:latin typeface="Aharoni" pitchFamily="2" charset="-79"/>
                <a:ea typeface="+mj-ea"/>
                <a:cs typeface="Aharoni" pitchFamily="2" charset="-79"/>
              </a:rPr>
              <a:t>TEAMS</a:t>
            </a:r>
            <a:endParaRPr lang="en-US" sz="5867" dirty="0">
              <a:solidFill>
                <a:srgbClr val="FFC000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572000" y="5562600"/>
            <a:ext cx="1930400" cy="6858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>
                <a:solidFill>
                  <a:schemeClr val="bg1"/>
                </a:solidFill>
                <a:latin typeface="Aharoni" pitchFamily="2" charset="-79"/>
                <a:ea typeface="+mj-ea"/>
                <a:cs typeface="Aharoni" pitchFamily="2" charset="-79"/>
              </a:rPr>
              <a:t>NAME</a:t>
            </a:r>
            <a:endParaRPr lang="en-US" dirty="0">
              <a:solidFill>
                <a:schemeClr val="bg1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7620000" y="5461000"/>
            <a:ext cx="2235200" cy="7874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haroni" pitchFamily="2" charset="-79"/>
                <a:ea typeface="+mj-ea"/>
                <a:cs typeface="Aharoni" pitchFamily="2" charset="-79"/>
              </a:rPr>
              <a:t>NAME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0" y="889001"/>
            <a:ext cx="4064000" cy="152399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HEADING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30600"/>
            <a:ext cx="7112000" cy="3327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5" name="Picture 4" descr="pexels-chokniti-khongchum-228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1295400"/>
            <a:ext cx="5224911" cy="3487907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448800" y="6375400"/>
            <a:ext cx="2743200" cy="48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17800"/>
            <a:ext cx="5181600" cy="8128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INTRO</a:t>
            </a:r>
            <a:r>
              <a:rPr lang="en-US" sz="4800" dirty="0">
                <a:solidFill>
                  <a:srgbClr val="FFC000"/>
                </a:solidFill>
                <a:latin typeface="Arial Black" pitchFamily="34" charset="0"/>
              </a:rPr>
              <a:t>DUCING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4800" y="0"/>
            <a:ext cx="9347200" cy="271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5" name="Picture 4" descr="pexels-anna-shvets-4167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-330200"/>
            <a:ext cx="45720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429000"/>
            <a:ext cx="1422400" cy="5080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+mn-lt"/>
                <a:cs typeface="Aharoni" pitchFamily="2" charset="-79"/>
              </a:rPr>
              <a:t>HEADING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6800" y="1600201"/>
          <a:ext cx="6502400" cy="391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470400" y="2311400"/>
            <a:ext cx="3556000" cy="0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54400" y="1803400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62400" y="3733800"/>
            <a:ext cx="3556000" cy="0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48000" y="322580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72000" y="5257800"/>
            <a:ext cx="3556000" cy="0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54400" y="4546600"/>
            <a:ext cx="914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12800" y="4778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867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HEADING</a:t>
            </a:r>
            <a:endParaRPr lang="en-US" sz="5867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35200" y="4749800"/>
            <a:ext cx="1422400" cy="508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>
                <a:ea typeface="+mj-ea"/>
                <a:cs typeface="Aharoni" pitchFamily="2" charset="-79"/>
              </a:rPr>
              <a:t>HEADING</a:t>
            </a:r>
            <a:endParaRPr lang="en-US" sz="1600" dirty="0">
              <a:ea typeface="+mj-ea"/>
              <a:cs typeface="Aharoni" pitchFamily="2" charset="-79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35200" y="2006600"/>
            <a:ext cx="1422400" cy="508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>
                <a:ea typeface="+mj-ea"/>
                <a:cs typeface="Aharoni" pitchFamily="2" charset="-79"/>
              </a:rPr>
              <a:t>HEADING</a:t>
            </a:r>
            <a:endParaRPr lang="en-US" sz="1600" dirty="0">
              <a:ea typeface="+mj-ea"/>
              <a:cs typeface="Aharoni" pitchFamily="2" charset="-79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375400"/>
            <a:ext cx="812800" cy="48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193800"/>
            <a:ext cx="4267200" cy="2438400"/>
          </a:xfrm>
        </p:spPr>
        <p:txBody>
          <a:bodyPr>
            <a:normAutofit/>
          </a:bodyPr>
          <a:lstStyle/>
          <a:p>
            <a:r>
              <a:rPr lang="en-US" sz="5333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WHAT WE </a:t>
            </a:r>
            <a:br>
              <a:rPr lang="en-US" sz="5333" dirty="0">
                <a:latin typeface="Aharoni" pitchFamily="2" charset="-79"/>
                <a:cs typeface="Aharoni" pitchFamily="2" charset="-79"/>
              </a:rPr>
            </a:br>
            <a:r>
              <a:rPr lang="en-US" sz="5333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OFFER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53000"/>
            <a:ext cx="6705600" cy="1905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5" name="Picture 4" descr="pexels-павел-сорокин-2324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381000"/>
            <a:ext cx="5587999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37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Cooper Black</vt:lpstr>
      <vt:lpstr>Office Theme</vt:lpstr>
      <vt:lpstr>CARDIOLOGY</vt:lpstr>
      <vt:lpstr>PowerPoint Presentation</vt:lpstr>
      <vt:lpstr>SAME STEPS</vt:lpstr>
      <vt:lpstr>WELCOME  MESSAGE</vt:lpstr>
      <vt:lpstr>NAME</vt:lpstr>
      <vt:lpstr>HEADING</vt:lpstr>
      <vt:lpstr>INTRODUCING</vt:lpstr>
      <vt:lpstr>HEADING</vt:lpstr>
      <vt:lpstr>WHAT WE  OFFER</vt:lpstr>
      <vt:lpstr>HEADING</vt:lpstr>
      <vt:lpstr>HEADING</vt:lpstr>
      <vt:lpstr>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 J</cp:lastModifiedBy>
  <cp:revision>60</cp:revision>
  <dcterms:created xsi:type="dcterms:W3CDTF">2020-10-01T17:27:17Z</dcterms:created>
  <dcterms:modified xsi:type="dcterms:W3CDTF">2020-10-14T12:18:41Z</dcterms:modified>
</cp:coreProperties>
</file>