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7"/>
  </p:notesMasterIdLst>
  <p:sldIdLst>
    <p:sldId id="292" r:id="rId2"/>
    <p:sldId id="287" r:id="rId3"/>
    <p:sldId id="447" r:id="rId4"/>
    <p:sldId id="446" r:id="rId5"/>
    <p:sldId id="285" r:id="rId6"/>
    <p:sldId id="298" r:id="rId7"/>
    <p:sldId id="295" r:id="rId8"/>
    <p:sldId id="450" r:id="rId9"/>
    <p:sldId id="293" r:id="rId10"/>
    <p:sldId id="299" r:id="rId11"/>
    <p:sldId id="305" r:id="rId12"/>
    <p:sldId id="306" r:id="rId13"/>
    <p:sldId id="341" r:id="rId14"/>
    <p:sldId id="345" r:id="rId15"/>
    <p:sldId id="347" r:id="rId16"/>
    <p:sldId id="343" r:id="rId17"/>
    <p:sldId id="374" r:id="rId18"/>
    <p:sldId id="376" r:id="rId19"/>
    <p:sldId id="387" r:id="rId20"/>
    <p:sldId id="388" r:id="rId21"/>
    <p:sldId id="389" r:id="rId22"/>
    <p:sldId id="391" r:id="rId23"/>
    <p:sldId id="398" r:id="rId24"/>
    <p:sldId id="435" r:id="rId25"/>
    <p:sldId id="41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1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29" autoAdjust="0"/>
  </p:normalViewPr>
  <p:slideViewPr>
    <p:cSldViewPr snapToGrid="0" showGuides="1">
      <p:cViewPr varScale="1">
        <p:scale>
          <a:sx n="110" d="100"/>
          <a:sy n="110" d="100"/>
        </p:scale>
        <p:origin x="213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0BB43-3EE8-46C4-936F-FDAB53DCE182}"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D5D14-AA03-4FC5-BAD8-88937ADBF613}" type="slidenum">
              <a:rPr lang="en-US" smtClean="0"/>
              <a:t>‹#›</a:t>
            </a:fld>
            <a:endParaRPr lang="en-US"/>
          </a:p>
        </p:txBody>
      </p:sp>
    </p:spTree>
    <p:extLst>
      <p:ext uri="{BB962C8B-B14F-4D97-AF65-F5344CB8AC3E}">
        <p14:creationId xmlns:p14="http://schemas.microsoft.com/office/powerpoint/2010/main" val="397725680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484E2-5C74-4CB5-A3A7-6D0F3D6FADA5}" type="slidenum">
              <a:rPr lang="en-US" smtClean="0"/>
              <a:t>1</a:t>
            </a:fld>
            <a:endParaRPr lang="en-US"/>
          </a:p>
        </p:txBody>
      </p:sp>
    </p:spTree>
    <p:extLst>
      <p:ext uri="{BB962C8B-B14F-4D97-AF65-F5344CB8AC3E}">
        <p14:creationId xmlns:p14="http://schemas.microsoft.com/office/powerpoint/2010/main" val="117551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484E2-5C74-4CB5-A3A7-6D0F3D6FADA5}" type="slidenum">
              <a:rPr lang="en-US" smtClean="0"/>
              <a:t>2</a:t>
            </a:fld>
            <a:endParaRPr lang="en-US"/>
          </a:p>
        </p:txBody>
      </p:sp>
    </p:spTree>
    <p:extLst>
      <p:ext uri="{BB962C8B-B14F-4D97-AF65-F5344CB8AC3E}">
        <p14:creationId xmlns:p14="http://schemas.microsoft.com/office/powerpoint/2010/main" val="327611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484E2-5C74-4CB5-A3A7-6D0F3D6FADA5}" type="slidenum">
              <a:rPr lang="en-US" smtClean="0"/>
              <a:t>25</a:t>
            </a:fld>
            <a:endParaRPr lang="en-US"/>
          </a:p>
        </p:txBody>
      </p:sp>
    </p:spTree>
    <p:extLst>
      <p:ext uri="{BB962C8B-B14F-4D97-AF65-F5344CB8AC3E}">
        <p14:creationId xmlns:p14="http://schemas.microsoft.com/office/powerpoint/2010/main" val="359999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ooter Placeholder 13">
            <a:extLst>
              <a:ext uri="{FF2B5EF4-FFF2-40B4-BE49-F238E27FC236}">
                <a16:creationId xmlns:a16="http://schemas.microsoft.com/office/drawing/2014/main" id="{2290B4A5-CA34-4EAC-BC7C-E7210D1E57F5}"/>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3942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Footer Placeholder 13">
            <a:extLst>
              <a:ext uri="{FF2B5EF4-FFF2-40B4-BE49-F238E27FC236}">
                <a16:creationId xmlns:a16="http://schemas.microsoft.com/office/drawing/2014/main" id="{78A41FE1-8A9F-4CC2-AF58-AC291E95F3EA}"/>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1798712719"/>
      </p:ext>
    </p:extLst>
  </p:cSld>
  <p:clrMapOvr>
    <a:masterClrMapping/>
  </p:clrMapOvr>
  <p:transition spd="slow" advTm="3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ircle_team_member">
    <p:spTree>
      <p:nvGrpSpPr>
        <p:cNvPr id="1" name=""/>
        <p:cNvGrpSpPr/>
        <p:nvPr/>
      </p:nvGrpSpPr>
      <p:grpSpPr>
        <a:xfrm>
          <a:off x="0" y="0"/>
          <a:ext cx="0" cy="0"/>
          <a:chOff x="0" y="0"/>
          <a:chExt cx="0" cy="0"/>
        </a:xfrm>
      </p:grpSpPr>
      <p:sp>
        <p:nvSpPr>
          <p:cNvPr id="18" name="Picture Placeholder 2"/>
          <p:cNvSpPr>
            <a:spLocks noGrp="1"/>
          </p:cNvSpPr>
          <p:nvPr>
            <p:ph type="pic" sz="quarter" idx="10"/>
          </p:nvPr>
        </p:nvSpPr>
        <p:spPr>
          <a:xfrm>
            <a:off x="1484217" y="2438399"/>
            <a:ext cx="1596713" cy="1596713"/>
          </a:xfrm>
          <a:prstGeom prst="ellipse">
            <a:avLst/>
          </a:prstGeom>
          <a:solidFill>
            <a:schemeClr val="bg1">
              <a:lumMod val="95000"/>
            </a:schemeClr>
          </a:solidFill>
        </p:spPr>
        <p:txBody>
          <a:bodyPr anchor="ctr"/>
          <a:lstStyle>
            <a:lvl1pPr marL="0" indent="0" algn="ctr">
              <a:buNone/>
              <a:defRPr sz="1000"/>
            </a:lvl1pPr>
          </a:lstStyle>
          <a:p>
            <a:endParaRPr lang="en-US" dirty="0"/>
          </a:p>
        </p:txBody>
      </p:sp>
      <p:sp>
        <p:nvSpPr>
          <p:cNvPr id="19" name="Picture Placeholder 2"/>
          <p:cNvSpPr>
            <a:spLocks noGrp="1"/>
          </p:cNvSpPr>
          <p:nvPr>
            <p:ph type="pic" sz="quarter" idx="11"/>
          </p:nvPr>
        </p:nvSpPr>
        <p:spPr>
          <a:xfrm>
            <a:off x="4131012" y="2438399"/>
            <a:ext cx="1596713" cy="1596713"/>
          </a:xfrm>
          <a:prstGeom prst="ellipse">
            <a:avLst/>
          </a:prstGeom>
          <a:solidFill>
            <a:schemeClr val="bg1">
              <a:lumMod val="95000"/>
            </a:schemeClr>
          </a:solidFill>
        </p:spPr>
        <p:txBody>
          <a:bodyPr anchor="ctr"/>
          <a:lstStyle>
            <a:lvl1pPr marL="0" indent="0" algn="ctr">
              <a:buNone/>
              <a:defRPr sz="1000"/>
            </a:lvl1pPr>
          </a:lstStyle>
          <a:p>
            <a:endParaRPr lang="en-US"/>
          </a:p>
        </p:txBody>
      </p:sp>
      <p:sp>
        <p:nvSpPr>
          <p:cNvPr id="20" name="Picture Placeholder 2"/>
          <p:cNvSpPr>
            <a:spLocks noGrp="1"/>
          </p:cNvSpPr>
          <p:nvPr>
            <p:ph type="pic" sz="quarter" idx="12"/>
          </p:nvPr>
        </p:nvSpPr>
        <p:spPr>
          <a:xfrm>
            <a:off x="6777807" y="2438399"/>
            <a:ext cx="1596713" cy="1596713"/>
          </a:xfrm>
          <a:prstGeom prst="ellipse">
            <a:avLst/>
          </a:prstGeom>
          <a:solidFill>
            <a:schemeClr val="bg1">
              <a:lumMod val="95000"/>
            </a:schemeClr>
          </a:solidFill>
        </p:spPr>
        <p:txBody>
          <a:bodyPr anchor="ctr"/>
          <a:lstStyle>
            <a:lvl1pPr marL="0" indent="0" algn="ctr">
              <a:buNone/>
              <a:defRPr sz="1000"/>
            </a:lvl1pPr>
          </a:lstStyle>
          <a:p>
            <a:endParaRPr lang="en-US"/>
          </a:p>
        </p:txBody>
      </p:sp>
      <p:sp>
        <p:nvSpPr>
          <p:cNvPr id="21" name="Picture Placeholder 2"/>
          <p:cNvSpPr>
            <a:spLocks noGrp="1"/>
          </p:cNvSpPr>
          <p:nvPr>
            <p:ph type="pic" sz="quarter" idx="13"/>
          </p:nvPr>
        </p:nvSpPr>
        <p:spPr>
          <a:xfrm>
            <a:off x="9424601" y="2441377"/>
            <a:ext cx="1596713" cy="1596713"/>
          </a:xfrm>
          <a:prstGeom prst="ellipse">
            <a:avLst/>
          </a:prstGeom>
          <a:solidFill>
            <a:schemeClr val="bg1">
              <a:lumMod val="95000"/>
            </a:schemeClr>
          </a:solidFill>
        </p:spPr>
        <p:txBody>
          <a:bodyPr anchor="ctr"/>
          <a:lstStyle>
            <a:lvl1pPr marL="0" indent="0" algn="ctr">
              <a:buNone/>
              <a:defRPr sz="1000"/>
            </a:lvl1pPr>
          </a:lstStyle>
          <a:p>
            <a:endParaRPr lang="en-US"/>
          </a:p>
        </p:txBody>
      </p:sp>
      <p:sp>
        <p:nvSpPr>
          <p:cNvPr id="6" name="Footer Placeholder 13">
            <a:extLst>
              <a:ext uri="{FF2B5EF4-FFF2-40B4-BE49-F238E27FC236}">
                <a16:creationId xmlns:a16="http://schemas.microsoft.com/office/drawing/2014/main" id="{C85F3ED6-5F38-4564-9703-E21B4049B834}"/>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1527196516"/>
      </p:ext>
    </p:extLst>
  </p:cSld>
  <p:clrMapOvr>
    <a:masterClrMapping/>
  </p:clrMapOvr>
  <p:transition spd="slow" advTm="3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ull_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EB4896-61D0-4A33-A20A-9A6BF0E3943C}"/>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7" name="Footer Placeholder 13">
            <a:extLst>
              <a:ext uri="{FF2B5EF4-FFF2-40B4-BE49-F238E27FC236}">
                <a16:creationId xmlns:a16="http://schemas.microsoft.com/office/drawing/2014/main" id="{430FC19A-2936-42AF-B84C-273C339301CF}"/>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804587465"/>
      </p:ext>
    </p:extLst>
  </p:cSld>
  <p:clrMapOvr>
    <a:masterClrMapping/>
  </p:clrMapOvr>
  <p:transition spd="slow" advTm="3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E5AD548-752F-418B-B953-9DFA3AA3B4FF}"/>
              </a:ext>
            </a:extLst>
          </p:cNvPr>
          <p:cNvSpPr>
            <a:spLocks noGrp="1"/>
          </p:cNvSpPr>
          <p:nvPr>
            <p:ph type="pic" sz="quarter" idx="10"/>
          </p:nvPr>
        </p:nvSpPr>
        <p:spPr>
          <a:xfrm>
            <a:off x="1998410" y="0"/>
            <a:ext cx="8195181" cy="3886200"/>
          </a:xfrm>
          <a:prstGeom prst="rect">
            <a:avLst/>
          </a:prstGeom>
          <a:solidFill>
            <a:schemeClr val="bg1">
              <a:lumMod val="75000"/>
            </a:schemeClr>
          </a:solidFill>
        </p:spPr>
        <p:txBody>
          <a:bodyPr/>
          <a:lstStyle/>
          <a:p>
            <a:endParaRPr lang="en-US"/>
          </a:p>
        </p:txBody>
      </p:sp>
      <p:sp>
        <p:nvSpPr>
          <p:cNvPr id="30" name="Footer Placeholder 13">
            <a:extLst>
              <a:ext uri="{FF2B5EF4-FFF2-40B4-BE49-F238E27FC236}">
                <a16:creationId xmlns:a16="http://schemas.microsoft.com/office/drawing/2014/main" id="{79B5BEA6-9F55-4294-8433-BBEBB3C35CC1}"/>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1537356769"/>
      </p:ext>
    </p:extLst>
  </p:cSld>
  <p:clrMapOvr>
    <a:masterClrMapping/>
  </p:clrMapOvr>
  <p:transition spd="slow" advTm="3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Footer Placeholder 13">
            <a:extLst>
              <a:ext uri="{FF2B5EF4-FFF2-40B4-BE49-F238E27FC236}">
                <a16:creationId xmlns:a16="http://schemas.microsoft.com/office/drawing/2014/main" id="{A01D32D7-8194-4692-AF70-AF83BB569BE4}"/>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
        <p:nvSpPr>
          <p:cNvPr id="5" name="Picture Placeholder 1">
            <a:extLst>
              <a:ext uri="{FF2B5EF4-FFF2-40B4-BE49-F238E27FC236}">
                <a16:creationId xmlns:a16="http://schemas.microsoft.com/office/drawing/2014/main" id="{91880C78-F55E-487C-A8A0-EB549AAF6D88}"/>
              </a:ext>
            </a:extLst>
          </p:cNvPr>
          <p:cNvSpPr>
            <a:spLocks noGrp="1"/>
          </p:cNvSpPr>
          <p:nvPr>
            <p:ph type="pic" sz="quarter" idx="65"/>
          </p:nvPr>
        </p:nvSpPr>
        <p:spPr>
          <a:xfrm>
            <a:off x="5973457" y="681644"/>
            <a:ext cx="4229100" cy="5490556"/>
          </a:xfrm>
          <a:prstGeom prst="rect">
            <a:avLst/>
          </a:prstGeom>
        </p:spPr>
      </p:sp>
    </p:spTree>
    <p:extLst>
      <p:ext uri="{BB962C8B-B14F-4D97-AF65-F5344CB8AC3E}">
        <p14:creationId xmlns:p14="http://schemas.microsoft.com/office/powerpoint/2010/main" val="2194638513"/>
      </p:ext>
    </p:extLst>
  </p:cSld>
  <p:clrMapOvr>
    <a:masterClrMapping/>
  </p:clrMapOvr>
  <p:transition spd="slow" advTm="3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Footer Placeholder 13">
            <a:extLst>
              <a:ext uri="{FF2B5EF4-FFF2-40B4-BE49-F238E27FC236}">
                <a16:creationId xmlns:a16="http://schemas.microsoft.com/office/drawing/2014/main" id="{634C7E61-3216-4506-951A-D44590C826C3}"/>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
        <p:nvSpPr>
          <p:cNvPr id="10" name="Picture Placeholder 9">
            <a:extLst>
              <a:ext uri="{FF2B5EF4-FFF2-40B4-BE49-F238E27FC236}">
                <a16:creationId xmlns:a16="http://schemas.microsoft.com/office/drawing/2014/main" id="{0349F421-DCA2-4B74-80BF-421BE9DDDD88}"/>
              </a:ext>
            </a:extLst>
          </p:cNvPr>
          <p:cNvSpPr>
            <a:spLocks noGrp="1"/>
          </p:cNvSpPr>
          <p:nvPr>
            <p:ph type="pic" sz="quarter" idx="10"/>
          </p:nvPr>
        </p:nvSpPr>
        <p:spPr>
          <a:xfrm>
            <a:off x="1238595" y="3276599"/>
            <a:ext cx="5009805" cy="2898955"/>
          </a:xfrm>
          <a:custGeom>
            <a:avLst/>
            <a:gdLst>
              <a:gd name="connsiteX0" fmla="*/ 0 w 5009805"/>
              <a:gd name="connsiteY0" fmla="*/ 0 h 2898955"/>
              <a:gd name="connsiteX1" fmla="*/ 5009805 w 5009805"/>
              <a:gd name="connsiteY1" fmla="*/ 0 h 2898955"/>
              <a:gd name="connsiteX2" fmla="*/ 5009805 w 5009805"/>
              <a:gd name="connsiteY2" fmla="*/ 2898955 h 2898955"/>
              <a:gd name="connsiteX3" fmla="*/ 0 w 5009805"/>
              <a:gd name="connsiteY3" fmla="*/ 2898955 h 2898955"/>
            </a:gdLst>
            <a:ahLst/>
            <a:cxnLst>
              <a:cxn ang="0">
                <a:pos x="connsiteX0" y="connsiteY0"/>
              </a:cxn>
              <a:cxn ang="0">
                <a:pos x="connsiteX1" y="connsiteY1"/>
              </a:cxn>
              <a:cxn ang="0">
                <a:pos x="connsiteX2" y="connsiteY2"/>
              </a:cxn>
              <a:cxn ang="0">
                <a:pos x="connsiteX3" y="connsiteY3"/>
              </a:cxn>
            </a:cxnLst>
            <a:rect l="l" t="t" r="r" b="b"/>
            <a:pathLst>
              <a:path w="5009805" h="2898955">
                <a:moveTo>
                  <a:pt x="0" y="0"/>
                </a:moveTo>
                <a:lnTo>
                  <a:pt x="5009805" y="0"/>
                </a:lnTo>
                <a:lnTo>
                  <a:pt x="5009805" y="2898955"/>
                </a:lnTo>
                <a:lnTo>
                  <a:pt x="0" y="2898955"/>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26E3307B-6AE1-4ED1-BF51-277874892089}"/>
              </a:ext>
            </a:extLst>
          </p:cNvPr>
          <p:cNvSpPr>
            <a:spLocks noGrp="1"/>
          </p:cNvSpPr>
          <p:nvPr>
            <p:ph type="pic" sz="quarter" idx="11"/>
          </p:nvPr>
        </p:nvSpPr>
        <p:spPr>
          <a:xfrm>
            <a:off x="6909847" y="-1"/>
            <a:ext cx="4038015" cy="6175554"/>
          </a:xfrm>
          <a:custGeom>
            <a:avLst/>
            <a:gdLst>
              <a:gd name="connsiteX0" fmla="*/ 0 w 4038015"/>
              <a:gd name="connsiteY0" fmla="*/ 0 h 6175554"/>
              <a:gd name="connsiteX1" fmla="*/ 4038015 w 4038015"/>
              <a:gd name="connsiteY1" fmla="*/ 0 h 6175554"/>
              <a:gd name="connsiteX2" fmla="*/ 4038015 w 4038015"/>
              <a:gd name="connsiteY2" fmla="*/ 6175554 h 6175554"/>
              <a:gd name="connsiteX3" fmla="*/ 0 w 4038015"/>
              <a:gd name="connsiteY3" fmla="*/ 6175554 h 6175554"/>
            </a:gdLst>
            <a:ahLst/>
            <a:cxnLst>
              <a:cxn ang="0">
                <a:pos x="connsiteX0" y="connsiteY0"/>
              </a:cxn>
              <a:cxn ang="0">
                <a:pos x="connsiteX1" y="connsiteY1"/>
              </a:cxn>
              <a:cxn ang="0">
                <a:pos x="connsiteX2" y="connsiteY2"/>
              </a:cxn>
              <a:cxn ang="0">
                <a:pos x="connsiteX3" y="connsiteY3"/>
              </a:cxn>
            </a:cxnLst>
            <a:rect l="l" t="t" r="r" b="b"/>
            <a:pathLst>
              <a:path w="4038015" h="6175554">
                <a:moveTo>
                  <a:pt x="0" y="0"/>
                </a:moveTo>
                <a:lnTo>
                  <a:pt x="4038015" y="0"/>
                </a:lnTo>
                <a:lnTo>
                  <a:pt x="4038015" y="6175554"/>
                </a:lnTo>
                <a:lnTo>
                  <a:pt x="0" y="6175554"/>
                </a:lnTo>
                <a:close/>
              </a:path>
            </a:pathLst>
          </a:custGeom>
        </p:spPr>
        <p:txBody>
          <a:bodyPr wrap="square">
            <a:noAutofit/>
          </a:bodyPr>
          <a:lstStyle/>
          <a:p>
            <a:endParaRPr lang="en-US"/>
          </a:p>
        </p:txBody>
      </p:sp>
    </p:spTree>
    <p:extLst>
      <p:ext uri="{BB962C8B-B14F-4D97-AF65-F5344CB8AC3E}">
        <p14:creationId xmlns:p14="http://schemas.microsoft.com/office/powerpoint/2010/main" val="1089438188"/>
      </p:ext>
    </p:extLst>
  </p:cSld>
  <p:clrMapOvr>
    <a:masterClrMapping/>
  </p:clrMapOvr>
  <p:transition spd="slow" advTm="3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03_About_13">
    <p:spTree>
      <p:nvGrpSpPr>
        <p:cNvPr id="1" name=""/>
        <p:cNvGrpSpPr/>
        <p:nvPr/>
      </p:nvGrpSpPr>
      <p:grpSpPr>
        <a:xfrm>
          <a:off x="0" y="0"/>
          <a:ext cx="0" cy="0"/>
          <a:chOff x="0" y="0"/>
          <a:chExt cx="0" cy="0"/>
        </a:xfrm>
      </p:grpSpPr>
      <p:sp>
        <p:nvSpPr>
          <p:cNvPr id="4" name="Footer Placeholder 13">
            <a:extLst>
              <a:ext uri="{FF2B5EF4-FFF2-40B4-BE49-F238E27FC236}">
                <a16:creationId xmlns:a16="http://schemas.microsoft.com/office/drawing/2014/main" id="{AEFFFFEE-F114-4165-A836-7766CD28214E}"/>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
        <p:nvSpPr>
          <p:cNvPr id="3" name="Picture Placeholder 2">
            <a:extLst>
              <a:ext uri="{FF2B5EF4-FFF2-40B4-BE49-F238E27FC236}">
                <a16:creationId xmlns:a16="http://schemas.microsoft.com/office/drawing/2014/main" id="{35CEF7CC-1C4E-4C7A-91C0-5BCC42A4D0A3}"/>
              </a:ext>
            </a:extLst>
          </p:cNvPr>
          <p:cNvSpPr>
            <a:spLocks noGrp="1"/>
          </p:cNvSpPr>
          <p:nvPr>
            <p:ph type="pic" sz="quarter" idx="66"/>
          </p:nvPr>
        </p:nvSpPr>
        <p:spPr>
          <a:xfrm>
            <a:off x="5716590" y="914400"/>
            <a:ext cx="4686300" cy="5029200"/>
          </a:xfrm>
          <a:prstGeom prst="rect">
            <a:avLst/>
          </a:prstGeom>
        </p:spPr>
        <p:txBody>
          <a:bodyPr/>
          <a:lstStyle/>
          <a:p>
            <a:endParaRPr lang="en-US"/>
          </a:p>
        </p:txBody>
      </p:sp>
    </p:spTree>
    <p:extLst>
      <p:ext uri="{BB962C8B-B14F-4D97-AF65-F5344CB8AC3E}">
        <p14:creationId xmlns:p14="http://schemas.microsoft.com/office/powerpoint/2010/main" val="1181993306"/>
      </p:ext>
    </p:extLst>
  </p:cSld>
  <p:clrMapOvr>
    <a:masterClrMapping/>
  </p:clrMapOvr>
  <p:transition spd="slow" advTm="3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About_13">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156200" y="-19050"/>
            <a:ext cx="3469798" cy="4028797"/>
          </a:xfrm>
          <a:custGeom>
            <a:avLst/>
            <a:gdLst>
              <a:gd name="connsiteX0" fmla="*/ 0 w 3469798"/>
              <a:gd name="connsiteY0" fmla="*/ 0 h 4028797"/>
              <a:gd name="connsiteX1" fmla="*/ 3469798 w 3469798"/>
              <a:gd name="connsiteY1" fmla="*/ 0 h 4028797"/>
              <a:gd name="connsiteX2" fmla="*/ 3469798 w 3469798"/>
              <a:gd name="connsiteY2" fmla="*/ 4028797 h 4028797"/>
              <a:gd name="connsiteX3" fmla="*/ 0 w 3469798"/>
              <a:gd name="connsiteY3" fmla="*/ 4028797 h 4028797"/>
            </a:gdLst>
            <a:ahLst/>
            <a:cxnLst>
              <a:cxn ang="0">
                <a:pos x="connsiteX0" y="connsiteY0"/>
              </a:cxn>
              <a:cxn ang="0">
                <a:pos x="connsiteX1" y="connsiteY1"/>
              </a:cxn>
              <a:cxn ang="0">
                <a:pos x="connsiteX2" y="connsiteY2"/>
              </a:cxn>
              <a:cxn ang="0">
                <a:pos x="connsiteX3" y="connsiteY3"/>
              </a:cxn>
            </a:cxnLst>
            <a:rect l="l" t="t" r="r" b="b"/>
            <a:pathLst>
              <a:path w="3469798" h="4028797">
                <a:moveTo>
                  <a:pt x="0" y="0"/>
                </a:moveTo>
                <a:lnTo>
                  <a:pt x="3469798" y="0"/>
                </a:lnTo>
                <a:lnTo>
                  <a:pt x="3469798" y="4028797"/>
                </a:lnTo>
                <a:lnTo>
                  <a:pt x="0" y="4028797"/>
                </a:lnTo>
                <a:close/>
              </a:path>
            </a:pathLst>
          </a:custGeom>
          <a:solidFill>
            <a:schemeClr val="accent2">
              <a:lumMod val="20000"/>
              <a:lumOff val="80000"/>
            </a:schemeClr>
          </a:solidFill>
        </p:spPr>
        <p:txBody>
          <a:bodyPr wrap="square">
            <a:noAutofit/>
          </a:bodyPr>
          <a:lstStyle/>
          <a:p>
            <a:endParaRPr lang="en-US"/>
          </a:p>
        </p:txBody>
      </p:sp>
      <p:sp>
        <p:nvSpPr>
          <p:cNvPr id="16" name="Picture Placeholder 15"/>
          <p:cNvSpPr>
            <a:spLocks noGrp="1"/>
          </p:cNvSpPr>
          <p:nvPr>
            <p:ph type="pic" sz="quarter" idx="11"/>
          </p:nvPr>
        </p:nvSpPr>
        <p:spPr>
          <a:xfrm>
            <a:off x="8722202" y="2819400"/>
            <a:ext cx="3469798" cy="4025901"/>
          </a:xfrm>
          <a:custGeom>
            <a:avLst/>
            <a:gdLst>
              <a:gd name="connsiteX0" fmla="*/ 0 w 3469798"/>
              <a:gd name="connsiteY0" fmla="*/ 0 h 4025901"/>
              <a:gd name="connsiteX1" fmla="*/ 3469798 w 3469798"/>
              <a:gd name="connsiteY1" fmla="*/ 0 h 4025901"/>
              <a:gd name="connsiteX2" fmla="*/ 3469798 w 3469798"/>
              <a:gd name="connsiteY2" fmla="*/ 4025901 h 4025901"/>
              <a:gd name="connsiteX3" fmla="*/ 0 w 3469798"/>
              <a:gd name="connsiteY3" fmla="*/ 4025901 h 4025901"/>
            </a:gdLst>
            <a:ahLst/>
            <a:cxnLst>
              <a:cxn ang="0">
                <a:pos x="connsiteX0" y="connsiteY0"/>
              </a:cxn>
              <a:cxn ang="0">
                <a:pos x="connsiteX1" y="connsiteY1"/>
              </a:cxn>
              <a:cxn ang="0">
                <a:pos x="connsiteX2" y="connsiteY2"/>
              </a:cxn>
              <a:cxn ang="0">
                <a:pos x="connsiteX3" y="connsiteY3"/>
              </a:cxn>
            </a:cxnLst>
            <a:rect l="l" t="t" r="r" b="b"/>
            <a:pathLst>
              <a:path w="3469798" h="4025901">
                <a:moveTo>
                  <a:pt x="0" y="0"/>
                </a:moveTo>
                <a:lnTo>
                  <a:pt x="3469798" y="0"/>
                </a:lnTo>
                <a:lnTo>
                  <a:pt x="3469798" y="4025901"/>
                </a:lnTo>
                <a:lnTo>
                  <a:pt x="0" y="4025901"/>
                </a:lnTo>
                <a:close/>
              </a:path>
            </a:pathLst>
          </a:custGeom>
          <a:solidFill>
            <a:schemeClr val="accent2">
              <a:lumMod val="20000"/>
              <a:lumOff val="80000"/>
            </a:schemeClr>
          </a:solidFill>
        </p:spPr>
        <p:txBody>
          <a:bodyPr wrap="square">
            <a:noAutofit/>
          </a:bodyPr>
          <a:lstStyle/>
          <a:p>
            <a:endParaRPr lang="en-US"/>
          </a:p>
        </p:txBody>
      </p:sp>
      <p:sp>
        <p:nvSpPr>
          <p:cNvPr id="4" name="Footer Placeholder 13">
            <a:extLst>
              <a:ext uri="{FF2B5EF4-FFF2-40B4-BE49-F238E27FC236}">
                <a16:creationId xmlns:a16="http://schemas.microsoft.com/office/drawing/2014/main" id="{C9CFD849-B6B5-4B17-8F57-33EB9A9D0E92}"/>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3947134842"/>
      </p:ext>
    </p:extLst>
  </p:cSld>
  <p:clrMapOvr>
    <a:masterClrMapping/>
  </p:clrMapOvr>
  <p:transition spd="slow" advTm="3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About_13">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CACE8F-8585-49A5-BF32-60292AF444EF}"/>
              </a:ext>
            </a:extLst>
          </p:cNvPr>
          <p:cNvSpPr>
            <a:spLocks noGrp="1"/>
          </p:cNvSpPr>
          <p:nvPr>
            <p:ph type="pic" sz="quarter" idx="10"/>
          </p:nvPr>
        </p:nvSpPr>
        <p:spPr>
          <a:xfrm>
            <a:off x="0" y="0"/>
            <a:ext cx="4056063" cy="6857998"/>
          </a:xfrm>
          <a:prstGeom prst="rect">
            <a:avLst/>
          </a:prstGeom>
          <a:solidFill>
            <a:schemeClr val="accent2">
              <a:lumMod val="20000"/>
              <a:lumOff val="80000"/>
            </a:schemeClr>
          </a:solidFill>
        </p:spPr>
        <p:txBody>
          <a:bodyPr/>
          <a:lstStyle/>
          <a:p>
            <a:endParaRPr lang="en-US"/>
          </a:p>
        </p:txBody>
      </p:sp>
      <p:sp>
        <p:nvSpPr>
          <p:cNvPr id="13" name="Picture Placeholder 2">
            <a:extLst>
              <a:ext uri="{FF2B5EF4-FFF2-40B4-BE49-F238E27FC236}">
                <a16:creationId xmlns:a16="http://schemas.microsoft.com/office/drawing/2014/main" id="{6B95C4D0-BECE-4F66-92BB-DE33985E17BA}"/>
              </a:ext>
            </a:extLst>
          </p:cNvPr>
          <p:cNvSpPr>
            <a:spLocks noGrp="1"/>
          </p:cNvSpPr>
          <p:nvPr>
            <p:ph type="pic" sz="quarter" idx="14"/>
          </p:nvPr>
        </p:nvSpPr>
        <p:spPr>
          <a:xfrm>
            <a:off x="8135937" y="1"/>
            <a:ext cx="4056063" cy="6858000"/>
          </a:xfrm>
          <a:prstGeom prst="rect">
            <a:avLst/>
          </a:prstGeom>
          <a:solidFill>
            <a:schemeClr val="accent2">
              <a:lumMod val="20000"/>
              <a:lumOff val="80000"/>
            </a:schemeClr>
          </a:solidFill>
        </p:spPr>
        <p:txBody>
          <a:bodyPr/>
          <a:lstStyle/>
          <a:p>
            <a:endParaRPr lang="en-US"/>
          </a:p>
        </p:txBody>
      </p:sp>
      <p:sp>
        <p:nvSpPr>
          <p:cNvPr id="14" name="Picture Placeholder 2">
            <a:extLst>
              <a:ext uri="{FF2B5EF4-FFF2-40B4-BE49-F238E27FC236}">
                <a16:creationId xmlns:a16="http://schemas.microsoft.com/office/drawing/2014/main" id="{D9A51EAD-089A-44B0-965D-EF6B604CD2D1}"/>
              </a:ext>
            </a:extLst>
          </p:cNvPr>
          <p:cNvSpPr>
            <a:spLocks noGrp="1"/>
          </p:cNvSpPr>
          <p:nvPr>
            <p:ph type="pic" sz="quarter" idx="15"/>
          </p:nvPr>
        </p:nvSpPr>
        <p:spPr>
          <a:xfrm>
            <a:off x="4056064" y="-1"/>
            <a:ext cx="4079872" cy="6857999"/>
          </a:xfrm>
          <a:prstGeom prst="rect">
            <a:avLst/>
          </a:prstGeom>
          <a:solidFill>
            <a:schemeClr val="accent2">
              <a:lumMod val="20000"/>
              <a:lumOff val="80000"/>
            </a:schemeClr>
          </a:solidFill>
        </p:spPr>
        <p:txBody>
          <a:bodyPr/>
          <a:lstStyle/>
          <a:p>
            <a:endParaRPr lang="en-US" dirty="0"/>
          </a:p>
        </p:txBody>
      </p:sp>
      <p:sp>
        <p:nvSpPr>
          <p:cNvPr id="8" name="Footer Placeholder 13">
            <a:extLst>
              <a:ext uri="{FF2B5EF4-FFF2-40B4-BE49-F238E27FC236}">
                <a16:creationId xmlns:a16="http://schemas.microsoft.com/office/drawing/2014/main" id="{FE099851-3D18-4B54-8388-F87C738A41A4}"/>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1625741822"/>
      </p:ext>
    </p:extLst>
  </p:cSld>
  <p:clrMapOvr>
    <a:masterClrMapping/>
  </p:clrMapOvr>
  <p:transition spd="slow" advTm="3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 y="-1"/>
            <a:ext cx="4064000" cy="5247409"/>
          </a:xfrm>
          <a:custGeom>
            <a:avLst/>
            <a:gdLst>
              <a:gd name="connsiteX0" fmla="*/ 0 w 4064000"/>
              <a:gd name="connsiteY0" fmla="*/ 0 h 5247409"/>
              <a:gd name="connsiteX1" fmla="*/ 4064000 w 4064000"/>
              <a:gd name="connsiteY1" fmla="*/ 0 h 5247409"/>
              <a:gd name="connsiteX2" fmla="*/ 4064000 w 4064000"/>
              <a:gd name="connsiteY2" fmla="*/ 5247409 h 5247409"/>
              <a:gd name="connsiteX3" fmla="*/ 0 w 4064000"/>
              <a:gd name="connsiteY3" fmla="*/ 5247409 h 5247409"/>
            </a:gdLst>
            <a:ahLst/>
            <a:cxnLst>
              <a:cxn ang="0">
                <a:pos x="connsiteX0" y="connsiteY0"/>
              </a:cxn>
              <a:cxn ang="0">
                <a:pos x="connsiteX1" y="connsiteY1"/>
              </a:cxn>
              <a:cxn ang="0">
                <a:pos x="connsiteX2" y="connsiteY2"/>
              </a:cxn>
              <a:cxn ang="0">
                <a:pos x="connsiteX3" y="connsiteY3"/>
              </a:cxn>
            </a:cxnLst>
            <a:rect l="l" t="t" r="r" b="b"/>
            <a:pathLst>
              <a:path w="4064000" h="5247409">
                <a:moveTo>
                  <a:pt x="0" y="0"/>
                </a:moveTo>
                <a:lnTo>
                  <a:pt x="4064000" y="0"/>
                </a:lnTo>
                <a:lnTo>
                  <a:pt x="4064000" y="5247409"/>
                </a:lnTo>
                <a:lnTo>
                  <a:pt x="0" y="5247409"/>
                </a:lnTo>
                <a:close/>
              </a:path>
            </a:pathLst>
          </a:custGeom>
          <a:solidFill>
            <a:schemeClr val="bg2"/>
          </a:solidFill>
        </p:spPr>
        <p:txBody>
          <a:bodyPr wrap="square">
            <a:noAutofit/>
          </a:bodyPr>
          <a:lstStyle/>
          <a:p>
            <a:endParaRPr lang="en-US"/>
          </a:p>
        </p:txBody>
      </p:sp>
      <p:sp>
        <p:nvSpPr>
          <p:cNvPr id="15" name="Picture Placeholder 14"/>
          <p:cNvSpPr>
            <a:spLocks noGrp="1"/>
          </p:cNvSpPr>
          <p:nvPr>
            <p:ph type="pic" sz="quarter" idx="11"/>
          </p:nvPr>
        </p:nvSpPr>
        <p:spPr>
          <a:xfrm>
            <a:off x="4063999" y="-1"/>
            <a:ext cx="4064000" cy="5247409"/>
          </a:xfrm>
          <a:custGeom>
            <a:avLst/>
            <a:gdLst>
              <a:gd name="connsiteX0" fmla="*/ 0 w 4064000"/>
              <a:gd name="connsiteY0" fmla="*/ 0 h 5247409"/>
              <a:gd name="connsiteX1" fmla="*/ 4064000 w 4064000"/>
              <a:gd name="connsiteY1" fmla="*/ 0 h 5247409"/>
              <a:gd name="connsiteX2" fmla="*/ 4064000 w 4064000"/>
              <a:gd name="connsiteY2" fmla="*/ 5247409 h 5247409"/>
              <a:gd name="connsiteX3" fmla="*/ 0 w 4064000"/>
              <a:gd name="connsiteY3" fmla="*/ 5247409 h 5247409"/>
            </a:gdLst>
            <a:ahLst/>
            <a:cxnLst>
              <a:cxn ang="0">
                <a:pos x="connsiteX0" y="connsiteY0"/>
              </a:cxn>
              <a:cxn ang="0">
                <a:pos x="connsiteX1" y="connsiteY1"/>
              </a:cxn>
              <a:cxn ang="0">
                <a:pos x="connsiteX2" y="connsiteY2"/>
              </a:cxn>
              <a:cxn ang="0">
                <a:pos x="connsiteX3" y="connsiteY3"/>
              </a:cxn>
            </a:cxnLst>
            <a:rect l="l" t="t" r="r" b="b"/>
            <a:pathLst>
              <a:path w="4064000" h="5247409">
                <a:moveTo>
                  <a:pt x="0" y="0"/>
                </a:moveTo>
                <a:lnTo>
                  <a:pt x="4064000" y="0"/>
                </a:lnTo>
                <a:lnTo>
                  <a:pt x="4064000" y="5247409"/>
                </a:lnTo>
                <a:lnTo>
                  <a:pt x="0" y="5247409"/>
                </a:lnTo>
                <a:close/>
              </a:path>
            </a:pathLst>
          </a:custGeom>
          <a:solidFill>
            <a:schemeClr val="bg1">
              <a:lumMod val="85000"/>
            </a:schemeClr>
          </a:solidFill>
        </p:spPr>
        <p:txBody>
          <a:bodyPr wrap="square">
            <a:noAutofit/>
          </a:bodyPr>
          <a:lstStyle/>
          <a:p>
            <a:endParaRPr lang="en-US"/>
          </a:p>
        </p:txBody>
      </p:sp>
      <p:sp>
        <p:nvSpPr>
          <p:cNvPr id="13" name="Picture Placeholder 12"/>
          <p:cNvSpPr>
            <a:spLocks noGrp="1"/>
          </p:cNvSpPr>
          <p:nvPr>
            <p:ph type="pic" sz="quarter" idx="12"/>
          </p:nvPr>
        </p:nvSpPr>
        <p:spPr>
          <a:xfrm>
            <a:off x="8127999" y="-1"/>
            <a:ext cx="4064000" cy="5247409"/>
          </a:xfrm>
          <a:custGeom>
            <a:avLst/>
            <a:gdLst>
              <a:gd name="connsiteX0" fmla="*/ 0 w 4064000"/>
              <a:gd name="connsiteY0" fmla="*/ 0 h 5247409"/>
              <a:gd name="connsiteX1" fmla="*/ 4064000 w 4064000"/>
              <a:gd name="connsiteY1" fmla="*/ 0 h 5247409"/>
              <a:gd name="connsiteX2" fmla="*/ 4064000 w 4064000"/>
              <a:gd name="connsiteY2" fmla="*/ 5247409 h 5247409"/>
              <a:gd name="connsiteX3" fmla="*/ 0 w 4064000"/>
              <a:gd name="connsiteY3" fmla="*/ 5247409 h 5247409"/>
            </a:gdLst>
            <a:ahLst/>
            <a:cxnLst>
              <a:cxn ang="0">
                <a:pos x="connsiteX0" y="connsiteY0"/>
              </a:cxn>
              <a:cxn ang="0">
                <a:pos x="connsiteX1" y="connsiteY1"/>
              </a:cxn>
              <a:cxn ang="0">
                <a:pos x="connsiteX2" y="connsiteY2"/>
              </a:cxn>
              <a:cxn ang="0">
                <a:pos x="connsiteX3" y="connsiteY3"/>
              </a:cxn>
            </a:cxnLst>
            <a:rect l="l" t="t" r="r" b="b"/>
            <a:pathLst>
              <a:path w="4064000" h="5247409">
                <a:moveTo>
                  <a:pt x="0" y="0"/>
                </a:moveTo>
                <a:lnTo>
                  <a:pt x="4064000" y="0"/>
                </a:lnTo>
                <a:lnTo>
                  <a:pt x="4064000" y="5247409"/>
                </a:lnTo>
                <a:lnTo>
                  <a:pt x="0" y="5247409"/>
                </a:lnTo>
                <a:close/>
              </a:path>
            </a:pathLst>
          </a:custGeom>
          <a:solidFill>
            <a:schemeClr val="bg2"/>
          </a:solidFill>
        </p:spPr>
        <p:txBody>
          <a:bodyPr wrap="square">
            <a:noAutofit/>
          </a:bodyPr>
          <a:lstStyle/>
          <a:p>
            <a:endParaRPr lang="en-US"/>
          </a:p>
        </p:txBody>
      </p:sp>
      <p:sp>
        <p:nvSpPr>
          <p:cNvPr id="5" name="Footer Placeholder 13">
            <a:extLst>
              <a:ext uri="{FF2B5EF4-FFF2-40B4-BE49-F238E27FC236}">
                <a16:creationId xmlns:a16="http://schemas.microsoft.com/office/drawing/2014/main" id="{22B9C6DF-BA56-4ED1-9FDC-C3CFD7B1826A}"/>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1222417446"/>
      </p:ext>
    </p:extLst>
  </p:cSld>
  <p:clrMapOvr>
    <a:masterClrMapping/>
  </p:clrMapOvr>
  <p:transition spd="slow" advTm="3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672408ED-C802-408F-9FA9-2FC67C0A2585}"/>
              </a:ext>
            </a:extLst>
          </p:cNvPr>
          <p:cNvSpPr/>
          <p:nvPr userDrawn="1"/>
        </p:nvSpPr>
        <p:spPr>
          <a:xfrm>
            <a:off x="365259" y="441325"/>
            <a:ext cx="399781" cy="362241"/>
          </a:xfrm>
          <a:custGeom>
            <a:avLst/>
            <a:gdLst>
              <a:gd name="connsiteX0" fmla="*/ 4010844 w 4386174"/>
              <a:gd name="connsiteY0" fmla="*/ 2193065 h 3974311"/>
              <a:gd name="connsiteX1" fmla="*/ 4009711 w 4386174"/>
              <a:gd name="connsiteY1" fmla="*/ 376467 h 3974311"/>
              <a:gd name="connsiteX2" fmla="*/ 2257416 w 4386174"/>
              <a:gd name="connsiteY2" fmla="*/ 315364 h 3974311"/>
              <a:gd name="connsiteX3" fmla="*/ 2128752 w 4386174"/>
              <a:gd name="connsiteY3" fmla="*/ 315364 h 3974311"/>
              <a:gd name="connsiteX4" fmla="*/ 376457 w 4386174"/>
              <a:gd name="connsiteY4" fmla="*/ 376467 h 3974311"/>
              <a:gd name="connsiteX5" fmla="*/ 375323 w 4386174"/>
              <a:gd name="connsiteY5" fmla="*/ 2193065 h 3974311"/>
              <a:gd name="connsiteX6" fmla="*/ 2130676 w 4386174"/>
              <a:gd name="connsiteY6" fmla="*/ 3948465 h 3974311"/>
              <a:gd name="connsiteX7" fmla="*/ 2255482 w 4386174"/>
              <a:gd name="connsiteY7" fmla="*/ 3948465 h 39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6174" h="3974311">
                <a:moveTo>
                  <a:pt x="4010844" y="2193065"/>
                </a:moveTo>
                <a:cubicBezTo>
                  <a:pt x="4511650" y="1691002"/>
                  <a:pt x="4511298" y="878053"/>
                  <a:pt x="4009711" y="376467"/>
                </a:cubicBezTo>
                <a:cubicBezTo>
                  <a:pt x="3529022" y="-104222"/>
                  <a:pt x="2762355" y="-124568"/>
                  <a:pt x="2257416" y="315364"/>
                </a:cubicBezTo>
                <a:cubicBezTo>
                  <a:pt x="2220697" y="347358"/>
                  <a:pt x="2165471" y="347358"/>
                  <a:pt x="2128752" y="315364"/>
                </a:cubicBezTo>
                <a:cubicBezTo>
                  <a:pt x="1623822" y="-124577"/>
                  <a:pt x="857145" y="-104232"/>
                  <a:pt x="376457" y="376467"/>
                </a:cubicBezTo>
                <a:cubicBezTo>
                  <a:pt x="-125120" y="878044"/>
                  <a:pt x="-125473" y="1691002"/>
                  <a:pt x="375323" y="2193065"/>
                </a:cubicBezTo>
                <a:lnTo>
                  <a:pt x="2130676" y="3948465"/>
                </a:lnTo>
                <a:cubicBezTo>
                  <a:pt x="2165138" y="3982927"/>
                  <a:pt x="2221021" y="3982927"/>
                  <a:pt x="2255482" y="3948465"/>
                </a:cubicBezTo>
                <a:close/>
              </a:path>
            </a:pathLst>
          </a:custGeom>
          <a:gradFill flip="none" rotWithShape="1">
            <a:gsLst>
              <a:gs pos="0">
                <a:srgbClr val="A322A5"/>
              </a:gs>
              <a:gs pos="100000">
                <a:schemeClr val="accent3"/>
              </a:gs>
            </a:gsLst>
            <a:lin ang="13500000" scaled="1"/>
            <a:tileRect/>
          </a:gradFill>
          <a:ln w="9525" cap="flat">
            <a:noFill/>
            <a:prstDash val="solid"/>
            <a:miter/>
          </a:ln>
        </p:spPr>
        <p:txBody>
          <a:bodyPr rtlCol="0" anchor="ctr"/>
          <a:lstStyle/>
          <a:p>
            <a:endParaRPr lang="en-US"/>
          </a:p>
        </p:txBody>
      </p:sp>
      <p:sp>
        <p:nvSpPr>
          <p:cNvPr id="14" name="Footer Placeholder 13">
            <a:extLst>
              <a:ext uri="{FF2B5EF4-FFF2-40B4-BE49-F238E27FC236}">
                <a16:creationId xmlns:a16="http://schemas.microsoft.com/office/drawing/2014/main" id="{DF229EB0-00D2-4DA1-912E-6DF207CECD68}"/>
              </a:ext>
            </a:extLst>
          </p:cNvPr>
          <p:cNvSpPr>
            <a:spLocks noGrp="1"/>
          </p:cNvSpPr>
          <p:nvPr>
            <p:ph type="ftr" sz="quarter" idx="3"/>
          </p:nvPr>
        </p:nvSpPr>
        <p:spPr>
          <a:xfrm>
            <a:off x="333375" y="3797300"/>
            <a:ext cx="444500" cy="2619375"/>
          </a:xfrm>
          <a:prstGeom prst="rect">
            <a:avLst/>
          </a:prstGeom>
        </p:spPr>
        <p:txBody>
          <a:bodyPr vert="vert270" lIns="91440" tIns="45720" rIns="91440" bIns="45720" rtlCol="0" anchor="ctr"/>
          <a:lstStyle>
            <a:lvl1pPr algn="l">
              <a:defRPr sz="1000" b="0" spc="150" baseline="0">
                <a:solidFill>
                  <a:schemeClr val="bg1">
                    <a:lumMod val="85000"/>
                  </a:schemeClr>
                </a:solidFill>
                <a:latin typeface="+mn-lt"/>
              </a:defRPr>
            </a:lvl1pPr>
          </a:lstStyle>
          <a:p>
            <a:r>
              <a:rPr lang="en-US"/>
              <a:t>happyheart.med</a:t>
            </a:r>
            <a:endParaRPr lang="en-US" dirty="0"/>
          </a:p>
        </p:txBody>
      </p:sp>
    </p:spTree>
    <p:extLst>
      <p:ext uri="{BB962C8B-B14F-4D97-AF65-F5344CB8AC3E}">
        <p14:creationId xmlns:p14="http://schemas.microsoft.com/office/powerpoint/2010/main" val="116026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svg"/><Relationship Id="rId7" Type="http://schemas.openxmlformats.org/officeDocument/2006/relationships/image" Target="../media/image44.sv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40.svg"/><Relationship Id="rId5" Type="http://schemas.openxmlformats.org/officeDocument/2006/relationships/image" Target="../media/image42.svg"/><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4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6.png"/><Relationship Id="rId5" Type="http://schemas.microsoft.com/office/2007/relationships/hdphoto" Target="../media/hdphoto8.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3F9562F-3045-464C-B08A-7153D09791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p:pic>
      <p:sp>
        <p:nvSpPr>
          <p:cNvPr id="24" name="Rectangle 23"/>
          <p:cNvSpPr/>
          <p:nvPr/>
        </p:nvSpPr>
        <p:spPr>
          <a:xfrm>
            <a:off x="0" y="0"/>
            <a:ext cx="12192000" cy="6858000"/>
          </a:xfrm>
          <a:prstGeom prst="rect">
            <a:avLst/>
          </a:prstGeom>
          <a:gradFill>
            <a:gsLst>
              <a:gs pos="100000">
                <a:schemeClr val="accent2">
                  <a:alpha val="85000"/>
                </a:schemeClr>
              </a:gs>
              <a:gs pos="0">
                <a:schemeClr val="accent3">
                  <a:alpha val="85000"/>
                </a:schemeClr>
              </a:gs>
            </a:gsLst>
            <a:lin ang="162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38" name="Straight Connector 37"/>
          <p:cNvCxnSpPr>
            <a:cxnSpLocks/>
          </p:cNvCxnSpPr>
          <p:nvPr/>
        </p:nvCxnSpPr>
        <p:spPr>
          <a:xfrm>
            <a:off x="6096000" y="0"/>
            <a:ext cx="0" cy="15544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6096000" y="5370406"/>
            <a:ext cx="0" cy="155448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a:off x="6096000" y="679508"/>
            <a:ext cx="0" cy="93117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6096000" y="5252906"/>
            <a:ext cx="0" cy="93117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692818" y="2329366"/>
            <a:ext cx="4806365" cy="338554"/>
          </a:xfrm>
          <a:prstGeom prst="rect">
            <a:avLst/>
          </a:prstGeom>
          <a:noFill/>
        </p:spPr>
        <p:txBody>
          <a:bodyPr wrap="square" rtlCol="0">
            <a:spAutoFit/>
          </a:bodyPr>
          <a:lstStyle/>
          <a:p>
            <a:pPr algn="ctr"/>
            <a:r>
              <a:rPr lang="en-US" sz="1600" spc="150" dirty="0">
                <a:solidFill>
                  <a:schemeClr val="bg1"/>
                </a:solidFill>
                <a:latin typeface="+mj-lt"/>
                <a:ea typeface="Roboto Light" panose="02000000000000000000" pitchFamily="2" charset="0"/>
                <a:cs typeface="Roboto Light" panose="02000000000000000000" pitchFamily="2" charset="0"/>
              </a:rPr>
              <a:t>FOLLOW YOUR HEART</a:t>
            </a:r>
            <a:endParaRPr lang="en-US" sz="1600" spc="150" dirty="0">
              <a:solidFill>
                <a:srgbClr val="656D78"/>
              </a:solidFill>
              <a:latin typeface="+mj-lt"/>
              <a:ea typeface="Roboto Light" panose="02000000000000000000" pitchFamily="2" charset="0"/>
              <a:cs typeface="Roboto Light" panose="02000000000000000000" pitchFamily="2" charset="0"/>
            </a:endParaRPr>
          </a:p>
        </p:txBody>
      </p:sp>
      <p:sp>
        <p:nvSpPr>
          <p:cNvPr id="44" name="TextBox 43"/>
          <p:cNvSpPr txBox="1"/>
          <p:nvPr/>
        </p:nvSpPr>
        <p:spPr>
          <a:xfrm>
            <a:off x="-545453" y="2944250"/>
            <a:ext cx="13282907" cy="1015663"/>
          </a:xfrm>
          <a:prstGeom prst="rect">
            <a:avLst/>
          </a:prstGeom>
          <a:noFill/>
        </p:spPr>
        <p:txBody>
          <a:bodyPr wrap="square" rtlCol="0">
            <a:spAutoFit/>
          </a:bodyPr>
          <a:lstStyle/>
          <a:p>
            <a:pPr algn="ctr"/>
            <a:r>
              <a:rPr lang="en-US" sz="6000" dirty="0">
                <a:solidFill>
                  <a:schemeClr val="bg1"/>
                </a:solidFill>
                <a:latin typeface="+mj-lt"/>
                <a:ea typeface="Montserrat" charset="0"/>
                <a:cs typeface="Montserrat" charset="0"/>
              </a:rPr>
              <a:t>HAPPY HEART!</a:t>
            </a:r>
          </a:p>
        </p:txBody>
      </p:sp>
      <p:sp>
        <p:nvSpPr>
          <p:cNvPr id="2" name="Freeform: Shape 1">
            <a:extLst>
              <a:ext uri="{FF2B5EF4-FFF2-40B4-BE49-F238E27FC236}">
                <a16:creationId xmlns:a16="http://schemas.microsoft.com/office/drawing/2014/main" id="{E4657365-E37F-4AE9-BCCE-F63929BE8034}"/>
              </a:ext>
            </a:extLst>
          </p:cNvPr>
          <p:cNvSpPr/>
          <p:nvPr/>
        </p:nvSpPr>
        <p:spPr>
          <a:xfrm>
            <a:off x="5896109" y="4166393"/>
            <a:ext cx="399781" cy="362241"/>
          </a:xfrm>
          <a:custGeom>
            <a:avLst/>
            <a:gdLst>
              <a:gd name="connsiteX0" fmla="*/ 4010844 w 4386174"/>
              <a:gd name="connsiteY0" fmla="*/ 2193065 h 3974311"/>
              <a:gd name="connsiteX1" fmla="*/ 4009711 w 4386174"/>
              <a:gd name="connsiteY1" fmla="*/ 376467 h 3974311"/>
              <a:gd name="connsiteX2" fmla="*/ 2257416 w 4386174"/>
              <a:gd name="connsiteY2" fmla="*/ 315364 h 3974311"/>
              <a:gd name="connsiteX3" fmla="*/ 2128752 w 4386174"/>
              <a:gd name="connsiteY3" fmla="*/ 315364 h 3974311"/>
              <a:gd name="connsiteX4" fmla="*/ 376457 w 4386174"/>
              <a:gd name="connsiteY4" fmla="*/ 376467 h 3974311"/>
              <a:gd name="connsiteX5" fmla="*/ 375323 w 4386174"/>
              <a:gd name="connsiteY5" fmla="*/ 2193065 h 3974311"/>
              <a:gd name="connsiteX6" fmla="*/ 2130676 w 4386174"/>
              <a:gd name="connsiteY6" fmla="*/ 3948465 h 3974311"/>
              <a:gd name="connsiteX7" fmla="*/ 2255482 w 4386174"/>
              <a:gd name="connsiteY7" fmla="*/ 3948465 h 39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6174" h="3974311">
                <a:moveTo>
                  <a:pt x="4010844" y="2193065"/>
                </a:moveTo>
                <a:cubicBezTo>
                  <a:pt x="4511650" y="1691002"/>
                  <a:pt x="4511298" y="878053"/>
                  <a:pt x="4009711" y="376467"/>
                </a:cubicBezTo>
                <a:cubicBezTo>
                  <a:pt x="3529022" y="-104222"/>
                  <a:pt x="2762355" y="-124568"/>
                  <a:pt x="2257416" y="315364"/>
                </a:cubicBezTo>
                <a:cubicBezTo>
                  <a:pt x="2220697" y="347358"/>
                  <a:pt x="2165471" y="347358"/>
                  <a:pt x="2128752" y="315364"/>
                </a:cubicBezTo>
                <a:cubicBezTo>
                  <a:pt x="1623822" y="-124577"/>
                  <a:pt x="857145" y="-104232"/>
                  <a:pt x="376457" y="376467"/>
                </a:cubicBezTo>
                <a:cubicBezTo>
                  <a:pt x="-125120" y="878044"/>
                  <a:pt x="-125473" y="1691002"/>
                  <a:pt x="375323" y="2193065"/>
                </a:cubicBezTo>
                <a:lnTo>
                  <a:pt x="2130676" y="3948465"/>
                </a:lnTo>
                <a:cubicBezTo>
                  <a:pt x="2165138" y="3982927"/>
                  <a:pt x="2221021" y="3982927"/>
                  <a:pt x="2255482" y="3948465"/>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5486077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90"/>
          <p:cNvSpPr>
            <a:spLocks/>
          </p:cNvSpPr>
          <p:nvPr/>
        </p:nvSpPr>
        <p:spPr bwMode="auto">
          <a:xfrm>
            <a:off x="-106344" y="2822715"/>
            <a:ext cx="12416212" cy="3593960"/>
          </a:xfrm>
          <a:custGeom>
            <a:avLst/>
            <a:gdLst>
              <a:gd name="T0" fmla="*/ 6336 w 6336"/>
              <a:gd name="T1" fmla="*/ 0 h 1834"/>
              <a:gd name="T2" fmla="*/ 3168 w 6336"/>
              <a:gd name="T3" fmla="*/ 1763 h 1834"/>
              <a:gd name="T4" fmla="*/ 0 w 6336"/>
              <a:gd name="T5" fmla="*/ 0 h 1834"/>
              <a:gd name="T6" fmla="*/ 0 w 6336"/>
              <a:gd name="T7" fmla="*/ 70 h 1834"/>
              <a:gd name="T8" fmla="*/ 3168 w 6336"/>
              <a:gd name="T9" fmla="*/ 1834 h 1834"/>
              <a:gd name="T10" fmla="*/ 6336 w 6336"/>
              <a:gd name="T11" fmla="*/ 70 h 1834"/>
              <a:gd name="T12" fmla="*/ 6336 w 6336"/>
              <a:gd name="T13" fmla="*/ 0 h 1834"/>
            </a:gdLst>
            <a:ahLst/>
            <a:cxnLst>
              <a:cxn ang="0">
                <a:pos x="T0" y="T1"/>
              </a:cxn>
              <a:cxn ang="0">
                <a:pos x="T2" y="T3"/>
              </a:cxn>
              <a:cxn ang="0">
                <a:pos x="T4" y="T5"/>
              </a:cxn>
              <a:cxn ang="0">
                <a:pos x="T6" y="T7"/>
              </a:cxn>
              <a:cxn ang="0">
                <a:pos x="T8" y="T9"/>
              </a:cxn>
              <a:cxn ang="0">
                <a:pos x="T10" y="T11"/>
              </a:cxn>
              <a:cxn ang="0">
                <a:pos x="T12" y="T13"/>
              </a:cxn>
            </a:cxnLst>
            <a:rect l="0" t="0" r="r" b="b"/>
            <a:pathLst>
              <a:path w="6336" h="1834">
                <a:moveTo>
                  <a:pt x="6336" y="0"/>
                </a:moveTo>
                <a:lnTo>
                  <a:pt x="3168" y="1763"/>
                </a:lnTo>
                <a:lnTo>
                  <a:pt x="0" y="0"/>
                </a:lnTo>
                <a:lnTo>
                  <a:pt x="0" y="70"/>
                </a:lnTo>
                <a:lnTo>
                  <a:pt x="3168" y="1834"/>
                </a:lnTo>
                <a:lnTo>
                  <a:pt x="6336" y="70"/>
                </a:lnTo>
                <a:lnTo>
                  <a:pt x="63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92"/>
          <p:cNvSpPr>
            <a:spLocks/>
          </p:cNvSpPr>
          <p:nvPr/>
        </p:nvSpPr>
        <p:spPr bwMode="auto">
          <a:xfrm>
            <a:off x="-106344" y="2350444"/>
            <a:ext cx="12416212" cy="3595920"/>
          </a:xfrm>
          <a:custGeom>
            <a:avLst/>
            <a:gdLst>
              <a:gd name="T0" fmla="*/ 6336 w 6336"/>
              <a:gd name="T1" fmla="*/ 0 h 1835"/>
              <a:gd name="T2" fmla="*/ 3168 w 6336"/>
              <a:gd name="T3" fmla="*/ 1764 h 1835"/>
              <a:gd name="T4" fmla="*/ 0 w 6336"/>
              <a:gd name="T5" fmla="*/ 0 h 1835"/>
              <a:gd name="T6" fmla="*/ 0 w 6336"/>
              <a:gd name="T7" fmla="*/ 71 h 1835"/>
              <a:gd name="T8" fmla="*/ 3168 w 6336"/>
              <a:gd name="T9" fmla="*/ 1835 h 1835"/>
              <a:gd name="T10" fmla="*/ 6336 w 6336"/>
              <a:gd name="T11" fmla="*/ 71 h 1835"/>
              <a:gd name="T12" fmla="*/ 6336 w 6336"/>
              <a:gd name="T13" fmla="*/ 0 h 1835"/>
            </a:gdLst>
            <a:ahLst/>
            <a:cxnLst>
              <a:cxn ang="0">
                <a:pos x="T0" y="T1"/>
              </a:cxn>
              <a:cxn ang="0">
                <a:pos x="T2" y="T3"/>
              </a:cxn>
              <a:cxn ang="0">
                <a:pos x="T4" y="T5"/>
              </a:cxn>
              <a:cxn ang="0">
                <a:pos x="T6" y="T7"/>
              </a:cxn>
              <a:cxn ang="0">
                <a:pos x="T8" y="T9"/>
              </a:cxn>
              <a:cxn ang="0">
                <a:pos x="T10" y="T11"/>
              </a:cxn>
              <a:cxn ang="0">
                <a:pos x="T12" y="T13"/>
              </a:cxn>
            </a:cxnLst>
            <a:rect l="0" t="0" r="r" b="b"/>
            <a:pathLst>
              <a:path w="6336" h="1835">
                <a:moveTo>
                  <a:pt x="6336" y="0"/>
                </a:moveTo>
                <a:lnTo>
                  <a:pt x="3168" y="1764"/>
                </a:lnTo>
                <a:lnTo>
                  <a:pt x="0" y="0"/>
                </a:lnTo>
                <a:lnTo>
                  <a:pt x="0" y="71"/>
                </a:lnTo>
                <a:lnTo>
                  <a:pt x="3168" y="1835"/>
                </a:lnTo>
                <a:lnTo>
                  <a:pt x="6336" y="71"/>
                </a:lnTo>
                <a:lnTo>
                  <a:pt x="63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89"/>
          <p:cNvSpPr>
            <a:spLocks/>
          </p:cNvSpPr>
          <p:nvPr/>
        </p:nvSpPr>
        <p:spPr bwMode="auto">
          <a:xfrm>
            <a:off x="-106344" y="2822715"/>
            <a:ext cx="12416212" cy="3593960"/>
          </a:xfrm>
          <a:custGeom>
            <a:avLst/>
            <a:gdLst>
              <a:gd name="T0" fmla="*/ 6336 w 6336"/>
              <a:gd name="T1" fmla="*/ 0 h 1834"/>
              <a:gd name="T2" fmla="*/ 3168 w 6336"/>
              <a:gd name="T3" fmla="*/ 1763 h 1834"/>
              <a:gd name="T4" fmla="*/ 0 w 6336"/>
              <a:gd name="T5" fmla="*/ 0 h 1834"/>
              <a:gd name="T6" fmla="*/ 0 w 6336"/>
              <a:gd name="T7" fmla="*/ 70 h 1834"/>
              <a:gd name="T8" fmla="*/ 3168 w 6336"/>
              <a:gd name="T9" fmla="*/ 1834 h 1834"/>
              <a:gd name="T10" fmla="*/ 6336 w 6336"/>
              <a:gd name="T11" fmla="*/ 70 h 1834"/>
              <a:gd name="T12" fmla="*/ 6336 w 6336"/>
              <a:gd name="T13" fmla="*/ 0 h 1834"/>
            </a:gdLst>
            <a:ahLst/>
            <a:cxnLst>
              <a:cxn ang="0">
                <a:pos x="T0" y="T1"/>
              </a:cxn>
              <a:cxn ang="0">
                <a:pos x="T2" y="T3"/>
              </a:cxn>
              <a:cxn ang="0">
                <a:pos x="T4" y="T5"/>
              </a:cxn>
              <a:cxn ang="0">
                <a:pos x="T6" y="T7"/>
              </a:cxn>
              <a:cxn ang="0">
                <a:pos x="T8" y="T9"/>
              </a:cxn>
              <a:cxn ang="0">
                <a:pos x="T10" y="T11"/>
              </a:cxn>
              <a:cxn ang="0">
                <a:pos x="T12" y="T13"/>
              </a:cxn>
            </a:cxnLst>
            <a:rect l="0" t="0" r="r" b="b"/>
            <a:pathLst>
              <a:path w="6336" h="1834">
                <a:moveTo>
                  <a:pt x="6336" y="0"/>
                </a:moveTo>
                <a:lnTo>
                  <a:pt x="3168" y="1763"/>
                </a:lnTo>
                <a:lnTo>
                  <a:pt x="0" y="0"/>
                </a:lnTo>
                <a:lnTo>
                  <a:pt x="0" y="70"/>
                </a:lnTo>
                <a:lnTo>
                  <a:pt x="3168" y="1834"/>
                </a:lnTo>
                <a:lnTo>
                  <a:pt x="6336" y="70"/>
                </a:lnTo>
                <a:lnTo>
                  <a:pt x="6336"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91"/>
          <p:cNvSpPr>
            <a:spLocks/>
          </p:cNvSpPr>
          <p:nvPr/>
        </p:nvSpPr>
        <p:spPr bwMode="auto">
          <a:xfrm>
            <a:off x="-106344" y="2350444"/>
            <a:ext cx="12416212" cy="3595920"/>
          </a:xfrm>
          <a:custGeom>
            <a:avLst/>
            <a:gdLst>
              <a:gd name="T0" fmla="*/ 6336 w 6336"/>
              <a:gd name="T1" fmla="*/ 0 h 1835"/>
              <a:gd name="T2" fmla="*/ 3168 w 6336"/>
              <a:gd name="T3" fmla="*/ 1764 h 1835"/>
              <a:gd name="T4" fmla="*/ 0 w 6336"/>
              <a:gd name="T5" fmla="*/ 0 h 1835"/>
              <a:gd name="T6" fmla="*/ 0 w 6336"/>
              <a:gd name="T7" fmla="*/ 71 h 1835"/>
              <a:gd name="T8" fmla="*/ 3168 w 6336"/>
              <a:gd name="T9" fmla="*/ 1835 h 1835"/>
              <a:gd name="T10" fmla="*/ 6336 w 6336"/>
              <a:gd name="T11" fmla="*/ 71 h 1835"/>
              <a:gd name="T12" fmla="*/ 6336 w 6336"/>
              <a:gd name="T13" fmla="*/ 0 h 1835"/>
            </a:gdLst>
            <a:ahLst/>
            <a:cxnLst>
              <a:cxn ang="0">
                <a:pos x="T0" y="T1"/>
              </a:cxn>
              <a:cxn ang="0">
                <a:pos x="T2" y="T3"/>
              </a:cxn>
              <a:cxn ang="0">
                <a:pos x="T4" y="T5"/>
              </a:cxn>
              <a:cxn ang="0">
                <a:pos x="T6" y="T7"/>
              </a:cxn>
              <a:cxn ang="0">
                <a:pos x="T8" y="T9"/>
              </a:cxn>
              <a:cxn ang="0">
                <a:pos x="T10" y="T11"/>
              </a:cxn>
              <a:cxn ang="0">
                <a:pos x="T12" y="T13"/>
              </a:cxn>
            </a:cxnLst>
            <a:rect l="0" t="0" r="r" b="b"/>
            <a:pathLst>
              <a:path w="6336" h="1835">
                <a:moveTo>
                  <a:pt x="6336" y="0"/>
                </a:moveTo>
                <a:lnTo>
                  <a:pt x="3168" y="1764"/>
                </a:lnTo>
                <a:lnTo>
                  <a:pt x="0" y="0"/>
                </a:lnTo>
                <a:lnTo>
                  <a:pt x="0" y="71"/>
                </a:lnTo>
                <a:lnTo>
                  <a:pt x="3168" y="1835"/>
                </a:lnTo>
                <a:lnTo>
                  <a:pt x="6336" y="71"/>
                </a:lnTo>
                <a:lnTo>
                  <a:pt x="6336" y="0"/>
                </a:lnTo>
                <a:close/>
              </a:path>
            </a:pathLst>
          </a:custGeom>
          <a:solidFill>
            <a:srgbClr val="F4F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93"/>
          <p:cNvSpPr>
            <a:spLocks/>
          </p:cNvSpPr>
          <p:nvPr/>
        </p:nvSpPr>
        <p:spPr bwMode="auto">
          <a:xfrm>
            <a:off x="-106344" y="2589519"/>
            <a:ext cx="12416212" cy="3590041"/>
          </a:xfrm>
          <a:custGeom>
            <a:avLst/>
            <a:gdLst>
              <a:gd name="T0" fmla="*/ 6336 w 6336"/>
              <a:gd name="T1" fmla="*/ 0 h 1832"/>
              <a:gd name="T2" fmla="*/ 3168 w 6336"/>
              <a:gd name="T3" fmla="*/ 1761 h 1832"/>
              <a:gd name="T4" fmla="*/ 0 w 6336"/>
              <a:gd name="T5" fmla="*/ 0 h 1832"/>
              <a:gd name="T6" fmla="*/ 0 w 6336"/>
              <a:gd name="T7" fmla="*/ 70 h 1832"/>
              <a:gd name="T8" fmla="*/ 3168 w 6336"/>
              <a:gd name="T9" fmla="*/ 1832 h 1832"/>
              <a:gd name="T10" fmla="*/ 6336 w 6336"/>
              <a:gd name="T11" fmla="*/ 70 h 1832"/>
              <a:gd name="T12" fmla="*/ 6336 w 6336"/>
              <a:gd name="T13" fmla="*/ 0 h 1832"/>
            </a:gdLst>
            <a:ahLst/>
            <a:cxnLst>
              <a:cxn ang="0">
                <a:pos x="T0" y="T1"/>
              </a:cxn>
              <a:cxn ang="0">
                <a:pos x="T2" y="T3"/>
              </a:cxn>
              <a:cxn ang="0">
                <a:pos x="T4" y="T5"/>
              </a:cxn>
              <a:cxn ang="0">
                <a:pos x="T6" y="T7"/>
              </a:cxn>
              <a:cxn ang="0">
                <a:pos x="T8" y="T9"/>
              </a:cxn>
              <a:cxn ang="0">
                <a:pos x="T10" y="T11"/>
              </a:cxn>
              <a:cxn ang="0">
                <a:pos x="T12" y="T13"/>
              </a:cxn>
            </a:cxnLst>
            <a:rect l="0" t="0" r="r" b="b"/>
            <a:pathLst>
              <a:path w="6336" h="1832">
                <a:moveTo>
                  <a:pt x="6336" y="0"/>
                </a:moveTo>
                <a:lnTo>
                  <a:pt x="3168" y="1761"/>
                </a:lnTo>
                <a:lnTo>
                  <a:pt x="0" y="0"/>
                </a:lnTo>
                <a:lnTo>
                  <a:pt x="0" y="70"/>
                </a:lnTo>
                <a:lnTo>
                  <a:pt x="3168" y="1832"/>
                </a:lnTo>
                <a:lnTo>
                  <a:pt x="6336" y="70"/>
                </a:lnTo>
                <a:lnTo>
                  <a:pt x="6336" y="0"/>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94"/>
          <p:cNvSpPr>
            <a:spLocks/>
          </p:cNvSpPr>
          <p:nvPr/>
        </p:nvSpPr>
        <p:spPr bwMode="auto">
          <a:xfrm>
            <a:off x="-106344" y="2589519"/>
            <a:ext cx="12416212" cy="3590041"/>
          </a:xfrm>
          <a:custGeom>
            <a:avLst/>
            <a:gdLst>
              <a:gd name="T0" fmla="*/ 6336 w 6336"/>
              <a:gd name="T1" fmla="*/ 0 h 1832"/>
              <a:gd name="T2" fmla="*/ 3168 w 6336"/>
              <a:gd name="T3" fmla="*/ 1761 h 1832"/>
              <a:gd name="T4" fmla="*/ 0 w 6336"/>
              <a:gd name="T5" fmla="*/ 0 h 1832"/>
              <a:gd name="T6" fmla="*/ 0 w 6336"/>
              <a:gd name="T7" fmla="*/ 70 h 1832"/>
              <a:gd name="T8" fmla="*/ 3168 w 6336"/>
              <a:gd name="T9" fmla="*/ 1832 h 1832"/>
              <a:gd name="T10" fmla="*/ 6336 w 6336"/>
              <a:gd name="T11" fmla="*/ 70 h 1832"/>
              <a:gd name="T12" fmla="*/ 6336 w 6336"/>
              <a:gd name="T13" fmla="*/ 0 h 1832"/>
            </a:gdLst>
            <a:ahLst/>
            <a:cxnLst>
              <a:cxn ang="0">
                <a:pos x="T0" y="T1"/>
              </a:cxn>
              <a:cxn ang="0">
                <a:pos x="T2" y="T3"/>
              </a:cxn>
              <a:cxn ang="0">
                <a:pos x="T4" y="T5"/>
              </a:cxn>
              <a:cxn ang="0">
                <a:pos x="T6" y="T7"/>
              </a:cxn>
              <a:cxn ang="0">
                <a:pos x="T8" y="T9"/>
              </a:cxn>
              <a:cxn ang="0">
                <a:pos x="T10" y="T11"/>
              </a:cxn>
              <a:cxn ang="0">
                <a:pos x="T12" y="T13"/>
              </a:cxn>
            </a:cxnLst>
            <a:rect l="0" t="0" r="r" b="b"/>
            <a:pathLst>
              <a:path w="6336" h="1832">
                <a:moveTo>
                  <a:pt x="6336" y="0"/>
                </a:moveTo>
                <a:lnTo>
                  <a:pt x="3168" y="1761"/>
                </a:lnTo>
                <a:lnTo>
                  <a:pt x="0" y="0"/>
                </a:lnTo>
                <a:lnTo>
                  <a:pt x="0" y="70"/>
                </a:lnTo>
                <a:lnTo>
                  <a:pt x="3168" y="1832"/>
                </a:lnTo>
                <a:lnTo>
                  <a:pt x="6336" y="70"/>
                </a:lnTo>
                <a:lnTo>
                  <a:pt x="63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95"/>
          <p:cNvSpPr>
            <a:spLocks/>
          </p:cNvSpPr>
          <p:nvPr/>
        </p:nvSpPr>
        <p:spPr bwMode="auto">
          <a:xfrm>
            <a:off x="687306" y="2948131"/>
            <a:ext cx="2090925" cy="1162060"/>
          </a:xfrm>
          <a:custGeom>
            <a:avLst/>
            <a:gdLst>
              <a:gd name="T0" fmla="*/ 468 w 485"/>
              <a:gd name="T1" fmla="*/ 118 h 269"/>
              <a:gd name="T2" fmla="*/ 468 w 485"/>
              <a:gd name="T3" fmla="*/ 151 h 269"/>
              <a:gd name="T4" fmla="*/ 272 w 485"/>
              <a:gd name="T5" fmla="*/ 260 h 269"/>
              <a:gd name="T6" fmla="*/ 213 w 485"/>
              <a:gd name="T7" fmla="*/ 260 h 269"/>
              <a:gd name="T8" fmla="*/ 17 w 485"/>
              <a:gd name="T9" fmla="*/ 151 h 269"/>
              <a:gd name="T10" fmla="*/ 17 w 485"/>
              <a:gd name="T11" fmla="*/ 118 h 269"/>
              <a:gd name="T12" fmla="*/ 213 w 485"/>
              <a:gd name="T13" fmla="*/ 9 h 269"/>
              <a:gd name="T14" fmla="*/ 272 w 485"/>
              <a:gd name="T15" fmla="*/ 9 h 269"/>
              <a:gd name="T16" fmla="*/ 468 w 485"/>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69">
                <a:moveTo>
                  <a:pt x="468" y="118"/>
                </a:moveTo>
                <a:cubicBezTo>
                  <a:pt x="485" y="127"/>
                  <a:pt x="485" y="142"/>
                  <a:pt x="468" y="151"/>
                </a:cubicBezTo>
                <a:cubicBezTo>
                  <a:pt x="272" y="260"/>
                  <a:pt x="272" y="260"/>
                  <a:pt x="272" y="260"/>
                </a:cubicBezTo>
                <a:cubicBezTo>
                  <a:pt x="256" y="269"/>
                  <a:pt x="229" y="269"/>
                  <a:pt x="213" y="260"/>
                </a:cubicBezTo>
                <a:cubicBezTo>
                  <a:pt x="17" y="151"/>
                  <a:pt x="17" y="151"/>
                  <a:pt x="17" y="151"/>
                </a:cubicBezTo>
                <a:cubicBezTo>
                  <a:pt x="0" y="142"/>
                  <a:pt x="0" y="127"/>
                  <a:pt x="17" y="118"/>
                </a:cubicBezTo>
                <a:cubicBezTo>
                  <a:pt x="213" y="9"/>
                  <a:pt x="213" y="9"/>
                  <a:pt x="213" y="9"/>
                </a:cubicBezTo>
                <a:cubicBezTo>
                  <a:pt x="229" y="0"/>
                  <a:pt x="256" y="0"/>
                  <a:pt x="272" y="9"/>
                </a:cubicBezTo>
                <a:lnTo>
                  <a:pt x="468" y="1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96"/>
          <p:cNvSpPr>
            <a:spLocks/>
          </p:cNvSpPr>
          <p:nvPr/>
        </p:nvSpPr>
        <p:spPr bwMode="auto">
          <a:xfrm>
            <a:off x="704943" y="3530141"/>
            <a:ext cx="2055651" cy="727022"/>
          </a:xfrm>
          <a:custGeom>
            <a:avLst/>
            <a:gdLst>
              <a:gd name="T0" fmla="*/ 477 w 477"/>
              <a:gd name="T1" fmla="*/ 0 h 168"/>
              <a:gd name="T2" fmla="*/ 464 w 477"/>
              <a:gd name="T3" fmla="*/ 16 h 168"/>
              <a:gd name="T4" fmla="*/ 268 w 477"/>
              <a:gd name="T5" fmla="*/ 125 h 168"/>
              <a:gd name="T6" fmla="*/ 209 w 477"/>
              <a:gd name="T7" fmla="*/ 125 h 168"/>
              <a:gd name="T8" fmla="*/ 13 w 477"/>
              <a:gd name="T9" fmla="*/ 16 h 168"/>
              <a:gd name="T10" fmla="*/ 0 w 477"/>
              <a:gd name="T11" fmla="*/ 0 h 168"/>
              <a:gd name="T12" fmla="*/ 0 w 477"/>
              <a:gd name="T13" fmla="*/ 34 h 168"/>
              <a:gd name="T14" fmla="*/ 13 w 477"/>
              <a:gd name="T15" fmla="*/ 50 h 168"/>
              <a:gd name="T16" fmla="*/ 209 w 477"/>
              <a:gd name="T17" fmla="*/ 159 h 168"/>
              <a:gd name="T18" fmla="*/ 268 w 477"/>
              <a:gd name="T19" fmla="*/ 159 h 168"/>
              <a:gd name="T20" fmla="*/ 464 w 477"/>
              <a:gd name="T21" fmla="*/ 50 h 168"/>
              <a:gd name="T22" fmla="*/ 477 w 477"/>
              <a:gd name="T23" fmla="*/ 34 h 168"/>
              <a:gd name="T24" fmla="*/ 477 w 477"/>
              <a:gd name="T2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7" h="168">
                <a:moveTo>
                  <a:pt x="477" y="0"/>
                </a:moveTo>
                <a:cubicBezTo>
                  <a:pt x="477" y="6"/>
                  <a:pt x="473" y="12"/>
                  <a:pt x="464" y="16"/>
                </a:cubicBezTo>
                <a:cubicBezTo>
                  <a:pt x="268" y="125"/>
                  <a:pt x="268" y="125"/>
                  <a:pt x="268" y="125"/>
                </a:cubicBezTo>
                <a:cubicBezTo>
                  <a:pt x="252" y="134"/>
                  <a:pt x="225" y="134"/>
                  <a:pt x="209" y="125"/>
                </a:cubicBezTo>
                <a:cubicBezTo>
                  <a:pt x="13" y="16"/>
                  <a:pt x="13" y="16"/>
                  <a:pt x="13" y="16"/>
                </a:cubicBezTo>
                <a:cubicBezTo>
                  <a:pt x="5" y="12"/>
                  <a:pt x="0" y="6"/>
                  <a:pt x="0" y="0"/>
                </a:cubicBezTo>
                <a:cubicBezTo>
                  <a:pt x="0" y="34"/>
                  <a:pt x="0" y="34"/>
                  <a:pt x="0" y="34"/>
                </a:cubicBezTo>
                <a:cubicBezTo>
                  <a:pt x="0" y="40"/>
                  <a:pt x="5" y="46"/>
                  <a:pt x="13" y="50"/>
                </a:cubicBezTo>
                <a:cubicBezTo>
                  <a:pt x="209" y="159"/>
                  <a:pt x="209" y="159"/>
                  <a:pt x="209" y="159"/>
                </a:cubicBezTo>
                <a:cubicBezTo>
                  <a:pt x="225" y="168"/>
                  <a:pt x="252" y="168"/>
                  <a:pt x="268" y="159"/>
                </a:cubicBezTo>
                <a:cubicBezTo>
                  <a:pt x="464" y="50"/>
                  <a:pt x="464" y="50"/>
                  <a:pt x="464" y="50"/>
                </a:cubicBezTo>
                <a:cubicBezTo>
                  <a:pt x="473" y="46"/>
                  <a:pt x="477" y="40"/>
                  <a:pt x="477" y="34"/>
                </a:cubicBezTo>
                <a:lnTo>
                  <a:pt x="47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99"/>
          <p:cNvSpPr>
            <a:spLocks/>
          </p:cNvSpPr>
          <p:nvPr/>
        </p:nvSpPr>
        <p:spPr bwMode="auto">
          <a:xfrm>
            <a:off x="2872293" y="4153303"/>
            <a:ext cx="2087005" cy="1162060"/>
          </a:xfrm>
          <a:custGeom>
            <a:avLst/>
            <a:gdLst>
              <a:gd name="T0" fmla="*/ 468 w 484"/>
              <a:gd name="T1" fmla="*/ 118 h 269"/>
              <a:gd name="T2" fmla="*/ 468 w 484"/>
              <a:gd name="T3" fmla="*/ 151 h 269"/>
              <a:gd name="T4" fmla="*/ 272 w 484"/>
              <a:gd name="T5" fmla="*/ 260 h 269"/>
              <a:gd name="T6" fmla="*/ 212 w 484"/>
              <a:gd name="T7" fmla="*/ 260 h 269"/>
              <a:gd name="T8" fmla="*/ 16 w 484"/>
              <a:gd name="T9" fmla="*/ 151 h 269"/>
              <a:gd name="T10" fmla="*/ 16 w 484"/>
              <a:gd name="T11" fmla="*/ 118 h 269"/>
              <a:gd name="T12" fmla="*/ 212 w 484"/>
              <a:gd name="T13" fmla="*/ 9 h 269"/>
              <a:gd name="T14" fmla="*/ 272 w 484"/>
              <a:gd name="T15" fmla="*/ 9 h 269"/>
              <a:gd name="T16" fmla="*/ 468 w 484"/>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269">
                <a:moveTo>
                  <a:pt x="468" y="118"/>
                </a:moveTo>
                <a:cubicBezTo>
                  <a:pt x="484" y="127"/>
                  <a:pt x="484" y="142"/>
                  <a:pt x="468" y="151"/>
                </a:cubicBezTo>
                <a:cubicBezTo>
                  <a:pt x="272" y="260"/>
                  <a:pt x="272" y="260"/>
                  <a:pt x="272" y="260"/>
                </a:cubicBezTo>
                <a:cubicBezTo>
                  <a:pt x="256" y="269"/>
                  <a:pt x="229" y="269"/>
                  <a:pt x="212" y="260"/>
                </a:cubicBezTo>
                <a:cubicBezTo>
                  <a:pt x="16" y="151"/>
                  <a:pt x="16" y="151"/>
                  <a:pt x="16" y="151"/>
                </a:cubicBezTo>
                <a:cubicBezTo>
                  <a:pt x="0" y="142"/>
                  <a:pt x="0" y="127"/>
                  <a:pt x="16" y="118"/>
                </a:cubicBezTo>
                <a:cubicBezTo>
                  <a:pt x="212" y="9"/>
                  <a:pt x="212" y="9"/>
                  <a:pt x="212" y="9"/>
                </a:cubicBezTo>
                <a:cubicBezTo>
                  <a:pt x="229" y="0"/>
                  <a:pt x="256" y="0"/>
                  <a:pt x="272" y="9"/>
                </a:cubicBezTo>
                <a:lnTo>
                  <a:pt x="468" y="1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00"/>
          <p:cNvSpPr>
            <a:spLocks/>
          </p:cNvSpPr>
          <p:nvPr/>
        </p:nvSpPr>
        <p:spPr bwMode="auto">
          <a:xfrm>
            <a:off x="2889929" y="4731394"/>
            <a:ext cx="2051732" cy="730942"/>
          </a:xfrm>
          <a:custGeom>
            <a:avLst/>
            <a:gdLst>
              <a:gd name="T0" fmla="*/ 476 w 476"/>
              <a:gd name="T1" fmla="*/ 0 h 169"/>
              <a:gd name="T2" fmla="*/ 464 w 476"/>
              <a:gd name="T3" fmla="*/ 17 h 169"/>
              <a:gd name="T4" fmla="*/ 268 w 476"/>
              <a:gd name="T5" fmla="*/ 126 h 169"/>
              <a:gd name="T6" fmla="*/ 208 w 476"/>
              <a:gd name="T7" fmla="*/ 126 h 169"/>
              <a:gd name="T8" fmla="*/ 12 w 476"/>
              <a:gd name="T9" fmla="*/ 17 h 169"/>
              <a:gd name="T10" fmla="*/ 0 w 476"/>
              <a:gd name="T11" fmla="*/ 0 h 169"/>
              <a:gd name="T12" fmla="*/ 0 w 476"/>
              <a:gd name="T13" fmla="*/ 34 h 169"/>
              <a:gd name="T14" fmla="*/ 12 w 476"/>
              <a:gd name="T15" fmla="*/ 51 h 169"/>
              <a:gd name="T16" fmla="*/ 208 w 476"/>
              <a:gd name="T17" fmla="*/ 160 h 169"/>
              <a:gd name="T18" fmla="*/ 268 w 476"/>
              <a:gd name="T19" fmla="*/ 160 h 169"/>
              <a:gd name="T20" fmla="*/ 464 w 476"/>
              <a:gd name="T21" fmla="*/ 51 h 169"/>
              <a:gd name="T22" fmla="*/ 476 w 476"/>
              <a:gd name="T23" fmla="*/ 34 h 169"/>
              <a:gd name="T24" fmla="*/ 476 w 476"/>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69">
                <a:moveTo>
                  <a:pt x="476" y="0"/>
                </a:moveTo>
                <a:cubicBezTo>
                  <a:pt x="476" y="6"/>
                  <a:pt x="472" y="12"/>
                  <a:pt x="464" y="17"/>
                </a:cubicBezTo>
                <a:cubicBezTo>
                  <a:pt x="268" y="126"/>
                  <a:pt x="268" y="126"/>
                  <a:pt x="268" y="126"/>
                </a:cubicBezTo>
                <a:cubicBezTo>
                  <a:pt x="252" y="135"/>
                  <a:pt x="225" y="135"/>
                  <a:pt x="208" y="126"/>
                </a:cubicBezTo>
                <a:cubicBezTo>
                  <a:pt x="12" y="17"/>
                  <a:pt x="12" y="17"/>
                  <a:pt x="12" y="17"/>
                </a:cubicBezTo>
                <a:cubicBezTo>
                  <a:pt x="4" y="12"/>
                  <a:pt x="0" y="6"/>
                  <a:pt x="0" y="0"/>
                </a:cubicBezTo>
                <a:cubicBezTo>
                  <a:pt x="0" y="34"/>
                  <a:pt x="0" y="34"/>
                  <a:pt x="0" y="34"/>
                </a:cubicBezTo>
                <a:cubicBezTo>
                  <a:pt x="0" y="40"/>
                  <a:pt x="4" y="46"/>
                  <a:pt x="12" y="51"/>
                </a:cubicBezTo>
                <a:cubicBezTo>
                  <a:pt x="208" y="160"/>
                  <a:pt x="208" y="160"/>
                  <a:pt x="208" y="160"/>
                </a:cubicBezTo>
                <a:cubicBezTo>
                  <a:pt x="225" y="169"/>
                  <a:pt x="252" y="169"/>
                  <a:pt x="268" y="160"/>
                </a:cubicBezTo>
                <a:cubicBezTo>
                  <a:pt x="464" y="51"/>
                  <a:pt x="464" y="51"/>
                  <a:pt x="464" y="51"/>
                </a:cubicBezTo>
                <a:cubicBezTo>
                  <a:pt x="472" y="46"/>
                  <a:pt x="476" y="40"/>
                  <a:pt x="476" y="34"/>
                </a:cubicBezTo>
                <a:lnTo>
                  <a:pt x="476"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03"/>
          <p:cNvSpPr>
            <a:spLocks/>
          </p:cNvSpPr>
          <p:nvPr/>
        </p:nvSpPr>
        <p:spPr bwMode="auto">
          <a:xfrm>
            <a:off x="5059239" y="5354556"/>
            <a:ext cx="2085046" cy="1162060"/>
          </a:xfrm>
          <a:custGeom>
            <a:avLst/>
            <a:gdLst>
              <a:gd name="T0" fmla="*/ 468 w 484"/>
              <a:gd name="T1" fmla="*/ 118 h 269"/>
              <a:gd name="T2" fmla="*/ 468 w 484"/>
              <a:gd name="T3" fmla="*/ 151 h 269"/>
              <a:gd name="T4" fmla="*/ 272 w 484"/>
              <a:gd name="T5" fmla="*/ 260 h 269"/>
              <a:gd name="T6" fmla="*/ 212 w 484"/>
              <a:gd name="T7" fmla="*/ 260 h 269"/>
              <a:gd name="T8" fmla="*/ 16 w 484"/>
              <a:gd name="T9" fmla="*/ 151 h 269"/>
              <a:gd name="T10" fmla="*/ 16 w 484"/>
              <a:gd name="T11" fmla="*/ 118 h 269"/>
              <a:gd name="T12" fmla="*/ 212 w 484"/>
              <a:gd name="T13" fmla="*/ 9 h 269"/>
              <a:gd name="T14" fmla="*/ 272 w 484"/>
              <a:gd name="T15" fmla="*/ 9 h 269"/>
              <a:gd name="T16" fmla="*/ 468 w 484"/>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269">
                <a:moveTo>
                  <a:pt x="468" y="118"/>
                </a:moveTo>
                <a:cubicBezTo>
                  <a:pt x="484" y="127"/>
                  <a:pt x="484" y="142"/>
                  <a:pt x="468" y="151"/>
                </a:cubicBezTo>
                <a:cubicBezTo>
                  <a:pt x="272" y="260"/>
                  <a:pt x="272" y="260"/>
                  <a:pt x="272" y="260"/>
                </a:cubicBezTo>
                <a:cubicBezTo>
                  <a:pt x="255" y="269"/>
                  <a:pt x="229" y="269"/>
                  <a:pt x="212" y="260"/>
                </a:cubicBezTo>
                <a:cubicBezTo>
                  <a:pt x="16" y="151"/>
                  <a:pt x="16" y="151"/>
                  <a:pt x="16" y="151"/>
                </a:cubicBezTo>
                <a:cubicBezTo>
                  <a:pt x="0" y="142"/>
                  <a:pt x="0" y="127"/>
                  <a:pt x="16" y="118"/>
                </a:cubicBezTo>
                <a:cubicBezTo>
                  <a:pt x="212" y="9"/>
                  <a:pt x="212" y="9"/>
                  <a:pt x="212" y="9"/>
                </a:cubicBezTo>
                <a:cubicBezTo>
                  <a:pt x="229" y="0"/>
                  <a:pt x="255" y="0"/>
                  <a:pt x="272" y="9"/>
                </a:cubicBezTo>
                <a:lnTo>
                  <a:pt x="468" y="11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04"/>
          <p:cNvSpPr>
            <a:spLocks/>
          </p:cNvSpPr>
          <p:nvPr/>
        </p:nvSpPr>
        <p:spPr bwMode="auto">
          <a:xfrm>
            <a:off x="5074916" y="5936566"/>
            <a:ext cx="2053692" cy="727022"/>
          </a:xfrm>
          <a:custGeom>
            <a:avLst/>
            <a:gdLst>
              <a:gd name="T0" fmla="*/ 476 w 476"/>
              <a:gd name="T1" fmla="*/ 0 h 168"/>
              <a:gd name="T2" fmla="*/ 464 w 476"/>
              <a:gd name="T3" fmla="*/ 16 h 168"/>
              <a:gd name="T4" fmla="*/ 268 w 476"/>
              <a:gd name="T5" fmla="*/ 125 h 168"/>
              <a:gd name="T6" fmla="*/ 208 w 476"/>
              <a:gd name="T7" fmla="*/ 125 h 168"/>
              <a:gd name="T8" fmla="*/ 12 w 476"/>
              <a:gd name="T9" fmla="*/ 16 h 168"/>
              <a:gd name="T10" fmla="*/ 0 w 476"/>
              <a:gd name="T11" fmla="*/ 0 h 168"/>
              <a:gd name="T12" fmla="*/ 0 w 476"/>
              <a:gd name="T13" fmla="*/ 34 h 168"/>
              <a:gd name="T14" fmla="*/ 12 w 476"/>
              <a:gd name="T15" fmla="*/ 50 h 168"/>
              <a:gd name="T16" fmla="*/ 208 w 476"/>
              <a:gd name="T17" fmla="*/ 159 h 168"/>
              <a:gd name="T18" fmla="*/ 268 w 476"/>
              <a:gd name="T19" fmla="*/ 159 h 168"/>
              <a:gd name="T20" fmla="*/ 464 w 476"/>
              <a:gd name="T21" fmla="*/ 50 h 168"/>
              <a:gd name="T22" fmla="*/ 476 w 476"/>
              <a:gd name="T23" fmla="*/ 34 h 168"/>
              <a:gd name="T24" fmla="*/ 476 w 476"/>
              <a:gd name="T2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68">
                <a:moveTo>
                  <a:pt x="476" y="0"/>
                </a:moveTo>
                <a:cubicBezTo>
                  <a:pt x="476" y="6"/>
                  <a:pt x="472" y="12"/>
                  <a:pt x="464" y="16"/>
                </a:cubicBezTo>
                <a:cubicBezTo>
                  <a:pt x="268" y="125"/>
                  <a:pt x="268" y="125"/>
                  <a:pt x="268" y="125"/>
                </a:cubicBezTo>
                <a:cubicBezTo>
                  <a:pt x="251" y="134"/>
                  <a:pt x="225" y="134"/>
                  <a:pt x="208" y="125"/>
                </a:cubicBezTo>
                <a:cubicBezTo>
                  <a:pt x="12" y="16"/>
                  <a:pt x="12" y="16"/>
                  <a:pt x="12" y="16"/>
                </a:cubicBezTo>
                <a:cubicBezTo>
                  <a:pt x="4" y="12"/>
                  <a:pt x="0" y="6"/>
                  <a:pt x="0" y="0"/>
                </a:cubicBezTo>
                <a:cubicBezTo>
                  <a:pt x="0" y="34"/>
                  <a:pt x="0" y="34"/>
                  <a:pt x="0" y="34"/>
                </a:cubicBezTo>
                <a:cubicBezTo>
                  <a:pt x="0" y="40"/>
                  <a:pt x="4" y="46"/>
                  <a:pt x="12" y="50"/>
                </a:cubicBezTo>
                <a:cubicBezTo>
                  <a:pt x="208" y="159"/>
                  <a:pt x="208" y="159"/>
                  <a:pt x="208" y="159"/>
                </a:cubicBezTo>
                <a:cubicBezTo>
                  <a:pt x="225" y="168"/>
                  <a:pt x="251" y="168"/>
                  <a:pt x="268" y="159"/>
                </a:cubicBezTo>
                <a:cubicBezTo>
                  <a:pt x="464" y="50"/>
                  <a:pt x="464" y="50"/>
                  <a:pt x="464" y="50"/>
                </a:cubicBezTo>
                <a:cubicBezTo>
                  <a:pt x="472" y="46"/>
                  <a:pt x="476" y="40"/>
                  <a:pt x="476" y="34"/>
                </a:cubicBezTo>
                <a:lnTo>
                  <a:pt x="476"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07"/>
          <p:cNvSpPr>
            <a:spLocks/>
          </p:cNvSpPr>
          <p:nvPr/>
        </p:nvSpPr>
        <p:spPr bwMode="auto">
          <a:xfrm>
            <a:off x="7240307" y="4153303"/>
            <a:ext cx="2090925" cy="1162060"/>
          </a:xfrm>
          <a:custGeom>
            <a:avLst/>
            <a:gdLst>
              <a:gd name="T0" fmla="*/ 469 w 485"/>
              <a:gd name="T1" fmla="*/ 118 h 269"/>
              <a:gd name="T2" fmla="*/ 469 w 485"/>
              <a:gd name="T3" fmla="*/ 151 h 269"/>
              <a:gd name="T4" fmla="*/ 272 w 485"/>
              <a:gd name="T5" fmla="*/ 260 h 269"/>
              <a:gd name="T6" fmla="*/ 213 w 485"/>
              <a:gd name="T7" fmla="*/ 260 h 269"/>
              <a:gd name="T8" fmla="*/ 17 w 485"/>
              <a:gd name="T9" fmla="*/ 151 h 269"/>
              <a:gd name="T10" fmla="*/ 17 w 485"/>
              <a:gd name="T11" fmla="*/ 118 h 269"/>
              <a:gd name="T12" fmla="*/ 213 w 485"/>
              <a:gd name="T13" fmla="*/ 9 h 269"/>
              <a:gd name="T14" fmla="*/ 272 w 485"/>
              <a:gd name="T15" fmla="*/ 9 h 269"/>
              <a:gd name="T16" fmla="*/ 469 w 485"/>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69">
                <a:moveTo>
                  <a:pt x="469" y="118"/>
                </a:moveTo>
                <a:cubicBezTo>
                  <a:pt x="485" y="127"/>
                  <a:pt x="485" y="142"/>
                  <a:pt x="469" y="151"/>
                </a:cubicBezTo>
                <a:cubicBezTo>
                  <a:pt x="272" y="260"/>
                  <a:pt x="272" y="260"/>
                  <a:pt x="272" y="260"/>
                </a:cubicBezTo>
                <a:cubicBezTo>
                  <a:pt x="256" y="269"/>
                  <a:pt x="229" y="269"/>
                  <a:pt x="213" y="260"/>
                </a:cubicBezTo>
                <a:cubicBezTo>
                  <a:pt x="17" y="151"/>
                  <a:pt x="17" y="151"/>
                  <a:pt x="17" y="151"/>
                </a:cubicBezTo>
                <a:cubicBezTo>
                  <a:pt x="1" y="142"/>
                  <a:pt x="0" y="127"/>
                  <a:pt x="17" y="118"/>
                </a:cubicBezTo>
                <a:cubicBezTo>
                  <a:pt x="213" y="9"/>
                  <a:pt x="213" y="9"/>
                  <a:pt x="213" y="9"/>
                </a:cubicBezTo>
                <a:cubicBezTo>
                  <a:pt x="229" y="0"/>
                  <a:pt x="256" y="0"/>
                  <a:pt x="272" y="9"/>
                </a:cubicBezTo>
                <a:lnTo>
                  <a:pt x="469" y="11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08"/>
          <p:cNvSpPr>
            <a:spLocks/>
          </p:cNvSpPr>
          <p:nvPr/>
        </p:nvSpPr>
        <p:spPr bwMode="auto">
          <a:xfrm>
            <a:off x="7261863" y="4731394"/>
            <a:ext cx="2051732" cy="730942"/>
          </a:xfrm>
          <a:custGeom>
            <a:avLst/>
            <a:gdLst>
              <a:gd name="T0" fmla="*/ 476 w 476"/>
              <a:gd name="T1" fmla="*/ 0 h 169"/>
              <a:gd name="T2" fmla="*/ 464 w 476"/>
              <a:gd name="T3" fmla="*/ 17 h 169"/>
              <a:gd name="T4" fmla="*/ 267 w 476"/>
              <a:gd name="T5" fmla="*/ 126 h 169"/>
              <a:gd name="T6" fmla="*/ 208 w 476"/>
              <a:gd name="T7" fmla="*/ 126 h 169"/>
              <a:gd name="T8" fmla="*/ 12 w 476"/>
              <a:gd name="T9" fmla="*/ 17 h 169"/>
              <a:gd name="T10" fmla="*/ 0 w 476"/>
              <a:gd name="T11" fmla="*/ 0 h 169"/>
              <a:gd name="T12" fmla="*/ 0 w 476"/>
              <a:gd name="T13" fmla="*/ 34 h 169"/>
              <a:gd name="T14" fmla="*/ 12 w 476"/>
              <a:gd name="T15" fmla="*/ 51 h 169"/>
              <a:gd name="T16" fmla="*/ 208 w 476"/>
              <a:gd name="T17" fmla="*/ 160 h 169"/>
              <a:gd name="T18" fmla="*/ 267 w 476"/>
              <a:gd name="T19" fmla="*/ 160 h 169"/>
              <a:gd name="T20" fmla="*/ 464 w 476"/>
              <a:gd name="T21" fmla="*/ 51 h 169"/>
              <a:gd name="T22" fmla="*/ 476 w 476"/>
              <a:gd name="T23" fmla="*/ 34 h 169"/>
              <a:gd name="T24" fmla="*/ 476 w 476"/>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69">
                <a:moveTo>
                  <a:pt x="476" y="0"/>
                </a:moveTo>
                <a:cubicBezTo>
                  <a:pt x="476" y="6"/>
                  <a:pt x="472" y="12"/>
                  <a:pt x="464" y="17"/>
                </a:cubicBezTo>
                <a:cubicBezTo>
                  <a:pt x="267" y="126"/>
                  <a:pt x="267" y="126"/>
                  <a:pt x="267" y="126"/>
                </a:cubicBezTo>
                <a:cubicBezTo>
                  <a:pt x="251" y="135"/>
                  <a:pt x="224" y="135"/>
                  <a:pt x="208" y="126"/>
                </a:cubicBezTo>
                <a:cubicBezTo>
                  <a:pt x="12" y="17"/>
                  <a:pt x="12" y="17"/>
                  <a:pt x="12" y="17"/>
                </a:cubicBezTo>
                <a:cubicBezTo>
                  <a:pt x="4" y="12"/>
                  <a:pt x="0" y="6"/>
                  <a:pt x="0" y="0"/>
                </a:cubicBezTo>
                <a:cubicBezTo>
                  <a:pt x="0" y="34"/>
                  <a:pt x="0" y="34"/>
                  <a:pt x="0" y="34"/>
                </a:cubicBezTo>
                <a:cubicBezTo>
                  <a:pt x="0" y="40"/>
                  <a:pt x="4" y="46"/>
                  <a:pt x="12" y="51"/>
                </a:cubicBezTo>
                <a:cubicBezTo>
                  <a:pt x="208" y="160"/>
                  <a:pt x="208" y="160"/>
                  <a:pt x="208" y="160"/>
                </a:cubicBezTo>
                <a:cubicBezTo>
                  <a:pt x="224" y="169"/>
                  <a:pt x="251" y="169"/>
                  <a:pt x="267" y="160"/>
                </a:cubicBezTo>
                <a:cubicBezTo>
                  <a:pt x="464" y="51"/>
                  <a:pt x="464" y="51"/>
                  <a:pt x="464" y="51"/>
                </a:cubicBezTo>
                <a:cubicBezTo>
                  <a:pt x="472" y="46"/>
                  <a:pt x="476" y="40"/>
                  <a:pt x="476" y="34"/>
                </a:cubicBezTo>
                <a:lnTo>
                  <a:pt x="47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11"/>
          <p:cNvSpPr>
            <a:spLocks/>
          </p:cNvSpPr>
          <p:nvPr/>
        </p:nvSpPr>
        <p:spPr bwMode="auto">
          <a:xfrm>
            <a:off x="9425293" y="2948131"/>
            <a:ext cx="2090925" cy="1162060"/>
          </a:xfrm>
          <a:custGeom>
            <a:avLst/>
            <a:gdLst>
              <a:gd name="T0" fmla="*/ 468 w 485"/>
              <a:gd name="T1" fmla="*/ 118 h 269"/>
              <a:gd name="T2" fmla="*/ 468 w 485"/>
              <a:gd name="T3" fmla="*/ 151 h 269"/>
              <a:gd name="T4" fmla="*/ 272 w 485"/>
              <a:gd name="T5" fmla="*/ 260 h 269"/>
              <a:gd name="T6" fmla="*/ 213 w 485"/>
              <a:gd name="T7" fmla="*/ 260 h 269"/>
              <a:gd name="T8" fmla="*/ 17 w 485"/>
              <a:gd name="T9" fmla="*/ 151 h 269"/>
              <a:gd name="T10" fmla="*/ 17 w 485"/>
              <a:gd name="T11" fmla="*/ 118 h 269"/>
              <a:gd name="T12" fmla="*/ 213 w 485"/>
              <a:gd name="T13" fmla="*/ 9 h 269"/>
              <a:gd name="T14" fmla="*/ 272 w 485"/>
              <a:gd name="T15" fmla="*/ 9 h 269"/>
              <a:gd name="T16" fmla="*/ 468 w 485"/>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69">
                <a:moveTo>
                  <a:pt x="468" y="118"/>
                </a:moveTo>
                <a:cubicBezTo>
                  <a:pt x="485" y="127"/>
                  <a:pt x="485" y="142"/>
                  <a:pt x="468" y="151"/>
                </a:cubicBezTo>
                <a:cubicBezTo>
                  <a:pt x="272" y="260"/>
                  <a:pt x="272" y="260"/>
                  <a:pt x="272" y="260"/>
                </a:cubicBezTo>
                <a:cubicBezTo>
                  <a:pt x="256" y="269"/>
                  <a:pt x="229" y="269"/>
                  <a:pt x="213" y="260"/>
                </a:cubicBezTo>
                <a:cubicBezTo>
                  <a:pt x="17" y="151"/>
                  <a:pt x="17" y="151"/>
                  <a:pt x="17" y="151"/>
                </a:cubicBezTo>
                <a:cubicBezTo>
                  <a:pt x="0" y="142"/>
                  <a:pt x="0" y="127"/>
                  <a:pt x="17" y="118"/>
                </a:cubicBezTo>
                <a:cubicBezTo>
                  <a:pt x="213" y="9"/>
                  <a:pt x="213" y="9"/>
                  <a:pt x="213" y="9"/>
                </a:cubicBezTo>
                <a:cubicBezTo>
                  <a:pt x="229" y="0"/>
                  <a:pt x="256" y="0"/>
                  <a:pt x="272" y="9"/>
                </a:cubicBezTo>
                <a:lnTo>
                  <a:pt x="468" y="11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12"/>
          <p:cNvSpPr>
            <a:spLocks/>
          </p:cNvSpPr>
          <p:nvPr/>
        </p:nvSpPr>
        <p:spPr bwMode="auto">
          <a:xfrm>
            <a:off x="9442930" y="3530141"/>
            <a:ext cx="2055651" cy="727022"/>
          </a:xfrm>
          <a:custGeom>
            <a:avLst/>
            <a:gdLst>
              <a:gd name="T0" fmla="*/ 477 w 477"/>
              <a:gd name="T1" fmla="*/ 0 h 168"/>
              <a:gd name="T2" fmla="*/ 464 w 477"/>
              <a:gd name="T3" fmla="*/ 16 h 168"/>
              <a:gd name="T4" fmla="*/ 268 w 477"/>
              <a:gd name="T5" fmla="*/ 125 h 168"/>
              <a:gd name="T6" fmla="*/ 209 w 477"/>
              <a:gd name="T7" fmla="*/ 125 h 168"/>
              <a:gd name="T8" fmla="*/ 13 w 477"/>
              <a:gd name="T9" fmla="*/ 16 h 168"/>
              <a:gd name="T10" fmla="*/ 0 w 477"/>
              <a:gd name="T11" fmla="*/ 0 h 168"/>
              <a:gd name="T12" fmla="*/ 0 w 477"/>
              <a:gd name="T13" fmla="*/ 34 h 168"/>
              <a:gd name="T14" fmla="*/ 13 w 477"/>
              <a:gd name="T15" fmla="*/ 50 h 168"/>
              <a:gd name="T16" fmla="*/ 209 w 477"/>
              <a:gd name="T17" fmla="*/ 159 h 168"/>
              <a:gd name="T18" fmla="*/ 268 w 477"/>
              <a:gd name="T19" fmla="*/ 159 h 168"/>
              <a:gd name="T20" fmla="*/ 464 w 477"/>
              <a:gd name="T21" fmla="*/ 50 h 168"/>
              <a:gd name="T22" fmla="*/ 477 w 477"/>
              <a:gd name="T23" fmla="*/ 34 h 168"/>
              <a:gd name="T24" fmla="*/ 477 w 477"/>
              <a:gd name="T2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7" h="168">
                <a:moveTo>
                  <a:pt x="477" y="0"/>
                </a:moveTo>
                <a:cubicBezTo>
                  <a:pt x="477" y="6"/>
                  <a:pt x="472" y="12"/>
                  <a:pt x="464" y="16"/>
                </a:cubicBezTo>
                <a:cubicBezTo>
                  <a:pt x="268" y="125"/>
                  <a:pt x="268" y="125"/>
                  <a:pt x="268" y="125"/>
                </a:cubicBezTo>
                <a:cubicBezTo>
                  <a:pt x="252" y="134"/>
                  <a:pt x="225" y="134"/>
                  <a:pt x="209" y="125"/>
                </a:cubicBezTo>
                <a:cubicBezTo>
                  <a:pt x="13" y="16"/>
                  <a:pt x="13" y="16"/>
                  <a:pt x="13" y="16"/>
                </a:cubicBezTo>
                <a:cubicBezTo>
                  <a:pt x="4" y="12"/>
                  <a:pt x="0" y="6"/>
                  <a:pt x="0" y="0"/>
                </a:cubicBezTo>
                <a:cubicBezTo>
                  <a:pt x="0" y="34"/>
                  <a:pt x="0" y="34"/>
                  <a:pt x="0" y="34"/>
                </a:cubicBezTo>
                <a:cubicBezTo>
                  <a:pt x="0" y="40"/>
                  <a:pt x="4" y="46"/>
                  <a:pt x="13" y="50"/>
                </a:cubicBezTo>
                <a:cubicBezTo>
                  <a:pt x="209" y="159"/>
                  <a:pt x="209" y="159"/>
                  <a:pt x="209" y="159"/>
                </a:cubicBezTo>
                <a:cubicBezTo>
                  <a:pt x="225" y="168"/>
                  <a:pt x="252" y="168"/>
                  <a:pt x="268" y="159"/>
                </a:cubicBezTo>
                <a:cubicBezTo>
                  <a:pt x="464" y="50"/>
                  <a:pt x="464" y="50"/>
                  <a:pt x="464" y="50"/>
                </a:cubicBezTo>
                <a:cubicBezTo>
                  <a:pt x="472" y="46"/>
                  <a:pt x="477" y="40"/>
                  <a:pt x="477" y="34"/>
                </a:cubicBezTo>
                <a:lnTo>
                  <a:pt x="477"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01"/>
          <p:cNvSpPr>
            <a:spLocks noChangeArrowheads="1"/>
          </p:cNvSpPr>
          <p:nvPr/>
        </p:nvSpPr>
        <p:spPr bwMode="auto">
          <a:xfrm>
            <a:off x="3381796" y="3626163"/>
            <a:ext cx="1073877" cy="10758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02"/>
          <p:cNvSpPr>
            <a:spLocks/>
          </p:cNvSpPr>
          <p:nvPr/>
        </p:nvSpPr>
        <p:spPr bwMode="auto">
          <a:xfrm>
            <a:off x="3364160" y="3608526"/>
            <a:ext cx="1107191" cy="1111110"/>
          </a:xfrm>
          <a:custGeom>
            <a:avLst/>
            <a:gdLst>
              <a:gd name="T0" fmla="*/ 128 w 257"/>
              <a:gd name="T1" fmla="*/ 253 h 257"/>
              <a:gd name="T2" fmla="*/ 128 w 257"/>
              <a:gd name="T3" fmla="*/ 257 h 257"/>
              <a:gd name="T4" fmla="*/ 257 w 257"/>
              <a:gd name="T5" fmla="*/ 128 h 257"/>
              <a:gd name="T6" fmla="*/ 128 w 257"/>
              <a:gd name="T7" fmla="*/ 0 h 257"/>
              <a:gd name="T8" fmla="*/ 0 w 257"/>
              <a:gd name="T9" fmla="*/ 128 h 257"/>
              <a:gd name="T10" fmla="*/ 128 w 257"/>
              <a:gd name="T11" fmla="*/ 257 h 257"/>
              <a:gd name="T12" fmla="*/ 128 w 257"/>
              <a:gd name="T13" fmla="*/ 253 h 257"/>
              <a:gd name="T14" fmla="*/ 128 w 257"/>
              <a:gd name="T15" fmla="*/ 249 h 257"/>
              <a:gd name="T16" fmla="*/ 43 w 257"/>
              <a:gd name="T17" fmla="*/ 214 h 257"/>
              <a:gd name="T18" fmla="*/ 8 w 257"/>
              <a:gd name="T19" fmla="*/ 128 h 257"/>
              <a:gd name="T20" fmla="*/ 43 w 257"/>
              <a:gd name="T21" fmla="*/ 43 h 257"/>
              <a:gd name="T22" fmla="*/ 128 w 257"/>
              <a:gd name="T23" fmla="*/ 8 h 257"/>
              <a:gd name="T24" fmla="*/ 214 w 257"/>
              <a:gd name="T25" fmla="*/ 43 h 257"/>
              <a:gd name="T26" fmla="*/ 249 w 257"/>
              <a:gd name="T27" fmla="*/ 128 h 257"/>
              <a:gd name="T28" fmla="*/ 214 w 257"/>
              <a:gd name="T29" fmla="*/ 214 h 257"/>
              <a:gd name="T30" fmla="*/ 128 w 257"/>
              <a:gd name="T31" fmla="*/ 249 h 257"/>
              <a:gd name="T32" fmla="*/ 128 w 257"/>
              <a:gd name="T33" fmla="*/ 25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257">
                <a:moveTo>
                  <a:pt x="128" y="253"/>
                </a:moveTo>
                <a:cubicBezTo>
                  <a:pt x="128" y="257"/>
                  <a:pt x="128" y="257"/>
                  <a:pt x="128" y="257"/>
                </a:cubicBezTo>
                <a:cubicBezTo>
                  <a:pt x="199" y="257"/>
                  <a:pt x="257" y="200"/>
                  <a:pt x="257" y="128"/>
                </a:cubicBezTo>
                <a:cubicBezTo>
                  <a:pt x="257" y="57"/>
                  <a:pt x="199" y="0"/>
                  <a:pt x="128" y="0"/>
                </a:cubicBezTo>
                <a:cubicBezTo>
                  <a:pt x="57" y="0"/>
                  <a:pt x="0" y="57"/>
                  <a:pt x="0" y="128"/>
                </a:cubicBezTo>
                <a:cubicBezTo>
                  <a:pt x="0" y="200"/>
                  <a:pt x="57" y="257"/>
                  <a:pt x="128" y="257"/>
                </a:cubicBezTo>
                <a:cubicBezTo>
                  <a:pt x="128" y="253"/>
                  <a:pt x="128" y="253"/>
                  <a:pt x="128" y="253"/>
                </a:cubicBezTo>
                <a:cubicBezTo>
                  <a:pt x="128" y="249"/>
                  <a:pt x="128" y="249"/>
                  <a:pt x="128" y="249"/>
                </a:cubicBezTo>
                <a:cubicBezTo>
                  <a:pt x="95" y="249"/>
                  <a:pt x="65" y="236"/>
                  <a:pt x="43" y="214"/>
                </a:cubicBezTo>
                <a:cubicBezTo>
                  <a:pt x="21" y="192"/>
                  <a:pt x="8" y="162"/>
                  <a:pt x="8" y="128"/>
                </a:cubicBezTo>
                <a:cubicBezTo>
                  <a:pt x="8" y="95"/>
                  <a:pt x="21" y="65"/>
                  <a:pt x="43" y="43"/>
                </a:cubicBezTo>
                <a:cubicBezTo>
                  <a:pt x="65" y="21"/>
                  <a:pt x="95" y="8"/>
                  <a:pt x="128" y="8"/>
                </a:cubicBezTo>
                <a:cubicBezTo>
                  <a:pt x="162" y="8"/>
                  <a:pt x="192" y="21"/>
                  <a:pt x="214" y="43"/>
                </a:cubicBezTo>
                <a:cubicBezTo>
                  <a:pt x="236" y="65"/>
                  <a:pt x="249" y="95"/>
                  <a:pt x="249" y="128"/>
                </a:cubicBezTo>
                <a:cubicBezTo>
                  <a:pt x="249" y="162"/>
                  <a:pt x="236" y="192"/>
                  <a:pt x="214" y="214"/>
                </a:cubicBezTo>
                <a:cubicBezTo>
                  <a:pt x="192" y="236"/>
                  <a:pt x="162" y="249"/>
                  <a:pt x="128" y="249"/>
                </a:cubicBezTo>
                <a:lnTo>
                  <a:pt x="128" y="253"/>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97"/>
          <p:cNvSpPr>
            <a:spLocks noChangeArrowheads="1"/>
          </p:cNvSpPr>
          <p:nvPr/>
        </p:nvSpPr>
        <p:spPr bwMode="auto">
          <a:xfrm>
            <a:off x="1194850" y="2420991"/>
            <a:ext cx="1073877" cy="10797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98"/>
          <p:cNvSpPr>
            <a:spLocks/>
          </p:cNvSpPr>
          <p:nvPr/>
        </p:nvSpPr>
        <p:spPr bwMode="auto">
          <a:xfrm>
            <a:off x="1179173" y="2403354"/>
            <a:ext cx="1107191" cy="1115029"/>
          </a:xfrm>
          <a:custGeom>
            <a:avLst/>
            <a:gdLst>
              <a:gd name="T0" fmla="*/ 129 w 257"/>
              <a:gd name="T1" fmla="*/ 254 h 258"/>
              <a:gd name="T2" fmla="*/ 129 w 257"/>
              <a:gd name="T3" fmla="*/ 258 h 258"/>
              <a:gd name="T4" fmla="*/ 257 w 257"/>
              <a:gd name="T5" fmla="*/ 129 h 258"/>
              <a:gd name="T6" fmla="*/ 129 w 257"/>
              <a:gd name="T7" fmla="*/ 0 h 258"/>
              <a:gd name="T8" fmla="*/ 0 w 257"/>
              <a:gd name="T9" fmla="*/ 129 h 258"/>
              <a:gd name="T10" fmla="*/ 129 w 257"/>
              <a:gd name="T11" fmla="*/ 258 h 258"/>
              <a:gd name="T12" fmla="*/ 129 w 257"/>
              <a:gd name="T13" fmla="*/ 254 h 258"/>
              <a:gd name="T14" fmla="*/ 129 w 257"/>
              <a:gd name="T15" fmla="*/ 250 h 258"/>
              <a:gd name="T16" fmla="*/ 43 w 257"/>
              <a:gd name="T17" fmla="*/ 214 h 258"/>
              <a:gd name="T18" fmla="*/ 8 w 257"/>
              <a:gd name="T19" fmla="*/ 129 h 258"/>
              <a:gd name="T20" fmla="*/ 43 w 257"/>
              <a:gd name="T21" fmla="*/ 44 h 258"/>
              <a:gd name="T22" fmla="*/ 129 w 257"/>
              <a:gd name="T23" fmla="*/ 8 h 258"/>
              <a:gd name="T24" fmla="*/ 214 w 257"/>
              <a:gd name="T25" fmla="*/ 44 h 258"/>
              <a:gd name="T26" fmla="*/ 249 w 257"/>
              <a:gd name="T27" fmla="*/ 129 h 258"/>
              <a:gd name="T28" fmla="*/ 214 w 257"/>
              <a:gd name="T29" fmla="*/ 214 h 258"/>
              <a:gd name="T30" fmla="*/ 129 w 257"/>
              <a:gd name="T31" fmla="*/ 250 h 258"/>
              <a:gd name="T32" fmla="*/ 129 w 257"/>
              <a:gd name="T33" fmla="*/ 25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258">
                <a:moveTo>
                  <a:pt x="129" y="254"/>
                </a:moveTo>
                <a:cubicBezTo>
                  <a:pt x="129" y="258"/>
                  <a:pt x="129" y="258"/>
                  <a:pt x="129" y="258"/>
                </a:cubicBezTo>
                <a:cubicBezTo>
                  <a:pt x="200" y="258"/>
                  <a:pt x="257" y="200"/>
                  <a:pt x="257" y="129"/>
                </a:cubicBezTo>
                <a:cubicBezTo>
                  <a:pt x="257" y="58"/>
                  <a:pt x="200" y="0"/>
                  <a:pt x="129" y="0"/>
                </a:cubicBezTo>
                <a:cubicBezTo>
                  <a:pt x="58" y="0"/>
                  <a:pt x="0" y="58"/>
                  <a:pt x="0" y="129"/>
                </a:cubicBezTo>
                <a:cubicBezTo>
                  <a:pt x="0" y="200"/>
                  <a:pt x="58" y="258"/>
                  <a:pt x="129" y="258"/>
                </a:cubicBezTo>
                <a:cubicBezTo>
                  <a:pt x="129" y="254"/>
                  <a:pt x="129" y="254"/>
                  <a:pt x="129" y="254"/>
                </a:cubicBezTo>
                <a:cubicBezTo>
                  <a:pt x="129" y="250"/>
                  <a:pt x="129" y="250"/>
                  <a:pt x="129" y="250"/>
                </a:cubicBezTo>
                <a:cubicBezTo>
                  <a:pt x="95" y="250"/>
                  <a:pt x="65" y="236"/>
                  <a:pt x="43" y="214"/>
                </a:cubicBezTo>
                <a:cubicBezTo>
                  <a:pt x="21" y="192"/>
                  <a:pt x="8" y="162"/>
                  <a:pt x="8" y="129"/>
                </a:cubicBezTo>
                <a:cubicBezTo>
                  <a:pt x="8" y="96"/>
                  <a:pt x="21" y="65"/>
                  <a:pt x="43" y="44"/>
                </a:cubicBezTo>
                <a:cubicBezTo>
                  <a:pt x="65" y="22"/>
                  <a:pt x="95" y="8"/>
                  <a:pt x="129" y="8"/>
                </a:cubicBezTo>
                <a:cubicBezTo>
                  <a:pt x="162" y="8"/>
                  <a:pt x="192" y="22"/>
                  <a:pt x="214" y="44"/>
                </a:cubicBezTo>
                <a:cubicBezTo>
                  <a:pt x="236" y="65"/>
                  <a:pt x="249" y="96"/>
                  <a:pt x="249" y="129"/>
                </a:cubicBezTo>
                <a:cubicBezTo>
                  <a:pt x="249" y="162"/>
                  <a:pt x="236" y="192"/>
                  <a:pt x="214" y="214"/>
                </a:cubicBezTo>
                <a:cubicBezTo>
                  <a:pt x="192" y="236"/>
                  <a:pt x="162" y="250"/>
                  <a:pt x="129" y="250"/>
                </a:cubicBezTo>
                <a:lnTo>
                  <a:pt x="129" y="25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05"/>
          <p:cNvSpPr>
            <a:spLocks noChangeArrowheads="1"/>
          </p:cNvSpPr>
          <p:nvPr/>
        </p:nvSpPr>
        <p:spPr bwMode="auto">
          <a:xfrm>
            <a:off x="5562864" y="4827415"/>
            <a:ext cx="1077796" cy="10797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06"/>
          <p:cNvSpPr>
            <a:spLocks/>
          </p:cNvSpPr>
          <p:nvPr/>
        </p:nvSpPr>
        <p:spPr bwMode="auto">
          <a:xfrm>
            <a:off x="5545227" y="4809779"/>
            <a:ext cx="1113070" cy="1115029"/>
          </a:xfrm>
          <a:custGeom>
            <a:avLst/>
            <a:gdLst>
              <a:gd name="T0" fmla="*/ 129 w 258"/>
              <a:gd name="T1" fmla="*/ 254 h 258"/>
              <a:gd name="T2" fmla="*/ 129 w 258"/>
              <a:gd name="T3" fmla="*/ 258 h 258"/>
              <a:gd name="T4" fmla="*/ 258 w 258"/>
              <a:gd name="T5" fmla="*/ 129 h 258"/>
              <a:gd name="T6" fmla="*/ 129 w 258"/>
              <a:gd name="T7" fmla="*/ 0 h 258"/>
              <a:gd name="T8" fmla="*/ 0 w 258"/>
              <a:gd name="T9" fmla="*/ 129 h 258"/>
              <a:gd name="T10" fmla="*/ 129 w 258"/>
              <a:gd name="T11" fmla="*/ 258 h 258"/>
              <a:gd name="T12" fmla="*/ 129 w 258"/>
              <a:gd name="T13" fmla="*/ 254 h 258"/>
              <a:gd name="T14" fmla="*/ 129 w 258"/>
              <a:gd name="T15" fmla="*/ 250 h 258"/>
              <a:gd name="T16" fmla="*/ 44 w 258"/>
              <a:gd name="T17" fmla="*/ 214 h 258"/>
              <a:gd name="T18" fmla="*/ 8 w 258"/>
              <a:gd name="T19" fmla="*/ 129 h 258"/>
              <a:gd name="T20" fmla="*/ 44 w 258"/>
              <a:gd name="T21" fmla="*/ 44 h 258"/>
              <a:gd name="T22" fmla="*/ 129 w 258"/>
              <a:gd name="T23" fmla="*/ 8 h 258"/>
              <a:gd name="T24" fmla="*/ 214 w 258"/>
              <a:gd name="T25" fmla="*/ 44 h 258"/>
              <a:gd name="T26" fmla="*/ 250 w 258"/>
              <a:gd name="T27" fmla="*/ 129 h 258"/>
              <a:gd name="T28" fmla="*/ 214 w 258"/>
              <a:gd name="T29" fmla="*/ 214 h 258"/>
              <a:gd name="T30" fmla="*/ 129 w 258"/>
              <a:gd name="T31" fmla="*/ 250 h 258"/>
              <a:gd name="T32" fmla="*/ 129 w 258"/>
              <a:gd name="T33" fmla="*/ 25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258">
                <a:moveTo>
                  <a:pt x="129" y="254"/>
                </a:moveTo>
                <a:cubicBezTo>
                  <a:pt x="129" y="258"/>
                  <a:pt x="129" y="258"/>
                  <a:pt x="129" y="258"/>
                </a:cubicBezTo>
                <a:cubicBezTo>
                  <a:pt x="200" y="258"/>
                  <a:pt x="258" y="200"/>
                  <a:pt x="258" y="129"/>
                </a:cubicBezTo>
                <a:cubicBezTo>
                  <a:pt x="258" y="58"/>
                  <a:pt x="200" y="0"/>
                  <a:pt x="129" y="0"/>
                </a:cubicBezTo>
                <a:cubicBezTo>
                  <a:pt x="58" y="0"/>
                  <a:pt x="0" y="58"/>
                  <a:pt x="0" y="129"/>
                </a:cubicBezTo>
                <a:cubicBezTo>
                  <a:pt x="0" y="200"/>
                  <a:pt x="58" y="258"/>
                  <a:pt x="129" y="258"/>
                </a:cubicBezTo>
                <a:cubicBezTo>
                  <a:pt x="129" y="254"/>
                  <a:pt x="129" y="254"/>
                  <a:pt x="129" y="254"/>
                </a:cubicBezTo>
                <a:cubicBezTo>
                  <a:pt x="129" y="250"/>
                  <a:pt x="129" y="250"/>
                  <a:pt x="129" y="250"/>
                </a:cubicBezTo>
                <a:cubicBezTo>
                  <a:pt x="96" y="250"/>
                  <a:pt x="66" y="236"/>
                  <a:pt x="44" y="214"/>
                </a:cubicBezTo>
                <a:cubicBezTo>
                  <a:pt x="22" y="192"/>
                  <a:pt x="8" y="162"/>
                  <a:pt x="8" y="129"/>
                </a:cubicBezTo>
                <a:cubicBezTo>
                  <a:pt x="8" y="96"/>
                  <a:pt x="22" y="65"/>
                  <a:pt x="44" y="44"/>
                </a:cubicBezTo>
                <a:cubicBezTo>
                  <a:pt x="66" y="22"/>
                  <a:pt x="96" y="8"/>
                  <a:pt x="129" y="8"/>
                </a:cubicBezTo>
                <a:cubicBezTo>
                  <a:pt x="162" y="8"/>
                  <a:pt x="193" y="22"/>
                  <a:pt x="214" y="44"/>
                </a:cubicBezTo>
                <a:cubicBezTo>
                  <a:pt x="236" y="65"/>
                  <a:pt x="250" y="96"/>
                  <a:pt x="250" y="129"/>
                </a:cubicBezTo>
                <a:cubicBezTo>
                  <a:pt x="250" y="162"/>
                  <a:pt x="236" y="192"/>
                  <a:pt x="214" y="214"/>
                </a:cubicBezTo>
                <a:cubicBezTo>
                  <a:pt x="193" y="236"/>
                  <a:pt x="162" y="250"/>
                  <a:pt x="129" y="250"/>
                </a:cubicBezTo>
                <a:lnTo>
                  <a:pt x="129" y="254"/>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09"/>
          <p:cNvSpPr>
            <a:spLocks noChangeArrowheads="1"/>
          </p:cNvSpPr>
          <p:nvPr/>
        </p:nvSpPr>
        <p:spPr bwMode="auto">
          <a:xfrm>
            <a:off x="7747851" y="3626163"/>
            <a:ext cx="1073877" cy="10758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10"/>
          <p:cNvSpPr>
            <a:spLocks/>
          </p:cNvSpPr>
          <p:nvPr/>
        </p:nvSpPr>
        <p:spPr bwMode="auto">
          <a:xfrm>
            <a:off x="7732174" y="3608526"/>
            <a:ext cx="1107191" cy="1111110"/>
          </a:xfrm>
          <a:custGeom>
            <a:avLst/>
            <a:gdLst>
              <a:gd name="T0" fmla="*/ 129 w 257"/>
              <a:gd name="T1" fmla="*/ 253 h 257"/>
              <a:gd name="T2" fmla="*/ 129 w 257"/>
              <a:gd name="T3" fmla="*/ 257 h 257"/>
              <a:gd name="T4" fmla="*/ 257 w 257"/>
              <a:gd name="T5" fmla="*/ 128 h 257"/>
              <a:gd name="T6" fmla="*/ 129 w 257"/>
              <a:gd name="T7" fmla="*/ 0 h 257"/>
              <a:gd name="T8" fmla="*/ 0 w 257"/>
              <a:gd name="T9" fmla="*/ 128 h 257"/>
              <a:gd name="T10" fmla="*/ 129 w 257"/>
              <a:gd name="T11" fmla="*/ 257 h 257"/>
              <a:gd name="T12" fmla="*/ 129 w 257"/>
              <a:gd name="T13" fmla="*/ 253 h 257"/>
              <a:gd name="T14" fmla="*/ 129 w 257"/>
              <a:gd name="T15" fmla="*/ 249 h 257"/>
              <a:gd name="T16" fmla="*/ 43 w 257"/>
              <a:gd name="T17" fmla="*/ 214 h 257"/>
              <a:gd name="T18" fmla="*/ 8 w 257"/>
              <a:gd name="T19" fmla="*/ 128 h 257"/>
              <a:gd name="T20" fmla="*/ 43 w 257"/>
              <a:gd name="T21" fmla="*/ 43 h 257"/>
              <a:gd name="T22" fmla="*/ 129 w 257"/>
              <a:gd name="T23" fmla="*/ 8 h 257"/>
              <a:gd name="T24" fmla="*/ 214 w 257"/>
              <a:gd name="T25" fmla="*/ 43 h 257"/>
              <a:gd name="T26" fmla="*/ 249 w 257"/>
              <a:gd name="T27" fmla="*/ 128 h 257"/>
              <a:gd name="T28" fmla="*/ 214 w 257"/>
              <a:gd name="T29" fmla="*/ 214 h 257"/>
              <a:gd name="T30" fmla="*/ 129 w 257"/>
              <a:gd name="T31" fmla="*/ 249 h 257"/>
              <a:gd name="T32" fmla="*/ 129 w 257"/>
              <a:gd name="T33" fmla="*/ 25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257">
                <a:moveTo>
                  <a:pt x="129" y="253"/>
                </a:moveTo>
                <a:cubicBezTo>
                  <a:pt x="129" y="257"/>
                  <a:pt x="129" y="257"/>
                  <a:pt x="129" y="257"/>
                </a:cubicBezTo>
                <a:cubicBezTo>
                  <a:pt x="200" y="257"/>
                  <a:pt x="257" y="200"/>
                  <a:pt x="257" y="128"/>
                </a:cubicBezTo>
                <a:cubicBezTo>
                  <a:pt x="257" y="57"/>
                  <a:pt x="200" y="0"/>
                  <a:pt x="129" y="0"/>
                </a:cubicBezTo>
                <a:cubicBezTo>
                  <a:pt x="58" y="0"/>
                  <a:pt x="0" y="57"/>
                  <a:pt x="0" y="128"/>
                </a:cubicBezTo>
                <a:cubicBezTo>
                  <a:pt x="0" y="200"/>
                  <a:pt x="58" y="257"/>
                  <a:pt x="129" y="257"/>
                </a:cubicBezTo>
                <a:cubicBezTo>
                  <a:pt x="129" y="253"/>
                  <a:pt x="129" y="253"/>
                  <a:pt x="129" y="253"/>
                </a:cubicBezTo>
                <a:cubicBezTo>
                  <a:pt x="129" y="249"/>
                  <a:pt x="129" y="249"/>
                  <a:pt x="129" y="249"/>
                </a:cubicBezTo>
                <a:cubicBezTo>
                  <a:pt x="95" y="249"/>
                  <a:pt x="65" y="236"/>
                  <a:pt x="43" y="214"/>
                </a:cubicBezTo>
                <a:cubicBezTo>
                  <a:pt x="21" y="192"/>
                  <a:pt x="8" y="162"/>
                  <a:pt x="8" y="128"/>
                </a:cubicBezTo>
                <a:cubicBezTo>
                  <a:pt x="8" y="95"/>
                  <a:pt x="21" y="65"/>
                  <a:pt x="43" y="43"/>
                </a:cubicBezTo>
                <a:cubicBezTo>
                  <a:pt x="65" y="21"/>
                  <a:pt x="95" y="8"/>
                  <a:pt x="129" y="8"/>
                </a:cubicBezTo>
                <a:cubicBezTo>
                  <a:pt x="162" y="8"/>
                  <a:pt x="192" y="21"/>
                  <a:pt x="214" y="43"/>
                </a:cubicBezTo>
                <a:cubicBezTo>
                  <a:pt x="236" y="65"/>
                  <a:pt x="249" y="95"/>
                  <a:pt x="249" y="128"/>
                </a:cubicBezTo>
                <a:cubicBezTo>
                  <a:pt x="249" y="162"/>
                  <a:pt x="236" y="192"/>
                  <a:pt x="214" y="214"/>
                </a:cubicBezTo>
                <a:cubicBezTo>
                  <a:pt x="192" y="236"/>
                  <a:pt x="162" y="249"/>
                  <a:pt x="129" y="249"/>
                </a:cubicBezTo>
                <a:lnTo>
                  <a:pt x="129" y="253"/>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13"/>
          <p:cNvSpPr>
            <a:spLocks noChangeArrowheads="1"/>
          </p:cNvSpPr>
          <p:nvPr/>
        </p:nvSpPr>
        <p:spPr bwMode="auto">
          <a:xfrm>
            <a:off x="9934797" y="2420991"/>
            <a:ext cx="1073877" cy="10797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14"/>
          <p:cNvSpPr>
            <a:spLocks/>
          </p:cNvSpPr>
          <p:nvPr/>
        </p:nvSpPr>
        <p:spPr bwMode="auto">
          <a:xfrm>
            <a:off x="9917160" y="2403354"/>
            <a:ext cx="1107191" cy="1115029"/>
          </a:xfrm>
          <a:custGeom>
            <a:avLst/>
            <a:gdLst>
              <a:gd name="T0" fmla="*/ 128 w 257"/>
              <a:gd name="T1" fmla="*/ 254 h 258"/>
              <a:gd name="T2" fmla="*/ 128 w 257"/>
              <a:gd name="T3" fmla="*/ 258 h 258"/>
              <a:gd name="T4" fmla="*/ 257 w 257"/>
              <a:gd name="T5" fmla="*/ 129 h 258"/>
              <a:gd name="T6" fmla="*/ 128 w 257"/>
              <a:gd name="T7" fmla="*/ 0 h 258"/>
              <a:gd name="T8" fmla="*/ 0 w 257"/>
              <a:gd name="T9" fmla="*/ 129 h 258"/>
              <a:gd name="T10" fmla="*/ 128 w 257"/>
              <a:gd name="T11" fmla="*/ 258 h 258"/>
              <a:gd name="T12" fmla="*/ 128 w 257"/>
              <a:gd name="T13" fmla="*/ 254 h 258"/>
              <a:gd name="T14" fmla="*/ 128 w 257"/>
              <a:gd name="T15" fmla="*/ 250 h 258"/>
              <a:gd name="T16" fmla="*/ 43 w 257"/>
              <a:gd name="T17" fmla="*/ 214 h 258"/>
              <a:gd name="T18" fmla="*/ 8 w 257"/>
              <a:gd name="T19" fmla="*/ 129 h 258"/>
              <a:gd name="T20" fmla="*/ 43 w 257"/>
              <a:gd name="T21" fmla="*/ 44 h 258"/>
              <a:gd name="T22" fmla="*/ 128 w 257"/>
              <a:gd name="T23" fmla="*/ 8 h 258"/>
              <a:gd name="T24" fmla="*/ 214 w 257"/>
              <a:gd name="T25" fmla="*/ 44 h 258"/>
              <a:gd name="T26" fmla="*/ 249 w 257"/>
              <a:gd name="T27" fmla="*/ 129 h 258"/>
              <a:gd name="T28" fmla="*/ 214 w 257"/>
              <a:gd name="T29" fmla="*/ 214 h 258"/>
              <a:gd name="T30" fmla="*/ 128 w 257"/>
              <a:gd name="T31" fmla="*/ 250 h 258"/>
              <a:gd name="T32" fmla="*/ 128 w 257"/>
              <a:gd name="T33" fmla="*/ 25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258">
                <a:moveTo>
                  <a:pt x="128" y="254"/>
                </a:moveTo>
                <a:cubicBezTo>
                  <a:pt x="128" y="258"/>
                  <a:pt x="128" y="258"/>
                  <a:pt x="128" y="258"/>
                </a:cubicBezTo>
                <a:cubicBezTo>
                  <a:pt x="200" y="258"/>
                  <a:pt x="257" y="200"/>
                  <a:pt x="257" y="129"/>
                </a:cubicBezTo>
                <a:cubicBezTo>
                  <a:pt x="257" y="58"/>
                  <a:pt x="200" y="0"/>
                  <a:pt x="128" y="0"/>
                </a:cubicBezTo>
                <a:cubicBezTo>
                  <a:pt x="57" y="0"/>
                  <a:pt x="0" y="58"/>
                  <a:pt x="0" y="129"/>
                </a:cubicBezTo>
                <a:cubicBezTo>
                  <a:pt x="0" y="200"/>
                  <a:pt x="57" y="258"/>
                  <a:pt x="128" y="258"/>
                </a:cubicBezTo>
                <a:cubicBezTo>
                  <a:pt x="128" y="254"/>
                  <a:pt x="128" y="254"/>
                  <a:pt x="128" y="254"/>
                </a:cubicBezTo>
                <a:cubicBezTo>
                  <a:pt x="128" y="250"/>
                  <a:pt x="128" y="250"/>
                  <a:pt x="128" y="250"/>
                </a:cubicBezTo>
                <a:cubicBezTo>
                  <a:pt x="95" y="250"/>
                  <a:pt x="65" y="236"/>
                  <a:pt x="43" y="214"/>
                </a:cubicBezTo>
                <a:cubicBezTo>
                  <a:pt x="21" y="192"/>
                  <a:pt x="8" y="162"/>
                  <a:pt x="8" y="129"/>
                </a:cubicBezTo>
                <a:cubicBezTo>
                  <a:pt x="8" y="96"/>
                  <a:pt x="21" y="65"/>
                  <a:pt x="43" y="44"/>
                </a:cubicBezTo>
                <a:cubicBezTo>
                  <a:pt x="65" y="22"/>
                  <a:pt x="95" y="8"/>
                  <a:pt x="128" y="8"/>
                </a:cubicBezTo>
                <a:cubicBezTo>
                  <a:pt x="162" y="8"/>
                  <a:pt x="192" y="22"/>
                  <a:pt x="214" y="44"/>
                </a:cubicBezTo>
                <a:cubicBezTo>
                  <a:pt x="236" y="65"/>
                  <a:pt x="249" y="96"/>
                  <a:pt x="249" y="129"/>
                </a:cubicBezTo>
                <a:cubicBezTo>
                  <a:pt x="249" y="162"/>
                  <a:pt x="236" y="192"/>
                  <a:pt x="214" y="214"/>
                </a:cubicBezTo>
                <a:cubicBezTo>
                  <a:pt x="192" y="236"/>
                  <a:pt x="162" y="250"/>
                  <a:pt x="128" y="250"/>
                </a:cubicBezTo>
                <a:lnTo>
                  <a:pt x="128" y="254"/>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1"/>
          <p:cNvSpPr/>
          <p:nvPr/>
        </p:nvSpPr>
        <p:spPr>
          <a:xfrm>
            <a:off x="801441" y="1783375"/>
            <a:ext cx="1860693" cy="511166"/>
          </a:xfrm>
          <a:prstGeom prst="rect">
            <a:avLst/>
          </a:prstGeom>
        </p:spPr>
        <p:txBody>
          <a:bodyPr wrap="square">
            <a:spAutoFit/>
          </a:bodyPr>
          <a:lstStyle/>
          <a:p>
            <a:pPr algn="ctr">
              <a:lnSpc>
                <a:spcPct val="130000"/>
              </a:lnSpc>
            </a:pPr>
            <a:r>
              <a:rPr lang="en-US" sz="1100" dirty="0"/>
              <a:t>Raise awareness and help your community.</a:t>
            </a:r>
          </a:p>
        </p:txBody>
      </p:sp>
      <p:sp>
        <p:nvSpPr>
          <p:cNvPr id="163" name="Rectangle 162"/>
          <p:cNvSpPr/>
          <p:nvPr/>
        </p:nvSpPr>
        <p:spPr>
          <a:xfrm>
            <a:off x="2999494" y="2961478"/>
            <a:ext cx="1860693" cy="511166"/>
          </a:xfrm>
          <a:prstGeom prst="rect">
            <a:avLst/>
          </a:prstGeom>
        </p:spPr>
        <p:txBody>
          <a:bodyPr wrap="square">
            <a:spAutoFit/>
          </a:bodyPr>
          <a:lstStyle/>
          <a:p>
            <a:pPr algn="ctr">
              <a:lnSpc>
                <a:spcPct val="130000"/>
              </a:lnSpc>
            </a:pPr>
            <a:r>
              <a:rPr lang="en-US" sz="1100" dirty="0"/>
              <a:t>Raise awareness and help your community.</a:t>
            </a:r>
          </a:p>
        </p:txBody>
      </p:sp>
      <p:sp>
        <p:nvSpPr>
          <p:cNvPr id="164" name="Rectangle 163"/>
          <p:cNvSpPr/>
          <p:nvPr/>
        </p:nvSpPr>
        <p:spPr>
          <a:xfrm>
            <a:off x="5177640" y="4170648"/>
            <a:ext cx="1860693" cy="511166"/>
          </a:xfrm>
          <a:prstGeom prst="rect">
            <a:avLst/>
          </a:prstGeom>
        </p:spPr>
        <p:txBody>
          <a:bodyPr wrap="square">
            <a:spAutoFit/>
          </a:bodyPr>
          <a:lstStyle/>
          <a:p>
            <a:pPr algn="ctr">
              <a:lnSpc>
                <a:spcPct val="130000"/>
              </a:lnSpc>
            </a:pPr>
            <a:r>
              <a:rPr lang="en-US" sz="1100" dirty="0"/>
              <a:t>Raise awareness and help your community.</a:t>
            </a:r>
          </a:p>
        </p:txBody>
      </p:sp>
      <p:sp>
        <p:nvSpPr>
          <p:cNvPr id="165" name="Rectangle 164"/>
          <p:cNvSpPr/>
          <p:nvPr/>
        </p:nvSpPr>
        <p:spPr>
          <a:xfrm>
            <a:off x="7318666" y="2955791"/>
            <a:ext cx="1860693" cy="511166"/>
          </a:xfrm>
          <a:prstGeom prst="rect">
            <a:avLst/>
          </a:prstGeom>
        </p:spPr>
        <p:txBody>
          <a:bodyPr wrap="square">
            <a:spAutoFit/>
          </a:bodyPr>
          <a:lstStyle/>
          <a:p>
            <a:pPr algn="ctr">
              <a:lnSpc>
                <a:spcPct val="130000"/>
              </a:lnSpc>
            </a:pPr>
            <a:r>
              <a:rPr lang="en-US" sz="1100" dirty="0"/>
              <a:t>Raise awareness and help your community.</a:t>
            </a:r>
          </a:p>
        </p:txBody>
      </p:sp>
      <p:sp>
        <p:nvSpPr>
          <p:cNvPr id="166" name="Rectangle 165"/>
          <p:cNvSpPr/>
          <p:nvPr/>
        </p:nvSpPr>
        <p:spPr>
          <a:xfrm>
            <a:off x="9425293" y="1789211"/>
            <a:ext cx="1860693" cy="511166"/>
          </a:xfrm>
          <a:prstGeom prst="rect">
            <a:avLst/>
          </a:prstGeom>
        </p:spPr>
        <p:txBody>
          <a:bodyPr wrap="square">
            <a:spAutoFit/>
          </a:bodyPr>
          <a:lstStyle/>
          <a:p>
            <a:pPr algn="ctr">
              <a:lnSpc>
                <a:spcPct val="130000"/>
              </a:lnSpc>
            </a:pPr>
            <a:r>
              <a:rPr lang="en-US" sz="1100" dirty="0"/>
              <a:t>Raise awareness and help your community.</a:t>
            </a:r>
          </a:p>
        </p:txBody>
      </p:sp>
      <p:sp>
        <p:nvSpPr>
          <p:cNvPr id="2" name="Footer Placeholder 1">
            <a:extLst>
              <a:ext uri="{FF2B5EF4-FFF2-40B4-BE49-F238E27FC236}">
                <a16:creationId xmlns:a16="http://schemas.microsoft.com/office/drawing/2014/main" id="{FE955F27-2C67-4E8B-85F6-2AB8244708A3}"/>
              </a:ext>
            </a:extLst>
          </p:cNvPr>
          <p:cNvSpPr>
            <a:spLocks noGrp="1"/>
          </p:cNvSpPr>
          <p:nvPr>
            <p:ph type="ftr" sz="quarter" idx="3"/>
          </p:nvPr>
        </p:nvSpPr>
        <p:spPr/>
        <p:txBody>
          <a:bodyPr/>
          <a:lstStyle/>
          <a:p>
            <a:r>
              <a:rPr lang="en-US"/>
              <a:t>happyheart.med</a:t>
            </a:r>
            <a:endParaRPr lang="en-US" dirty="0"/>
          </a:p>
        </p:txBody>
      </p:sp>
      <p:sp>
        <p:nvSpPr>
          <p:cNvPr id="52" name="TextBox 51">
            <a:extLst>
              <a:ext uri="{FF2B5EF4-FFF2-40B4-BE49-F238E27FC236}">
                <a16:creationId xmlns:a16="http://schemas.microsoft.com/office/drawing/2014/main" id="{CF4FB86E-ECA7-43A1-925F-562286FBE856}"/>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53" name="TextBox 52">
            <a:extLst>
              <a:ext uri="{FF2B5EF4-FFF2-40B4-BE49-F238E27FC236}">
                <a16:creationId xmlns:a16="http://schemas.microsoft.com/office/drawing/2014/main" id="{B340508E-EFCC-49A9-B0DD-68F65413B81C}"/>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54" name="Straight Connector 53">
            <a:extLst>
              <a:ext uri="{FF2B5EF4-FFF2-40B4-BE49-F238E27FC236}">
                <a16:creationId xmlns:a16="http://schemas.microsoft.com/office/drawing/2014/main" id="{2FA82A02-B07E-46D7-A248-690CF9B2276A}"/>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8A6419B2-70FD-414F-A452-A014071782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0150" y="2704697"/>
            <a:ext cx="506204" cy="506204"/>
          </a:xfrm>
          <a:prstGeom prst="rect">
            <a:avLst/>
          </a:prstGeom>
        </p:spPr>
      </p:pic>
      <p:pic>
        <p:nvPicPr>
          <p:cNvPr id="4" name="Graphic 3">
            <a:extLst>
              <a:ext uri="{FF2B5EF4-FFF2-40B4-BE49-F238E27FC236}">
                <a16:creationId xmlns:a16="http://schemas.microsoft.com/office/drawing/2014/main" id="{E17AD0FF-BD46-45B2-9A13-42E2AE5B1E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2326" y="3943580"/>
            <a:ext cx="415978" cy="415978"/>
          </a:xfrm>
          <a:prstGeom prst="rect">
            <a:avLst/>
          </a:prstGeom>
        </p:spPr>
      </p:pic>
      <p:pic>
        <p:nvPicPr>
          <p:cNvPr id="5" name="Graphic 4">
            <a:extLst>
              <a:ext uri="{FF2B5EF4-FFF2-40B4-BE49-F238E27FC236}">
                <a16:creationId xmlns:a16="http://schemas.microsoft.com/office/drawing/2014/main" id="{87765557-10B5-401C-8ED8-6D34EDBF9B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53587" y="5119952"/>
            <a:ext cx="492370" cy="492370"/>
          </a:xfrm>
          <a:prstGeom prst="rect">
            <a:avLst/>
          </a:prstGeom>
        </p:spPr>
      </p:pic>
      <p:pic>
        <p:nvPicPr>
          <p:cNvPr id="6" name="Graphic 5">
            <a:extLst>
              <a:ext uri="{FF2B5EF4-FFF2-40B4-BE49-F238E27FC236}">
                <a16:creationId xmlns:a16="http://schemas.microsoft.com/office/drawing/2014/main" id="{3AF8BF74-DF84-4101-B1B8-EDE4187E84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0937" y="3922264"/>
            <a:ext cx="417663" cy="417663"/>
          </a:xfrm>
          <a:prstGeom prst="rect">
            <a:avLst/>
          </a:prstGeom>
        </p:spPr>
      </p:pic>
      <p:pic>
        <p:nvPicPr>
          <p:cNvPr id="7" name="Graphic 6">
            <a:extLst>
              <a:ext uri="{FF2B5EF4-FFF2-40B4-BE49-F238E27FC236}">
                <a16:creationId xmlns:a16="http://schemas.microsoft.com/office/drawing/2014/main" id="{CE887756-0599-4369-9C53-72443B2B0C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62766" y="2757757"/>
            <a:ext cx="415978" cy="415978"/>
          </a:xfrm>
          <a:prstGeom prst="rect">
            <a:avLst/>
          </a:prstGeom>
        </p:spPr>
      </p:pic>
    </p:spTree>
    <p:extLst>
      <p:ext uri="{BB962C8B-B14F-4D97-AF65-F5344CB8AC3E}">
        <p14:creationId xmlns:p14="http://schemas.microsoft.com/office/powerpoint/2010/main" val="351245005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017908" y="2813456"/>
            <a:ext cx="604332"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b="1" i="0" u="none" strike="noStrike" kern="1200" cap="none" spc="0" normalizeH="0" baseline="0" noProof="0" dirty="0">
                <a:ln>
                  <a:noFill/>
                </a:ln>
                <a:solidFill>
                  <a:schemeClr val="accent1"/>
                </a:solidFill>
                <a:effectLst/>
                <a:uLnTx/>
                <a:uFillTx/>
              </a:rPr>
              <a:t>STEP A</a:t>
            </a:r>
            <a:endParaRPr kumimoji="0" lang="en-US" b="1" i="0" u="none" strike="noStrike" kern="1200" cap="none" spc="0" normalizeH="0" baseline="0" noProof="0" dirty="0">
              <a:ln>
                <a:noFill/>
              </a:ln>
              <a:solidFill>
                <a:schemeClr val="accent1"/>
              </a:solidFill>
              <a:effectLst/>
              <a:uLnTx/>
              <a:uFillTx/>
            </a:endParaRPr>
          </a:p>
        </p:txBody>
      </p:sp>
      <p:sp>
        <p:nvSpPr>
          <p:cNvPr id="8" name="Text Placeholder 3"/>
          <p:cNvSpPr txBox="1">
            <a:spLocks/>
          </p:cNvSpPr>
          <p:nvPr/>
        </p:nvSpPr>
        <p:spPr>
          <a:xfrm>
            <a:off x="501464" y="3199501"/>
            <a:ext cx="1637214" cy="45692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30000"/>
              </a:lnSpc>
            </a:pPr>
            <a:r>
              <a:rPr lang="en-US" sz="1200" dirty="0">
                <a:solidFill>
                  <a:schemeClr val="tx1"/>
                </a:solidFill>
              </a:rPr>
              <a:t>Show Your Heart Some Love</a:t>
            </a:r>
          </a:p>
        </p:txBody>
      </p:sp>
      <p:sp>
        <p:nvSpPr>
          <p:cNvPr id="10" name="Text Placeholder 3"/>
          <p:cNvSpPr txBox="1">
            <a:spLocks/>
          </p:cNvSpPr>
          <p:nvPr/>
        </p:nvSpPr>
        <p:spPr>
          <a:xfrm>
            <a:off x="3786976" y="2835635"/>
            <a:ext cx="605935"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b="1" i="0" u="none" strike="noStrike" kern="1200" cap="none" spc="0" normalizeH="0" baseline="0" noProof="0" dirty="0">
                <a:ln>
                  <a:noFill/>
                </a:ln>
                <a:solidFill>
                  <a:schemeClr val="accent2"/>
                </a:solidFill>
                <a:effectLst/>
                <a:uLnTx/>
                <a:uFillTx/>
              </a:rPr>
              <a:t>STEP B</a:t>
            </a:r>
            <a:endParaRPr kumimoji="0" lang="en-US" b="1" i="0" u="none" strike="noStrike" kern="1200" cap="none" spc="0" normalizeH="0" baseline="0" noProof="0" dirty="0">
              <a:ln>
                <a:noFill/>
              </a:ln>
              <a:solidFill>
                <a:schemeClr val="accent2"/>
              </a:solidFill>
              <a:effectLst/>
              <a:uLnTx/>
              <a:uFillTx/>
            </a:endParaRPr>
          </a:p>
        </p:txBody>
      </p:sp>
      <p:sp>
        <p:nvSpPr>
          <p:cNvPr id="11" name="Text Placeholder 3"/>
          <p:cNvSpPr txBox="1">
            <a:spLocks/>
          </p:cNvSpPr>
          <p:nvPr/>
        </p:nvSpPr>
        <p:spPr>
          <a:xfrm>
            <a:off x="3271335" y="3221680"/>
            <a:ext cx="1637214" cy="45692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30000"/>
              </a:lnSpc>
            </a:pPr>
            <a:r>
              <a:rPr lang="en-US" sz="1200" dirty="0">
                <a:solidFill>
                  <a:schemeClr val="tx1"/>
                </a:solidFill>
              </a:rPr>
              <a:t>Show Your Heart Some Love</a:t>
            </a:r>
          </a:p>
        </p:txBody>
      </p:sp>
      <p:sp>
        <p:nvSpPr>
          <p:cNvPr id="13" name="Text Placeholder 3"/>
          <p:cNvSpPr txBox="1">
            <a:spLocks/>
          </p:cNvSpPr>
          <p:nvPr/>
        </p:nvSpPr>
        <p:spPr>
          <a:xfrm>
            <a:off x="6699201" y="2835635"/>
            <a:ext cx="607540"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b="1" i="0" u="none" strike="noStrike" kern="1200" cap="none" spc="0" normalizeH="0" baseline="0" noProof="0" dirty="0">
                <a:ln>
                  <a:noFill/>
                </a:ln>
                <a:solidFill>
                  <a:schemeClr val="accent3"/>
                </a:solidFill>
                <a:effectLst/>
                <a:uLnTx/>
                <a:uFillTx/>
              </a:rPr>
              <a:t>STEP C</a:t>
            </a:r>
            <a:endParaRPr kumimoji="0" lang="en-US" b="1" i="0" u="none" strike="noStrike" kern="1200" cap="none" spc="0" normalizeH="0" baseline="0" noProof="0" dirty="0">
              <a:ln>
                <a:noFill/>
              </a:ln>
              <a:solidFill>
                <a:schemeClr val="accent3"/>
              </a:solidFill>
              <a:effectLst/>
              <a:uLnTx/>
              <a:uFillTx/>
            </a:endParaRPr>
          </a:p>
        </p:txBody>
      </p:sp>
      <p:sp>
        <p:nvSpPr>
          <p:cNvPr id="14" name="Text Placeholder 3"/>
          <p:cNvSpPr txBox="1">
            <a:spLocks/>
          </p:cNvSpPr>
          <p:nvPr/>
        </p:nvSpPr>
        <p:spPr>
          <a:xfrm>
            <a:off x="6184361" y="3221680"/>
            <a:ext cx="1637214" cy="45692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30000"/>
              </a:lnSpc>
            </a:pPr>
            <a:r>
              <a:rPr lang="en-US" sz="1200" dirty="0">
                <a:solidFill>
                  <a:schemeClr val="tx1"/>
                </a:solidFill>
              </a:rPr>
              <a:t>Show Your Heart Some Love</a:t>
            </a:r>
          </a:p>
        </p:txBody>
      </p:sp>
      <p:sp>
        <p:nvSpPr>
          <p:cNvPr id="16" name="Text Placeholder 3"/>
          <p:cNvSpPr txBox="1">
            <a:spLocks/>
          </p:cNvSpPr>
          <p:nvPr/>
        </p:nvSpPr>
        <p:spPr>
          <a:xfrm>
            <a:off x="9609822" y="2835635"/>
            <a:ext cx="612348"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b="1" i="0" u="none" strike="noStrike" kern="1200" cap="none" spc="0" normalizeH="0" baseline="0" noProof="0" dirty="0">
                <a:ln>
                  <a:noFill/>
                </a:ln>
                <a:solidFill>
                  <a:schemeClr val="accent4"/>
                </a:solidFill>
                <a:effectLst/>
                <a:uLnTx/>
                <a:uFillTx/>
              </a:rPr>
              <a:t>STEP D</a:t>
            </a:r>
            <a:endParaRPr kumimoji="0" lang="en-US" b="1" i="0" u="none" strike="noStrike" kern="1200" cap="none" spc="0" normalizeH="0" baseline="0" noProof="0" dirty="0">
              <a:ln>
                <a:noFill/>
              </a:ln>
              <a:solidFill>
                <a:schemeClr val="accent4"/>
              </a:solidFill>
              <a:effectLst/>
              <a:uLnTx/>
              <a:uFillTx/>
            </a:endParaRPr>
          </a:p>
        </p:txBody>
      </p:sp>
      <p:sp>
        <p:nvSpPr>
          <p:cNvPr id="17" name="Text Placeholder 3"/>
          <p:cNvSpPr txBox="1">
            <a:spLocks/>
          </p:cNvSpPr>
          <p:nvPr/>
        </p:nvSpPr>
        <p:spPr>
          <a:xfrm>
            <a:off x="9097387" y="3221680"/>
            <a:ext cx="1637214" cy="45692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30000"/>
              </a:lnSpc>
            </a:pPr>
            <a:r>
              <a:rPr lang="en-US" sz="1200" dirty="0">
                <a:solidFill>
                  <a:schemeClr val="tx1"/>
                </a:solidFill>
              </a:rPr>
              <a:t>Show Your Heart Some Love</a:t>
            </a:r>
          </a:p>
        </p:txBody>
      </p:sp>
      <p:grpSp>
        <p:nvGrpSpPr>
          <p:cNvPr id="18" name="Group 17"/>
          <p:cNvGrpSpPr/>
          <p:nvPr/>
        </p:nvGrpSpPr>
        <p:grpSpPr>
          <a:xfrm>
            <a:off x="1920383" y="2351101"/>
            <a:ext cx="1091476" cy="1891891"/>
            <a:chOff x="2455123" y="2131468"/>
            <a:chExt cx="1091476" cy="1891891"/>
          </a:xfrm>
          <a:effectLst/>
        </p:grpSpPr>
        <p:sp>
          <p:nvSpPr>
            <p:cNvPr id="19" name="Chevron 18"/>
            <p:cNvSpPr/>
            <p:nvPr/>
          </p:nvSpPr>
          <p:spPr>
            <a:xfrm>
              <a:off x="2455123" y="2131468"/>
              <a:ext cx="1091476" cy="189189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Oval 19"/>
            <p:cNvSpPr>
              <a:spLocks noChangeAspect="1"/>
            </p:cNvSpPr>
            <p:nvPr/>
          </p:nvSpPr>
          <p:spPr>
            <a:xfrm>
              <a:off x="2642286" y="2732678"/>
              <a:ext cx="657693" cy="657689"/>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b="1" dirty="0">
                  <a:solidFill>
                    <a:schemeClr val="accent1"/>
                  </a:solidFill>
                </a:rPr>
                <a:t>A</a:t>
              </a:r>
              <a:endParaRPr lang="en-US" sz="1400" b="1" dirty="0">
                <a:solidFill>
                  <a:schemeClr val="accent1"/>
                </a:solidFill>
              </a:endParaRPr>
            </a:p>
          </p:txBody>
        </p:sp>
      </p:grpSp>
      <p:grpSp>
        <p:nvGrpSpPr>
          <p:cNvPr id="21" name="Group 20"/>
          <p:cNvGrpSpPr/>
          <p:nvPr/>
        </p:nvGrpSpPr>
        <p:grpSpPr>
          <a:xfrm>
            <a:off x="4690254" y="2373280"/>
            <a:ext cx="1091476" cy="1891891"/>
            <a:chOff x="5043531" y="2131468"/>
            <a:chExt cx="1091476" cy="1891891"/>
          </a:xfrm>
          <a:effectLst/>
        </p:grpSpPr>
        <p:sp>
          <p:nvSpPr>
            <p:cNvPr id="22" name="Chevron 21"/>
            <p:cNvSpPr/>
            <p:nvPr/>
          </p:nvSpPr>
          <p:spPr>
            <a:xfrm>
              <a:off x="5043531" y="2131468"/>
              <a:ext cx="1091476" cy="189189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p:cNvSpPr>
              <a:spLocks noChangeAspect="1"/>
            </p:cNvSpPr>
            <p:nvPr/>
          </p:nvSpPr>
          <p:spPr>
            <a:xfrm>
              <a:off x="5188126" y="2732678"/>
              <a:ext cx="657693" cy="657689"/>
            </a:xfrm>
            <a:prstGeom prst="ellipse">
              <a:avLst/>
            </a:prstGeom>
            <a:solidFill>
              <a:schemeClr val="bg1"/>
            </a:solidFill>
            <a:ln w="38100">
              <a:solidFill>
                <a:schemeClr val="accent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b="1" dirty="0">
                  <a:solidFill>
                    <a:schemeClr val="accent2"/>
                  </a:solidFill>
                </a:rPr>
                <a:t>B</a:t>
              </a:r>
              <a:endParaRPr lang="en-US" sz="1400" dirty="0">
                <a:solidFill>
                  <a:schemeClr val="accent2"/>
                </a:solidFill>
              </a:endParaRPr>
            </a:p>
          </p:txBody>
        </p:sp>
      </p:grpSp>
      <p:grpSp>
        <p:nvGrpSpPr>
          <p:cNvPr id="24" name="Group 23"/>
          <p:cNvGrpSpPr/>
          <p:nvPr/>
        </p:nvGrpSpPr>
        <p:grpSpPr>
          <a:xfrm>
            <a:off x="7603280" y="2373280"/>
            <a:ext cx="1091476" cy="1891891"/>
            <a:chOff x="7553925" y="2131468"/>
            <a:chExt cx="1091476" cy="1891891"/>
          </a:xfrm>
          <a:effectLst/>
        </p:grpSpPr>
        <p:sp>
          <p:nvSpPr>
            <p:cNvPr id="25" name="Chevron 24"/>
            <p:cNvSpPr/>
            <p:nvPr/>
          </p:nvSpPr>
          <p:spPr>
            <a:xfrm>
              <a:off x="7553925" y="2131468"/>
              <a:ext cx="1091476" cy="1891891"/>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a:spLocks noChangeAspect="1"/>
            </p:cNvSpPr>
            <p:nvPr/>
          </p:nvSpPr>
          <p:spPr>
            <a:xfrm>
              <a:off x="7733966" y="2732678"/>
              <a:ext cx="657693" cy="657689"/>
            </a:xfrm>
            <a:prstGeom prst="ellipse">
              <a:avLst/>
            </a:prstGeom>
            <a:solidFill>
              <a:schemeClr val="bg1"/>
            </a:solidFill>
            <a:ln w="381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b="1" dirty="0">
                  <a:solidFill>
                    <a:schemeClr val="accent3"/>
                  </a:solidFill>
                </a:rPr>
                <a:t>C</a:t>
              </a:r>
              <a:endParaRPr lang="en-US" sz="1400" dirty="0">
                <a:solidFill>
                  <a:schemeClr val="accent3"/>
                </a:solidFill>
              </a:endParaRPr>
            </a:p>
          </p:txBody>
        </p:sp>
      </p:grpSp>
      <p:grpSp>
        <p:nvGrpSpPr>
          <p:cNvPr id="27" name="Group 26"/>
          <p:cNvGrpSpPr/>
          <p:nvPr/>
        </p:nvGrpSpPr>
        <p:grpSpPr>
          <a:xfrm>
            <a:off x="10516305" y="2373280"/>
            <a:ext cx="1091476" cy="1891891"/>
            <a:chOff x="10064319" y="2131468"/>
            <a:chExt cx="1091476" cy="1891891"/>
          </a:xfrm>
          <a:effectLst/>
        </p:grpSpPr>
        <p:sp>
          <p:nvSpPr>
            <p:cNvPr id="28" name="Chevron 27"/>
            <p:cNvSpPr/>
            <p:nvPr/>
          </p:nvSpPr>
          <p:spPr>
            <a:xfrm>
              <a:off x="10064319" y="2131468"/>
              <a:ext cx="1091476" cy="189189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9" name="Oval 28"/>
            <p:cNvSpPr>
              <a:spLocks noChangeAspect="1"/>
            </p:cNvSpPr>
            <p:nvPr/>
          </p:nvSpPr>
          <p:spPr>
            <a:xfrm>
              <a:off x="10279807" y="2732678"/>
              <a:ext cx="657693" cy="657689"/>
            </a:xfrm>
            <a:prstGeom prst="ellipse">
              <a:avLst/>
            </a:prstGeom>
            <a:solidFill>
              <a:schemeClr val="bg1"/>
            </a:solidFill>
            <a:ln w="38100">
              <a:solidFill>
                <a:schemeClr val="accent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b="1" dirty="0">
                  <a:solidFill>
                    <a:schemeClr val="accent4"/>
                  </a:solidFill>
                </a:rPr>
                <a:t>D</a:t>
              </a:r>
              <a:endParaRPr lang="en-US" sz="1400" dirty="0">
                <a:solidFill>
                  <a:schemeClr val="accent4"/>
                </a:solidFill>
              </a:endParaRPr>
            </a:p>
          </p:txBody>
        </p:sp>
      </p:grpSp>
      <p:sp>
        <p:nvSpPr>
          <p:cNvPr id="30" name="Text Placeholder 33"/>
          <p:cNvSpPr txBox="1">
            <a:spLocks/>
          </p:cNvSpPr>
          <p:nvPr/>
        </p:nvSpPr>
        <p:spPr>
          <a:xfrm>
            <a:off x="1175850" y="4878045"/>
            <a:ext cx="2634557"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b="1" dirty="0">
                <a:solidFill>
                  <a:schemeClr val="accent3"/>
                </a:solidFill>
                <a:latin typeface="+mn-lt"/>
                <a:ea typeface="Open Sans" panose="020B0606030504020204" pitchFamily="34" charset="0"/>
                <a:cs typeface="Open Sans" panose="020B0606030504020204" pitchFamily="34" charset="0"/>
              </a:rPr>
              <a:t>Steps Data Analysis</a:t>
            </a:r>
          </a:p>
        </p:txBody>
      </p:sp>
      <p:sp>
        <p:nvSpPr>
          <p:cNvPr id="31" name="Text Placeholder 32"/>
          <p:cNvSpPr txBox="1">
            <a:spLocks/>
          </p:cNvSpPr>
          <p:nvPr/>
        </p:nvSpPr>
        <p:spPr>
          <a:xfrm>
            <a:off x="1175849" y="5184240"/>
            <a:ext cx="2634557" cy="6584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800" b="1" dirty="0">
                <a:solidFill>
                  <a:schemeClr val="accent2"/>
                </a:solidFill>
                <a:latin typeface="+mn-lt"/>
                <a:ea typeface="Open Sans" panose="020B0606030504020204" pitchFamily="34" charset="0"/>
                <a:cs typeface="Open Sans" panose="020B0606030504020204" pitchFamily="34" charset="0"/>
              </a:rPr>
              <a:t>Process Steps Information Analysis</a:t>
            </a:r>
          </a:p>
        </p:txBody>
      </p:sp>
      <p:sp>
        <p:nvSpPr>
          <p:cNvPr id="32" name="Rectangle 31"/>
          <p:cNvSpPr/>
          <p:nvPr/>
        </p:nvSpPr>
        <p:spPr>
          <a:xfrm>
            <a:off x="3823106" y="5212280"/>
            <a:ext cx="7797375" cy="613886"/>
          </a:xfrm>
          <a:prstGeom prst="rect">
            <a:avLst/>
          </a:prstGeom>
        </p:spPr>
        <p:txBody>
          <a:bodyPr wrap="square">
            <a:spAutoFit/>
          </a:bodyPr>
          <a:lstStyle/>
          <a:p>
            <a:pPr algn="just">
              <a:lnSpc>
                <a:spcPct val="150000"/>
              </a:lnSpc>
            </a:pPr>
            <a:r>
              <a:rPr lang="en-US" sz="1200" dirty="0"/>
              <a:t>Hashtag fashion axe </a:t>
            </a:r>
            <a:r>
              <a:rPr lang="en-US" sz="1200" dirty="0" err="1"/>
              <a:t>fingerstache</a:t>
            </a:r>
            <a:r>
              <a:rPr lang="en-US" sz="1200" dirty="0"/>
              <a:t>, everyday carry </a:t>
            </a:r>
            <a:r>
              <a:rPr lang="en-US" sz="1200" dirty="0" err="1"/>
              <a:t>shoreditch</a:t>
            </a:r>
            <a:r>
              <a:rPr lang="en-US" sz="1200" dirty="0"/>
              <a:t> </a:t>
            </a:r>
            <a:r>
              <a:rPr lang="en-US" sz="1200" dirty="0" err="1"/>
              <a:t>pinterest</a:t>
            </a:r>
            <a:r>
              <a:rPr lang="en-US" sz="1200" dirty="0"/>
              <a:t> umami authentic </a:t>
            </a:r>
            <a:r>
              <a:rPr lang="en-US" sz="1200" dirty="0" err="1"/>
              <a:t>brooklyn</a:t>
            </a:r>
            <a:r>
              <a:rPr lang="en-US" sz="1200" dirty="0"/>
              <a:t> YOLO heirloom keytar waistcoat </a:t>
            </a:r>
            <a:r>
              <a:rPr lang="en-US" sz="1200" dirty="0" err="1"/>
              <a:t>kickstarter</a:t>
            </a:r>
            <a:r>
              <a:rPr lang="en-US" sz="1200" dirty="0"/>
              <a:t>. </a:t>
            </a:r>
            <a:r>
              <a:rPr lang="en-US" sz="1200" dirty="0" err="1"/>
              <a:t>Kitsy</a:t>
            </a:r>
            <a:r>
              <a:rPr lang="en-US" sz="1200" dirty="0"/>
              <a:t> four </a:t>
            </a:r>
            <a:r>
              <a:rPr lang="en-US" sz="1200" dirty="0" err="1"/>
              <a:t>loko</a:t>
            </a:r>
            <a:r>
              <a:rPr lang="en-US" sz="1200" dirty="0"/>
              <a:t> selvage normcore messenger bag put an it </a:t>
            </a:r>
            <a:r>
              <a:rPr lang="en-US" sz="1200" dirty="0" err="1"/>
              <a:t>stropub</a:t>
            </a:r>
            <a:r>
              <a:rPr lang="en-US" sz="1200" dirty="0"/>
              <a:t>.</a:t>
            </a:r>
          </a:p>
        </p:txBody>
      </p:sp>
      <p:sp>
        <p:nvSpPr>
          <p:cNvPr id="2" name="Footer Placeholder 1">
            <a:extLst>
              <a:ext uri="{FF2B5EF4-FFF2-40B4-BE49-F238E27FC236}">
                <a16:creationId xmlns:a16="http://schemas.microsoft.com/office/drawing/2014/main" id="{2F5363A9-6FDA-4E2B-8C41-540C41B62710}"/>
              </a:ext>
            </a:extLst>
          </p:cNvPr>
          <p:cNvSpPr>
            <a:spLocks noGrp="1"/>
          </p:cNvSpPr>
          <p:nvPr>
            <p:ph type="ftr" sz="quarter" idx="3"/>
          </p:nvPr>
        </p:nvSpPr>
        <p:spPr/>
        <p:txBody>
          <a:bodyPr/>
          <a:lstStyle/>
          <a:p>
            <a:r>
              <a:rPr lang="en-US"/>
              <a:t>happyheart.med</a:t>
            </a:r>
            <a:endParaRPr lang="en-US" dirty="0"/>
          </a:p>
        </p:txBody>
      </p:sp>
      <p:sp>
        <p:nvSpPr>
          <p:cNvPr id="33" name="TextBox 32">
            <a:extLst>
              <a:ext uri="{FF2B5EF4-FFF2-40B4-BE49-F238E27FC236}">
                <a16:creationId xmlns:a16="http://schemas.microsoft.com/office/drawing/2014/main" id="{FDE85951-8032-4814-AC61-25FBB88ED02A}"/>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34" name="TextBox 33">
            <a:extLst>
              <a:ext uri="{FF2B5EF4-FFF2-40B4-BE49-F238E27FC236}">
                <a16:creationId xmlns:a16="http://schemas.microsoft.com/office/drawing/2014/main" id="{646E5130-3B10-4371-BB95-67DB4C81DCD9}"/>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35" name="Straight Connector 34">
            <a:extLst>
              <a:ext uri="{FF2B5EF4-FFF2-40B4-BE49-F238E27FC236}">
                <a16:creationId xmlns:a16="http://schemas.microsoft.com/office/drawing/2014/main" id="{03893D90-53AE-41DE-BB94-38E82E45021D}"/>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6268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c 5"/>
          <p:cNvSpPr/>
          <p:nvPr/>
        </p:nvSpPr>
        <p:spPr>
          <a:xfrm>
            <a:off x="1524000" y="2957119"/>
            <a:ext cx="1828800" cy="1828800"/>
          </a:xfrm>
          <a:prstGeom prst="arc">
            <a:avLst>
              <a:gd name="adj1" fmla="val 10763432"/>
              <a:gd name="adj2" fmla="val 0"/>
            </a:avLst>
          </a:prstGeom>
          <a:noFill/>
          <a:ln w="63500" cap="rnd">
            <a:solidFill>
              <a:schemeClr val="tx2"/>
            </a:solidFill>
            <a:headEnd type="oval"/>
          </a:ln>
          <a:effectLst>
            <a:outerShdw blurRad="228600" dist="1016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p:cNvSpPr/>
          <p:nvPr/>
        </p:nvSpPr>
        <p:spPr>
          <a:xfrm>
            <a:off x="3352800" y="2957119"/>
            <a:ext cx="1828800" cy="1828800"/>
          </a:xfrm>
          <a:prstGeom prst="arc">
            <a:avLst>
              <a:gd name="adj1" fmla="val 10922726"/>
              <a:gd name="adj2" fmla="val 0"/>
            </a:avLst>
          </a:prstGeom>
          <a:noFill/>
          <a:ln w="63500" cap="rnd">
            <a:solidFill>
              <a:schemeClr val="tx2"/>
            </a:solidFill>
          </a:ln>
          <a:effectLst>
            <a:outerShdw blurRad="228600" dist="1016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a:off x="5181600" y="2957119"/>
            <a:ext cx="1828800" cy="1828800"/>
          </a:xfrm>
          <a:prstGeom prst="arc">
            <a:avLst>
              <a:gd name="adj1" fmla="val 10881839"/>
              <a:gd name="adj2" fmla="val 0"/>
            </a:avLst>
          </a:prstGeom>
          <a:noFill/>
          <a:ln w="63500" cap="rnd">
            <a:solidFill>
              <a:schemeClr val="tx2"/>
            </a:solidFill>
          </a:ln>
          <a:effectLst>
            <a:outerShdw blurRad="228600" dist="1016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p:cNvSpPr/>
          <p:nvPr/>
        </p:nvSpPr>
        <p:spPr>
          <a:xfrm>
            <a:off x="7010400" y="2957119"/>
            <a:ext cx="1828800" cy="1828800"/>
          </a:xfrm>
          <a:prstGeom prst="arc">
            <a:avLst>
              <a:gd name="adj1" fmla="val 10839970"/>
              <a:gd name="adj2" fmla="val 0"/>
            </a:avLst>
          </a:prstGeom>
          <a:noFill/>
          <a:ln w="63500" cap="rnd">
            <a:solidFill>
              <a:schemeClr val="tx2"/>
            </a:solidFill>
          </a:ln>
          <a:effectLst>
            <a:outerShdw blurRad="228600" dist="1016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8839200" y="2957119"/>
            <a:ext cx="1828800" cy="1828800"/>
          </a:xfrm>
          <a:prstGeom prst="arc">
            <a:avLst>
              <a:gd name="adj1" fmla="val 10800000"/>
              <a:gd name="adj2" fmla="val 0"/>
            </a:avLst>
          </a:prstGeom>
          <a:noFill/>
          <a:ln w="63500" cap="rnd">
            <a:solidFill>
              <a:schemeClr val="tx2"/>
            </a:solidFill>
            <a:tailEnd type="triangle"/>
          </a:ln>
          <a:effectLst>
            <a:outerShdw blurRad="228600" dist="1016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98526" y="4703667"/>
            <a:ext cx="1879748" cy="731226"/>
          </a:xfrm>
          <a:prstGeom prst="rect">
            <a:avLst/>
          </a:prstGeom>
        </p:spPr>
        <p:txBody>
          <a:bodyPr wrap="square">
            <a:spAutoFit/>
          </a:bodyPr>
          <a:lstStyle/>
          <a:p>
            <a:pPr algn="ctr">
              <a:lnSpc>
                <a:spcPct val="130000"/>
              </a:lnSpc>
            </a:pPr>
            <a:r>
              <a:rPr lang="en-US" sz="1100" b="1" dirty="0">
                <a:ea typeface="Roboto" panose="02000000000000000000" pitchFamily="2" charset="0"/>
              </a:rPr>
              <a:t>Year 2013</a:t>
            </a:r>
          </a:p>
          <a:p>
            <a:pPr algn="ctr">
              <a:lnSpc>
                <a:spcPct val="130000"/>
              </a:lnSpc>
            </a:pPr>
            <a:r>
              <a:rPr lang="en-US" sz="1100" dirty="0"/>
              <a:t>Raise awareness and </a:t>
            </a:r>
            <a:br>
              <a:rPr lang="en-US" sz="1100" dirty="0"/>
            </a:br>
            <a:r>
              <a:rPr lang="en-US" sz="1100" dirty="0"/>
              <a:t>help your community.</a:t>
            </a:r>
          </a:p>
        </p:txBody>
      </p:sp>
      <p:sp>
        <p:nvSpPr>
          <p:cNvPr id="12" name="Rectangle 11"/>
          <p:cNvSpPr/>
          <p:nvPr/>
        </p:nvSpPr>
        <p:spPr>
          <a:xfrm>
            <a:off x="3327326" y="4703667"/>
            <a:ext cx="1879748" cy="731226"/>
          </a:xfrm>
          <a:prstGeom prst="rect">
            <a:avLst/>
          </a:prstGeom>
        </p:spPr>
        <p:txBody>
          <a:bodyPr wrap="square">
            <a:spAutoFit/>
          </a:bodyPr>
          <a:lstStyle/>
          <a:p>
            <a:pPr algn="ctr">
              <a:lnSpc>
                <a:spcPct val="130000"/>
              </a:lnSpc>
            </a:pPr>
            <a:r>
              <a:rPr lang="en-US" sz="1100" b="1" dirty="0">
                <a:ea typeface="Roboto" panose="02000000000000000000" pitchFamily="2" charset="0"/>
              </a:rPr>
              <a:t>Year 2014</a:t>
            </a:r>
          </a:p>
          <a:p>
            <a:pPr algn="ctr">
              <a:lnSpc>
                <a:spcPct val="130000"/>
              </a:lnSpc>
            </a:pPr>
            <a:r>
              <a:rPr lang="en-US" sz="1100" dirty="0"/>
              <a:t>Raise awareness and </a:t>
            </a:r>
            <a:br>
              <a:rPr lang="en-US" sz="1100" dirty="0"/>
            </a:br>
            <a:r>
              <a:rPr lang="en-US" sz="1100" dirty="0"/>
              <a:t>help your community.</a:t>
            </a:r>
          </a:p>
        </p:txBody>
      </p:sp>
      <p:sp>
        <p:nvSpPr>
          <p:cNvPr id="13" name="Rectangle 12"/>
          <p:cNvSpPr/>
          <p:nvPr/>
        </p:nvSpPr>
        <p:spPr>
          <a:xfrm>
            <a:off x="5156126" y="4703667"/>
            <a:ext cx="1879748" cy="731226"/>
          </a:xfrm>
          <a:prstGeom prst="rect">
            <a:avLst/>
          </a:prstGeom>
        </p:spPr>
        <p:txBody>
          <a:bodyPr wrap="square">
            <a:spAutoFit/>
          </a:bodyPr>
          <a:lstStyle/>
          <a:p>
            <a:pPr algn="ctr">
              <a:lnSpc>
                <a:spcPct val="130000"/>
              </a:lnSpc>
            </a:pPr>
            <a:r>
              <a:rPr lang="en-US" sz="1100" b="1" dirty="0">
                <a:ea typeface="Roboto" panose="02000000000000000000" pitchFamily="2" charset="0"/>
              </a:rPr>
              <a:t>Year 2015</a:t>
            </a:r>
          </a:p>
          <a:p>
            <a:pPr algn="ctr">
              <a:lnSpc>
                <a:spcPct val="130000"/>
              </a:lnSpc>
            </a:pPr>
            <a:r>
              <a:rPr lang="en-US" sz="1100" dirty="0"/>
              <a:t>Raise awareness and </a:t>
            </a:r>
            <a:br>
              <a:rPr lang="en-US" sz="1100" dirty="0"/>
            </a:br>
            <a:r>
              <a:rPr lang="en-US" sz="1100" dirty="0"/>
              <a:t>help your community.</a:t>
            </a:r>
          </a:p>
        </p:txBody>
      </p:sp>
      <p:sp>
        <p:nvSpPr>
          <p:cNvPr id="14" name="Rectangle 13"/>
          <p:cNvSpPr/>
          <p:nvPr/>
        </p:nvSpPr>
        <p:spPr>
          <a:xfrm>
            <a:off x="6984926" y="4703667"/>
            <a:ext cx="1879748" cy="731226"/>
          </a:xfrm>
          <a:prstGeom prst="rect">
            <a:avLst/>
          </a:prstGeom>
        </p:spPr>
        <p:txBody>
          <a:bodyPr wrap="square">
            <a:spAutoFit/>
          </a:bodyPr>
          <a:lstStyle/>
          <a:p>
            <a:pPr algn="ctr">
              <a:lnSpc>
                <a:spcPct val="130000"/>
              </a:lnSpc>
            </a:pPr>
            <a:r>
              <a:rPr lang="en-US" sz="1100" b="1" dirty="0">
                <a:ea typeface="Roboto" panose="02000000000000000000" pitchFamily="2" charset="0"/>
              </a:rPr>
              <a:t>Year 2016</a:t>
            </a:r>
          </a:p>
          <a:p>
            <a:pPr algn="ctr">
              <a:lnSpc>
                <a:spcPct val="130000"/>
              </a:lnSpc>
            </a:pPr>
            <a:r>
              <a:rPr lang="en-US" sz="1100" dirty="0"/>
              <a:t>Raise awareness and </a:t>
            </a:r>
            <a:br>
              <a:rPr lang="en-US" sz="1100" dirty="0"/>
            </a:br>
            <a:r>
              <a:rPr lang="en-US" sz="1100" dirty="0"/>
              <a:t>help your community.</a:t>
            </a:r>
          </a:p>
        </p:txBody>
      </p:sp>
      <p:sp>
        <p:nvSpPr>
          <p:cNvPr id="15" name="Rectangle 14"/>
          <p:cNvSpPr/>
          <p:nvPr/>
        </p:nvSpPr>
        <p:spPr>
          <a:xfrm>
            <a:off x="8813726" y="4703667"/>
            <a:ext cx="1879748" cy="731226"/>
          </a:xfrm>
          <a:prstGeom prst="rect">
            <a:avLst/>
          </a:prstGeom>
        </p:spPr>
        <p:txBody>
          <a:bodyPr wrap="square">
            <a:spAutoFit/>
          </a:bodyPr>
          <a:lstStyle/>
          <a:p>
            <a:pPr algn="ctr">
              <a:lnSpc>
                <a:spcPct val="130000"/>
              </a:lnSpc>
            </a:pPr>
            <a:r>
              <a:rPr lang="en-US" sz="1100" b="1" dirty="0">
                <a:ea typeface="Roboto" panose="02000000000000000000" pitchFamily="2" charset="0"/>
              </a:rPr>
              <a:t>Year 2017</a:t>
            </a:r>
          </a:p>
          <a:p>
            <a:pPr algn="ctr">
              <a:lnSpc>
                <a:spcPct val="130000"/>
              </a:lnSpc>
            </a:pPr>
            <a:r>
              <a:rPr lang="en-US" sz="1100" dirty="0"/>
              <a:t>Raise awareness and </a:t>
            </a:r>
            <a:br>
              <a:rPr lang="en-US" sz="1100" dirty="0"/>
            </a:br>
            <a:r>
              <a:rPr lang="en-US" sz="1100" dirty="0"/>
              <a:t>help your community.</a:t>
            </a:r>
          </a:p>
        </p:txBody>
      </p:sp>
      <p:sp>
        <p:nvSpPr>
          <p:cNvPr id="16" name="TextBox 15"/>
          <p:cNvSpPr txBox="1"/>
          <p:nvPr/>
        </p:nvSpPr>
        <p:spPr>
          <a:xfrm>
            <a:off x="2075961" y="2373731"/>
            <a:ext cx="724878" cy="369332"/>
          </a:xfrm>
          <a:prstGeom prst="rect">
            <a:avLst/>
          </a:prstGeom>
          <a:noFill/>
        </p:spPr>
        <p:txBody>
          <a:bodyPr wrap="none" rtlCol="0">
            <a:spAutoFit/>
          </a:bodyPr>
          <a:lstStyle/>
          <a:p>
            <a:pPr algn="ctr"/>
            <a:r>
              <a:rPr lang="en-US" dirty="0">
                <a:solidFill>
                  <a:schemeClr val="accent2"/>
                </a:solidFill>
                <a:latin typeface="+mj-lt"/>
                <a:ea typeface="Roboto Condensed Light" panose="02000000000000000000" pitchFamily="2" charset="0"/>
              </a:rPr>
              <a:t>2013</a:t>
            </a:r>
          </a:p>
        </p:txBody>
      </p:sp>
      <p:sp>
        <p:nvSpPr>
          <p:cNvPr id="17" name="TextBox 16"/>
          <p:cNvSpPr txBox="1"/>
          <p:nvPr/>
        </p:nvSpPr>
        <p:spPr>
          <a:xfrm>
            <a:off x="3904761" y="2373731"/>
            <a:ext cx="724878" cy="369332"/>
          </a:xfrm>
          <a:prstGeom prst="rect">
            <a:avLst/>
          </a:prstGeom>
          <a:noFill/>
        </p:spPr>
        <p:txBody>
          <a:bodyPr wrap="none" rtlCol="0">
            <a:spAutoFit/>
          </a:bodyPr>
          <a:lstStyle/>
          <a:p>
            <a:pPr algn="ctr"/>
            <a:r>
              <a:rPr lang="en-US" dirty="0">
                <a:solidFill>
                  <a:schemeClr val="accent2"/>
                </a:solidFill>
                <a:latin typeface="+mj-lt"/>
                <a:ea typeface="Roboto Condensed Light" panose="02000000000000000000" pitchFamily="2" charset="0"/>
              </a:rPr>
              <a:t>2014</a:t>
            </a:r>
          </a:p>
        </p:txBody>
      </p:sp>
      <p:sp>
        <p:nvSpPr>
          <p:cNvPr id="18" name="TextBox 17"/>
          <p:cNvSpPr txBox="1"/>
          <p:nvPr/>
        </p:nvSpPr>
        <p:spPr>
          <a:xfrm>
            <a:off x="5735964" y="2373731"/>
            <a:ext cx="720070" cy="369332"/>
          </a:xfrm>
          <a:prstGeom prst="rect">
            <a:avLst/>
          </a:prstGeom>
          <a:noFill/>
        </p:spPr>
        <p:txBody>
          <a:bodyPr wrap="none" rtlCol="0">
            <a:spAutoFit/>
          </a:bodyPr>
          <a:lstStyle/>
          <a:p>
            <a:pPr algn="ctr"/>
            <a:r>
              <a:rPr lang="en-US" dirty="0">
                <a:solidFill>
                  <a:schemeClr val="accent2"/>
                </a:solidFill>
                <a:latin typeface="+mj-lt"/>
                <a:ea typeface="Roboto Condensed Light" panose="02000000000000000000" pitchFamily="2" charset="0"/>
              </a:rPr>
              <a:t>2015</a:t>
            </a:r>
          </a:p>
        </p:txBody>
      </p:sp>
      <p:sp>
        <p:nvSpPr>
          <p:cNvPr id="19" name="TextBox 18"/>
          <p:cNvSpPr txBox="1"/>
          <p:nvPr/>
        </p:nvSpPr>
        <p:spPr>
          <a:xfrm>
            <a:off x="7559155" y="2385770"/>
            <a:ext cx="731290" cy="369332"/>
          </a:xfrm>
          <a:prstGeom prst="rect">
            <a:avLst/>
          </a:prstGeom>
          <a:noFill/>
        </p:spPr>
        <p:txBody>
          <a:bodyPr wrap="none" rtlCol="0">
            <a:spAutoFit/>
          </a:bodyPr>
          <a:lstStyle/>
          <a:p>
            <a:pPr algn="ctr"/>
            <a:r>
              <a:rPr lang="en-US" dirty="0">
                <a:solidFill>
                  <a:schemeClr val="accent2"/>
                </a:solidFill>
                <a:latin typeface="+mj-lt"/>
                <a:ea typeface="Roboto Condensed Light" panose="02000000000000000000" pitchFamily="2" charset="0"/>
              </a:rPr>
              <a:t>2016</a:t>
            </a:r>
          </a:p>
        </p:txBody>
      </p:sp>
      <p:sp>
        <p:nvSpPr>
          <p:cNvPr id="20" name="TextBox 19"/>
          <p:cNvSpPr txBox="1"/>
          <p:nvPr/>
        </p:nvSpPr>
        <p:spPr>
          <a:xfrm>
            <a:off x="9390359" y="2385770"/>
            <a:ext cx="726481" cy="369332"/>
          </a:xfrm>
          <a:prstGeom prst="rect">
            <a:avLst/>
          </a:prstGeom>
          <a:noFill/>
        </p:spPr>
        <p:txBody>
          <a:bodyPr wrap="none" rtlCol="0">
            <a:spAutoFit/>
          </a:bodyPr>
          <a:lstStyle/>
          <a:p>
            <a:pPr algn="ctr"/>
            <a:r>
              <a:rPr lang="en-US" dirty="0">
                <a:solidFill>
                  <a:schemeClr val="accent2"/>
                </a:solidFill>
                <a:latin typeface="+mj-lt"/>
                <a:ea typeface="Roboto Condensed Light" panose="02000000000000000000" pitchFamily="2" charset="0"/>
              </a:rPr>
              <a:t>2017</a:t>
            </a:r>
          </a:p>
        </p:txBody>
      </p:sp>
      <p:sp>
        <p:nvSpPr>
          <p:cNvPr id="22" name="Oval 21"/>
          <p:cNvSpPr/>
          <p:nvPr/>
        </p:nvSpPr>
        <p:spPr>
          <a:xfrm>
            <a:off x="1981200" y="3348454"/>
            <a:ext cx="914400" cy="914400"/>
          </a:xfrm>
          <a:prstGeom prst="ellipse">
            <a:avLst/>
          </a:prstGeom>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bg1"/>
              </a:solidFill>
            </a:endParaRPr>
          </a:p>
        </p:txBody>
      </p:sp>
      <p:sp>
        <p:nvSpPr>
          <p:cNvPr id="25" name="Oval 24"/>
          <p:cNvSpPr/>
          <p:nvPr/>
        </p:nvSpPr>
        <p:spPr>
          <a:xfrm>
            <a:off x="3810000" y="3348454"/>
            <a:ext cx="914400" cy="914400"/>
          </a:xfrm>
          <a:prstGeom prst="ellipse">
            <a:avLst/>
          </a:prstGeom>
          <a:ln/>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8" name="Oval 27"/>
          <p:cNvSpPr/>
          <p:nvPr/>
        </p:nvSpPr>
        <p:spPr>
          <a:xfrm>
            <a:off x="5638800" y="3348454"/>
            <a:ext cx="914400" cy="914400"/>
          </a:xfrm>
          <a:prstGeom prst="ellipse">
            <a:avLst/>
          </a:prstGeom>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bg1"/>
              </a:solidFill>
            </a:endParaRPr>
          </a:p>
        </p:txBody>
      </p:sp>
      <p:sp>
        <p:nvSpPr>
          <p:cNvPr id="31" name="Oval 30"/>
          <p:cNvSpPr/>
          <p:nvPr/>
        </p:nvSpPr>
        <p:spPr>
          <a:xfrm>
            <a:off x="7467600" y="3348454"/>
            <a:ext cx="914400" cy="914400"/>
          </a:xfrm>
          <a:prstGeom prst="ellipse">
            <a:avLst/>
          </a:prstGeom>
          <a:ln/>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34" name="Oval 33"/>
          <p:cNvSpPr/>
          <p:nvPr/>
        </p:nvSpPr>
        <p:spPr>
          <a:xfrm>
            <a:off x="9296400" y="3348454"/>
            <a:ext cx="914400" cy="914400"/>
          </a:xfrm>
          <a:prstGeom prst="ellipse">
            <a:avLst/>
          </a:prstGeom>
          <a:ln/>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885EA28D-96B8-4A3B-A642-FF1CB5832866}"/>
              </a:ext>
            </a:extLst>
          </p:cNvPr>
          <p:cNvSpPr>
            <a:spLocks noGrp="1"/>
          </p:cNvSpPr>
          <p:nvPr>
            <p:ph type="ftr" sz="quarter" idx="3"/>
          </p:nvPr>
        </p:nvSpPr>
        <p:spPr/>
        <p:txBody>
          <a:bodyPr/>
          <a:lstStyle/>
          <a:p>
            <a:r>
              <a:rPr lang="en-US"/>
              <a:t>happyheart.med</a:t>
            </a:r>
            <a:endParaRPr lang="en-US" dirty="0"/>
          </a:p>
        </p:txBody>
      </p:sp>
      <p:sp>
        <p:nvSpPr>
          <p:cNvPr id="36" name="TextBox 35">
            <a:extLst>
              <a:ext uri="{FF2B5EF4-FFF2-40B4-BE49-F238E27FC236}">
                <a16:creationId xmlns:a16="http://schemas.microsoft.com/office/drawing/2014/main" id="{C1192E6B-7D46-4AA3-95E5-03ACB6373CA4}"/>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37" name="TextBox 36">
            <a:extLst>
              <a:ext uri="{FF2B5EF4-FFF2-40B4-BE49-F238E27FC236}">
                <a16:creationId xmlns:a16="http://schemas.microsoft.com/office/drawing/2014/main" id="{23B86F3A-F4B7-462C-93C7-8253D9614B7A}"/>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38" name="Straight Connector 37">
            <a:extLst>
              <a:ext uri="{FF2B5EF4-FFF2-40B4-BE49-F238E27FC236}">
                <a16:creationId xmlns:a16="http://schemas.microsoft.com/office/drawing/2014/main" id="{FC2DFB1E-A649-476E-9467-AEE708DD0D93}"/>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1E337FA4-6B2B-45CF-9D51-FCE9448256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85298" y="3551916"/>
            <a:ext cx="506204" cy="506204"/>
          </a:xfrm>
          <a:prstGeom prst="rect">
            <a:avLst/>
          </a:prstGeom>
        </p:spPr>
      </p:pic>
      <p:pic>
        <p:nvPicPr>
          <p:cNvPr id="5" name="Graphic 4">
            <a:extLst>
              <a:ext uri="{FF2B5EF4-FFF2-40B4-BE49-F238E27FC236}">
                <a16:creationId xmlns:a16="http://schemas.microsoft.com/office/drawing/2014/main" id="{75444129-17FB-4BC2-B8F5-DA0F975480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3527" y="3597029"/>
            <a:ext cx="415978" cy="415978"/>
          </a:xfrm>
          <a:prstGeom prst="rect">
            <a:avLst/>
          </a:prstGeom>
        </p:spPr>
      </p:pic>
      <p:pic>
        <p:nvPicPr>
          <p:cNvPr id="21" name="Graphic 20">
            <a:extLst>
              <a:ext uri="{FF2B5EF4-FFF2-40B4-BE49-F238E27FC236}">
                <a16:creationId xmlns:a16="http://schemas.microsoft.com/office/drawing/2014/main" id="{2158B108-EFA1-4952-A1F9-949760ACB4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1530" y="3558833"/>
            <a:ext cx="492370" cy="492370"/>
          </a:xfrm>
          <a:prstGeom prst="rect">
            <a:avLst/>
          </a:prstGeom>
        </p:spPr>
      </p:pic>
      <p:pic>
        <p:nvPicPr>
          <p:cNvPr id="24" name="Graphic 23">
            <a:extLst>
              <a:ext uri="{FF2B5EF4-FFF2-40B4-BE49-F238E27FC236}">
                <a16:creationId xmlns:a16="http://schemas.microsoft.com/office/drawing/2014/main" id="{74920F8F-3917-4047-90F7-20C92C3CA2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5924" y="3596187"/>
            <a:ext cx="417663" cy="417663"/>
          </a:xfrm>
          <a:prstGeom prst="rect">
            <a:avLst/>
          </a:prstGeom>
        </p:spPr>
      </p:pic>
      <p:pic>
        <p:nvPicPr>
          <p:cNvPr id="27" name="Graphic 26">
            <a:extLst>
              <a:ext uri="{FF2B5EF4-FFF2-40B4-BE49-F238E27FC236}">
                <a16:creationId xmlns:a16="http://schemas.microsoft.com/office/drawing/2014/main" id="{B9CBE492-C62B-4037-B1DF-18C36B0C2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45611" y="3597029"/>
            <a:ext cx="415978" cy="415978"/>
          </a:xfrm>
          <a:prstGeom prst="rect">
            <a:avLst/>
          </a:prstGeom>
        </p:spPr>
      </p:pic>
    </p:spTree>
    <p:extLst>
      <p:ext uri="{BB962C8B-B14F-4D97-AF65-F5344CB8AC3E}">
        <p14:creationId xmlns:p14="http://schemas.microsoft.com/office/powerpoint/2010/main" val="395286115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35766" y="3860800"/>
            <a:ext cx="2437586" cy="1188720"/>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656D7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Freeform 6"/>
          <p:cNvSpPr/>
          <p:nvPr/>
        </p:nvSpPr>
        <p:spPr>
          <a:xfrm>
            <a:off x="4880760" y="3860800"/>
            <a:ext cx="2437586" cy="1188720"/>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656D7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Freeform 7"/>
          <p:cNvSpPr/>
          <p:nvPr/>
        </p:nvSpPr>
        <p:spPr>
          <a:xfrm flipV="1">
            <a:off x="2754594" y="2672080"/>
            <a:ext cx="2437586" cy="1188720"/>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656D7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Freeform 8"/>
          <p:cNvSpPr/>
          <p:nvPr/>
        </p:nvSpPr>
        <p:spPr>
          <a:xfrm>
            <a:off x="9133091" y="3860800"/>
            <a:ext cx="2437586" cy="1188720"/>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656D7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Freeform 9"/>
          <p:cNvSpPr/>
          <p:nvPr/>
        </p:nvSpPr>
        <p:spPr>
          <a:xfrm flipV="1">
            <a:off x="7006925" y="2672080"/>
            <a:ext cx="2437586" cy="1188720"/>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656D7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4" name="Freeform: Shape 53">
            <a:extLst>
              <a:ext uri="{FF2B5EF4-FFF2-40B4-BE49-F238E27FC236}">
                <a16:creationId xmlns:a16="http://schemas.microsoft.com/office/drawing/2014/main" id="{6D664325-CECE-42B3-962F-3F5BD7D0DCB2}"/>
              </a:ext>
            </a:extLst>
          </p:cNvPr>
          <p:cNvSpPr/>
          <p:nvPr/>
        </p:nvSpPr>
        <p:spPr>
          <a:xfrm flipV="1">
            <a:off x="628428" y="2672080"/>
            <a:ext cx="10942249" cy="2377440"/>
          </a:xfrm>
          <a:custGeom>
            <a:avLst/>
            <a:gdLst>
              <a:gd name="connsiteX0" fmla="*/ 1218793 w 10942249"/>
              <a:gd name="connsiteY0" fmla="*/ 2377440 h 2377440"/>
              <a:gd name="connsiteX1" fmla="*/ 2431556 w 10942249"/>
              <a:gd name="connsiteY1" fmla="*/ 1305671 h 2377440"/>
              <a:gd name="connsiteX2" fmla="*/ 2437586 w 10942249"/>
              <a:gd name="connsiteY2" fmla="*/ 1188720 h 2377440"/>
              <a:gd name="connsiteX3" fmla="*/ 2433188 w 10942249"/>
              <a:gd name="connsiteY3" fmla="*/ 1188720 h 2377440"/>
              <a:gd name="connsiteX4" fmla="*/ 2437633 w 10942249"/>
              <a:gd name="connsiteY4" fmla="*/ 1102510 h 2377440"/>
              <a:gd name="connsiteX5" fmla="*/ 3344959 w 10942249"/>
              <a:gd name="connsiteY5" fmla="*/ 300668 h 2377440"/>
              <a:gd name="connsiteX6" fmla="*/ 4252285 w 10942249"/>
              <a:gd name="connsiteY6" fmla="*/ 1102510 h 2377440"/>
              <a:gd name="connsiteX7" fmla="*/ 4256731 w 10942249"/>
              <a:gd name="connsiteY7" fmla="*/ 1188720 h 2377440"/>
              <a:gd name="connsiteX8" fmla="*/ 4252332 w 10942249"/>
              <a:gd name="connsiteY8" fmla="*/ 1188720 h 2377440"/>
              <a:gd name="connsiteX9" fmla="*/ 4258362 w 10942249"/>
              <a:gd name="connsiteY9" fmla="*/ 1305671 h 2377440"/>
              <a:gd name="connsiteX10" fmla="*/ 5471125 w 10942249"/>
              <a:gd name="connsiteY10" fmla="*/ 2377440 h 2377440"/>
              <a:gd name="connsiteX11" fmla="*/ 6683887 w 10942249"/>
              <a:gd name="connsiteY11" fmla="*/ 1305671 h 2377440"/>
              <a:gd name="connsiteX12" fmla="*/ 6689918 w 10942249"/>
              <a:gd name="connsiteY12" fmla="*/ 1188720 h 2377440"/>
              <a:gd name="connsiteX13" fmla="*/ 6685518 w 10942249"/>
              <a:gd name="connsiteY13" fmla="*/ 1188720 h 2377440"/>
              <a:gd name="connsiteX14" fmla="*/ 6689963 w 10942249"/>
              <a:gd name="connsiteY14" fmla="*/ 1102510 h 2377440"/>
              <a:gd name="connsiteX15" fmla="*/ 7597290 w 10942249"/>
              <a:gd name="connsiteY15" fmla="*/ 300668 h 2377440"/>
              <a:gd name="connsiteX16" fmla="*/ 8504616 w 10942249"/>
              <a:gd name="connsiteY16" fmla="*/ 1102510 h 2377440"/>
              <a:gd name="connsiteX17" fmla="*/ 8509062 w 10942249"/>
              <a:gd name="connsiteY17" fmla="*/ 1188720 h 2377440"/>
              <a:gd name="connsiteX18" fmla="*/ 8504663 w 10942249"/>
              <a:gd name="connsiteY18" fmla="*/ 1188720 h 2377440"/>
              <a:gd name="connsiteX19" fmla="*/ 8510693 w 10942249"/>
              <a:gd name="connsiteY19" fmla="*/ 1305671 h 2377440"/>
              <a:gd name="connsiteX20" fmla="*/ 9723456 w 10942249"/>
              <a:gd name="connsiteY20" fmla="*/ 2377440 h 2377440"/>
              <a:gd name="connsiteX21" fmla="*/ 10936218 w 10942249"/>
              <a:gd name="connsiteY21" fmla="*/ 1305671 h 2377440"/>
              <a:gd name="connsiteX22" fmla="*/ 10942249 w 10942249"/>
              <a:gd name="connsiteY22" fmla="*/ 1188720 h 2377440"/>
              <a:gd name="connsiteX23" fmla="*/ 10635228 w 10942249"/>
              <a:gd name="connsiteY23" fmla="*/ 1188720 h 2377440"/>
              <a:gd name="connsiteX24" fmla="*/ 10630782 w 10942249"/>
              <a:gd name="connsiteY24" fmla="*/ 1274930 h 2377440"/>
              <a:gd name="connsiteX25" fmla="*/ 9723456 w 10942249"/>
              <a:gd name="connsiteY25" fmla="*/ 2076772 h 2377440"/>
              <a:gd name="connsiteX26" fmla="*/ 8816129 w 10942249"/>
              <a:gd name="connsiteY26" fmla="*/ 1274930 h 2377440"/>
              <a:gd name="connsiteX27" fmla="*/ 8811684 w 10942249"/>
              <a:gd name="connsiteY27" fmla="*/ 1188720 h 2377440"/>
              <a:gd name="connsiteX28" fmla="*/ 8816083 w 10942249"/>
              <a:gd name="connsiteY28" fmla="*/ 1188720 h 2377440"/>
              <a:gd name="connsiteX29" fmla="*/ 8810052 w 10942249"/>
              <a:gd name="connsiteY29" fmla="*/ 1071769 h 2377440"/>
              <a:gd name="connsiteX30" fmla="*/ 7597290 w 10942249"/>
              <a:gd name="connsiteY30" fmla="*/ 0 h 2377440"/>
              <a:gd name="connsiteX31" fmla="*/ 6384527 w 10942249"/>
              <a:gd name="connsiteY31" fmla="*/ 1071769 h 2377440"/>
              <a:gd name="connsiteX32" fmla="*/ 6378497 w 10942249"/>
              <a:gd name="connsiteY32" fmla="*/ 1188720 h 2377440"/>
              <a:gd name="connsiteX33" fmla="*/ 6382897 w 10942249"/>
              <a:gd name="connsiteY33" fmla="*/ 1188720 h 2377440"/>
              <a:gd name="connsiteX34" fmla="*/ 6378451 w 10942249"/>
              <a:gd name="connsiteY34" fmla="*/ 1274930 h 2377440"/>
              <a:gd name="connsiteX35" fmla="*/ 5471125 w 10942249"/>
              <a:gd name="connsiteY35" fmla="*/ 2076772 h 2377440"/>
              <a:gd name="connsiteX36" fmla="*/ 4563798 w 10942249"/>
              <a:gd name="connsiteY36" fmla="*/ 1274930 h 2377440"/>
              <a:gd name="connsiteX37" fmla="*/ 4559353 w 10942249"/>
              <a:gd name="connsiteY37" fmla="*/ 1188720 h 2377440"/>
              <a:gd name="connsiteX38" fmla="*/ 4563752 w 10942249"/>
              <a:gd name="connsiteY38" fmla="*/ 1188720 h 2377440"/>
              <a:gd name="connsiteX39" fmla="*/ 4557721 w 10942249"/>
              <a:gd name="connsiteY39" fmla="*/ 1071769 h 2377440"/>
              <a:gd name="connsiteX40" fmla="*/ 3344959 w 10942249"/>
              <a:gd name="connsiteY40" fmla="*/ 0 h 2377440"/>
              <a:gd name="connsiteX41" fmla="*/ 2132196 w 10942249"/>
              <a:gd name="connsiteY41" fmla="*/ 1071769 h 2377440"/>
              <a:gd name="connsiteX42" fmla="*/ 2126166 w 10942249"/>
              <a:gd name="connsiteY42" fmla="*/ 1188720 h 2377440"/>
              <a:gd name="connsiteX43" fmla="*/ 2130565 w 10942249"/>
              <a:gd name="connsiteY43" fmla="*/ 1188720 h 2377440"/>
              <a:gd name="connsiteX44" fmla="*/ 2126119 w 10942249"/>
              <a:gd name="connsiteY44" fmla="*/ 1274930 h 2377440"/>
              <a:gd name="connsiteX45" fmla="*/ 1218793 w 10942249"/>
              <a:gd name="connsiteY45" fmla="*/ 2076772 h 2377440"/>
              <a:gd name="connsiteX46" fmla="*/ 311467 w 10942249"/>
              <a:gd name="connsiteY46" fmla="*/ 1274930 h 2377440"/>
              <a:gd name="connsiteX47" fmla="*/ 307021 w 10942249"/>
              <a:gd name="connsiteY47" fmla="*/ 1188720 h 2377440"/>
              <a:gd name="connsiteX48" fmla="*/ 0 w 10942249"/>
              <a:gd name="connsiteY48" fmla="*/ 1188720 h 2377440"/>
              <a:gd name="connsiteX49" fmla="*/ 6030 w 10942249"/>
              <a:gd name="connsiteY49" fmla="*/ 1305671 h 2377440"/>
              <a:gd name="connsiteX50" fmla="*/ 1218793 w 10942249"/>
              <a:gd name="connsiteY50" fmla="*/ 237744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42249" h="2377440">
                <a:moveTo>
                  <a:pt x="1218793" y="2377440"/>
                </a:moveTo>
                <a:cubicBezTo>
                  <a:pt x="1849981" y="2377440"/>
                  <a:pt x="2369128" y="1907668"/>
                  <a:pt x="2431556" y="1305671"/>
                </a:cubicBezTo>
                <a:lnTo>
                  <a:pt x="2437586" y="1188720"/>
                </a:lnTo>
                <a:lnTo>
                  <a:pt x="2433188" y="1188720"/>
                </a:lnTo>
                <a:lnTo>
                  <a:pt x="2437633" y="1102510"/>
                </a:lnTo>
                <a:cubicBezTo>
                  <a:pt x="2484338" y="652127"/>
                  <a:pt x="2872737" y="300668"/>
                  <a:pt x="3344959" y="300668"/>
                </a:cubicBezTo>
                <a:cubicBezTo>
                  <a:pt x="3817181" y="300668"/>
                  <a:pt x="4205581" y="652127"/>
                  <a:pt x="4252285" y="1102510"/>
                </a:cubicBezTo>
                <a:lnTo>
                  <a:pt x="4256731" y="1188720"/>
                </a:lnTo>
                <a:lnTo>
                  <a:pt x="4252332" y="1188720"/>
                </a:lnTo>
                <a:lnTo>
                  <a:pt x="4258362" y="1305671"/>
                </a:lnTo>
                <a:cubicBezTo>
                  <a:pt x="4320790" y="1907668"/>
                  <a:pt x="4839938" y="2377440"/>
                  <a:pt x="5471125" y="2377440"/>
                </a:cubicBezTo>
                <a:cubicBezTo>
                  <a:pt x="6102312" y="2377440"/>
                  <a:pt x="6621459" y="1907668"/>
                  <a:pt x="6683887" y="1305671"/>
                </a:cubicBezTo>
                <a:lnTo>
                  <a:pt x="6689918" y="1188720"/>
                </a:lnTo>
                <a:lnTo>
                  <a:pt x="6685518" y="1188720"/>
                </a:lnTo>
                <a:lnTo>
                  <a:pt x="6689963" y="1102510"/>
                </a:lnTo>
                <a:cubicBezTo>
                  <a:pt x="6736669" y="652127"/>
                  <a:pt x="7125068" y="300668"/>
                  <a:pt x="7597290" y="300668"/>
                </a:cubicBezTo>
                <a:cubicBezTo>
                  <a:pt x="8069512" y="300668"/>
                  <a:pt x="8457911" y="652127"/>
                  <a:pt x="8504616" y="1102510"/>
                </a:cubicBezTo>
                <a:lnTo>
                  <a:pt x="8509062" y="1188720"/>
                </a:lnTo>
                <a:lnTo>
                  <a:pt x="8504663" y="1188720"/>
                </a:lnTo>
                <a:lnTo>
                  <a:pt x="8510693" y="1305671"/>
                </a:lnTo>
                <a:cubicBezTo>
                  <a:pt x="8573121" y="1907668"/>
                  <a:pt x="9092269" y="2377440"/>
                  <a:pt x="9723456" y="2377440"/>
                </a:cubicBezTo>
                <a:cubicBezTo>
                  <a:pt x="10354643" y="2377440"/>
                  <a:pt x="10873790" y="1907668"/>
                  <a:pt x="10936218" y="1305671"/>
                </a:cubicBezTo>
                <a:lnTo>
                  <a:pt x="10942249" y="1188720"/>
                </a:lnTo>
                <a:lnTo>
                  <a:pt x="10635228" y="1188720"/>
                </a:lnTo>
                <a:lnTo>
                  <a:pt x="10630782" y="1274930"/>
                </a:lnTo>
                <a:cubicBezTo>
                  <a:pt x="10584077" y="1725313"/>
                  <a:pt x="10195678" y="2076772"/>
                  <a:pt x="9723456" y="2076772"/>
                </a:cubicBezTo>
                <a:cubicBezTo>
                  <a:pt x="9251234" y="2076772"/>
                  <a:pt x="8862835" y="1725313"/>
                  <a:pt x="8816129" y="1274930"/>
                </a:cubicBezTo>
                <a:lnTo>
                  <a:pt x="8811684" y="1188720"/>
                </a:lnTo>
                <a:lnTo>
                  <a:pt x="8816083" y="1188720"/>
                </a:lnTo>
                <a:lnTo>
                  <a:pt x="8810052" y="1071769"/>
                </a:lnTo>
                <a:cubicBezTo>
                  <a:pt x="8747624" y="469772"/>
                  <a:pt x="8228477" y="0"/>
                  <a:pt x="7597290" y="0"/>
                </a:cubicBezTo>
                <a:cubicBezTo>
                  <a:pt x="6966103" y="0"/>
                  <a:pt x="6446955" y="469772"/>
                  <a:pt x="6384527" y="1071769"/>
                </a:cubicBezTo>
                <a:lnTo>
                  <a:pt x="6378497" y="1188720"/>
                </a:lnTo>
                <a:lnTo>
                  <a:pt x="6382897" y="1188720"/>
                </a:lnTo>
                <a:lnTo>
                  <a:pt x="6378451" y="1274930"/>
                </a:lnTo>
                <a:cubicBezTo>
                  <a:pt x="6331747" y="1725313"/>
                  <a:pt x="5943347" y="2076772"/>
                  <a:pt x="5471125" y="2076772"/>
                </a:cubicBezTo>
                <a:cubicBezTo>
                  <a:pt x="4998903" y="2076772"/>
                  <a:pt x="4610504" y="1725313"/>
                  <a:pt x="4563798" y="1274930"/>
                </a:cubicBezTo>
                <a:lnTo>
                  <a:pt x="4559353" y="1188720"/>
                </a:lnTo>
                <a:lnTo>
                  <a:pt x="4563752" y="1188720"/>
                </a:lnTo>
                <a:lnTo>
                  <a:pt x="4557721" y="1071769"/>
                </a:lnTo>
                <a:cubicBezTo>
                  <a:pt x="4495293" y="469772"/>
                  <a:pt x="3976146" y="0"/>
                  <a:pt x="3344959" y="0"/>
                </a:cubicBezTo>
                <a:cubicBezTo>
                  <a:pt x="2713772" y="0"/>
                  <a:pt x="2194624" y="469772"/>
                  <a:pt x="2132196" y="1071769"/>
                </a:cubicBezTo>
                <a:lnTo>
                  <a:pt x="2126166" y="1188720"/>
                </a:lnTo>
                <a:lnTo>
                  <a:pt x="2130565" y="1188720"/>
                </a:lnTo>
                <a:lnTo>
                  <a:pt x="2126119" y="1274930"/>
                </a:lnTo>
                <a:cubicBezTo>
                  <a:pt x="2079415" y="1725313"/>
                  <a:pt x="1691016" y="2076772"/>
                  <a:pt x="1218793" y="2076772"/>
                </a:cubicBezTo>
                <a:cubicBezTo>
                  <a:pt x="746572" y="2076772"/>
                  <a:pt x="358172" y="1725313"/>
                  <a:pt x="311467" y="1274930"/>
                </a:cubicBezTo>
                <a:lnTo>
                  <a:pt x="307021" y="1188720"/>
                </a:lnTo>
                <a:lnTo>
                  <a:pt x="0" y="1188720"/>
                </a:lnTo>
                <a:lnTo>
                  <a:pt x="6030" y="1305671"/>
                </a:lnTo>
                <a:cubicBezTo>
                  <a:pt x="68458" y="1907668"/>
                  <a:pt x="587606" y="2377440"/>
                  <a:pt x="1218793" y="2377440"/>
                </a:cubicBezTo>
                <a:close/>
              </a:path>
            </a:pathLst>
          </a:custGeom>
          <a:gradFill flip="none" rotWithShape="1">
            <a:gsLst>
              <a:gs pos="0">
                <a:schemeClr val="accent2"/>
              </a:gs>
              <a:gs pos="67000">
                <a:schemeClr val="accent4"/>
              </a:gs>
              <a:gs pos="100000">
                <a:schemeClr val="accent5"/>
              </a:gs>
              <a:gs pos="38000">
                <a:schemeClr val="accent3"/>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solidFill>
                <a:srgbClr val="ED19AB"/>
              </a:solidFill>
            </a:endParaRPr>
          </a:p>
        </p:txBody>
      </p:sp>
      <p:grpSp>
        <p:nvGrpSpPr>
          <p:cNvPr id="16" name="Group 15"/>
          <p:cNvGrpSpPr/>
          <p:nvPr/>
        </p:nvGrpSpPr>
        <p:grpSpPr>
          <a:xfrm>
            <a:off x="1064400" y="3565784"/>
            <a:ext cx="1545597" cy="648116"/>
            <a:chOff x="1064400" y="2819219"/>
            <a:chExt cx="1545597" cy="648116"/>
          </a:xfrm>
        </p:grpSpPr>
        <p:sp>
          <p:nvSpPr>
            <p:cNvPr id="17" name="Text Placeholder 33"/>
            <p:cNvSpPr txBox="1">
              <a:spLocks/>
            </p:cNvSpPr>
            <p:nvPr/>
          </p:nvSpPr>
          <p:spPr>
            <a:xfrm>
              <a:off x="1082312" y="2819219"/>
              <a:ext cx="1518364" cy="28754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656D78"/>
                  </a:solidFill>
                  <a:latin typeface="+mn-lt"/>
                  <a:ea typeface="Open Sans" panose="020B0606030504020204" pitchFamily="34" charset="0"/>
                  <a:cs typeface="Open Sans" panose="020B0606030504020204" pitchFamily="34" charset="0"/>
                </a:rPr>
                <a:t>Number One</a:t>
              </a:r>
              <a:endParaRPr lang="en-AU" sz="1200" dirty="0">
                <a:solidFill>
                  <a:srgbClr val="656D78"/>
                </a:solidFill>
                <a:latin typeface="+mn-lt"/>
                <a:ea typeface="Open Sans" panose="020B0606030504020204" pitchFamily="34" charset="0"/>
                <a:cs typeface="Open Sans" panose="020B0606030504020204" pitchFamily="34" charset="0"/>
              </a:endParaRPr>
            </a:p>
          </p:txBody>
        </p:sp>
        <p:sp>
          <p:nvSpPr>
            <p:cNvPr id="18" name="Text Placeholder 32"/>
            <p:cNvSpPr txBox="1">
              <a:spLocks/>
            </p:cNvSpPr>
            <p:nvPr/>
          </p:nvSpPr>
          <p:spPr>
            <a:xfrm>
              <a:off x="1064400" y="3052144"/>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rgbClr val="656D78"/>
                  </a:solidFill>
                  <a:latin typeface="+mn-lt"/>
                </a:rPr>
                <a:t>Synth chartreuse XOXO, tacos </a:t>
              </a:r>
              <a:r>
                <a:rPr lang="en-US" sz="800" dirty="0" err="1">
                  <a:solidFill>
                    <a:srgbClr val="656D78"/>
                  </a:solidFill>
                  <a:latin typeface="+mn-lt"/>
                </a:rPr>
                <a:t>brooklyn</a:t>
              </a:r>
              <a:r>
                <a:rPr lang="en-US" sz="800" dirty="0">
                  <a:solidFill>
                    <a:srgbClr val="656D78"/>
                  </a:solidFill>
                  <a:latin typeface="+mn-lt"/>
                </a:rPr>
                <a:t> VHS plaid.</a:t>
              </a:r>
              <a:endParaRPr lang="en-US" sz="800" dirty="0">
                <a:solidFill>
                  <a:srgbClr val="656D78"/>
                </a:solidFill>
                <a:latin typeface="+mn-lt"/>
                <a:ea typeface="Open Sans" panose="020B0606030504020204" pitchFamily="34" charset="0"/>
                <a:cs typeface="Open Sans" panose="020B0606030504020204" pitchFamily="34" charset="0"/>
              </a:endParaRPr>
            </a:p>
          </p:txBody>
        </p:sp>
      </p:grpSp>
      <p:grpSp>
        <p:nvGrpSpPr>
          <p:cNvPr id="19" name="Group 18"/>
          <p:cNvGrpSpPr/>
          <p:nvPr/>
        </p:nvGrpSpPr>
        <p:grpSpPr>
          <a:xfrm>
            <a:off x="3210611" y="3565784"/>
            <a:ext cx="1545597" cy="648116"/>
            <a:chOff x="3210611" y="2819219"/>
            <a:chExt cx="1545597" cy="648116"/>
          </a:xfrm>
        </p:grpSpPr>
        <p:sp>
          <p:nvSpPr>
            <p:cNvPr id="20" name="Text Placeholder 33"/>
            <p:cNvSpPr txBox="1">
              <a:spLocks/>
            </p:cNvSpPr>
            <p:nvPr/>
          </p:nvSpPr>
          <p:spPr>
            <a:xfrm>
              <a:off x="3228523" y="2819219"/>
              <a:ext cx="1518364" cy="28754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656D78"/>
                  </a:solidFill>
                  <a:latin typeface="+mn-lt"/>
                  <a:ea typeface="Open Sans" panose="020B0606030504020204" pitchFamily="34" charset="0"/>
                  <a:cs typeface="Open Sans" panose="020B0606030504020204" pitchFamily="34" charset="0"/>
                </a:rPr>
                <a:t>Number Two</a:t>
              </a:r>
              <a:endParaRPr lang="en-AU" sz="1200" dirty="0">
                <a:solidFill>
                  <a:srgbClr val="656D78"/>
                </a:solidFill>
                <a:latin typeface="+mn-lt"/>
                <a:ea typeface="Open Sans" panose="020B0606030504020204" pitchFamily="34" charset="0"/>
                <a:cs typeface="Open Sans" panose="020B0606030504020204" pitchFamily="34" charset="0"/>
              </a:endParaRPr>
            </a:p>
          </p:txBody>
        </p:sp>
        <p:sp>
          <p:nvSpPr>
            <p:cNvPr id="21" name="Text Placeholder 32"/>
            <p:cNvSpPr txBox="1">
              <a:spLocks/>
            </p:cNvSpPr>
            <p:nvPr/>
          </p:nvSpPr>
          <p:spPr>
            <a:xfrm>
              <a:off x="3210611" y="3052144"/>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rgbClr val="656D78"/>
                  </a:solidFill>
                  <a:latin typeface="+mn-lt"/>
                </a:rPr>
                <a:t>Synth chartreuse XOXO, tacos </a:t>
              </a:r>
              <a:r>
                <a:rPr lang="en-US" sz="800" dirty="0" err="1">
                  <a:solidFill>
                    <a:srgbClr val="656D78"/>
                  </a:solidFill>
                  <a:latin typeface="+mn-lt"/>
                </a:rPr>
                <a:t>brooklyn</a:t>
              </a:r>
              <a:r>
                <a:rPr lang="en-US" sz="800" dirty="0">
                  <a:solidFill>
                    <a:srgbClr val="656D78"/>
                  </a:solidFill>
                  <a:latin typeface="+mn-lt"/>
                </a:rPr>
                <a:t> VHS plaid.</a:t>
              </a:r>
              <a:endParaRPr lang="en-US" sz="800" dirty="0">
                <a:solidFill>
                  <a:srgbClr val="656D78"/>
                </a:solidFill>
                <a:latin typeface="+mn-lt"/>
                <a:ea typeface="Open Sans" panose="020B0606030504020204" pitchFamily="34" charset="0"/>
                <a:cs typeface="Open Sans" panose="020B0606030504020204" pitchFamily="34" charset="0"/>
              </a:endParaRPr>
            </a:p>
          </p:txBody>
        </p:sp>
      </p:grpSp>
      <p:grpSp>
        <p:nvGrpSpPr>
          <p:cNvPr id="22" name="Group 21"/>
          <p:cNvGrpSpPr/>
          <p:nvPr/>
        </p:nvGrpSpPr>
        <p:grpSpPr>
          <a:xfrm>
            <a:off x="5336777" y="3572011"/>
            <a:ext cx="1545597" cy="648116"/>
            <a:chOff x="5336777" y="2825446"/>
            <a:chExt cx="1545597" cy="648116"/>
          </a:xfrm>
        </p:grpSpPr>
        <p:sp>
          <p:nvSpPr>
            <p:cNvPr id="23" name="Text Placeholder 33"/>
            <p:cNvSpPr txBox="1">
              <a:spLocks/>
            </p:cNvSpPr>
            <p:nvPr/>
          </p:nvSpPr>
          <p:spPr>
            <a:xfrm>
              <a:off x="5354689" y="2825446"/>
              <a:ext cx="1518364" cy="28754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656D78"/>
                  </a:solidFill>
                  <a:latin typeface="+mn-lt"/>
                  <a:ea typeface="Open Sans" panose="020B0606030504020204" pitchFamily="34" charset="0"/>
                  <a:cs typeface="Open Sans" panose="020B0606030504020204" pitchFamily="34" charset="0"/>
                </a:rPr>
                <a:t>Number Three</a:t>
              </a:r>
              <a:endParaRPr lang="en-AU" sz="1200" dirty="0">
                <a:solidFill>
                  <a:srgbClr val="656D78"/>
                </a:solidFill>
                <a:latin typeface="+mn-lt"/>
                <a:ea typeface="Open Sans" panose="020B0606030504020204" pitchFamily="34" charset="0"/>
                <a:cs typeface="Open Sans" panose="020B0606030504020204" pitchFamily="34" charset="0"/>
              </a:endParaRPr>
            </a:p>
          </p:txBody>
        </p:sp>
        <p:sp>
          <p:nvSpPr>
            <p:cNvPr id="24" name="Text Placeholder 32"/>
            <p:cNvSpPr txBox="1">
              <a:spLocks/>
            </p:cNvSpPr>
            <p:nvPr/>
          </p:nvSpPr>
          <p:spPr>
            <a:xfrm>
              <a:off x="5336777" y="3058371"/>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rgbClr val="656D78"/>
                  </a:solidFill>
                  <a:latin typeface="+mn-lt"/>
                </a:rPr>
                <a:t>Synth chartreuse XOXO, tacos </a:t>
              </a:r>
              <a:r>
                <a:rPr lang="en-US" sz="800" dirty="0" err="1">
                  <a:solidFill>
                    <a:srgbClr val="656D78"/>
                  </a:solidFill>
                  <a:latin typeface="+mn-lt"/>
                </a:rPr>
                <a:t>brooklyn</a:t>
              </a:r>
              <a:r>
                <a:rPr lang="en-US" sz="800" dirty="0">
                  <a:solidFill>
                    <a:srgbClr val="656D78"/>
                  </a:solidFill>
                  <a:latin typeface="+mn-lt"/>
                </a:rPr>
                <a:t> VHS plaid.</a:t>
              </a:r>
              <a:endParaRPr lang="en-US" sz="800" dirty="0">
                <a:solidFill>
                  <a:srgbClr val="656D78"/>
                </a:solidFill>
                <a:latin typeface="+mn-lt"/>
                <a:ea typeface="Open Sans" panose="020B0606030504020204" pitchFamily="34" charset="0"/>
                <a:cs typeface="Open Sans" panose="020B0606030504020204" pitchFamily="34" charset="0"/>
              </a:endParaRPr>
            </a:p>
          </p:txBody>
        </p:sp>
      </p:grpSp>
      <p:grpSp>
        <p:nvGrpSpPr>
          <p:cNvPr id="25" name="Group 24"/>
          <p:cNvGrpSpPr/>
          <p:nvPr/>
        </p:nvGrpSpPr>
        <p:grpSpPr>
          <a:xfrm>
            <a:off x="7487955" y="3565784"/>
            <a:ext cx="1550209" cy="648116"/>
            <a:chOff x="7487955" y="2819219"/>
            <a:chExt cx="1550209" cy="648116"/>
          </a:xfrm>
        </p:grpSpPr>
        <p:sp>
          <p:nvSpPr>
            <p:cNvPr id="26" name="Text Placeholder 33"/>
            <p:cNvSpPr txBox="1">
              <a:spLocks/>
            </p:cNvSpPr>
            <p:nvPr/>
          </p:nvSpPr>
          <p:spPr>
            <a:xfrm>
              <a:off x="7487955" y="2819219"/>
              <a:ext cx="1518364" cy="28754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656D78"/>
                  </a:solidFill>
                  <a:latin typeface="+mn-lt"/>
                  <a:ea typeface="Open Sans" panose="020B0606030504020204" pitchFamily="34" charset="0"/>
                  <a:cs typeface="Open Sans" panose="020B0606030504020204" pitchFamily="34" charset="0"/>
                </a:rPr>
                <a:t>Number Four</a:t>
              </a:r>
              <a:endParaRPr lang="en-AU" sz="1200" dirty="0">
                <a:solidFill>
                  <a:srgbClr val="656D78"/>
                </a:solidFill>
                <a:latin typeface="+mn-lt"/>
                <a:ea typeface="Open Sans" panose="020B0606030504020204" pitchFamily="34" charset="0"/>
                <a:cs typeface="Open Sans" panose="020B0606030504020204" pitchFamily="34" charset="0"/>
              </a:endParaRPr>
            </a:p>
          </p:txBody>
        </p:sp>
        <p:sp>
          <p:nvSpPr>
            <p:cNvPr id="27" name="Text Placeholder 32"/>
            <p:cNvSpPr txBox="1">
              <a:spLocks/>
            </p:cNvSpPr>
            <p:nvPr/>
          </p:nvSpPr>
          <p:spPr>
            <a:xfrm>
              <a:off x="7492567" y="3052144"/>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rgbClr val="656D78"/>
                  </a:solidFill>
                  <a:latin typeface="+mn-lt"/>
                </a:rPr>
                <a:t>Synth chartreuse XOXO, tacos </a:t>
              </a:r>
              <a:r>
                <a:rPr lang="en-US" sz="800" dirty="0" err="1">
                  <a:solidFill>
                    <a:srgbClr val="656D78"/>
                  </a:solidFill>
                  <a:latin typeface="+mn-lt"/>
                </a:rPr>
                <a:t>brooklyn</a:t>
              </a:r>
              <a:r>
                <a:rPr lang="en-US" sz="800" dirty="0">
                  <a:solidFill>
                    <a:srgbClr val="656D78"/>
                  </a:solidFill>
                  <a:latin typeface="+mn-lt"/>
                </a:rPr>
                <a:t> VHS plaid.</a:t>
              </a:r>
              <a:endParaRPr lang="en-US" sz="800" dirty="0">
                <a:solidFill>
                  <a:srgbClr val="656D78"/>
                </a:solidFill>
                <a:latin typeface="+mn-lt"/>
                <a:ea typeface="Open Sans" panose="020B0606030504020204" pitchFamily="34" charset="0"/>
                <a:cs typeface="Open Sans" panose="020B0606030504020204" pitchFamily="34" charset="0"/>
              </a:endParaRPr>
            </a:p>
          </p:txBody>
        </p:sp>
      </p:grpSp>
      <p:grpSp>
        <p:nvGrpSpPr>
          <p:cNvPr id="28" name="Group 27"/>
          <p:cNvGrpSpPr/>
          <p:nvPr/>
        </p:nvGrpSpPr>
        <p:grpSpPr>
          <a:xfrm>
            <a:off x="9614120" y="3573251"/>
            <a:ext cx="1545597" cy="648116"/>
            <a:chOff x="9614120" y="2826686"/>
            <a:chExt cx="1545597" cy="648116"/>
          </a:xfrm>
        </p:grpSpPr>
        <p:sp>
          <p:nvSpPr>
            <p:cNvPr id="29" name="Text Placeholder 33"/>
            <p:cNvSpPr txBox="1">
              <a:spLocks/>
            </p:cNvSpPr>
            <p:nvPr/>
          </p:nvSpPr>
          <p:spPr>
            <a:xfrm>
              <a:off x="9632032" y="2826686"/>
              <a:ext cx="1518364" cy="28754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656D78"/>
                  </a:solidFill>
                  <a:latin typeface="+mn-lt"/>
                  <a:ea typeface="Open Sans" panose="020B0606030504020204" pitchFamily="34" charset="0"/>
                  <a:cs typeface="Open Sans" panose="020B0606030504020204" pitchFamily="34" charset="0"/>
                </a:rPr>
                <a:t>Number Five</a:t>
              </a:r>
              <a:endParaRPr lang="en-AU" sz="1200" dirty="0">
                <a:solidFill>
                  <a:srgbClr val="656D78"/>
                </a:solidFill>
                <a:latin typeface="+mn-lt"/>
                <a:ea typeface="Open Sans" panose="020B0606030504020204" pitchFamily="34" charset="0"/>
                <a:cs typeface="Open Sans" panose="020B0606030504020204" pitchFamily="34" charset="0"/>
              </a:endParaRPr>
            </a:p>
          </p:txBody>
        </p:sp>
        <p:sp>
          <p:nvSpPr>
            <p:cNvPr id="30" name="Text Placeholder 32"/>
            <p:cNvSpPr txBox="1">
              <a:spLocks/>
            </p:cNvSpPr>
            <p:nvPr/>
          </p:nvSpPr>
          <p:spPr>
            <a:xfrm>
              <a:off x="9614120" y="3059611"/>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rgbClr val="656D78"/>
                  </a:solidFill>
                  <a:latin typeface="+mn-lt"/>
                </a:rPr>
                <a:t>Synth chartreuse XOXO, tacos </a:t>
              </a:r>
              <a:r>
                <a:rPr lang="en-US" sz="800" dirty="0" err="1">
                  <a:solidFill>
                    <a:srgbClr val="656D78"/>
                  </a:solidFill>
                  <a:latin typeface="+mn-lt"/>
                </a:rPr>
                <a:t>brooklyn</a:t>
              </a:r>
              <a:r>
                <a:rPr lang="en-US" sz="800" dirty="0">
                  <a:solidFill>
                    <a:srgbClr val="656D78"/>
                  </a:solidFill>
                  <a:latin typeface="+mn-lt"/>
                </a:rPr>
                <a:t> VHS plaid.</a:t>
              </a:r>
              <a:endParaRPr lang="en-US" sz="800" dirty="0">
                <a:solidFill>
                  <a:srgbClr val="656D78"/>
                </a:solidFill>
                <a:latin typeface="+mn-lt"/>
                <a:ea typeface="Open Sans" panose="020B0606030504020204" pitchFamily="34" charset="0"/>
                <a:cs typeface="Open Sans" panose="020B0606030504020204" pitchFamily="34" charset="0"/>
              </a:endParaRPr>
            </a:p>
          </p:txBody>
        </p:sp>
      </p:grpSp>
      <p:sp>
        <p:nvSpPr>
          <p:cNvPr id="2" name="Footer Placeholder 1">
            <a:extLst>
              <a:ext uri="{FF2B5EF4-FFF2-40B4-BE49-F238E27FC236}">
                <a16:creationId xmlns:a16="http://schemas.microsoft.com/office/drawing/2014/main" id="{192D416F-6B9B-45BE-B618-A3C88490D75F}"/>
              </a:ext>
            </a:extLst>
          </p:cNvPr>
          <p:cNvSpPr>
            <a:spLocks noGrp="1"/>
          </p:cNvSpPr>
          <p:nvPr>
            <p:ph type="ftr" sz="quarter" idx="3"/>
          </p:nvPr>
        </p:nvSpPr>
        <p:spPr/>
        <p:txBody>
          <a:bodyPr/>
          <a:lstStyle/>
          <a:p>
            <a:r>
              <a:rPr lang="en-US"/>
              <a:t>happyheart.med</a:t>
            </a:r>
            <a:endParaRPr lang="en-US" dirty="0"/>
          </a:p>
        </p:txBody>
      </p:sp>
      <p:sp>
        <p:nvSpPr>
          <p:cNvPr id="51" name="TextBox 50">
            <a:extLst>
              <a:ext uri="{FF2B5EF4-FFF2-40B4-BE49-F238E27FC236}">
                <a16:creationId xmlns:a16="http://schemas.microsoft.com/office/drawing/2014/main" id="{E0364F16-1087-45E0-B585-4CCF7528EE56}"/>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52" name="TextBox 51">
            <a:extLst>
              <a:ext uri="{FF2B5EF4-FFF2-40B4-BE49-F238E27FC236}">
                <a16:creationId xmlns:a16="http://schemas.microsoft.com/office/drawing/2014/main" id="{211484B0-409F-431C-B0FD-75B2D20E96C7}"/>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53" name="Straight Connector 52">
            <a:extLst>
              <a:ext uri="{FF2B5EF4-FFF2-40B4-BE49-F238E27FC236}">
                <a16:creationId xmlns:a16="http://schemas.microsoft.com/office/drawing/2014/main" id="{9D284E27-2A01-4CD8-901F-316062167FE4}"/>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91364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1122078" y="2108829"/>
            <a:ext cx="604695" cy="6046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dirty="0">
              <a:solidFill>
                <a:schemeClr val="bg1"/>
              </a:solidFill>
            </a:endParaRPr>
          </a:p>
        </p:txBody>
      </p:sp>
      <p:sp>
        <p:nvSpPr>
          <p:cNvPr id="44" name="TextBox 43"/>
          <p:cNvSpPr txBox="1"/>
          <p:nvPr/>
        </p:nvSpPr>
        <p:spPr>
          <a:xfrm>
            <a:off x="1872042" y="2282775"/>
            <a:ext cx="1768620" cy="256802"/>
          </a:xfrm>
          <a:prstGeom prst="rect">
            <a:avLst/>
          </a:prstGeom>
          <a:noFill/>
        </p:spPr>
        <p:txBody>
          <a:bodyPr wrap="square" lIns="0" tIns="0" rIns="0" bIns="0" rtlCol="0" anchor="ctr">
            <a:spAutoFit/>
          </a:bodyPr>
          <a:lstStyle/>
          <a:p>
            <a:pPr>
              <a:lnSpc>
                <a:spcPct val="130000"/>
              </a:lnSpc>
            </a:pPr>
            <a:r>
              <a:rPr lang="en-AU" sz="1400" b="1" dirty="0">
                <a:solidFill>
                  <a:schemeClr val="accent2"/>
                </a:solidFill>
              </a:rPr>
              <a:t>Analysis 01</a:t>
            </a:r>
          </a:p>
        </p:txBody>
      </p:sp>
      <p:sp>
        <p:nvSpPr>
          <p:cNvPr id="45" name="Text Placeholder 32"/>
          <p:cNvSpPr txBox="1">
            <a:spLocks/>
          </p:cNvSpPr>
          <p:nvPr/>
        </p:nvSpPr>
        <p:spPr>
          <a:xfrm>
            <a:off x="1122077" y="2928214"/>
            <a:ext cx="3345698"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accent2"/>
                </a:solidFill>
                <a:latin typeface="+mj-lt"/>
              </a:rPr>
              <a:t>Show Your Heart Some Love</a:t>
            </a:r>
          </a:p>
          <a:p>
            <a:pPr marL="0" indent="0">
              <a:lnSpc>
                <a:spcPct val="150000"/>
              </a:lnSpc>
              <a:buNone/>
            </a:pPr>
            <a:r>
              <a:rPr lang="en-US" sz="1000" dirty="0">
                <a:solidFill>
                  <a:srgbClr val="656D78"/>
                </a:solidFill>
                <a:latin typeface="+mn-lt"/>
                <a:ea typeface="Roboto Light" panose="02000000000000000000" pitchFamily="2" charset="0"/>
                <a:cs typeface="Roboto Light" panose="02000000000000000000" pitchFamily="2" charset="0"/>
              </a:rPr>
              <a:t>Hashtag fashion axe </a:t>
            </a:r>
            <a:r>
              <a:rPr lang="en-US" sz="1000" dirty="0" err="1">
                <a:solidFill>
                  <a:srgbClr val="656D78"/>
                </a:solidFill>
                <a:latin typeface="+mn-lt"/>
                <a:ea typeface="Roboto Light" panose="02000000000000000000" pitchFamily="2" charset="0"/>
                <a:cs typeface="Roboto Light" panose="02000000000000000000" pitchFamily="2" charset="0"/>
              </a:rPr>
              <a:t>fingerstache</a:t>
            </a:r>
            <a:r>
              <a:rPr lang="en-US" sz="1000" dirty="0">
                <a:solidFill>
                  <a:srgbClr val="656D78"/>
                </a:solidFill>
                <a:latin typeface="+mn-lt"/>
                <a:ea typeface="Roboto Light" panose="02000000000000000000" pitchFamily="2" charset="0"/>
                <a:cs typeface="Roboto Light" panose="02000000000000000000" pitchFamily="2" charset="0"/>
              </a:rPr>
              <a:t>, everyday carry </a:t>
            </a:r>
            <a:r>
              <a:rPr lang="en-US" sz="1000" dirty="0" err="1">
                <a:solidFill>
                  <a:srgbClr val="656D78"/>
                </a:solidFill>
                <a:latin typeface="+mn-lt"/>
                <a:ea typeface="Roboto Light" panose="02000000000000000000" pitchFamily="2" charset="0"/>
                <a:cs typeface="Roboto Light" panose="02000000000000000000" pitchFamily="2" charset="0"/>
              </a:rPr>
              <a:t>shoreditch</a:t>
            </a:r>
            <a:r>
              <a:rPr lang="en-US" sz="1000" dirty="0">
                <a:solidFill>
                  <a:srgbClr val="656D78"/>
                </a:solidFill>
                <a:latin typeface="+mn-lt"/>
                <a:ea typeface="Roboto Light" panose="02000000000000000000" pitchFamily="2" charset="0"/>
                <a:cs typeface="Roboto Light" panose="02000000000000000000" pitchFamily="2" charset="0"/>
              </a:rPr>
              <a:t> </a:t>
            </a:r>
            <a:r>
              <a:rPr lang="en-US" sz="1000" dirty="0" err="1">
                <a:solidFill>
                  <a:srgbClr val="656D78"/>
                </a:solidFill>
                <a:latin typeface="+mn-lt"/>
                <a:ea typeface="Roboto Light" panose="02000000000000000000" pitchFamily="2" charset="0"/>
                <a:cs typeface="Roboto Light" panose="02000000000000000000" pitchFamily="2" charset="0"/>
              </a:rPr>
              <a:t>pinterest</a:t>
            </a:r>
            <a:r>
              <a:rPr lang="en-US" sz="1000" dirty="0">
                <a:solidFill>
                  <a:srgbClr val="656D78"/>
                </a:solidFill>
                <a:latin typeface="+mn-lt"/>
                <a:ea typeface="Roboto Light" panose="02000000000000000000" pitchFamily="2" charset="0"/>
                <a:cs typeface="Roboto Light" panose="02000000000000000000" pitchFamily="2" charset="0"/>
              </a:rPr>
              <a:t> umami authentic </a:t>
            </a:r>
            <a:r>
              <a:rPr lang="en-US" sz="1000" dirty="0" err="1">
                <a:solidFill>
                  <a:srgbClr val="656D78"/>
                </a:solidFill>
                <a:latin typeface="+mn-lt"/>
                <a:ea typeface="Roboto Light" panose="02000000000000000000" pitchFamily="2" charset="0"/>
                <a:cs typeface="Roboto Light" panose="02000000000000000000" pitchFamily="2" charset="0"/>
              </a:rPr>
              <a:t>brooklyn</a:t>
            </a:r>
            <a:r>
              <a:rPr lang="en-US" sz="1000" dirty="0">
                <a:solidFill>
                  <a:srgbClr val="656D78"/>
                </a:solidFill>
                <a:latin typeface="+mn-lt"/>
                <a:ea typeface="Roboto Light" panose="02000000000000000000" pitchFamily="2" charset="0"/>
                <a:cs typeface="Roboto Light" panose="02000000000000000000" pitchFamily="2" charset="0"/>
              </a:rPr>
              <a:t> YOLO.</a:t>
            </a:r>
          </a:p>
        </p:txBody>
      </p:sp>
      <p:sp>
        <p:nvSpPr>
          <p:cNvPr id="32" name="Shape 2540"/>
          <p:cNvSpPr/>
          <p:nvPr/>
        </p:nvSpPr>
        <p:spPr>
          <a:xfrm>
            <a:off x="1284760" y="22715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0" name="Rounded Rectangle 39"/>
          <p:cNvSpPr/>
          <p:nvPr/>
        </p:nvSpPr>
        <p:spPr>
          <a:xfrm>
            <a:off x="4774571" y="2108829"/>
            <a:ext cx="604695" cy="60469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schemeClr val="bg1"/>
              </a:solidFill>
            </a:endParaRPr>
          </a:p>
        </p:txBody>
      </p:sp>
      <p:sp>
        <p:nvSpPr>
          <p:cNvPr id="46" name="TextBox 45"/>
          <p:cNvSpPr txBox="1"/>
          <p:nvPr/>
        </p:nvSpPr>
        <p:spPr>
          <a:xfrm>
            <a:off x="5524536" y="2282775"/>
            <a:ext cx="1768620" cy="256802"/>
          </a:xfrm>
          <a:prstGeom prst="rect">
            <a:avLst/>
          </a:prstGeom>
          <a:noFill/>
        </p:spPr>
        <p:txBody>
          <a:bodyPr wrap="square" lIns="0" tIns="0" rIns="0" bIns="0" rtlCol="0" anchor="ctr">
            <a:spAutoFit/>
          </a:bodyPr>
          <a:lstStyle/>
          <a:p>
            <a:pPr>
              <a:lnSpc>
                <a:spcPct val="130000"/>
              </a:lnSpc>
            </a:pPr>
            <a:r>
              <a:rPr lang="en-AU" sz="1400" b="1" dirty="0">
                <a:solidFill>
                  <a:schemeClr val="accent3"/>
                </a:solidFill>
              </a:rPr>
              <a:t>Analysis 02</a:t>
            </a:r>
          </a:p>
        </p:txBody>
      </p:sp>
      <p:sp>
        <p:nvSpPr>
          <p:cNvPr id="47" name="Text Placeholder 32"/>
          <p:cNvSpPr txBox="1">
            <a:spLocks/>
          </p:cNvSpPr>
          <p:nvPr/>
        </p:nvSpPr>
        <p:spPr>
          <a:xfrm>
            <a:off x="4774572" y="2908504"/>
            <a:ext cx="3357487"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accent3"/>
                </a:solidFill>
                <a:latin typeface="+mj-lt"/>
              </a:rPr>
              <a:t>Show Your Heart Some Love</a:t>
            </a:r>
          </a:p>
          <a:p>
            <a:pPr marL="0" indent="0">
              <a:lnSpc>
                <a:spcPct val="150000"/>
              </a:lnSpc>
              <a:buNone/>
            </a:pPr>
            <a:r>
              <a:rPr lang="en-US" sz="1000" dirty="0">
                <a:solidFill>
                  <a:srgbClr val="656D78"/>
                </a:solidFill>
                <a:latin typeface="+mn-lt"/>
                <a:ea typeface="Roboto Light" panose="02000000000000000000" pitchFamily="2" charset="0"/>
                <a:cs typeface="Roboto Light" panose="02000000000000000000" pitchFamily="2" charset="0"/>
              </a:rPr>
              <a:t>Hashtag fashion axe </a:t>
            </a:r>
            <a:r>
              <a:rPr lang="en-US" sz="1000" dirty="0" err="1">
                <a:solidFill>
                  <a:srgbClr val="656D78"/>
                </a:solidFill>
                <a:latin typeface="+mn-lt"/>
                <a:ea typeface="Roboto Light" panose="02000000000000000000" pitchFamily="2" charset="0"/>
                <a:cs typeface="Roboto Light" panose="02000000000000000000" pitchFamily="2" charset="0"/>
              </a:rPr>
              <a:t>fingerstache</a:t>
            </a:r>
            <a:r>
              <a:rPr lang="en-US" sz="1000" dirty="0">
                <a:solidFill>
                  <a:srgbClr val="656D78"/>
                </a:solidFill>
                <a:latin typeface="+mn-lt"/>
                <a:ea typeface="Roboto Light" panose="02000000000000000000" pitchFamily="2" charset="0"/>
                <a:cs typeface="Roboto Light" panose="02000000000000000000" pitchFamily="2" charset="0"/>
              </a:rPr>
              <a:t>, everyday carry </a:t>
            </a:r>
            <a:r>
              <a:rPr lang="en-US" sz="1000" dirty="0" err="1">
                <a:solidFill>
                  <a:srgbClr val="656D78"/>
                </a:solidFill>
                <a:latin typeface="+mn-lt"/>
                <a:ea typeface="Roboto Light" panose="02000000000000000000" pitchFamily="2" charset="0"/>
                <a:cs typeface="Roboto Light" panose="02000000000000000000" pitchFamily="2" charset="0"/>
              </a:rPr>
              <a:t>shoreditch</a:t>
            </a:r>
            <a:r>
              <a:rPr lang="en-US" sz="1000" dirty="0">
                <a:solidFill>
                  <a:srgbClr val="656D78"/>
                </a:solidFill>
                <a:latin typeface="+mn-lt"/>
                <a:ea typeface="Roboto Light" panose="02000000000000000000" pitchFamily="2" charset="0"/>
                <a:cs typeface="Roboto Light" panose="02000000000000000000" pitchFamily="2" charset="0"/>
              </a:rPr>
              <a:t> </a:t>
            </a:r>
            <a:r>
              <a:rPr lang="en-US" sz="1000" dirty="0" err="1">
                <a:solidFill>
                  <a:srgbClr val="656D78"/>
                </a:solidFill>
                <a:latin typeface="+mn-lt"/>
                <a:ea typeface="Roboto Light" panose="02000000000000000000" pitchFamily="2" charset="0"/>
                <a:cs typeface="Roboto Light" panose="02000000000000000000" pitchFamily="2" charset="0"/>
              </a:rPr>
              <a:t>pinterest</a:t>
            </a:r>
            <a:r>
              <a:rPr lang="en-US" sz="1000" dirty="0">
                <a:solidFill>
                  <a:srgbClr val="656D78"/>
                </a:solidFill>
                <a:latin typeface="+mn-lt"/>
                <a:ea typeface="Roboto Light" panose="02000000000000000000" pitchFamily="2" charset="0"/>
                <a:cs typeface="Roboto Light" panose="02000000000000000000" pitchFamily="2" charset="0"/>
              </a:rPr>
              <a:t> umami authentic </a:t>
            </a:r>
            <a:r>
              <a:rPr lang="en-US" sz="1000" dirty="0" err="1">
                <a:solidFill>
                  <a:srgbClr val="656D78"/>
                </a:solidFill>
                <a:latin typeface="+mn-lt"/>
                <a:ea typeface="Roboto Light" panose="02000000000000000000" pitchFamily="2" charset="0"/>
                <a:cs typeface="Roboto Light" panose="02000000000000000000" pitchFamily="2" charset="0"/>
              </a:rPr>
              <a:t>brooklyn</a:t>
            </a:r>
            <a:r>
              <a:rPr lang="en-US" sz="1000" dirty="0">
                <a:solidFill>
                  <a:srgbClr val="656D78"/>
                </a:solidFill>
                <a:latin typeface="+mn-lt"/>
                <a:ea typeface="Roboto Light" panose="02000000000000000000" pitchFamily="2" charset="0"/>
                <a:cs typeface="Roboto Light" panose="02000000000000000000" pitchFamily="2" charset="0"/>
              </a:rPr>
              <a:t> YOLO.</a:t>
            </a:r>
          </a:p>
        </p:txBody>
      </p:sp>
      <p:sp>
        <p:nvSpPr>
          <p:cNvPr id="33" name="Shape 2540"/>
          <p:cNvSpPr/>
          <p:nvPr/>
        </p:nvSpPr>
        <p:spPr>
          <a:xfrm>
            <a:off x="4937254" y="22715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38" name="Rounded Rectangle 37"/>
          <p:cNvSpPr/>
          <p:nvPr/>
        </p:nvSpPr>
        <p:spPr>
          <a:xfrm>
            <a:off x="8500517" y="2108829"/>
            <a:ext cx="604695" cy="6046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400" dirty="0"/>
          </a:p>
        </p:txBody>
      </p:sp>
      <p:sp>
        <p:nvSpPr>
          <p:cNvPr id="48" name="TextBox 47"/>
          <p:cNvSpPr txBox="1"/>
          <p:nvPr/>
        </p:nvSpPr>
        <p:spPr>
          <a:xfrm>
            <a:off x="9250482" y="2282775"/>
            <a:ext cx="1768620" cy="256802"/>
          </a:xfrm>
          <a:prstGeom prst="rect">
            <a:avLst/>
          </a:prstGeom>
          <a:noFill/>
        </p:spPr>
        <p:txBody>
          <a:bodyPr wrap="square" lIns="0" tIns="0" rIns="0" bIns="0" rtlCol="0" anchor="ctr">
            <a:spAutoFit/>
          </a:bodyPr>
          <a:lstStyle/>
          <a:p>
            <a:pPr>
              <a:lnSpc>
                <a:spcPct val="130000"/>
              </a:lnSpc>
            </a:pPr>
            <a:r>
              <a:rPr lang="en-AU" sz="1400" b="1" dirty="0">
                <a:solidFill>
                  <a:schemeClr val="accent2"/>
                </a:solidFill>
              </a:rPr>
              <a:t>Analysis 03</a:t>
            </a:r>
          </a:p>
        </p:txBody>
      </p:sp>
      <p:sp>
        <p:nvSpPr>
          <p:cNvPr id="49" name="Text Placeholder 32"/>
          <p:cNvSpPr txBox="1">
            <a:spLocks/>
          </p:cNvSpPr>
          <p:nvPr/>
        </p:nvSpPr>
        <p:spPr>
          <a:xfrm>
            <a:off x="8500517" y="2908505"/>
            <a:ext cx="3358108"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accent2"/>
                </a:solidFill>
                <a:latin typeface="+mj-lt"/>
              </a:rPr>
              <a:t>Show Your Heart Some Love</a:t>
            </a:r>
          </a:p>
          <a:p>
            <a:pPr marL="0" indent="0">
              <a:lnSpc>
                <a:spcPct val="150000"/>
              </a:lnSpc>
              <a:buNone/>
            </a:pPr>
            <a:r>
              <a:rPr lang="en-US" sz="1000" dirty="0">
                <a:solidFill>
                  <a:srgbClr val="656D78"/>
                </a:solidFill>
                <a:latin typeface="+mn-lt"/>
                <a:ea typeface="Roboto Light" panose="02000000000000000000" pitchFamily="2" charset="0"/>
                <a:cs typeface="Roboto Light" panose="02000000000000000000" pitchFamily="2" charset="0"/>
              </a:rPr>
              <a:t>Hashtag fashion axe </a:t>
            </a:r>
            <a:r>
              <a:rPr lang="en-US" sz="1000" dirty="0" err="1">
                <a:solidFill>
                  <a:srgbClr val="656D78"/>
                </a:solidFill>
                <a:latin typeface="+mn-lt"/>
                <a:ea typeface="Roboto Light" panose="02000000000000000000" pitchFamily="2" charset="0"/>
                <a:cs typeface="Roboto Light" panose="02000000000000000000" pitchFamily="2" charset="0"/>
              </a:rPr>
              <a:t>fingerstache</a:t>
            </a:r>
            <a:r>
              <a:rPr lang="en-US" sz="1000" dirty="0">
                <a:solidFill>
                  <a:srgbClr val="656D78"/>
                </a:solidFill>
                <a:latin typeface="+mn-lt"/>
                <a:ea typeface="Roboto Light" panose="02000000000000000000" pitchFamily="2" charset="0"/>
                <a:cs typeface="Roboto Light" panose="02000000000000000000" pitchFamily="2" charset="0"/>
              </a:rPr>
              <a:t>, everyday carry </a:t>
            </a:r>
            <a:r>
              <a:rPr lang="en-US" sz="1000" dirty="0" err="1">
                <a:solidFill>
                  <a:srgbClr val="656D78"/>
                </a:solidFill>
                <a:latin typeface="+mn-lt"/>
                <a:ea typeface="Roboto Light" panose="02000000000000000000" pitchFamily="2" charset="0"/>
                <a:cs typeface="Roboto Light" panose="02000000000000000000" pitchFamily="2" charset="0"/>
              </a:rPr>
              <a:t>shoreditch</a:t>
            </a:r>
            <a:r>
              <a:rPr lang="en-US" sz="1000" dirty="0">
                <a:solidFill>
                  <a:srgbClr val="656D78"/>
                </a:solidFill>
                <a:latin typeface="+mn-lt"/>
                <a:ea typeface="Roboto Light" panose="02000000000000000000" pitchFamily="2" charset="0"/>
                <a:cs typeface="Roboto Light" panose="02000000000000000000" pitchFamily="2" charset="0"/>
              </a:rPr>
              <a:t> </a:t>
            </a:r>
            <a:r>
              <a:rPr lang="en-US" sz="1000" dirty="0" err="1">
                <a:solidFill>
                  <a:srgbClr val="656D78"/>
                </a:solidFill>
                <a:latin typeface="+mn-lt"/>
                <a:ea typeface="Roboto Light" panose="02000000000000000000" pitchFamily="2" charset="0"/>
                <a:cs typeface="Roboto Light" panose="02000000000000000000" pitchFamily="2" charset="0"/>
              </a:rPr>
              <a:t>pinterest</a:t>
            </a:r>
            <a:r>
              <a:rPr lang="en-US" sz="1000" dirty="0">
                <a:solidFill>
                  <a:srgbClr val="656D78"/>
                </a:solidFill>
                <a:latin typeface="+mn-lt"/>
                <a:ea typeface="Roboto Light" panose="02000000000000000000" pitchFamily="2" charset="0"/>
                <a:cs typeface="Roboto Light" panose="02000000000000000000" pitchFamily="2" charset="0"/>
              </a:rPr>
              <a:t> umami authentic </a:t>
            </a:r>
            <a:r>
              <a:rPr lang="en-US" sz="1000" dirty="0" err="1">
                <a:solidFill>
                  <a:srgbClr val="656D78"/>
                </a:solidFill>
                <a:latin typeface="+mn-lt"/>
                <a:ea typeface="Roboto Light" panose="02000000000000000000" pitchFamily="2" charset="0"/>
                <a:cs typeface="Roboto Light" panose="02000000000000000000" pitchFamily="2" charset="0"/>
              </a:rPr>
              <a:t>brooklyn</a:t>
            </a:r>
            <a:r>
              <a:rPr lang="en-US" sz="1000" dirty="0">
                <a:solidFill>
                  <a:srgbClr val="656D78"/>
                </a:solidFill>
                <a:latin typeface="+mn-lt"/>
                <a:ea typeface="Roboto Light" panose="02000000000000000000" pitchFamily="2" charset="0"/>
                <a:cs typeface="Roboto Light" panose="02000000000000000000" pitchFamily="2" charset="0"/>
              </a:rPr>
              <a:t> YOLO.</a:t>
            </a:r>
          </a:p>
        </p:txBody>
      </p:sp>
      <p:sp>
        <p:nvSpPr>
          <p:cNvPr id="34" name="Shape 2540"/>
          <p:cNvSpPr/>
          <p:nvPr/>
        </p:nvSpPr>
        <p:spPr>
          <a:xfrm>
            <a:off x="8663200" y="22715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1" name="Rounded Rectangle 40"/>
          <p:cNvSpPr/>
          <p:nvPr/>
        </p:nvSpPr>
        <p:spPr>
          <a:xfrm>
            <a:off x="1122077" y="4217326"/>
            <a:ext cx="604695" cy="6046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400" dirty="0">
              <a:solidFill>
                <a:srgbClr val="FFFFFF"/>
              </a:solidFill>
            </a:endParaRPr>
          </a:p>
        </p:txBody>
      </p:sp>
      <p:sp>
        <p:nvSpPr>
          <p:cNvPr id="50" name="TextBox 49"/>
          <p:cNvSpPr txBox="1"/>
          <p:nvPr/>
        </p:nvSpPr>
        <p:spPr>
          <a:xfrm>
            <a:off x="1872044" y="4391272"/>
            <a:ext cx="1768620" cy="256802"/>
          </a:xfrm>
          <a:prstGeom prst="rect">
            <a:avLst/>
          </a:prstGeom>
          <a:noFill/>
        </p:spPr>
        <p:txBody>
          <a:bodyPr wrap="square" lIns="0" tIns="0" rIns="0" bIns="0" rtlCol="0" anchor="ctr">
            <a:spAutoFit/>
          </a:bodyPr>
          <a:lstStyle/>
          <a:p>
            <a:pPr>
              <a:lnSpc>
                <a:spcPct val="130000"/>
              </a:lnSpc>
            </a:pPr>
            <a:r>
              <a:rPr lang="en-AU" sz="1400" b="1" dirty="0">
                <a:solidFill>
                  <a:schemeClr val="accent2"/>
                </a:solidFill>
              </a:rPr>
              <a:t>Analysis 04</a:t>
            </a:r>
          </a:p>
        </p:txBody>
      </p:sp>
      <p:sp>
        <p:nvSpPr>
          <p:cNvPr id="51" name="Text Placeholder 32"/>
          <p:cNvSpPr txBox="1">
            <a:spLocks/>
          </p:cNvSpPr>
          <p:nvPr/>
        </p:nvSpPr>
        <p:spPr>
          <a:xfrm>
            <a:off x="1122079" y="5029018"/>
            <a:ext cx="3345695"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accent2"/>
                </a:solidFill>
                <a:latin typeface="+mj-lt"/>
              </a:rPr>
              <a:t>Show Your Heart Some Love</a:t>
            </a:r>
          </a:p>
          <a:p>
            <a:pPr marL="0" indent="0">
              <a:lnSpc>
                <a:spcPct val="150000"/>
              </a:lnSpc>
              <a:buNone/>
            </a:pPr>
            <a:r>
              <a:rPr lang="en-US" sz="1000" dirty="0">
                <a:solidFill>
                  <a:srgbClr val="656D78"/>
                </a:solidFill>
                <a:latin typeface="+mn-lt"/>
                <a:ea typeface="Roboto Light" panose="02000000000000000000" pitchFamily="2" charset="0"/>
                <a:cs typeface="Roboto Light" panose="02000000000000000000" pitchFamily="2" charset="0"/>
              </a:rPr>
              <a:t>Hashtag fashion axe </a:t>
            </a:r>
            <a:r>
              <a:rPr lang="en-US" sz="1000" dirty="0" err="1">
                <a:solidFill>
                  <a:srgbClr val="656D78"/>
                </a:solidFill>
                <a:latin typeface="+mn-lt"/>
                <a:ea typeface="Roboto Light" panose="02000000000000000000" pitchFamily="2" charset="0"/>
                <a:cs typeface="Roboto Light" panose="02000000000000000000" pitchFamily="2" charset="0"/>
              </a:rPr>
              <a:t>fingerstache</a:t>
            </a:r>
            <a:r>
              <a:rPr lang="en-US" sz="1000" dirty="0">
                <a:solidFill>
                  <a:srgbClr val="656D78"/>
                </a:solidFill>
                <a:latin typeface="+mn-lt"/>
                <a:ea typeface="Roboto Light" panose="02000000000000000000" pitchFamily="2" charset="0"/>
                <a:cs typeface="Roboto Light" panose="02000000000000000000" pitchFamily="2" charset="0"/>
              </a:rPr>
              <a:t>, everyday carry </a:t>
            </a:r>
            <a:r>
              <a:rPr lang="en-US" sz="1000" dirty="0" err="1">
                <a:solidFill>
                  <a:srgbClr val="656D78"/>
                </a:solidFill>
                <a:latin typeface="+mn-lt"/>
                <a:ea typeface="Roboto Light" panose="02000000000000000000" pitchFamily="2" charset="0"/>
                <a:cs typeface="Roboto Light" panose="02000000000000000000" pitchFamily="2" charset="0"/>
              </a:rPr>
              <a:t>shoreditch</a:t>
            </a:r>
            <a:r>
              <a:rPr lang="en-US" sz="1000" dirty="0">
                <a:solidFill>
                  <a:srgbClr val="656D78"/>
                </a:solidFill>
                <a:latin typeface="+mn-lt"/>
                <a:ea typeface="Roboto Light" panose="02000000000000000000" pitchFamily="2" charset="0"/>
                <a:cs typeface="Roboto Light" panose="02000000000000000000" pitchFamily="2" charset="0"/>
              </a:rPr>
              <a:t> </a:t>
            </a:r>
            <a:r>
              <a:rPr lang="en-US" sz="1000" dirty="0" err="1">
                <a:solidFill>
                  <a:srgbClr val="656D78"/>
                </a:solidFill>
                <a:latin typeface="+mn-lt"/>
                <a:ea typeface="Roboto Light" panose="02000000000000000000" pitchFamily="2" charset="0"/>
                <a:cs typeface="Roboto Light" panose="02000000000000000000" pitchFamily="2" charset="0"/>
              </a:rPr>
              <a:t>pinterest</a:t>
            </a:r>
            <a:r>
              <a:rPr lang="en-US" sz="1000" dirty="0">
                <a:solidFill>
                  <a:srgbClr val="656D78"/>
                </a:solidFill>
                <a:latin typeface="+mn-lt"/>
                <a:ea typeface="Roboto Light" panose="02000000000000000000" pitchFamily="2" charset="0"/>
                <a:cs typeface="Roboto Light" panose="02000000000000000000" pitchFamily="2" charset="0"/>
              </a:rPr>
              <a:t> umami authentic </a:t>
            </a:r>
            <a:r>
              <a:rPr lang="en-US" sz="1000" dirty="0" err="1">
                <a:solidFill>
                  <a:srgbClr val="656D78"/>
                </a:solidFill>
                <a:latin typeface="+mn-lt"/>
                <a:ea typeface="Roboto Light" panose="02000000000000000000" pitchFamily="2" charset="0"/>
                <a:cs typeface="Roboto Light" panose="02000000000000000000" pitchFamily="2" charset="0"/>
              </a:rPr>
              <a:t>brooklyn</a:t>
            </a:r>
            <a:r>
              <a:rPr lang="en-US" sz="1000" dirty="0">
                <a:solidFill>
                  <a:srgbClr val="656D78"/>
                </a:solidFill>
                <a:latin typeface="+mn-lt"/>
                <a:ea typeface="Roboto Light" panose="02000000000000000000" pitchFamily="2" charset="0"/>
                <a:cs typeface="Roboto Light" panose="02000000000000000000" pitchFamily="2" charset="0"/>
              </a:rPr>
              <a:t> YOLO.</a:t>
            </a:r>
          </a:p>
        </p:txBody>
      </p:sp>
      <p:sp>
        <p:nvSpPr>
          <p:cNvPr id="35" name="Shape 2540"/>
          <p:cNvSpPr/>
          <p:nvPr/>
        </p:nvSpPr>
        <p:spPr>
          <a:xfrm>
            <a:off x="1279785" y="438000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39" name="Rounded Rectangle 38"/>
          <p:cNvSpPr/>
          <p:nvPr/>
        </p:nvSpPr>
        <p:spPr>
          <a:xfrm>
            <a:off x="4774571" y="4217326"/>
            <a:ext cx="604695" cy="60469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dirty="0">
              <a:solidFill>
                <a:schemeClr val="bg1"/>
              </a:solidFill>
            </a:endParaRPr>
          </a:p>
        </p:txBody>
      </p:sp>
      <p:sp>
        <p:nvSpPr>
          <p:cNvPr id="52" name="TextBox 51"/>
          <p:cNvSpPr txBox="1"/>
          <p:nvPr/>
        </p:nvSpPr>
        <p:spPr>
          <a:xfrm>
            <a:off x="5524536" y="4391272"/>
            <a:ext cx="1768620" cy="256802"/>
          </a:xfrm>
          <a:prstGeom prst="rect">
            <a:avLst/>
          </a:prstGeom>
          <a:noFill/>
        </p:spPr>
        <p:txBody>
          <a:bodyPr wrap="square" lIns="0" tIns="0" rIns="0" bIns="0" rtlCol="0" anchor="ctr">
            <a:spAutoFit/>
          </a:bodyPr>
          <a:lstStyle/>
          <a:p>
            <a:pPr>
              <a:lnSpc>
                <a:spcPct val="130000"/>
              </a:lnSpc>
            </a:pPr>
            <a:r>
              <a:rPr lang="en-AU" sz="1400" b="1" dirty="0">
                <a:solidFill>
                  <a:schemeClr val="accent3"/>
                </a:solidFill>
              </a:rPr>
              <a:t>Analysis 05</a:t>
            </a:r>
          </a:p>
        </p:txBody>
      </p:sp>
      <p:sp>
        <p:nvSpPr>
          <p:cNvPr id="53" name="Text Placeholder 32"/>
          <p:cNvSpPr txBox="1">
            <a:spLocks/>
          </p:cNvSpPr>
          <p:nvPr/>
        </p:nvSpPr>
        <p:spPr>
          <a:xfrm>
            <a:off x="4774572" y="5039808"/>
            <a:ext cx="3357487"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accent3"/>
                </a:solidFill>
                <a:latin typeface="+mj-lt"/>
              </a:rPr>
              <a:t>Show Your Heart Some Love</a:t>
            </a:r>
          </a:p>
          <a:p>
            <a:pPr marL="0" indent="0">
              <a:lnSpc>
                <a:spcPct val="150000"/>
              </a:lnSpc>
              <a:buNone/>
            </a:pPr>
            <a:r>
              <a:rPr lang="en-US" sz="1000" dirty="0">
                <a:solidFill>
                  <a:srgbClr val="656D78"/>
                </a:solidFill>
                <a:latin typeface="+mn-lt"/>
                <a:ea typeface="Roboto Light" panose="02000000000000000000" pitchFamily="2" charset="0"/>
                <a:cs typeface="Roboto Light" panose="02000000000000000000" pitchFamily="2" charset="0"/>
              </a:rPr>
              <a:t>Hashtag fashion axe </a:t>
            </a:r>
            <a:r>
              <a:rPr lang="en-US" sz="1000" dirty="0" err="1">
                <a:solidFill>
                  <a:srgbClr val="656D78"/>
                </a:solidFill>
                <a:latin typeface="+mn-lt"/>
                <a:ea typeface="Roboto Light" panose="02000000000000000000" pitchFamily="2" charset="0"/>
                <a:cs typeface="Roboto Light" panose="02000000000000000000" pitchFamily="2" charset="0"/>
              </a:rPr>
              <a:t>fingerstache</a:t>
            </a:r>
            <a:r>
              <a:rPr lang="en-US" sz="1000" dirty="0">
                <a:solidFill>
                  <a:srgbClr val="656D78"/>
                </a:solidFill>
                <a:latin typeface="+mn-lt"/>
                <a:ea typeface="Roboto Light" panose="02000000000000000000" pitchFamily="2" charset="0"/>
                <a:cs typeface="Roboto Light" panose="02000000000000000000" pitchFamily="2" charset="0"/>
              </a:rPr>
              <a:t>, everyday carry </a:t>
            </a:r>
            <a:r>
              <a:rPr lang="en-US" sz="1000" dirty="0" err="1">
                <a:solidFill>
                  <a:srgbClr val="656D78"/>
                </a:solidFill>
                <a:latin typeface="+mn-lt"/>
                <a:ea typeface="Roboto Light" panose="02000000000000000000" pitchFamily="2" charset="0"/>
                <a:cs typeface="Roboto Light" panose="02000000000000000000" pitchFamily="2" charset="0"/>
              </a:rPr>
              <a:t>shoreditch</a:t>
            </a:r>
            <a:r>
              <a:rPr lang="en-US" sz="1000" dirty="0">
                <a:solidFill>
                  <a:srgbClr val="656D78"/>
                </a:solidFill>
                <a:latin typeface="+mn-lt"/>
                <a:ea typeface="Roboto Light" panose="02000000000000000000" pitchFamily="2" charset="0"/>
                <a:cs typeface="Roboto Light" panose="02000000000000000000" pitchFamily="2" charset="0"/>
              </a:rPr>
              <a:t> </a:t>
            </a:r>
            <a:r>
              <a:rPr lang="en-US" sz="1000" dirty="0" err="1">
                <a:solidFill>
                  <a:srgbClr val="656D78"/>
                </a:solidFill>
                <a:latin typeface="+mn-lt"/>
                <a:ea typeface="Roboto Light" panose="02000000000000000000" pitchFamily="2" charset="0"/>
                <a:cs typeface="Roboto Light" panose="02000000000000000000" pitchFamily="2" charset="0"/>
              </a:rPr>
              <a:t>pinterest</a:t>
            </a:r>
            <a:r>
              <a:rPr lang="en-US" sz="1000" dirty="0">
                <a:solidFill>
                  <a:srgbClr val="656D78"/>
                </a:solidFill>
                <a:latin typeface="+mn-lt"/>
                <a:ea typeface="Roboto Light" panose="02000000000000000000" pitchFamily="2" charset="0"/>
                <a:cs typeface="Roboto Light" panose="02000000000000000000" pitchFamily="2" charset="0"/>
              </a:rPr>
              <a:t> umami authentic </a:t>
            </a:r>
            <a:r>
              <a:rPr lang="en-US" sz="1000" dirty="0" err="1">
                <a:solidFill>
                  <a:srgbClr val="656D78"/>
                </a:solidFill>
                <a:latin typeface="+mn-lt"/>
                <a:ea typeface="Roboto Light" panose="02000000000000000000" pitchFamily="2" charset="0"/>
                <a:cs typeface="Roboto Light" panose="02000000000000000000" pitchFamily="2" charset="0"/>
              </a:rPr>
              <a:t>brooklyn</a:t>
            </a:r>
            <a:r>
              <a:rPr lang="en-US" sz="1000" dirty="0">
                <a:solidFill>
                  <a:srgbClr val="656D78"/>
                </a:solidFill>
                <a:latin typeface="+mn-lt"/>
                <a:ea typeface="Roboto Light" panose="02000000000000000000" pitchFamily="2" charset="0"/>
                <a:cs typeface="Roboto Light" panose="02000000000000000000" pitchFamily="2" charset="0"/>
              </a:rPr>
              <a:t> YOLO.</a:t>
            </a:r>
          </a:p>
        </p:txBody>
      </p:sp>
      <p:sp>
        <p:nvSpPr>
          <p:cNvPr id="36" name="Shape 2540"/>
          <p:cNvSpPr/>
          <p:nvPr/>
        </p:nvSpPr>
        <p:spPr>
          <a:xfrm>
            <a:off x="4934378" y="438000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2" name="Rounded Rectangle 41"/>
          <p:cNvSpPr/>
          <p:nvPr/>
        </p:nvSpPr>
        <p:spPr>
          <a:xfrm>
            <a:off x="8500517" y="4217326"/>
            <a:ext cx="604695" cy="6046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dirty="0">
              <a:solidFill>
                <a:schemeClr val="bg1"/>
              </a:solidFill>
            </a:endParaRPr>
          </a:p>
        </p:txBody>
      </p:sp>
      <p:sp>
        <p:nvSpPr>
          <p:cNvPr id="54" name="TextBox 53"/>
          <p:cNvSpPr txBox="1"/>
          <p:nvPr/>
        </p:nvSpPr>
        <p:spPr>
          <a:xfrm>
            <a:off x="9250482" y="4391272"/>
            <a:ext cx="1768620" cy="256802"/>
          </a:xfrm>
          <a:prstGeom prst="rect">
            <a:avLst/>
          </a:prstGeom>
          <a:noFill/>
        </p:spPr>
        <p:txBody>
          <a:bodyPr wrap="square" lIns="0" tIns="0" rIns="0" bIns="0" rtlCol="0" anchor="ctr">
            <a:spAutoFit/>
          </a:bodyPr>
          <a:lstStyle/>
          <a:p>
            <a:pPr>
              <a:lnSpc>
                <a:spcPct val="130000"/>
              </a:lnSpc>
            </a:pPr>
            <a:r>
              <a:rPr lang="en-AU" sz="1400" b="1" dirty="0">
                <a:solidFill>
                  <a:schemeClr val="accent2"/>
                </a:solidFill>
              </a:rPr>
              <a:t>Analysis 06</a:t>
            </a:r>
          </a:p>
        </p:txBody>
      </p:sp>
      <p:sp>
        <p:nvSpPr>
          <p:cNvPr id="55" name="Text Placeholder 32"/>
          <p:cNvSpPr txBox="1">
            <a:spLocks/>
          </p:cNvSpPr>
          <p:nvPr/>
        </p:nvSpPr>
        <p:spPr>
          <a:xfrm>
            <a:off x="8500517" y="5015169"/>
            <a:ext cx="3358108"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accent2"/>
                </a:solidFill>
                <a:latin typeface="+mj-lt"/>
              </a:rPr>
              <a:t>Show Your Heart Some Love</a:t>
            </a:r>
          </a:p>
          <a:p>
            <a:pPr marL="0" indent="0">
              <a:lnSpc>
                <a:spcPct val="150000"/>
              </a:lnSpc>
              <a:buNone/>
            </a:pPr>
            <a:r>
              <a:rPr lang="en-US" sz="1000" dirty="0">
                <a:solidFill>
                  <a:srgbClr val="656D78"/>
                </a:solidFill>
                <a:latin typeface="+mn-lt"/>
                <a:ea typeface="Roboto Light" panose="02000000000000000000" pitchFamily="2" charset="0"/>
                <a:cs typeface="Roboto Light" panose="02000000000000000000" pitchFamily="2" charset="0"/>
              </a:rPr>
              <a:t>Hashtag fashion axe </a:t>
            </a:r>
            <a:r>
              <a:rPr lang="en-US" sz="1000" dirty="0" err="1">
                <a:solidFill>
                  <a:srgbClr val="656D78"/>
                </a:solidFill>
                <a:latin typeface="+mn-lt"/>
                <a:ea typeface="Roboto Light" panose="02000000000000000000" pitchFamily="2" charset="0"/>
                <a:cs typeface="Roboto Light" panose="02000000000000000000" pitchFamily="2" charset="0"/>
              </a:rPr>
              <a:t>fingerstache</a:t>
            </a:r>
            <a:r>
              <a:rPr lang="en-US" sz="1000" dirty="0">
                <a:solidFill>
                  <a:srgbClr val="656D78"/>
                </a:solidFill>
                <a:latin typeface="+mn-lt"/>
                <a:ea typeface="Roboto Light" panose="02000000000000000000" pitchFamily="2" charset="0"/>
                <a:cs typeface="Roboto Light" panose="02000000000000000000" pitchFamily="2" charset="0"/>
              </a:rPr>
              <a:t>, everyday carry </a:t>
            </a:r>
            <a:r>
              <a:rPr lang="en-US" sz="1000" dirty="0" err="1">
                <a:solidFill>
                  <a:srgbClr val="656D78"/>
                </a:solidFill>
                <a:latin typeface="+mn-lt"/>
                <a:ea typeface="Roboto Light" panose="02000000000000000000" pitchFamily="2" charset="0"/>
                <a:cs typeface="Roboto Light" panose="02000000000000000000" pitchFamily="2" charset="0"/>
              </a:rPr>
              <a:t>shoreditch</a:t>
            </a:r>
            <a:r>
              <a:rPr lang="en-US" sz="1000" dirty="0">
                <a:solidFill>
                  <a:srgbClr val="656D78"/>
                </a:solidFill>
                <a:latin typeface="+mn-lt"/>
                <a:ea typeface="Roboto Light" panose="02000000000000000000" pitchFamily="2" charset="0"/>
                <a:cs typeface="Roboto Light" panose="02000000000000000000" pitchFamily="2" charset="0"/>
              </a:rPr>
              <a:t> </a:t>
            </a:r>
            <a:r>
              <a:rPr lang="en-US" sz="1000" dirty="0" err="1">
                <a:solidFill>
                  <a:srgbClr val="656D78"/>
                </a:solidFill>
                <a:latin typeface="+mn-lt"/>
                <a:ea typeface="Roboto Light" panose="02000000000000000000" pitchFamily="2" charset="0"/>
                <a:cs typeface="Roboto Light" panose="02000000000000000000" pitchFamily="2" charset="0"/>
              </a:rPr>
              <a:t>pinterest</a:t>
            </a:r>
            <a:r>
              <a:rPr lang="en-US" sz="1000" dirty="0">
                <a:solidFill>
                  <a:srgbClr val="656D78"/>
                </a:solidFill>
                <a:latin typeface="+mn-lt"/>
                <a:ea typeface="Roboto Light" panose="02000000000000000000" pitchFamily="2" charset="0"/>
                <a:cs typeface="Roboto Light" panose="02000000000000000000" pitchFamily="2" charset="0"/>
              </a:rPr>
              <a:t> umami authentic </a:t>
            </a:r>
            <a:r>
              <a:rPr lang="en-US" sz="1000" dirty="0" err="1">
                <a:solidFill>
                  <a:srgbClr val="656D78"/>
                </a:solidFill>
                <a:latin typeface="+mn-lt"/>
                <a:ea typeface="Roboto Light" panose="02000000000000000000" pitchFamily="2" charset="0"/>
                <a:cs typeface="Roboto Light" panose="02000000000000000000" pitchFamily="2" charset="0"/>
              </a:rPr>
              <a:t>brooklyn</a:t>
            </a:r>
            <a:r>
              <a:rPr lang="en-US" sz="1000" dirty="0">
                <a:solidFill>
                  <a:srgbClr val="656D78"/>
                </a:solidFill>
                <a:latin typeface="+mn-lt"/>
                <a:ea typeface="Roboto Light" panose="02000000000000000000" pitchFamily="2" charset="0"/>
                <a:cs typeface="Roboto Light" panose="02000000000000000000" pitchFamily="2" charset="0"/>
              </a:rPr>
              <a:t> YOLO.</a:t>
            </a:r>
          </a:p>
        </p:txBody>
      </p:sp>
      <p:sp>
        <p:nvSpPr>
          <p:cNvPr id="37" name="Shape 2540"/>
          <p:cNvSpPr/>
          <p:nvPr/>
        </p:nvSpPr>
        <p:spPr>
          <a:xfrm>
            <a:off x="8661346" y="438000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3" name="Footer Placeholder 2">
            <a:extLst>
              <a:ext uri="{FF2B5EF4-FFF2-40B4-BE49-F238E27FC236}">
                <a16:creationId xmlns:a16="http://schemas.microsoft.com/office/drawing/2014/main" id="{7850BE4D-7FC8-4341-84D0-134663CD51CE}"/>
              </a:ext>
            </a:extLst>
          </p:cNvPr>
          <p:cNvSpPr>
            <a:spLocks noGrp="1"/>
          </p:cNvSpPr>
          <p:nvPr>
            <p:ph type="ftr" sz="quarter" idx="3"/>
          </p:nvPr>
        </p:nvSpPr>
        <p:spPr/>
        <p:txBody>
          <a:bodyPr/>
          <a:lstStyle/>
          <a:p>
            <a:r>
              <a:rPr lang="en-US"/>
              <a:t>happyheart.med</a:t>
            </a:r>
            <a:endParaRPr lang="en-US" dirty="0"/>
          </a:p>
        </p:txBody>
      </p:sp>
      <p:sp>
        <p:nvSpPr>
          <p:cNvPr id="61" name="TextBox 60">
            <a:extLst>
              <a:ext uri="{FF2B5EF4-FFF2-40B4-BE49-F238E27FC236}">
                <a16:creationId xmlns:a16="http://schemas.microsoft.com/office/drawing/2014/main" id="{21D32966-2D69-456D-9659-90E503AC423B}"/>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62" name="TextBox 61">
            <a:extLst>
              <a:ext uri="{FF2B5EF4-FFF2-40B4-BE49-F238E27FC236}">
                <a16:creationId xmlns:a16="http://schemas.microsoft.com/office/drawing/2014/main" id="{0788679F-862E-4C67-AB00-C3EB36BE2569}"/>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63" name="Straight Connector 62">
            <a:extLst>
              <a:ext uri="{FF2B5EF4-FFF2-40B4-BE49-F238E27FC236}">
                <a16:creationId xmlns:a16="http://schemas.microsoft.com/office/drawing/2014/main" id="{2E68BEA6-9995-4058-95D2-D1A5DD9DF857}"/>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785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60C22A96-2C7A-49E3-A552-455B68D1278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1484217" y="2438399"/>
            <a:ext cx="1596713" cy="1596713"/>
          </a:xfrm>
        </p:spPr>
      </p:pic>
      <p:pic>
        <p:nvPicPr>
          <p:cNvPr id="27" name="Picture Placeholder 26">
            <a:extLst>
              <a:ext uri="{FF2B5EF4-FFF2-40B4-BE49-F238E27FC236}">
                <a16:creationId xmlns:a16="http://schemas.microsoft.com/office/drawing/2014/main" id="{DB51D8E7-5792-48C7-AD20-8D2C8611A9D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xfrm>
            <a:off x="4131012" y="2438399"/>
            <a:ext cx="1596713" cy="1596713"/>
          </a:xfrm>
        </p:spPr>
      </p:pic>
      <p:pic>
        <p:nvPicPr>
          <p:cNvPr id="29" name="Picture Placeholder 28">
            <a:extLst>
              <a:ext uri="{FF2B5EF4-FFF2-40B4-BE49-F238E27FC236}">
                <a16:creationId xmlns:a16="http://schemas.microsoft.com/office/drawing/2014/main" id="{C9380DE2-2DEA-4660-B2C7-8F694177CCC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pic>
        <p:nvPicPr>
          <p:cNvPr id="31" name="Picture Placeholder 30">
            <a:extLst>
              <a:ext uri="{FF2B5EF4-FFF2-40B4-BE49-F238E27FC236}">
                <a16:creationId xmlns:a16="http://schemas.microsoft.com/office/drawing/2014/main" id="{20468D40-B842-4DA8-9F58-4AE445B9BE7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555"/>
          <a:stretch/>
        </p:blipFill>
        <p:spPr>
          <a:xfrm>
            <a:off x="9424601" y="2441377"/>
            <a:ext cx="1596713" cy="1596713"/>
          </a:xfrm>
        </p:spPr>
      </p:pic>
      <p:sp>
        <p:nvSpPr>
          <p:cNvPr id="6" name="Footer Placeholder 5">
            <a:extLst>
              <a:ext uri="{FF2B5EF4-FFF2-40B4-BE49-F238E27FC236}">
                <a16:creationId xmlns:a16="http://schemas.microsoft.com/office/drawing/2014/main" id="{23482A8E-81CC-421B-B187-6CB5C699958D}"/>
              </a:ext>
            </a:extLst>
          </p:cNvPr>
          <p:cNvSpPr>
            <a:spLocks noGrp="1"/>
          </p:cNvSpPr>
          <p:nvPr>
            <p:ph type="ftr" sz="quarter" idx="3"/>
          </p:nvPr>
        </p:nvSpPr>
        <p:spPr>
          <a:xfrm>
            <a:off x="333375" y="3784600"/>
            <a:ext cx="444500" cy="2619375"/>
          </a:xfrm>
        </p:spPr>
        <p:txBody>
          <a:bodyPr/>
          <a:lstStyle/>
          <a:p>
            <a:r>
              <a:rPr lang="en-US"/>
              <a:t>happyheart.med</a:t>
            </a:r>
            <a:endParaRPr lang="en-US" dirty="0"/>
          </a:p>
        </p:txBody>
      </p:sp>
      <p:sp>
        <p:nvSpPr>
          <p:cNvPr id="9" name="Oval 8"/>
          <p:cNvSpPr/>
          <p:nvPr/>
        </p:nvSpPr>
        <p:spPr>
          <a:xfrm>
            <a:off x="2641383" y="2464803"/>
            <a:ext cx="573785" cy="57378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latin typeface="Raleway" panose="020B0503030101060003" pitchFamily="34" charset="0"/>
              </a:rPr>
              <a:t>CEO</a:t>
            </a:r>
          </a:p>
        </p:txBody>
      </p:sp>
      <p:sp>
        <p:nvSpPr>
          <p:cNvPr id="10" name="Oval 9"/>
          <p:cNvSpPr/>
          <p:nvPr/>
        </p:nvSpPr>
        <p:spPr>
          <a:xfrm>
            <a:off x="5290760" y="2464803"/>
            <a:ext cx="573785" cy="57378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latin typeface="Raleway" panose="020B0503030101060003" pitchFamily="34" charset="0"/>
              </a:rPr>
              <a:t>PR</a:t>
            </a:r>
          </a:p>
        </p:txBody>
      </p:sp>
      <p:sp>
        <p:nvSpPr>
          <p:cNvPr id="11" name="Oval 10"/>
          <p:cNvSpPr/>
          <p:nvPr/>
        </p:nvSpPr>
        <p:spPr>
          <a:xfrm>
            <a:off x="7940137" y="2464803"/>
            <a:ext cx="573785" cy="57378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latin typeface="Raleway" panose="020B0503030101060003" pitchFamily="34" charset="0"/>
              </a:rPr>
              <a:t>IT</a:t>
            </a:r>
          </a:p>
        </p:txBody>
      </p:sp>
      <p:sp>
        <p:nvSpPr>
          <p:cNvPr id="12" name="Oval 11"/>
          <p:cNvSpPr/>
          <p:nvPr/>
        </p:nvSpPr>
        <p:spPr>
          <a:xfrm>
            <a:off x="10589515" y="2464802"/>
            <a:ext cx="573785" cy="57378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latin typeface="Raleway" panose="020B0503030101060003" pitchFamily="34" charset="0"/>
              </a:rPr>
              <a:t>GD</a:t>
            </a:r>
          </a:p>
        </p:txBody>
      </p:sp>
      <p:sp>
        <p:nvSpPr>
          <p:cNvPr id="17" name="Textfeld 38"/>
          <p:cNvSpPr txBox="1"/>
          <p:nvPr/>
        </p:nvSpPr>
        <p:spPr>
          <a:xfrm>
            <a:off x="1258346" y="4407811"/>
            <a:ext cx="2030164" cy="993029"/>
          </a:xfrm>
          <a:prstGeom prst="rect">
            <a:avLst/>
          </a:prstGeom>
        </p:spPr>
        <p:txBody>
          <a:bodyPr vert="horz" wrap="square" rtlCol="0">
            <a:spAutoFit/>
          </a:bodyPr>
          <a:lstStyle/>
          <a:p>
            <a:pPr algn="ctr"/>
            <a:r>
              <a:rPr lang="en-US" sz="1400" b="1" kern="900" dirty="0">
                <a:solidFill>
                  <a:schemeClr val="accent2"/>
                </a:solidFill>
                <a:cs typeface="Raleway"/>
              </a:rPr>
              <a:t>MIA CRUZ</a:t>
            </a:r>
          </a:p>
          <a:p>
            <a:pPr algn="ctr"/>
            <a:endParaRPr lang="en-US" sz="1333" kern="900" dirty="0">
              <a:cs typeface="Raleway"/>
            </a:endParaRPr>
          </a:p>
          <a:p>
            <a:pPr algn="ctr">
              <a:lnSpc>
                <a:spcPct val="130000"/>
              </a:lnSpc>
            </a:pPr>
            <a:r>
              <a:rPr lang="en-US" sz="1200" dirty="0">
                <a:solidFill>
                  <a:srgbClr val="656D78"/>
                </a:solidFill>
              </a:rPr>
              <a:t>Synth chartreuse XOXO, tacos Brooklyn VHS plaid.</a:t>
            </a:r>
          </a:p>
        </p:txBody>
      </p:sp>
      <p:sp>
        <p:nvSpPr>
          <p:cNvPr id="38" name="Shape 2861"/>
          <p:cNvSpPr/>
          <p:nvPr/>
        </p:nvSpPr>
        <p:spPr>
          <a:xfrm>
            <a:off x="1750545"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39" name="Shape 2864"/>
          <p:cNvSpPr/>
          <p:nvPr/>
        </p:nvSpPr>
        <p:spPr>
          <a:xfrm>
            <a:off x="2483254"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0" name="Shape 2871"/>
          <p:cNvSpPr/>
          <p:nvPr/>
        </p:nvSpPr>
        <p:spPr>
          <a:xfrm>
            <a:off x="2129615"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21" name="Textfeld 38"/>
          <p:cNvSpPr txBox="1"/>
          <p:nvPr/>
        </p:nvSpPr>
        <p:spPr>
          <a:xfrm>
            <a:off x="3914857" y="4410823"/>
            <a:ext cx="2030164" cy="993029"/>
          </a:xfrm>
          <a:prstGeom prst="rect">
            <a:avLst/>
          </a:prstGeom>
        </p:spPr>
        <p:txBody>
          <a:bodyPr vert="horz" wrap="square" rtlCol="0">
            <a:spAutoFit/>
          </a:bodyPr>
          <a:lstStyle/>
          <a:p>
            <a:pPr algn="ctr"/>
            <a:r>
              <a:rPr lang="en-US" sz="1400" b="1" kern="900" dirty="0">
                <a:solidFill>
                  <a:schemeClr val="accent2"/>
                </a:solidFill>
                <a:cs typeface="Raleway"/>
              </a:rPr>
              <a:t>MICHAEL VERGILIUS</a:t>
            </a:r>
          </a:p>
          <a:p>
            <a:pPr algn="ctr"/>
            <a:endParaRPr lang="en-US" sz="1333" kern="900" dirty="0">
              <a:cs typeface="Raleway"/>
            </a:endParaRPr>
          </a:p>
          <a:p>
            <a:pPr algn="ctr">
              <a:lnSpc>
                <a:spcPct val="130000"/>
              </a:lnSpc>
            </a:pPr>
            <a:r>
              <a:rPr lang="en-US" sz="1200" dirty="0">
                <a:solidFill>
                  <a:srgbClr val="656D78"/>
                </a:solidFill>
              </a:rPr>
              <a:t>Synth chartreuse XOXO, tacos Brooklyn VHS plaid.</a:t>
            </a:r>
          </a:p>
        </p:txBody>
      </p:sp>
      <p:sp>
        <p:nvSpPr>
          <p:cNvPr id="41" name="Shape 2861"/>
          <p:cNvSpPr/>
          <p:nvPr/>
        </p:nvSpPr>
        <p:spPr>
          <a:xfrm>
            <a:off x="4411205"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2" name="Shape 2864"/>
          <p:cNvSpPr/>
          <p:nvPr/>
        </p:nvSpPr>
        <p:spPr>
          <a:xfrm>
            <a:off x="5143914"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3" name="Shape 2871"/>
          <p:cNvSpPr/>
          <p:nvPr/>
        </p:nvSpPr>
        <p:spPr>
          <a:xfrm>
            <a:off x="4790275"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22" name="Textfeld 38"/>
          <p:cNvSpPr txBox="1"/>
          <p:nvPr/>
        </p:nvSpPr>
        <p:spPr>
          <a:xfrm>
            <a:off x="6561081" y="4407811"/>
            <a:ext cx="2030164" cy="993029"/>
          </a:xfrm>
          <a:prstGeom prst="rect">
            <a:avLst/>
          </a:prstGeom>
        </p:spPr>
        <p:txBody>
          <a:bodyPr vert="horz" wrap="square" rtlCol="0">
            <a:spAutoFit/>
          </a:bodyPr>
          <a:lstStyle/>
          <a:p>
            <a:pPr algn="ctr"/>
            <a:r>
              <a:rPr lang="en-US" sz="1400" b="1" kern="900" dirty="0">
                <a:solidFill>
                  <a:schemeClr val="accent2"/>
                </a:solidFill>
                <a:cs typeface="Raleway"/>
              </a:rPr>
              <a:t>EMMA MILER</a:t>
            </a:r>
          </a:p>
          <a:p>
            <a:pPr algn="ctr"/>
            <a:endParaRPr lang="en-US" sz="1333" kern="900" dirty="0">
              <a:cs typeface="Raleway"/>
            </a:endParaRPr>
          </a:p>
          <a:p>
            <a:pPr algn="ctr">
              <a:lnSpc>
                <a:spcPct val="130000"/>
              </a:lnSpc>
            </a:pPr>
            <a:r>
              <a:rPr lang="en-US" sz="1200" dirty="0">
                <a:solidFill>
                  <a:srgbClr val="656D78"/>
                </a:solidFill>
              </a:rPr>
              <a:t>Synth chartreuse XOXO, tacos Brooklyn VHS plaid.</a:t>
            </a:r>
          </a:p>
        </p:txBody>
      </p:sp>
      <p:sp>
        <p:nvSpPr>
          <p:cNvPr id="44" name="Shape 2861"/>
          <p:cNvSpPr/>
          <p:nvPr/>
        </p:nvSpPr>
        <p:spPr>
          <a:xfrm>
            <a:off x="7057429"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5" name="Shape 2864"/>
          <p:cNvSpPr/>
          <p:nvPr/>
        </p:nvSpPr>
        <p:spPr>
          <a:xfrm>
            <a:off x="7790138"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6" name="Shape 2871"/>
          <p:cNvSpPr/>
          <p:nvPr/>
        </p:nvSpPr>
        <p:spPr>
          <a:xfrm>
            <a:off x="7436499"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23" name="Textfeld 38"/>
          <p:cNvSpPr txBox="1"/>
          <p:nvPr/>
        </p:nvSpPr>
        <p:spPr>
          <a:xfrm>
            <a:off x="9207305" y="4407811"/>
            <a:ext cx="2030164" cy="993029"/>
          </a:xfrm>
          <a:prstGeom prst="rect">
            <a:avLst/>
          </a:prstGeom>
        </p:spPr>
        <p:txBody>
          <a:bodyPr vert="horz" wrap="square" rtlCol="0">
            <a:spAutoFit/>
          </a:bodyPr>
          <a:lstStyle/>
          <a:p>
            <a:pPr algn="ctr"/>
            <a:r>
              <a:rPr lang="en-US" sz="1400" b="1" kern="900" dirty="0">
                <a:solidFill>
                  <a:schemeClr val="accent2"/>
                </a:solidFill>
                <a:cs typeface="Raleway"/>
              </a:rPr>
              <a:t>BEN FERNANDEZ</a:t>
            </a:r>
          </a:p>
          <a:p>
            <a:pPr algn="ctr"/>
            <a:endParaRPr lang="en-US" sz="1333" kern="900" dirty="0">
              <a:solidFill>
                <a:schemeClr val="accent2"/>
              </a:solidFill>
              <a:cs typeface="Raleway"/>
            </a:endParaRPr>
          </a:p>
          <a:p>
            <a:pPr algn="ctr">
              <a:lnSpc>
                <a:spcPct val="130000"/>
              </a:lnSpc>
            </a:pPr>
            <a:r>
              <a:rPr lang="en-US" sz="1200" dirty="0">
                <a:solidFill>
                  <a:srgbClr val="656D78"/>
                </a:solidFill>
              </a:rPr>
              <a:t>Synth chartreuse XOXO, tacos Brooklyn VHS plaid.</a:t>
            </a:r>
          </a:p>
        </p:txBody>
      </p:sp>
      <p:sp>
        <p:nvSpPr>
          <p:cNvPr id="47" name="Shape 2861"/>
          <p:cNvSpPr/>
          <p:nvPr/>
        </p:nvSpPr>
        <p:spPr>
          <a:xfrm>
            <a:off x="9703653"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8" name="Shape 2864"/>
          <p:cNvSpPr/>
          <p:nvPr/>
        </p:nvSpPr>
        <p:spPr>
          <a:xfrm>
            <a:off x="10436362"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49" name="Shape 2871"/>
          <p:cNvSpPr/>
          <p:nvPr/>
        </p:nvSpPr>
        <p:spPr>
          <a:xfrm>
            <a:off x="10082723" y="56262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33" name="TextBox 32">
            <a:extLst>
              <a:ext uri="{FF2B5EF4-FFF2-40B4-BE49-F238E27FC236}">
                <a16:creationId xmlns:a16="http://schemas.microsoft.com/office/drawing/2014/main" id="{F016FBDB-C045-4D6E-B3C7-3594771B05ED}"/>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34" name="TextBox 33">
            <a:extLst>
              <a:ext uri="{FF2B5EF4-FFF2-40B4-BE49-F238E27FC236}">
                <a16:creationId xmlns:a16="http://schemas.microsoft.com/office/drawing/2014/main" id="{2D2DF12A-FC21-4CD6-8880-CF3AB5FEDD24}"/>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35" name="Straight Connector 34">
            <a:extLst>
              <a:ext uri="{FF2B5EF4-FFF2-40B4-BE49-F238E27FC236}">
                <a16:creationId xmlns:a16="http://schemas.microsoft.com/office/drawing/2014/main" id="{7215662D-9351-467B-8851-989FD811DC5F}"/>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7861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4"/>
          <p:cNvGrpSpPr>
            <a:grpSpLocks noChangeAspect="1"/>
          </p:cNvGrpSpPr>
          <p:nvPr/>
        </p:nvGrpSpPr>
        <p:grpSpPr bwMode="auto">
          <a:xfrm>
            <a:off x="649713" y="1740990"/>
            <a:ext cx="5792440" cy="5213725"/>
            <a:chOff x="1647" y="188"/>
            <a:chExt cx="4384" cy="3946"/>
          </a:xfrm>
        </p:grpSpPr>
        <p:sp>
          <p:nvSpPr>
            <p:cNvPr id="7" name="Freeform 45"/>
            <p:cNvSpPr>
              <a:spLocks/>
            </p:cNvSpPr>
            <p:nvPr/>
          </p:nvSpPr>
          <p:spPr bwMode="auto">
            <a:xfrm>
              <a:off x="4062" y="2319"/>
              <a:ext cx="909" cy="1006"/>
            </a:xfrm>
            <a:custGeom>
              <a:avLst/>
              <a:gdLst>
                <a:gd name="T0" fmla="*/ 371 w 384"/>
                <a:gd name="T1" fmla="*/ 408 h 425"/>
                <a:gd name="T2" fmla="*/ 98 w 384"/>
                <a:gd name="T3" fmla="*/ 153 h 425"/>
                <a:gd name="T4" fmla="*/ 245 w 384"/>
                <a:gd name="T5" fmla="*/ 271 h 425"/>
                <a:gd name="T6" fmla="*/ 118 w 384"/>
                <a:gd name="T7" fmla="*/ 135 h 425"/>
                <a:gd name="T8" fmla="*/ 371 w 384"/>
                <a:gd name="T9" fmla="*/ 408 h 425"/>
              </a:gdLst>
              <a:ahLst/>
              <a:cxnLst>
                <a:cxn ang="0">
                  <a:pos x="T0" y="T1"/>
                </a:cxn>
                <a:cxn ang="0">
                  <a:pos x="T2" y="T3"/>
                </a:cxn>
                <a:cxn ang="0">
                  <a:pos x="T4" y="T5"/>
                </a:cxn>
                <a:cxn ang="0">
                  <a:pos x="T6" y="T7"/>
                </a:cxn>
                <a:cxn ang="0">
                  <a:pos x="T8" y="T9"/>
                </a:cxn>
              </a:cxnLst>
              <a:rect l="0" t="0" r="r" b="b"/>
              <a:pathLst>
                <a:path w="384" h="425">
                  <a:moveTo>
                    <a:pt x="371" y="408"/>
                  </a:moveTo>
                  <a:cubicBezTo>
                    <a:pt x="371" y="408"/>
                    <a:pt x="0" y="425"/>
                    <a:pt x="98" y="153"/>
                  </a:cubicBezTo>
                  <a:cubicBezTo>
                    <a:pt x="98" y="153"/>
                    <a:pt x="140" y="266"/>
                    <a:pt x="245" y="271"/>
                  </a:cubicBezTo>
                  <a:cubicBezTo>
                    <a:pt x="245" y="271"/>
                    <a:pt x="220" y="153"/>
                    <a:pt x="118" y="135"/>
                  </a:cubicBezTo>
                  <a:cubicBezTo>
                    <a:pt x="118" y="135"/>
                    <a:pt x="384" y="0"/>
                    <a:pt x="371" y="40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46"/>
            <p:cNvSpPr>
              <a:spLocks/>
            </p:cNvSpPr>
            <p:nvPr/>
          </p:nvSpPr>
          <p:spPr bwMode="auto">
            <a:xfrm>
              <a:off x="4675" y="1445"/>
              <a:ext cx="880" cy="1345"/>
            </a:xfrm>
            <a:custGeom>
              <a:avLst/>
              <a:gdLst>
                <a:gd name="T0" fmla="*/ 372 w 372"/>
                <a:gd name="T1" fmla="*/ 271 h 568"/>
                <a:gd name="T2" fmla="*/ 1 w 372"/>
                <a:gd name="T3" fmla="*/ 317 h 568"/>
                <a:gd name="T4" fmla="*/ 186 w 372"/>
                <a:gd name="T5" fmla="*/ 281 h 568"/>
                <a:gd name="T6" fmla="*/ 0 w 372"/>
                <a:gd name="T7" fmla="*/ 290 h 568"/>
                <a:gd name="T8" fmla="*/ 372 w 372"/>
                <a:gd name="T9" fmla="*/ 271 h 568"/>
              </a:gdLst>
              <a:ahLst/>
              <a:cxnLst>
                <a:cxn ang="0">
                  <a:pos x="T0" y="T1"/>
                </a:cxn>
                <a:cxn ang="0">
                  <a:pos x="T2" y="T3"/>
                </a:cxn>
                <a:cxn ang="0">
                  <a:pos x="T4" y="T5"/>
                </a:cxn>
                <a:cxn ang="0">
                  <a:pos x="T6" y="T7"/>
                </a:cxn>
                <a:cxn ang="0">
                  <a:pos x="T8" y="T9"/>
                </a:cxn>
              </a:cxnLst>
              <a:rect l="0" t="0" r="r" b="b"/>
              <a:pathLst>
                <a:path w="372" h="568">
                  <a:moveTo>
                    <a:pt x="372" y="271"/>
                  </a:moveTo>
                  <a:cubicBezTo>
                    <a:pt x="372" y="271"/>
                    <a:pt x="148" y="568"/>
                    <a:pt x="1" y="317"/>
                  </a:cubicBezTo>
                  <a:cubicBezTo>
                    <a:pt x="1" y="317"/>
                    <a:pt x="115" y="358"/>
                    <a:pt x="186" y="281"/>
                  </a:cubicBezTo>
                  <a:cubicBezTo>
                    <a:pt x="186" y="281"/>
                    <a:pt x="79" y="224"/>
                    <a:pt x="0" y="290"/>
                  </a:cubicBezTo>
                  <a:cubicBezTo>
                    <a:pt x="0" y="290"/>
                    <a:pt x="67" y="0"/>
                    <a:pt x="372" y="27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47"/>
            <p:cNvSpPr>
              <a:spLocks/>
            </p:cNvSpPr>
            <p:nvPr/>
          </p:nvSpPr>
          <p:spPr bwMode="auto">
            <a:xfrm>
              <a:off x="4010" y="1024"/>
              <a:ext cx="956" cy="1008"/>
            </a:xfrm>
            <a:custGeom>
              <a:avLst/>
              <a:gdLst>
                <a:gd name="T0" fmla="*/ 404 w 404"/>
                <a:gd name="T1" fmla="*/ 55 h 426"/>
                <a:gd name="T2" fmla="*/ 122 w 404"/>
                <a:gd name="T3" fmla="*/ 300 h 426"/>
                <a:gd name="T4" fmla="*/ 255 w 404"/>
                <a:gd name="T5" fmla="*/ 166 h 426"/>
                <a:gd name="T6" fmla="*/ 106 w 404"/>
                <a:gd name="T7" fmla="*/ 278 h 426"/>
                <a:gd name="T8" fmla="*/ 404 w 404"/>
                <a:gd name="T9" fmla="*/ 55 h 426"/>
              </a:gdLst>
              <a:ahLst/>
              <a:cxnLst>
                <a:cxn ang="0">
                  <a:pos x="T0" y="T1"/>
                </a:cxn>
                <a:cxn ang="0">
                  <a:pos x="T2" y="T3"/>
                </a:cxn>
                <a:cxn ang="0">
                  <a:pos x="T4" y="T5"/>
                </a:cxn>
                <a:cxn ang="0">
                  <a:pos x="T6" y="T7"/>
                </a:cxn>
                <a:cxn ang="0">
                  <a:pos x="T8" y="T9"/>
                </a:cxn>
              </a:cxnLst>
              <a:rect l="0" t="0" r="r" b="b"/>
              <a:pathLst>
                <a:path w="404" h="426">
                  <a:moveTo>
                    <a:pt x="404" y="55"/>
                  </a:moveTo>
                  <a:cubicBezTo>
                    <a:pt x="404" y="55"/>
                    <a:pt x="383" y="426"/>
                    <a:pt x="122" y="300"/>
                  </a:cubicBezTo>
                  <a:cubicBezTo>
                    <a:pt x="122" y="300"/>
                    <a:pt x="239" y="270"/>
                    <a:pt x="255" y="166"/>
                  </a:cubicBezTo>
                  <a:cubicBezTo>
                    <a:pt x="255" y="166"/>
                    <a:pt x="135" y="179"/>
                    <a:pt x="106" y="278"/>
                  </a:cubicBezTo>
                  <a:cubicBezTo>
                    <a:pt x="106" y="278"/>
                    <a:pt x="0" y="0"/>
                    <a:pt x="404" y="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48"/>
            <p:cNvSpPr>
              <a:spLocks/>
            </p:cNvSpPr>
            <p:nvPr/>
          </p:nvSpPr>
          <p:spPr bwMode="auto">
            <a:xfrm>
              <a:off x="2534" y="1097"/>
              <a:ext cx="1008" cy="959"/>
            </a:xfrm>
            <a:custGeom>
              <a:avLst/>
              <a:gdLst>
                <a:gd name="T0" fmla="*/ 55 w 426"/>
                <a:gd name="T1" fmla="*/ 0 h 405"/>
                <a:gd name="T2" fmla="*/ 299 w 426"/>
                <a:gd name="T3" fmla="*/ 283 h 405"/>
                <a:gd name="T4" fmla="*/ 166 w 426"/>
                <a:gd name="T5" fmla="*/ 150 h 405"/>
                <a:gd name="T6" fmla="*/ 278 w 426"/>
                <a:gd name="T7" fmla="*/ 299 h 405"/>
                <a:gd name="T8" fmla="*/ 55 w 426"/>
                <a:gd name="T9" fmla="*/ 0 h 405"/>
              </a:gdLst>
              <a:ahLst/>
              <a:cxnLst>
                <a:cxn ang="0">
                  <a:pos x="T0" y="T1"/>
                </a:cxn>
                <a:cxn ang="0">
                  <a:pos x="T2" y="T3"/>
                </a:cxn>
                <a:cxn ang="0">
                  <a:pos x="T4" y="T5"/>
                </a:cxn>
                <a:cxn ang="0">
                  <a:pos x="T6" y="T7"/>
                </a:cxn>
                <a:cxn ang="0">
                  <a:pos x="T8" y="T9"/>
                </a:cxn>
              </a:cxnLst>
              <a:rect l="0" t="0" r="r" b="b"/>
              <a:pathLst>
                <a:path w="426" h="405">
                  <a:moveTo>
                    <a:pt x="55" y="0"/>
                  </a:moveTo>
                  <a:cubicBezTo>
                    <a:pt x="55" y="0"/>
                    <a:pt x="426" y="22"/>
                    <a:pt x="299" y="283"/>
                  </a:cubicBezTo>
                  <a:cubicBezTo>
                    <a:pt x="299" y="283"/>
                    <a:pt x="270" y="166"/>
                    <a:pt x="166" y="150"/>
                  </a:cubicBezTo>
                  <a:cubicBezTo>
                    <a:pt x="166" y="150"/>
                    <a:pt x="179" y="270"/>
                    <a:pt x="278" y="299"/>
                  </a:cubicBezTo>
                  <a:cubicBezTo>
                    <a:pt x="278" y="299"/>
                    <a:pt x="0" y="405"/>
                    <a:pt x="55"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49"/>
            <p:cNvSpPr>
              <a:spLocks/>
            </p:cNvSpPr>
            <p:nvPr/>
          </p:nvSpPr>
          <p:spPr bwMode="auto">
            <a:xfrm>
              <a:off x="3118" y="775"/>
              <a:ext cx="1356" cy="886"/>
            </a:xfrm>
            <a:custGeom>
              <a:avLst/>
              <a:gdLst>
                <a:gd name="T0" fmla="*/ 298 w 573"/>
                <a:gd name="T1" fmla="*/ 0 h 374"/>
                <a:gd name="T2" fmla="*/ 310 w 573"/>
                <a:gd name="T3" fmla="*/ 374 h 374"/>
                <a:gd name="T4" fmla="*/ 290 w 573"/>
                <a:gd name="T5" fmla="*/ 187 h 374"/>
                <a:gd name="T6" fmla="*/ 283 w 573"/>
                <a:gd name="T7" fmla="*/ 373 h 374"/>
                <a:gd name="T8" fmla="*/ 298 w 573"/>
                <a:gd name="T9" fmla="*/ 0 h 374"/>
              </a:gdLst>
              <a:ahLst/>
              <a:cxnLst>
                <a:cxn ang="0">
                  <a:pos x="T0" y="T1"/>
                </a:cxn>
                <a:cxn ang="0">
                  <a:pos x="T2" y="T3"/>
                </a:cxn>
                <a:cxn ang="0">
                  <a:pos x="T4" y="T5"/>
                </a:cxn>
                <a:cxn ang="0">
                  <a:pos x="T6" y="T7"/>
                </a:cxn>
                <a:cxn ang="0">
                  <a:pos x="T8" y="T9"/>
                </a:cxn>
              </a:cxnLst>
              <a:rect l="0" t="0" r="r" b="b"/>
              <a:pathLst>
                <a:path w="573" h="374">
                  <a:moveTo>
                    <a:pt x="298" y="0"/>
                  </a:moveTo>
                  <a:cubicBezTo>
                    <a:pt x="298" y="0"/>
                    <a:pt x="573" y="251"/>
                    <a:pt x="310" y="374"/>
                  </a:cubicBezTo>
                  <a:cubicBezTo>
                    <a:pt x="310" y="374"/>
                    <a:pt x="361" y="265"/>
                    <a:pt x="290" y="187"/>
                  </a:cubicBezTo>
                  <a:cubicBezTo>
                    <a:pt x="290" y="187"/>
                    <a:pt x="224" y="288"/>
                    <a:pt x="283" y="373"/>
                  </a:cubicBezTo>
                  <a:cubicBezTo>
                    <a:pt x="283" y="373"/>
                    <a:pt x="0" y="279"/>
                    <a:pt x="298"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50"/>
            <p:cNvSpPr>
              <a:spLocks/>
            </p:cNvSpPr>
            <p:nvPr/>
          </p:nvSpPr>
          <p:spPr bwMode="auto">
            <a:xfrm>
              <a:off x="4907" y="2243"/>
              <a:ext cx="669" cy="897"/>
            </a:xfrm>
            <a:custGeom>
              <a:avLst/>
              <a:gdLst>
                <a:gd name="T0" fmla="*/ 283 w 283"/>
                <a:gd name="T1" fmla="*/ 315 h 379"/>
                <a:gd name="T2" fmla="*/ 38 w 283"/>
                <a:gd name="T3" fmla="*/ 156 h 379"/>
                <a:gd name="T4" fmla="*/ 167 w 283"/>
                <a:gd name="T5" fmla="*/ 227 h 379"/>
                <a:gd name="T6" fmla="*/ 51 w 283"/>
                <a:gd name="T7" fmla="*/ 140 h 379"/>
                <a:gd name="T8" fmla="*/ 283 w 283"/>
                <a:gd name="T9" fmla="*/ 315 h 379"/>
              </a:gdLst>
              <a:ahLst/>
              <a:cxnLst>
                <a:cxn ang="0">
                  <a:pos x="T0" y="T1"/>
                </a:cxn>
                <a:cxn ang="0">
                  <a:pos x="T2" y="T3"/>
                </a:cxn>
                <a:cxn ang="0">
                  <a:pos x="T4" y="T5"/>
                </a:cxn>
                <a:cxn ang="0">
                  <a:pos x="T6" y="T7"/>
                </a:cxn>
                <a:cxn ang="0">
                  <a:pos x="T8" y="T9"/>
                </a:cxn>
              </a:cxnLst>
              <a:rect l="0" t="0" r="r" b="b"/>
              <a:pathLst>
                <a:path w="283" h="379">
                  <a:moveTo>
                    <a:pt x="283" y="315"/>
                  </a:moveTo>
                  <a:cubicBezTo>
                    <a:pt x="283" y="315"/>
                    <a:pt x="0" y="379"/>
                    <a:pt x="38" y="156"/>
                  </a:cubicBezTo>
                  <a:cubicBezTo>
                    <a:pt x="38" y="156"/>
                    <a:pt x="85" y="238"/>
                    <a:pt x="167" y="227"/>
                  </a:cubicBezTo>
                  <a:cubicBezTo>
                    <a:pt x="167" y="227"/>
                    <a:pt x="131" y="140"/>
                    <a:pt x="51" y="140"/>
                  </a:cubicBezTo>
                  <a:cubicBezTo>
                    <a:pt x="51" y="140"/>
                    <a:pt x="236" y="0"/>
                    <a:pt x="283" y="31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51"/>
            <p:cNvSpPr>
              <a:spLocks/>
            </p:cNvSpPr>
            <p:nvPr/>
          </p:nvSpPr>
          <p:spPr bwMode="auto">
            <a:xfrm>
              <a:off x="4997" y="2981"/>
              <a:ext cx="504" cy="490"/>
            </a:xfrm>
            <a:custGeom>
              <a:avLst/>
              <a:gdLst>
                <a:gd name="T0" fmla="*/ 189 w 213"/>
                <a:gd name="T1" fmla="*/ 207 h 207"/>
                <a:gd name="T2" fmla="*/ 62 w 213"/>
                <a:gd name="T3" fmla="*/ 66 h 207"/>
                <a:gd name="T4" fmla="*/ 131 w 213"/>
                <a:gd name="T5" fmla="*/ 132 h 207"/>
                <a:gd name="T6" fmla="*/ 72 w 213"/>
                <a:gd name="T7" fmla="*/ 57 h 207"/>
                <a:gd name="T8" fmla="*/ 189 w 213"/>
                <a:gd name="T9" fmla="*/ 207 h 207"/>
              </a:gdLst>
              <a:ahLst/>
              <a:cxnLst>
                <a:cxn ang="0">
                  <a:pos x="T0" y="T1"/>
                </a:cxn>
                <a:cxn ang="0">
                  <a:pos x="T2" y="T3"/>
                </a:cxn>
                <a:cxn ang="0">
                  <a:pos x="T4" y="T5"/>
                </a:cxn>
                <a:cxn ang="0">
                  <a:pos x="T6" y="T7"/>
                </a:cxn>
                <a:cxn ang="0">
                  <a:pos x="T8" y="T9"/>
                </a:cxn>
              </a:cxnLst>
              <a:rect l="0" t="0" r="r" b="b"/>
              <a:pathLst>
                <a:path w="213" h="207">
                  <a:moveTo>
                    <a:pt x="189" y="207"/>
                  </a:moveTo>
                  <a:cubicBezTo>
                    <a:pt x="189" y="207"/>
                    <a:pt x="0" y="200"/>
                    <a:pt x="62" y="66"/>
                  </a:cubicBezTo>
                  <a:cubicBezTo>
                    <a:pt x="62" y="66"/>
                    <a:pt x="78" y="125"/>
                    <a:pt x="131" y="132"/>
                  </a:cubicBezTo>
                  <a:cubicBezTo>
                    <a:pt x="131" y="132"/>
                    <a:pt x="123" y="71"/>
                    <a:pt x="72" y="57"/>
                  </a:cubicBezTo>
                  <a:cubicBezTo>
                    <a:pt x="72" y="57"/>
                    <a:pt x="213" y="0"/>
                    <a:pt x="189" y="20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52"/>
            <p:cNvSpPr>
              <a:spLocks/>
            </p:cNvSpPr>
            <p:nvPr/>
          </p:nvSpPr>
          <p:spPr bwMode="auto">
            <a:xfrm>
              <a:off x="5496" y="2004"/>
              <a:ext cx="449" cy="691"/>
            </a:xfrm>
            <a:custGeom>
              <a:avLst/>
              <a:gdLst>
                <a:gd name="T0" fmla="*/ 190 w 190"/>
                <a:gd name="T1" fmla="*/ 153 h 292"/>
                <a:gd name="T2" fmla="*/ 0 w 190"/>
                <a:gd name="T3" fmla="*/ 158 h 292"/>
                <a:gd name="T4" fmla="*/ 96 w 190"/>
                <a:gd name="T5" fmla="*/ 149 h 292"/>
                <a:gd name="T6" fmla="*/ 1 w 190"/>
                <a:gd name="T7" fmla="*/ 144 h 292"/>
                <a:gd name="T8" fmla="*/ 190 w 190"/>
                <a:gd name="T9" fmla="*/ 153 h 292"/>
              </a:gdLst>
              <a:ahLst/>
              <a:cxnLst>
                <a:cxn ang="0">
                  <a:pos x="T0" y="T1"/>
                </a:cxn>
                <a:cxn ang="0">
                  <a:pos x="T2" y="T3"/>
                </a:cxn>
                <a:cxn ang="0">
                  <a:pos x="T4" y="T5"/>
                </a:cxn>
                <a:cxn ang="0">
                  <a:pos x="T6" y="T7"/>
                </a:cxn>
                <a:cxn ang="0">
                  <a:pos x="T8" y="T9"/>
                </a:cxn>
              </a:cxnLst>
              <a:rect l="0" t="0" r="r" b="b"/>
              <a:pathLst>
                <a:path w="190" h="292">
                  <a:moveTo>
                    <a:pt x="190" y="153"/>
                  </a:moveTo>
                  <a:cubicBezTo>
                    <a:pt x="190" y="153"/>
                    <a:pt x="61" y="292"/>
                    <a:pt x="0" y="158"/>
                  </a:cubicBezTo>
                  <a:cubicBezTo>
                    <a:pt x="0" y="158"/>
                    <a:pt x="55" y="184"/>
                    <a:pt x="96" y="149"/>
                  </a:cubicBezTo>
                  <a:cubicBezTo>
                    <a:pt x="96" y="149"/>
                    <a:pt x="44" y="114"/>
                    <a:pt x="1" y="144"/>
                  </a:cubicBezTo>
                  <a:cubicBezTo>
                    <a:pt x="1" y="144"/>
                    <a:pt x="50" y="0"/>
                    <a:pt x="190" y="153"/>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53"/>
            <p:cNvSpPr>
              <a:spLocks/>
            </p:cNvSpPr>
            <p:nvPr/>
          </p:nvSpPr>
          <p:spPr bwMode="auto">
            <a:xfrm>
              <a:off x="5595" y="1493"/>
              <a:ext cx="436" cy="653"/>
            </a:xfrm>
            <a:custGeom>
              <a:avLst/>
              <a:gdLst>
                <a:gd name="T0" fmla="*/ 184 w 184"/>
                <a:gd name="T1" fmla="*/ 106 h 276"/>
                <a:gd name="T2" fmla="*/ 3 w 184"/>
                <a:gd name="T3" fmla="*/ 165 h 276"/>
                <a:gd name="T4" fmla="*/ 92 w 184"/>
                <a:gd name="T5" fmla="*/ 129 h 276"/>
                <a:gd name="T6" fmla="*/ 0 w 184"/>
                <a:gd name="T7" fmla="*/ 151 h 276"/>
                <a:gd name="T8" fmla="*/ 184 w 184"/>
                <a:gd name="T9" fmla="*/ 106 h 276"/>
              </a:gdLst>
              <a:ahLst/>
              <a:cxnLst>
                <a:cxn ang="0">
                  <a:pos x="T0" y="T1"/>
                </a:cxn>
                <a:cxn ang="0">
                  <a:pos x="T2" y="T3"/>
                </a:cxn>
                <a:cxn ang="0">
                  <a:pos x="T4" y="T5"/>
                </a:cxn>
                <a:cxn ang="0">
                  <a:pos x="T6" y="T7"/>
                </a:cxn>
                <a:cxn ang="0">
                  <a:pos x="T8" y="T9"/>
                </a:cxn>
              </a:cxnLst>
              <a:rect l="0" t="0" r="r" b="b"/>
              <a:pathLst>
                <a:path w="184" h="276">
                  <a:moveTo>
                    <a:pt x="184" y="106"/>
                  </a:moveTo>
                  <a:cubicBezTo>
                    <a:pt x="184" y="106"/>
                    <a:pt x="100" y="276"/>
                    <a:pt x="3" y="165"/>
                  </a:cubicBezTo>
                  <a:cubicBezTo>
                    <a:pt x="3" y="165"/>
                    <a:pt x="64" y="174"/>
                    <a:pt x="92" y="129"/>
                  </a:cubicBezTo>
                  <a:cubicBezTo>
                    <a:pt x="92" y="129"/>
                    <a:pt x="33" y="111"/>
                    <a:pt x="0" y="151"/>
                  </a:cubicBezTo>
                  <a:cubicBezTo>
                    <a:pt x="0" y="151"/>
                    <a:pt x="6" y="0"/>
                    <a:pt x="184" y="1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54"/>
            <p:cNvSpPr>
              <a:spLocks/>
            </p:cNvSpPr>
            <p:nvPr/>
          </p:nvSpPr>
          <p:spPr bwMode="auto">
            <a:xfrm>
              <a:off x="5094" y="721"/>
              <a:ext cx="485" cy="530"/>
            </a:xfrm>
            <a:custGeom>
              <a:avLst/>
              <a:gdLst>
                <a:gd name="T0" fmla="*/ 205 w 205"/>
                <a:gd name="T1" fmla="*/ 35 h 224"/>
                <a:gd name="T2" fmla="*/ 56 w 205"/>
                <a:gd name="T3" fmla="*/ 155 h 224"/>
                <a:gd name="T4" fmla="*/ 127 w 205"/>
                <a:gd name="T5" fmla="*/ 89 h 224"/>
                <a:gd name="T6" fmla="*/ 48 w 205"/>
                <a:gd name="T7" fmla="*/ 143 h 224"/>
                <a:gd name="T8" fmla="*/ 205 w 205"/>
                <a:gd name="T9" fmla="*/ 35 h 224"/>
              </a:gdLst>
              <a:ahLst/>
              <a:cxnLst>
                <a:cxn ang="0">
                  <a:pos x="T0" y="T1"/>
                </a:cxn>
                <a:cxn ang="0">
                  <a:pos x="T2" y="T3"/>
                </a:cxn>
                <a:cxn ang="0">
                  <a:pos x="T4" y="T5"/>
                </a:cxn>
                <a:cxn ang="0">
                  <a:pos x="T6" y="T7"/>
                </a:cxn>
                <a:cxn ang="0">
                  <a:pos x="T8" y="T9"/>
                </a:cxn>
              </a:cxnLst>
              <a:rect l="0" t="0" r="r" b="b"/>
              <a:pathLst>
                <a:path w="205" h="224">
                  <a:moveTo>
                    <a:pt x="205" y="35"/>
                  </a:moveTo>
                  <a:cubicBezTo>
                    <a:pt x="205" y="35"/>
                    <a:pt x="187" y="224"/>
                    <a:pt x="56" y="155"/>
                  </a:cubicBezTo>
                  <a:cubicBezTo>
                    <a:pt x="56" y="155"/>
                    <a:pt x="116" y="142"/>
                    <a:pt x="127" y="89"/>
                  </a:cubicBezTo>
                  <a:cubicBezTo>
                    <a:pt x="127" y="89"/>
                    <a:pt x="65" y="94"/>
                    <a:pt x="48" y="143"/>
                  </a:cubicBezTo>
                  <a:cubicBezTo>
                    <a:pt x="48" y="143"/>
                    <a:pt x="0" y="0"/>
                    <a:pt x="205"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55"/>
            <p:cNvSpPr>
              <a:spLocks/>
            </p:cNvSpPr>
            <p:nvPr/>
          </p:nvSpPr>
          <p:spPr bwMode="auto">
            <a:xfrm>
              <a:off x="4583" y="539"/>
              <a:ext cx="646" cy="419"/>
            </a:xfrm>
            <a:custGeom>
              <a:avLst/>
              <a:gdLst>
                <a:gd name="T0" fmla="*/ 195 w 273"/>
                <a:gd name="T1" fmla="*/ 0 h 177"/>
                <a:gd name="T2" fmla="*/ 125 w 273"/>
                <a:gd name="T3" fmla="*/ 177 h 177"/>
                <a:gd name="T4" fmla="*/ 154 w 273"/>
                <a:gd name="T5" fmla="*/ 85 h 177"/>
                <a:gd name="T6" fmla="*/ 113 w 273"/>
                <a:gd name="T7" fmla="*/ 171 h 177"/>
                <a:gd name="T8" fmla="*/ 195 w 273"/>
                <a:gd name="T9" fmla="*/ 0 h 177"/>
              </a:gdLst>
              <a:ahLst/>
              <a:cxnLst>
                <a:cxn ang="0">
                  <a:pos x="T0" y="T1"/>
                </a:cxn>
                <a:cxn ang="0">
                  <a:pos x="T2" y="T3"/>
                </a:cxn>
                <a:cxn ang="0">
                  <a:pos x="T4" y="T5"/>
                </a:cxn>
                <a:cxn ang="0">
                  <a:pos x="T6" y="T7"/>
                </a:cxn>
                <a:cxn ang="0">
                  <a:pos x="T8" y="T9"/>
                </a:cxn>
              </a:cxnLst>
              <a:rect l="0" t="0" r="r" b="b"/>
              <a:pathLst>
                <a:path w="273" h="177">
                  <a:moveTo>
                    <a:pt x="195" y="0"/>
                  </a:moveTo>
                  <a:cubicBezTo>
                    <a:pt x="195" y="0"/>
                    <a:pt x="273" y="173"/>
                    <a:pt x="125" y="177"/>
                  </a:cubicBezTo>
                  <a:cubicBezTo>
                    <a:pt x="125" y="177"/>
                    <a:pt x="171" y="136"/>
                    <a:pt x="154" y="85"/>
                  </a:cubicBezTo>
                  <a:cubicBezTo>
                    <a:pt x="154" y="85"/>
                    <a:pt x="103" y="119"/>
                    <a:pt x="113" y="171"/>
                  </a:cubicBezTo>
                  <a:cubicBezTo>
                    <a:pt x="113" y="171"/>
                    <a:pt x="0" y="70"/>
                    <a:pt x="19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56"/>
            <p:cNvSpPr>
              <a:spLocks/>
            </p:cNvSpPr>
            <p:nvPr/>
          </p:nvSpPr>
          <p:spPr bwMode="auto">
            <a:xfrm>
              <a:off x="3698" y="188"/>
              <a:ext cx="684" cy="448"/>
            </a:xfrm>
            <a:custGeom>
              <a:avLst/>
              <a:gdLst>
                <a:gd name="T0" fmla="*/ 139 w 289"/>
                <a:gd name="T1" fmla="*/ 0 h 189"/>
                <a:gd name="T2" fmla="*/ 161 w 289"/>
                <a:gd name="T3" fmla="*/ 189 h 189"/>
                <a:gd name="T4" fmla="*/ 143 w 289"/>
                <a:gd name="T5" fmla="*/ 95 h 189"/>
                <a:gd name="T6" fmla="*/ 148 w 289"/>
                <a:gd name="T7" fmla="*/ 189 h 189"/>
                <a:gd name="T8" fmla="*/ 139 w 289"/>
                <a:gd name="T9" fmla="*/ 0 h 189"/>
              </a:gdLst>
              <a:ahLst/>
              <a:cxnLst>
                <a:cxn ang="0">
                  <a:pos x="T0" y="T1"/>
                </a:cxn>
                <a:cxn ang="0">
                  <a:pos x="T2" y="T3"/>
                </a:cxn>
                <a:cxn ang="0">
                  <a:pos x="T4" y="T5"/>
                </a:cxn>
                <a:cxn ang="0">
                  <a:pos x="T6" y="T7"/>
                </a:cxn>
                <a:cxn ang="0">
                  <a:pos x="T8" y="T9"/>
                </a:cxn>
              </a:cxnLst>
              <a:rect l="0" t="0" r="r" b="b"/>
              <a:pathLst>
                <a:path w="289" h="189">
                  <a:moveTo>
                    <a:pt x="139" y="0"/>
                  </a:moveTo>
                  <a:cubicBezTo>
                    <a:pt x="139" y="0"/>
                    <a:pt x="289" y="115"/>
                    <a:pt x="161" y="189"/>
                  </a:cubicBezTo>
                  <a:cubicBezTo>
                    <a:pt x="161" y="189"/>
                    <a:pt x="182" y="131"/>
                    <a:pt x="143" y="95"/>
                  </a:cubicBezTo>
                  <a:cubicBezTo>
                    <a:pt x="143" y="95"/>
                    <a:pt x="114" y="149"/>
                    <a:pt x="148" y="189"/>
                  </a:cubicBezTo>
                  <a:cubicBezTo>
                    <a:pt x="148" y="189"/>
                    <a:pt x="0" y="155"/>
                    <a:pt x="139"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57"/>
            <p:cNvSpPr>
              <a:spLocks/>
            </p:cNvSpPr>
            <p:nvPr/>
          </p:nvSpPr>
          <p:spPr bwMode="auto">
            <a:xfrm>
              <a:off x="3268" y="259"/>
              <a:ext cx="638" cy="436"/>
            </a:xfrm>
            <a:custGeom>
              <a:avLst/>
              <a:gdLst>
                <a:gd name="T0" fmla="*/ 96 w 270"/>
                <a:gd name="T1" fmla="*/ 0 h 184"/>
                <a:gd name="T2" fmla="*/ 164 w 270"/>
                <a:gd name="T3" fmla="*/ 177 h 184"/>
                <a:gd name="T4" fmla="*/ 124 w 270"/>
                <a:gd name="T5" fmla="*/ 90 h 184"/>
                <a:gd name="T6" fmla="*/ 151 w 270"/>
                <a:gd name="T7" fmla="*/ 181 h 184"/>
                <a:gd name="T8" fmla="*/ 96 w 270"/>
                <a:gd name="T9" fmla="*/ 0 h 184"/>
              </a:gdLst>
              <a:ahLst/>
              <a:cxnLst>
                <a:cxn ang="0">
                  <a:pos x="T0" y="T1"/>
                </a:cxn>
                <a:cxn ang="0">
                  <a:pos x="T2" y="T3"/>
                </a:cxn>
                <a:cxn ang="0">
                  <a:pos x="T4" y="T5"/>
                </a:cxn>
                <a:cxn ang="0">
                  <a:pos x="T6" y="T7"/>
                </a:cxn>
                <a:cxn ang="0">
                  <a:pos x="T8" y="T9"/>
                </a:cxn>
              </a:cxnLst>
              <a:rect l="0" t="0" r="r" b="b"/>
              <a:pathLst>
                <a:path w="270" h="184">
                  <a:moveTo>
                    <a:pt x="96" y="0"/>
                  </a:moveTo>
                  <a:cubicBezTo>
                    <a:pt x="96" y="0"/>
                    <a:pt x="270" y="74"/>
                    <a:pt x="164" y="177"/>
                  </a:cubicBezTo>
                  <a:cubicBezTo>
                    <a:pt x="164" y="177"/>
                    <a:pt x="171" y="116"/>
                    <a:pt x="124" y="90"/>
                  </a:cubicBezTo>
                  <a:cubicBezTo>
                    <a:pt x="124" y="90"/>
                    <a:pt x="109" y="150"/>
                    <a:pt x="151" y="181"/>
                  </a:cubicBezTo>
                  <a:cubicBezTo>
                    <a:pt x="151" y="181"/>
                    <a:pt x="0" y="184"/>
                    <a:pt x="9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58"/>
            <p:cNvSpPr>
              <a:spLocks/>
            </p:cNvSpPr>
            <p:nvPr/>
          </p:nvSpPr>
          <p:spPr bwMode="auto">
            <a:xfrm>
              <a:off x="2383" y="475"/>
              <a:ext cx="634" cy="442"/>
            </a:xfrm>
            <a:custGeom>
              <a:avLst/>
              <a:gdLst>
                <a:gd name="T0" fmla="*/ 92 w 268"/>
                <a:gd name="T1" fmla="*/ 0 h 187"/>
                <a:gd name="T2" fmla="*/ 164 w 268"/>
                <a:gd name="T3" fmla="*/ 176 h 187"/>
                <a:gd name="T4" fmla="*/ 121 w 268"/>
                <a:gd name="T5" fmla="*/ 90 h 187"/>
                <a:gd name="T6" fmla="*/ 151 w 268"/>
                <a:gd name="T7" fmla="*/ 180 h 187"/>
                <a:gd name="T8" fmla="*/ 92 w 268"/>
                <a:gd name="T9" fmla="*/ 0 h 187"/>
              </a:gdLst>
              <a:ahLst/>
              <a:cxnLst>
                <a:cxn ang="0">
                  <a:pos x="T0" y="T1"/>
                </a:cxn>
                <a:cxn ang="0">
                  <a:pos x="T2" y="T3"/>
                </a:cxn>
                <a:cxn ang="0">
                  <a:pos x="T4" y="T5"/>
                </a:cxn>
                <a:cxn ang="0">
                  <a:pos x="T6" y="T7"/>
                </a:cxn>
                <a:cxn ang="0">
                  <a:pos x="T8" y="T9"/>
                </a:cxn>
              </a:cxnLst>
              <a:rect l="0" t="0" r="r" b="b"/>
              <a:pathLst>
                <a:path w="268" h="187">
                  <a:moveTo>
                    <a:pt x="92" y="0"/>
                  </a:moveTo>
                  <a:cubicBezTo>
                    <a:pt x="92" y="0"/>
                    <a:pt x="268" y="70"/>
                    <a:pt x="164" y="176"/>
                  </a:cubicBezTo>
                  <a:cubicBezTo>
                    <a:pt x="164" y="176"/>
                    <a:pt x="169" y="115"/>
                    <a:pt x="121" y="90"/>
                  </a:cubicBezTo>
                  <a:cubicBezTo>
                    <a:pt x="121" y="90"/>
                    <a:pt x="108" y="150"/>
                    <a:pt x="151" y="180"/>
                  </a:cubicBezTo>
                  <a:cubicBezTo>
                    <a:pt x="151" y="180"/>
                    <a:pt x="0" y="187"/>
                    <a:pt x="9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59"/>
            <p:cNvSpPr>
              <a:spLocks/>
            </p:cNvSpPr>
            <p:nvPr/>
          </p:nvSpPr>
          <p:spPr bwMode="auto">
            <a:xfrm>
              <a:off x="2101" y="820"/>
              <a:ext cx="426" cy="618"/>
            </a:xfrm>
            <a:custGeom>
              <a:avLst/>
              <a:gdLst>
                <a:gd name="T0" fmla="*/ 0 w 180"/>
                <a:gd name="T1" fmla="*/ 60 h 261"/>
                <a:gd name="T2" fmla="*/ 169 w 180"/>
                <a:gd name="T3" fmla="*/ 147 h 261"/>
                <a:gd name="T4" fmla="*/ 81 w 180"/>
                <a:gd name="T5" fmla="*/ 109 h 261"/>
                <a:gd name="T6" fmla="*/ 162 w 180"/>
                <a:gd name="T7" fmla="*/ 159 h 261"/>
                <a:gd name="T8" fmla="*/ 0 w 180"/>
                <a:gd name="T9" fmla="*/ 60 h 261"/>
              </a:gdLst>
              <a:ahLst/>
              <a:cxnLst>
                <a:cxn ang="0">
                  <a:pos x="T0" y="T1"/>
                </a:cxn>
                <a:cxn ang="0">
                  <a:pos x="T2" y="T3"/>
                </a:cxn>
                <a:cxn ang="0">
                  <a:pos x="T4" y="T5"/>
                </a:cxn>
                <a:cxn ang="0">
                  <a:pos x="T6" y="T7"/>
                </a:cxn>
                <a:cxn ang="0">
                  <a:pos x="T8" y="T9"/>
                </a:cxn>
              </a:cxnLst>
              <a:rect l="0" t="0" r="r" b="b"/>
              <a:pathLst>
                <a:path w="180" h="261">
                  <a:moveTo>
                    <a:pt x="0" y="60"/>
                  </a:moveTo>
                  <a:cubicBezTo>
                    <a:pt x="0" y="60"/>
                    <a:pt x="180" y="0"/>
                    <a:pt x="169" y="147"/>
                  </a:cubicBezTo>
                  <a:cubicBezTo>
                    <a:pt x="169" y="147"/>
                    <a:pt x="133" y="97"/>
                    <a:pt x="81" y="109"/>
                  </a:cubicBezTo>
                  <a:cubicBezTo>
                    <a:pt x="81" y="109"/>
                    <a:pt x="109" y="164"/>
                    <a:pt x="162" y="159"/>
                  </a:cubicBezTo>
                  <a:cubicBezTo>
                    <a:pt x="162" y="159"/>
                    <a:pt x="50" y="261"/>
                    <a:pt x="0"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60"/>
            <p:cNvSpPr>
              <a:spLocks/>
            </p:cNvSpPr>
            <p:nvPr/>
          </p:nvSpPr>
          <p:spPr bwMode="auto">
            <a:xfrm>
              <a:off x="1647" y="1646"/>
              <a:ext cx="442" cy="632"/>
            </a:xfrm>
            <a:custGeom>
              <a:avLst/>
              <a:gdLst>
                <a:gd name="T0" fmla="*/ 0 w 187"/>
                <a:gd name="T1" fmla="*/ 176 h 267"/>
                <a:gd name="T2" fmla="*/ 176 w 187"/>
                <a:gd name="T3" fmla="*/ 103 h 267"/>
                <a:gd name="T4" fmla="*/ 90 w 187"/>
                <a:gd name="T5" fmla="*/ 146 h 267"/>
                <a:gd name="T6" fmla="*/ 180 w 187"/>
                <a:gd name="T7" fmla="*/ 116 h 267"/>
                <a:gd name="T8" fmla="*/ 0 w 187"/>
                <a:gd name="T9" fmla="*/ 176 h 267"/>
              </a:gdLst>
              <a:ahLst/>
              <a:cxnLst>
                <a:cxn ang="0">
                  <a:pos x="T0" y="T1"/>
                </a:cxn>
                <a:cxn ang="0">
                  <a:pos x="T2" y="T3"/>
                </a:cxn>
                <a:cxn ang="0">
                  <a:pos x="T4" y="T5"/>
                </a:cxn>
                <a:cxn ang="0">
                  <a:pos x="T6" y="T7"/>
                </a:cxn>
                <a:cxn ang="0">
                  <a:pos x="T8" y="T9"/>
                </a:cxn>
              </a:cxnLst>
              <a:rect l="0" t="0" r="r" b="b"/>
              <a:pathLst>
                <a:path w="187" h="267">
                  <a:moveTo>
                    <a:pt x="0" y="176"/>
                  </a:moveTo>
                  <a:cubicBezTo>
                    <a:pt x="0" y="176"/>
                    <a:pt x="69" y="0"/>
                    <a:pt x="176" y="103"/>
                  </a:cubicBezTo>
                  <a:cubicBezTo>
                    <a:pt x="176" y="103"/>
                    <a:pt x="114" y="98"/>
                    <a:pt x="90" y="146"/>
                  </a:cubicBezTo>
                  <a:cubicBezTo>
                    <a:pt x="90" y="146"/>
                    <a:pt x="150" y="159"/>
                    <a:pt x="180" y="116"/>
                  </a:cubicBezTo>
                  <a:cubicBezTo>
                    <a:pt x="180" y="116"/>
                    <a:pt x="187" y="267"/>
                    <a:pt x="0" y="17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61"/>
            <p:cNvSpPr>
              <a:spLocks/>
            </p:cNvSpPr>
            <p:nvPr/>
          </p:nvSpPr>
          <p:spPr bwMode="auto">
            <a:xfrm>
              <a:off x="1756" y="2281"/>
              <a:ext cx="490" cy="492"/>
            </a:xfrm>
            <a:custGeom>
              <a:avLst/>
              <a:gdLst>
                <a:gd name="T0" fmla="*/ 0 w 207"/>
                <a:gd name="T1" fmla="*/ 190 h 208"/>
                <a:gd name="T2" fmla="*/ 137 w 207"/>
                <a:gd name="T3" fmla="*/ 59 h 208"/>
                <a:gd name="T4" fmla="*/ 73 w 207"/>
                <a:gd name="T5" fmla="*/ 130 h 208"/>
                <a:gd name="T6" fmla="*/ 146 w 207"/>
                <a:gd name="T7" fmla="*/ 69 h 208"/>
                <a:gd name="T8" fmla="*/ 0 w 207"/>
                <a:gd name="T9" fmla="*/ 190 h 208"/>
              </a:gdLst>
              <a:ahLst/>
              <a:cxnLst>
                <a:cxn ang="0">
                  <a:pos x="T0" y="T1"/>
                </a:cxn>
                <a:cxn ang="0">
                  <a:pos x="T2" y="T3"/>
                </a:cxn>
                <a:cxn ang="0">
                  <a:pos x="T4" y="T5"/>
                </a:cxn>
                <a:cxn ang="0">
                  <a:pos x="T6" y="T7"/>
                </a:cxn>
                <a:cxn ang="0">
                  <a:pos x="T8" y="T9"/>
                </a:cxn>
              </a:cxnLst>
              <a:rect l="0" t="0" r="r" b="b"/>
              <a:pathLst>
                <a:path w="207" h="208">
                  <a:moveTo>
                    <a:pt x="0" y="190"/>
                  </a:moveTo>
                  <a:cubicBezTo>
                    <a:pt x="0" y="190"/>
                    <a:pt x="2" y="0"/>
                    <a:pt x="137" y="59"/>
                  </a:cubicBezTo>
                  <a:cubicBezTo>
                    <a:pt x="137" y="59"/>
                    <a:pt x="79" y="76"/>
                    <a:pt x="73" y="130"/>
                  </a:cubicBezTo>
                  <a:cubicBezTo>
                    <a:pt x="73" y="130"/>
                    <a:pt x="134" y="120"/>
                    <a:pt x="146" y="69"/>
                  </a:cubicBezTo>
                  <a:cubicBezTo>
                    <a:pt x="146" y="69"/>
                    <a:pt x="207" y="208"/>
                    <a:pt x="0" y="19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62"/>
            <p:cNvSpPr>
              <a:spLocks/>
            </p:cNvSpPr>
            <p:nvPr/>
          </p:nvSpPr>
          <p:spPr bwMode="auto">
            <a:xfrm>
              <a:off x="2231" y="3216"/>
              <a:ext cx="649" cy="421"/>
            </a:xfrm>
            <a:custGeom>
              <a:avLst/>
              <a:gdLst>
                <a:gd name="T0" fmla="*/ 79 w 274"/>
                <a:gd name="T1" fmla="*/ 178 h 178"/>
                <a:gd name="T2" fmla="*/ 148 w 274"/>
                <a:gd name="T3" fmla="*/ 0 h 178"/>
                <a:gd name="T4" fmla="*/ 120 w 274"/>
                <a:gd name="T5" fmla="*/ 92 h 178"/>
                <a:gd name="T6" fmla="*/ 160 w 274"/>
                <a:gd name="T7" fmla="*/ 6 h 178"/>
                <a:gd name="T8" fmla="*/ 79 w 274"/>
                <a:gd name="T9" fmla="*/ 178 h 178"/>
              </a:gdLst>
              <a:ahLst/>
              <a:cxnLst>
                <a:cxn ang="0">
                  <a:pos x="T0" y="T1"/>
                </a:cxn>
                <a:cxn ang="0">
                  <a:pos x="T2" y="T3"/>
                </a:cxn>
                <a:cxn ang="0">
                  <a:pos x="T4" y="T5"/>
                </a:cxn>
                <a:cxn ang="0">
                  <a:pos x="T6" y="T7"/>
                </a:cxn>
                <a:cxn ang="0">
                  <a:pos x="T8" y="T9"/>
                </a:cxn>
              </a:cxnLst>
              <a:rect l="0" t="0" r="r" b="b"/>
              <a:pathLst>
                <a:path w="274" h="178">
                  <a:moveTo>
                    <a:pt x="79" y="178"/>
                  </a:moveTo>
                  <a:cubicBezTo>
                    <a:pt x="79" y="178"/>
                    <a:pt x="0" y="6"/>
                    <a:pt x="148" y="0"/>
                  </a:cubicBezTo>
                  <a:cubicBezTo>
                    <a:pt x="148" y="0"/>
                    <a:pt x="102" y="41"/>
                    <a:pt x="120" y="92"/>
                  </a:cubicBezTo>
                  <a:cubicBezTo>
                    <a:pt x="120" y="92"/>
                    <a:pt x="171" y="57"/>
                    <a:pt x="160" y="6"/>
                  </a:cubicBezTo>
                  <a:cubicBezTo>
                    <a:pt x="160" y="6"/>
                    <a:pt x="274" y="105"/>
                    <a:pt x="79" y="1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63"/>
            <p:cNvSpPr>
              <a:spLocks/>
            </p:cNvSpPr>
            <p:nvPr/>
          </p:nvSpPr>
          <p:spPr bwMode="auto">
            <a:xfrm>
              <a:off x="5002" y="1050"/>
              <a:ext cx="719" cy="892"/>
            </a:xfrm>
            <a:custGeom>
              <a:avLst/>
              <a:gdLst>
                <a:gd name="T0" fmla="*/ 304 w 304"/>
                <a:gd name="T1" fmla="*/ 93 h 377"/>
                <a:gd name="T2" fmla="*/ 56 w 304"/>
                <a:gd name="T3" fmla="*/ 246 h 377"/>
                <a:gd name="T4" fmla="*/ 175 w 304"/>
                <a:gd name="T5" fmla="*/ 161 h 377"/>
                <a:gd name="T6" fmla="*/ 47 w 304"/>
                <a:gd name="T7" fmla="*/ 228 h 377"/>
                <a:gd name="T8" fmla="*/ 304 w 304"/>
                <a:gd name="T9" fmla="*/ 93 h 377"/>
              </a:gdLst>
              <a:ahLst/>
              <a:cxnLst>
                <a:cxn ang="0">
                  <a:pos x="T0" y="T1"/>
                </a:cxn>
                <a:cxn ang="0">
                  <a:pos x="T2" y="T3"/>
                </a:cxn>
                <a:cxn ang="0">
                  <a:pos x="T4" y="T5"/>
                </a:cxn>
                <a:cxn ang="0">
                  <a:pos x="T6" y="T7"/>
                </a:cxn>
                <a:cxn ang="0">
                  <a:pos x="T8" y="T9"/>
                </a:cxn>
              </a:cxnLst>
              <a:rect l="0" t="0" r="r" b="b"/>
              <a:pathLst>
                <a:path w="304" h="377">
                  <a:moveTo>
                    <a:pt x="304" y="93"/>
                  </a:moveTo>
                  <a:cubicBezTo>
                    <a:pt x="304" y="93"/>
                    <a:pt x="241" y="377"/>
                    <a:pt x="56" y="246"/>
                  </a:cubicBezTo>
                  <a:cubicBezTo>
                    <a:pt x="56" y="246"/>
                    <a:pt x="150" y="238"/>
                    <a:pt x="175" y="161"/>
                  </a:cubicBezTo>
                  <a:cubicBezTo>
                    <a:pt x="175" y="161"/>
                    <a:pt x="81" y="155"/>
                    <a:pt x="47" y="228"/>
                  </a:cubicBezTo>
                  <a:cubicBezTo>
                    <a:pt x="47" y="228"/>
                    <a:pt x="0" y="0"/>
                    <a:pt x="304" y="9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64"/>
            <p:cNvSpPr>
              <a:spLocks/>
            </p:cNvSpPr>
            <p:nvPr/>
          </p:nvSpPr>
          <p:spPr bwMode="auto">
            <a:xfrm>
              <a:off x="3816" y="413"/>
              <a:ext cx="1034" cy="670"/>
            </a:xfrm>
            <a:custGeom>
              <a:avLst/>
              <a:gdLst>
                <a:gd name="T0" fmla="*/ 281 w 437"/>
                <a:gd name="T1" fmla="*/ 0 h 283"/>
                <a:gd name="T2" fmla="*/ 214 w 437"/>
                <a:gd name="T3" fmla="*/ 283 h 283"/>
                <a:gd name="T4" fmla="*/ 237 w 437"/>
                <a:gd name="T5" fmla="*/ 138 h 283"/>
                <a:gd name="T6" fmla="*/ 194 w 437"/>
                <a:gd name="T7" fmla="*/ 277 h 283"/>
                <a:gd name="T8" fmla="*/ 281 w 437"/>
                <a:gd name="T9" fmla="*/ 0 h 283"/>
              </a:gdLst>
              <a:ahLst/>
              <a:cxnLst>
                <a:cxn ang="0">
                  <a:pos x="T0" y="T1"/>
                </a:cxn>
                <a:cxn ang="0">
                  <a:pos x="T2" y="T3"/>
                </a:cxn>
                <a:cxn ang="0">
                  <a:pos x="T4" y="T5"/>
                </a:cxn>
                <a:cxn ang="0">
                  <a:pos x="T6" y="T7"/>
                </a:cxn>
                <a:cxn ang="0">
                  <a:pos x="T8" y="T9"/>
                </a:cxn>
              </a:cxnLst>
              <a:rect l="0" t="0" r="r" b="b"/>
              <a:pathLst>
                <a:path w="437" h="283">
                  <a:moveTo>
                    <a:pt x="281" y="0"/>
                  </a:moveTo>
                  <a:cubicBezTo>
                    <a:pt x="281" y="0"/>
                    <a:pt x="437" y="244"/>
                    <a:pt x="214" y="283"/>
                  </a:cubicBezTo>
                  <a:cubicBezTo>
                    <a:pt x="214" y="283"/>
                    <a:pt x="274" y="211"/>
                    <a:pt x="237" y="138"/>
                  </a:cubicBezTo>
                  <a:cubicBezTo>
                    <a:pt x="237" y="138"/>
                    <a:pt x="167" y="201"/>
                    <a:pt x="194" y="277"/>
                  </a:cubicBezTo>
                  <a:cubicBezTo>
                    <a:pt x="194" y="277"/>
                    <a:pt x="0" y="149"/>
                    <a:pt x="28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65"/>
            <p:cNvSpPr>
              <a:spLocks/>
            </p:cNvSpPr>
            <p:nvPr/>
          </p:nvSpPr>
          <p:spPr bwMode="auto">
            <a:xfrm>
              <a:off x="2771" y="456"/>
              <a:ext cx="941" cy="696"/>
            </a:xfrm>
            <a:custGeom>
              <a:avLst/>
              <a:gdLst>
                <a:gd name="T0" fmla="*/ 122 w 398"/>
                <a:gd name="T1" fmla="*/ 0 h 294"/>
                <a:gd name="T2" fmla="*/ 250 w 398"/>
                <a:gd name="T3" fmla="*/ 262 h 294"/>
                <a:gd name="T4" fmla="*/ 177 w 398"/>
                <a:gd name="T5" fmla="*/ 135 h 294"/>
                <a:gd name="T6" fmla="*/ 231 w 398"/>
                <a:gd name="T7" fmla="*/ 270 h 294"/>
                <a:gd name="T8" fmla="*/ 122 w 398"/>
                <a:gd name="T9" fmla="*/ 0 h 294"/>
              </a:gdLst>
              <a:ahLst/>
              <a:cxnLst>
                <a:cxn ang="0">
                  <a:pos x="T0" y="T1"/>
                </a:cxn>
                <a:cxn ang="0">
                  <a:pos x="T2" y="T3"/>
                </a:cxn>
                <a:cxn ang="0">
                  <a:pos x="T4" y="T5"/>
                </a:cxn>
                <a:cxn ang="0">
                  <a:pos x="T6" y="T7"/>
                </a:cxn>
                <a:cxn ang="0">
                  <a:pos x="T8" y="T9"/>
                </a:cxn>
              </a:cxnLst>
              <a:rect l="0" t="0" r="r" b="b"/>
              <a:pathLst>
                <a:path w="398" h="294">
                  <a:moveTo>
                    <a:pt x="122" y="0"/>
                  </a:moveTo>
                  <a:cubicBezTo>
                    <a:pt x="122" y="0"/>
                    <a:pt x="398" y="91"/>
                    <a:pt x="250" y="262"/>
                  </a:cubicBezTo>
                  <a:cubicBezTo>
                    <a:pt x="250" y="262"/>
                    <a:pt x="252" y="168"/>
                    <a:pt x="177" y="135"/>
                  </a:cubicBezTo>
                  <a:cubicBezTo>
                    <a:pt x="177" y="135"/>
                    <a:pt x="162" y="228"/>
                    <a:pt x="231" y="270"/>
                  </a:cubicBezTo>
                  <a:cubicBezTo>
                    <a:pt x="231" y="270"/>
                    <a:pt x="0" y="294"/>
                    <a:pt x="122"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66"/>
            <p:cNvSpPr>
              <a:spLocks/>
            </p:cNvSpPr>
            <p:nvPr/>
          </p:nvSpPr>
          <p:spPr bwMode="auto">
            <a:xfrm>
              <a:off x="1938" y="1135"/>
              <a:ext cx="641" cy="968"/>
            </a:xfrm>
            <a:custGeom>
              <a:avLst/>
              <a:gdLst>
                <a:gd name="T0" fmla="*/ 0 w 271"/>
                <a:gd name="T1" fmla="*/ 104 h 409"/>
                <a:gd name="T2" fmla="*/ 265 w 271"/>
                <a:gd name="T3" fmla="*/ 226 h 409"/>
                <a:gd name="T4" fmla="*/ 127 w 271"/>
                <a:gd name="T5" fmla="*/ 174 h 409"/>
                <a:gd name="T6" fmla="*/ 255 w 271"/>
                <a:gd name="T7" fmla="*/ 244 h 409"/>
                <a:gd name="T8" fmla="*/ 0 w 271"/>
                <a:gd name="T9" fmla="*/ 104 h 409"/>
              </a:gdLst>
              <a:ahLst/>
              <a:cxnLst>
                <a:cxn ang="0">
                  <a:pos x="T0" y="T1"/>
                </a:cxn>
                <a:cxn ang="0">
                  <a:pos x="T2" y="T3"/>
                </a:cxn>
                <a:cxn ang="0">
                  <a:pos x="T4" y="T5"/>
                </a:cxn>
                <a:cxn ang="0">
                  <a:pos x="T6" y="T7"/>
                </a:cxn>
                <a:cxn ang="0">
                  <a:pos x="T8" y="T9"/>
                </a:cxn>
              </a:cxnLst>
              <a:rect l="0" t="0" r="r" b="b"/>
              <a:pathLst>
                <a:path w="271" h="409">
                  <a:moveTo>
                    <a:pt x="0" y="104"/>
                  </a:moveTo>
                  <a:cubicBezTo>
                    <a:pt x="0" y="104"/>
                    <a:pt x="271" y="0"/>
                    <a:pt x="265" y="226"/>
                  </a:cubicBezTo>
                  <a:cubicBezTo>
                    <a:pt x="265" y="226"/>
                    <a:pt x="206" y="152"/>
                    <a:pt x="127" y="174"/>
                  </a:cubicBezTo>
                  <a:cubicBezTo>
                    <a:pt x="127" y="174"/>
                    <a:pt x="175" y="255"/>
                    <a:pt x="255" y="244"/>
                  </a:cubicBezTo>
                  <a:cubicBezTo>
                    <a:pt x="255" y="244"/>
                    <a:pt x="92" y="409"/>
                    <a:pt x="0" y="10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67"/>
            <p:cNvSpPr>
              <a:spLocks/>
            </p:cNvSpPr>
            <p:nvPr/>
          </p:nvSpPr>
          <p:spPr bwMode="auto">
            <a:xfrm>
              <a:off x="2009" y="2484"/>
              <a:ext cx="738" cy="819"/>
            </a:xfrm>
            <a:custGeom>
              <a:avLst/>
              <a:gdLst>
                <a:gd name="T0" fmla="*/ 0 w 312"/>
                <a:gd name="T1" fmla="*/ 288 h 346"/>
                <a:gd name="T2" fmla="*/ 229 w 312"/>
                <a:gd name="T3" fmla="*/ 108 h 346"/>
                <a:gd name="T4" fmla="*/ 120 w 312"/>
                <a:gd name="T5" fmla="*/ 207 h 346"/>
                <a:gd name="T6" fmla="*/ 240 w 312"/>
                <a:gd name="T7" fmla="*/ 126 h 346"/>
                <a:gd name="T8" fmla="*/ 0 w 312"/>
                <a:gd name="T9" fmla="*/ 288 h 346"/>
              </a:gdLst>
              <a:ahLst/>
              <a:cxnLst>
                <a:cxn ang="0">
                  <a:pos x="T0" y="T1"/>
                </a:cxn>
                <a:cxn ang="0">
                  <a:pos x="T2" y="T3"/>
                </a:cxn>
                <a:cxn ang="0">
                  <a:pos x="T4" y="T5"/>
                </a:cxn>
                <a:cxn ang="0">
                  <a:pos x="T6" y="T7"/>
                </a:cxn>
                <a:cxn ang="0">
                  <a:pos x="T8" y="T9"/>
                </a:cxn>
              </a:cxnLst>
              <a:rect l="0" t="0" r="r" b="b"/>
              <a:pathLst>
                <a:path w="312" h="346">
                  <a:moveTo>
                    <a:pt x="0" y="288"/>
                  </a:moveTo>
                  <a:cubicBezTo>
                    <a:pt x="0" y="288"/>
                    <a:pt x="31" y="0"/>
                    <a:pt x="229" y="108"/>
                  </a:cubicBezTo>
                  <a:cubicBezTo>
                    <a:pt x="229" y="108"/>
                    <a:pt x="137" y="127"/>
                    <a:pt x="120" y="207"/>
                  </a:cubicBezTo>
                  <a:cubicBezTo>
                    <a:pt x="120" y="207"/>
                    <a:pt x="214" y="202"/>
                    <a:pt x="240" y="126"/>
                  </a:cubicBezTo>
                  <a:cubicBezTo>
                    <a:pt x="240" y="126"/>
                    <a:pt x="312" y="346"/>
                    <a:pt x="0" y="2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68"/>
            <p:cNvSpPr>
              <a:spLocks/>
            </p:cNvSpPr>
            <p:nvPr/>
          </p:nvSpPr>
          <p:spPr bwMode="auto">
            <a:xfrm>
              <a:off x="1997" y="1535"/>
              <a:ext cx="883" cy="1352"/>
            </a:xfrm>
            <a:custGeom>
              <a:avLst/>
              <a:gdLst>
                <a:gd name="T0" fmla="*/ 0 w 373"/>
                <a:gd name="T1" fmla="*/ 282 h 571"/>
                <a:gd name="T2" fmla="*/ 373 w 373"/>
                <a:gd name="T3" fmla="*/ 259 h 571"/>
                <a:gd name="T4" fmla="*/ 186 w 373"/>
                <a:gd name="T5" fmla="*/ 284 h 571"/>
                <a:gd name="T6" fmla="*/ 373 w 373"/>
                <a:gd name="T7" fmla="*/ 286 h 571"/>
                <a:gd name="T8" fmla="*/ 0 w 373"/>
                <a:gd name="T9" fmla="*/ 282 h 571"/>
              </a:gdLst>
              <a:ahLst/>
              <a:cxnLst>
                <a:cxn ang="0">
                  <a:pos x="T0" y="T1"/>
                </a:cxn>
                <a:cxn ang="0">
                  <a:pos x="T2" y="T3"/>
                </a:cxn>
                <a:cxn ang="0">
                  <a:pos x="T4" y="T5"/>
                </a:cxn>
                <a:cxn ang="0">
                  <a:pos x="T6" y="T7"/>
                </a:cxn>
                <a:cxn ang="0">
                  <a:pos x="T8" y="T9"/>
                </a:cxn>
              </a:cxnLst>
              <a:rect l="0" t="0" r="r" b="b"/>
              <a:pathLst>
                <a:path w="373" h="571">
                  <a:moveTo>
                    <a:pt x="0" y="282"/>
                  </a:moveTo>
                  <a:cubicBezTo>
                    <a:pt x="0" y="282"/>
                    <a:pt x="243" y="0"/>
                    <a:pt x="373" y="259"/>
                  </a:cubicBezTo>
                  <a:cubicBezTo>
                    <a:pt x="373" y="259"/>
                    <a:pt x="262" y="212"/>
                    <a:pt x="186" y="284"/>
                  </a:cubicBezTo>
                  <a:cubicBezTo>
                    <a:pt x="186" y="284"/>
                    <a:pt x="289" y="347"/>
                    <a:pt x="373" y="286"/>
                  </a:cubicBezTo>
                  <a:cubicBezTo>
                    <a:pt x="373" y="286"/>
                    <a:pt x="288" y="571"/>
                    <a:pt x="0" y="28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69"/>
            <p:cNvSpPr>
              <a:spLocks/>
            </p:cNvSpPr>
            <p:nvPr/>
          </p:nvSpPr>
          <p:spPr bwMode="auto">
            <a:xfrm>
              <a:off x="2702" y="2399"/>
              <a:ext cx="1006" cy="909"/>
            </a:xfrm>
            <a:custGeom>
              <a:avLst/>
              <a:gdLst>
                <a:gd name="T0" fmla="*/ 17 w 425"/>
                <a:gd name="T1" fmla="*/ 371 h 384"/>
                <a:gd name="T2" fmla="*/ 273 w 425"/>
                <a:gd name="T3" fmla="*/ 99 h 384"/>
                <a:gd name="T4" fmla="*/ 154 w 425"/>
                <a:gd name="T5" fmla="*/ 245 h 384"/>
                <a:gd name="T6" fmla="*/ 291 w 425"/>
                <a:gd name="T7" fmla="*/ 119 h 384"/>
                <a:gd name="T8" fmla="*/ 17 w 425"/>
                <a:gd name="T9" fmla="*/ 371 h 384"/>
              </a:gdLst>
              <a:ahLst/>
              <a:cxnLst>
                <a:cxn ang="0">
                  <a:pos x="T0" y="T1"/>
                </a:cxn>
                <a:cxn ang="0">
                  <a:pos x="T2" y="T3"/>
                </a:cxn>
                <a:cxn ang="0">
                  <a:pos x="T4" y="T5"/>
                </a:cxn>
                <a:cxn ang="0">
                  <a:pos x="T6" y="T7"/>
                </a:cxn>
                <a:cxn ang="0">
                  <a:pos x="T8" y="T9"/>
                </a:cxn>
              </a:cxnLst>
              <a:rect l="0" t="0" r="r" b="b"/>
              <a:pathLst>
                <a:path w="425" h="384">
                  <a:moveTo>
                    <a:pt x="17" y="371"/>
                  </a:moveTo>
                  <a:cubicBezTo>
                    <a:pt x="17" y="371"/>
                    <a:pt x="0" y="0"/>
                    <a:pt x="273" y="99"/>
                  </a:cubicBezTo>
                  <a:cubicBezTo>
                    <a:pt x="273" y="99"/>
                    <a:pt x="159" y="140"/>
                    <a:pt x="154" y="245"/>
                  </a:cubicBezTo>
                  <a:cubicBezTo>
                    <a:pt x="154" y="245"/>
                    <a:pt x="272" y="220"/>
                    <a:pt x="291" y="119"/>
                  </a:cubicBezTo>
                  <a:cubicBezTo>
                    <a:pt x="291" y="119"/>
                    <a:pt x="425" y="384"/>
                    <a:pt x="17" y="37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70"/>
            <p:cNvSpPr>
              <a:spLocks/>
            </p:cNvSpPr>
            <p:nvPr/>
          </p:nvSpPr>
          <p:spPr bwMode="auto">
            <a:xfrm>
              <a:off x="2827" y="2037"/>
              <a:ext cx="2106" cy="2097"/>
            </a:xfrm>
            <a:custGeom>
              <a:avLst/>
              <a:gdLst>
                <a:gd name="T0" fmla="*/ 664 w 890"/>
                <a:gd name="T1" fmla="*/ 836 h 886"/>
                <a:gd name="T2" fmla="*/ 512 w 890"/>
                <a:gd name="T3" fmla="*/ 691 h 886"/>
                <a:gd name="T4" fmla="*/ 544 w 890"/>
                <a:gd name="T5" fmla="*/ 529 h 886"/>
                <a:gd name="T6" fmla="*/ 485 w 890"/>
                <a:gd name="T7" fmla="*/ 354 h 886"/>
                <a:gd name="T8" fmla="*/ 762 w 890"/>
                <a:gd name="T9" fmla="*/ 4 h 886"/>
                <a:gd name="T10" fmla="*/ 430 w 890"/>
                <a:gd name="T11" fmla="*/ 299 h 886"/>
                <a:gd name="T12" fmla="*/ 46 w 890"/>
                <a:gd name="T13" fmla="*/ 4 h 886"/>
                <a:gd name="T14" fmla="*/ 363 w 890"/>
                <a:gd name="T15" fmla="*/ 359 h 886"/>
                <a:gd name="T16" fmla="*/ 317 w 890"/>
                <a:gd name="T17" fmla="*/ 529 h 886"/>
                <a:gd name="T18" fmla="*/ 351 w 890"/>
                <a:gd name="T19" fmla="*/ 713 h 886"/>
                <a:gd name="T20" fmla="*/ 177 w 890"/>
                <a:gd name="T21" fmla="*/ 828 h 886"/>
                <a:gd name="T22" fmla="*/ 0 w 890"/>
                <a:gd name="T23" fmla="*/ 886 h 886"/>
                <a:gd name="T24" fmla="*/ 890 w 890"/>
                <a:gd name="T25" fmla="*/ 875 h 886"/>
                <a:gd name="T26" fmla="*/ 664 w 890"/>
                <a:gd name="T27" fmla="*/ 83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0" h="886">
                  <a:moveTo>
                    <a:pt x="664" y="836"/>
                  </a:moveTo>
                  <a:cubicBezTo>
                    <a:pt x="564" y="836"/>
                    <a:pt x="514" y="775"/>
                    <a:pt x="512" y="691"/>
                  </a:cubicBezTo>
                  <a:cubicBezTo>
                    <a:pt x="510" y="645"/>
                    <a:pt x="544" y="596"/>
                    <a:pt x="544" y="529"/>
                  </a:cubicBezTo>
                  <a:cubicBezTo>
                    <a:pt x="544" y="455"/>
                    <a:pt x="481" y="416"/>
                    <a:pt x="485" y="354"/>
                  </a:cubicBezTo>
                  <a:cubicBezTo>
                    <a:pt x="485" y="354"/>
                    <a:pt x="554" y="71"/>
                    <a:pt x="762" y="4"/>
                  </a:cubicBezTo>
                  <a:cubicBezTo>
                    <a:pt x="762" y="4"/>
                    <a:pt x="514" y="29"/>
                    <a:pt x="430" y="299"/>
                  </a:cubicBezTo>
                  <a:cubicBezTo>
                    <a:pt x="430" y="299"/>
                    <a:pt x="279" y="0"/>
                    <a:pt x="46" y="4"/>
                  </a:cubicBezTo>
                  <a:cubicBezTo>
                    <a:pt x="46" y="4"/>
                    <a:pt x="301" y="63"/>
                    <a:pt x="363" y="359"/>
                  </a:cubicBezTo>
                  <a:cubicBezTo>
                    <a:pt x="376" y="422"/>
                    <a:pt x="317" y="456"/>
                    <a:pt x="317" y="529"/>
                  </a:cubicBezTo>
                  <a:cubicBezTo>
                    <a:pt x="317" y="620"/>
                    <a:pt x="351" y="633"/>
                    <a:pt x="351" y="713"/>
                  </a:cubicBezTo>
                  <a:cubicBezTo>
                    <a:pt x="351" y="792"/>
                    <a:pt x="341" y="827"/>
                    <a:pt x="177" y="828"/>
                  </a:cubicBezTo>
                  <a:cubicBezTo>
                    <a:pt x="177" y="828"/>
                    <a:pt x="49" y="859"/>
                    <a:pt x="0" y="886"/>
                  </a:cubicBezTo>
                  <a:cubicBezTo>
                    <a:pt x="0" y="886"/>
                    <a:pt x="540" y="840"/>
                    <a:pt x="890" y="875"/>
                  </a:cubicBezTo>
                  <a:cubicBezTo>
                    <a:pt x="890" y="875"/>
                    <a:pt x="754" y="836"/>
                    <a:pt x="664" y="836"/>
                  </a:cubicBezTo>
                  <a:close/>
                </a:path>
              </a:pathLst>
            </a:custGeom>
            <a:solidFill>
              <a:srgbClr val="D8D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Oval 71"/>
            <p:cNvSpPr>
              <a:spLocks noChangeArrowheads="1"/>
            </p:cNvSpPr>
            <p:nvPr/>
          </p:nvSpPr>
          <p:spPr bwMode="auto">
            <a:xfrm>
              <a:off x="3577" y="1814"/>
              <a:ext cx="466" cy="464"/>
            </a:xfrm>
            <a:prstGeom prst="ellipse">
              <a:avLst/>
            </a:prstGeom>
            <a:solidFill>
              <a:srgbClr val="D8D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4" name="Group 33"/>
          <p:cNvGrpSpPr/>
          <p:nvPr/>
        </p:nvGrpSpPr>
        <p:grpSpPr>
          <a:xfrm>
            <a:off x="6873389" y="5159554"/>
            <a:ext cx="2211400" cy="912994"/>
            <a:chOff x="6103790" y="5224133"/>
            <a:chExt cx="1329942" cy="549077"/>
          </a:xfrm>
        </p:grpSpPr>
        <p:grpSp>
          <p:nvGrpSpPr>
            <p:cNvPr id="35" name="Group 34"/>
            <p:cNvGrpSpPr/>
            <p:nvPr/>
          </p:nvGrpSpPr>
          <p:grpSpPr>
            <a:xfrm>
              <a:off x="6103790" y="5224133"/>
              <a:ext cx="548640" cy="549077"/>
              <a:chOff x="6815964" y="4544568"/>
              <a:chExt cx="802117" cy="779299"/>
            </a:xfrm>
          </p:grpSpPr>
          <p:sp>
            <p:nvSpPr>
              <p:cNvPr id="38" name="Donut 37"/>
              <p:cNvSpPr/>
              <p:nvPr/>
            </p:nvSpPr>
            <p:spPr>
              <a:xfrm>
                <a:off x="6815964" y="4545189"/>
                <a:ext cx="802117" cy="778678"/>
              </a:xfrm>
              <a:prstGeom prst="donu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dirty="0">
                  <a:solidFill>
                    <a:schemeClr val="tx1"/>
                  </a:solidFill>
                </a:endParaRPr>
              </a:p>
            </p:txBody>
          </p:sp>
          <p:sp>
            <p:nvSpPr>
              <p:cNvPr id="39" name="Block Arc 38"/>
              <p:cNvSpPr/>
              <p:nvPr/>
            </p:nvSpPr>
            <p:spPr>
              <a:xfrm>
                <a:off x="6815964" y="4544568"/>
                <a:ext cx="802117" cy="778678"/>
              </a:xfrm>
              <a:prstGeom prst="blockArc">
                <a:avLst>
                  <a:gd name="adj1" fmla="val 16263629"/>
                  <a:gd name="adj2" fmla="val 12803769"/>
                  <a:gd name="adj3" fmla="val 248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a:solidFill>
                    <a:schemeClr val="tx1"/>
                  </a:solidFill>
                </a:endParaRPr>
              </a:p>
            </p:txBody>
          </p:sp>
        </p:grpSp>
        <p:sp>
          <p:nvSpPr>
            <p:cNvPr id="36" name="Text Placeholder 33"/>
            <p:cNvSpPr txBox="1">
              <a:spLocks/>
            </p:cNvSpPr>
            <p:nvPr/>
          </p:nvSpPr>
          <p:spPr>
            <a:xfrm flipH="1">
              <a:off x="6713394" y="5328705"/>
              <a:ext cx="720338" cy="2677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400" b="1" dirty="0">
                  <a:solidFill>
                    <a:schemeClr val="accent1"/>
                  </a:solidFill>
                  <a:latin typeface="+mn-lt"/>
                  <a:ea typeface="Open Sans" panose="020B0606030504020204" pitchFamily="34" charset="0"/>
                  <a:cs typeface="Open Sans" panose="020B0606030504020204" pitchFamily="34" charset="0"/>
                </a:rPr>
                <a:t>89%</a:t>
              </a:r>
            </a:p>
          </p:txBody>
        </p:sp>
        <p:sp>
          <p:nvSpPr>
            <p:cNvPr id="37" name="Text Placeholder 32"/>
            <p:cNvSpPr txBox="1">
              <a:spLocks/>
            </p:cNvSpPr>
            <p:nvPr/>
          </p:nvSpPr>
          <p:spPr>
            <a:xfrm flipH="1">
              <a:off x="6713394" y="5541660"/>
              <a:ext cx="601805" cy="1670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rgbClr val="656D78"/>
                  </a:solidFill>
                  <a:latin typeface="+mn-lt"/>
                  <a:ea typeface="Open Sans" panose="020B0606030504020204" pitchFamily="34" charset="0"/>
                  <a:cs typeface="Open Sans" panose="020B0606030504020204" pitchFamily="34" charset="0"/>
                </a:rPr>
                <a:t>Type A</a:t>
              </a:r>
            </a:p>
          </p:txBody>
        </p:sp>
      </p:grpSp>
      <p:grpSp>
        <p:nvGrpSpPr>
          <p:cNvPr id="40" name="Group 39"/>
          <p:cNvGrpSpPr/>
          <p:nvPr/>
        </p:nvGrpSpPr>
        <p:grpSpPr>
          <a:xfrm>
            <a:off x="9177518" y="5159115"/>
            <a:ext cx="2393906" cy="912996"/>
            <a:chOff x="7247098" y="5223694"/>
            <a:chExt cx="1439701" cy="549078"/>
          </a:xfrm>
        </p:grpSpPr>
        <p:grpSp>
          <p:nvGrpSpPr>
            <p:cNvPr id="41" name="Group 40"/>
            <p:cNvGrpSpPr/>
            <p:nvPr/>
          </p:nvGrpSpPr>
          <p:grpSpPr>
            <a:xfrm>
              <a:off x="7247098" y="5223694"/>
              <a:ext cx="548640" cy="549078"/>
              <a:chOff x="6815964" y="4544567"/>
              <a:chExt cx="802117" cy="779300"/>
            </a:xfrm>
          </p:grpSpPr>
          <p:sp>
            <p:nvSpPr>
              <p:cNvPr id="44" name="Donut 43"/>
              <p:cNvSpPr/>
              <p:nvPr/>
            </p:nvSpPr>
            <p:spPr>
              <a:xfrm>
                <a:off x="6815964" y="4545189"/>
                <a:ext cx="802117" cy="778678"/>
              </a:xfrm>
              <a:prstGeom prst="donu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dirty="0">
                  <a:solidFill>
                    <a:schemeClr val="tx1"/>
                  </a:solidFill>
                </a:endParaRPr>
              </a:p>
            </p:txBody>
          </p:sp>
          <p:sp>
            <p:nvSpPr>
              <p:cNvPr id="45" name="Block Arc 44"/>
              <p:cNvSpPr/>
              <p:nvPr/>
            </p:nvSpPr>
            <p:spPr>
              <a:xfrm>
                <a:off x="6815964" y="4544567"/>
                <a:ext cx="802117" cy="778678"/>
              </a:xfrm>
              <a:prstGeom prst="blockArc">
                <a:avLst>
                  <a:gd name="adj1" fmla="val 16263629"/>
                  <a:gd name="adj2" fmla="val 9936357"/>
                  <a:gd name="adj3" fmla="val 2473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a:solidFill>
                    <a:schemeClr val="tx1"/>
                  </a:solidFill>
                </a:endParaRPr>
              </a:p>
            </p:txBody>
          </p:sp>
        </p:grpSp>
        <p:sp>
          <p:nvSpPr>
            <p:cNvPr id="42" name="Text Placeholder 33"/>
            <p:cNvSpPr txBox="1">
              <a:spLocks/>
            </p:cNvSpPr>
            <p:nvPr/>
          </p:nvSpPr>
          <p:spPr>
            <a:xfrm flipH="1">
              <a:off x="7868345" y="5328706"/>
              <a:ext cx="818454" cy="2677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400" b="1" dirty="0">
                  <a:solidFill>
                    <a:schemeClr val="accent4"/>
                  </a:solidFill>
                  <a:latin typeface="+mn-lt"/>
                  <a:ea typeface="Open Sans" panose="020B0606030504020204" pitchFamily="34" charset="0"/>
                  <a:cs typeface="Open Sans" panose="020B0606030504020204" pitchFamily="34" charset="0"/>
                </a:rPr>
                <a:t>74%</a:t>
              </a:r>
            </a:p>
          </p:txBody>
        </p:sp>
        <p:sp>
          <p:nvSpPr>
            <p:cNvPr id="43" name="Text Placeholder 32"/>
            <p:cNvSpPr txBox="1">
              <a:spLocks/>
            </p:cNvSpPr>
            <p:nvPr/>
          </p:nvSpPr>
          <p:spPr>
            <a:xfrm flipH="1">
              <a:off x="7868345" y="5541660"/>
              <a:ext cx="818453" cy="1670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rgbClr val="656D78"/>
                  </a:solidFill>
                  <a:latin typeface="+mn-lt"/>
                  <a:ea typeface="Open Sans" panose="020B0606030504020204" pitchFamily="34" charset="0"/>
                  <a:cs typeface="Open Sans" panose="020B0606030504020204" pitchFamily="34" charset="0"/>
                </a:rPr>
                <a:t>Type B</a:t>
              </a:r>
            </a:p>
          </p:txBody>
        </p:sp>
      </p:grpSp>
      <p:sp>
        <p:nvSpPr>
          <p:cNvPr id="46" name="TextBox 45"/>
          <p:cNvSpPr txBox="1"/>
          <p:nvPr/>
        </p:nvSpPr>
        <p:spPr>
          <a:xfrm>
            <a:off x="6791459" y="2089515"/>
            <a:ext cx="5055919" cy="757130"/>
          </a:xfrm>
          <a:prstGeom prst="rect">
            <a:avLst/>
          </a:prstGeom>
          <a:noFill/>
        </p:spPr>
        <p:txBody>
          <a:bodyPr wrap="square" rtlCol="0">
            <a:spAutoFit/>
          </a:bodyPr>
          <a:lstStyle/>
          <a:p>
            <a:pPr>
              <a:lnSpc>
                <a:spcPct val="90000"/>
              </a:lnSpc>
            </a:pPr>
            <a:r>
              <a:rPr lang="en-US" sz="2400" dirty="0">
                <a:solidFill>
                  <a:srgbClr val="656D78"/>
                </a:solidFill>
                <a:latin typeface="Source Sans Pro" panose="020B0503030403020204" pitchFamily="34" charset="0"/>
                <a:cs typeface="Open Sans" charset="0"/>
                <a:sym typeface="Open Sans" charset="0"/>
              </a:rPr>
              <a:t>Good </a:t>
            </a:r>
            <a:r>
              <a:rPr lang="en-US" sz="2400" b="1" dirty="0">
                <a:solidFill>
                  <a:srgbClr val="656D78"/>
                </a:solidFill>
                <a:latin typeface="Source Sans Pro" panose="020B0503030403020204" pitchFamily="34" charset="0"/>
                <a:cs typeface="Open Sans" charset="0"/>
                <a:sym typeface="Open Sans" charset="0"/>
              </a:rPr>
              <a:t>art</a:t>
            </a:r>
            <a:r>
              <a:rPr lang="en-US" sz="2400" dirty="0">
                <a:solidFill>
                  <a:srgbClr val="656D78"/>
                </a:solidFill>
                <a:latin typeface="Source Sans Pro" panose="020B0503030403020204" pitchFamily="34" charset="0"/>
                <a:cs typeface="Open Sans" charset="0"/>
                <a:sym typeface="Open Sans" charset="0"/>
              </a:rPr>
              <a:t> is a taste. </a:t>
            </a:r>
            <a:br>
              <a:rPr lang="en-US" sz="2400" dirty="0">
                <a:solidFill>
                  <a:srgbClr val="656D78"/>
                </a:solidFill>
                <a:latin typeface="Source Sans Pro" panose="020B0503030403020204" pitchFamily="34" charset="0"/>
                <a:cs typeface="Open Sans" charset="0"/>
                <a:sym typeface="Open Sans" charset="0"/>
              </a:rPr>
            </a:br>
            <a:r>
              <a:rPr lang="en-US" sz="2400" dirty="0">
                <a:solidFill>
                  <a:srgbClr val="656D78"/>
                </a:solidFill>
                <a:latin typeface="Source Sans Pro" panose="020B0503030403020204" pitchFamily="34" charset="0"/>
                <a:cs typeface="Open Sans" charset="0"/>
                <a:sym typeface="Open Sans" charset="0"/>
              </a:rPr>
              <a:t>Good </a:t>
            </a:r>
            <a:r>
              <a:rPr lang="en-US" sz="2400" b="1" i="1" dirty="0">
                <a:solidFill>
                  <a:srgbClr val="656D78"/>
                </a:solidFill>
                <a:latin typeface="Source Sans Pro" panose="020B0503030403020204" pitchFamily="34" charset="0"/>
                <a:cs typeface="Open Sans" charset="0"/>
                <a:sym typeface="Open Sans" charset="0"/>
              </a:rPr>
              <a:t>design</a:t>
            </a:r>
            <a:r>
              <a:rPr lang="en-US" sz="2400" dirty="0">
                <a:solidFill>
                  <a:srgbClr val="656D78"/>
                </a:solidFill>
                <a:latin typeface="Source Sans Pro" panose="020B0503030403020204" pitchFamily="34" charset="0"/>
                <a:cs typeface="Open Sans" charset="0"/>
                <a:sym typeface="Open Sans" charset="0"/>
              </a:rPr>
              <a:t> is an opinion.</a:t>
            </a:r>
            <a:endParaRPr lang="en-US" sz="2400" dirty="0">
              <a:solidFill>
                <a:srgbClr val="656D78"/>
              </a:solidFill>
              <a:latin typeface="Source Sans Pro" panose="020B0503030403020204" pitchFamily="34" charset="0"/>
            </a:endParaRPr>
          </a:p>
        </p:txBody>
      </p:sp>
      <p:sp>
        <p:nvSpPr>
          <p:cNvPr id="49" name="Rectangle 48"/>
          <p:cNvSpPr/>
          <p:nvPr/>
        </p:nvSpPr>
        <p:spPr>
          <a:xfrm>
            <a:off x="6791462" y="3048679"/>
            <a:ext cx="4619508" cy="1674113"/>
          </a:xfrm>
          <a:prstGeom prst="rect">
            <a:avLst/>
          </a:prstGeom>
        </p:spPr>
        <p:txBody>
          <a:bodyPr wrap="square">
            <a:spAutoFit/>
          </a:bodyPr>
          <a:lstStyle/>
          <a:p>
            <a:pPr algn="just">
              <a:lnSpc>
                <a:spcPct val="150000"/>
              </a:lnSpc>
            </a:pPr>
            <a:r>
              <a:rPr lang="en-US" sz="1400" dirty="0">
                <a:solidFill>
                  <a:srgbClr val="656D78"/>
                </a:solidFill>
                <a:latin typeface="Source Sans Pro Light" panose="020B0403030403020204" pitchFamily="34" charset="0"/>
              </a:rPr>
              <a:t>Hashtag fashion axe </a:t>
            </a:r>
            <a:r>
              <a:rPr lang="en-US" sz="1400" dirty="0" err="1">
                <a:solidFill>
                  <a:srgbClr val="656D78"/>
                </a:solidFill>
                <a:latin typeface="Source Sans Pro Light" panose="020B0403030403020204" pitchFamily="34" charset="0"/>
              </a:rPr>
              <a:t>fingerstache</a:t>
            </a:r>
            <a:r>
              <a:rPr lang="en-US" sz="1400" dirty="0">
                <a:solidFill>
                  <a:srgbClr val="656D78"/>
                </a:solidFill>
                <a:latin typeface="Source Sans Pro Light" panose="020B0403030403020204" pitchFamily="34" charset="0"/>
              </a:rPr>
              <a:t>, everyday carry </a:t>
            </a:r>
            <a:r>
              <a:rPr lang="en-US" sz="1400" dirty="0" err="1">
                <a:solidFill>
                  <a:srgbClr val="656D78"/>
                </a:solidFill>
                <a:latin typeface="Source Sans Pro Light" panose="020B0403030403020204" pitchFamily="34" charset="0"/>
              </a:rPr>
              <a:t>shoreditch</a:t>
            </a:r>
            <a:r>
              <a:rPr lang="en-US" sz="1400" dirty="0">
                <a:solidFill>
                  <a:srgbClr val="656D78"/>
                </a:solidFill>
                <a:latin typeface="Source Sans Pro Light" panose="020B0403030403020204" pitchFamily="34" charset="0"/>
              </a:rPr>
              <a:t> </a:t>
            </a:r>
            <a:r>
              <a:rPr lang="en-US" sz="1400" dirty="0" err="1">
                <a:solidFill>
                  <a:srgbClr val="656D78"/>
                </a:solidFill>
                <a:latin typeface="Source Sans Pro Light" panose="020B0403030403020204" pitchFamily="34" charset="0"/>
              </a:rPr>
              <a:t>pinterest</a:t>
            </a:r>
            <a:r>
              <a:rPr lang="en-US" sz="1400" dirty="0">
                <a:solidFill>
                  <a:srgbClr val="656D78"/>
                </a:solidFill>
                <a:latin typeface="Source Sans Pro Light" panose="020B0403030403020204" pitchFamily="34" charset="0"/>
              </a:rPr>
              <a:t> umami authentic </a:t>
            </a:r>
            <a:r>
              <a:rPr lang="en-US" sz="1400" dirty="0" err="1">
                <a:solidFill>
                  <a:srgbClr val="656D78"/>
                </a:solidFill>
                <a:latin typeface="Source Sans Pro Light" panose="020B0403030403020204" pitchFamily="34" charset="0"/>
              </a:rPr>
              <a:t>brooklyn</a:t>
            </a:r>
            <a:r>
              <a:rPr lang="en-US" sz="1400" dirty="0">
                <a:solidFill>
                  <a:srgbClr val="656D78"/>
                </a:solidFill>
                <a:latin typeface="Source Sans Pro Light" panose="020B0403030403020204" pitchFamily="34" charset="0"/>
              </a:rPr>
              <a:t> YOLO heirloom </a:t>
            </a:r>
            <a:r>
              <a:rPr lang="en-US" sz="1400" dirty="0" err="1">
                <a:solidFill>
                  <a:srgbClr val="656D78"/>
                </a:solidFill>
                <a:latin typeface="Source Sans Pro Light" panose="020B0403030403020204" pitchFamily="34" charset="0"/>
              </a:rPr>
              <a:t>keytar</a:t>
            </a:r>
            <a:r>
              <a:rPr lang="en-US" sz="1400" dirty="0">
                <a:solidFill>
                  <a:srgbClr val="656D78"/>
                </a:solidFill>
                <a:latin typeface="Source Sans Pro Light" panose="020B0403030403020204" pitchFamily="34" charset="0"/>
              </a:rPr>
              <a:t> waistcoat </a:t>
            </a:r>
            <a:r>
              <a:rPr lang="en-US" sz="1400" dirty="0" err="1">
                <a:solidFill>
                  <a:srgbClr val="656D78"/>
                </a:solidFill>
                <a:latin typeface="Source Sans Pro Light" panose="020B0403030403020204" pitchFamily="34" charset="0"/>
              </a:rPr>
              <a:t>kickstarter</a:t>
            </a:r>
            <a:r>
              <a:rPr lang="en-US" sz="1400" dirty="0">
                <a:solidFill>
                  <a:srgbClr val="656D78"/>
                </a:solidFill>
                <a:latin typeface="Source Sans Pro Light" panose="020B0403030403020204" pitchFamily="34" charset="0"/>
              </a:rPr>
              <a:t>. Kitsch authentic offal, narwhal tilde </a:t>
            </a:r>
            <a:r>
              <a:rPr lang="en-US" sz="1400" dirty="0" err="1">
                <a:solidFill>
                  <a:srgbClr val="656D78"/>
                </a:solidFill>
                <a:latin typeface="Source Sans Pro Light" panose="020B0403030403020204" pitchFamily="34" charset="0"/>
              </a:rPr>
              <a:t>etsy</a:t>
            </a:r>
            <a:r>
              <a:rPr lang="en-US" sz="1400" dirty="0">
                <a:solidFill>
                  <a:srgbClr val="656D78"/>
                </a:solidFill>
                <a:latin typeface="Source Sans Pro Light" panose="020B0403030403020204" pitchFamily="34" charset="0"/>
              </a:rPr>
              <a:t> four </a:t>
            </a:r>
            <a:r>
              <a:rPr lang="en-US" sz="1400" dirty="0" err="1">
                <a:solidFill>
                  <a:srgbClr val="656D78"/>
                </a:solidFill>
                <a:latin typeface="Source Sans Pro Light" panose="020B0403030403020204" pitchFamily="34" charset="0"/>
              </a:rPr>
              <a:t>loko</a:t>
            </a:r>
            <a:r>
              <a:rPr lang="en-US" sz="1400" dirty="0">
                <a:solidFill>
                  <a:srgbClr val="656D78"/>
                </a:solidFill>
                <a:latin typeface="Source Sans Pro Light" panose="020B0403030403020204" pitchFamily="34" charset="0"/>
              </a:rPr>
              <a:t> selvage </a:t>
            </a:r>
            <a:r>
              <a:rPr lang="en-US" sz="1400" dirty="0" err="1">
                <a:solidFill>
                  <a:srgbClr val="656D78"/>
                </a:solidFill>
                <a:latin typeface="Source Sans Pro Light" panose="020B0403030403020204" pitchFamily="34" charset="0"/>
              </a:rPr>
              <a:t>normcore</a:t>
            </a:r>
            <a:r>
              <a:rPr lang="en-US" sz="1400" dirty="0">
                <a:solidFill>
                  <a:srgbClr val="656D78"/>
                </a:solidFill>
                <a:latin typeface="Source Sans Pro Light" panose="020B0403030403020204" pitchFamily="34" charset="0"/>
              </a:rPr>
              <a:t> messenger bag put a bird on it heirloom </a:t>
            </a:r>
            <a:r>
              <a:rPr lang="en-US" sz="1400" dirty="0" err="1">
                <a:solidFill>
                  <a:srgbClr val="656D78"/>
                </a:solidFill>
                <a:latin typeface="Source Sans Pro Light" panose="020B0403030403020204" pitchFamily="34" charset="0"/>
              </a:rPr>
              <a:t>gastropub</a:t>
            </a:r>
            <a:r>
              <a:rPr lang="en-US" sz="1400" dirty="0">
                <a:solidFill>
                  <a:srgbClr val="656D78"/>
                </a:solidFill>
                <a:latin typeface="Source Sans Pro Light" panose="020B0403030403020204" pitchFamily="34" charset="0"/>
              </a:rPr>
              <a:t>.</a:t>
            </a:r>
          </a:p>
        </p:txBody>
      </p:sp>
      <p:sp>
        <p:nvSpPr>
          <p:cNvPr id="2" name="Footer Placeholder 1">
            <a:extLst>
              <a:ext uri="{FF2B5EF4-FFF2-40B4-BE49-F238E27FC236}">
                <a16:creationId xmlns:a16="http://schemas.microsoft.com/office/drawing/2014/main" id="{521D8AF1-5F36-47AC-B915-37F637E9848B}"/>
              </a:ext>
            </a:extLst>
          </p:cNvPr>
          <p:cNvSpPr>
            <a:spLocks noGrp="1"/>
          </p:cNvSpPr>
          <p:nvPr>
            <p:ph type="ftr" sz="quarter" idx="3"/>
          </p:nvPr>
        </p:nvSpPr>
        <p:spPr/>
        <p:txBody>
          <a:bodyPr/>
          <a:lstStyle/>
          <a:p>
            <a:r>
              <a:rPr lang="en-US"/>
              <a:t>happyheart.med</a:t>
            </a:r>
            <a:endParaRPr lang="en-US" dirty="0"/>
          </a:p>
        </p:txBody>
      </p:sp>
      <p:sp>
        <p:nvSpPr>
          <p:cNvPr id="50" name="TextBox 49">
            <a:extLst>
              <a:ext uri="{FF2B5EF4-FFF2-40B4-BE49-F238E27FC236}">
                <a16:creationId xmlns:a16="http://schemas.microsoft.com/office/drawing/2014/main" id="{EBDF677F-AE82-4E09-87C0-6E533D3A426A}"/>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51" name="TextBox 50">
            <a:extLst>
              <a:ext uri="{FF2B5EF4-FFF2-40B4-BE49-F238E27FC236}">
                <a16:creationId xmlns:a16="http://schemas.microsoft.com/office/drawing/2014/main" id="{1C04879D-4216-4367-9B6B-27DA3B479B04}"/>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52" name="Straight Connector 51">
            <a:extLst>
              <a:ext uri="{FF2B5EF4-FFF2-40B4-BE49-F238E27FC236}">
                <a16:creationId xmlns:a16="http://schemas.microsoft.com/office/drawing/2014/main" id="{9A8100E5-07CC-43BB-B671-175E669B220C}"/>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4040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705340" y="2077852"/>
            <a:ext cx="2358105" cy="2097263"/>
            <a:chOff x="8705340" y="1607952"/>
            <a:chExt cx="2358105" cy="2097263"/>
          </a:xfrm>
          <a:solidFill>
            <a:schemeClr val="accent5"/>
          </a:solidFill>
        </p:grpSpPr>
        <p:sp>
          <p:nvSpPr>
            <p:cNvPr id="5" name="Freeform 4"/>
            <p:cNvSpPr/>
            <p:nvPr/>
          </p:nvSpPr>
          <p:spPr>
            <a:xfrm rot="16200000">
              <a:off x="8706848" y="1606447"/>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9882743" y="1607952"/>
              <a:ext cx="1180702"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705340" y="2785320"/>
              <a:ext cx="455854" cy="9193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10607442" y="2785321"/>
              <a:ext cx="455854" cy="919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Rectangle 7"/>
          <p:cNvSpPr/>
          <p:nvPr/>
        </p:nvSpPr>
        <p:spPr>
          <a:xfrm rot="2700000">
            <a:off x="10575857" y="3780028"/>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6200000" flipH="1">
            <a:off x="6796179" y="5065725"/>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rot="10800000" flipH="1">
            <a:off x="7971161" y="5064220"/>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10800000" flipH="1">
            <a:off x="6794671" y="4151214"/>
            <a:ext cx="455854" cy="9193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0800000" flipH="1">
            <a:off x="8695861" y="4150673"/>
            <a:ext cx="455854" cy="9198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7"/>
          <p:cNvSpPr/>
          <p:nvPr/>
        </p:nvSpPr>
        <p:spPr>
          <a:xfrm rot="8100000" flipH="1">
            <a:off x="8664276" y="4020410"/>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6200000">
            <a:off x="4894076" y="2076347"/>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6069971" y="2077852"/>
            <a:ext cx="1180702"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92568" y="3255220"/>
            <a:ext cx="455854" cy="9193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a:off x="6794671" y="3255221"/>
            <a:ext cx="455854" cy="9198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7"/>
          <p:cNvSpPr/>
          <p:nvPr/>
        </p:nvSpPr>
        <p:spPr>
          <a:xfrm rot="2700000">
            <a:off x="6763085" y="3780028"/>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16200000" flipH="1">
            <a:off x="2994403" y="5065725"/>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rot="10800000" flipH="1">
            <a:off x="4169385" y="5064220"/>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0800000" flipH="1">
            <a:off x="2992895" y="4151214"/>
            <a:ext cx="455854" cy="9193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rot="10800000" flipH="1">
            <a:off x="4894085" y="4150673"/>
            <a:ext cx="455854" cy="9198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7"/>
          <p:cNvSpPr/>
          <p:nvPr/>
        </p:nvSpPr>
        <p:spPr>
          <a:xfrm rot="8100000" flipH="1">
            <a:off x="4862500" y="4020410"/>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6200000">
            <a:off x="1092301" y="2076347"/>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2268196" y="2077851"/>
            <a:ext cx="1180702"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090793" y="3255219"/>
            <a:ext cx="455854" cy="919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p:nvSpPr>
        <p:spPr>
          <a:xfrm>
            <a:off x="2992895" y="3255219"/>
            <a:ext cx="455854" cy="9198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ectangle 7"/>
          <p:cNvSpPr/>
          <p:nvPr/>
        </p:nvSpPr>
        <p:spPr>
          <a:xfrm rot="2700000">
            <a:off x="2961312" y="3780028"/>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1717731" y="2918563"/>
            <a:ext cx="1125294" cy="1892039"/>
            <a:chOff x="1717731" y="2448663"/>
            <a:chExt cx="1125294" cy="1892039"/>
          </a:xfrm>
        </p:grpSpPr>
        <p:sp>
          <p:nvSpPr>
            <p:cNvPr id="34" name="Text Placeholder 32"/>
            <p:cNvSpPr txBox="1">
              <a:spLocks/>
            </p:cNvSpPr>
            <p:nvPr/>
          </p:nvSpPr>
          <p:spPr>
            <a:xfrm>
              <a:off x="1717731" y="3547862"/>
              <a:ext cx="1111927" cy="7928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000" dirty="0">
                  <a:solidFill>
                    <a:srgbClr val="656D78"/>
                  </a:solidFill>
                  <a:latin typeface="+mn-lt"/>
                </a:rPr>
                <a:t>Hashtag fashion </a:t>
              </a:r>
              <a:br>
                <a:rPr lang="en-US" sz="1000" dirty="0">
                  <a:solidFill>
                    <a:srgbClr val="656D78"/>
                  </a:solidFill>
                  <a:latin typeface="+mn-lt"/>
                </a:rPr>
              </a:br>
              <a:r>
                <a:rPr lang="en-US" sz="1000" dirty="0">
                  <a:solidFill>
                    <a:srgbClr val="656D78"/>
                  </a:solidFill>
                  <a:latin typeface="+mn-lt"/>
                </a:rPr>
                <a:t>axe </a:t>
              </a:r>
              <a:r>
                <a:rPr lang="en-US" sz="1000" dirty="0" err="1">
                  <a:solidFill>
                    <a:srgbClr val="656D78"/>
                  </a:solidFill>
                  <a:latin typeface="+mn-lt"/>
                </a:rPr>
                <a:t>fingerstache</a:t>
              </a:r>
              <a:r>
                <a:rPr lang="en-US" sz="1000" dirty="0">
                  <a:solidFill>
                    <a:srgbClr val="656D78"/>
                  </a:solidFill>
                  <a:latin typeface="+mn-lt"/>
                </a:rPr>
                <a:t>, everyday carry.</a:t>
              </a:r>
            </a:p>
          </p:txBody>
        </p:sp>
        <p:sp>
          <p:nvSpPr>
            <p:cNvPr id="35" name="Text Placeholder 33"/>
            <p:cNvSpPr txBox="1">
              <a:spLocks/>
            </p:cNvSpPr>
            <p:nvPr/>
          </p:nvSpPr>
          <p:spPr>
            <a:xfrm>
              <a:off x="1731100" y="3253947"/>
              <a:ext cx="1111925" cy="1877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latin typeface="+mn-lt"/>
                  <a:ea typeface="Roboto" panose="02000000000000000000" pitchFamily="2" charset="0"/>
                  <a:cs typeface="Roboto" panose="02000000000000000000" pitchFamily="2" charset="0"/>
                </a:rPr>
                <a:t>Aneurysm</a:t>
              </a:r>
            </a:p>
          </p:txBody>
        </p:sp>
        <p:sp>
          <p:nvSpPr>
            <p:cNvPr id="36" name="Oval 35"/>
            <p:cNvSpPr>
              <a:spLocks noChangeAspect="1"/>
            </p:cNvSpPr>
            <p:nvPr/>
          </p:nvSpPr>
          <p:spPr>
            <a:xfrm>
              <a:off x="1981263" y="2448663"/>
              <a:ext cx="611596" cy="61159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grpSp>
        <p:nvGrpSpPr>
          <p:cNvPr id="45" name="Group 44"/>
          <p:cNvGrpSpPr/>
          <p:nvPr/>
        </p:nvGrpSpPr>
        <p:grpSpPr>
          <a:xfrm>
            <a:off x="3601362" y="3716625"/>
            <a:ext cx="1207384" cy="1714575"/>
            <a:chOff x="3601362" y="3246725"/>
            <a:chExt cx="1207384" cy="1714575"/>
          </a:xfrm>
        </p:grpSpPr>
        <p:sp>
          <p:nvSpPr>
            <p:cNvPr id="46" name="Text Placeholder 32"/>
            <p:cNvSpPr txBox="1">
              <a:spLocks/>
            </p:cNvSpPr>
            <p:nvPr/>
          </p:nvSpPr>
          <p:spPr>
            <a:xfrm>
              <a:off x="3601362" y="3540669"/>
              <a:ext cx="1207384" cy="6656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000" dirty="0">
                  <a:solidFill>
                    <a:srgbClr val="656D78"/>
                  </a:solidFill>
                  <a:latin typeface="+mn-lt"/>
                </a:rPr>
                <a:t>Hashtag fashion </a:t>
              </a:r>
              <a:br>
                <a:rPr lang="en-US" sz="1000" dirty="0">
                  <a:solidFill>
                    <a:srgbClr val="656D78"/>
                  </a:solidFill>
                  <a:latin typeface="+mn-lt"/>
                </a:rPr>
              </a:br>
              <a:r>
                <a:rPr lang="en-US" sz="1000" dirty="0">
                  <a:solidFill>
                    <a:srgbClr val="656D78"/>
                  </a:solidFill>
                  <a:latin typeface="+mn-lt"/>
                </a:rPr>
                <a:t>axe </a:t>
              </a:r>
              <a:r>
                <a:rPr lang="en-US" sz="1000" dirty="0" err="1">
                  <a:solidFill>
                    <a:srgbClr val="656D78"/>
                  </a:solidFill>
                  <a:latin typeface="+mn-lt"/>
                </a:rPr>
                <a:t>fingerstache</a:t>
              </a:r>
              <a:r>
                <a:rPr lang="en-US" sz="1000" dirty="0">
                  <a:solidFill>
                    <a:srgbClr val="656D78"/>
                  </a:solidFill>
                  <a:latin typeface="+mn-lt"/>
                </a:rPr>
                <a:t>, everyday carry.</a:t>
              </a:r>
            </a:p>
          </p:txBody>
        </p:sp>
        <p:sp>
          <p:nvSpPr>
            <p:cNvPr id="47" name="Text Placeholder 33"/>
            <p:cNvSpPr txBox="1">
              <a:spLocks/>
            </p:cNvSpPr>
            <p:nvPr/>
          </p:nvSpPr>
          <p:spPr>
            <a:xfrm>
              <a:off x="3652490" y="3246725"/>
              <a:ext cx="1111924" cy="2022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latin typeface="+mn-lt"/>
                  <a:ea typeface="Roboto" panose="02000000000000000000" pitchFamily="2" charset="0"/>
                  <a:cs typeface="Roboto" panose="02000000000000000000" pitchFamily="2" charset="0"/>
                </a:rPr>
                <a:t>Angina</a:t>
              </a:r>
            </a:p>
          </p:txBody>
        </p:sp>
        <p:sp>
          <p:nvSpPr>
            <p:cNvPr id="48" name="Oval 47"/>
            <p:cNvSpPr>
              <a:spLocks noChangeAspect="1"/>
            </p:cNvSpPr>
            <p:nvPr/>
          </p:nvSpPr>
          <p:spPr>
            <a:xfrm>
              <a:off x="3864633" y="4349704"/>
              <a:ext cx="611596" cy="61159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grpSp>
        <p:nvGrpSpPr>
          <p:cNvPr id="37" name="Group 36"/>
          <p:cNvGrpSpPr/>
          <p:nvPr/>
        </p:nvGrpSpPr>
        <p:grpSpPr>
          <a:xfrm>
            <a:off x="5509332" y="2918563"/>
            <a:ext cx="1111927" cy="1892039"/>
            <a:chOff x="5509332" y="2448663"/>
            <a:chExt cx="1111927" cy="1892039"/>
          </a:xfrm>
        </p:grpSpPr>
        <p:sp>
          <p:nvSpPr>
            <p:cNvPr id="38" name="Text Placeholder 32"/>
            <p:cNvSpPr txBox="1">
              <a:spLocks/>
            </p:cNvSpPr>
            <p:nvPr/>
          </p:nvSpPr>
          <p:spPr>
            <a:xfrm>
              <a:off x="5509332" y="3569219"/>
              <a:ext cx="1111927" cy="77148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000" dirty="0">
                  <a:solidFill>
                    <a:srgbClr val="656D78"/>
                  </a:solidFill>
                  <a:latin typeface="+mn-lt"/>
                </a:rPr>
                <a:t>Hashtag fashion </a:t>
              </a:r>
              <a:br>
                <a:rPr lang="en-US" sz="1000" dirty="0">
                  <a:solidFill>
                    <a:srgbClr val="656D78"/>
                  </a:solidFill>
                  <a:latin typeface="+mn-lt"/>
                </a:rPr>
              </a:br>
              <a:r>
                <a:rPr lang="en-US" sz="1000" dirty="0">
                  <a:solidFill>
                    <a:srgbClr val="656D78"/>
                  </a:solidFill>
                  <a:latin typeface="+mn-lt"/>
                </a:rPr>
                <a:t>axe </a:t>
              </a:r>
              <a:r>
                <a:rPr lang="en-US" sz="1000" dirty="0" err="1">
                  <a:solidFill>
                    <a:srgbClr val="656D78"/>
                  </a:solidFill>
                  <a:latin typeface="+mn-lt"/>
                </a:rPr>
                <a:t>fingerstache</a:t>
              </a:r>
              <a:r>
                <a:rPr lang="en-US" sz="1000" dirty="0">
                  <a:solidFill>
                    <a:srgbClr val="656D78"/>
                  </a:solidFill>
                  <a:latin typeface="+mn-lt"/>
                </a:rPr>
                <a:t>, everyday carry.</a:t>
              </a:r>
            </a:p>
          </p:txBody>
        </p:sp>
        <p:sp>
          <p:nvSpPr>
            <p:cNvPr id="39" name="Text Placeholder 33"/>
            <p:cNvSpPr txBox="1">
              <a:spLocks/>
            </p:cNvSpPr>
            <p:nvPr/>
          </p:nvSpPr>
          <p:spPr>
            <a:xfrm>
              <a:off x="5509334" y="3253948"/>
              <a:ext cx="1111925" cy="194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latin typeface="+mn-lt"/>
                  <a:ea typeface="Roboto" panose="02000000000000000000" pitchFamily="2" charset="0"/>
                  <a:cs typeface="Roboto" panose="02000000000000000000" pitchFamily="2" charset="0"/>
                </a:rPr>
                <a:t> Artery</a:t>
              </a:r>
            </a:p>
          </p:txBody>
        </p:sp>
        <p:sp>
          <p:nvSpPr>
            <p:cNvPr id="40" name="Oval 39"/>
            <p:cNvSpPr>
              <a:spLocks noChangeAspect="1"/>
            </p:cNvSpPr>
            <p:nvPr/>
          </p:nvSpPr>
          <p:spPr>
            <a:xfrm>
              <a:off x="5759497" y="2448663"/>
              <a:ext cx="611596" cy="61159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grpSp>
        <p:nvGrpSpPr>
          <p:cNvPr id="49" name="Group 48"/>
          <p:cNvGrpSpPr/>
          <p:nvPr/>
        </p:nvGrpSpPr>
        <p:grpSpPr>
          <a:xfrm>
            <a:off x="7430261" y="3733360"/>
            <a:ext cx="1122901" cy="1697840"/>
            <a:chOff x="7430261" y="3263460"/>
            <a:chExt cx="1122901" cy="1697840"/>
          </a:xfrm>
        </p:grpSpPr>
        <p:sp>
          <p:nvSpPr>
            <p:cNvPr id="50" name="Text Placeholder 32"/>
            <p:cNvSpPr txBox="1">
              <a:spLocks/>
            </p:cNvSpPr>
            <p:nvPr/>
          </p:nvSpPr>
          <p:spPr>
            <a:xfrm>
              <a:off x="7441235" y="3495071"/>
              <a:ext cx="1111927" cy="7019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000" dirty="0">
                  <a:solidFill>
                    <a:srgbClr val="656D78"/>
                  </a:solidFill>
                  <a:latin typeface="+mn-lt"/>
                </a:rPr>
                <a:t>Hashtag fashion </a:t>
              </a:r>
              <a:br>
                <a:rPr lang="en-US" sz="1000" dirty="0">
                  <a:solidFill>
                    <a:srgbClr val="656D78"/>
                  </a:solidFill>
                  <a:latin typeface="+mn-lt"/>
                </a:rPr>
              </a:br>
              <a:r>
                <a:rPr lang="en-US" sz="1000" dirty="0">
                  <a:solidFill>
                    <a:srgbClr val="656D78"/>
                  </a:solidFill>
                  <a:latin typeface="+mn-lt"/>
                </a:rPr>
                <a:t>axe </a:t>
              </a:r>
              <a:r>
                <a:rPr lang="en-US" sz="1000" dirty="0" err="1">
                  <a:solidFill>
                    <a:srgbClr val="656D78"/>
                  </a:solidFill>
                  <a:latin typeface="+mn-lt"/>
                </a:rPr>
                <a:t>fingerstache</a:t>
              </a:r>
              <a:r>
                <a:rPr lang="en-US" sz="1000" dirty="0">
                  <a:solidFill>
                    <a:srgbClr val="656D78"/>
                  </a:solidFill>
                  <a:latin typeface="+mn-lt"/>
                </a:rPr>
                <a:t>, everyday carry.</a:t>
              </a:r>
            </a:p>
          </p:txBody>
        </p:sp>
        <p:sp>
          <p:nvSpPr>
            <p:cNvPr id="51" name="Text Placeholder 33"/>
            <p:cNvSpPr txBox="1">
              <a:spLocks/>
            </p:cNvSpPr>
            <p:nvPr/>
          </p:nvSpPr>
          <p:spPr>
            <a:xfrm>
              <a:off x="7430261" y="3263460"/>
              <a:ext cx="1111924" cy="18546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latin typeface="+mn-lt"/>
                  <a:ea typeface="Roboto" panose="02000000000000000000" pitchFamily="2" charset="0"/>
                  <a:cs typeface="Roboto" panose="02000000000000000000" pitchFamily="2" charset="0"/>
                </a:rPr>
                <a:t>Disorder</a:t>
              </a:r>
            </a:p>
          </p:txBody>
        </p:sp>
        <p:sp>
          <p:nvSpPr>
            <p:cNvPr id="52" name="Oval 51"/>
            <p:cNvSpPr>
              <a:spLocks noChangeAspect="1"/>
            </p:cNvSpPr>
            <p:nvPr/>
          </p:nvSpPr>
          <p:spPr>
            <a:xfrm>
              <a:off x="7681648" y="4349704"/>
              <a:ext cx="611596" cy="611596"/>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bg1"/>
                </a:solidFill>
              </a:endParaRPr>
            </a:p>
          </p:txBody>
        </p:sp>
      </p:grpSp>
      <p:grpSp>
        <p:nvGrpSpPr>
          <p:cNvPr id="41" name="Group 40"/>
          <p:cNvGrpSpPr/>
          <p:nvPr/>
        </p:nvGrpSpPr>
        <p:grpSpPr>
          <a:xfrm>
            <a:off x="9326777" y="2918563"/>
            <a:ext cx="1180546" cy="1726312"/>
            <a:chOff x="9326777" y="2448663"/>
            <a:chExt cx="1180546" cy="1726312"/>
          </a:xfrm>
        </p:grpSpPr>
        <p:sp>
          <p:nvSpPr>
            <p:cNvPr id="42" name="Text Placeholder 32"/>
            <p:cNvSpPr txBox="1">
              <a:spLocks/>
            </p:cNvSpPr>
            <p:nvPr/>
          </p:nvSpPr>
          <p:spPr>
            <a:xfrm>
              <a:off x="9395396" y="3495071"/>
              <a:ext cx="1111927" cy="67990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000" dirty="0">
                  <a:solidFill>
                    <a:srgbClr val="656D78"/>
                  </a:solidFill>
                  <a:latin typeface="+mn-lt"/>
                </a:rPr>
                <a:t>Hashtag fashion </a:t>
              </a:r>
              <a:br>
                <a:rPr lang="en-US" sz="1000" dirty="0">
                  <a:solidFill>
                    <a:srgbClr val="656D78"/>
                  </a:solidFill>
                  <a:latin typeface="+mn-lt"/>
                </a:rPr>
              </a:br>
              <a:r>
                <a:rPr lang="en-US" sz="1000" dirty="0">
                  <a:solidFill>
                    <a:srgbClr val="656D78"/>
                  </a:solidFill>
                  <a:latin typeface="+mn-lt"/>
                </a:rPr>
                <a:t>axe </a:t>
              </a:r>
              <a:r>
                <a:rPr lang="en-US" sz="1000" dirty="0" err="1">
                  <a:solidFill>
                    <a:srgbClr val="656D78"/>
                  </a:solidFill>
                  <a:latin typeface="+mn-lt"/>
                </a:rPr>
                <a:t>fingerstache</a:t>
              </a:r>
              <a:r>
                <a:rPr lang="en-US" sz="1000" dirty="0">
                  <a:solidFill>
                    <a:srgbClr val="656D78"/>
                  </a:solidFill>
                  <a:latin typeface="+mn-lt"/>
                </a:rPr>
                <a:t>, everyday carry.</a:t>
              </a:r>
            </a:p>
          </p:txBody>
        </p:sp>
        <p:sp>
          <p:nvSpPr>
            <p:cNvPr id="43" name="Text Placeholder 33"/>
            <p:cNvSpPr txBox="1">
              <a:spLocks/>
            </p:cNvSpPr>
            <p:nvPr/>
          </p:nvSpPr>
          <p:spPr>
            <a:xfrm>
              <a:off x="9326777" y="3253948"/>
              <a:ext cx="1111925" cy="194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latin typeface="+mn-lt"/>
                  <a:ea typeface="Roboto" panose="02000000000000000000" pitchFamily="2" charset="0"/>
                  <a:cs typeface="Roboto" panose="02000000000000000000" pitchFamily="2" charset="0"/>
                </a:rPr>
                <a:t>Pressure</a:t>
              </a:r>
            </a:p>
          </p:txBody>
        </p:sp>
        <p:sp>
          <p:nvSpPr>
            <p:cNvPr id="44" name="Oval 43"/>
            <p:cNvSpPr>
              <a:spLocks noChangeAspect="1"/>
            </p:cNvSpPr>
            <p:nvPr/>
          </p:nvSpPr>
          <p:spPr>
            <a:xfrm>
              <a:off x="9576940" y="2448663"/>
              <a:ext cx="611596" cy="61159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solidFill>
                  <a:schemeClr val="bg1"/>
                </a:solidFill>
              </a:endParaRPr>
            </a:p>
          </p:txBody>
        </p:sp>
      </p:grpSp>
      <p:sp>
        <p:nvSpPr>
          <p:cNvPr id="55" name="Footer Placeholder 54">
            <a:extLst>
              <a:ext uri="{FF2B5EF4-FFF2-40B4-BE49-F238E27FC236}">
                <a16:creationId xmlns:a16="http://schemas.microsoft.com/office/drawing/2014/main" id="{15AFEB71-2513-4BB3-8CE9-0E7C48B7292D}"/>
              </a:ext>
            </a:extLst>
          </p:cNvPr>
          <p:cNvSpPr>
            <a:spLocks noGrp="1"/>
          </p:cNvSpPr>
          <p:nvPr>
            <p:ph type="ftr" sz="quarter" idx="3"/>
          </p:nvPr>
        </p:nvSpPr>
        <p:spPr/>
        <p:txBody>
          <a:bodyPr/>
          <a:lstStyle/>
          <a:p>
            <a:r>
              <a:rPr lang="en-US"/>
              <a:t>happyheart.med</a:t>
            </a:r>
            <a:endParaRPr lang="en-US" dirty="0"/>
          </a:p>
        </p:txBody>
      </p:sp>
      <p:sp>
        <p:nvSpPr>
          <p:cNvPr id="66" name="TextBox 65">
            <a:extLst>
              <a:ext uri="{FF2B5EF4-FFF2-40B4-BE49-F238E27FC236}">
                <a16:creationId xmlns:a16="http://schemas.microsoft.com/office/drawing/2014/main" id="{A2E1628F-26CB-4031-B8A2-C006C24BB3DC}"/>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72" name="TextBox 71">
            <a:extLst>
              <a:ext uri="{FF2B5EF4-FFF2-40B4-BE49-F238E27FC236}">
                <a16:creationId xmlns:a16="http://schemas.microsoft.com/office/drawing/2014/main" id="{8AC29689-4B54-4255-B84D-D0B4363C8716}"/>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73" name="Straight Connector 72">
            <a:extLst>
              <a:ext uri="{FF2B5EF4-FFF2-40B4-BE49-F238E27FC236}">
                <a16:creationId xmlns:a16="http://schemas.microsoft.com/office/drawing/2014/main" id="{D7B59650-03AF-4698-8F13-7979DE0D73BE}"/>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93617F37-89EC-4D1B-AA7D-290F47701E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96729" y="3034047"/>
            <a:ext cx="403690" cy="403690"/>
          </a:xfrm>
          <a:prstGeom prst="rect">
            <a:avLst/>
          </a:prstGeom>
        </p:spPr>
      </p:pic>
      <p:pic>
        <p:nvPicPr>
          <p:cNvPr id="56" name="Graphic 55">
            <a:extLst>
              <a:ext uri="{FF2B5EF4-FFF2-40B4-BE49-F238E27FC236}">
                <a16:creationId xmlns:a16="http://schemas.microsoft.com/office/drawing/2014/main" id="{CE48D371-F0B7-4CF6-9A18-A97B09BD3E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3031" y="4933815"/>
            <a:ext cx="367857" cy="367857"/>
          </a:xfrm>
          <a:prstGeom prst="rect">
            <a:avLst/>
          </a:prstGeom>
        </p:spPr>
      </p:pic>
      <p:pic>
        <p:nvPicPr>
          <p:cNvPr id="57" name="Graphic 56">
            <a:extLst>
              <a:ext uri="{FF2B5EF4-FFF2-40B4-BE49-F238E27FC236}">
                <a16:creationId xmlns:a16="http://schemas.microsoft.com/office/drawing/2014/main" id="{1C0917F3-02A0-4642-BB94-2D867773D5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83762" y="3039564"/>
            <a:ext cx="392657" cy="392657"/>
          </a:xfrm>
          <a:prstGeom prst="rect">
            <a:avLst/>
          </a:prstGeom>
        </p:spPr>
      </p:pic>
      <p:pic>
        <p:nvPicPr>
          <p:cNvPr id="58" name="Graphic 57">
            <a:extLst>
              <a:ext uri="{FF2B5EF4-FFF2-40B4-BE49-F238E27FC236}">
                <a16:creationId xmlns:a16="http://schemas.microsoft.com/office/drawing/2014/main" id="{74D40DB3-DB86-421A-98AA-48AF9909BE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17778" y="3069352"/>
            <a:ext cx="333080" cy="333080"/>
          </a:xfrm>
          <a:prstGeom prst="rect">
            <a:avLst/>
          </a:prstGeom>
        </p:spPr>
      </p:pic>
      <p:pic>
        <p:nvPicPr>
          <p:cNvPr id="60" name="Graphic 59">
            <a:extLst>
              <a:ext uri="{FF2B5EF4-FFF2-40B4-BE49-F238E27FC236}">
                <a16:creationId xmlns:a16="http://schemas.microsoft.com/office/drawing/2014/main" id="{BC8C6A24-6035-4B30-9F8B-6CBBC3BF7C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2164" y="4934234"/>
            <a:ext cx="403690" cy="403690"/>
          </a:xfrm>
          <a:prstGeom prst="rect">
            <a:avLst/>
          </a:prstGeom>
        </p:spPr>
      </p:pic>
    </p:spTree>
    <p:extLst>
      <p:ext uri="{BB962C8B-B14F-4D97-AF65-F5344CB8AC3E}">
        <p14:creationId xmlns:p14="http://schemas.microsoft.com/office/powerpoint/2010/main" val="77760178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3E70C3-303C-4165-B038-B3F095B8D8A8}"/>
              </a:ext>
            </a:extLst>
          </p:cNvPr>
          <p:cNvGrpSpPr/>
          <p:nvPr/>
        </p:nvGrpSpPr>
        <p:grpSpPr>
          <a:xfrm>
            <a:off x="1119444" y="2290361"/>
            <a:ext cx="9983660" cy="2041593"/>
            <a:chOff x="1119444" y="1820461"/>
            <a:chExt cx="9983660" cy="2041593"/>
          </a:xfrm>
          <a:gradFill flip="none" rotWithShape="1">
            <a:gsLst>
              <a:gs pos="100000">
                <a:schemeClr val="accent2"/>
              </a:gs>
              <a:gs pos="1000">
                <a:schemeClr val="accent3"/>
              </a:gs>
            </a:gsLst>
            <a:lin ang="5400000" scaled="1"/>
            <a:tileRect/>
          </a:gradFill>
        </p:grpSpPr>
        <p:grpSp>
          <p:nvGrpSpPr>
            <p:cNvPr id="56" name="Group 55"/>
            <p:cNvGrpSpPr/>
            <p:nvPr/>
          </p:nvGrpSpPr>
          <p:grpSpPr>
            <a:xfrm>
              <a:off x="1119444" y="1820461"/>
              <a:ext cx="1549577" cy="2016367"/>
              <a:chOff x="1753508" y="2036763"/>
              <a:chExt cx="1797050" cy="2338388"/>
            </a:xfrm>
            <a:grpFill/>
          </p:grpSpPr>
          <p:sp>
            <p:nvSpPr>
              <p:cNvPr id="72" name="Freeform 5"/>
              <p:cNvSpPr>
                <a:spLocks/>
              </p:cNvSpPr>
              <p:nvPr/>
            </p:nvSpPr>
            <p:spPr bwMode="auto">
              <a:xfrm>
                <a:off x="1753508" y="2165351"/>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3" name="Freeform 6"/>
              <p:cNvSpPr>
                <a:spLocks/>
              </p:cNvSpPr>
              <p:nvPr/>
            </p:nvSpPr>
            <p:spPr bwMode="auto">
              <a:xfrm>
                <a:off x="1753508" y="2036763"/>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57" name="Group 56"/>
            <p:cNvGrpSpPr/>
            <p:nvPr/>
          </p:nvGrpSpPr>
          <p:grpSpPr>
            <a:xfrm>
              <a:off x="2793779" y="1840928"/>
              <a:ext cx="1549577" cy="2016367"/>
              <a:chOff x="1753508" y="2036763"/>
              <a:chExt cx="1797050" cy="2338388"/>
            </a:xfrm>
            <a:grpFill/>
          </p:grpSpPr>
          <p:sp>
            <p:nvSpPr>
              <p:cNvPr id="70" name="Freeform 5"/>
              <p:cNvSpPr>
                <a:spLocks/>
              </p:cNvSpPr>
              <p:nvPr/>
            </p:nvSpPr>
            <p:spPr bwMode="auto">
              <a:xfrm>
                <a:off x="1753508" y="2165351"/>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1" name="Freeform 6"/>
              <p:cNvSpPr>
                <a:spLocks/>
              </p:cNvSpPr>
              <p:nvPr/>
            </p:nvSpPr>
            <p:spPr bwMode="auto">
              <a:xfrm>
                <a:off x="1753508" y="2036763"/>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58" name="Group 57"/>
            <p:cNvGrpSpPr/>
            <p:nvPr/>
          </p:nvGrpSpPr>
          <p:grpSpPr>
            <a:xfrm>
              <a:off x="4496012" y="1845687"/>
              <a:ext cx="1549577" cy="2016367"/>
              <a:chOff x="1753508" y="2036763"/>
              <a:chExt cx="1797050" cy="2338388"/>
            </a:xfrm>
            <a:grpFill/>
          </p:grpSpPr>
          <p:sp>
            <p:nvSpPr>
              <p:cNvPr id="68" name="Freeform 5"/>
              <p:cNvSpPr>
                <a:spLocks/>
              </p:cNvSpPr>
              <p:nvPr/>
            </p:nvSpPr>
            <p:spPr bwMode="auto">
              <a:xfrm>
                <a:off x="1753508" y="2165351"/>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9" name="Freeform 6"/>
              <p:cNvSpPr>
                <a:spLocks/>
              </p:cNvSpPr>
              <p:nvPr/>
            </p:nvSpPr>
            <p:spPr bwMode="auto">
              <a:xfrm>
                <a:off x="1753508" y="2036763"/>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59" name="Group 58"/>
            <p:cNvGrpSpPr/>
            <p:nvPr/>
          </p:nvGrpSpPr>
          <p:grpSpPr>
            <a:xfrm>
              <a:off x="6176959" y="1840928"/>
              <a:ext cx="1549577" cy="2016367"/>
              <a:chOff x="1753508" y="2036763"/>
              <a:chExt cx="1797050" cy="2338388"/>
            </a:xfrm>
            <a:grpFill/>
          </p:grpSpPr>
          <p:sp>
            <p:nvSpPr>
              <p:cNvPr id="66" name="Freeform 5"/>
              <p:cNvSpPr>
                <a:spLocks/>
              </p:cNvSpPr>
              <p:nvPr/>
            </p:nvSpPr>
            <p:spPr bwMode="auto">
              <a:xfrm>
                <a:off x="1753508" y="2165351"/>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7" name="Freeform 6"/>
              <p:cNvSpPr>
                <a:spLocks/>
              </p:cNvSpPr>
              <p:nvPr/>
            </p:nvSpPr>
            <p:spPr bwMode="auto">
              <a:xfrm>
                <a:off x="1753508" y="2036763"/>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60" name="Group 59"/>
            <p:cNvGrpSpPr/>
            <p:nvPr/>
          </p:nvGrpSpPr>
          <p:grpSpPr>
            <a:xfrm>
              <a:off x="7854992" y="1844757"/>
              <a:ext cx="1549577" cy="2016367"/>
              <a:chOff x="1753508" y="2036763"/>
              <a:chExt cx="1797050" cy="2338388"/>
            </a:xfrm>
            <a:grpFill/>
          </p:grpSpPr>
          <p:sp>
            <p:nvSpPr>
              <p:cNvPr id="64" name="Freeform 5"/>
              <p:cNvSpPr>
                <a:spLocks/>
              </p:cNvSpPr>
              <p:nvPr/>
            </p:nvSpPr>
            <p:spPr bwMode="auto">
              <a:xfrm>
                <a:off x="1753508" y="2165351"/>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5" name="Freeform 6"/>
              <p:cNvSpPr>
                <a:spLocks/>
              </p:cNvSpPr>
              <p:nvPr/>
            </p:nvSpPr>
            <p:spPr bwMode="auto">
              <a:xfrm>
                <a:off x="1753508" y="2036763"/>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61" name="Group 60"/>
            <p:cNvGrpSpPr/>
            <p:nvPr/>
          </p:nvGrpSpPr>
          <p:grpSpPr>
            <a:xfrm>
              <a:off x="9553527" y="1839486"/>
              <a:ext cx="1549577" cy="2016367"/>
              <a:chOff x="1753508" y="2036763"/>
              <a:chExt cx="1797050" cy="2338388"/>
            </a:xfrm>
            <a:grpFill/>
          </p:grpSpPr>
          <p:sp>
            <p:nvSpPr>
              <p:cNvPr id="62" name="Freeform 5"/>
              <p:cNvSpPr>
                <a:spLocks/>
              </p:cNvSpPr>
              <p:nvPr/>
            </p:nvSpPr>
            <p:spPr bwMode="auto">
              <a:xfrm>
                <a:off x="1753508" y="2165351"/>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3" name="Freeform 6"/>
              <p:cNvSpPr>
                <a:spLocks/>
              </p:cNvSpPr>
              <p:nvPr/>
            </p:nvSpPr>
            <p:spPr bwMode="auto">
              <a:xfrm>
                <a:off x="1753508" y="2036763"/>
                <a:ext cx="1797050" cy="2209800"/>
              </a:xfrm>
              <a:custGeom>
                <a:avLst/>
                <a:gdLst>
                  <a:gd name="T0" fmla="*/ 0 w 476"/>
                  <a:gd name="T1" fmla="*/ 414 h 587"/>
                  <a:gd name="T2" fmla="*/ 34 w 476"/>
                  <a:gd name="T3" fmla="*/ 473 h 587"/>
                  <a:gd name="T4" fmla="*/ 221 w 476"/>
                  <a:gd name="T5" fmla="*/ 581 h 587"/>
                  <a:gd name="T6" fmla="*/ 255 w 476"/>
                  <a:gd name="T7" fmla="*/ 581 h 587"/>
                  <a:gd name="T8" fmla="*/ 442 w 476"/>
                  <a:gd name="T9" fmla="*/ 473 h 587"/>
                  <a:gd name="T10" fmla="*/ 476 w 476"/>
                  <a:gd name="T11" fmla="*/ 414 h 587"/>
                  <a:gd name="T12" fmla="*/ 476 w 476"/>
                  <a:gd name="T13" fmla="*/ 23 h 587"/>
                  <a:gd name="T14" fmla="*/ 465 w 476"/>
                  <a:gd name="T15" fmla="*/ 4 h 587"/>
                  <a:gd name="T16" fmla="*/ 442 w 476"/>
                  <a:gd name="T17" fmla="*/ 4 h 587"/>
                  <a:gd name="T18" fmla="*/ 255 w 476"/>
                  <a:gd name="T19" fmla="*/ 112 h 587"/>
                  <a:gd name="T20" fmla="*/ 221 w 476"/>
                  <a:gd name="T21" fmla="*/ 112 h 587"/>
                  <a:gd name="T22" fmla="*/ 34 w 476"/>
                  <a:gd name="T23" fmla="*/ 4 h 587"/>
                  <a:gd name="T24" fmla="*/ 11 w 476"/>
                  <a:gd name="T25" fmla="*/ 4 h 587"/>
                  <a:gd name="T26" fmla="*/ 0 w 476"/>
                  <a:gd name="T27" fmla="*/ 23 h 587"/>
                  <a:gd name="T28" fmla="*/ 0 w 476"/>
                  <a:gd name="T29" fmla="*/ 41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87">
                    <a:moveTo>
                      <a:pt x="0" y="414"/>
                    </a:moveTo>
                    <a:cubicBezTo>
                      <a:pt x="0" y="438"/>
                      <a:pt x="13" y="461"/>
                      <a:pt x="34" y="473"/>
                    </a:cubicBezTo>
                    <a:cubicBezTo>
                      <a:pt x="221" y="581"/>
                      <a:pt x="221" y="581"/>
                      <a:pt x="221" y="581"/>
                    </a:cubicBezTo>
                    <a:cubicBezTo>
                      <a:pt x="232" y="587"/>
                      <a:pt x="245" y="587"/>
                      <a:pt x="255" y="581"/>
                    </a:cubicBezTo>
                    <a:cubicBezTo>
                      <a:pt x="442" y="473"/>
                      <a:pt x="442" y="473"/>
                      <a:pt x="442" y="473"/>
                    </a:cubicBezTo>
                    <a:cubicBezTo>
                      <a:pt x="463" y="461"/>
                      <a:pt x="476" y="438"/>
                      <a:pt x="476" y="414"/>
                    </a:cubicBezTo>
                    <a:cubicBezTo>
                      <a:pt x="476" y="23"/>
                      <a:pt x="476" y="23"/>
                      <a:pt x="476" y="23"/>
                    </a:cubicBezTo>
                    <a:cubicBezTo>
                      <a:pt x="476" y="15"/>
                      <a:pt x="472" y="8"/>
                      <a:pt x="465" y="4"/>
                    </a:cubicBezTo>
                    <a:cubicBezTo>
                      <a:pt x="458" y="0"/>
                      <a:pt x="449" y="0"/>
                      <a:pt x="442" y="4"/>
                    </a:cubicBezTo>
                    <a:cubicBezTo>
                      <a:pt x="255" y="112"/>
                      <a:pt x="255" y="112"/>
                      <a:pt x="255" y="112"/>
                    </a:cubicBezTo>
                    <a:cubicBezTo>
                      <a:pt x="245" y="118"/>
                      <a:pt x="232" y="118"/>
                      <a:pt x="221" y="112"/>
                    </a:cubicBezTo>
                    <a:cubicBezTo>
                      <a:pt x="34" y="4"/>
                      <a:pt x="34" y="4"/>
                      <a:pt x="34" y="4"/>
                    </a:cubicBezTo>
                    <a:cubicBezTo>
                      <a:pt x="27" y="0"/>
                      <a:pt x="18" y="0"/>
                      <a:pt x="11" y="4"/>
                    </a:cubicBezTo>
                    <a:cubicBezTo>
                      <a:pt x="4" y="8"/>
                      <a:pt x="0" y="15"/>
                      <a:pt x="0" y="23"/>
                    </a:cubicBezTo>
                    <a:lnTo>
                      <a:pt x="0" y="41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sp>
        <p:nvSpPr>
          <p:cNvPr id="16" name="Text Placeholder 5"/>
          <p:cNvSpPr txBox="1">
            <a:spLocks/>
          </p:cNvSpPr>
          <p:nvPr/>
        </p:nvSpPr>
        <p:spPr>
          <a:xfrm>
            <a:off x="1063209" y="4699913"/>
            <a:ext cx="1683343" cy="362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rPr>
              <a:t>Practice</a:t>
            </a:r>
            <a:endParaRPr lang="id-ID" sz="1600" b="1" dirty="0">
              <a:solidFill>
                <a:schemeClr val="accent2"/>
              </a:solidFill>
            </a:endParaRPr>
          </a:p>
        </p:txBody>
      </p:sp>
      <p:sp>
        <p:nvSpPr>
          <p:cNvPr id="22" name="TextBox 21"/>
          <p:cNvSpPr txBox="1"/>
          <p:nvPr/>
        </p:nvSpPr>
        <p:spPr>
          <a:xfrm>
            <a:off x="1177850" y="5123559"/>
            <a:ext cx="1506114" cy="731226"/>
          </a:xfrm>
          <a:prstGeom prst="rect">
            <a:avLst/>
          </a:prstGeom>
          <a:noFill/>
        </p:spPr>
        <p:txBody>
          <a:bodyPr wrap="square" rtlCol="0">
            <a:spAutoFit/>
          </a:bodyPr>
          <a:lstStyle/>
          <a:p>
            <a:pPr algn="ctr">
              <a:lnSpc>
                <a:spcPct val="130000"/>
              </a:lnSpc>
            </a:pPr>
            <a:r>
              <a:rPr lang="en-US" sz="1100" dirty="0"/>
              <a:t>Hashtag fashion </a:t>
            </a:r>
            <a:br>
              <a:rPr lang="en-US" sz="1100" dirty="0"/>
            </a:br>
            <a:r>
              <a:rPr lang="en-US" sz="1100" dirty="0"/>
              <a:t>axe </a:t>
            </a:r>
            <a:r>
              <a:rPr lang="en-US" sz="1100" dirty="0" err="1"/>
              <a:t>fingerstache</a:t>
            </a:r>
            <a:r>
              <a:rPr lang="en-US" sz="1100" dirty="0"/>
              <a:t>, everyday carry.</a:t>
            </a:r>
          </a:p>
        </p:txBody>
      </p:sp>
      <p:sp>
        <p:nvSpPr>
          <p:cNvPr id="17" name="Text Placeholder 5"/>
          <p:cNvSpPr txBox="1">
            <a:spLocks/>
          </p:cNvSpPr>
          <p:nvPr/>
        </p:nvSpPr>
        <p:spPr>
          <a:xfrm>
            <a:off x="2715789" y="4699913"/>
            <a:ext cx="1683343" cy="362412"/>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2"/>
                </a:solidFill>
                <a:latin typeface="+mn-lt"/>
              </a:rPr>
              <a:t>Economy</a:t>
            </a:r>
            <a:endParaRPr lang="id-ID" sz="1600" b="1" dirty="0">
              <a:solidFill>
                <a:schemeClr val="accent2"/>
              </a:solidFill>
              <a:latin typeface="+mn-lt"/>
            </a:endParaRPr>
          </a:p>
        </p:txBody>
      </p:sp>
      <p:sp>
        <p:nvSpPr>
          <p:cNvPr id="23" name="TextBox 22"/>
          <p:cNvSpPr txBox="1"/>
          <p:nvPr/>
        </p:nvSpPr>
        <p:spPr>
          <a:xfrm>
            <a:off x="2804403" y="5123559"/>
            <a:ext cx="1506114" cy="731226"/>
          </a:xfrm>
          <a:prstGeom prst="rect">
            <a:avLst/>
          </a:prstGeom>
          <a:noFill/>
        </p:spPr>
        <p:txBody>
          <a:bodyPr wrap="square" rtlCol="0">
            <a:spAutoFit/>
          </a:bodyPr>
          <a:lstStyle/>
          <a:p>
            <a:pPr algn="ctr">
              <a:lnSpc>
                <a:spcPct val="130000"/>
              </a:lnSpc>
            </a:pPr>
            <a:r>
              <a:rPr lang="en-US" sz="1100" dirty="0"/>
              <a:t>Hashtag fashion </a:t>
            </a:r>
            <a:br>
              <a:rPr lang="en-US" sz="1100" dirty="0"/>
            </a:br>
            <a:r>
              <a:rPr lang="en-US" sz="1100" dirty="0"/>
              <a:t>axe </a:t>
            </a:r>
            <a:r>
              <a:rPr lang="en-US" sz="1100" dirty="0" err="1"/>
              <a:t>fingerstache</a:t>
            </a:r>
            <a:r>
              <a:rPr lang="en-US" sz="1100" dirty="0"/>
              <a:t>, everyday carry.</a:t>
            </a:r>
          </a:p>
        </p:txBody>
      </p:sp>
      <p:sp>
        <p:nvSpPr>
          <p:cNvPr id="18" name="Text Placeholder 5"/>
          <p:cNvSpPr txBox="1">
            <a:spLocks/>
          </p:cNvSpPr>
          <p:nvPr/>
        </p:nvSpPr>
        <p:spPr>
          <a:xfrm>
            <a:off x="4422561" y="4699913"/>
            <a:ext cx="1683343" cy="362412"/>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2"/>
                </a:solidFill>
                <a:latin typeface="+mn-lt"/>
              </a:rPr>
              <a:t>Strength</a:t>
            </a:r>
            <a:endParaRPr lang="id-ID" sz="1600" b="1" dirty="0">
              <a:solidFill>
                <a:schemeClr val="accent2"/>
              </a:solidFill>
              <a:latin typeface="+mn-lt"/>
            </a:endParaRPr>
          </a:p>
        </p:txBody>
      </p:sp>
      <p:sp>
        <p:nvSpPr>
          <p:cNvPr id="24" name="TextBox 23"/>
          <p:cNvSpPr txBox="1"/>
          <p:nvPr/>
        </p:nvSpPr>
        <p:spPr>
          <a:xfrm>
            <a:off x="4518315" y="5123559"/>
            <a:ext cx="1506114" cy="731226"/>
          </a:xfrm>
          <a:prstGeom prst="rect">
            <a:avLst/>
          </a:prstGeom>
          <a:noFill/>
        </p:spPr>
        <p:txBody>
          <a:bodyPr wrap="square" rtlCol="0">
            <a:spAutoFit/>
          </a:bodyPr>
          <a:lstStyle/>
          <a:p>
            <a:pPr algn="ctr">
              <a:lnSpc>
                <a:spcPct val="130000"/>
              </a:lnSpc>
            </a:pPr>
            <a:r>
              <a:rPr lang="en-US" sz="1100" dirty="0"/>
              <a:t>Hashtag fashion </a:t>
            </a:r>
            <a:br>
              <a:rPr lang="en-US" sz="1100" dirty="0"/>
            </a:br>
            <a:r>
              <a:rPr lang="en-US" sz="1100" dirty="0"/>
              <a:t>axe </a:t>
            </a:r>
            <a:r>
              <a:rPr lang="en-US" sz="1100" dirty="0" err="1"/>
              <a:t>fingerstache</a:t>
            </a:r>
            <a:r>
              <a:rPr lang="en-US" sz="1100" dirty="0"/>
              <a:t>, everyday carry.</a:t>
            </a:r>
          </a:p>
        </p:txBody>
      </p:sp>
      <p:sp>
        <p:nvSpPr>
          <p:cNvPr id="19" name="Text Placeholder 5"/>
          <p:cNvSpPr txBox="1">
            <a:spLocks/>
          </p:cNvSpPr>
          <p:nvPr/>
        </p:nvSpPr>
        <p:spPr>
          <a:xfrm>
            <a:off x="6073801" y="4699913"/>
            <a:ext cx="1683343" cy="362412"/>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2"/>
                </a:solidFill>
                <a:latin typeface="+mn-lt"/>
              </a:rPr>
              <a:t>Test</a:t>
            </a:r>
            <a:endParaRPr lang="id-ID" sz="1600" b="1" dirty="0">
              <a:solidFill>
                <a:schemeClr val="accent2"/>
              </a:solidFill>
              <a:latin typeface="+mn-lt"/>
            </a:endParaRPr>
          </a:p>
        </p:txBody>
      </p:sp>
      <p:sp>
        <p:nvSpPr>
          <p:cNvPr id="25" name="TextBox 24"/>
          <p:cNvSpPr txBox="1"/>
          <p:nvPr/>
        </p:nvSpPr>
        <p:spPr>
          <a:xfrm>
            <a:off x="6169554" y="5123559"/>
            <a:ext cx="1506114" cy="731226"/>
          </a:xfrm>
          <a:prstGeom prst="rect">
            <a:avLst/>
          </a:prstGeom>
          <a:noFill/>
        </p:spPr>
        <p:txBody>
          <a:bodyPr wrap="square" rtlCol="0">
            <a:spAutoFit/>
          </a:bodyPr>
          <a:lstStyle/>
          <a:p>
            <a:pPr algn="ctr">
              <a:lnSpc>
                <a:spcPct val="130000"/>
              </a:lnSpc>
            </a:pPr>
            <a:r>
              <a:rPr lang="en-US" sz="1100" dirty="0"/>
              <a:t>Hashtag fashion </a:t>
            </a:r>
            <a:br>
              <a:rPr lang="en-US" sz="1100" dirty="0"/>
            </a:br>
            <a:r>
              <a:rPr lang="en-US" sz="1100" dirty="0"/>
              <a:t>axe </a:t>
            </a:r>
            <a:r>
              <a:rPr lang="en-US" sz="1100" dirty="0" err="1"/>
              <a:t>fingerstache</a:t>
            </a:r>
            <a:r>
              <a:rPr lang="en-US" sz="1100" dirty="0"/>
              <a:t>, everyday carry.</a:t>
            </a:r>
          </a:p>
        </p:txBody>
      </p:sp>
      <p:sp>
        <p:nvSpPr>
          <p:cNvPr id="20" name="Text Placeholder 5"/>
          <p:cNvSpPr txBox="1">
            <a:spLocks/>
          </p:cNvSpPr>
          <p:nvPr/>
        </p:nvSpPr>
        <p:spPr>
          <a:xfrm>
            <a:off x="7783512" y="4699913"/>
            <a:ext cx="1683343" cy="362412"/>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2"/>
                </a:solidFill>
                <a:latin typeface="+mn-lt"/>
              </a:rPr>
              <a:t>Examine</a:t>
            </a:r>
            <a:endParaRPr lang="id-ID" sz="1600" b="1" dirty="0">
              <a:solidFill>
                <a:schemeClr val="accent2"/>
              </a:solidFill>
              <a:latin typeface="+mn-lt"/>
            </a:endParaRPr>
          </a:p>
        </p:txBody>
      </p:sp>
      <p:sp>
        <p:nvSpPr>
          <p:cNvPr id="26" name="TextBox 25"/>
          <p:cNvSpPr txBox="1"/>
          <p:nvPr/>
        </p:nvSpPr>
        <p:spPr>
          <a:xfrm>
            <a:off x="7866188" y="5123559"/>
            <a:ext cx="1506114" cy="731226"/>
          </a:xfrm>
          <a:prstGeom prst="rect">
            <a:avLst/>
          </a:prstGeom>
          <a:noFill/>
        </p:spPr>
        <p:txBody>
          <a:bodyPr wrap="square" rtlCol="0">
            <a:spAutoFit/>
          </a:bodyPr>
          <a:lstStyle/>
          <a:p>
            <a:pPr algn="ctr">
              <a:lnSpc>
                <a:spcPct val="130000"/>
              </a:lnSpc>
            </a:pPr>
            <a:r>
              <a:rPr lang="en-US" sz="1100" dirty="0"/>
              <a:t>Hashtag fashion </a:t>
            </a:r>
            <a:br>
              <a:rPr lang="en-US" sz="1100" dirty="0"/>
            </a:br>
            <a:r>
              <a:rPr lang="en-US" sz="1100" dirty="0"/>
              <a:t>axe </a:t>
            </a:r>
            <a:r>
              <a:rPr lang="en-US" sz="1100" dirty="0" err="1"/>
              <a:t>fingerstache</a:t>
            </a:r>
            <a:r>
              <a:rPr lang="en-US" sz="1100" dirty="0"/>
              <a:t>, everyday carry.</a:t>
            </a:r>
          </a:p>
        </p:txBody>
      </p:sp>
      <p:sp>
        <p:nvSpPr>
          <p:cNvPr id="21" name="Text Placeholder 5"/>
          <p:cNvSpPr txBox="1">
            <a:spLocks/>
          </p:cNvSpPr>
          <p:nvPr/>
        </p:nvSpPr>
        <p:spPr>
          <a:xfrm>
            <a:off x="9512730" y="4699913"/>
            <a:ext cx="1683343" cy="362412"/>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2"/>
                </a:solidFill>
                <a:latin typeface="+mn-lt"/>
              </a:rPr>
              <a:t>Legal</a:t>
            </a:r>
            <a:endParaRPr lang="id-ID" sz="1600" b="1" dirty="0">
              <a:solidFill>
                <a:schemeClr val="accent2"/>
              </a:solidFill>
              <a:latin typeface="+mn-lt"/>
            </a:endParaRPr>
          </a:p>
        </p:txBody>
      </p:sp>
      <p:sp>
        <p:nvSpPr>
          <p:cNvPr id="27" name="TextBox 26"/>
          <p:cNvSpPr txBox="1"/>
          <p:nvPr/>
        </p:nvSpPr>
        <p:spPr>
          <a:xfrm>
            <a:off x="9596990" y="5123559"/>
            <a:ext cx="1506114" cy="731226"/>
          </a:xfrm>
          <a:prstGeom prst="rect">
            <a:avLst/>
          </a:prstGeom>
          <a:noFill/>
        </p:spPr>
        <p:txBody>
          <a:bodyPr wrap="square" rtlCol="0">
            <a:spAutoFit/>
          </a:bodyPr>
          <a:lstStyle/>
          <a:p>
            <a:pPr algn="ctr">
              <a:lnSpc>
                <a:spcPct val="130000"/>
              </a:lnSpc>
            </a:pPr>
            <a:r>
              <a:rPr lang="en-US" sz="1100" dirty="0"/>
              <a:t>Hashtag fashion </a:t>
            </a:r>
            <a:br>
              <a:rPr lang="en-US" sz="1100" dirty="0"/>
            </a:br>
            <a:r>
              <a:rPr lang="en-US" sz="1100" dirty="0"/>
              <a:t>axe </a:t>
            </a:r>
            <a:r>
              <a:rPr lang="en-US" sz="1100" dirty="0" err="1"/>
              <a:t>fingerstache</a:t>
            </a:r>
            <a:r>
              <a:rPr lang="en-US" sz="1100" dirty="0"/>
              <a:t>, everyday carry.</a:t>
            </a:r>
          </a:p>
        </p:txBody>
      </p:sp>
      <p:sp>
        <p:nvSpPr>
          <p:cNvPr id="75" name="TextBox 74"/>
          <p:cNvSpPr txBox="1"/>
          <p:nvPr/>
        </p:nvSpPr>
        <p:spPr>
          <a:xfrm>
            <a:off x="1646407" y="3319300"/>
            <a:ext cx="503664" cy="707886"/>
          </a:xfrm>
          <a:prstGeom prst="rect">
            <a:avLst/>
          </a:prstGeom>
          <a:noFill/>
        </p:spPr>
        <p:txBody>
          <a:bodyPr wrap="none" rtlCol="0">
            <a:spAutoFit/>
          </a:bodyPr>
          <a:lstStyle/>
          <a:p>
            <a:r>
              <a:rPr lang="en-US" sz="4000" b="1" dirty="0">
                <a:solidFill>
                  <a:schemeClr val="bg1"/>
                </a:solidFill>
              </a:rPr>
              <a:t>P</a:t>
            </a:r>
          </a:p>
        </p:txBody>
      </p:sp>
      <p:sp>
        <p:nvSpPr>
          <p:cNvPr id="77" name="TextBox 76"/>
          <p:cNvSpPr txBox="1"/>
          <p:nvPr/>
        </p:nvSpPr>
        <p:spPr>
          <a:xfrm>
            <a:off x="3327648" y="3319300"/>
            <a:ext cx="492443" cy="707886"/>
          </a:xfrm>
          <a:prstGeom prst="rect">
            <a:avLst/>
          </a:prstGeom>
          <a:noFill/>
        </p:spPr>
        <p:txBody>
          <a:bodyPr wrap="none" rtlCol="0">
            <a:spAutoFit/>
          </a:bodyPr>
          <a:lstStyle/>
          <a:p>
            <a:r>
              <a:rPr lang="en-US" sz="4000" b="1" dirty="0">
                <a:solidFill>
                  <a:schemeClr val="bg1"/>
                </a:solidFill>
              </a:rPr>
              <a:t>E</a:t>
            </a:r>
          </a:p>
        </p:txBody>
      </p:sp>
      <p:sp>
        <p:nvSpPr>
          <p:cNvPr id="79" name="TextBox 78"/>
          <p:cNvSpPr txBox="1"/>
          <p:nvPr/>
        </p:nvSpPr>
        <p:spPr>
          <a:xfrm>
            <a:off x="5025431" y="3319300"/>
            <a:ext cx="498855" cy="707886"/>
          </a:xfrm>
          <a:prstGeom prst="rect">
            <a:avLst/>
          </a:prstGeom>
          <a:noFill/>
        </p:spPr>
        <p:txBody>
          <a:bodyPr wrap="none" rtlCol="0">
            <a:spAutoFit/>
          </a:bodyPr>
          <a:lstStyle/>
          <a:p>
            <a:r>
              <a:rPr lang="en-US" sz="4000" b="1" dirty="0">
                <a:solidFill>
                  <a:schemeClr val="bg1"/>
                </a:solidFill>
              </a:rPr>
              <a:t>S</a:t>
            </a:r>
          </a:p>
        </p:txBody>
      </p:sp>
      <p:sp>
        <p:nvSpPr>
          <p:cNvPr id="81" name="TextBox 80"/>
          <p:cNvSpPr txBox="1"/>
          <p:nvPr/>
        </p:nvSpPr>
        <p:spPr>
          <a:xfrm>
            <a:off x="6723143" y="3314704"/>
            <a:ext cx="502061" cy="707886"/>
          </a:xfrm>
          <a:prstGeom prst="rect">
            <a:avLst/>
          </a:prstGeom>
          <a:noFill/>
        </p:spPr>
        <p:txBody>
          <a:bodyPr wrap="none" rtlCol="0">
            <a:spAutoFit/>
          </a:bodyPr>
          <a:lstStyle/>
          <a:p>
            <a:r>
              <a:rPr lang="en-US" sz="4000" b="1" dirty="0">
                <a:solidFill>
                  <a:schemeClr val="bg1"/>
                </a:solidFill>
              </a:rPr>
              <a:t>T</a:t>
            </a:r>
          </a:p>
        </p:txBody>
      </p:sp>
      <p:sp>
        <p:nvSpPr>
          <p:cNvPr id="83" name="TextBox 82"/>
          <p:cNvSpPr txBox="1"/>
          <p:nvPr/>
        </p:nvSpPr>
        <p:spPr>
          <a:xfrm>
            <a:off x="8397274" y="3314704"/>
            <a:ext cx="492443" cy="707886"/>
          </a:xfrm>
          <a:prstGeom prst="rect">
            <a:avLst/>
          </a:prstGeom>
          <a:noFill/>
        </p:spPr>
        <p:txBody>
          <a:bodyPr wrap="none" rtlCol="0">
            <a:spAutoFit/>
          </a:bodyPr>
          <a:lstStyle/>
          <a:p>
            <a:r>
              <a:rPr lang="en-US" sz="4000" b="1" dirty="0">
                <a:solidFill>
                  <a:schemeClr val="bg1"/>
                </a:solidFill>
              </a:rPr>
              <a:t>E</a:t>
            </a:r>
          </a:p>
        </p:txBody>
      </p:sp>
      <p:sp>
        <p:nvSpPr>
          <p:cNvPr id="85" name="TextBox 84"/>
          <p:cNvSpPr txBox="1"/>
          <p:nvPr/>
        </p:nvSpPr>
        <p:spPr>
          <a:xfrm>
            <a:off x="10110074" y="3314704"/>
            <a:ext cx="484428" cy="707886"/>
          </a:xfrm>
          <a:prstGeom prst="rect">
            <a:avLst/>
          </a:prstGeom>
          <a:noFill/>
        </p:spPr>
        <p:txBody>
          <a:bodyPr wrap="none" rtlCol="0">
            <a:spAutoFit/>
          </a:bodyPr>
          <a:lstStyle/>
          <a:p>
            <a:r>
              <a:rPr lang="en-US" sz="4000" b="1" dirty="0">
                <a:solidFill>
                  <a:schemeClr val="bg1"/>
                </a:solidFill>
              </a:rPr>
              <a:t>L</a:t>
            </a:r>
          </a:p>
        </p:txBody>
      </p:sp>
      <p:sp>
        <p:nvSpPr>
          <p:cNvPr id="5" name="Footer Placeholder 4">
            <a:extLst>
              <a:ext uri="{FF2B5EF4-FFF2-40B4-BE49-F238E27FC236}">
                <a16:creationId xmlns:a16="http://schemas.microsoft.com/office/drawing/2014/main" id="{4EF2C4E8-D1EE-4A62-8EA8-892AA0778DD3}"/>
              </a:ext>
            </a:extLst>
          </p:cNvPr>
          <p:cNvSpPr>
            <a:spLocks noGrp="1"/>
          </p:cNvSpPr>
          <p:nvPr>
            <p:ph type="ftr" sz="quarter" idx="3"/>
          </p:nvPr>
        </p:nvSpPr>
        <p:spPr/>
        <p:txBody>
          <a:bodyPr/>
          <a:lstStyle/>
          <a:p>
            <a:r>
              <a:rPr lang="en-US"/>
              <a:t>happyheart.med</a:t>
            </a:r>
            <a:endParaRPr lang="en-US" dirty="0"/>
          </a:p>
        </p:txBody>
      </p:sp>
      <p:sp>
        <p:nvSpPr>
          <p:cNvPr id="54" name="TextBox 53">
            <a:extLst>
              <a:ext uri="{FF2B5EF4-FFF2-40B4-BE49-F238E27FC236}">
                <a16:creationId xmlns:a16="http://schemas.microsoft.com/office/drawing/2014/main" id="{034A1B98-BF5A-45C7-9A4E-CA3AAAD8E321}"/>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55" name="TextBox 54">
            <a:extLst>
              <a:ext uri="{FF2B5EF4-FFF2-40B4-BE49-F238E27FC236}">
                <a16:creationId xmlns:a16="http://schemas.microsoft.com/office/drawing/2014/main" id="{016160F3-B392-4C7D-B538-CA61366155C8}"/>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76" name="Straight Connector 75">
            <a:extLst>
              <a:ext uri="{FF2B5EF4-FFF2-40B4-BE49-F238E27FC236}">
                <a16:creationId xmlns:a16="http://schemas.microsoft.com/office/drawing/2014/main" id="{3FEF7AF6-C7C9-460F-A70A-62D9B87FF6AC}"/>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DFAFE509-797E-4466-86DA-374C27F015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89700" y="2854903"/>
            <a:ext cx="403690" cy="403690"/>
          </a:xfrm>
          <a:prstGeom prst="rect">
            <a:avLst/>
          </a:prstGeom>
        </p:spPr>
      </p:pic>
      <p:pic>
        <p:nvPicPr>
          <p:cNvPr id="3" name="Graphic 2">
            <a:extLst>
              <a:ext uri="{FF2B5EF4-FFF2-40B4-BE49-F238E27FC236}">
                <a16:creationId xmlns:a16="http://schemas.microsoft.com/office/drawing/2014/main" id="{DEF2D4F3-4F45-44EE-BD07-509505A3C9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476" y="2890880"/>
            <a:ext cx="404108" cy="404108"/>
          </a:xfrm>
          <a:prstGeom prst="rect">
            <a:avLst/>
          </a:prstGeom>
        </p:spPr>
      </p:pic>
      <p:pic>
        <p:nvPicPr>
          <p:cNvPr id="6" name="Graphic 5">
            <a:extLst>
              <a:ext uri="{FF2B5EF4-FFF2-40B4-BE49-F238E27FC236}">
                <a16:creationId xmlns:a16="http://schemas.microsoft.com/office/drawing/2014/main" id="{9904E855-52D4-4881-B19E-F2AF8802FD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70312" y="2860420"/>
            <a:ext cx="392657" cy="392657"/>
          </a:xfrm>
          <a:prstGeom prst="rect">
            <a:avLst/>
          </a:prstGeom>
        </p:spPr>
      </p:pic>
      <p:pic>
        <p:nvPicPr>
          <p:cNvPr id="7" name="Graphic 6">
            <a:extLst>
              <a:ext uri="{FF2B5EF4-FFF2-40B4-BE49-F238E27FC236}">
                <a16:creationId xmlns:a16="http://schemas.microsoft.com/office/drawing/2014/main" id="{E195F655-71C4-430A-887A-709D3BB588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3745" y="2890208"/>
            <a:ext cx="333080" cy="333080"/>
          </a:xfrm>
          <a:prstGeom prst="rect">
            <a:avLst/>
          </a:prstGeom>
        </p:spPr>
      </p:pic>
      <p:pic>
        <p:nvPicPr>
          <p:cNvPr id="8" name="Graphic 7">
            <a:extLst>
              <a:ext uri="{FF2B5EF4-FFF2-40B4-BE49-F238E27FC236}">
                <a16:creationId xmlns:a16="http://schemas.microsoft.com/office/drawing/2014/main" id="{8D36B6F8-C569-4210-8FF1-7A986EAAB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7990" y="2890879"/>
            <a:ext cx="362197" cy="362197"/>
          </a:xfrm>
          <a:prstGeom prst="rect">
            <a:avLst/>
          </a:prstGeom>
        </p:spPr>
      </p:pic>
      <p:pic>
        <p:nvPicPr>
          <p:cNvPr id="88" name="Graphic 87">
            <a:extLst>
              <a:ext uri="{FF2B5EF4-FFF2-40B4-BE49-F238E27FC236}">
                <a16:creationId xmlns:a16="http://schemas.microsoft.com/office/drawing/2014/main" id="{6D83F00C-F002-4F34-9AD9-C74F737D7D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6987" y="2854903"/>
            <a:ext cx="403690" cy="403690"/>
          </a:xfrm>
          <a:prstGeom prst="rect">
            <a:avLst/>
          </a:prstGeom>
        </p:spPr>
      </p:pic>
    </p:spTree>
    <p:extLst>
      <p:ext uri="{BB962C8B-B14F-4D97-AF65-F5344CB8AC3E}">
        <p14:creationId xmlns:p14="http://schemas.microsoft.com/office/powerpoint/2010/main" val="426374658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046981" y="2303071"/>
            <a:ext cx="5291673" cy="3577740"/>
            <a:chOff x="1049" y="357"/>
            <a:chExt cx="5508" cy="3724"/>
          </a:xfrm>
        </p:grpSpPr>
        <p:sp>
          <p:nvSpPr>
            <p:cNvPr id="5" name="Freeform 5"/>
            <p:cNvSpPr>
              <a:spLocks noEditPoints="1"/>
            </p:cNvSpPr>
            <p:nvPr/>
          </p:nvSpPr>
          <p:spPr bwMode="auto">
            <a:xfrm>
              <a:off x="2121" y="1393"/>
              <a:ext cx="897" cy="2378"/>
            </a:xfrm>
            <a:custGeom>
              <a:avLst/>
              <a:gdLst>
                <a:gd name="T0" fmla="*/ 251 w 587"/>
                <a:gd name="T1" fmla="*/ 8 h 1556"/>
                <a:gd name="T2" fmla="*/ 272 w 587"/>
                <a:gd name="T3" fmla="*/ 13 h 1556"/>
                <a:gd name="T4" fmla="*/ 287 w 587"/>
                <a:gd name="T5" fmla="*/ 23 h 1556"/>
                <a:gd name="T6" fmla="*/ 310 w 587"/>
                <a:gd name="T7" fmla="*/ 52 h 1556"/>
                <a:gd name="T8" fmla="*/ 315 w 587"/>
                <a:gd name="T9" fmla="*/ 152 h 1556"/>
                <a:gd name="T10" fmla="*/ 307 w 587"/>
                <a:gd name="T11" fmla="*/ 206 h 1556"/>
                <a:gd name="T12" fmla="*/ 430 w 587"/>
                <a:gd name="T13" fmla="*/ 262 h 1556"/>
                <a:gd name="T14" fmla="*/ 539 w 587"/>
                <a:gd name="T15" fmla="*/ 408 h 1556"/>
                <a:gd name="T16" fmla="*/ 443 w 587"/>
                <a:gd name="T17" fmla="*/ 617 h 1556"/>
                <a:gd name="T18" fmla="*/ 425 w 587"/>
                <a:gd name="T19" fmla="*/ 790 h 1556"/>
                <a:gd name="T20" fmla="*/ 396 w 587"/>
                <a:gd name="T21" fmla="*/ 1017 h 1556"/>
                <a:gd name="T22" fmla="*/ 426 w 587"/>
                <a:gd name="T23" fmla="*/ 1237 h 1556"/>
                <a:gd name="T24" fmla="*/ 425 w 587"/>
                <a:gd name="T25" fmla="*/ 1331 h 1556"/>
                <a:gd name="T26" fmla="*/ 450 w 587"/>
                <a:gd name="T27" fmla="*/ 1445 h 1556"/>
                <a:gd name="T28" fmla="*/ 371 w 587"/>
                <a:gd name="T29" fmla="*/ 1457 h 1556"/>
                <a:gd name="T30" fmla="*/ 362 w 587"/>
                <a:gd name="T31" fmla="*/ 1380 h 1556"/>
                <a:gd name="T32" fmla="*/ 332 w 587"/>
                <a:gd name="T33" fmla="*/ 1156 h 1556"/>
                <a:gd name="T34" fmla="*/ 277 w 587"/>
                <a:gd name="T35" fmla="*/ 1060 h 1556"/>
                <a:gd name="T36" fmla="*/ 284 w 587"/>
                <a:gd name="T37" fmla="*/ 1107 h 1556"/>
                <a:gd name="T38" fmla="*/ 249 w 587"/>
                <a:gd name="T39" fmla="*/ 1320 h 1556"/>
                <a:gd name="T40" fmla="*/ 223 w 587"/>
                <a:gd name="T41" fmla="*/ 1154 h 1556"/>
                <a:gd name="T42" fmla="*/ 133 w 587"/>
                <a:gd name="T43" fmla="*/ 894 h 1556"/>
                <a:gd name="T44" fmla="*/ 106 w 587"/>
                <a:gd name="T45" fmla="*/ 748 h 1556"/>
                <a:gd name="T46" fmla="*/ 111 w 587"/>
                <a:gd name="T47" fmla="*/ 599 h 1556"/>
                <a:gd name="T48" fmla="*/ 106 w 587"/>
                <a:gd name="T49" fmla="*/ 541 h 1556"/>
                <a:gd name="T50" fmla="*/ 15 w 587"/>
                <a:gd name="T51" fmla="*/ 466 h 1556"/>
                <a:gd name="T52" fmla="*/ 24 w 587"/>
                <a:gd name="T53" fmla="*/ 376 h 1556"/>
                <a:gd name="T54" fmla="*/ 134 w 587"/>
                <a:gd name="T55" fmla="*/ 246 h 1556"/>
                <a:gd name="T56" fmla="*/ 198 w 587"/>
                <a:gd name="T57" fmla="*/ 189 h 1556"/>
                <a:gd name="T58" fmla="*/ 172 w 587"/>
                <a:gd name="T59" fmla="*/ 143 h 1556"/>
                <a:gd name="T60" fmla="*/ 172 w 587"/>
                <a:gd name="T61" fmla="*/ 131 h 1556"/>
                <a:gd name="T62" fmla="*/ 166 w 587"/>
                <a:gd name="T63" fmla="*/ 104 h 1556"/>
                <a:gd name="T64" fmla="*/ 158 w 587"/>
                <a:gd name="T65" fmla="*/ 97 h 1556"/>
                <a:gd name="T66" fmla="*/ 152 w 587"/>
                <a:gd name="T67" fmla="*/ 89 h 1556"/>
                <a:gd name="T68" fmla="*/ 169 w 587"/>
                <a:gd name="T69" fmla="*/ 41 h 1556"/>
                <a:gd name="T70" fmla="*/ 208 w 587"/>
                <a:gd name="T71" fmla="*/ 11 h 1556"/>
                <a:gd name="T72" fmla="*/ 432 w 587"/>
                <a:gd name="T73" fmla="*/ 440 h 1556"/>
                <a:gd name="T74" fmla="*/ 412 w 587"/>
                <a:gd name="T75" fmla="*/ 488 h 1556"/>
                <a:gd name="T76" fmla="*/ 447 w 587"/>
                <a:gd name="T77" fmla="*/ 539 h 1556"/>
                <a:gd name="T78" fmla="*/ 429 w 587"/>
                <a:gd name="T79" fmla="*/ 453 h 1556"/>
                <a:gd name="T80" fmla="*/ 108 w 587"/>
                <a:gd name="T81" fmla="*/ 465 h 1556"/>
                <a:gd name="T82" fmla="*/ 280 w 587"/>
                <a:gd name="T83" fmla="*/ 988 h 1556"/>
                <a:gd name="T84" fmla="*/ 280 w 587"/>
                <a:gd name="T85" fmla="*/ 98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7" h="1556">
                  <a:moveTo>
                    <a:pt x="208" y="11"/>
                  </a:moveTo>
                  <a:cubicBezTo>
                    <a:pt x="220" y="4"/>
                    <a:pt x="241" y="0"/>
                    <a:pt x="251" y="8"/>
                  </a:cubicBezTo>
                  <a:cubicBezTo>
                    <a:pt x="255" y="11"/>
                    <a:pt x="259" y="13"/>
                    <a:pt x="263" y="13"/>
                  </a:cubicBezTo>
                  <a:cubicBezTo>
                    <a:pt x="268" y="14"/>
                    <a:pt x="275" y="7"/>
                    <a:pt x="272" y="13"/>
                  </a:cubicBezTo>
                  <a:cubicBezTo>
                    <a:pt x="271" y="14"/>
                    <a:pt x="269" y="17"/>
                    <a:pt x="271" y="17"/>
                  </a:cubicBezTo>
                  <a:cubicBezTo>
                    <a:pt x="313" y="10"/>
                    <a:pt x="245" y="15"/>
                    <a:pt x="287" y="23"/>
                  </a:cubicBezTo>
                  <a:cubicBezTo>
                    <a:pt x="290" y="23"/>
                    <a:pt x="277" y="24"/>
                    <a:pt x="279" y="27"/>
                  </a:cubicBezTo>
                  <a:cubicBezTo>
                    <a:pt x="287" y="37"/>
                    <a:pt x="300" y="43"/>
                    <a:pt x="310" y="52"/>
                  </a:cubicBezTo>
                  <a:cubicBezTo>
                    <a:pt x="321" y="62"/>
                    <a:pt x="317" y="81"/>
                    <a:pt x="317" y="81"/>
                  </a:cubicBezTo>
                  <a:cubicBezTo>
                    <a:pt x="310" y="67"/>
                    <a:pt x="320" y="130"/>
                    <a:pt x="315" y="152"/>
                  </a:cubicBezTo>
                  <a:cubicBezTo>
                    <a:pt x="314" y="154"/>
                    <a:pt x="310" y="159"/>
                    <a:pt x="310" y="160"/>
                  </a:cubicBezTo>
                  <a:cubicBezTo>
                    <a:pt x="303" y="174"/>
                    <a:pt x="302" y="195"/>
                    <a:pt x="307" y="206"/>
                  </a:cubicBezTo>
                  <a:cubicBezTo>
                    <a:pt x="313" y="220"/>
                    <a:pt x="344" y="228"/>
                    <a:pt x="355" y="231"/>
                  </a:cubicBezTo>
                  <a:cubicBezTo>
                    <a:pt x="380" y="240"/>
                    <a:pt x="408" y="247"/>
                    <a:pt x="430" y="262"/>
                  </a:cubicBezTo>
                  <a:cubicBezTo>
                    <a:pt x="475" y="292"/>
                    <a:pt x="485" y="336"/>
                    <a:pt x="487" y="337"/>
                  </a:cubicBezTo>
                  <a:cubicBezTo>
                    <a:pt x="505" y="351"/>
                    <a:pt x="539" y="405"/>
                    <a:pt x="539" y="408"/>
                  </a:cubicBezTo>
                  <a:cubicBezTo>
                    <a:pt x="549" y="458"/>
                    <a:pt x="587" y="457"/>
                    <a:pt x="514" y="543"/>
                  </a:cubicBezTo>
                  <a:cubicBezTo>
                    <a:pt x="494" y="566"/>
                    <a:pt x="473" y="599"/>
                    <a:pt x="443" y="617"/>
                  </a:cubicBezTo>
                  <a:cubicBezTo>
                    <a:pt x="415" y="634"/>
                    <a:pt x="438" y="653"/>
                    <a:pt x="438" y="703"/>
                  </a:cubicBezTo>
                  <a:cubicBezTo>
                    <a:pt x="438" y="743"/>
                    <a:pt x="433" y="752"/>
                    <a:pt x="425" y="790"/>
                  </a:cubicBezTo>
                  <a:cubicBezTo>
                    <a:pt x="420" y="812"/>
                    <a:pt x="425" y="862"/>
                    <a:pt x="399" y="957"/>
                  </a:cubicBezTo>
                  <a:cubicBezTo>
                    <a:pt x="396" y="970"/>
                    <a:pt x="388" y="977"/>
                    <a:pt x="396" y="1017"/>
                  </a:cubicBezTo>
                  <a:cubicBezTo>
                    <a:pt x="399" y="1031"/>
                    <a:pt x="398" y="1046"/>
                    <a:pt x="405" y="1059"/>
                  </a:cubicBezTo>
                  <a:cubicBezTo>
                    <a:pt x="444" y="1128"/>
                    <a:pt x="426" y="1150"/>
                    <a:pt x="426" y="1237"/>
                  </a:cubicBezTo>
                  <a:cubicBezTo>
                    <a:pt x="425" y="1255"/>
                    <a:pt x="424" y="1273"/>
                    <a:pt x="424" y="1292"/>
                  </a:cubicBezTo>
                  <a:cubicBezTo>
                    <a:pt x="424" y="1305"/>
                    <a:pt x="424" y="1318"/>
                    <a:pt x="425" y="1331"/>
                  </a:cubicBezTo>
                  <a:cubicBezTo>
                    <a:pt x="425" y="1348"/>
                    <a:pt x="430" y="1393"/>
                    <a:pt x="441" y="1406"/>
                  </a:cubicBezTo>
                  <a:cubicBezTo>
                    <a:pt x="447" y="1413"/>
                    <a:pt x="444" y="1430"/>
                    <a:pt x="450" y="1445"/>
                  </a:cubicBezTo>
                  <a:cubicBezTo>
                    <a:pt x="450" y="1445"/>
                    <a:pt x="457" y="1503"/>
                    <a:pt x="440" y="1516"/>
                  </a:cubicBezTo>
                  <a:cubicBezTo>
                    <a:pt x="387" y="1556"/>
                    <a:pt x="372" y="1473"/>
                    <a:pt x="371" y="1457"/>
                  </a:cubicBezTo>
                  <a:cubicBezTo>
                    <a:pt x="370" y="1454"/>
                    <a:pt x="363" y="1425"/>
                    <a:pt x="363" y="1407"/>
                  </a:cubicBezTo>
                  <a:cubicBezTo>
                    <a:pt x="364" y="1395"/>
                    <a:pt x="357" y="1392"/>
                    <a:pt x="362" y="1380"/>
                  </a:cubicBezTo>
                  <a:cubicBezTo>
                    <a:pt x="375" y="1352"/>
                    <a:pt x="357" y="1378"/>
                    <a:pt x="365" y="1333"/>
                  </a:cubicBezTo>
                  <a:cubicBezTo>
                    <a:pt x="377" y="1267"/>
                    <a:pt x="339" y="1215"/>
                    <a:pt x="332" y="1156"/>
                  </a:cubicBezTo>
                  <a:cubicBezTo>
                    <a:pt x="323" y="1084"/>
                    <a:pt x="334" y="1089"/>
                    <a:pt x="299" y="1072"/>
                  </a:cubicBezTo>
                  <a:cubicBezTo>
                    <a:pt x="291" y="1069"/>
                    <a:pt x="285" y="1058"/>
                    <a:pt x="277" y="1060"/>
                  </a:cubicBezTo>
                  <a:cubicBezTo>
                    <a:pt x="266" y="1063"/>
                    <a:pt x="269" y="1096"/>
                    <a:pt x="276" y="1103"/>
                  </a:cubicBezTo>
                  <a:cubicBezTo>
                    <a:pt x="278" y="1105"/>
                    <a:pt x="281" y="1105"/>
                    <a:pt x="284" y="1107"/>
                  </a:cubicBezTo>
                  <a:cubicBezTo>
                    <a:pt x="316" y="1119"/>
                    <a:pt x="302" y="1154"/>
                    <a:pt x="296" y="1172"/>
                  </a:cubicBezTo>
                  <a:cubicBezTo>
                    <a:pt x="272" y="1245"/>
                    <a:pt x="291" y="1289"/>
                    <a:pt x="249" y="1320"/>
                  </a:cubicBezTo>
                  <a:cubicBezTo>
                    <a:pt x="197" y="1358"/>
                    <a:pt x="201" y="1222"/>
                    <a:pt x="212" y="1199"/>
                  </a:cubicBezTo>
                  <a:cubicBezTo>
                    <a:pt x="222" y="1181"/>
                    <a:pt x="230" y="1185"/>
                    <a:pt x="223" y="1154"/>
                  </a:cubicBezTo>
                  <a:cubicBezTo>
                    <a:pt x="211" y="1105"/>
                    <a:pt x="178" y="1092"/>
                    <a:pt x="174" y="1038"/>
                  </a:cubicBezTo>
                  <a:cubicBezTo>
                    <a:pt x="171" y="998"/>
                    <a:pt x="145" y="936"/>
                    <a:pt x="133" y="894"/>
                  </a:cubicBezTo>
                  <a:cubicBezTo>
                    <a:pt x="128" y="875"/>
                    <a:pt x="123" y="851"/>
                    <a:pt x="119" y="833"/>
                  </a:cubicBezTo>
                  <a:cubicBezTo>
                    <a:pt x="107" y="780"/>
                    <a:pt x="98" y="801"/>
                    <a:pt x="106" y="748"/>
                  </a:cubicBezTo>
                  <a:cubicBezTo>
                    <a:pt x="121" y="653"/>
                    <a:pt x="115" y="693"/>
                    <a:pt x="103" y="681"/>
                  </a:cubicBezTo>
                  <a:cubicBezTo>
                    <a:pt x="94" y="671"/>
                    <a:pt x="103" y="629"/>
                    <a:pt x="111" y="599"/>
                  </a:cubicBezTo>
                  <a:cubicBezTo>
                    <a:pt x="116" y="582"/>
                    <a:pt x="123" y="570"/>
                    <a:pt x="121" y="553"/>
                  </a:cubicBezTo>
                  <a:cubicBezTo>
                    <a:pt x="118" y="534"/>
                    <a:pt x="107" y="541"/>
                    <a:pt x="106" y="541"/>
                  </a:cubicBezTo>
                  <a:cubicBezTo>
                    <a:pt x="74" y="534"/>
                    <a:pt x="52" y="537"/>
                    <a:pt x="28" y="517"/>
                  </a:cubicBezTo>
                  <a:cubicBezTo>
                    <a:pt x="13" y="505"/>
                    <a:pt x="11" y="483"/>
                    <a:pt x="15" y="466"/>
                  </a:cubicBezTo>
                  <a:cubicBezTo>
                    <a:pt x="18" y="449"/>
                    <a:pt x="0" y="464"/>
                    <a:pt x="2" y="453"/>
                  </a:cubicBezTo>
                  <a:cubicBezTo>
                    <a:pt x="6" y="427"/>
                    <a:pt x="14" y="401"/>
                    <a:pt x="24" y="376"/>
                  </a:cubicBezTo>
                  <a:cubicBezTo>
                    <a:pt x="40" y="339"/>
                    <a:pt x="47" y="297"/>
                    <a:pt x="92" y="265"/>
                  </a:cubicBezTo>
                  <a:cubicBezTo>
                    <a:pt x="106" y="255"/>
                    <a:pt x="112" y="252"/>
                    <a:pt x="134" y="246"/>
                  </a:cubicBezTo>
                  <a:cubicBezTo>
                    <a:pt x="161" y="240"/>
                    <a:pt x="178" y="232"/>
                    <a:pt x="201" y="226"/>
                  </a:cubicBezTo>
                  <a:cubicBezTo>
                    <a:pt x="210" y="224"/>
                    <a:pt x="198" y="189"/>
                    <a:pt x="198" y="189"/>
                  </a:cubicBezTo>
                  <a:cubicBezTo>
                    <a:pt x="193" y="182"/>
                    <a:pt x="199" y="190"/>
                    <a:pt x="193" y="182"/>
                  </a:cubicBezTo>
                  <a:cubicBezTo>
                    <a:pt x="184" y="171"/>
                    <a:pt x="181" y="155"/>
                    <a:pt x="172" y="143"/>
                  </a:cubicBezTo>
                  <a:cubicBezTo>
                    <a:pt x="171" y="141"/>
                    <a:pt x="170" y="154"/>
                    <a:pt x="170" y="151"/>
                  </a:cubicBezTo>
                  <a:cubicBezTo>
                    <a:pt x="169" y="144"/>
                    <a:pt x="172" y="138"/>
                    <a:pt x="172" y="131"/>
                  </a:cubicBezTo>
                  <a:cubicBezTo>
                    <a:pt x="172" y="124"/>
                    <a:pt x="171" y="117"/>
                    <a:pt x="170" y="110"/>
                  </a:cubicBezTo>
                  <a:cubicBezTo>
                    <a:pt x="160" y="73"/>
                    <a:pt x="163" y="96"/>
                    <a:pt x="166" y="104"/>
                  </a:cubicBezTo>
                  <a:cubicBezTo>
                    <a:pt x="168" y="110"/>
                    <a:pt x="164" y="91"/>
                    <a:pt x="161" y="104"/>
                  </a:cubicBezTo>
                  <a:cubicBezTo>
                    <a:pt x="160" y="106"/>
                    <a:pt x="158" y="94"/>
                    <a:pt x="158" y="97"/>
                  </a:cubicBezTo>
                  <a:cubicBezTo>
                    <a:pt x="155" y="112"/>
                    <a:pt x="157" y="95"/>
                    <a:pt x="156" y="94"/>
                  </a:cubicBezTo>
                  <a:cubicBezTo>
                    <a:pt x="149" y="85"/>
                    <a:pt x="160" y="76"/>
                    <a:pt x="152" y="89"/>
                  </a:cubicBezTo>
                  <a:cubicBezTo>
                    <a:pt x="149" y="94"/>
                    <a:pt x="155" y="57"/>
                    <a:pt x="167" y="42"/>
                  </a:cubicBezTo>
                  <a:cubicBezTo>
                    <a:pt x="167" y="42"/>
                    <a:pt x="168" y="42"/>
                    <a:pt x="169" y="41"/>
                  </a:cubicBezTo>
                  <a:cubicBezTo>
                    <a:pt x="174" y="37"/>
                    <a:pt x="179" y="32"/>
                    <a:pt x="184" y="28"/>
                  </a:cubicBezTo>
                  <a:cubicBezTo>
                    <a:pt x="192" y="22"/>
                    <a:pt x="200" y="16"/>
                    <a:pt x="208" y="11"/>
                  </a:cubicBezTo>
                  <a:close/>
                  <a:moveTo>
                    <a:pt x="429" y="453"/>
                  </a:moveTo>
                  <a:cubicBezTo>
                    <a:pt x="429" y="447"/>
                    <a:pt x="436" y="446"/>
                    <a:pt x="432" y="440"/>
                  </a:cubicBezTo>
                  <a:cubicBezTo>
                    <a:pt x="427" y="430"/>
                    <a:pt x="416" y="405"/>
                    <a:pt x="412" y="415"/>
                  </a:cubicBezTo>
                  <a:cubicBezTo>
                    <a:pt x="403" y="438"/>
                    <a:pt x="408" y="464"/>
                    <a:pt x="412" y="488"/>
                  </a:cubicBezTo>
                  <a:cubicBezTo>
                    <a:pt x="414" y="501"/>
                    <a:pt x="414" y="541"/>
                    <a:pt x="428" y="548"/>
                  </a:cubicBezTo>
                  <a:cubicBezTo>
                    <a:pt x="440" y="552"/>
                    <a:pt x="439" y="547"/>
                    <a:pt x="447" y="539"/>
                  </a:cubicBezTo>
                  <a:cubicBezTo>
                    <a:pt x="465" y="521"/>
                    <a:pt x="469" y="492"/>
                    <a:pt x="478" y="467"/>
                  </a:cubicBezTo>
                  <a:cubicBezTo>
                    <a:pt x="487" y="443"/>
                    <a:pt x="430" y="460"/>
                    <a:pt x="429" y="453"/>
                  </a:cubicBezTo>
                  <a:close/>
                  <a:moveTo>
                    <a:pt x="109" y="480"/>
                  </a:moveTo>
                  <a:cubicBezTo>
                    <a:pt x="112" y="475"/>
                    <a:pt x="113" y="469"/>
                    <a:pt x="108" y="465"/>
                  </a:cubicBezTo>
                  <a:cubicBezTo>
                    <a:pt x="100" y="457"/>
                    <a:pt x="102" y="493"/>
                    <a:pt x="109" y="480"/>
                  </a:cubicBezTo>
                  <a:close/>
                  <a:moveTo>
                    <a:pt x="280" y="988"/>
                  </a:moveTo>
                  <a:cubicBezTo>
                    <a:pt x="274" y="985"/>
                    <a:pt x="265" y="1018"/>
                    <a:pt x="267" y="1022"/>
                  </a:cubicBezTo>
                  <a:cubicBezTo>
                    <a:pt x="275" y="1042"/>
                    <a:pt x="289" y="992"/>
                    <a:pt x="280" y="988"/>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noEditPoints="1"/>
            </p:cNvSpPr>
            <p:nvPr/>
          </p:nvSpPr>
          <p:spPr bwMode="auto">
            <a:xfrm>
              <a:off x="4848" y="1355"/>
              <a:ext cx="895" cy="2378"/>
            </a:xfrm>
            <a:custGeom>
              <a:avLst/>
              <a:gdLst>
                <a:gd name="T0" fmla="*/ 251 w 586"/>
                <a:gd name="T1" fmla="*/ 9 h 1556"/>
                <a:gd name="T2" fmla="*/ 271 w 586"/>
                <a:gd name="T3" fmla="*/ 13 h 1556"/>
                <a:gd name="T4" fmla="*/ 287 w 586"/>
                <a:gd name="T5" fmla="*/ 23 h 1556"/>
                <a:gd name="T6" fmla="*/ 309 w 586"/>
                <a:gd name="T7" fmla="*/ 52 h 1556"/>
                <a:gd name="T8" fmla="*/ 314 w 586"/>
                <a:gd name="T9" fmla="*/ 153 h 1556"/>
                <a:gd name="T10" fmla="*/ 306 w 586"/>
                <a:gd name="T11" fmla="*/ 206 h 1556"/>
                <a:gd name="T12" fmla="*/ 430 w 586"/>
                <a:gd name="T13" fmla="*/ 263 h 1556"/>
                <a:gd name="T14" fmla="*/ 539 w 586"/>
                <a:gd name="T15" fmla="*/ 409 h 1556"/>
                <a:gd name="T16" fmla="*/ 443 w 586"/>
                <a:gd name="T17" fmla="*/ 617 h 1556"/>
                <a:gd name="T18" fmla="*/ 424 w 586"/>
                <a:gd name="T19" fmla="*/ 790 h 1556"/>
                <a:gd name="T20" fmla="*/ 396 w 586"/>
                <a:gd name="T21" fmla="*/ 1017 h 1556"/>
                <a:gd name="T22" fmla="*/ 425 w 586"/>
                <a:gd name="T23" fmla="*/ 1237 h 1556"/>
                <a:gd name="T24" fmla="*/ 424 w 586"/>
                <a:gd name="T25" fmla="*/ 1332 h 1556"/>
                <a:gd name="T26" fmla="*/ 449 w 586"/>
                <a:gd name="T27" fmla="*/ 1446 h 1556"/>
                <a:gd name="T28" fmla="*/ 370 w 586"/>
                <a:gd name="T29" fmla="*/ 1457 h 1556"/>
                <a:gd name="T30" fmla="*/ 362 w 586"/>
                <a:gd name="T31" fmla="*/ 1380 h 1556"/>
                <a:gd name="T32" fmla="*/ 332 w 586"/>
                <a:gd name="T33" fmla="*/ 1157 h 1556"/>
                <a:gd name="T34" fmla="*/ 276 w 586"/>
                <a:gd name="T35" fmla="*/ 1060 h 1556"/>
                <a:gd name="T36" fmla="*/ 284 w 586"/>
                <a:gd name="T37" fmla="*/ 1107 h 1556"/>
                <a:gd name="T38" fmla="*/ 249 w 586"/>
                <a:gd name="T39" fmla="*/ 1320 h 1556"/>
                <a:gd name="T40" fmla="*/ 223 w 586"/>
                <a:gd name="T41" fmla="*/ 1155 h 1556"/>
                <a:gd name="T42" fmla="*/ 133 w 586"/>
                <a:gd name="T43" fmla="*/ 895 h 1556"/>
                <a:gd name="T44" fmla="*/ 106 w 586"/>
                <a:gd name="T45" fmla="*/ 749 h 1556"/>
                <a:gd name="T46" fmla="*/ 111 w 586"/>
                <a:gd name="T47" fmla="*/ 600 h 1556"/>
                <a:gd name="T48" fmla="*/ 106 w 586"/>
                <a:gd name="T49" fmla="*/ 541 h 1556"/>
                <a:gd name="T50" fmla="*/ 14 w 586"/>
                <a:gd name="T51" fmla="*/ 466 h 1556"/>
                <a:gd name="T52" fmla="*/ 24 w 586"/>
                <a:gd name="T53" fmla="*/ 377 h 1556"/>
                <a:gd name="T54" fmla="*/ 133 w 586"/>
                <a:gd name="T55" fmla="*/ 247 h 1556"/>
                <a:gd name="T56" fmla="*/ 197 w 586"/>
                <a:gd name="T57" fmla="*/ 190 h 1556"/>
                <a:gd name="T58" fmla="*/ 172 w 586"/>
                <a:gd name="T59" fmla="*/ 144 h 1556"/>
                <a:gd name="T60" fmla="*/ 171 w 586"/>
                <a:gd name="T61" fmla="*/ 131 h 1556"/>
                <a:gd name="T62" fmla="*/ 165 w 586"/>
                <a:gd name="T63" fmla="*/ 104 h 1556"/>
                <a:gd name="T64" fmla="*/ 157 w 586"/>
                <a:gd name="T65" fmla="*/ 97 h 1556"/>
                <a:gd name="T66" fmla="*/ 152 w 586"/>
                <a:gd name="T67" fmla="*/ 89 h 1556"/>
                <a:gd name="T68" fmla="*/ 168 w 586"/>
                <a:gd name="T69" fmla="*/ 42 h 1556"/>
                <a:gd name="T70" fmla="*/ 208 w 586"/>
                <a:gd name="T71" fmla="*/ 11 h 1556"/>
                <a:gd name="T72" fmla="*/ 432 w 586"/>
                <a:gd name="T73" fmla="*/ 440 h 1556"/>
                <a:gd name="T74" fmla="*/ 412 w 586"/>
                <a:gd name="T75" fmla="*/ 489 h 1556"/>
                <a:gd name="T76" fmla="*/ 447 w 586"/>
                <a:gd name="T77" fmla="*/ 539 h 1556"/>
                <a:gd name="T78" fmla="*/ 429 w 586"/>
                <a:gd name="T79" fmla="*/ 454 h 1556"/>
                <a:gd name="T80" fmla="*/ 108 w 586"/>
                <a:gd name="T81" fmla="*/ 465 h 1556"/>
                <a:gd name="T82" fmla="*/ 279 w 586"/>
                <a:gd name="T83" fmla="*/ 988 h 1556"/>
                <a:gd name="T84" fmla="*/ 279 w 586"/>
                <a:gd name="T85" fmla="*/ 98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6" h="1556">
                  <a:moveTo>
                    <a:pt x="208" y="11"/>
                  </a:moveTo>
                  <a:cubicBezTo>
                    <a:pt x="220" y="4"/>
                    <a:pt x="241" y="0"/>
                    <a:pt x="251" y="9"/>
                  </a:cubicBezTo>
                  <a:cubicBezTo>
                    <a:pt x="254" y="11"/>
                    <a:pt x="258" y="13"/>
                    <a:pt x="263" y="13"/>
                  </a:cubicBezTo>
                  <a:cubicBezTo>
                    <a:pt x="268" y="14"/>
                    <a:pt x="274" y="8"/>
                    <a:pt x="271" y="13"/>
                  </a:cubicBezTo>
                  <a:cubicBezTo>
                    <a:pt x="271" y="15"/>
                    <a:pt x="269" y="18"/>
                    <a:pt x="270" y="17"/>
                  </a:cubicBezTo>
                  <a:cubicBezTo>
                    <a:pt x="312" y="10"/>
                    <a:pt x="245" y="15"/>
                    <a:pt x="287" y="23"/>
                  </a:cubicBezTo>
                  <a:cubicBezTo>
                    <a:pt x="290" y="24"/>
                    <a:pt x="276" y="25"/>
                    <a:pt x="278" y="27"/>
                  </a:cubicBezTo>
                  <a:cubicBezTo>
                    <a:pt x="286" y="38"/>
                    <a:pt x="299" y="44"/>
                    <a:pt x="309" y="52"/>
                  </a:cubicBezTo>
                  <a:cubicBezTo>
                    <a:pt x="321" y="62"/>
                    <a:pt x="317" y="81"/>
                    <a:pt x="317" y="81"/>
                  </a:cubicBezTo>
                  <a:cubicBezTo>
                    <a:pt x="310" y="67"/>
                    <a:pt x="319" y="130"/>
                    <a:pt x="314" y="153"/>
                  </a:cubicBezTo>
                  <a:cubicBezTo>
                    <a:pt x="314" y="154"/>
                    <a:pt x="310" y="160"/>
                    <a:pt x="309" y="161"/>
                  </a:cubicBezTo>
                  <a:cubicBezTo>
                    <a:pt x="302" y="174"/>
                    <a:pt x="302" y="195"/>
                    <a:pt x="306" y="206"/>
                  </a:cubicBezTo>
                  <a:cubicBezTo>
                    <a:pt x="312" y="221"/>
                    <a:pt x="343" y="228"/>
                    <a:pt x="354" y="232"/>
                  </a:cubicBezTo>
                  <a:cubicBezTo>
                    <a:pt x="380" y="240"/>
                    <a:pt x="407" y="248"/>
                    <a:pt x="430" y="263"/>
                  </a:cubicBezTo>
                  <a:cubicBezTo>
                    <a:pt x="474" y="292"/>
                    <a:pt x="485" y="336"/>
                    <a:pt x="487" y="338"/>
                  </a:cubicBezTo>
                  <a:cubicBezTo>
                    <a:pt x="505" y="351"/>
                    <a:pt x="538" y="406"/>
                    <a:pt x="539" y="409"/>
                  </a:cubicBezTo>
                  <a:cubicBezTo>
                    <a:pt x="549" y="458"/>
                    <a:pt x="586" y="458"/>
                    <a:pt x="514" y="543"/>
                  </a:cubicBezTo>
                  <a:cubicBezTo>
                    <a:pt x="494" y="567"/>
                    <a:pt x="472" y="599"/>
                    <a:pt x="443" y="617"/>
                  </a:cubicBezTo>
                  <a:cubicBezTo>
                    <a:pt x="414" y="634"/>
                    <a:pt x="438" y="654"/>
                    <a:pt x="438" y="704"/>
                  </a:cubicBezTo>
                  <a:cubicBezTo>
                    <a:pt x="438" y="744"/>
                    <a:pt x="432" y="752"/>
                    <a:pt x="424" y="790"/>
                  </a:cubicBezTo>
                  <a:cubicBezTo>
                    <a:pt x="420" y="812"/>
                    <a:pt x="425" y="863"/>
                    <a:pt x="399" y="957"/>
                  </a:cubicBezTo>
                  <a:cubicBezTo>
                    <a:pt x="395" y="970"/>
                    <a:pt x="387" y="977"/>
                    <a:pt x="396" y="1017"/>
                  </a:cubicBezTo>
                  <a:cubicBezTo>
                    <a:pt x="399" y="1031"/>
                    <a:pt x="398" y="1047"/>
                    <a:pt x="405" y="1059"/>
                  </a:cubicBezTo>
                  <a:cubicBezTo>
                    <a:pt x="444" y="1128"/>
                    <a:pt x="426" y="1151"/>
                    <a:pt x="425" y="1237"/>
                  </a:cubicBezTo>
                  <a:cubicBezTo>
                    <a:pt x="425" y="1256"/>
                    <a:pt x="423" y="1274"/>
                    <a:pt x="423" y="1292"/>
                  </a:cubicBezTo>
                  <a:cubicBezTo>
                    <a:pt x="423" y="1305"/>
                    <a:pt x="424" y="1319"/>
                    <a:pt x="424" y="1332"/>
                  </a:cubicBezTo>
                  <a:cubicBezTo>
                    <a:pt x="424" y="1348"/>
                    <a:pt x="430" y="1393"/>
                    <a:pt x="441" y="1407"/>
                  </a:cubicBezTo>
                  <a:cubicBezTo>
                    <a:pt x="446" y="1413"/>
                    <a:pt x="444" y="1430"/>
                    <a:pt x="449" y="1446"/>
                  </a:cubicBezTo>
                  <a:cubicBezTo>
                    <a:pt x="449" y="1446"/>
                    <a:pt x="456" y="1504"/>
                    <a:pt x="440" y="1517"/>
                  </a:cubicBezTo>
                  <a:cubicBezTo>
                    <a:pt x="387" y="1556"/>
                    <a:pt x="371" y="1473"/>
                    <a:pt x="370" y="1457"/>
                  </a:cubicBezTo>
                  <a:cubicBezTo>
                    <a:pt x="370" y="1454"/>
                    <a:pt x="363" y="1425"/>
                    <a:pt x="363" y="1408"/>
                  </a:cubicBezTo>
                  <a:cubicBezTo>
                    <a:pt x="363" y="1395"/>
                    <a:pt x="357" y="1393"/>
                    <a:pt x="362" y="1380"/>
                  </a:cubicBezTo>
                  <a:cubicBezTo>
                    <a:pt x="374" y="1352"/>
                    <a:pt x="357" y="1378"/>
                    <a:pt x="365" y="1334"/>
                  </a:cubicBezTo>
                  <a:cubicBezTo>
                    <a:pt x="377" y="1267"/>
                    <a:pt x="339" y="1215"/>
                    <a:pt x="332" y="1157"/>
                  </a:cubicBezTo>
                  <a:cubicBezTo>
                    <a:pt x="323" y="1085"/>
                    <a:pt x="333" y="1089"/>
                    <a:pt x="299" y="1073"/>
                  </a:cubicBezTo>
                  <a:cubicBezTo>
                    <a:pt x="291" y="1069"/>
                    <a:pt x="284" y="1058"/>
                    <a:pt x="276" y="1060"/>
                  </a:cubicBezTo>
                  <a:cubicBezTo>
                    <a:pt x="266" y="1063"/>
                    <a:pt x="269" y="1097"/>
                    <a:pt x="275" y="1103"/>
                  </a:cubicBezTo>
                  <a:cubicBezTo>
                    <a:pt x="277" y="1105"/>
                    <a:pt x="281" y="1106"/>
                    <a:pt x="284" y="1107"/>
                  </a:cubicBezTo>
                  <a:cubicBezTo>
                    <a:pt x="315" y="1119"/>
                    <a:pt x="302" y="1155"/>
                    <a:pt x="296" y="1172"/>
                  </a:cubicBezTo>
                  <a:cubicBezTo>
                    <a:pt x="271" y="1245"/>
                    <a:pt x="291" y="1289"/>
                    <a:pt x="249" y="1320"/>
                  </a:cubicBezTo>
                  <a:cubicBezTo>
                    <a:pt x="197" y="1358"/>
                    <a:pt x="200" y="1222"/>
                    <a:pt x="212" y="1199"/>
                  </a:cubicBezTo>
                  <a:cubicBezTo>
                    <a:pt x="221" y="1181"/>
                    <a:pt x="230" y="1185"/>
                    <a:pt x="223" y="1155"/>
                  </a:cubicBezTo>
                  <a:cubicBezTo>
                    <a:pt x="211" y="1105"/>
                    <a:pt x="178" y="1092"/>
                    <a:pt x="174" y="1039"/>
                  </a:cubicBezTo>
                  <a:cubicBezTo>
                    <a:pt x="171" y="998"/>
                    <a:pt x="145" y="936"/>
                    <a:pt x="133" y="895"/>
                  </a:cubicBezTo>
                  <a:cubicBezTo>
                    <a:pt x="128" y="875"/>
                    <a:pt x="123" y="852"/>
                    <a:pt x="119" y="833"/>
                  </a:cubicBezTo>
                  <a:cubicBezTo>
                    <a:pt x="106" y="781"/>
                    <a:pt x="98" y="802"/>
                    <a:pt x="106" y="749"/>
                  </a:cubicBezTo>
                  <a:cubicBezTo>
                    <a:pt x="120" y="653"/>
                    <a:pt x="115" y="694"/>
                    <a:pt x="103" y="681"/>
                  </a:cubicBezTo>
                  <a:cubicBezTo>
                    <a:pt x="93" y="672"/>
                    <a:pt x="103" y="629"/>
                    <a:pt x="111" y="600"/>
                  </a:cubicBezTo>
                  <a:cubicBezTo>
                    <a:pt x="115" y="582"/>
                    <a:pt x="123" y="570"/>
                    <a:pt x="120" y="553"/>
                  </a:cubicBezTo>
                  <a:cubicBezTo>
                    <a:pt x="118" y="535"/>
                    <a:pt x="107" y="541"/>
                    <a:pt x="106" y="541"/>
                  </a:cubicBezTo>
                  <a:cubicBezTo>
                    <a:pt x="73" y="534"/>
                    <a:pt x="51" y="537"/>
                    <a:pt x="28" y="518"/>
                  </a:cubicBezTo>
                  <a:cubicBezTo>
                    <a:pt x="12" y="505"/>
                    <a:pt x="11" y="483"/>
                    <a:pt x="14" y="466"/>
                  </a:cubicBezTo>
                  <a:cubicBezTo>
                    <a:pt x="18" y="449"/>
                    <a:pt x="0" y="464"/>
                    <a:pt x="2" y="454"/>
                  </a:cubicBezTo>
                  <a:cubicBezTo>
                    <a:pt x="6" y="427"/>
                    <a:pt x="14" y="401"/>
                    <a:pt x="24" y="377"/>
                  </a:cubicBezTo>
                  <a:cubicBezTo>
                    <a:pt x="39" y="339"/>
                    <a:pt x="46" y="298"/>
                    <a:pt x="92" y="266"/>
                  </a:cubicBezTo>
                  <a:cubicBezTo>
                    <a:pt x="106" y="256"/>
                    <a:pt x="111" y="252"/>
                    <a:pt x="133" y="247"/>
                  </a:cubicBezTo>
                  <a:cubicBezTo>
                    <a:pt x="160" y="240"/>
                    <a:pt x="177" y="233"/>
                    <a:pt x="200" y="227"/>
                  </a:cubicBezTo>
                  <a:cubicBezTo>
                    <a:pt x="210" y="224"/>
                    <a:pt x="197" y="190"/>
                    <a:pt x="197" y="190"/>
                  </a:cubicBezTo>
                  <a:cubicBezTo>
                    <a:pt x="192" y="183"/>
                    <a:pt x="199" y="191"/>
                    <a:pt x="192" y="183"/>
                  </a:cubicBezTo>
                  <a:cubicBezTo>
                    <a:pt x="184" y="171"/>
                    <a:pt x="181" y="156"/>
                    <a:pt x="172" y="144"/>
                  </a:cubicBezTo>
                  <a:cubicBezTo>
                    <a:pt x="170" y="142"/>
                    <a:pt x="169" y="155"/>
                    <a:pt x="169" y="152"/>
                  </a:cubicBezTo>
                  <a:cubicBezTo>
                    <a:pt x="169" y="145"/>
                    <a:pt x="171" y="138"/>
                    <a:pt x="171" y="131"/>
                  </a:cubicBezTo>
                  <a:cubicBezTo>
                    <a:pt x="171" y="124"/>
                    <a:pt x="171" y="117"/>
                    <a:pt x="169" y="111"/>
                  </a:cubicBezTo>
                  <a:cubicBezTo>
                    <a:pt x="159" y="73"/>
                    <a:pt x="162" y="97"/>
                    <a:pt x="165" y="104"/>
                  </a:cubicBezTo>
                  <a:cubicBezTo>
                    <a:pt x="167" y="110"/>
                    <a:pt x="164" y="91"/>
                    <a:pt x="160" y="104"/>
                  </a:cubicBezTo>
                  <a:cubicBezTo>
                    <a:pt x="160" y="106"/>
                    <a:pt x="158" y="95"/>
                    <a:pt x="157" y="97"/>
                  </a:cubicBezTo>
                  <a:cubicBezTo>
                    <a:pt x="154" y="112"/>
                    <a:pt x="156" y="95"/>
                    <a:pt x="155" y="94"/>
                  </a:cubicBezTo>
                  <a:cubicBezTo>
                    <a:pt x="149" y="85"/>
                    <a:pt x="160" y="76"/>
                    <a:pt x="152" y="89"/>
                  </a:cubicBezTo>
                  <a:cubicBezTo>
                    <a:pt x="149" y="94"/>
                    <a:pt x="155" y="57"/>
                    <a:pt x="166" y="43"/>
                  </a:cubicBezTo>
                  <a:cubicBezTo>
                    <a:pt x="167" y="42"/>
                    <a:pt x="168" y="42"/>
                    <a:pt x="168" y="42"/>
                  </a:cubicBezTo>
                  <a:cubicBezTo>
                    <a:pt x="173" y="37"/>
                    <a:pt x="178" y="32"/>
                    <a:pt x="184" y="28"/>
                  </a:cubicBezTo>
                  <a:cubicBezTo>
                    <a:pt x="192" y="22"/>
                    <a:pt x="200" y="17"/>
                    <a:pt x="208" y="11"/>
                  </a:cubicBezTo>
                  <a:close/>
                  <a:moveTo>
                    <a:pt x="429" y="454"/>
                  </a:moveTo>
                  <a:cubicBezTo>
                    <a:pt x="429" y="448"/>
                    <a:pt x="435" y="446"/>
                    <a:pt x="432" y="440"/>
                  </a:cubicBezTo>
                  <a:cubicBezTo>
                    <a:pt x="427" y="431"/>
                    <a:pt x="416" y="406"/>
                    <a:pt x="412" y="416"/>
                  </a:cubicBezTo>
                  <a:cubicBezTo>
                    <a:pt x="402" y="438"/>
                    <a:pt x="408" y="465"/>
                    <a:pt x="412" y="489"/>
                  </a:cubicBezTo>
                  <a:cubicBezTo>
                    <a:pt x="414" y="502"/>
                    <a:pt x="413" y="542"/>
                    <a:pt x="428" y="548"/>
                  </a:cubicBezTo>
                  <a:cubicBezTo>
                    <a:pt x="439" y="553"/>
                    <a:pt x="439" y="547"/>
                    <a:pt x="447" y="539"/>
                  </a:cubicBezTo>
                  <a:cubicBezTo>
                    <a:pt x="465" y="521"/>
                    <a:pt x="468" y="493"/>
                    <a:pt x="478" y="467"/>
                  </a:cubicBezTo>
                  <a:cubicBezTo>
                    <a:pt x="487" y="443"/>
                    <a:pt x="430" y="460"/>
                    <a:pt x="429" y="454"/>
                  </a:cubicBezTo>
                  <a:close/>
                  <a:moveTo>
                    <a:pt x="109" y="481"/>
                  </a:moveTo>
                  <a:cubicBezTo>
                    <a:pt x="112" y="476"/>
                    <a:pt x="112" y="469"/>
                    <a:pt x="108" y="465"/>
                  </a:cubicBezTo>
                  <a:cubicBezTo>
                    <a:pt x="99" y="458"/>
                    <a:pt x="102" y="493"/>
                    <a:pt x="109" y="481"/>
                  </a:cubicBezTo>
                  <a:close/>
                  <a:moveTo>
                    <a:pt x="279" y="988"/>
                  </a:moveTo>
                  <a:cubicBezTo>
                    <a:pt x="273" y="985"/>
                    <a:pt x="265" y="1018"/>
                    <a:pt x="266" y="1022"/>
                  </a:cubicBezTo>
                  <a:cubicBezTo>
                    <a:pt x="275" y="1043"/>
                    <a:pt x="289" y="992"/>
                    <a:pt x="279" y="988"/>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noEditPoints="1"/>
            </p:cNvSpPr>
            <p:nvPr/>
          </p:nvSpPr>
          <p:spPr bwMode="auto">
            <a:xfrm>
              <a:off x="3719" y="1486"/>
              <a:ext cx="896" cy="2378"/>
            </a:xfrm>
            <a:custGeom>
              <a:avLst/>
              <a:gdLst>
                <a:gd name="T0" fmla="*/ 251 w 587"/>
                <a:gd name="T1" fmla="*/ 9 h 1556"/>
                <a:gd name="T2" fmla="*/ 272 w 587"/>
                <a:gd name="T3" fmla="*/ 14 h 1556"/>
                <a:gd name="T4" fmla="*/ 287 w 587"/>
                <a:gd name="T5" fmla="*/ 23 h 1556"/>
                <a:gd name="T6" fmla="*/ 310 w 587"/>
                <a:gd name="T7" fmla="*/ 52 h 1556"/>
                <a:gd name="T8" fmla="*/ 314 w 587"/>
                <a:gd name="T9" fmla="*/ 153 h 1556"/>
                <a:gd name="T10" fmla="*/ 307 w 587"/>
                <a:gd name="T11" fmla="*/ 206 h 1556"/>
                <a:gd name="T12" fmla="*/ 430 w 587"/>
                <a:gd name="T13" fmla="*/ 263 h 1556"/>
                <a:gd name="T14" fmla="*/ 539 w 587"/>
                <a:gd name="T15" fmla="*/ 409 h 1556"/>
                <a:gd name="T16" fmla="*/ 443 w 587"/>
                <a:gd name="T17" fmla="*/ 617 h 1556"/>
                <a:gd name="T18" fmla="*/ 424 w 587"/>
                <a:gd name="T19" fmla="*/ 790 h 1556"/>
                <a:gd name="T20" fmla="*/ 396 w 587"/>
                <a:gd name="T21" fmla="*/ 1017 h 1556"/>
                <a:gd name="T22" fmla="*/ 425 w 587"/>
                <a:gd name="T23" fmla="*/ 1237 h 1556"/>
                <a:gd name="T24" fmla="*/ 424 w 587"/>
                <a:gd name="T25" fmla="*/ 1332 h 1556"/>
                <a:gd name="T26" fmla="*/ 449 w 587"/>
                <a:gd name="T27" fmla="*/ 1446 h 1556"/>
                <a:gd name="T28" fmla="*/ 370 w 587"/>
                <a:gd name="T29" fmla="*/ 1458 h 1556"/>
                <a:gd name="T30" fmla="*/ 362 w 587"/>
                <a:gd name="T31" fmla="*/ 1381 h 1556"/>
                <a:gd name="T32" fmla="*/ 332 w 587"/>
                <a:gd name="T33" fmla="*/ 1157 h 1556"/>
                <a:gd name="T34" fmla="*/ 276 w 587"/>
                <a:gd name="T35" fmla="*/ 1060 h 1556"/>
                <a:gd name="T36" fmla="*/ 284 w 587"/>
                <a:gd name="T37" fmla="*/ 1107 h 1556"/>
                <a:gd name="T38" fmla="*/ 249 w 587"/>
                <a:gd name="T39" fmla="*/ 1320 h 1556"/>
                <a:gd name="T40" fmla="*/ 223 w 587"/>
                <a:gd name="T41" fmla="*/ 1155 h 1556"/>
                <a:gd name="T42" fmla="*/ 133 w 587"/>
                <a:gd name="T43" fmla="*/ 895 h 1556"/>
                <a:gd name="T44" fmla="*/ 106 w 587"/>
                <a:gd name="T45" fmla="*/ 749 h 1556"/>
                <a:gd name="T46" fmla="*/ 111 w 587"/>
                <a:gd name="T47" fmla="*/ 600 h 1556"/>
                <a:gd name="T48" fmla="*/ 106 w 587"/>
                <a:gd name="T49" fmla="*/ 541 h 1556"/>
                <a:gd name="T50" fmla="*/ 15 w 587"/>
                <a:gd name="T51" fmla="*/ 466 h 1556"/>
                <a:gd name="T52" fmla="*/ 24 w 587"/>
                <a:gd name="T53" fmla="*/ 377 h 1556"/>
                <a:gd name="T54" fmla="*/ 133 w 587"/>
                <a:gd name="T55" fmla="*/ 247 h 1556"/>
                <a:gd name="T56" fmla="*/ 198 w 587"/>
                <a:gd name="T57" fmla="*/ 190 h 1556"/>
                <a:gd name="T58" fmla="*/ 172 w 587"/>
                <a:gd name="T59" fmla="*/ 144 h 1556"/>
                <a:gd name="T60" fmla="*/ 171 w 587"/>
                <a:gd name="T61" fmla="*/ 131 h 1556"/>
                <a:gd name="T62" fmla="*/ 165 w 587"/>
                <a:gd name="T63" fmla="*/ 104 h 1556"/>
                <a:gd name="T64" fmla="*/ 158 w 587"/>
                <a:gd name="T65" fmla="*/ 97 h 1556"/>
                <a:gd name="T66" fmla="*/ 152 w 587"/>
                <a:gd name="T67" fmla="*/ 89 h 1556"/>
                <a:gd name="T68" fmla="*/ 168 w 587"/>
                <a:gd name="T69" fmla="*/ 42 h 1556"/>
                <a:gd name="T70" fmla="*/ 208 w 587"/>
                <a:gd name="T71" fmla="*/ 12 h 1556"/>
                <a:gd name="T72" fmla="*/ 432 w 587"/>
                <a:gd name="T73" fmla="*/ 440 h 1556"/>
                <a:gd name="T74" fmla="*/ 412 w 587"/>
                <a:gd name="T75" fmla="*/ 489 h 1556"/>
                <a:gd name="T76" fmla="*/ 447 w 587"/>
                <a:gd name="T77" fmla="*/ 539 h 1556"/>
                <a:gd name="T78" fmla="*/ 429 w 587"/>
                <a:gd name="T79" fmla="*/ 454 h 1556"/>
                <a:gd name="T80" fmla="*/ 108 w 587"/>
                <a:gd name="T81" fmla="*/ 465 h 1556"/>
                <a:gd name="T82" fmla="*/ 279 w 587"/>
                <a:gd name="T83" fmla="*/ 988 h 1556"/>
                <a:gd name="T84" fmla="*/ 279 w 587"/>
                <a:gd name="T85" fmla="*/ 98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7" h="1556">
                  <a:moveTo>
                    <a:pt x="208" y="12"/>
                  </a:moveTo>
                  <a:cubicBezTo>
                    <a:pt x="220" y="4"/>
                    <a:pt x="241" y="0"/>
                    <a:pt x="251" y="9"/>
                  </a:cubicBezTo>
                  <a:cubicBezTo>
                    <a:pt x="254" y="11"/>
                    <a:pt x="259" y="13"/>
                    <a:pt x="263" y="14"/>
                  </a:cubicBezTo>
                  <a:cubicBezTo>
                    <a:pt x="268" y="14"/>
                    <a:pt x="274" y="8"/>
                    <a:pt x="272" y="14"/>
                  </a:cubicBezTo>
                  <a:cubicBezTo>
                    <a:pt x="271" y="15"/>
                    <a:pt x="269" y="18"/>
                    <a:pt x="271" y="17"/>
                  </a:cubicBezTo>
                  <a:cubicBezTo>
                    <a:pt x="313" y="10"/>
                    <a:pt x="245" y="15"/>
                    <a:pt x="287" y="23"/>
                  </a:cubicBezTo>
                  <a:cubicBezTo>
                    <a:pt x="290" y="24"/>
                    <a:pt x="276" y="25"/>
                    <a:pt x="278" y="27"/>
                  </a:cubicBezTo>
                  <a:cubicBezTo>
                    <a:pt x="287" y="38"/>
                    <a:pt x="299" y="44"/>
                    <a:pt x="310" y="52"/>
                  </a:cubicBezTo>
                  <a:cubicBezTo>
                    <a:pt x="321" y="62"/>
                    <a:pt x="317" y="81"/>
                    <a:pt x="317" y="81"/>
                  </a:cubicBezTo>
                  <a:cubicBezTo>
                    <a:pt x="310" y="67"/>
                    <a:pt x="320" y="130"/>
                    <a:pt x="314" y="153"/>
                  </a:cubicBezTo>
                  <a:cubicBezTo>
                    <a:pt x="314" y="154"/>
                    <a:pt x="310" y="160"/>
                    <a:pt x="309" y="161"/>
                  </a:cubicBezTo>
                  <a:cubicBezTo>
                    <a:pt x="302" y="174"/>
                    <a:pt x="302" y="195"/>
                    <a:pt x="307" y="206"/>
                  </a:cubicBezTo>
                  <a:cubicBezTo>
                    <a:pt x="312" y="221"/>
                    <a:pt x="344" y="228"/>
                    <a:pt x="354" y="232"/>
                  </a:cubicBezTo>
                  <a:cubicBezTo>
                    <a:pt x="380" y="240"/>
                    <a:pt x="408" y="248"/>
                    <a:pt x="430" y="263"/>
                  </a:cubicBezTo>
                  <a:cubicBezTo>
                    <a:pt x="474" y="292"/>
                    <a:pt x="485" y="337"/>
                    <a:pt x="487" y="338"/>
                  </a:cubicBezTo>
                  <a:cubicBezTo>
                    <a:pt x="505" y="351"/>
                    <a:pt x="539" y="406"/>
                    <a:pt x="539" y="409"/>
                  </a:cubicBezTo>
                  <a:cubicBezTo>
                    <a:pt x="549" y="458"/>
                    <a:pt x="587" y="458"/>
                    <a:pt x="514" y="543"/>
                  </a:cubicBezTo>
                  <a:cubicBezTo>
                    <a:pt x="494" y="567"/>
                    <a:pt x="473" y="599"/>
                    <a:pt x="443" y="617"/>
                  </a:cubicBezTo>
                  <a:cubicBezTo>
                    <a:pt x="415" y="634"/>
                    <a:pt x="438" y="654"/>
                    <a:pt x="438" y="704"/>
                  </a:cubicBezTo>
                  <a:cubicBezTo>
                    <a:pt x="438" y="744"/>
                    <a:pt x="433" y="752"/>
                    <a:pt x="424" y="790"/>
                  </a:cubicBezTo>
                  <a:cubicBezTo>
                    <a:pt x="420" y="812"/>
                    <a:pt x="425" y="863"/>
                    <a:pt x="399" y="957"/>
                  </a:cubicBezTo>
                  <a:cubicBezTo>
                    <a:pt x="396" y="970"/>
                    <a:pt x="388" y="977"/>
                    <a:pt x="396" y="1017"/>
                  </a:cubicBezTo>
                  <a:cubicBezTo>
                    <a:pt x="399" y="1031"/>
                    <a:pt x="398" y="1047"/>
                    <a:pt x="405" y="1059"/>
                  </a:cubicBezTo>
                  <a:cubicBezTo>
                    <a:pt x="444" y="1128"/>
                    <a:pt x="426" y="1151"/>
                    <a:pt x="425" y="1237"/>
                  </a:cubicBezTo>
                  <a:cubicBezTo>
                    <a:pt x="425" y="1256"/>
                    <a:pt x="424" y="1274"/>
                    <a:pt x="423" y="1292"/>
                  </a:cubicBezTo>
                  <a:cubicBezTo>
                    <a:pt x="423" y="1305"/>
                    <a:pt x="424" y="1319"/>
                    <a:pt x="424" y="1332"/>
                  </a:cubicBezTo>
                  <a:cubicBezTo>
                    <a:pt x="425" y="1348"/>
                    <a:pt x="430" y="1393"/>
                    <a:pt x="441" y="1407"/>
                  </a:cubicBezTo>
                  <a:cubicBezTo>
                    <a:pt x="447" y="1413"/>
                    <a:pt x="444" y="1431"/>
                    <a:pt x="449" y="1446"/>
                  </a:cubicBezTo>
                  <a:cubicBezTo>
                    <a:pt x="450" y="1446"/>
                    <a:pt x="457" y="1504"/>
                    <a:pt x="440" y="1517"/>
                  </a:cubicBezTo>
                  <a:cubicBezTo>
                    <a:pt x="387" y="1556"/>
                    <a:pt x="372" y="1473"/>
                    <a:pt x="370" y="1458"/>
                  </a:cubicBezTo>
                  <a:cubicBezTo>
                    <a:pt x="370" y="1454"/>
                    <a:pt x="363" y="1425"/>
                    <a:pt x="363" y="1408"/>
                  </a:cubicBezTo>
                  <a:cubicBezTo>
                    <a:pt x="364" y="1395"/>
                    <a:pt x="357" y="1393"/>
                    <a:pt x="362" y="1381"/>
                  </a:cubicBezTo>
                  <a:cubicBezTo>
                    <a:pt x="375" y="1352"/>
                    <a:pt x="357" y="1379"/>
                    <a:pt x="365" y="1334"/>
                  </a:cubicBezTo>
                  <a:cubicBezTo>
                    <a:pt x="377" y="1267"/>
                    <a:pt x="339" y="1215"/>
                    <a:pt x="332" y="1157"/>
                  </a:cubicBezTo>
                  <a:cubicBezTo>
                    <a:pt x="323" y="1085"/>
                    <a:pt x="334" y="1089"/>
                    <a:pt x="299" y="1073"/>
                  </a:cubicBezTo>
                  <a:cubicBezTo>
                    <a:pt x="291" y="1069"/>
                    <a:pt x="285" y="1058"/>
                    <a:pt x="276" y="1060"/>
                  </a:cubicBezTo>
                  <a:cubicBezTo>
                    <a:pt x="266" y="1063"/>
                    <a:pt x="269" y="1097"/>
                    <a:pt x="276" y="1103"/>
                  </a:cubicBezTo>
                  <a:cubicBezTo>
                    <a:pt x="278" y="1105"/>
                    <a:pt x="281" y="1106"/>
                    <a:pt x="284" y="1107"/>
                  </a:cubicBezTo>
                  <a:cubicBezTo>
                    <a:pt x="316" y="1119"/>
                    <a:pt x="302" y="1155"/>
                    <a:pt x="296" y="1172"/>
                  </a:cubicBezTo>
                  <a:cubicBezTo>
                    <a:pt x="272" y="1245"/>
                    <a:pt x="291" y="1290"/>
                    <a:pt x="249" y="1320"/>
                  </a:cubicBezTo>
                  <a:cubicBezTo>
                    <a:pt x="197" y="1358"/>
                    <a:pt x="201" y="1222"/>
                    <a:pt x="212" y="1199"/>
                  </a:cubicBezTo>
                  <a:cubicBezTo>
                    <a:pt x="222" y="1181"/>
                    <a:pt x="230" y="1185"/>
                    <a:pt x="223" y="1155"/>
                  </a:cubicBezTo>
                  <a:cubicBezTo>
                    <a:pt x="211" y="1106"/>
                    <a:pt x="178" y="1092"/>
                    <a:pt x="174" y="1039"/>
                  </a:cubicBezTo>
                  <a:cubicBezTo>
                    <a:pt x="171" y="999"/>
                    <a:pt x="145" y="936"/>
                    <a:pt x="133" y="895"/>
                  </a:cubicBezTo>
                  <a:cubicBezTo>
                    <a:pt x="128" y="875"/>
                    <a:pt x="123" y="852"/>
                    <a:pt x="119" y="833"/>
                  </a:cubicBezTo>
                  <a:cubicBezTo>
                    <a:pt x="106" y="781"/>
                    <a:pt x="98" y="802"/>
                    <a:pt x="106" y="749"/>
                  </a:cubicBezTo>
                  <a:cubicBezTo>
                    <a:pt x="120" y="653"/>
                    <a:pt x="115" y="694"/>
                    <a:pt x="103" y="681"/>
                  </a:cubicBezTo>
                  <a:cubicBezTo>
                    <a:pt x="94" y="672"/>
                    <a:pt x="103" y="630"/>
                    <a:pt x="111" y="600"/>
                  </a:cubicBezTo>
                  <a:cubicBezTo>
                    <a:pt x="116" y="583"/>
                    <a:pt x="123" y="570"/>
                    <a:pt x="121" y="553"/>
                  </a:cubicBezTo>
                  <a:cubicBezTo>
                    <a:pt x="118" y="535"/>
                    <a:pt x="107" y="541"/>
                    <a:pt x="106" y="541"/>
                  </a:cubicBezTo>
                  <a:cubicBezTo>
                    <a:pt x="74" y="534"/>
                    <a:pt x="51" y="537"/>
                    <a:pt x="28" y="518"/>
                  </a:cubicBezTo>
                  <a:cubicBezTo>
                    <a:pt x="13" y="505"/>
                    <a:pt x="11" y="483"/>
                    <a:pt x="15" y="466"/>
                  </a:cubicBezTo>
                  <a:cubicBezTo>
                    <a:pt x="18" y="449"/>
                    <a:pt x="0" y="464"/>
                    <a:pt x="2" y="454"/>
                  </a:cubicBezTo>
                  <a:cubicBezTo>
                    <a:pt x="6" y="427"/>
                    <a:pt x="14" y="401"/>
                    <a:pt x="24" y="377"/>
                  </a:cubicBezTo>
                  <a:cubicBezTo>
                    <a:pt x="40" y="339"/>
                    <a:pt x="47" y="298"/>
                    <a:pt x="92" y="266"/>
                  </a:cubicBezTo>
                  <a:cubicBezTo>
                    <a:pt x="106" y="256"/>
                    <a:pt x="112" y="252"/>
                    <a:pt x="133" y="247"/>
                  </a:cubicBezTo>
                  <a:cubicBezTo>
                    <a:pt x="160" y="240"/>
                    <a:pt x="178" y="233"/>
                    <a:pt x="201" y="227"/>
                  </a:cubicBezTo>
                  <a:cubicBezTo>
                    <a:pt x="210" y="224"/>
                    <a:pt x="198" y="190"/>
                    <a:pt x="198" y="190"/>
                  </a:cubicBezTo>
                  <a:cubicBezTo>
                    <a:pt x="193" y="183"/>
                    <a:pt x="199" y="191"/>
                    <a:pt x="193" y="183"/>
                  </a:cubicBezTo>
                  <a:cubicBezTo>
                    <a:pt x="184" y="171"/>
                    <a:pt x="181" y="156"/>
                    <a:pt x="172" y="144"/>
                  </a:cubicBezTo>
                  <a:cubicBezTo>
                    <a:pt x="171" y="142"/>
                    <a:pt x="170" y="155"/>
                    <a:pt x="169" y="152"/>
                  </a:cubicBezTo>
                  <a:cubicBezTo>
                    <a:pt x="169" y="145"/>
                    <a:pt x="171" y="138"/>
                    <a:pt x="171" y="131"/>
                  </a:cubicBezTo>
                  <a:cubicBezTo>
                    <a:pt x="171" y="124"/>
                    <a:pt x="171" y="117"/>
                    <a:pt x="169" y="111"/>
                  </a:cubicBezTo>
                  <a:cubicBezTo>
                    <a:pt x="159" y="73"/>
                    <a:pt x="163" y="97"/>
                    <a:pt x="165" y="104"/>
                  </a:cubicBezTo>
                  <a:cubicBezTo>
                    <a:pt x="168" y="110"/>
                    <a:pt x="164" y="91"/>
                    <a:pt x="161" y="104"/>
                  </a:cubicBezTo>
                  <a:cubicBezTo>
                    <a:pt x="160" y="106"/>
                    <a:pt x="158" y="95"/>
                    <a:pt x="158" y="97"/>
                  </a:cubicBezTo>
                  <a:cubicBezTo>
                    <a:pt x="154" y="112"/>
                    <a:pt x="157" y="96"/>
                    <a:pt x="156" y="94"/>
                  </a:cubicBezTo>
                  <a:cubicBezTo>
                    <a:pt x="149" y="85"/>
                    <a:pt x="160" y="76"/>
                    <a:pt x="152" y="89"/>
                  </a:cubicBezTo>
                  <a:cubicBezTo>
                    <a:pt x="149" y="94"/>
                    <a:pt x="155" y="57"/>
                    <a:pt x="166" y="43"/>
                  </a:cubicBezTo>
                  <a:cubicBezTo>
                    <a:pt x="167" y="42"/>
                    <a:pt x="168" y="42"/>
                    <a:pt x="168" y="42"/>
                  </a:cubicBezTo>
                  <a:cubicBezTo>
                    <a:pt x="174" y="37"/>
                    <a:pt x="179" y="32"/>
                    <a:pt x="184" y="28"/>
                  </a:cubicBezTo>
                  <a:cubicBezTo>
                    <a:pt x="192" y="22"/>
                    <a:pt x="200" y="17"/>
                    <a:pt x="208" y="12"/>
                  </a:cubicBezTo>
                  <a:close/>
                  <a:moveTo>
                    <a:pt x="429" y="454"/>
                  </a:moveTo>
                  <a:cubicBezTo>
                    <a:pt x="429" y="448"/>
                    <a:pt x="435" y="446"/>
                    <a:pt x="432" y="440"/>
                  </a:cubicBezTo>
                  <a:cubicBezTo>
                    <a:pt x="427" y="431"/>
                    <a:pt x="416" y="406"/>
                    <a:pt x="412" y="416"/>
                  </a:cubicBezTo>
                  <a:cubicBezTo>
                    <a:pt x="402" y="438"/>
                    <a:pt x="408" y="465"/>
                    <a:pt x="412" y="489"/>
                  </a:cubicBezTo>
                  <a:cubicBezTo>
                    <a:pt x="414" y="502"/>
                    <a:pt x="414" y="542"/>
                    <a:pt x="428" y="548"/>
                  </a:cubicBezTo>
                  <a:cubicBezTo>
                    <a:pt x="439" y="553"/>
                    <a:pt x="439" y="547"/>
                    <a:pt x="447" y="539"/>
                  </a:cubicBezTo>
                  <a:cubicBezTo>
                    <a:pt x="465" y="521"/>
                    <a:pt x="469" y="493"/>
                    <a:pt x="478" y="467"/>
                  </a:cubicBezTo>
                  <a:cubicBezTo>
                    <a:pt x="487" y="443"/>
                    <a:pt x="430" y="460"/>
                    <a:pt x="429" y="454"/>
                  </a:cubicBezTo>
                  <a:close/>
                  <a:moveTo>
                    <a:pt x="109" y="481"/>
                  </a:moveTo>
                  <a:cubicBezTo>
                    <a:pt x="112" y="476"/>
                    <a:pt x="113" y="469"/>
                    <a:pt x="108" y="465"/>
                  </a:cubicBezTo>
                  <a:cubicBezTo>
                    <a:pt x="99" y="458"/>
                    <a:pt x="102" y="493"/>
                    <a:pt x="109" y="481"/>
                  </a:cubicBezTo>
                  <a:close/>
                  <a:moveTo>
                    <a:pt x="279" y="988"/>
                  </a:moveTo>
                  <a:cubicBezTo>
                    <a:pt x="274" y="986"/>
                    <a:pt x="265" y="1018"/>
                    <a:pt x="267" y="1022"/>
                  </a:cubicBezTo>
                  <a:cubicBezTo>
                    <a:pt x="275" y="1043"/>
                    <a:pt x="289" y="992"/>
                    <a:pt x="279" y="988"/>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p:nvSpPr>
          <p:spPr bwMode="auto">
            <a:xfrm>
              <a:off x="2848" y="1636"/>
              <a:ext cx="782" cy="2074"/>
            </a:xfrm>
            <a:custGeom>
              <a:avLst/>
              <a:gdLst>
                <a:gd name="T0" fmla="*/ 351 w 512"/>
                <a:gd name="T1" fmla="*/ 24 h 1357"/>
                <a:gd name="T2" fmla="*/ 367 w 512"/>
                <a:gd name="T3" fmla="*/ 37 h 1357"/>
                <a:gd name="T4" fmla="*/ 376 w 512"/>
                <a:gd name="T5" fmla="*/ 82 h 1357"/>
                <a:gd name="T6" fmla="*/ 372 w 512"/>
                <a:gd name="T7" fmla="*/ 90 h 1357"/>
                <a:gd name="T8" fmla="*/ 364 w 512"/>
                <a:gd name="T9" fmla="*/ 96 h 1357"/>
                <a:gd name="T10" fmla="*/ 364 w 512"/>
                <a:gd name="T11" fmla="*/ 132 h 1357"/>
                <a:gd name="T12" fmla="*/ 344 w 512"/>
                <a:gd name="T13" fmla="*/ 159 h 1357"/>
                <a:gd name="T14" fmla="*/ 337 w 512"/>
                <a:gd name="T15" fmla="*/ 198 h 1357"/>
                <a:gd name="T16" fmla="*/ 432 w 512"/>
                <a:gd name="T17" fmla="*/ 232 h 1357"/>
                <a:gd name="T18" fmla="*/ 510 w 512"/>
                <a:gd name="T19" fmla="*/ 395 h 1357"/>
                <a:gd name="T20" fmla="*/ 487 w 512"/>
                <a:gd name="T21" fmla="*/ 451 h 1357"/>
                <a:gd name="T22" fmla="*/ 407 w 512"/>
                <a:gd name="T23" fmla="*/ 482 h 1357"/>
                <a:gd name="T24" fmla="*/ 422 w 512"/>
                <a:gd name="T25" fmla="*/ 594 h 1357"/>
                <a:gd name="T26" fmla="*/ 408 w 512"/>
                <a:gd name="T27" fmla="*/ 727 h 1357"/>
                <a:gd name="T28" fmla="*/ 360 w 512"/>
                <a:gd name="T29" fmla="*/ 906 h 1357"/>
                <a:gd name="T30" fmla="*/ 327 w 512"/>
                <a:gd name="T31" fmla="*/ 1046 h 1357"/>
                <a:gd name="T32" fmla="*/ 254 w 512"/>
                <a:gd name="T33" fmla="*/ 1022 h 1357"/>
                <a:gd name="T34" fmla="*/ 272 w 512"/>
                <a:gd name="T35" fmla="*/ 962 h 1357"/>
                <a:gd name="T36" fmla="*/ 251 w 512"/>
                <a:gd name="T37" fmla="*/ 936 h 1357"/>
                <a:gd name="T38" fmla="*/ 193 w 512"/>
                <a:gd name="T39" fmla="*/ 1163 h 1357"/>
                <a:gd name="T40" fmla="*/ 195 w 512"/>
                <a:gd name="T41" fmla="*/ 1228 h 1357"/>
                <a:gd name="T42" fmla="*/ 128 w 512"/>
                <a:gd name="T43" fmla="*/ 1323 h 1357"/>
                <a:gd name="T44" fmla="*/ 127 w 512"/>
                <a:gd name="T45" fmla="*/ 1227 h 1357"/>
                <a:gd name="T46" fmla="*/ 142 w 512"/>
                <a:gd name="T47" fmla="*/ 1127 h 1357"/>
                <a:gd name="T48" fmla="*/ 159 w 512"/>
                <a:gd name="T49" fmla="*/ 924 h 1357"/>
                <a:gd name="T50" fmla="*/ 164 w 512"/>
                <a:gd name="T51" fmla="*/ 835 h 1357"/>
                <a:gd name="T52" fmla="*/ 130 w 512"/>
                <a:gd name="T53" fmla="*/ 614 h 1357"/>
                <a:gd name="T54" fmla="*/ 63 w 512"/>
                <a:gd name="T55" fmla="*/ 474 h 1357"/>
                <a:gd name="T56" fmla="*/ 87 w 512"/>
                <a:gd name="T57" fmla="*/ 294 h 1357"/>
                <a:gd name="T58" fmla="*/ 203 w 512"/>
                <a:gd name="T59" fmla="*/ 202 h 1357"/>
                <a:gd name="T60" fmla="*/ 242 w 512"/>
                <a:gd name="T61" fmla="*/ 140 h 1357"/>
                <a:gd name="T62" fmla="*/ 235 w 512"/>
                <a:gd name="T63" fmla="*/ 71 h 1357"/>
                <a:gd name="T64" fmla="*/ 269 w 512"/>
                <a:gd name="T65" fmla="*/ 23 h 1357"/>
                <a:gd name="T66" fmla="*/ 276 w 512"/>
                <a:gd name="T67" fmla="*/ 15 h 1357"/>
                <a:gd name="T68" fmla="*/ 283 w 512"/>
                <a:gd name="T69" fmla="*/ 12 h 1357"/>
                <a:gd name="T70" fmla="*/ 330 w 512"/>
                <a:gd name="T71" fmla="*/ 10 h 1357"/>
                <a:gd name="T72" fmla="*/ 95 w 512"/>
                <a:gd name="T73" fmla="*/ 407 h 1357"/>
                <a:gd name="T74" fmla="*/ 138 w 512"/>
                <a:gd name="T75" fmla="*/ 478 h 1357"/>
                <a:gd name="T76" fmla="*/ 153 w 512"/>
                <a:gd name="T77" fmla="*/ 362 h 1357"/>
                <a:gd name="T78" fmla="*/ 137 w 512"/>
                <a:gd name="T79" fmla="*/ 395 h 1357"/>
                <a:gd name="T80" fmla="*/ 418 w 512"/>
                <a:gd name="T81" fmla="*/ 406 h 1357"/>
                <a:gd name="T82" fmla="*/ 268 w 512"/>
                <a:gd name="T83" fmla="*/ 862 h 1357"/>
                <a:gd name="T84" fmla="*/ 268 w 512"/>
                <a:gd name="T85" fmla="*/ 86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2" h="1357">
                  <a:moveTo>
                    <a:pt x="330" y="10"/>
                  </a:moveTo>
                  <a:cubicBezTo>
                    <a:pt x="337" y="14"/>
                    <a:pt x="345" y="19"/>
                    <a:pt x="351" y="24"/>
                  </a:cubicBezTo>
                  <a:cubicBezTo>
                    <a:pt x="356" y="28"/>
                    <a:pt x="360" y="32"/>
                    <a:pt x="365" y="36"/>
                  </a:cubicBezTo>
                  <a:cubicBezTo>
                    <a:pt x="365" y="37"/>
                    <a:pt x="366" y="36"/>
                    <a:pt x="367" y="37"/>
                  </a:cubicBezTo>
                  <a:cubicBezTo>
                    <a:pt x="376" y="50"/>
                    <a:pt x="382" y="82"/>
                    <a:pt x="379" y="78"/>
                  </a:cubicBezTo>
                  <a:cubicBezTo>
                    <a:pt x="372" y="66"/>
                    <a:pt x="382" y="74"/>
                    <a:pt x="376" y="82"/>
                  </a:cubicBezTo>
                  <a:cubicBezTo>
                    <a:pt x="375" y="83"/>
                    <a:pt x="377" y="98"/>
                    <a:pt x="374" y="85"/>
                  </a:cubicBezTo>
                  <a:cubicBezTo>
                    <a:pt x="374" y="82"/>
                    <a:pt x="372" y="93"/>
                    <a:pt x="372" y="90"/>
                  </a:cubicBezTo>
                  <a:cubicBezTo>
                    <a:pt x="369" y="79"/>
                    <a:pt x="366" y="96"/>
                    <a:pt x="368" y="90"/>
                  </a:cubicBezTo>
                  <a:cubicBezTo>
                    <a:pt x="370" y="84"/>
                    <a:pt x="373" y="64"/>
                    <a:pt x="364" y="96"/>
                  </a:cubicBezTo>
                  <a:cubicBezTo>
                    <a:pt x="363" y="102"/>
                    <a:pt x="362" y="108"/>
                    <a:pt x="362" y="114"/>
                  </a:cubicBezTo>
                  <a:cubicBezTo>
                    <a:pt x="362" y="120"/>
                    <a:pt x="365" y="126"/>
                    <a:pt x="364" y="132"/>
                  </a:cubicBezTo>
                  <a:cubicBezTo>
                    <a:pt x="364" y="135"/>
                    <a:pt x="363" y="123"/>
                    <a:pt x="362" y="125"/>
                  </a:cubicBezTo>
                  <a:cubicBezTo>
                    <a:pt x="354" y="136"/>
                    <a:pt x="352" y="149"/>
                    <a:pt x="344" y="159"/>
                  </a:cubicBezTo>
                  <a:cubicBezTo>
                    <a:pt x="338" y="166"/>
                    <a:pt x="344" y="159"/>
                    <a:pt x="339" y="165"/>
                  </a:cubicBezTo>
                  <a:cubicBezTo>
                    <a:pt x="339" y="165"/>
                    <a:pt x="328" y="195"/>
                    <a:pt x="337" y="198"/>
                  </a:cubicBezTo>
                  <a:cubicBezTo>
                    <a:pt x="357" y="203"/>
                    <a:pt x="372" y="209"/>
                    <a:pt x="395" y="215"/>
                  </a:cubicBezTo>
                  <a:cubicBezTo>
                    <a:pt x="414" y="220"/>
                    <a:pt x="420" y="223"/>
                    <a:pt x="432" y="232"/>
                  </a:cubicBezTo>
                  <a:cubicBezTo>
                    <a:pt x="471" y="259"/>
                    <a:pt x="477" y="296"/>
                    <a:pt x="491" y="328"/>
                  </a:cubicBezTo>
                  <a:cubicBezTo>
                    <a:pt x="499" y="350"/>
                    <a:pt x="507" y="372"/>
                    <a:pt x="510" y="395"/>
                  </a:cubicBezTo>
                  <a:cubicBezTo>
                    <a:pt x="512" y="405"/>
                    <a:pt x="496" y="392"/>
                    <a:pt x="499" y="406"/>
                  </a:cubicBezTo>
                  <a:cubicBezTo>
                    <a:pt x="502" y="421"/>
                    <a:pt x="501" y="440"/>
                    <a:pt x="487" y="451"/>
                  </a:cubicBezTo>
                  <a:cubicBezTo>
                    <a:pt x="467" y="468"/>
                    <a:pt x="448" y="466"/>
                    <a:pt x="419" y="472"/>
                  </a:cubicBezTo>
                  <a:cubicBezTo>
                    <a:pt x="419" y="472"/>
                    <a:pt x="409" y="466"/>
                    <a:pt x="407" y="482"/>
                  </a:cubicBezTo>
                  <a:cubicBezTo>
                    <a:pt x="405" y="497"/>
                    <a:pt x="411" y="508"/>
                    <a:pt x="415" y="523"/>
                  </a:cubicBezTo>
                  <a:cubicBezTo>
                    <a:pt x="422" y="549"/>
                    <a:pt x="430" y="586"/>
                    <a:pt x="422" y="594"/>
                  </a:cubicBezTo>
                  <a:cubicBezTo>
                    <a:pt x="411" y="605"/>
                    <a:pt x="407" y="569"/>
                    <a:pt x="419" y="653"/>
                  </a:cubicBezTo>
                  <a:cubicBezTo>
                    <a:pt x="426" y="699"/>
                    <a:pt x="419" y="681"/>
                    <a:pt x="408" y="727"/>
                  </a:cubicBezTo>
                  <a:cubicBezTo>
                    <a:pt x="405" y="743"/>
                    <a:pt x="400" y="763"/>
                    <a:pt x="396" y="780"/>
                  </a:cubicBezTo>
                  <a:cubicBezTo>
                    <a:pt x="385" y="816"/>
                    <a:pt x="362" y="871"/>
                    <a:pt x="360" y="906"/>
                  </a:cubicBezTo>
                  <a:cubicBezTo>
                    <a:pt x="356" y="952"/>
                    <a:pt x="328" y="964"/>
                    <a:pt x="317" y="1007"/>
                  </a:cubicBezTo>
                  <a:cubicBezTo>
                    <a:pt x="311" y="1034"/>
                    <a:pt x="319" y="1030"/>
                    <a:pt x="327" y="1046"/>
                  </a:cubicBezTo>
                  <a:cubicBezTo>
                    <a:pt x="337" y="1066"/>
                    <a:pt x="340" y="1185"/>
                    <a:pt x="294" y="1151"/>
                  </a:cubicBezTo>
                  <a:cubicBezTo>
                    <a:pt x="258" y="1125"/>
                    <a:pt x="275" y="1086"/>
                    <a:pt x="254" y="1022"/>
                  </a:cubicBezTo>
                  <a:cubicBezTo>
                    <a:pt x="249" y="1007"/>
                    <a:pt x="236" y="976"/>
                    <a:pt x="264" y="965"/>
                  </a:cubicBezTo>
                  <a:cubicBezTo>
                    <a:pt x="266" y="964"/>
                    <a:pt x="270" y="964"/>
                    <a:pt x="272" y="962"/>
                  </a:cubicBezTo>
                  <a:cubicBezTo>
                    <a:pt x="277" y="956"/>
                    <a:pt x="280" y="927"/>
                    <a:pt x="271" y="925"/>
                  </a:cubicBezTo>
                  <a:cubicBezTo>
                    <a:pt x="263" y="923"/>
                    <a:pt x="258" y="932"/>
                    <a:pt x="251" y="936"/>
                  </a:cubicBezTo>
                  <a:cubicBezTo>
                    <a:pt x="221" y="950"/>
                    <a:pt x="230" y="946"/>
                    <a:pt x="222" y="1009"/>
                  </a:cubicBezTo>
                  <a:cubicBezTo>
                    <a:pt x="216" y="1060"/>
                    <a:pt x="183" y="1105"/>
                    <a:pt x="193" y="1163"/>
                  </a:cubicBezTo>
                  <a:cubicBezTo>
                    <a:pt x="200" y="1202"/>
                    <a:pt x="185" y="1179"/>
                    <a:pt x="196" y="1204"/>
                  </a:cubicBezTo>
                  <a:cubicBezTo>
                    <a:pt x="201" y="1215"/>
                    <a:pt x="195" y="1217"/>
                    <a:pt x="195" y="1228"/>
                  </a:cubicBezTo>
                  <a:cubicBezTo>
                    <a:pt x="195" y="1243"/>
                    <a:pt x="189" y="1268"/>
                    <a:pt x="189" y="1271"/>
                  </a:cubicBezTo>
                  <a:cubicBezTo>
                    <a:pt x="188" y="1285"/>
                    <a:pt x="174" y="1357"/>
                    <a:pt x="128" y="1323"/>
                  </a:cubicBezTo>
                  <a:cubicBezTo>
                    <a:pt x="114" y="1312"/>
                    <a:pt x="120" y="1261"/>
                    <a:pt x="120" y="1261"/>
                  </a:cubicBezTo>
                  <a:cubicBezTo>
                    <a:pt x="125" y="1248"/>
                    <a:pt x="122" y="1233"/>
                    <a:pt x="127" y="1227"/>
                  </a:cubicBezTo>
                  <a:cubicBezTo>
                    <a:pt x="137" y="1215"/>
                    <a:pt x="141" y="1176"/>
                    <a:pt x="142" y="1162"/>
                  </a:cubicBezTo>
                  <a:cubicBezTo>
                    <a:pt x="142" y="1150"/>
                    <a:pt x="143" y="1138"/>
                    <a:pt x="142" y="1127"/>
                  </a:cubicBezTo>
                  <a:cubicBezTo>
                    <a:pt x="142" y="1111"/>
                    <a:pt x="141" y="1095"/>
                    <a:pt x="141" y="1079"/>
                  </a:cubicBezTo>
                  <a:cubicBezTo>
                    <a:pt x="140" y="1004"/>
                    <a:pt x="125" y="984"/>
                    <a:pt x="159" y="924"/>
                  </a:cubicBezTo>
                  <a:cubicBezTo>
                    <a:pt x="165" y="913"/>
                    <a:pt x="164" y="899"/>
                    <a:pt x="166" y="887"/>
                  </a:cubicBezTo>
                  <a:cubicBezTo>
                    <a:pt x="174" y="852"/>
                    <a:pt x="167" y="846"/>
                    <a:pt x="164" y="835"/>
                  </a:cubicBezTo>
                  <a:cubicBezTo>
                    <a:pt x="141" y="752"/>
                    <a:pt x="146" y="708"/>
                    <a:pt x="142" y="689"/>
                  </a:cubicBezTo>
                  <a:cubicBezTo>
                    <a:pt x="135" y="656"/>
                    <a:pt x="130" y="649"/>
                    <a:pt x="130" y="614"/>
                  </a:cubicBezTo>
                  <a:cubicBezTo>
                    <a:pt x="130" y="570"/>
                    <a:pt x="150" y="553"/>
                    <a:pt x="125" y="538"/>
                  </a:cubicBezTo>
                  <a:cubicBezTo>
                    <a:pt x="99" y="523"/>
                    <a:pt x="81" y="494"/>
                    <a:pt x="63" y="474"/>
                  </a:cubicBezTo>
                  <a:cubicBezTo>
                    <a:pt x="0" y="399"/>
                    <a:pt x="33" y="400"/>
                    <a:pt x="41" y="356"/>
                  </a:cubicBezTo>
                  <a:cubicBezTo>
                    <a:pt x="42" y="354"/>
                    <a:pt x="71" y="306"/>
                    <a:pt x="87" y="294"/>
                  </a:cubicBezTo>
                  <a:cubicBezTo>
                    <a:pt x="89" y="293"/>
                    <a:pt x="98" y="254"/>
                    <a:pt x="136" y="229"/>
                  </a:cubicBezTo>
                  <a:cubicBezTo>
                    <a:pt x="156" y="216"/>
                    <a:pt x="180" y="209"/>
                    <a:pt x="203" y="202"/>
                  </a:cubicBezTo>
                  <a:cubicBezTo>
                    <a:pt x="212" y="199"/>
                    <a:pt x="239" y="192"/>
                    <a:pt x="244" y="180"/>
                  </a:cubicBezTo>
                  <a:cubicBezTo>
                    <a:pt x="248" y="170"/>
                    <a:pt x="248" y="152"/>
                    <a:pt x="242" y="140"/>
                  </a:cubicBezTo>
                  <a:cubicBezTo>
                    <a:pt x="241" y="139"/>
                    <a:pt x="238" y="134"/>
                    <a:pt x="238" y="133"/>
                  </a:cubicBezTo>
                  <a:cubicBezTo>
                    <a:pt x="233" y="113"/>
                    <a:pt x="241" y="58"/>
                    <a:pt x="235" y="71"/>
                  </a:cubicBezTo>
                  <a:cubicBezTo>
                    <a:pt x="235" y="71"/>
                    <a:pt x="232" y="54"/>
                    <a:pt x="242" y="45"/>
                  </a:cubicBezTo>
                  <a:cubicBezTo>
                    <a:pt x="251" y="38"/>
                    <a:pt x="262" y="33"/>
                    <a:pt x="269" y="23"/>
                  </a:cubicBezTo>
                  <a:cubicBezTo>
                    <a:pt x="271" y="21"/>
                    <a:pt x="259" y="21"/>
                    <a:pt x="261" y="20"/>
                  </a:cubicBezTo>
                  <a:cubicBezTo>
                    <a:pt x="298" y="13"/>
                    <a:pt x="239" y="9"/>
                    <a:pt x="276" y="15"/>
                  </a:cubicBezTo>
                  <a:cubicBezTo>
                    <a:pt x="277" y="15"/>
                    <a:pt x="275" y="13"/>
                    <a:pt x="275" y="12"/>
                  </a:cubicBezTo>
                  <a:cubicBezTo>
                    <a:pt x="272" y="6"/>
                    <a:pt x="278" y="12"/>
                    <a:pt x="283" y="12"/>
                  </a:cubicBezTo>
                  <a:cubicBezTo>
                    <a:pt x="286" y="11"/>
                    <a:pt x="290" y="10"/>
                    <a:pt x="293" y="7"/>
                  </a:cubicBezTo>
                  <a:cubicBezTo>
                    <a:pt x="301" y="0"/>
                    <a:pt x="320" y="4"/>
                    <a:pt x="330" y="10"/>
                  </a:cubicBezTo>
                  <a:close/>
                  <a:moveTo>
                    <a:pt x="137" y="395"/>
                  </a:moveTo>
                  <a:cubicBezTo>
                    <a:pt x="137" y="401"/>
                    <a:pt x="87" y="386"/>
                    <a:pt x="95" y="407"/>
                  </a:cubicBezTo>
                  <a:cubicBezTo>
                    <a:pt x="103" y="430"/>
                    <a:pt x="106" y="454"/>
                    <a:pt x="122" y="470"/>
                  </a:cubicBezTo>
                  <a:cubicBezTo>
                    <a:pt x="129" y="477"/>
                    <a:pt x="129" y="482"/>
                    <a:pt x="138" y="478"/>
                  </a:cubicBezTo>
                  <a:cubicBezTo>
                    <a:pt x="151" y="472"/>
                    <a:pt x="151" y="437"/>
                    <a:pt x="153" y="426"/>
                  </a:cubicBezTo>
                  <a:cubicBezTo>
                    <a:pt x="156" y="405"/>
                    <a:pt x="161" y="382"/>
                    <a:pt x="153" y="362"/>
                  </a:cubicBezTo>
                  <a:cubicBezTo>
                    <a:pt x="149" y="354"/>
                    <a:pt x="139" y="375"/>
                    <a:pt x="135" y="384"/>
                  </a:cubicBezTo>
                  <a:cubicBezTo>
                    <a:pt x="132" y="389"/>
                    <a:pt x="138" y="390"/>
                    <a:pt x="137" y="395"/>
                  </a:cubicBezTo>
                  <a:close/>
                  <a:moveTo>
                    <a:pt x="417" y="419"/>
                  </a:moveTo>
                  <a:cubicBezTo>
                    <a:pt x="423" y="430"/>
                    <a:pt x="425" y="399"/>
                    <a:pt x="418" y="406"/>
                  </a:cubicBezTo>
                  <a:cubicBezTo>
                    <a:pt x="414" y="409"/>
                    <a:pt x="414" y="415"/>
                    <a:pt x="417" y="419"/>
                  </a:cubicBezTo>
                  <a:close/>
                  <a:moveTo>
                    <a:pt x="268" y="862"/>
                  </a:moveTo>
                  <a:cubicBezTo>
                    <a:pt x="260" y="865"/>
                    <a:pt x="272" y="909"/>
                    <a:pt x="279" y="891"/>
                  </a:cubicBezTo>
                  <a:cubicBezTo>
                    <a:pt x="281" y="888"/>
                    <a:pt x="273" y="859"/>
                    <a:pt x="268" y="862"/>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p:nvSpPr>
          <p:spPr bwMode="auto">
            <a:xfrm>
              <a:off x="1049" y="1928"/>
              <a:ext cx="936" cy="2153"/>
            </a:xfrm>
            <a:custGeom>
              <a:avLst/>
              <a:gdLst>
                <a:gd name="T0" fmla="*/ 569 w 613"/>
                <a:gd name="T1" fmla="*/ 487 h 1409"/>
                <a:gd name="T2" fmla="*/ 519 w 613"/>
                <a:gd name="T3" fmla="*/ 320 h 1409"/>
                <a:gd name="T4" fmla="*/ 441 w 613"/>
                <a:gd name="T5" fmla="*/ 238 h 1409"/>
                <a:gd name="T6" fmla="*/ 363 w 613"/>
                <a:gd name="T7" fmla="*/ 208 h 1409"/>
                <a:gd name="T8" fmla="*/ 386 w 613"/>
                <a:gd name="T9" fmla="*/ 153 h 1409"/>
                <a:gd name="T10" fmla="*/ 387 w 613"/>
                <a:gd name="T11" fmla="*/ 101 h 1409"/>
                <a:gd name="T12" fmla="*/ 260 w 613"/>
                <a:gd name="T13" fmla="*/ 58 h 1409"/>
                <a:gd name="T14" fmla="*/ 258 w 613"/>
                <a:gd name="T15" fmla="*/ 138 h 1409"/>
                <a:gd name="T16" fmla="*/ 260 w 613"/>
                <a:gd name="T17" fmla="*/ 201 h 1409"/>
                <a:gd name="T18" fmla="*/ 185 w 613"/>
                <a:gd name="T19" fmla="*/ 224 h 1409"/>
                <a:gd name="T20" fmla="*/ 113 w 613"/>
                <a:gd name="T21" fmla="*/ 321 h 1409"/>
                <a:gd name="T22" fmla="*/ 67 w 613"/>
                <a:gd name="T23" fmla="*/ 382 h 1409"/>
                <a:gd name="T24" fmla="*/ 30 w 613"/>
                <a:gd name="T25" fmla="*/ 489 h 1409"/>
                <a:gd name="T26" fmla="*/ 158 w 613"/>
                <a:gd name="T27" fmla="*/ 571 h 1409"/>
                <a:gd name="T28" fmla="*/ 153 w 613"/>
                <a:gd name="T29" fmla="*/ 642 h 1409"/>
                <a:gd name="T30" fmla="*/ 190 w 613"/>
                <a:gd name="T31" fmla="*/ 804 h 1409"/>
                <a:gd name="T32" fmla="*/ 208 w 613"/>
                <a:gd name="T33" fmla="*/ 942 h 1409"/>
                <a:gd name="T34" fmla="*/ 305 w 613"/>
                <a:gd name="T35" fmla="*/ 970 h 1409"/>
                <a:gd name="T36" fmla="*/ 300 w 613"/>
                <a:gd name="T37" fmla="*/ 849 h 1409"/>
                <a:gd name="T38" fmla="*/ 312 w 613"/>
                <a:gd name="T39" fmla="*/ 832 h 1409"/>
                <a:gd name="T40" fmla="*/ 319 w 613"/>
                <a:gd name="T41" fmla="*/ 871 h 1409"/>
                <a:gd name="T42" fmla="*/ 327 w 613"/>
                <a:gd name="T43" fmla="*/ 1043 h 1409"/>
                <a:gd name="T44" fmla="*/ 330 w 613"/>
                <a:gd name="T45" fmla="*/ 1204 h 1409"/>
                <a:gd name="T46" fmla="*/ 319 w 613"/>
                <a:gd name="T47" fmla="*/ 1334 h 1409"/>
                <a:gd name="T48" fmla="*/ 305 w 613"/>
                <a:gd name="T49" fmla="*/ 1409 h 1409"/>
                <a:gd name="T50" fmla="*/ 368 w 613"/>
                <a:gd name="T51" fmla="*/ 1310 h 1409"/>
                <a:gd name="T52" fmla="*/ 400 w 613"/>
                <a:gd name="T53" fmla="*/ 1010 h 1409"/>
                <a:gd name="T54" fmla="*/ 417 w 613"/>
                <a:gd name="T55" fmla="*/ 897 h 1409"/>
                <a:gd name="T56" fmla="*/ 444 w 613"/>
                <a:gd name="T57" fmla="*/ 762 h 1409"/>
                <a:gd name="T58" fmla="*/ 434 w 613"/>
                <a:gd name="T59" fmla="*/ 629 h 1409"/>
                <a:gd name="T60" fmla="*/ 420 w 613"/>
                <a:gd name="T61" fmla="*/ 461 h 1409"/>
                <a:gd name="T62" fmla="*/ 434 w 613"/>
                <a:gd name="T63" fmla="*/ 357 h 1409"/>
                <a:gd name="T64" fmla="*/ 476 w 613"/>
                <a:gd name="T65" fmla="*/ 360 h 1409"/>
                <a:gd name="T66" fmla="*/ 540 w 613"/>
                <a:gd name="T67" fmla="*/ 514 h 1409"/>
                <a:gd name="T68" fmla="*/ 560 w 613"/>
                <a:gd name="T69" fmla="*/ 550 h 1409"/>
                <a:gd name="T70" fmla="*/ 563 w 613"/>
                <a:gd name="T71" fmla="*/ 604 h 1409"/>
                <a:gd name="T72" fmla="*/ 150 w 613"/>
                <a:gd name="T73" fmla="*/ 485 h 1409"/>
                <a:gd name="T74" fmla="*/ 146 w 613"/>
                <a:gd name="T75" fmla="*/ 400 h 1409"/>
                <a:gd name="T76" fmla="*/ 153 w 613"/>
                <a:gd name="T77" fmla="*/ 46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1409">
                  <a:moveTo>
                    <a:pt x="584" y="531"/>
                  </a:moveTo>
                  <a:cubicBezTo>
                    <a:pt x="584" y="531"/>
                    <a:pt x="579" y="497"/>
                    <a:pt x="569" y="487"/>
                  </a:cubicBezTo>
                  <a:cubicBezTo>
                    <a:pt x="569" y="487"/>
                    <a:pt x="560" y="431"/>
                    <a:pt x="560" y="414"/>
                  </a:cubicBezTo>
                  <a:cubicBezTo>
                    <a:pt x="560" y="414"/>
                    <a:pt x="544" y="343"/>
                    <a:pt x="519" y="320"/>
                  </a:cubicBezTo>
                  <a:cubicBezTo>
                    <a:pt x="519" y="320"/>
                    <a:pt x="504" y="299"/>
                    <a:pt x="493" y="288"/>
                  </a:cubicBezTo>
                  <a:cubicBezTo>
                    <a:pt x="493" y="288"/>
                    <a:pt x="486" y="242"/>
                    <a:pt x="441" y="238"/>
                  </a:cubicBezTo>
                  <a:cubicBezTo>
                    <a:pt x="441" y="238"/>
                    <a:pt x="422" y="229"/>
                    <a:pt x="419" y="219"/>
                  </a:cubicBezTo>
                  <a:cubicBezTo>
                    <a:pt x="419" y="219"/>
                    <a:pt x="393" y="204"/>
                    <a:pt x="363" y="208"/>
                  </a:cubicBezTo>
                  <a:cubicBezTo>
                    <a:pt x="363" y="208"/>
                    <a:pt x="363" y="192"/>
                    <a:pt x="369" y="189"/>
                  </a:cubicBezTo>
                  <a:cubicBezTo>
                    <a:pt x="369" y="189"/>
                    <a:pt x="369" y="173"/>
                    <a:pt x="386" y="153"/>
                  </a:cubicBezTo>
                  <a:cubicBezTo>
                    <a:pt x="386" y="153"/>
                    <a:pt x="389" y="138"/>
                    <a:pt x="389" y="133"/>
                  </a:cubicBezTo>
                  <a:cubicBezTo>
                    <a:pt x="389" y="133"/>
                    <a:pt x="402" y="114"/>
                    <a:pt x="387" y="101"/>
                  </a:cubicBezTo>
                  <a:cubicBezTo>
                    <a:pt x="387" y="101"/>
                    <a:pt x="402" y="11"/>
                    <a:pt x="336" y="3"/>
                  </a:cubicBezTo>
                  <a:cubicBezTo>
                    <a:pt x="336" y="3"/>
                    <a:pt x="262" y="0"/>
                    <a:pt x="260" y="58"/>
                  </a:cubicBezTo>
                  <a:cubicBezTo>
                    <a:pt x="260" y="58"/>
                    <a:pt x="255" y="94"/>
                    <a:pt x="260" y="104"/>
                  </a:cubicBezTo>
                  <a:cubicBezTo>
                    <a:pt x="260" y="104"/>
                    <a:pt x="242" y="109"/>
                    <a:pt x="258" y="138"/>
                  </a:cubicBezTo>
                  <a:cubicBezTo>
                    <a:pt x="258" y="138"/>
                    <a:pt x="257" y="161"/>
                    <a:pt x="268" y="163"/>
                  </a:cubicBezTo>
                  <a:cubicBezTo>
                    <a:pt x="268" y="163"/>
                    <a:pt x="277" y="189"/>
                    <a:pt x="260" y="201"/>
                  </a:cubicBezTo>
                  <a:cubicBezTo>
                    <a:pt x="260" y="201"/>
                    <a:pt x="237" y="205"/>
                    <a:pt x="223" y="202"/>
                  </a:cubicBezTo>
                  <a:cubicBezTo>
                    <a:pt x="223" y="202"/>
                    <a:pt x="199" y="204"/>
                    <a:pt x="185" y="224"/>
                  </a:cubicBezTo>
                  <a:cubicBezTo>
                    <a:pt x="185" y="224"/>
                    <a:pt x="171" y="237"/>
                    <a:pt x="161" y="241"/>
                  </a:cubicBezTo>
                  <a:cubicBezTo>
                    <a:pt x="161" y="241"/>
                    <a:pt x="118" y="285"/>
                    <a:pt x="113" y="321"/>
                  </a:cubicBezTo>
                  <a:cubicBezTo>
                    <a:pt x="113" y="321"/>
                    <a:pt x="100" y="340"/>
                    <a:pt x="94" y="344"/>
                  </a:cubicBezTo>
                  <a:cubicBezTo>
                    <a:pt x="94" y="344"/>
                    <a:pt x="68" y="371"/>
                    <a:pt x="67" y="382"/>
                  </a:cubicBezTo>
                  <a:cubicBezTo>
                    <a:pt x="67" y="382"/>
                    <a:pt x="40" y="425"/>
                    <a:pt x="30" y="432"/>
                  </a:cubicBezTo>
                  <a:cubicBezTo>
                    <a:pt x="30" y="432"/>
                    <a:pt x="0" y="468"/>
                    <a:pt x="30" y="489"/>
                  </a:cubicBezTo>
                  <a:cubicBezTo>
                    <a:pt x="30" y="489"/>
                    <a:pt x="81" y="524"/>
                    <a:pt x="157" y="534"/>
                  </a:cubicBezTo>
                  <a:cubicBezTo>
                    <a:pt x="157" y="534"/>
                    <a:pt x="168" y="530"/>
                    <a:pt x="158" y="571"/>
                  </a:cubicBezTo>
                  <a:cubicBezTo>
                    <a:pt x="158" y="571"/>
                    <a:pt x="149" y="611"/>
                    <a:pt x="160" y="616"/>
                  </a:cubicBezTo>
                  <a:cubicBezTo>
                    <a:pt x="160" y="616"/>
                    <a:pt x="161" y="628"/>
                    <a:pt x="153" y="642"/>
                  </a:cubicBezTo>
                  <a:cubicBezTo>
                    <a:pt x="154" y="748"/>
                    <a:pt x="154" y="748"/>
                    <a:pt x="154" y="748"/>
                  </a:cubicBezTo>
                  <a:cubicBezTo>
                    <a:pt x="154" y="748"/>
                    <a:pt x="169" y="791"/>
                    <a:pt x="190" y="804"/>
                  </a:cubicBezTo>
                  <a:cubicBezTo>
                    <a:pt x="190" y="804"/>
                    <a:pt x="188" y="859"/>
                    <a:pt x="201" y="879"/>
                  </a:cubicBezTo>
                  <a:cubicBezTo>
                    <a:pt x="201" y="879"/>
                    <a:pt x="198" y="932"/>
                    <a:pt x="208" y="942"/>
                  </a:cubicBezTo>
                  <a:cubicBezTo>
                    <a:pt x="208" y="942"/>
                    <a:pt x="225" y="1032"/>
                    <a:pt x="260" y="1034"/>
                  </a:cubicBezTo>
                  <a:cubicBezTo>
                    <a:pt x="260" y="1034"/>
                    <a:pt x="304" y="1034"/>
                    <a:pt x="305" y="970"/>
                  </a:cubicBezTo>
                  <a:cubicBezTo>
                    <a:pt x="305" y="970"/>
                    <a:pt x="310" y="942"/>
                    <a:pt x="300" y="926"/>
                  </a:cubicBezTo>
                  <a:cubicBezTo>
                    <a:pt x="300" y="926"/>
                    <a:pt x="296" y="857"/>
                    <a:pt x="300" y="849"/>
                  </a:cubicBezTo>
                  <a:cubicBezTo>
                    <a:pt x="300" y="849"/>
                    <a:pt x="306" y="827"/>
                    <a:pt x="305" y="823"/>
                  </a:cubicBezTo>
                  <a:cubicBezTo>
                    <a:pt x="305" y="823"/>
                    <a:pt x="311" y="812"/>
                    <a:pt x="312" y="832"/>
                  </a:cubicBezTo>
                  <a:cubicBezTo>
                    <a:pt x="312" y="833"/>
                    <a:pt x="312" y="834"/>
                    <a:pt x="312" y="835"/>
                  </a:cubicBezTo>
                  <a:cubicBezTo>
                    <a:pt x="312" y="859"/>
                    <a:pt x="315" y="866"/>
                    <a:pt x="319" y="871"/>
                  </a:cubicBezTo>
                  <a:cubicBezTo>
                    <a:pt x="319" y="871"/>
                    <a:pt x="318" y="998"/>
                    <a:pt x="325" y="1010"/>
                  </a:cubicBezTo>
                  <a:cubicBezTo>
                    <a:pt x="325" y="1010"/>
                    <a:pt x="328" y="1032"/>
                    <a:pt x="327" y="1043"/>
                  </a:cubicBezTo>
                  <a:cubicBezTo>
                    <a:pt x="327" y="1043"/>
                    <a:pt x="326" y="1080"/>
                    <a:pt x="324" y="1085"/>
                  </a:cubicBezTo>
                  <a:cubicBezTo>
                    <a:pt x="324" y="1085"/>
                    <a:pt x="321" y="1177"/>
                    <a:pt x="330" y="1204"/>
                  </a:cubicBezTo>
                  <a:cubicBezTo>
                    <a:pt x="331" y="1297"/>
                    <a:pt x="331" y="1297"/>
                    <a:pt x="331" y="1297"/>
                  </a:cubicBezTo>
                  <a:cubicBezTo>
                    <a:pt x="331" y="1297"/>
                    <a:pt x="316" y="1317"/>
                    <a:pt x="319" y="1334"/>
                  </a:cubicBezTo>
                  <a:cubicBezTo>
                    <a:pt x="319" y="1334"/>
                    <a:pt x="307" y="1350"/>
                    <a:pt x="308" y="1357"/>
                  </a:cubicBezTo>
                  <a:cubicBezTo>
                    <a:pt x="308" y="1357"/>
                    <a:pt x="301" y="1402"/>
                    <a:pt x="305" y="1409"/>
                  </a:cubicBezTo>
                  <a:cubicBezTo>
                    <a:pt x="368" y="1409"/>
                    <a:pt x="368" y="1409"/>
                    <a:pt x="368" y="1409"/>
                  </a:cubicBezTo>
                  <a:cubicBezTo>
                    <a:pt x="368" y="1409"/>
                    <a:pt x="390" y="1363"/>
                    <a:pt x="368" y="1310"/>
                  </a:cubicBezTo>
                  <a:cubicBezTo>
                    <a:pt x="368" y="1310"/>
                    <a:pt x="400" y="1166"/>
                    <a:pt x="400" y="1137"/>
                  </a:cubicBezTo>
                  <a:cubicBezTo>
                    <a:pt x="400" y="1137"/>
                    <a:pt x="417" y="1092"/>
                    <a:pt x="400" y="1010"/>
                  </a:cubicBezTo>
                  <a:cubicBezTo>
                    <a:pt x="400" y="1010"/>
                    <a:pt x="402" y="946"/>
                    <a:pt x="408" y="937"/>
                  </a:cubicBezTo>
                  <a:cubicBezTo>
                    <a:pt x="408" y="937"/>
                    <a:pt x="418" y="919"/>
                    <a:pt x="417" y="897"/>
                  </a:cubicBezTo>
                  <a:cubicBezTo>
                    <a:pt x="417" y="897"/>
                    <a:pt x="437" y="874"/>
                    <a:pt x="437" y="817"/>
                  </a:cubicBezTo>
                  <a:cubicBezTo>
                    <a:pt x="437" y="817"/>
                    <a:pt x="437" y="773"/>
                    <a:pt x="444" y="762"/>
                  </a:cubicBezTo>
                  <a:cubicBezTo>
                    <a:pt x="444" y="762"/>
                    <a:pt x="467" y="720"/>
                    <a:pt x="453" y="683"/>
                  </a:cubicBezTo>
                  <a:cubicBezTo>
                    <a:pt x="453" y="683"/>
                    <a:pt x="450" y="639"/>
                    <a:pt x="434" y="629"/>
                  </a:cubicBezTo>
                  <a:cubicBezTo>
                    <a:pt x="434" y="629"/>
                    <a:pt x="446" y="602"/>
                    <a:pt x="443" y="576"/>
                  </a:cubicBezTo>
                  <a:cubicBezTo>
                    <a:pt x="443" y="576"/>
                    <a:pt x="443" y="486"/>
                    <a:pt x="420" y="461"/>
                  </a:cubicBezTo>
                  <a:cubicBezTo>
                    <a:pt x="420" y="461"/>
                    <a:pt x="427" y="420"/>
                    <a:pt x="413" y="403"/>
                  </a:cubicBezTo>
                  <a:cubicBezTo>
                    <a:pt x="413" y="403"/>
                    <a:pt x="426" y="373"/>
                    <a:pt x="434" y="357"/>
                  </a:cubicBezTo>
                  <a:cubicBezTo>
                    <a:pt x="434" y="357"/>
                    <a:pt x="435" y="316"/>
                    <a:pt x="457" y="337"/>
                  </a:cubicBezTo>
                  <a:cubicBezTo>
                    <a:pt x="457" y="337"/>
                    <a:pt x="471" y="360"/>
                    <a:pt x="476" y="360"/>
                  </a:cubicBezTo>
                  <a:cubicBezTo>
                    <a:pt x="476" y="360"/>
                    <a:pt x="513" y="450"/>
                    <a:pt x="540" y="481"/>
                  </a:cubicBezTo>
                  <a:cubicBezTo>
                    <a:pt x="540" y="481"/>
                    <a:pt x="547" y="500"/>
                    <a:pt x="540" y="514"/>
                  </a:cubicBezTo>
                  <a:cubicBezTo>
                    <a:pt x="540" y="514"/>
                    <a:pt x="525" y="549"/>
                    <a:pt x="543" y="553"/>
                  </a:cubicBezTo>
                  <a:cubicBezTo>
                    <a:pt x="543" y="553"/>
                    <a:pt x="556" y="541"/>
                    <a:pt x="560" y="550"/>
                  </a:cubicBezTo>
                  <a:cubicBezTo>
                    <a:pt x="560" y="550"/>
                    <a:pt x="571" y="580"/>
                    <a:pt x="549" y="589"/>
                  </a:cubicBezTo>
                  <a:cubicBezTo>
                    <a:pt x="549" y="589"/>
                    <a:pt x="541" y="613"/>
                    <a:pt x="563" y="604"/>
                  </a:cubicBezTo>
                  <a:cubicBezTo>
                    <a:pt x="563" y="604"/>
                    <a:pt x="613" y="570"/>
                    <a:pt x="584" y="531"/>
                  </a:cubicBezTo>
                  <a:close/>
                  <a:moveTo>
                    <a:pt x="150" y="485"/>
                  </a:moveTo>
                  <a:cubicBezTo>
                    <a:pt x="131" y="477"/>
                    <a:pt x="99" y="447"/>
                    <a:pt x="99" y="447"/>
                  </a:cubicBezTo>
                  <a:cubicBezTo>
                    <a:pt x="96" y="437"/>
                    <a:pt x="146" y="400"/>
                    <a:pt x="146" y="400"/>
                  </a:cubicBezTo>
                  <a:cubicBezTo>
                    <a:pt x="147" y="396"/>
                    <a:pt x="147" y="396"/>
                    <a:pt x="147" y="396"/>
                  </a:cubicBezTo>
                  <a:cubicBezTo>
                    <a:pt x="153" y="400"/>
                    <a:pt x="153" y="460"/>
                    <a:pt x="153" y="460"/>
                  </a:cubicBezTo>
                  <a:cubicBezTo>
                    <a:pt x="160" y="492"/>
                    <a:pt x="150" y="485"/>
                    <a:pt x="150" y="485"/>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p:nvSpPr>
          <p:spPr bwMode="auto">
            <a:xfrm>
              <a:off x="1350" y="1483"/>
              <a:ext cx="936" cy="2153"/>
            </a:xfrm>
            <a:custGeom>
              <a:avLst/>
              <a:gdLst>
                <a:gd name="T0" fmla="*/ 65 w 613"/>
                <a:gd name="T1" fmla="*/ 589 h 1409"/>
                <a:gd name="T2" fmla="*/ 70 w 613"/>
                <a:gd name="T3" fmla="*/ 553 h 1409"/>
                <a:gd name="T4" fmla="*/ 73 w 613"/>
                <a:gd name="T5" fmla="*/ 481 h 1409"/>
                <a:gd name="T6" fmla="*/ 156 w 613"/>
                <a:gd name="T7" fmla="*/ 337 h 1409"/>
                <a:gd name="T8" fmla="*/ 200 w 613"/>
                <a:gd name="T9" fmla="*/ 403 h 1409"/>
                <a:gd name="T10" fmla="*/ 170 w 613"/>
                <a:gd name="T11" fmla="*/ 576 h 1409"/>
                <a:gd name="T12" fmla="*/ 160 w 613"/>
                <a:gd name="T13" fmla="*/ 683 h 1409"/>
                <a:gd name="T14" fmla="*/ 176 w 613"/>
                <a:gd name="T15" fmla="*/ 817 h 1409"/>
                <a:gd name="T16" fmla="*/ 206 w 613"/>
                <a:gd name="T17" fmla="*/ 937 h 1409"/>
                <a:gd name="T18" fmla="*/ 213 w 613"/>
                <a:gd name="T19" fmla="*/ 1137 h 1409"/>
                <a:gd name="T20" fmla="*/ 245 w 613"/>
                <a:gd name="T21" fmla="*/ 1409 h 1409"/>
                <a:gd name="T22" fmla="*/ 305 w 613"/>
                <a:gd name="T23" fmla="*/ 1357 h 1409"/>
                <a:gd name="T24" fmla="*/ 283 w 613"/>
                <a:gd name="T25" fmla="*/ 1297 h 1409"/>
                <a:gd name="T26" fmla="*/ 289 w 613"/>
                <a:gd name="T27" fmla="*/ 1085 h 1409"/>
                <a:gd name="T28" fmla="*/ 288 w 613"/>
                <a:gd name="T29" fmla="*/ 1010 h 1409"/>
                <a:gd name="T30" fmla="*/ 301 w 613"/>
                <a:gd name="T31" fmla="*/ 835 h 1409"/>
                <a:gd name="T32" fmla="*/ 308 w 613"/>
                <a:gd name="T33" fmla="*/ 823 h 1409"/>
                <a:gd name="T34" fmla="*/ 313 w 613"/>
                <a:gd name="T35" fmla="*/ 926 h 1409"/>
                <a:gd name="T36" fmla="*/ 353 w 613"/>
                <a:gd name="T37" fmla="*/ 1034 h 1409"/>
                <a:gd name="T38" fmla="*/ 413 w 613"/>
                <a:gd name="T39" fmla="*/ 879 h 1409"/>
                <a:gd name="T40" fmla="*/ 459 w 613"/>
                <a:gd name="T41" fmla="*/ 748 h 1409"/>
                <a:gd name="T42" fmla="*/ 453 w 613"/>
                <a:gd name="T43" fmla="*/ 616 h 1409"/>
                <a:gd name="T44" fmla="*/ 456 w 613"/>
                <a:gd name="T45" fmla="*/ 534 h 1409"/>
                <a:gd name="T46" fmla="*/ 583 w 613"/>
                <a:gd name="T47" fmla="*/ 432 h 1409"/>
                <a:gd name="T48" fmla="*/ 519 w 613"/>
                <a:gd name="T49" fmla="*/ 344 h 1409"/>
                <a:gd name="T50" fmla="*/ 452 w 613"/>
                <a:gd name="T51" fmla="*/ 241 h 1409"/>
                <a:gd name="T52" fmla="*/ 391 w 613"/>
                <a:gd name="T53" fmla="*/ 202 h 1409"/>
                <a:gd name="T54" fmla="*/ 345 w 613"/>
                <a:gd name="T55" fmla="*/ 164 h 1409"/>
                <a:gd name="T56" fmla="*/ 353 w 613"/>
                <a:gd name="T57" fmla="*/ 104 h 1409"/>
                <a:gd name="T58" fmla="*/ 277 w 613"/>
                <a:gd name="T59" fmla="*/ 3 h 1409"/>
                <a:gd name="T60" fmla="*/ 224 w 613"/>
                <a:gd name="T61" fmla="*/ 134 h 1409"/>
                <a:gd name="T62" fmla="*/ 244 w 613"/>
                <a:gd name="T63" fmla="*/ 189 h 1409"/>
                <a:gd name="T64" fmla="*/ 194 w 613"/>
                <a:gd name="T65" fmla="*/ 219 h 1409"/>
                <a:gd name="T66" fmla="*/ 120 w 613"/>
                <a:gd name="T67" fmla="*/ 288 h 1409"/>
                <a:gd name="T68" fmla="*/ 53 w 613"/>
                <a:gd name="T69" fmla="*/ 414 h 1409"/>
                <a:gd name="T70" fmla="*/ 29 w 613"/>
                <a:gd name="T71" fmla="*/ 531 h 1409"/>
                <a:gd name="T72" fmla="*/ 460 w 613"/>
                <a:gd name="T73" fmla="*/ 460 h 1409"/>
                <a:gd name="T74" fmla="*/ 467 w 613"/>
                <a:gd name="T75" fmla="*/ 400 h 1409"/>
                <a:gd name="T76" fmla="*/ 463 w 613"/>
                <a:gd name="T77" fmla="*/ 485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1409">
                  <a:moveTo>
                    <a:pt x="50" y="604"/>
                  </a:moveTo>
                  <a:cubicBezTo>
                    <a:pt x="72" y="613"/>
                    <a:pt x="65" y="589"/>
                    <a:pt x="65" y="589"/>
                  </a:cubicBezTo>
                  <a:cubicBezTo>
                    <a:pt x="42" y="580"/>
                    <a:pt x="53" y="550"/>
                    <a:pt x="53" y="550"/>
                  </a:cubicBezTo>
                  <a:cubicBezTo>
                    <a:pt x="58" y="541"/>
                    <a:pt x="70" y="553"/>
                    <a:pt x="70" y="553"/>
                  </a:cubicBezTo>
                  <a:cubicBezTo>
                    <a:pt x="88" y="549"/>
                    <a:pt x="73" y="514"/>
                    <a:pt x="73" y="514"/>
                  </a:cubicBezTo>
                  <a:cubicBezTo>
                    <a:pt x="66" y="500"/>
                    <a:pt x="73" y="481"/>
                    <a:pt x="73" y="481"/>
                  </a:cubicBezTo>
                  <a:cubicBezTo>
                    <a:pt x="100" y="450"/>
                    <a:pt x="138" y="360"/>
                    <a:pt x="138" y="360"/>
                  </a:cubicBezTo>
                  <a:cubicBezTo>
                    <a:pt x="142" y="360"/>
                    <a:pt x="156" y="337"/>
                    <a:pt x="156" y="337"/>
                  </a:cubicBezTo>
                  <a:cubicBezTo>
                    <a:pt x="178" y="316"/>
                    <a:pt x="179" y="357"/>
                    <a:pt x="179" y="357"/>
                  </a:cubicBezTo>
                  <a:cubicBezTo>
                    <a:pt x="188" y="373"/>
                    <a:pt x="200" y="403"/>
                    <a:pt x="200" y="403"/>
                  </a:cubicBezTo>
                  <a:cubicBezTo>
                    <a:pt x="186" y="420"/>
                    <a:pt x="193" y="461"/>
                    <a:pt x="193" y="461"/>
                  </a:cubicBezTo>
                  <a:cubicBezTo>
                    <a:pt x="170" y="486"/>
                    <a:pt x="170" y="576"/>
                    <a:pt x="170" y="576"/>
                  </a:cubicBezTo>
                  <a:cubicBezTo>
                    <a:pt x="168" y="602"/>
                    <a:pt x="179" y="629"/>
                    <a:pt x="179" y="629"/>
                  </a:cubicBezTo>
                  <a:cubicBezTo>
                    <a:pt x="163" y="639"/>
                    <a:pt x="160" y="683"/>
                    <a:pt x="160" y="683"/>
                  </a:cubicBezTo>
                  <a:cubicBezTo>
                    <a:pt x="146" y="720"/>
                    <a:pt x="169" y="762"/>
                    <a:pt x="169" y="762"/>
                  </a:cubicBezTo>
                  <a:cubicBezTo>
                    <a:pt x="176" y="773"/>
                    <a:pt x="176" y="817"/>
                    <a:pt x="176" y="817"/>
                  </a:cubicBezTo>
                  <a:cubicBezTo>
                    <a:pt x="176" y="874"/>
                    <a:pt x="196" y="897"/>
                    <a:pt x="196" y="897"/>
                  </a:cubicBezTo>
                  <a:cubicBezTo>
                    <a:pt x="195" y="919"/>
                    <a:pt x="206" y="937"/>
                    <a:pt x="206" y="937"/>
                  </a:cubicBezTo>
                  <a:cubicBezTo>
                    <a:pt x="211" y="946"/>
                    <a:pt x="213" y="1010"/>
                    <a:pt x="213" y="1010"/>
                  </a:cubicBezTo>
                  <a:cubicBezTo>
                    <a:pt x="196" y="1092"/>
                    <a:pt x="213" y="1137"/>
                    <a:pt x="213" y="1137"/>
                  </a:cubicBezTo>
                  <a:cubicBezTo>
                    <a:pt x="213" y="1166"/>
                    <a:pt x="245" y="1310"/>
                    <a:pt x="245" y="1310"/>
                  </a:cubicBezTo>
                  <a:cubicBezTo>
                    <a:pt x="223" y="1363"/>
                    <a:pt x="245" y="1409"/>
                    <a:pt x="245" y="1409"/>
                  </a:cubicBezTo>
                  <a:cubicBezTo>
                    <a:pt x="308" y="1409"/>
                    <a:pt x="308" y="1409"/>
                    <a:pt x="308" y="1409"/>
                  </a:cubicBezTo>
                  <a:cubicBezTo>
                    <a:pt x="313" y="1402"/>
                    <a:pt x="305" y="1357"/>
                    <a:pt x="305" y="1357"/>
                  </a:cubicBezTo>
                  <a:cubicBezTo>
                    <a:pt x="306" y="1350"/>
                    <a:pt x="294" y="1334"/>
                    <a:pt x="294" y="1334"/>
                  </a:cubicBezTo>
                  <a:cubicBezTo>
                    <a:pt x="298" y="1317"/>
                    <a:pt x="283" y="1297"/>
                    <a:pt x="283" y="1297"/>
                  </a:cubicBezTo>
                  <a:cubicBezTo>
                    <a:pt x="283" y="1204"/>
                    <a:pt x="283" y="1204"/>
                    <a:pt x="283" y="1204"/>
                  </a:cubicBezTo>
                  <a:cubicBezTo>
                    <a:pt x="293" y="1177"/>
                    <a:pt x="289" y="1085"/>
                    <a:pt x="289" y="1085"/>
                  </a:cubicBezTo>
                  <a:cubicBezTo>
                    <a:pt x="288" y="1080"/>
                    <a:pt x="286" y="1043"/>
                    <a:pt x="286" y="1043"/>
                  </a:cubicBezTo>
                  <a:cubicBezTo>
                    <a:pt x="285" y="1032"/>
                    <a:pt x="288" y="1010"/>
                    <a:pt x="288" y="1010"/>
                  </a:cubicBezTo>
                  <a:cubicBezTo>
                    <a:pt x="295" y="998"/>
                    <a:pt x="294" y="871"/>
                    <a:pt x="294" y="871"/>
                  </a:cubicBezTo>
                  <a:cubicBezTo>
                    <a:pt x="298" y="866"/>
                    <a:pt x="301" y="859"/>
                    <a:pt x="301" y="835"/>
                  </a:cubicBezTo>
                  <a:cubicBezTo>
                    <a:pt x="301" y="834"/>
                    <a:pt x="301" y="833"/>
                    <a:pt x="301" y="832"/>
                  </a:cubicBezTo>
                  <a:cubicBezTo>
                    <a:pt x="302" y="812"/>
                    <a:pt x="308" y="823"/>
                    <a:pt x="308" y="823"/>
                  </a:cubicBezTo>
                  <a:cubicBezTo>
                    <a:pt x="308" y="827"/>
                    <a:pt x="313" y="849"/>
                    <a:pt x="313" y="849"/>
                  </a:cubicBezTo>
                  <a:cubicBezTo>
                    <a:pt x="318" y="857"/>
                    <a:pt x="313" y="926"/>
                    <a:pt x="313" y="926"/>
                  </a:cubicBezTo>
                  <a:cubicBezTo>
                    <a:pt x="303" y="942"/>
                    <a:pt x="308" y="970"/>
                    <a:pt x="308" y="970"/>
                  </a:cubicBezTo>
                  <a:cubicBezTo>
                    <a:pt x="310" y="1034"/>
                    <a:pt x="353" y="1034"/>
                    <a:pt x="353" y="1034"/>
                  </a:cubicBezTo>
                  <a:cubicBezTo>
                    <a:pt x="389" y="1032"/>
                    <a:pt x="405" y="942"/>
                    <a:pt x="405" y="942"/>
                  </a:cubicBezTo>
                  <a:cubicBezTo>
                    <a:pt x="415" y="932"/>
                    <a:pt x="413" y="879"/>
                    <a:pt x="413" y="879"/>
                  </a:cubicBezTo>
                  <a:cubicBezTo>
                    <a:pt x="425" y="859"/>
                    <a:pt x="423" y="804"/>
                    <a:pt x="423" y="804"/>
                  </a:cubicBezTo>
                  <a:cubicBezTo>
                    <a:pt x="444" y="791"/>
                    <a:pt x="459" y="748"/>
                    <a:pt x="459" y="748"/>
                  </a:cubicBezTo>
                  <a:cubicBezTo>
                    <a:pt x="461" y="642"/>
                    <a:pt x="461" y="642"/>
                    <a:pt x="461" y="642"/>
                  </a:cubicBezTo>
                  <a:cubicBezTo>
                    <a:pt x="452" y="628"/>
                    <a:pt x="453" y="616"/>
                    <a:pt x="453" y="616"/>
                  </a:cubicBezTo>
                  <a:cubicBezTo>
                    <a:pt x="464" y="611"/>
                    <a:pt x="456" y="572"/>
                    <a:pt x="456" y="572"/>
                  </a:cubicBezTo>
                  <a:cubicBezTo>
                    <a:pt x="446" y="530"/>
                    <a:pt x="456" y="534"/>
                    <a:pt x="456" y="534"/>
                  </a:cubicBezTo>
                  <a:cubicBezTo>
                    <a:pt x="532" y="524"/>
                    <a:pt x="583" y="489"/>
                    <a:pt x="583" y="489"/>
                  </a:cubicBezTo>
                  <a:cubicBezTo>
                    <a:pt x="613" y="468"/>
                    <a:pt x="583" y="432"/>
                    <a:pt x="583" y="432"/>
                  </a:cubicBezTo>
                  <a:cubicBezTo>
                    <a:pt x="573" y="425"/>
                    <a:pt x="546" y="382"/>
                    <a:pt x="546" y="382"/>
                  </a:cubicBezTo>
                  <a:cubicBezTo>
                    <a:pt x="545" y="371"/>
                    <a:pt x="519" y="344"/>
                    <a:pt x="519" y="344"/>
                  </a:cubicBezTo>
                  <a:cubicBezTo>
                    <a:pt x="513" y="340"/>
                    <a:pt x="501" y="321"/>
                    <a:pt x="501" y="321"/>
                  </a:cubicBezTo>
                  <a:cubicBezTo>
                    <a:pt x="496" y="285"/>
                    <a:pt x="452" y="241"/>
                    <a:pt x="452" y="241"/>
                  </a:cubicBezTo>
                  <a:cubicBezTo>
                    <a:pt x="442" y="237"/>
                    <a:pt x="428" y="224"/>
                    <a:pt x="428" y="224"/>
                  </a:cubicBezTo>
                  <a:cubicBezTo>
                    <a:pt x="414" y="204"/>
                    <a:pt x="391" y="202"/>
                    <a:pt x="391" y="202"/>
                  </a:cubicBezTo>
                  <a:cubicBezTo>
                    <a:pt x="376" y="205"/>
                    <a:pt x="353" y="201"/>
                    <a:pt x="353" y="201"/>
                  </a:cubicBezTo>
                  <a:cubicBezTo>
                    <a:pt x="336" y="189"/>
                    <a:pt x="345" y="164"/>
                    <a:pt x="345" y="164"/>
                  </a:cubicBezTo>
                  <a:cubicBezTo>
                    <a:pt x="356" y="161"/>
                    <a:pt x="355" y="139"/>
                    <a:pt x="355" y="139"/>
                  </a:cubicBezTo>
                  <a:cubicBezTo>
                    <a:pt x="371" y="109"/>
                    <a:pt x="353" y="104"/>
                    <a:pt x="353" y="104"/>
                  </a:cubicBezTo>
                  <a:cubicBezTo>
                    <a:pt x="358" y="94"/>
                    <a:pt x="353" y="58"/>
                    <a:pt x="353" y="58"/>
                  </a:cubicBezTo>
                  <a:cubicBezTo>
                    <a:pt x="351" y="0"/>
                    <a:pt x="277" y="3"/>
                    <a:pt x="277" y="3"/>
                  </a:cubicBezTo>
                  <a:cubicBezTo>
                    <a:pt x="211" y="11"/>
                    <a:pt x="226" y="101"/>
                    <a:pt x="226" y="101"/>
                  </a:cubicBezTo>
                  <a:cubicBezTo>
                    <a:pt x="211" y="114"/>
                    <a:pt x="224" y="134"/>
                    <a:pt x="224" y="134"/>
                  </a:cubicBezTo>
                  <a:cubicBezTo>
                    <a:pt x="224" y="138"/>
                    <a:pt x="228" y="154"/>
                    <a:pt x="228" y="154"/>
                  </a:cubicBezTo>
                  <a:cubicBezTo>
                    <a:pt x="244" y="173"/>
                    <a:pt x="244" y="189"/>
                    <a:pt x="244" y="189"/>
                  </a:cubicBezTo>
                  <a:cubicBezTo>
                    <a:pt x="250" y="192"/>
                    <a:pt x="250" y="208"/>
                    <a:pt x="250" y="208"/>
                  </a:cubicBezTo>
                  <a:cubicBezTo>
                    <a:pt x="220" y="204"/>
                    <a:pt x="194" y="219"/>
                    <a:pt x="194" y="219"/>
                  </a:cubicBezTo>
                  <a:cubicBezTo>
                    <a:pt x="191" y="229"/>
                    <a:pt x="172" y="238"/>
                    <a:pt x="172" y="238"/>
                  </a:cubicBezTo>
                  <a:cubicBezTo>
                    <a:pt x="128" y="242"/>
                    <a:pt x="120" y="288"/>
                    <a:pt x="120" y="288"/>
                  </a:cubicBezTo>
                  <a:cubicBezTo>
                    <a:pt x="110" y="299"/>
                    <a:pt x="95" y="320"/>
                    <a:pt x="95" y="320"/>
                  </a:cubicBezTo>
                  <a:cubicBezTo>
                    <a:pt x="70" y="343"/>
                    <a:pt x="53" y="414"/>
                    <a:pt x="53" y="414"/>
                  </a:cubicBezTo>
                  <a:cubicBezTo>
                    <a:pt x="53" y="431"/>
                    <a:pt x="44" y="487"/>
                    <a:pt x="44" y="487"/>
                  </a:cubicBezTo>
                  <a:cubicBezTo>
                    <a:pt x="35" y="497"/>
                    <a:pt x="29" y="531"/>
                    <a:pt x="29" y="531"/>
                  </a:cubicBezTo>
                  <a:cubicBezTo>
                    <a:pt x="0" y="570"/>
                    <a:pt x="50" y="604"/>
                    <a:pt x="50" y="604"/>
                  </a:cubicBezTo>
                  <a:close/>
                  <a:moveTo>
                    <a:pt x="460" y="460"/>
                  </a:moveTo>
                  <a:cubicBezTo>
                    <a:pt x="460" y="460"/>
                    <a:pt x="461" y="400"/>
                    <a:pt x="467" y="396"/>
                  </a:cubicBezTo>
                  <a:cubicBezTo>
                    <a:pt x="467" y="400"/>
                    <a:pt x="467" y="400"/>
                    <a:pt x="467" y="400"/>
                  </a:cubicBezTo>
                  <a:cubicBezTo>
                    <a:pt x="467" y="400"/>
                    <a:pt x="517" y="437"/>
                    <a:pt x="515" y="447"/>
                  </a:cubicBezTo>
                  <a:cubicBezTo>
                    <a:pt x="515" y="447"/>
                    <a:pt x="483" y="477"/>
                    <a:pt x="463" y="485"/>
                  </a:cubicBezTo>
                  <a:cubicBezTo>
                    <a:pt x="463" y="485"/>
                    <a:pt x="453" y="492"/>
                    <a:pt x="460" y="460"/>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p:nvSpPr>
          <p:spPr bwMode="auto">
            <a:xfrm>
              <a:off x="5622" y="1486"/>
              <a:ext cx="935" cy="2155"/>
            </a:xfrm>
            <a:custGeom>
              <a:avLst/>
              <a:gdLst>
                <a:gd name="T0" fmla="*/ 64 w 612"/>
                <a:gd name="T1" fmla="*/ 589 h 1410"/>
                <a:gd name="T2" fmla="*/ 70 w 612"/>
                <a:gd name="T3" fmla="*/ 554 h 1410"/>
                <a:gd name="T4" fmla="*/ 73 w 612"/>
                <a:gd name="T5" fmla="*/ 482 h 1410"/>
                <a:gd name="T6" fmla="*/ 155 w 612"/>
                <a:gd name="T7" fmla="*/ 338 h 1410"/>
                <a:gd name="T8" fmla="*/ 200 w 612"/>
                <a:gd name="T9" fmla="*/ 403 h 1410"/>
                <a:gd name="T10" fmla="*/ 170 w 612"/>
                <a:gd name="T11" fmla="*/ 576 h 1410"/>
                <a:gd name="T12" fmla="*/ 160 w 612"/>
                <a:gd name="T13" fmla="*/ 684 h 1410"/>
                <a:gd name="T14" fmla="*/ 176 w 612"/>
                <a:gd name="T15" fmla="*/ 818 h 1410"/>
                <a:gd name="T16" fmla="*/ 205 w 612"/>
                <a:gd name="T17" fmla="*/ 938 h 1410"/>
                <a:gd name="T18" fmla="*/ 213 w 612"/>
                <a:gd name="T19" fmla="*/ 1138 h 1410"/>
                <a:gd name="T20" fmla="*/ 245 w 612"/>
                <a:gd name="T21" fmla="*/ 1410 h 1410"/>
                <a:gd name="T22" fmla="*/ 305 w 612"/>
                <a:gd name="T23" fmla="*/ 1358 h 1410"/>
                <a:gd name="T24" fmla="*/ 282 w 612"/>
                <a:gd name="T25" fmla="*/ 1297 h 1410"/>
                <a:gd name="T26" fmla="*/ 289 w 612"/>
                <a:gd name="T27" fmla="*/ 1085 h 1410"/>
                <a:gd name="T28" fmla="*/ 288 w 612"/>
                <a:gd name="T29" fmla="*/ 1011 h 1410"/>
                <a:gd name="T30" fmla="*/ 301 w 612"/>
                <a:gd name="T31" fmla="*/ 836 h 1410"/>
                <a:gd name="T32" fmla="*/ 308 w 612"/>
                <a:gd name="T33" fmla="*/ 824 h 1410"/>
                <a:gd name="T34" fmla="*/ 313 w 612"/>
                <a:gd name="T35" fmla="*/ 927 h 1410"/>
                <a:gd name="T36" fmla="*/ 353 w 612"/>
                <a:gd name="T37" fmla="*/ 1034 h 1410"/>
                <a:gd name="T38" fmla="*/ 412 w 612"/>
                <a:gd name="T39" fmla="*/ 879 h 1410"/>
                <a:gd name="T40" fmla="*/ 459 w 612"/>
                <a:gd name="T41" fmla="*/ 749 h 1410"/>
                <a:gd name="T42" fmla="*/ 453 w 612"/>
                <a:gd name="T43" fmla="*/ 616 h 1410"/>
                <a:gd name="T44" fmla="*/ 456 w 612"/>
                <a:gd name="T45" fmla="*/ 535 h 1410"/>
                <a:gd name="T46" fmla="*/ 583 w 612"/>
                <a:gd name="T47" fmla="*/ 433 h 1410"/>
                <a:gd name="T48" fmla="*/ 519 w 612"/>
                <a:gd name="T49" fmla="*/ 345 h 1410"/>
                <a:gd name="T50" fmla="*/ 452 w 612"/>
                <a:gd name="T51" fmla="*/ 241 h 1410"/>
                <a:gd name="T52" fmla="*/ 390 w 612"/>
                <a:gd name="T53" fmla="*/ 203 h 1410"/>
                <a:gd name="T54" fmla="*/ 345 w 612"/>
                <a:gd name="T55" fmla="*/ 164 h 1410"/>
                <a:gd name="T56" fmla="*/ 353 w 612"/>
                <a:gd name="T57" fmla="*/ 105 h 1410"/>
                <a:gd name="T58" fmla="*/ 277 w 612"/>
                <a:gd name="T59" fmla="*/ 4 h 1410"/>
                <a:gd name="T60" fmla="*/ 224 w 612"/>
                <a:gd name="T61" fmla="*/ 134 h 1410"/>
                <a:gd name="T62" fmla="*/ 244 w 612"/>
                <a:gd name="T63" fmla="*/ 190 h 1410"/>
                <a:gd name="T64" fmla="*/ 194 w 612"/>
                <a:gd name="T65" fmla="*/ 220 h 1410"/>
                <a:gd name="T66" fmla="*/ 120 w 612"/>
                <a:gd name="T67" fmla="*/ 288 h 1410"/>
                <a:gd name="T68" fmla="*/ 53 w 612"/>
                <a:gd name="T69" fmla="*/ 414 h 1410"/>
                <a:gd name="T70" fmla="*/ 29 w 612"/>
                <a:gd name="T71" fmla="*/ 532 h 1410"/>
                <a:gd name="T72" fmla="*/ 460 w 612"/>
                <a:gd name="T73" fmla="*/ 461 h 1410"/>
                <a:gd name="T74" fmla="*/ 467 w 612"/>
                <a:gd name="T75" fmla="*/ 401 h 1410"/>
                <a:gd name="T76" fmla="*/ 463 w 612"/>
                <a:gd name="T77" fmla="*/ 486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2" h="1410">
                  <a:moveTo>
                    <a:pt x="50" y="605"/>
                  </a:moveTo>
                  <a:cubicBezTo>
                    <a:pt x="72" y="614"/>
                    <a:pt x="64" y="589"/>
                    <a:pt x="64" y="589"/>
                  </a:cubicBezTo>
                  <a:cubicBezTo>
                    <a:pt x="42" y="581"/>
                    <a:pt x="53" y="551"/>
                    <a:pt x="53" y="551"/>
                  </a:cubicBezTo>
                  <a:cubicBezTo>
                    <a:pt x="57" y="542"/>
                    <a:pt x="70" y="554"/>
                    <a:pt x="70" y="554"/>
                  </a:cubicBezTo>
                  <a:cubicBezTo>
                    <a:pt x="88" y="549"/>
                    <a:pt x="73" y="515"/>
                    <a:pt x="73" y="515"/>
                  </a:cubicBezTo>
                  <a:cubicBezTo>
                    <a:pt x="66" y="501"/>
                    <a:pt x="73" y="482"/>
                    <a:pt x="73" y="482"/>
                  </a:cubicBezTo>
                  <a:cubicBezTo>
                    <a:pt x="100" y="451"/>
                    <a:pt x="137" y="361"/>
                    <a:pt x="137" y="361"/>
                  </a:cubicBezTo>
                  <a:cubicBezTo>
                    <a:pt x="142" y="361"/>
                    <a:pt x="155" y="338"/>
                    <a:pt x="155" y="338"/>
                  </a:cubicBezTo>
                  <a:cubicBezTo>
                    <a:pt x="178" y="316"/>
                    <a:pt x="179" y="358"/>
                    <a:pt x="179" y="358"/>
                  </a:cubicBezTo>
                  <a:cubicBezTo>
                    <a:pt x="187" y="373"/>
                    <a:pt x="200" y="403"/>
                    <a:pt x="200" y="403"/>
                  </a:cubicBezTo>
                  <a:cubicBezTo>
                    <a:pt x="186" y="421"/>
                    <a:pt x="193" y="462"/>
                    <a:pt x="193" y="462"/>
                  </a:cubicBezTo>
                  <a:cubicBezTo>
                    <a:pt x="170" y="486"/>
                    <a:pt x="170" y="576"/>
                    <a:pt x="170" y="576"/>
                  </a:cubicBezTo>
                  <a:cubicBezTo>
                    <a:pt x="167" y="602"/>
                    <a:pt x="179" y="629"/>
                    <a:pt x="179" y="629"/>
                  </a:cubicBezTo>
                  <a:cubicBezTo>
                    <a:pt x="163" y="639"/>
                    <a:pt x="160" y="684"/>
                    <a:pt x="160" y="684"/>
                  </a:cubicBezTo>
                  <a:cubicBezTo>
                    <a:pt x="146" y="721"/>
                    <a:pt x="169" y="762"/>
                    <a:pt x="169" y="762"/>
                  </a:cubicBezTo>
                  <a:cubicBezTo>
                    <a:pt x="176" y="774"/>
                    <a:pt x="176" y="818"/>
                    <a:pt x="176" y="818"/>
                  </a:cubicBezTo>
                  <a:cubicBezTo>
                    <a:pt x="176" y="875"/>
                    <a:pt x="196" y="898"/>
                    <a:pt x="196" y="898"/>
                  </a:cubicBezTo>
                  <a:cubicBezTo>
                    <a:pt x="194" y="919"/>
                    <a:pt x="205" y="938"/>
                    <a:pt x="205" y="938"/>
                  </a:cubicBezTo>
                  <a:cubicBezTo>
                    <a:pt x="211" y="947"/>
                    <a:pt x="213" y="1011"/>
                    <a:pt x="213" y="1011"/>
                  </a:cubicBezTo>
                  <a:cubicBezTo>
                    <a:pt x="196" y="1092"/>
                    <a:pt x="213" y="1138"/>
                    <a:pt x="213" y="1138"/>
                  </a:cubicBezTo>
                  <a:cubicBezTo>
                    <a:pt x="213" y="1167"/>
                    <a:pt x="245" y="1311"/>
                    <a:pt x="245" y="1311"/>
                  </a:cubicBezTo>
                  <a:cubicBezTo>
                    <a:pt x="223" y="1364"/>
                    <a:pt x="245" y="1410"/>
                    <a:pt x="245" y="1410"/>
                  </a:cubicBezTo>
                  <a:cubicBezTo>
                    <a:pt x="308" y="1410"/>
                    <a:pt x="308" y="1410"/>
                    <a:pt x="308" y="1410"/>
                  </a:cubicBezTo>
                  <a:cubicBezTo>
                    <a:pt x="312" y="1403"/>
                    <a:pt x="305" y="1358"/>
                    <a:pt x="305" y="1358"/>
                  </a:cubicBezTo>
                  <a:cubicBezTo>
                    <a:pt x="306" y="1351"/>
                    <a:pt x="294" y="1335"/>
                    <a:pt x="294" y="1335"/>
                  </a:cubicBezTo>
                  <a:cubicBezTo>
                    <a:pt x="297" y="1317"/>
                    <a:pt x="282" y="1297"/>
                    <a:pt x="282" y="1297"/>
                  </a:cubicBezTo>
                  <a:cubicBezTo>
                    <a:pt x="283" y="1204"/>
                    <a:pt x="283" y="1204"/>
                    <a:pt x="283" y="1204"/>
                  </a:cubicBezTo>
                  <a:cubicBezTo>
                    <a:pt x="292" y="1177"/>
                    <a:pt x="289" y="1085"/>
                    <a:pt x="289" y="1085"/>
                  </a:cubicBezTo>
                  <a:cubicBezTo>
                    <a:pt x="287" y="1081"/>
                    <a:pt x="286" y="1044"/>
                    <a:pt x="286" y="1044"/>
                  </a:cubicBezTo>
                  <a:cubicBezTo>
                    <a:pt x="285" y="1032"/>
                    <a:pt x="288" y="1011"/>
                    <a:pt x="288" y="1011"/>
                  </a:cubicBezTo>
                  <a:cubicBezTo>
                    <a:pt x="295" y="999"/>
                    <a:pt x="294" y="872"/>
                    <a:pt x="294" y="872"/>
                  </a:cubicBezTo>
                  <a:cubicBezTo>
                    <a:pt x="298" y="867"/>
                    <a:pt x="301" y="860"/>
                    <a:pt x="301" y="836"/>
                  </a:cubicBezTo>
                  <a:cubicBezTo>
                    <a:pt x="301" y="834"/>
                    <a:pt x="301" y="833"/>
                    <a:pt x="301" y="832"/>
                  </a:cubicBezTo>
                  <a:cubicBezTo>
                    <a:pt x="302" y="813"/>
                    <a:pt x="308" y="824"/>
                    <a:pt x="308" y="824"/>
                  </a:cubicBezTo>
                  <a:cubicBezTo>
                    <a:pt x="307" y="828"/>
                    <a:pt x="313" y="849"/>
                    <a:pt x="313" y="849"/>
                  </a:cubicBezTo>
                  <a:cubicBezTo>
                    <a:pt x="317" y="858"/>
                    <a:pt x="313" y="927"/>
                    <a:pt x="313" y="927"/>
                  </a:cubicBezTo>
                  <a:cubicBezTo>
                    <a:pt x="303" y="942"/>
                    <a:pt x="308" y="971"/>
                    <a:pt x="308" y="971"/>
                  </a:cubicBezTo>
                  <a:cubicBezTo>
                    <a:pt x="309" y="1034"/>
                    <a:pt x="353" y="1034"/>
                    <a:pt x="353" y="1034"/>
                  </a:cubicBezTo>
                  <a:cubicBezTo>
                    <a:pt x="388" y="1032"/>
                    <a:pt x="405" y="942"/>
                    <a:pt x="405" y="942"/>
                  </a:cubicBezTo>
                  <a:cubicBezTo>
                    <a:pt x="415" y="933"/>
                    <a:pt x="412" y="879"/>
                    <a:pt x="412" y="879"/>
                  </a:cubicBezTo>
                  <a:cubicBezTo>
                    <a:pt x="425" y="860"/>
                    <a:pt x="423" y="805"/>
                    <a:pt x="423" y="805"/>
                  </a:cubicBezTo>
                  <a:cubicBezTo>
                    <a:pt x="444" y="791"/>
                    <a:pt x="459" y="749"/>
                    <a:pt x="459" y="749"/>
                  </a:cubicBezTo>
                  <a:cubicBezTo>
                    <a:pt x="460" y="643"/>
                    <a:pt x="460" y="643"/>
                    <a:pt x="460" y="643"/>
                  </a:cubicBezTo>
                  <a:cubicBezTo>
                    <a:pt x="452" y="629"/>
                    <a:pt x="453" y="616"/>
                    <a:pt x="453" y="616"/>
                  </a:cubicBezTo>
                  <a:cubicBezTo>
                    <a:pt x="464" y="611"/>
                    <a:pt x="455" y="572"/>
                    <a:pt x="455" y="572"/>
                  </a:cubicBezTo>
                  <a:cubicBezTo>
                    <a:pt x="445" y="531"/>
                    <a:pt x="456" y="535"/>
                    <a:pt x="456" y="535"/>
                  </a:cubicBezTo>
                  <a:cubicBezTo>
                    <a:pt x="532" y="524"/>
                    <a:pt x="583" y="489"/>
                    <a:pt x="583" y="489"/>
                  </a:cubicBezTo>
                  <a:cubicBezTo>
                    <a:pt x="612" y="469"/>
                    <a:pt x="583" y="433"/>
                    <a:pt x="583" y="433"/>
                  </a:cubicBezTo>
                  <a:cubicBezTo>
                    <a:pt x="573" y="426"/>
                    <a:pt x="546" y="383"/>
                    <a:pt x="546" y="383"/>
                  </a:cubicBezTo>
                  <a:cubicBezTo>
                    <a:pt x="545" y="371"/>
                    <a:pt x="519" y="345"/>
                    <a:pt x="519" y="345"/>
                  </a:cubicBezTo>
                  <a:cubicBezTo>
                    <a:pt x="513" y="341"/>
                    <a:pt x="500" y="321"/>
                    <a:pt x="500" y="321"/>
                  </a:cubicBezTo>
                  <a:cubicBezTo>
                    <a:pt x="495" y="286"/>
                    <a:pt x="452" y="241"/>
                    <a:pt x="452" y="241"/>
                  </a:cubicBezTo>
                  <a:cubicBezTo>
                    <a:pt x="442" y="238"/>
                    <a:pt x="428" y="224"/>
                    <a:pt x="428" y="224"/>
                  </a:cubicBezTo>
                  <a:cubicBezTo>
                    <a:pt x="414" y="204"/>
                    <a:pt x="390" y="203"/>
                    <a:pt x="390" y="203"/>
                  </a:cubicBezTo>
                  <a:cubicBezTo>
                    <a:pt x="376" y="206"/>
                    <a:pt x="353" y="201"/>
                    <a:pt x="353" y="201"/>
                  </a:cubicBezTo>
                  <a:cubicBezTo>
                    <a:pt x="336" y="190"/>
                    <a:pt x="345" y="164"/>
                    <a:pt x="345" y="164"/>
                  </a:cubicBezTo>
                  <a:cubicBezTo>
                    <a:pt x="356" y="162"/>
                    <a:pt x="355" y="139"/>
                    <a:pt x="355" y="139"/>
                  </a:cubicBezTo>
                  <a:cubicBezTo>
                    <a:pt x="371" y="110"/>
                    <a:pt x="353" y="105"/>
                    <a:pt x="353" y="105"/>
                  </a:cubicBezTo>
                  <a:cubicBezTo>
                    <a:pt x="358" y="95"/>
                    <a:pt x="353" y="58"/>
                    <a:pt x="353" y="58"/>
                  </a:cubicBezTo>
                  <a:cubicBezTo>
                    <a:pt x="351" y="0"/>
                    <a:pt x="277" y="4"/>
                    <a:pt x="277" y="4"/>
                  </a:cubicBezTo>
                  <a:cubicBezTo>
                    <a:pt x="211" y="11"/>
                    <a:pt x="226" y="101"/>
                    <a:pt x="226" y="101"/>
                  </a:cubicBezTo>
                  <a:cubicBezTo>
                    <a:pt x="211" y="115"/>
                    <a:pt x="224" y="134"/>
                    <a:pt x="224" y="134"/>
                  </a:cubicBezTo>
                  <a:cubicBezTo>
                    <a:pt x="224" y="138"/>
                    <a:pt x="227" y="154"/>
                    <a:pt x="227" y="154"/>
                  </a:cubicBezTo>
                  <a:cubicBezTo>
                    <a:pt x="244" y="173"/>
                    <a:pt x="244" y="190"/>
                    <a:pt x="244" y="190"/>
                  </a:cubicBezTo>
                  <a:cubicBezTo>
                    <a:pt x="250" y="193"/>
                    <a:pt x="250" y="208"/>
                    <a:pt x="250" y="208"/>
                  </a:cubicBezTo>
                  <a:cubicBezTo>
                    <a:pt x="220" y="204"/>
                    <a:pt x="194" y="220"/>
                    <a:pt x="194" y="220"/>
                  </a:cubicBezTo>
                  <a:cubicBezTo>
                    <a:pt x="191" y="230"/>
                    <a:pt x="172" y="238"/>
                    <a:pt x="172" y="238"/>
                  </a:cubicBezTo>
                  <a:cubicBezTo>
                    <a:pt x="127" y="243"/>
                    <a:pt x="120" y="288"/>
                    <a:pt x="120" y="288"/>
                  </a:cubicBezTo>
                  <a:cubicBezTo>
                    <a:pt x="109" y="299"/>
                    <a:pt x="94" y="321"/>
                    <a:pt x="94" y="321"/>
                  </a:cubicBezTo>
                  <a:cubicBezTo>
                    <a:pt x="69" y="343"/>
                    <a:pt x="53" y="414"/>
                    <a:pt x="53" y="414"/>
                  </a:cubicBezTo>
                  <a:cubicBezTo>
                    <a:pt x="53" y="431"/>
                    <a:pt x="44" y="488"/>
                    <a:pt x="44" y="488"/>
                  </a:cubicBezTo>
                  <a:cubicBezTo>
                    <a:pt x="34" y="498"/>
                    <a:pt x="29" y="532"/>
                    <a:pt x="29" y="532"/>
                  </a:cubicBezTo>
                  <a:cubicBezTo>
                    <a:pt x="0" y="571"/>
                    <a:pt x="50" y="605"/>
                    <a:pt x="50" y="605"/>
                  </a:cubicBezTo>
                  <a:close/>
                  <a:moveTo>
                    <a:pt x="460" y="461"/>
                  </a:moveTo>
                  <a:cubicBezTo>
                    <a:pt x="460" y="461"/>
                    <a:pt x="460" y="401"/>
                    <a:pt x="466" y="397"/>
                  </a:cubicBezTo>
                  <a:cubicBezTo>
                    <a:pt x="467" y="401"/>
                    <a:pt x="467" y="401"/>
                    <a:pt x="467" y="401"/>
                  </a:cubicBezTo>
                  <a:cubicBezTo>
                    <a:pt x="467" y="401"/>
                    <a:pt x="517" y="438"/>
                    <a:pt x="514" y="447"/>
                  </a:cubicBezTo>
                  <a:cubicBezTo>
                    <a:pt x="514" y="447"/>
                    <a:pt x="482" y="477"/>
                    <a:pt x="463" y="486"/>
                  </a:cubicBezTo>
                  <a:cubicBezTo>
                    <a:pt x="463" y="486"/>
                    <a:pt x="453" y="493"/>
                    <a:pt x="460" y="461"/>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noEditPoints="1"/>
            </p:cNvSpPr>
            <p:nvPr/>
          </p:nvSpPr>
          <p:spPr bwMode="auto">
            <a:xfrm>
              <a:off x="4385" y="1576"/>
              <a:ext cx="935" cy="2154"/>
            </a:xfrm>
            <a:custGeom>
              <a:avLst/>
              <a:gdLst>
                <a:gd name="T0" fmla="*/ 569 w 612"/>
                <a:gd name="T1" fmla="*/ 488 h 1409"/>
                <a:gd name="T2" fmla="*/ 518 w 612"/>
                <a:gd name="T3" fmla="*/ 320 h 1409"/>
                <a:gd name="T4" fmla="*/ 441 w 612"/>
                <a:gd name="T5" fmla="*/ 238 h 1409"/>
                <a:gd name="T6" fmla="*/ 363 w 612"/>
                <a:gd name="T7" fmla="*/ 208 h 1409"/>
                <a:gd name="T8" fmla="*/ 385 w 612"/>
                <a:gd name="T9" fmla="*/ 154 h 1409"/>
                <a:gd name="T10" fmla="*/ 387 w 612"/>
                <a:gd name="T11" fmla="*/ 101 h 1409"/>
                <a:gd name="T12" fmla="*/ 260 w 612"/>
                <a:gd name="T13" fmla="*/ 58 h 1409"/>
                <a:gd name="T14" fmla="*/ 258 w 612"/>
                <a:gd name="T15" fmla="*/ 139 h 1409"/>
                <a:gd name="T16" fmla="*/ 260 w 612"/>
                <a:gd name="T17" fmla="*/ 201 h 1409"/>
                <a:gd name="T18" fmla="*/ 184 w 612"/>
                <a:gd name="T19" fmla="*/ 224 h 1409"/>
                <a:gd name="T20" fmla="*/ 112 w 612"/>
                <a:gd name="T21" fmla="*/ 321 h 1409"/>
                <a:gd name="T22" fmla="*/ 67 w 612"/>
                <a:gd name="T23" fmla="*/ 383 h 1409"/>
                <a:gd name="T24" fmla="*/ 29 w 612"/>
                <a:gd name="T25" fmla="*/ 489 h 1409"/>
                <a:gd name="T26" fmla="*/ 157 w 612"/>
                <a:gd name="T27" fmla="*/ 572 h 1409"/>
                <a:gd name="T28" fmla="*/ 152 w 612"/>
                <a:gd name="T29" fmla="*/ 643 h 1409"/>
                <a:gd name="T30" fmla="*/ 189 w 612"/>
                <a:gd name="T31" fmla="*/ 805 h 1409"/>
                <a:gd name="T32" fmla="*/ 208 w 612"/>
                <a:gd name="T33" fmla="*/ 942 h 1409"/>
                <a:gd name="T34" fmla="*/ 305 w 612"/>
                <a:gd name="T35" fmla="*/ 971 h 1409"/>
                <a:gd name="T36" fmla="*/ 299 w 612"/>
                <a:gd name="T37" fmla="*/ 849 h 1409"/>
                <a:gd name="T38" fmla="*/ 312 w 612"/>
                <a:gd name="T39" fmla="*/ 832 h 1409"/>
                <a:gd name="T40" fmla="*/ 319 w 612"/>
                <a:gd name="T41" fmla="*/ 871 h 1409"/>
                <a:gd name="T42" fmla="*/ 327 w 612"/>
                <a:gd name="T43" fmla="*/ 1044 h 1409"/>
                <a:gd name="T44" fmla="*/ 330 w 612"/>
                <a:gd name="T45" fmla="*/ 1204 h 1409"/>
                <a:gd name="T46" fmla="*/ 319 w 612"/>
                <a:gd name="T47" fmla="*/ 1334 h 1409"/>
                <a:gd name="T48" fmla="*/ 305 w 612"/>
                <a:gd name="T49" fmla="*/ 1409 h 1409"/>
                <a:gd name="T50" fmla="*/ 368 w 612"/>
                <a:gd name="T51" fmla="*/ 1311 h 1409"/>
                <a:gd name="T52" fmla="*/ 400 w 612"/>
                <a:gd name="T53" fmla="*/ 1011 h 1409"/>
                <a:gd name="T54" fmla="*/ 417 w 612"/>
                <a:gd name="T55" fmla="*/ 898 h 1409"/>
                <a:gd name="T56" fmla="*/ 444 w 612"/>
                <a:gd name="T57" fmla="*/ 762 h 1409"/>
                <a:gd name="T58" fmla="*/ 434 w 612"/>
                <a:gd name="T59" fmla="*/ 629 h 1409"/>
                <a:gd name="T60" fmla="*/ 420 w 612"/>
                <a:gd name="T61" fmla="*/ 462 h 1409"/>
                <a:gd name="T62" fmla="*/ 434 w 612"/>
                <a:gd name="T63" fmla="*/ 358 h 1409"/>
                <a:gd name="T64" fmla="*/ 475 w 612"/>
                <a:gd name="T65" fmla="*/ 360 h 1409"/>
                <a:gd name="T66" fmla="*/ 540 w 612"/>
                <a:gd name="T67" fmla="*/ 515 h 1409"/>
                <a:gd name="T68" fmla="*/ 560 w 612"/>
                <a:gd name="T69" fmla="*/ 551 h 1409"/>
                <a:gd name="T70" fmla="*/ 562 w 612"/>
                <a:gd name="T71" fmla="*/ 605 h 1409"/>
                <a:gd name="T72" fmla="*/ 150 w 612"/>
                <a:gd name="T73" fmla="*/ 486 h 1409"/>
                <a:gd name="T74" fmla="*/ 145 w 612"/>
                <a:gd name="T75" fmla="*/ 401 h 1409"/>
                <a:gd name="T76" fmla="*/ 153 w 612"/>
                <a:gd name="T77" fmla="*/ 46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2" h="1409">
                  <a:moveTo>
                    <a:pt x="584" y="532"/>
                  </a:moveTo>
                  <a:cubicBezTo>
                    <a:pt x="584" y="532"/>
                    <a:pt x="578" y="498"/>
                    <a:pt x="569" y="488"/>
                  </a:cubicBezTo>
                  <a:cubicBezTo>
                    <a:pt x="569" y="488"/>
                    <a:pt x="560" y="431"/>
                    <a:pt x="560" y="414"/>
                  </a:cubicBezTo>
                  <a:cubicBezTo>
                    <a:pt x="560" y="414"/>
                    <a:pt x="543" y="343"/>
                    <a:pt x="518" y="320"/>
                  </a:cubicBezTo>
                  <a:cubicBezTo>
                    <a:pt x="518" y="320"/>
                    <a:pt x="503" y="299"/>
                    <a:pt x="492" y="288"/>
                  </a:cubicBezTo>
                  <a:cubicBezTo>
                    <a:pt x="492" y="288"/>
                    <a:pt x="485" y="243"/>
                    <a:pt x="441" y="238"/>
                  </a:cubicBezTo>
                  <a:cubicBezTo>
                    <a:pt x="441" y="238"/>
                    <a:pt x="422" y="230"/>
                    <a:pt x="419" y="220"/>
                  </a:cubicBezTo>
                  <a:cubicBezTo>
                    <a:pt x="419" y="220"/>
                    <a:pt x="393" y="204"/>
                    <a:pt x="363" y="208"/>
                  </a:cubicBezTo>
                  <a:cubicBezTo>
                    <a:pt x="363" y="208"/>
                    <a:pt x="363" y="193"/>
                    <a:pt x="369" y="190"/>
                  </a:cubicBezTo>
                  <a:cubicBezTo>
                    <a:pt x="369" y="190"/>
                    <a:pt x="369" y="173"/>
                    <a:pt x="385" y="154"/>
                  </a:cubicBezTo>
                  <a:cubicBezTo>
                    <a:pt x="385" y="154"/>
                    <a:pt x="389" y="138"/>
                    <a:pt x="389" y="134"/>
                  </a:cubicBezTo>
                  <a:cubicBezTo>
                    <a:pt x="389" y="134"/>
                    <a:pt x="402" y="115"/>
                    <a:pt x="387" y="101"/>
                  </a:cubicBezTo>
                  <a:cubicBezTo>
                    <a:pt x="387" y="101"/>
                    <a:pt x="402" y="11"/>
                    <a:pt x="336" y="4"/>
                  </a:cubicBezTo>
                  <a:cubicBezTo>
                    <a:pt x="336" y="4"/>
                    <a:pt x="262" y="0"/>
                    <a:pt x="260" y="58"/>
                  </a:cubicBezTo>
                  <a:cubicBezTo>
                    <a:pt x="260" y="58"/>
                    <a:pt x="255" y="95"/>
                    <a:pt x="260" y="105"/>
                  </a:cubicBezTo>
                  <a:cubicBezTo>
                    <a:pt x="260" y="105"/>
                    <a:pt x="242" y="110"/>
                    <a:pt x="258" y="139"/>
                  </a:cubicBezTo>
                  <a:cubicBezTo>
                    <a:pt x="258" y="139"/>
                    <a:pt x="257" y="162"/>
                    <a:pt x="267" y="164"/>
                  </a:cubicBezTo>
                  <a:cubicBezTo>
                    <a:pt x="267" y="164"/>
                    <a:pt x="277" y="190"/>
                    <a:pt x="260" y="201"/>
                  </a:cubicBezTo>
                  <a:cubicBezTo>
                    <a:pt x="260" y="201"/>
                    <a:pt x="237" y="205"/>
                    <a:pt x="222" y="203"/>
                  </a:cubicBezTo>
                  <a:cubicBezTo>
                    <a:pt x="222" y="203"/>
                    <a:pt x="199" y="204"/>
                    <a:pt x="184" y="224"/>
                  </a:cubicBezTo>
                  <a:cubicBezTo>
                    <a:pt x="184" y="224"/>
                    <a:pt x="171" y="238"/>
                    <a:pt x="161" y="241"/>
                  </a:cubicBezTo>
                  <a:cubicBezTo>
                    <a:pt x="161" y="241"/>
                    <a:pt x="117" y="285"/>
                    <a:pt x="112" y="321"/>
                  </a:cubicBezTo>
                  <a:cubicBezTo>
                    <a:pt x="112" y="321"/>
                    <a:pt x="99" y="340"/>
                    <a:pt x="94" y="345"/>
                  </a:cubicBezTo>
                  <a:cubicBezTo>
                    <a:pt x="94" y="345"/>
                    <a:pt x="68" y="371"/>
                    <a:pt x="67" y="383"/>
                  </a:cubicBezTo>
                  <a:cubicBezTo>
                    <a:pt x="67" y="383"/>
                    <a:pt x="39" y="425"/>
                    <a:pt x="29" y="433"/>
                  </a:cubicBezTo>
                  <a:cubicBezTo>
                    <a:pt x="29" y="433"/>
                    <a:pt x="0" y="468"/>
                    <a:pt x="29" y="489"/>
                  </a:cubicBezTo>
                  <a:cubicBezTo>
                    <a:pt x="29" y="489"/>
                    <a:pt x="81" y="524"/>
                    <a:pt x="157" y="535"/>
                  </a:cubicBezTo>
                  <a:cubicBezTo>
                    <a:pt x="157" y="535"/>
                    <a:pt x="167" y="531"/>
                    <a:pt x="157" y="572"/>
                  </a:cubicBezTo>
                  <a:cubicBezTo>
                    <a:pt x="157" y="572"/>
                    <a:pt x="149" y="611"/>
                    <a:pt x="159" y="616"/>
                  </a:cubicBezTo>
                  <a:cubicBezTo>
                    <a:pt x="159" y="616"/>
                    <a:pt x="161" y="628"/>
                    <a:pt x="152" y="643"/>
                  </a:cubicBezTo>
                  <a:cubicBezTo>
                    <a:pt x="154" y="748"/>
                    <a:pt x="154" y="748"/>
                    <a:pt x="154" y="748"/>
                  </a:cubicBezTo>
                  <a:cubicBezTo>
                    <a:pt x="154" y="748"/>
                    <a:pt x="169" y="791"/>
                    <a:pt x="189" y="805"/>
                  </a:cubicBezTo>
                  <a:cubicBezTo>
                    <a:pt x="189" y="805"/>
                    <a:pt x="188" y="859"/>
                    <a:pt x="200" y="879"/>
                  </a:cubicBezTo>
                  <a:cubicBezTo>
                    <a:pt x="200" y="879"/>
                    <a:pt x="198" y="933"/>
                    <a:pt x="208" y="942"/>
                  </a:cubicBezTo>
                  <a:cubicBezTo>
                    <a:pt x="208" y="942"/>
                    <a:pt x="224" y="1032"/>
                    <a:pt x="260" y="1034"/>
                  </a:cubicBezTo>
                  <a:cubicBezTo>
                    <a:pt x="260" y="1034"/>
                    <a:pt x="303" y="1034"/>
                    <a:pt x="305" y="971"/>
                  </a:cubicBezTo>
                  <a:cubicBezTo>
                    <a:pt x="305" y="971"/>
                    <a:pt x="309" y="942"/>
                    <a:pt x="299" y="926"/>
                  </a:cubicBezTo>
                  <a:cubicBezTo>
                    <a:pt x="299" y="926"/>
                    <a:pt x="295" y="858"/>
                    <a:pt x="299" y="849"/>
                  </a:cubicBezTo>
                  <a:cubicBezTo>
                    <a:pt x="299" y="849"/>
                    <a:pt x="305" y="828"/>
                    <a:pt x="305" y="823"/>
                  </a:cubicBezTo>
                  <a:cubicBezTo>
                    <a:pt x="305" y="823"/>
                    <a:pt x="311" y="813"/>
                    <a:pt x="312" y="832"/>
                  </a:cubicBezTo>
                  <a:cubicBezTo>
                    <a:pt x="312" y="833"/>
                    <a:pt x="312" y="834"/>
                    <a:pt x="312" y="836"/>
                  </a:cubicBezTo>
                  <a:cubicBezTo>
                    <a:pt x="312" y="860"/>
                    <a:pt x="315" y="866"/>
                    <a:pt x="319" y="871"/>
                  </a:cubicBezTo>
                  <a:cubicBezTo>
                    <a:pt x="319" y="871"/>
                    <a:pt x="317" y="999"/>
                    <a:pt x="325" y="1011"/>
                  </a:cubicBezTo>
                  <a:cubicBezTo>
                    <a:pt x="325" y="1011"/>
                    <a:pt x="328" y="1032"/>
                    <a:pt x="327" y="1044"/>
                  </a:cubicBezTo>
                  <a:cubicBezTo>
                    <a:pt x="327" y="1044"/>
                    <a:pt x="325" y="1081"/>
                    <a:pt x="324" y="1085"/>
                  </a:cubicBezTo>
                  <a:cubicBezTo>
                    <a:pt x="324" y="1085"/>
                    <a:pt x="320" y="1177"/>
                    <a:pt x="330" y="1204"/>
                  </a:cubicBezTo>
                  <a:cubicBezTo>
                    <a:pt x="330" y="1297"/>
                    <a:pt x="330" y="1297"/>
                    <a:pt x="330" y="1297"/>
                  </a:cubicBezTo>
                  <a:cubicBezTo>
                    <a:pt x="330" y="1297"/>
                    <a:pt x="315" y="1317"/>
                    <a:pt x="319" y="1334"/>
                  </a:cubicBezTo>
                  <a:cubicBezTo>
                    <a:pt x="319" y="1334"/>
                    <a:pt x="307" y="1351"/>
                    <a:pt x="308" y="1358"/>
                  </a:cubicBezTo>
                  <a:cubicBezTo>
                    <a:pt x="308" y="1358"/>
                    <a:pt x="300" y="1403"/>
                    <a:pt x="305" y="1409"/>
                  </a:cubicBezTo>
                  <a:cubicBezTo>
                    <a:pt x="368" y="1409"/>
                    <a:pt x="368" y="1409"/>
                    <a:pt x="368" y="1409"/>
                  </a:cubicBezTo>
                  <a:cubicBezTo>
                    <a:pt x="368" y="1409"/>
                    <a:pt x="390" y="1364"/>
                    <a:pt x="368" y="1311"/>
                  </a:cubicBezTo>
                  <a:cubicBezTo>
                    <a:pt x="368" y="1311"/>
                    <a:pt x="400" y="1166"/>
                    <a:pt x="400" y="1138"/>
                  </a:cubicBezTo>
                  <a:cubicBezTo>
                    <a:pt x="400" y="1138"/>
                    <a:pt x="417" y="1092"/>
                    <a:pt x="400" y="1011"/>
                  </a:cubicBezTo>
                  <a:cubicBezTo>
                    <a:pt x="400" y="1011"/>
                    <a:pt x="402" y="946"/>
                    <a:pt x="407" y="938"/>
                  </a:cubicBezTo>
                  <a:cubicBezTo>
                    <a:pt x="407" y="938"/>
                    <a:pt x="418" y="919"/>
                    <a:pt x="417" y="898"/>
                  </a:cubicBezTo>
                  <a:cubicBezTo>
                    <a:pt x="417" y="898"/>
                    <a:pt x="437" y="875"/>
                    <a:pt x="437" y="818"/>
                  </a:cubicBezTo>
                  <a:cubicBezTo>
                    <a:pt x="437" y="818"/>
                    <a:pt x="437" y="773"/>
                    <a:pt x="444" y="762"/>
                  </a:cubicBezTo>
                  <a:cubicBezTo>
                    <a:pt x="444" y="762"/>
                    <a:pt x="467" y="721"/>
                    <a:pt x="452" y="683"/>
                  </a:cubicBezTo>
                  <a:cubicBezTo>
                    <a:pt x="452" y="683"/>
                    <a:pt x="450" y="639"/>
                    <a:pt x="434" y="629"/>
                  </a:cubicBezTo>
                  <a:cubicBezTo>
                    <a:pt x="434" y="629"/>
                    <a:pt x="445" y="602"/>
                    <a:pt x="442" y="576"/>
                  </a:cubicBezTo>
                  <a:cubicBezTo>
                    <a:pt x="442" y="576"/>
                    <a:pt x="442" y="486"/>
                    <a:pt x="420" y="462"/>
                  </a:cubicBezTo>
                  <a:cubicBezTo>
                    <a:pt x="420" y="462"/>
                    <a:pt x="427" y="420"/>
                    <a:pt x="413" y="403"/>
                  </a:cubicBezTo>
                  <a:cubicBezTo>
                    <a:pt x="413" y="403"/>
                    <a:pt x="425" y="373"/>
                    <a:pt x="434" y="358"/>
                  </a:cubicBezTo>
                  <a:cubicBezTo>
                    <a:pt x="434" y="358"/>
                    <a:pt x="435" y="316"/>
                    <a:pt x="457" y="338"/>
                  </a:cubicBezTo>
                  <a:cubicBezTo>
                    <a:pt x="457" y="338"/>
                    <a:pt x="471" y="360"/>
                    <a:pt x="475" y="360"/>
                  </a:cubicBezTo>
                  <a:cubicBezTo>
                    <a:pt x="475" y="360"/>
                    <a:pt x="512" y="450"/>
                    <a:pt x="540" y="482"/>
                  </a:cubicBezTo>
                  <a:cubicBezTo>
                    <a:pt x="540" y="482"/>
                    <a:pt x="547" y="501"/>
                    <a:pt x="540" y="515"/>
                  </a:cubicBezTo>
                  <a:cubicBezTo>
                    <a:pt x="540" y="515"/>
                    <a:pt x="525" y="549"/>
                    <a:pt x="543" y="553"/>
                  </a:cubicBezTo>
                  <a:cubicBezTo>
                    <a:pt x="543" y="553"/>
                    <a:pt x="555" y="542"/>
                    <a:pt x="560" y="551"/>
                  </a:cubicBezTo>
                  <a:cubicBezTo>
                    <a:pt x="560" y="551"/>
                    <a:pt x="571" y="581"/>
                    <a:pt x="548" y="589"/>
                  </a:cubicBezTo>
                  <a:cubicBezTo>
                    <a:pt x="548" y="589"/>
                    <a:pt x="541" y="613"/>
                    <a:pt x="562" y="605"/>
                  </a:cubicBezTo>
                  <a:cubicBezTo>
                    <a:pt x="562" y="605"/>
                    <a:pt x="612" y="571"/>
                    <a:pt x="584" y="532"/>
                  </a:cubicBezTo>
                  <a:close/>
                  <a:moveTo>
                    <a:pt x="150" y="486"/>
                  </a:moveTo>
                  <a:cubicBezTo>
                    <a:pt x="130" y="477"/>
                    <a:pt x="98" y="447"/>
                    <a:pt x="98" y="447"/>
                  </a:cubicBezTo>
                  <a:cubicBezTo>
                    <a:pt x="96" y="438"/>
                    <a:pt x="145" y="401"/>
                    <a:pt x="145" y="401"/>
                  </a:cubicBezTo>
                  <a:cubicBezTo>
                    <a:pt x="146" y="396"/>
                    <a:pt x="146" y="396"/>
                    <a:pt x="146" y="396"/>
                  </a:cubicBezTo>
                  <a:cubicBezTo>
                    <a:pt x="152" y="401"/>
                    <a:pt x="153" y="460"/>
                    <a:pt x="153" y="460"/>
                  </a:cubicBezTo>
                  <a:cubicBezTo>
                    <a:pt x="160" y="493"/>
                    <a:pt x="150" y="486"/>
                    <a:pt x="150" y="486"/>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p:nvSpPr>
          <p:spPr bwMode="auto">
            <a:xfrm>
              <a:off x="3288" y="1775"/>
              <a:ext cx="814" cy="1875"/>
            </a:xfrm>
            <a:custGeom>
              <a:avLst/>
              <a:gdLst>
                <a:gd name="T0" fmla="*/ 56 w 533"/>
                <a:gd name="T1" fmla="*/ 513 h 1227"/>
                <a:gd name="T2" fmla="*/ 61 w 533"/>
                <a:gd name="T3" fmla="*/ 482 h 1227"/>
                <a:gd name="T4" fmla="*/ 64 w 533"/>
                <a:gd name="T5" fmla="*/ 419 h 1227"/>
                <a:gd name="T6" fmla="*/ 135 w 533"/>
                <a:gd name="T7" fmla="*/ 294 h 1227"/>
                <a:gd name="T8" fmla="*/ 174 w 533"/>
                <a:gd name="T9" fmla="*/ 351 h 1227"/>
                <a:gd name="T10" fmla="*/ 148 w 533"/>
                <a:gd name="T11" fmla="*/ 502 h 1227"/>
                <a:gd name="T12" fmla="*/ 140 w 533"/>
                <a:gd name="T13" fmla="*/ 595 h 1227"/>
                <a:gd name="T14" fmla="*/ 153 w 533"/>
                <a:gd name="T15" fmla="*/ 712 h 1227"/>
                <a:gd name="T16" fmla="*/ 179 w 533"/>
                <a:gd name="T17" fmla="*/ 816 h 1227"/>
                <a:gd name="T18" fmla="*/ 186 w 533"/>
                <a:gd name="T19" fmla="*/ 990 h 1227"/>
                <a:gd name="T20" fmla="*/ 213 w 533"/>
                <a:gd name="T21" fmla="*/ 1227 h 1227"/>
                <a:gd name="T22" fmla="*/ 265 w 533"/>
                <a:gd name="T23" fmla="*/ 1182 h 1227"/>
                <a:gd name="T24" fmla="*/ 246 w 533"/>
                <a:gd name="T25" fmla="*/ 1129 h 1227"/>
                <a:gd name="T26" fmla="*/ 252 w 533"/>
                <a:gd name="T27" fmla="*/ 944 h 1227"/>
                <a:gd name="T28" fmla="*/ 251 w 533"/>
                <a:gd name="T29" fmla="*/ 880 h 1227"/>
                <a:gd name="T30" fmla="*/ 262 w 533"/>
                <a:gd name="T31" fmla="*/ 727 h 1227"/>
                <a:gd name="T32" fmla="*/ 268 w 533"/>
                <a:gd name="T33" fmla="*/ 717 h 1227"/>
                <a:gd name="T34" fmla="*/ 273 w 533"/>
                <a:gd name="T35" fmla="*/ 806 h 1227"/>
                <a:gd name="T36" fmla="*/ 307 w 533"/>
                <a:gd name="T37" fmla="*/ 900 h 1227"/>
                <a:gd name="T38" fmla="*/ 359 w 533"/>
                <a:gd name="T39" fmla="*/ 765 h 1227"/>
                <a:gd name="T40" fmla="*/ 400 w 533"/>
                <a:gd name="T41" fmla="*/ 651 h 1227"/>
                <a:gd name="T42" fmla="*/ 395 w 533"/>
                <a:gd name="T43" fmla="*/ 536 h 1227"/>
                <a:gd name="T44" fmla="*/ 397 w 533"/>
                <a:gd name="T45" fmla="*/ 465 h 1227"/>
                <a:gd name="T46" fmla="*/ 508 w 533"/>
                <a:gd name="T47" fmla="*/ 377 h 1227"/>
                <a:gd name="T48" fmla="*/ 452 w 533"/>
                <a:gd name="T49" fmla="*/ 300 h 1227"/>
                <a:gd name="T50" fmla="*/ 393 w 533"/>
                <a:gd name="T51" fmla="*/ 210 h 1227"/>
                <a:gd name="T52" fmla="*/ 340 w 533"/>
                <a:gd name="T53" fmla="*/ 176 h 1227"/>
                <a:gd name="T54" fmla="*/ 301 w 533"/>
                <a:gd name="T55" fmla="*/ 143 h 1227"/>
                <a:gd name="T56" fmla="*/ 307 w 533"/>
                <a:gd name="T57" fmla="*/ 91 h 1227"/>
                <a:gd name="T58" fmla="*/ 241 w 533"/>
                <a:gd name="T59" fmla="*/ 3 h 1227"/>
                <a:gd name="T60" fmla="*/ 195 w 533"/>
                <a:gd name="T61" fmla="*/ 117 h 1227"/>
                <a:gd name="T62" fmla="*/ 212 w 533"/>
                <a:gd name="T63" fmla="*/ 165 h 1227"/>
                <a:gd name="T64" fmla="*/ 169 w 533"/>
                <a:gd name="T65" fmla="*/ 191 h 1227"/>
                <a:gd name="T66" fmla="*/ 105 w 533"/>
                <a:gd name="T67" fmla="*/ 251 h 1227"/>
                <a:gd name="T68" fmla="*/ 46 w 533"/>
                <a:gd name="T69" fmla="*/ 360 h 1227"/>
                <a:gd name="T70" fmla="*/ 25 w 533"/>
                <a:gd name="T71" fmla="*/ 463 h 1227"/>
                <a:gd name="T72" fmla="*/ 400 w 533"/>
                <a:gd name="T73" fmla="*/ 401 h 1227"/>
                <a:gd name="T74" fmla="*/ 407 w 533"/>
                <a:gd name="T75" fmla="*/ 349 h 1227"/>
                <a:gd name="T76" fmla="*/ 403 w 533"/>
                <a:gd name="T77" fmla="*/ 423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3" h="1227">
                  <a:moveTo>
                    <a:pt x="44" y="526"/>
                  </a:moveTo>
                  <a:cubicBezTo>
                    <a:pt x="62" y="534"/>
                    <a:pt x="56" y="513"/>
                    <a:pt x="56" y="513"/>
                  </a:cubicBezTo>
                  <a:cubicBezTo>
                    <a:pt x="36" y="505"/>
                    <a:pt x="46" y="479"/>
                    <a:pt x="46" y="479"/>
                  </a:cubicBezTo>
                  <a:cubicBezTo>
                    <a:pt x="50" y="472"/>
                    <a:pt x="61" y="482"/>
                    <a:pt x="61" y="482"/>
                  </a:cubicBezTo>
                  <a:cubicBezTo>
                    <a:pt x="77" y="478"/>
                    <a:pt x="64" y="448"/>
                    <a:pt x="64" y="448"/>
                  </a:cubicBezTo>
                  <a:cubicBezTo>
                    <a:pt x="58" y="436"/>
                    <a:pt x="64" y="419"/>
                    <a:pt x="64" y="419"/>
                  </a:cubicBezTo>
                  <a:cubicBezTo>
                    <a:pt x="87" y="392"/>
                    <a:pt x="120" y="314"/>
                    <a:pt x="120" y="314"/>
                  </a:cubicBezTo>
                  <a:cubicBezTo>
                    <a:pt x="123" y="314"/>
                    <a:pt x="135" y="294"/>
                    <a:pt x="135" y="294"/>
                  </a:cubicBezTo>
                  <a:cubicBezTo>
                    <a:pt x="155" y="275"/>
                    <a:pt x="156" y="311"/>
                    <a:pt x="156" y="311"/>
                  </a:cubicBezTo>
                  <a:cubicBezTo>
                    <a:pt x="163" y="325"/>
                    <a:pt x="174" y="351"/>
                    <a:pt x="174" y="351"/>
                  </a:cubicBezTo>
                  <a:cubicBezTo>
                    <a:pt x="162" y="366"/>
                    <a:pt x="168" y="402"/>
                    <a:pt x="168" y="402"/>
                  </a:cubicBezTo>
                  <a:cubicBezTo>
                    <a:pt x="148" y="423"/>
                    <a:pt x="148" y="502"/>
                    <a:pt x="148" y="502"/>
                  </a:cubicBezTo>
                  <a:cubicBezTo>
                    <a:pt x="146" y="524"/>
                    <a:pt x="156" y="548"/>
                    <a:pt x="156" y="548"/>
                  </a:cubicBezTo>
                  <a:cubicBezTo>
                    <a:pt x="142" y="556"/>
                    <a:pt x="140" y="595"/>
                    <a:pt x="140" y="595"/>
                  </a:cubicBezTo>
                  <a:cubicBezTo>
                    <a:pt x="127" y="627"/>
                    <a:pt x="147" y="663"/>
                    <a:pt x="147" y="663"/>
                  </a:cubicBezTo>
                  <a:cubicBezTo>
                    <a:pt x="153" y="673"/>
                    <a:pt x="153" y="712"/>
                    <a:pt x="153" y="712"/>
                  </a:cubicBezTo>
                  <a:cubicBezTo>
                    <a:pt x="153" y="761"/>
                    <a:pt x="171" y="781"/>
                    <a:pt x="171" y="781"/>
                  </a:cubicBezTo>
                  <a:cubicBezTo>
                    <a:pt x="169" y="800"/>
                    <a:pt x="179" y="816"/>
                    <a:pt x="179" y="816"/>
                  </a:cubicBezTo>
                  <a:cubicBezTo>
                    <a:pt x="184" y="824"/>
                    <a:pt x="186" y="880"/>
                    <a:pt x="186" y="880"/>
                  </a:cubicBezTo>
                  <a:cubicBezTo>
                    <a:pt x="171" y="951"/>
                    <a:pt x="186" y="990"/>
                    <a:pt x="186" y="990"/>
                  </a:cubicBezTo>
                  <a:cubicBezTo>
                    <a:pt x="186" y="1015"/>
                    <a:pt x="213" y="1141"/>
                    <a:pt x="213" y="1141"/>
                  </a:cubicBezTo>
                  <a:cubicBezTo>
                    <a:pt x="194" y="1187"/>
                    <a:pt x="213" y="1227"/>
                    <a:pt x="213" y="1227"/>
                  </a:cubicBezTo>
                  <a:cubicBezTo>
                    <a:pt x="268" y="1227"/>
                    <a:pt x="268" y="1227"/>
                    <a:pt x="268" y="1227"/>
                  </a:cubicBezTo>
                  <a:cubicBezTo>
                    <a:pt x="272" y="1221"/>
                    <a:pt x="265" y="1182"/>
                    <a:pt x="265" y="1182"/>
                  </a:cubicBezTo>
                  <a:cubicBezTo>
                    <a:pt x="266" y="1176"/>
                    <a:pt x="256" y="1161"/>
                    <a:pt x="256" y="1161"/>
                  </a:cubicBezTo>
                  <a:cubicBezTo>
                    <a:pt x="259" y="1146"/>
                    <a:pt x="246" y="1129"/>
                    <a:pt x="246" y="1129"/>
                  </a:cubicBezTo>
                  <a:cubicBezTo>
                    <a:pt x="247" y="1048"/>
                    <a:pt x="247" y="1048"/>
                    <a:pt x="247" y="1048"/>
                  </a:cubicBezTo>
                  <a:cubicBezTo>
                    <a:pt x="255" y="1025"/>
                    <a:pt x="252" y="944"/>
                    <a:pt x="252" y="944"/>
                  </a:cubicBezTo>
                  <a:cubicBezTo>
                    <a:pt x="250" y="941"/>
                    <a:pt x="249" y="908"/>
                    <a:pt x="249" y="908"/>
                  </a:cubicBezTo>
                  <a:cubicBezTo>
                    <a:pt x="248" y="898"/>
                    <a:pt x="251" y="880"/>
                    <a:pt x="251" y="880"/>
                  </a:cubicBezTo>
                  <a:cubicBezTo>
                    <a:pt x="257" y="869"/>
                    <a:pt x="256" y="758"/>
                    <a:pt x="256" y="758"/>
                  </a:cubicBezTo>
                  <a:cubicBezTo>
                    <a:pt x="260" y="754"/>
                    <a:pt x="262" y="748"/>
                    <a:pt x="262" y="727"/>
                  </a:cubicBezTo>
                  <a:cubicBezTo>
                    <a:pt x="262" y="726"/>
                    <a:pt x="262" y="725"/>
                    <a:pt x="262" y="724"/>
                  </a:cubicBezTo>
                  <a:cubicBezTo>
                    <a:pt x="263" y="707"/>
                    <a:pt x="268" y="717"/>
                    <a:pt x="268" y="717"/>
                  </a:cubicBezTo>
                  <a:cubicBezTo>
                    <a:pt x="268" y="720"/>
                    <a:pt x="273" y="739"/>
                    <a:pt x="273" y="739"/>
                  </a:cubicBezTo>
                  <a:cubicBezTo>
                    <a:pt x="276" y="747"/>
                    <a:pt x="273" y="806"/>
                    <a:pt x="273" y="806"/>
                  </a:cubicBezTo>
                  <a:cubicBezTo>
                    <a:pt x="264" y="820"/>
                    <a:pt x="268" y="845"/>
                    <a:pt x="268" y="845"/>
                  </a:cubicBezTo>
                  <a:cubicBezTo>
                    <a:pt x="269" y="900"/>
                    <a:pt x="307" y="900"/>
                    <a:pt x="307" y="900"/>
                  </a:cubicBezTo>
                  <a:cubicBezTo>
                    <a:pt x="338" y="898"/>
                    <a:pt x="352" y="820"/>
                    <a:pt x="352" y="820"/>
                  </a:cubicBezTo>
                  <a:cubicBezTo>
                    <a:pt x="361" y="812"/>
                    <a:pt x="359" y="765"/>
                    <a:pt x="359" y="765"/>
                  </a:cubicBezTo>
                  <a:cubicBezTo>
                    <a:pt x="370" y="748"/>
                    <a:pt x="368" y="701"/>
                    <a:pt x="368" y="701"/>
                  </a:cubicBezTo>
                  <a:cubicBezTo>
                    <a:pt x="386" y="689"/>
                    <a:pt x="400" y="651"/>
                    <a:pt x="400" y="651"/>
                  </a:cubicBezTo>
                  <a:cubicBezTo>
                    <a:pt x="401" y="559"/>
                    <a:pt x="401" y="559"/>
                    <a:pt x="401" y="559"/>
                  </a:cubicBezTo>
                  <a:cubicBezTo>
                    <a:pt x="393" y="547"/>
                    <a:pt x="395" y="536"/>
                    <a:pt x="395" y="536"/>
                  </a:cubicBezTo>
                  <a:cubicBezTo>
                    <a:pt x="404" y="532"/>
                    <a:pt x="396" y="498"/>
                    <a:pt x="396" y="498"/>
                  </a:cubicBezTo>
                  <a:cubicBezTo>
                    <a:pt x="388" y="462"/>
                    <a:pt x="397" y="465"/>
                    <a:pt x="397" y="465"/>
                  </a:cubicBezTo>
                  <a:cubicBezTo>
                    <a:pt x="463" y="456"/>
                    <a:pt x="508" y="426"/>
                    <a:pt x="508" y="426"/>
                  </a:cubicBezTo>
                  <a:cubicBezTo>
                    <a:pt x="533" y="408"/>
                    <a:pt x="508" y="377"/>
                    <a:pt x="508" y="377"/>
                  </a:cubicBezTo>
                  <a:cubicBezTo>
                    <a:pt x="499" y="370"/>
                    <a:pt x="475" y="333"/>
                    <a:pt x="475" y="333"/>
                  </a:cubicBezTo>
                  <a:cubicBezTo>
                    <a:pt x="474" y="323"/>
                    <a:pt x="452" y="300"/>
                    <a:pt x="452" y="300"/>
                  </a:cubicBezTo>
                  <a:cubicBezTo>
                    <a:pt x="447" y="296"/>
                    <a:pt x="436" y="280"/>
                    <a:pt x="436" y="280"/>
                  </a:cubicBezTo>
                  <a:cubicBezTo>
                    <a:pt x="431" y="248"/>
                    <a:pt x="393" y="210"/>
                    <a:pt x="393" y="210"/>
                  </a:cubicBezTo>
                  <a:cubicBezTo>
                    <a:pt x="385" y="207"/>
                    <a:pt x="373" y="195"/>
                    <a:pt x="373" y="195"/>
                  </a:cubicBezTo>
                  <a:cubicBezTo>
                    <a:pt x="360" y="178"/>
                    <a:pt x="340" y="176"/>
                    <a:pt x="340" y="176"/>
                  </a:cubicBezTo>
                  <a:cubicBezTo>
                    <a:pt x="327" y="179"/>
                    <a:pt x="307" y="175"/>
                    <a:pt x="307" y="175"/>
                  </a:cubicBezTo>
                  <a:cubicBezTo>
                    <a:pt x="292" y="165"/>
                    <a:pt x="301" y="143"/>
                    <a:pt x="301" y="143"/>
                  </a:cubicBezTo>
                  <a:cubicBezTo>
                    <a:pt x="310" y="141"/>
                    <a:pt x="309" y="121"/>
                    <a:pt x="309" y="121"/>
                  </a:cubicBezTo>
                  <a:cubicBezTo>
                    <a:pt x="323" y="95"/>
                    <a:pt x="307" y="91"/>
                    <a:pt x="307" y="91"/>
                  </a:cubicBezTo>
                  <a:cubicBezTo>
                    <a:pt x="311" y="82"/>
                    <a:pt x="307" y="51"/>
                    <a:pt x="307" y="51"/>
                  </a:cubicBezTo>
                  <a:cubicBezTo>
                    <a:pt x="305" y="0"/>
                    <a:pt x="241" y="3"/>
                    <a:pt x="241" y="3"/>
                  </a:cubicBezTo>
                  <a:cubicBezTo>
                    <a:pt x="184" y="10"/>
                    <a:pt x="197" y="88"/>
                    <a:pt x="197" y="88"/>
                  </a:cubicBezTo>
                  <a:cubicBezTo>
                    <a:pt x="184" y="100"/>
                    <a:pt x="195" y="117"/>
                    <a:pt x="195" y="117"/>
                  </a:cubicBezTo>
                  <a:cubicBezTo>
                    <a:pt x="195" y="120"/>
                    <a:pt x="198" y="134"/>
                    <a:pt x="198" y="134"/>
                  </a:cubicBezTo>
                  <a:cubicBezTo>
                    <a:pt x="212" y="151"/>
                    <a:pt x="212" y="165"/>
                    <a:pt x="212" y="165"/>
                  </a:cubicBezTo>
                  <a:cubicBezTo>
                    <a:pt x="217" y="168"/>
                    <a:pt x="217" y="181"/>
                    <a:pt x="217" y="181"/>
                  </a:cubicBezTo>
                  <a:cubicBezTo>
                    <a:pt x="191" y="178"/>
                    <a:pt x="169" y="191"/>
                    <a:pt x="169" y="191"/>
                  </a:cubicBezTo>
                  <a:cubicBezTo>
                    <a:pt x="166" y="200"/>
                    <a:pt x="150" y="207"/>
                    <a:pt x="150" y="207"/>
                  </a:cubicBezTo>
                  <a:cubicBezTo>
                    <a:pt x="111" y="211"/>
                    <a:pt x="105" y="251"/>
                    <a:pt x="105" y="251"/>
                  </a:cubicBezTo>
                  <a:cubicBezTo>
                    <a:pt x="95" y="260"/>
                    <a:pt x="82" y="279"/>
                    <a:pt x="82" y="279"/>
                  </a:cubicBezTo>
                  <a:cubicBezTo>
                    <a:pt x="61" y="299"/>
                    <a:pt x="46" y="360"/>
                    <a:pt x="46" y="360"/>
                  </a:cubicBezTo>
                  <a:cubicBezTo>
                    <a:pt x="46" y="375"/>
                    <a:pt x="38" y="424"/>
                    <a:pt x="38" y="424"/>
                  </a:cubicBezTo>
                  <a:cubicBezTo>
                    <a:pt x="30" y="433"/>
                    <a:pt x="25" y="463"/>
                    <a:pt x="25" y="463"/>
                  </a:cubicBezTo>
                  <a:cubicBezTo>
                    <a:pt x="0" y="497"/>
                    <a:pt x="44" y="526"/>
                    <a:pt x="44" y="526"/>
                  </a:cubicBezTo>
                  <a:close/>
                  <a:moveTo>
                    <a:pt x="400" y="401"/>
                  </a:moveTo>
                  <a:cubicBezTo>
                    <a:pt x="400" y="401"/>
                    <a:pt x="401" y="349"/>
                    <a:pt x="406" y="345"/>
                  </a:cubicBezTo>
                  <a:cubicBezTo>
                    <a:pt x="407" y="349"/>
                    <a:pt x="407" y="349"/>
                    <a:pt x="407" y="349"/>
                  </a:cubicBezTo>
                  <a:cubicBezTo>
                    <a:pt x="407" y="349"/>
                    <a:pt x="450" y="381"/>
                    <a:pt x="448" y="389"/>
                  </a:cubicBezTo>
                  <a:cubicBezTo>
                    <a:pt x="448" y="389"/>
                    <a:pt x="420" y="415"/>
                    <a:pt x="403" y="423"/>
                  </a:cubicBezTo>
                  <a:cubicBezTo>
                    <a:pt x="403" y="423"/>
                    <a:pt x="394" y="429"/>
                    <a:pt x="400" y="401"/>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noEditPoints="1"/>
            </p:cNvSpPr>
            <p:nvPr/>
          </p:nvSpPr>
          <p:spPr bwMode="auto">
            <a:xfrm>
              <a:off x="1753" y="1773"/>
              <a:ext cx="809" cy="1866"/>
            </a:xfrm>
            <a:custGeom>
              <a:avLst/>
              <a:gdLst>
                <a:gd name="T0" fmla="*/ 56 w 530"/>
                <a:gd name="T1" fmla="*/ 510 h 1221"/>
                <a:gd name="T2" fmla="*/ 60 w 530"/>
                <a:gd name="T3" fmla="*/ 480 h 1221"/>
                <a:gd name="T4" fmla="*/ 63 w 530"/>
                <a:gd name="T5" fmla="*/ 418 h 1221"/>
                <a:gd name="T6" fmla="*/ 135 w 530"/>
                <a:gd name="T7" fmla="*/ 293 h 1221"/>
                <a:gd name="T8" fmla="*/ 173 w 530"/>
                <a:gd name="T9" fmla="*/ 350 h 1221"/>
                <a:gd name="T10" fmla="*/ 147 w 530"/>
                <a:gd name="T11" fmla="*/ 499 h 1221"/>
                <a:gd name="T12" fmla="*/ 139 w 530"/>
                <a:gd name="T13" fmla="*/ 592 h 1221"/>
                <a:gd name="T14" fmla="*/ 152 w 530"/>
                <a:gd name="T15" fmla="*/ 709 h 1221"/>
                <a:gd name="T16" fmla="*/ 178 w 530"/>
                <a:gd name="T17" fmla="*/ 813 h 1221"/>
                <a:gd name="T18" fmla="*/ 184 w 530"/>
                <a:gd name="T19" fmla="*/ 986 h 1221"/>
                <a:gd name="T20" fmla="*/ 212 w 530"/>
                <a:gd name="T21" fmla="*/ 1221 h 1221"/>
                <a:gd name="T22" fmla="*/ 264 w 530"/>
                <a:gd name="T23" fmla="*/ 1176 h 1221"/>
                <a:gd name="T24" fmla="*/ 244 w 530"/>
                <a:gd name="T25" fmla="*/ 1124 h 1221"/>
                <a:gd name="T26" fmla="*/ 250 w 530"/>
                <a:gd name="T27" fmla="*/ 940 h 1221"/>
                <a:gd name="T28" fmla="*/ 249 w 530"/>
                <a:gd name="T29" fmla="*/ 876 h 1221"/>
                <a:gd name="T30" fmla="*/ 261 w 530"/>
                <a:gd name="T31" fmla="*/ 724 h 1221"/>
                <a:gd name="T32" fmla="*/ 267 w 530"/>
                <a:gd name="T33" fmla="*/ 713 h 1221"/>
                <a:gd name="T34" fmla="*/ 271 w 530"/>
                <a:gd name="T35" fmla="*/ 803 h 1221"/>
                <a:gd name="T36" fmla="*/ 305 w 530"/>
                <a:gd name="T37" fmla="*/ 896 h 1221"/>
                <a:gd name="T38" fmla="*/ 357 w 530"/>
                <a:gd name="T39" fmla="*/ 762 h 1221"/>
                <a:gd name="T40" fmla="*/ 397 w 530"/>
                <a:gd name="T41" fmla="*/ 648 h 1221"/>
                <a:gd name="T42" fmla="*/ 392 w 530"/>
                <a:gd name="T43" fmla="*/ 534 h 1221"/>
                <a:gd name="T44" fmla="*/ 395 w 530"/>
                <a:gd name="T45" fmla="*/ 463 h 1221"/>
                <a:gd name="T46" fmla="*/ 505 w 530"/>
                <a:gd name="T47" fmla="*/ 375 h 1221"/>
                <a:gd name="T48" fmla="*/ 449 w 530"/>
                <a:gd name="T49" fmla="*/ 299 h 1221"/>
                <a:gd name="T50" fmla="*/ 391 w 530"/>
                <a:gd name="T51" fmla="*/ 209 h 1221"/>
                <a:gd name="T52" fmla="*/ 338 w 530"/>
                <a:gd name="T53" fmla="*/ 176 h 1221"/>
                <a:gd name="T54" fmla="*/ 299 w 530"/>
                <a:gd name="T55" fmla="*/ 142 h 1221"/>
                <a:gd name="T56" fmla="*/ 305 w 530"/>
                <a:gd name="T57" fmla="*/ 91 h 1221"/>
                <a:gd name="T58" fmla="*/ 240 w 530"/>
                <a:gd name="T59" fmla="*/ 3 h 1221"/>
                <a:gd name="T60" fmla="*/ 194 w 530"/>
                <a:gd name="T61" fmla="*/ 116 h 1221"/>
                <a:gd name="T62" fmla="*/ 211 w 530"/>
                <a:gd name="T63" fmla="*/ 164 h 1221"/>
                <a:gd name="T64" fmla="*/ 168 w 530"/>
                <a:gd name="T65" fmla="*/ 190 h 1221"/>
                <a:gd name="T66" fmla="*/ 104 w 530"/>
                <a:gd name="T67" fmla="*/ 250 h 1221"/>
                <a:gd name="T68" fmla="*/ 46 w 530"/>
                <a:gd name="T69" fmla="*/ 359 h 1221"/>
                <a:gd name="T70" fmla="*/ 25 w 530"/>
                <a:gd name="T71" fmla="*/ 461 h 1221"/>
                <a:gd name="T72" fmla="*/ 398 w 530"/>
                <a:gd name="T73" fmla="*/ 399 h 1221"/>
                <a:gd name="T74" fmla="*/ 405 w 530"/>
                <a:gd name="T75" fmla="*/ 347 h 1221"/>
                <a:gd name="T76" fmla="*/ 401 w 530"/>
                <a:gd name="T77" fmla="*/ 421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0" h="1221">
                  <a:moveTo>
                    <a:pt x="43" y="524"/>
                  </a:moveTo>
                  <a:cubicBezTo>
                    <a:pt x="62" y="531"/>
                    <a:pt x="56" y="510"/>
                    <a:pt x="56" y="510"/>
                  </a:cubicBezTo>
                  <a:cubicBezTo>
                    <a:pt x="36" y="503"/>
                    <a:pt x="46" y="477"/>
                    <a:pt x="46" y="477"/>
                  </a:cubicBezTo>
                  <a:cubicBezTo>
                    <a:pt x="49" y="470"/>
                    <a:pt x="60" y="480"/>
                    <a:pt x="60" y="480"/>
                  </a:cubicBezTo>
                  <a:cubicBezTo>
                    <a:pt x="76" y="476"/>
                    <a:pt x="63" y="446"/>
                    <a:pt x="63" y="446"/>
                  </a:cubicBezTo>
                  <a:cubicBezTo>
                    <a:pt x="57" y="434"/>
                    <a:pt x="63" y="418"/>
                    <a:pt x="63" y="418"/>
                  </a:cubicBezTo>
                  <a:cubicBezTo>
                    <a:pt x="87" y="390"/>
                    <a:pt x="119" y="312"/>
                    <a:pt x="119" y="312"/>
                  </a:cubicBezTo>
                  <a:cubicBezTo>
                    <a:pt x="123" y="312"/>
                    <a:pt x="135" y="293"/>
                    <a:pt x="135" y="293"/>
                  </a:cubicBezTo>
                  <a:cubicBezTo>
                    <a:pt x="154" y="274"/>
                    <a:pt x="155" y="310"/>
                    <a:pt x="155" y="310"/>
                  </a:cubicBezTo>
                  <a:cubicBezTo>
                    <a:pt x="162" y="324"/>
                    <a:pt x="173" y="350"/>
                    <a:pt x="173" y="350"/>
                  </a:cubicBezTo>
                  <a:cubicBezTo>
                    <a:pt x="161" y="364"/>
                    <a:pt x="167" y="400"/>
                    <a:pt x="167" y="400"/>
                  </a:cubicBezTo>
                  <a:cubicBezTo>
                    <a:pt x="147" y="421"/>
                    <a:pt x="147" y="499"/>
                    <a:pt x="147" y="499"/>
                  </a:cubicBezTo>
                  <a:cubicBezTo>
                    <a:pt x="145" y="522"/>
                    <a:pt x="155" y="545"/>
                    <a:pt x="155" y="545"/>
                  </a:cubicBezTo>
                  <a:cubicBezTo>
                    <a:pt x="141" y="554"/>
                    <a:pt x="139" y="592"/>
                    <a:pt x="139" y="592"/>
                  </a:cubicBezTo>
                  <a:cubicBezTo>
                    <a:pt x="126" y="624"/>
                    <a:pt x="146" y="660"/>
                    <a:pt x="146" y="660"/>
                  </a:cubicBezTo>
                  <a:cubicBezTo>
                    <a:pt x="152" y="670"/>
                    <a:pt x="152" y="709"/>
                    <a:pt x="152" y="709"/>
                  </a:cubicBezTo>
                  <a:cubicBezTo>
                    <a:pt x="152" y="758"/>
                    <a:pt x="170" y="778"/>
                    <a:pt x="170" y="778"/>
                  </a:cubicBezTo>
                  <a:cubicBezTo>
                    <a:pt x="168" y="796"/>
                    <a:pt x="178" y="813"/>
                    <a:pt x="178" y="813"/>
                  </a:cubicBezTo>
                  <a:cubicBezTo>
                    <a:pt x="182" y="820"/>
                    <a:pt x="184" y="876"/>
                    <a:pt x="184" y="876"/>
                  </a:cubicBezTo>
                  <a:cubicBezTo>
                    <a:pt x="170" y="946"/>
                    <a:pt x="184" y="986"/>
                    <a:pt x="184" y="986"/>
                  </a:cubicBezTo>
                  <a:cubicBezTo>
                    <a:pt x="184" y="1011"/>
                    <a:pt x="212" y="1136"/>
                    <a:pt x="212" y="1136"/>
                  </a:cubicBezTo>
                  <a:cubicBezTo>
                    <a:pt x="193" y="1181"/>
                    <a:pt x="212" y="1221"/>
                    <a:pt x="212" y="1221"/>
                  </a:cubicBezTo>
                  <a:cubicBezTo>
                    <a:pt x="267" y="1221"/>
                    <a:pt x="267" y="1221"/>
                    <a:pt x="267" y="1221"/>
                  </a:cubicBezTo>
                  <a:cubicBezTo>
                    <a:pt x="270" y="1215"/>
                    <a:pt x="264" y="1176"/>
                    <a:pt x="264" y="1176"/>
                  </a:cubicBezTo>
                  <a:cubicBezTo>
                    <a:pt x="265" y="1170"/>
                    <a:pt x="254" y="1156"/>
                    <a:pt x="254" y="1156"/>
                  </a:cubicBezTo>
                  <a:cubicBezTo>
                    <a:pt x="257" y="1141"/>
                    <a:pt x="244" y="1124"/>
                    <a:pt x="244" y="1124"/>
                  </a:cubicBezTo>
                  <a:cubicBezTo>
                    <a:pt x="245" y="1043"/>
                    <a:pt x="245" y="1043"/>
                    <a:pt x="245" y="1043"/>
                  </a:cubicBezTo>
                  <a:cubicBezTo>
                    <a:pt x="253" y="1020"/>
                    <a:pt x="250" y="940"/>
                    <a:pt x="250" y="940"/>
                  </a:cubicBezTo>
                  <a:cubicBezTo>
                    <a:pt x="249" y="936"/>
                    <a:pt x="248" y="904"/>
                    <a:pt x="248" y="904"/>
                  </a:cubicBezTo>
                  <a:cubicBezTo>
                    <a:pt x="246" y="894"/>
                    <a:pt x="249" y="876"/>
                    <a:pt x="249" y="876"/>
                  </a:cubicBezTo>
                  <a:cubicBezTo>
                    <a:pt x="256" y="865"/>
                    <a:pt x="254" y="755"/>
                    <a:pt x="254" y="755"/>
                  </a:cubicBezTo>
                  <a:cubicBezTo>
                    <a:pt x="258" y="751"/>
                    <a:pt x="261" y="745"/>
                    <a:pt x="261" y="724"/>
                  </a:cubicBezTo>
                  <a:cubicBezTo>
                    <a:pt x="261" y="723"/>
                    <a:pt x="261" y="722"/>
                    <a:pt x="261" y="721"/>
                  </a:cubicBezTo>
                  <a:cubicBezTo>
                    <a:pt x="261" y="704"/>
                    <a:pt x="267" y="713"/>
                    <a:pt x="267" y="713"/>
                  </a:cubicBezTo>
                  <a:cubicBezTo>
                    <a:pt x="266" y="717"/>
                    <a:pt x="271" y="736"/>
                    <a:pt x="271" y="736"/>
                  </a:cubicBezTo>
                  <a:cubicBezTo>
                    <a:pt x="275" y="743"/>
                    <a:pt x="271" y="803"/>
                    <a:pt x="271" y="803"/>
                  </a:cubicBezTo>
                  <a:cubicBezTo>
                    <a:pt x="262" y="816"/>
                    <a:pt x="267" y="841"/>
                    <a:pt x="267" y="841"/>
                  </a:cubicBezTo>
                  <a:cubicBezTo>
                    <a:pt x="268" y="896"/>
                    <a:pt x="305" y="896"/>
                    <a:pt x="305" y="896"/>
                  </a:cubicBezTo>
                  <a:cubicBezTo>
                    <a:pt x="336" y="894"/>
                    <a:pt x="350" y="816"/>
                    <a:pt x="350" y="816"/>
                  </a:cubicBezTo>
                  <a:cubicBezTo>
                    <a:pt x="359" y="808"/>
                    <a:pt x="357" y="762"/>
                    <a:pt x="357" y="762"/>
                  </a:cubicBezTo>
                  <a:cubicBezTo>
                    <a:pt x="368" y="745"/>
                    <a:pt x="366" y="697"/>
                    <a:pt x="366" y="697"/>
                  </a:cubicBezTo>
                  <a:cubicBezTo>
                    <a:pt x="384" y="686"/>
                    <a:pt x="397" y="648"/>
                    <a:pt x="397" y="648"/>
                  </a:cubicBezTo>
                  <a:cubicBezTo>
                    <a:pt x="399" y="557"/>
                    <a:pt x="399" y="557"/>
                    <a:pt x="399" y="557"/>
                  </a:cubicBezTo>
                  <a:cubicBezTo>
                    <a:pt x="391" y="544"/>
                    <a:pt x="392" y="534"/>
                    <a:pt x="392" y="534"/>
                  </a:cubicBezTo>
                  <a:cubicBezTo>
                    <a:pt x="402" y="530"/>
                    <a:pt x="394" y="496"/>
                    <a:pt x="394" y="496"/>
                  </a:cubicBezTo>
                  <a:cubicBezTo>
                    <a:pt x="386" y="460"/>
                    <a:pt x="395" y="463"/>
                    <a:pt x="395" y="463"/>
                  </a:cubicBezTo>
                  <a:cubicBezTo>
                    <a:pt x="461" y="454"/>
                    <a:pt x="505" y="424"/>
                    <a:pt x="505" y="424"/>
                  </a:cubicBezTo>
                  <a:cubicBezTo>
                    <a:pt x="530" y="406"/>
                    <a:pt x="505" y="375"/>
                    <a:pt x="505" y="375"/>
                  </a:cubicBezTo>
                  <a:cubicBezTo>
                    <a:pt x="496" y="369"/>
                    <a:pt x="473" y="332"/>
                    <a:pt x="473" y="332"/>
                  </a:cubicBezTo>
                  <a:cubicBezTo>
                    <a:pt x="472" y="322"/>
                    <a:pt x="449" y="299"/>
                    <a:pt x="449" y="299"/>
                  </a:cubicBezTo>
                  <a:cubicBezTo>
                    <a:pt x="444" y="295"/>
                    <a:pt x="433" y="278"/>
                    <a:pt x="433" y="278"/>
                  </a:cubicBezTo>
                  <a:cubicBezTo>
                    <a:pt x="429" y="247"/>
                    <a:pt x="391" y="209"/>
                    <a:pt x="391" y="209"/>
                  </a:cubicBezTo>
                  <a:cubicBezTo>
                    <a:pt x="383" y="206"/>
                    <a:pt x="371" y="194"/>
                    <a:pt x="371" y="194"/>
                  </a:cubicBezTo>
                  <a:cubicBezTo>
                    <a:pt x="358" y="177"/>
                    <a:pt x="338" y="176"/>
                    <a:pt x="338" y="176"/>
                  </a:cubicBezTo>
                  <a:cubicBezTo>
                    <a:pt x="326" y="178"/>
                    <a:pt x="305" y="174"/>
                    <a:pt x="305" y="174"/>
                  </a:cubicBezTo>
                  <a:cubicBezTo>
                    <a:pt x="291" y="164"/>
                    <a:pt x="299" y="142"/>
                    <a:pt x="299" y="142"/>
                  </a:cubicBezTo>
                  <a:cubicBezTo>
                    <a:pt x="308" y="140"/>
                    <a:pt x="307" y="120"/>
                    <a:pt x="307" y="120"/>
                  </a:cubicBezTo>
                  <a:cubicBezTo>
                    <a:pt x="321" y="95"/>
                    <a:pt x="305" y="91"/>
                    <a:pt x="305" y="91"/>
                  </a:cubicBezTo>
                  <a:cubicBezTo>
                    <a:pt x="310" y="82"/>
                    <a:pt x="305" y="51"/>
                    <a:pt x="305" y="51"/>
                  </a:cubicBezTo>
                  <a:cubicBezTo>
                    <a:pt x="304" y="0"/>
                    <a:pt x="240" y="3"/>
                    <a:pt x="240" y="3"/>
                  </a:cubicBezTo>
                  <a:cubicBezTo>
                    <a:pt x="183" y="10"/>
                    <a:pt x="196" y="88"/>
                    <a:pt x="196" y="88"/>
                  </a:cubicBezTo>
                  <a:cubicBezTo>
                    <a:pt x="183" y="99"/>
                    <a:pt x="194" y="116"/>
                    <a:pt x="194" y="116"/>
                  </a:cubicBezTo>
                  <a:cubicBezTo>
                    <a:pt x="194" y="120"/>
                    <a:pt x="197" y="133"/>
                    <a:pt x="197" y="133"/>
                  </a:cubicBezTo>
                  <a:cubicBezTo>
                    <a:pt x="211" y="150"/>
                    <a:pt x="211" y="164"/>
                    <a:pt x="211" y="164"/>
                  </a:cubicBezTo>
                  <a:cubicBezTo>
                    <a:pt x="216" y="167"/>
                    <a:pt x="216" y="181"/>
                    <a:pt x="216" y="181"/>
                  </a:cubicBezTo>
                  <a:cubicBezTo>
                    <a:pt x="190" y="177"/>
                    <a:pt x="168" y="190"/>
                    <a:pt x="168" y="190"/>
                  </a:cubicBezTo>
                  <a:cubicBezTo>
                    <a:pt x="165" y="199"/>
                    <a:pt x="149" y="207"/>
                    <a:pt x="149" y="207"/>
                  </a:cubicBezTo>
                  <a:cubicBezTo>
                    <a:pt x="110" y="210"/>
                    <a:pt x="104" y="250"/>
                    <a:pt x="104" y="250"/>
                  </a:cubicBezTo>
                  <a:cubicBezTo>
                    <a:pt x="95" y="259"/>
                    <a:pt x="82" y="278"/>
                    <a:pt x="82" y="278"/>
                  </a:cubicBezTo>
                  <a:cubicBezTo>
                    <a:pt x="60" y="298"/>
                    <a:pt x="46" y="359"/>
                    <a:pt x="46" y="359"/>
                  </a:cubicBezTo>
                  <a:cubicBezTo>
                    <a:pt x="46" y="374"/>
                    <a:pt x="38" y="423"/>
                    <a:pt x="38" y="423"/>
                  </a:cubicBezTo>
                  <a:cubicBezTo>
                    <a:pt x="30" y="431"/>
                    <a:pt x="25" y="461"/>
                    <a:pt x="25" y="461"/>
                  </a:cubicBezTo>
                  <a:cubicBezTo>
                    <a:pt x="0" y="494"/>
                    <a:pt x="43" y="524"/>
                    <a:pt x="43" y="524"/>
                  </a:cubicBezTo>
                  <a:close/>
                  <a:moveTo>
                    <a:pt x="398" y="399"/>
                  </a:moveTo>
                  <a:cubicBezTo>
                    <a:pt x="398" y="399"/>
                    <a:pt x="399" y="347"/>
                    <a:pt x="404" y="343"/>
                  </a:cubicBezTo>
                  <a:cubicBezTo>
                    <a:pt x="405" y="347"/>
                    <a:pt x="405" y="347"/>
                    <a:pt x="405" y="347"/>
                  </a:cubicBezTo>
                  <a:cubicBezTo>
                    <a:pt x="405" y="347"/>
                    <a:pt x="448" y="379"/>
                    <a:pt x="445" y="387"/>
                  </a:cubicBezTo>
                  <a:cubicBezTo>
                    <a:pt x="445" y="387"/>
                    <a:pt x="418" y="414"/>
                    <a:pt x="401" y="421"/>
                  </a:cubicBezTo>
                  <a:cubicBezTo>
                    <a:pt x="401" y="421"/>
                    <a:pt x="392" y="427"/>
                    <a:pt x="398" y="399"/>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2498" y="1720"/>
              <a:ext cx="932" cy="1970"/>
            </a:xfrm>
            <a:custGeom>
              <a:avLst/>
              <a:gdLst>
                <a:gd name="T0" fmla="*/ 522 w 610"/>
                <a:gd name="T1" fmla="*/ 465 h 1289"/>
                <a:gd name="T2" fmla="*/ 533 w 610"/>
                <a:gd name="T3" fmla="*/ 511 h 1289"/>
                <a:gd name="T4" fmla="*/ 546 w 610"/>
                <a:gd name="T5" fmla="*/ 470 h 1289"/>
                <a:gd name="T6" fmla="*/ 564 w 610"/>
                <a:gd name="T7" fmla="*/ 525 h 1289"/>
                <a:gd name="T8" fmla="*/ 609 w 610"/>
                <a:gd name="T9" fmla="*/ 503 h 1289"/>
                <a:gd name="T10" fmla="*/ 573 w 610"/>
                <a:gd name="T11" fmla="*/ 382 h 1289"/>
                <a:gd name="T12" fmla="*/ 525 w 610"/>
                <a:gd name="T13" fmla="*/ 319 h 1289"/>
                <a:gd name="T14" fmla="*/ 478 w 610"/>
                <a:gd name="T15" fmla="*/ 255 h 1289"/>
                <a:gd name="T16" fmla="*/ 354 w 610"/>
                <a:gd name="T17" fmla="*/ 195 h 1289"/>
                <a:gd name="T18" fmla="*/ 360 w 610"/>
                <a:gd name="T19" fmla="*/ 126 h 1289"/>
                <a:gd name="T20" fmla="*/ 357 w 610"/>
                <a:gd name="T21" fmla="*/ 92 h 1289"/>
                <a:gd name="T22" fmla="*/ 315 w 610"/>
                <a:gd name="T23" fmla="*/ 22 h 1289"/>
                <a:gd name="T24" fmla="*/ 223 w 610"/>
                <a:gd name="T25" fmla="*/ 129 h 1289"/>
                <a:gd name="T26" fmla="*/ 175 w 610"/>
                <a:gd name="T27" fmla="*/ 226 h 1289"/>
                <a:gd name="T28" fmla="*/ 90 w 610"/>
                <a:gd name="T29" fmla="*/ 316 h 1289"/>
                <a:gd name="T30" fmla="*/ 74 w 610"/>
                <a:gd name="T31" fmla="*/ 338 h 1289"/>
                <a:gd name="T32" fmla="*/ 33 w 610"/>
                <a:gd name="T33" fmla="*/ 414 h 1289"/>
                <a:gd name="T34" fmla="*/ 24 w 610"/>
                <a:gd name="T35" fmla="*/ 527 h 1289"/>
                <a:gd name="T36" fmla="*/ 17 w 610"/>
                <a:gd name="T37" fmla="*/ 547 h 1289"/>
                <a:gd name="T38" fmla="*/ 33 w 610"/>
                <a:gd name="T39" fmla="*/ 633 h 1289"/>
                <a:gd name="T40" fmla="*/ 52 w 610"/>
                <a:gd name="T41" fmla="*/ 624 h 1289"/>
                <a:gd name="T42" fmla="*/ 52 w 610"/>
                <a:gd name="T43" fmla="*/ 568 h 1289"/>
                <a:gd name="T44" fmla="*/ 55 w 610"/>
                <a:gd name="T45" fmla="*/ 555 h 1289"/>
                <a:gd name="T46" fmla="*/ 62 w 610"/>
                <a:gd name="T47" fmla="*/ 560 h 1289"/>
                <a:gd name="T48" fmla="*/ 67 w 610"/>
                <a:gd name="T49" fmla="*/ 591 h 1289"/>
                <a:gd name="T50" fmla="*/ 83 w 610"/>
                <a:gd name="T51" fmla="*/ 586 h 1289"/>
                <a:gd name="T52" fmla="*/ 71 w 610"/>
                <a:gd name="T53" fmla="*/ 527 h 1289"/>
                <a:gd name="T54" fmla="*/ 67 w 610"/>
                <a:gd name="T55" fmla="*/ 516 h 1289"/>
                <a:gd name="T56" fmla="*/ 91 w 610"/>
                <a:gd name="T57" fmla="*/ 486 h 1289"/>
                <a:gd name="T58" fmla="*/ 140 w 610"/>
                <a:gd name="T59" fmla="*/ 393 h 1289"/>
                <a:gd name="T60" fmla="*/ 173 w 610"/>
                <a:gd name="T61" fmla="*/ 387 h 1289"/>
                <a:gd name="T62" fmla="*/ 175 w 610"/>
                <a:gd name="T63" fmla="*/ 512 h 1289"/>
                <a:gd name="T64" fmla="*/ 165 w 610"/>
                <a:gd name="T65" fmla="*/ 590 h 1289"/>
                <a:gd name="T66" fmla="*/ 122 w 610"/>
                <a:gd name="T67" fmla="*/ 817 h 1289"/>
                <a:gd name="T68" fmla="*/ 138 w 610"/>
                <a:gd name="T69" fmla="*/ 944 h 1289"/>
                <a:gd name="T70" fmla="*/ 163 w 610"/>
                <a:gd name="T71" fmla="*/ 1159 h 1289"/>
                <a:gd name="T72" fmla="*/ 140 w 610"/>
                <a:gd name="T73" fmla="*/ 1276 h 1289"/>
                <a:gd name="T74" fmla="*/ 216 w 610"/>
                <a:gd name="T75" fmla="*/ 1233 h 1289"/>
                <a:gd name="T76" fmla="*/ 224 w 610"/>
                <a:gd name="T77" fmla="*/ 1199 h 1289"/>
                <a:gd name="T78" fmla="*/ 219 w 610"/>
                <a:gd name="T79" fmla="*/ 1122 h 1289"/>
                <a:gd name="T80" fmla="*/ 248 w 610"/>
                <a:gd name="T81" fmla="*/ 984 h 1289"/>
                <a:gd name="T82" fmla="*/ 242 w 610"/>
                <a:gd name="T83" fmla="*/ 890 h 1289"/>
                <a:gd name="T84" fmla="*/ 288 w 610"/>
                <a:gd name="T85" fmla="*/ 833 h 1289"/>
                <a:gd name="T86" fmla="*/ 322 w 610"/>
                <a:gd name="T87" fmla="*/ 941 h 1289"/>
                <a:gd name="T88" fmla="*/ 345 w 610"/>
                <a:gd name="T89" fmla="*/ 1024 h 1289"/>
                <a:gd name="T90" fmla="*/ 345 w 610"/>
                <a:gd name="T91" fmla="*/ 1068 h 1289"/>
                <a:gd name="T92" fmla="*/ 356 w 610"/>
                <a:gd name="T93" fmla="*/ 1102 h 1289"/>
                <a:gd name="T94" fmla="*/ 414 w 610"/>
                <a:gd name="T95" fmla="*/ 1058 h 1289"/>
                <a:gd name="T96" fmla="*/ 397 w 610"/>
                <a:gd name="T97" fmla="*/ 1013 h 1289"/>
                <a:gd name="T98" fmla="*/ 398 w 610"/>
                <a:gd name="T99" fmla="*/ 998 h 1289"/>
                <a:gd name="T100" fmla="*/ 435 w 610"/>
                <a:gd name="T101" fmla="*/ 930 h 1289"/>
                <a:gd name="T102" fmla="*/ 466 w 610"/>
                <a:gd name="T103" fmla="*/ 870 h 1289"/>
                <a:gd name="T104" fmla="*/ 428 w 610"/>
                <a:gd name="T105" fmla="*/ 639 h 1289"/>
                <a:gd name="T106" fmla="*/ 434 w 610"/>
                <a:gd name="T107" fmla="*/ 567 h 1289"/>
                <a:gd name="T108" fmla="*/ 431 w 610"/>
                <a:gd name="T109" fmla="*/ 421 h 1289"/>
                <a:gd name="T110" fmla="*/ 483 w 610"/>
                <a:gd name="T111" fmla="*/ 407 h 1289"/>
                <a:gd name="T112" fmla="*/ 499 w 610"/>
                <a:gd name="T113" fmla="*/ 437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0" h="1289">
                  <a:moveTo>
                    <a:pt x="499" y="437"/>
                  </a:moveTo>
                  <a:cubicBezTo>
                    <a:pt x="504" y="448"/>
                    <a:pt x="510" y="460"/>
                    <a:pt x="522" y="465"/>
                  </a:cubicBezTo>
                  <a:cubicBezTo>
                    <a:pt x="522" y="465"/>
                    <a:pt x="522" y="470"/>
                    <a:pt x="522" y="471"/>
                  </a:cubicBezTo>
                  <a:cubicBezTo>
                    <a:pt x="523" y="479"/>
                    <a:pt x="513" y="516"/>
                    <a:pt x="533" y="511"/>
                  </a:cubicBezTo>
                  <a:cubicBezTo>
                    <a:pt x="542" y="509"/>
                    <a:pt x="541" y="499"/>
                    <a:pt x="541" y="492"/>
                  </a:cubicBezTo>
                  <a:cubicBezTo>
                    <a:pt x="541" y="491"/>
                    <a:pt x="544" y="468"/>
                    <a:pt x="546" y="470"/>
                  </a:cubicBezTo>
                  <a:cubicBezTo>
                    <a:pt x="555" y="480"/>
                    <a:pt x="557" y="494"/>
                    <a:pt x="555" y="507"/>
                  </a:cubicBezTo>
                  <a:cubicBezTo>
                    <a:pt x="554" y="514"/>
                    <a:pt x="551" y="527"/>
                    <a:pt x="564" y="525"/>
                  </a:cubicBezTo>
                  <a:cubicBezTo>
                    <a:pt x="553" y="531"/>
                    <a:pt x="565" y="550"/>
                    <a:pt x="575" y="536"/>
                  </a:cubicBezTo>
                  <a:cubicBezTo>
                    <a:pt x="595" y="546"/>
                    <a:pt x="608" y="518"/>
                    <a:pt x="609" y="503"/>
                  </a:cubicBezTo>
                  <a:cubicBezTo>
                    <a:pt x="610" y="483"/>
                    <a:pt x="599" y="481"/>
                    <a:pt x="589" y="468"/>
                  </a:cubicBezTo>
                  <a:cubicBezTo>
                    <a:pt x="570" y="443"/>
                    <a:pt x="587" y="408"/>
                    <a:pt x="573" y="382"/>
                  </a:cubicBezTo>
                  <a:cubicBezTo>
                    <a:pt x="567" y="372"/>
                    <a:pt x="555" y="368"/>
                    <a:pt x="548" y="358"/>
                  </a:cubicBezTo>
                  <a:cubicBezTo>
                    <a:pt x="539" y="346"/>
                    <a:pt x="535" y="331"/>
                    <a:pt x="525" y="319"/>
                  </a:cubicBezTo>
                  <a:cubicBezTo>
                    <a:pt x="518" y="311"/>
                    <a:pt x="513" y="303"/>
                    <a:pt x="506" y="295"/>
                  </a:cubicBezTo>
                  <a:cubicBezTo>
                    <a:pt x="497" y="281"/>
                    <a:pt x="486" y="269"/>
                    <a:pt x="478" y="255"/>
                  </a:cubicBezTo>
                  <a:cubicBezTo>
                    <a:pt x="462" y="229"/>
                    <a:pt x="440" y="220"/>
                    <a:pt x="411" y="213"/>
                  </a:cubicBezTo>
                  <a:cubicBezTo>
                    <a:pt x="390" y="208"/>
                    <a:pt x="371" y="211"/>
                    <a:pt x="354" y="195"/>
                  </a:cubicBezTo>
                  <a:cubicBezTo>
                    <a:pt x="348" y="189"/>
                    <a:pt x="357" y="165"/>
                    <a:pt x="357" y="157"/>
                  </a:cubicBezTo>
                  <a:cubicBezTo>
                    <a:pt x="360" y="146"/>
                    <a:pt x="363" y="137"/>
                    <a:pt x="360" y="126"/>
                  </a:cubicBezTo>
                  <a:cubicBezTo>
                    <a:pt x="360" y="118"/>
                    <a:pt x="360" y="118"/>
                    <a:pt x="360" y="118"/>
                  </a:cubicBezTo>
                  <a:cubicBezTo>
                    <a:pt x="364" y="110"/>
                    <a:pt x="360" y="100"/>
                    <a:pt x="357" y="92"/>
                  </a:cubicBezTo>
                  <a:cubicBezTo>
                    <a:pt x="355" y="87"/>
                    <a:pt x="357" y="77"/>
                    <a:pt x="355" y="71"/>
                  </a:cubicBezTo>
                  <a:cubicBezTo>
                    <a:pt x="350" y="48"/>
                    <a:pt x="336" y="33"/>
                    <a:pt x="315" y="22"/>
                  </a:cubicBezTo>
                  <a:cubicBezTo>
                    <a:pt x="276" y="0"/>
                    <a:pt x="234" y="38"/>
                    <a:pt x="223" y="73"/>
                  </a:cubicBezTo>
                  <a:cubicBezTo>
                    <a:pt x="216" y="92"/>
                    <a:pt x="215" y="111"/>
                    <a:pt x="223" y="129"/>
                  </a:cubicBezTo>
                  <a:cubicBezTo>
                    <a:pt x="231" y="149"/>
                    <a:pt x="267" y="189"/>
                    <a:pt x="236" y="206"/>
                  </a:cubicBezTo>
                  <a:cubicBezTo>
                    <a:pt x="217" y="216"/>
                    <a:pt x="194" y="215"/>
                    <a:pt x="175" y="226"/>
                  </a:cubicBezTo>
                  <a:cubicBezTo>
                    <a:pt x="150" y="240"/>
                    <a:pt x="135" y="255"/>
                    <a:pt x="118" y="277"/>
                  </a:cubicBezTo>
                  <a:cubicBezTo>
                    <a:pt x="108" y="290"/>
                    <a:pt x="99" y="303"/>
                    <a:pt x="90" y="316"/>
                  </a:cubicBezTo>
                  <a:cubicBezTo>
                    <a:pt x="81" y="327"/>
                    <a:pt x="81" y="327"/>
                    <a:pt x="81" y="327"/>
                  </a:cubicBezTo>
                  <a:cubicBezTo>
                    <a:pt x="81" y="327"/>
                    <a:pt x="75" y="338"/>
                    <a:pt x="74" y="338"/>
                  </a:cubicBezTo>
                  <a:cubicBezTo>
                    <a:pt x="65" y="353"/>
                    <a:pt x="50" y="364"/>
                    <a:pt x="43" y="380"/>
                  </a:cubicBezTo>
                  <a:cubicBezTo>
                    <a:pt x="38" y="391"/>
                    <a:pt x="36" y="402"/>
                    <a:pt x="33" y="414"/>
                  </a:cubicBezTo>
                  <a:cubicBezTo>
                    <a:pt x="29" y="436"/>
                    <a:pt x="29" y="460"/>
                    <a:pt x="25" y="483"/>
                  </a:cubicBezTo>
                  <a:cubicBezTo>
                    <a:pt x="23" y="493"/>
                    <a:pt x="16" y="520"/>
                    <a:pt x="24" y="527"/>
                  </a:cubicBezTo>
                  <a:cubicBezTo>
                    <a:pt x="24" y="536"/>
                    <a:pt x="24" y="536"/>
                    <a:pt x="24" y="536"/>
                  </a:cubicBezTo>
                  <a:cubicBezTo>
                    <a:pt x="24" y="536"/>
                    <a:pt x="17" y="546"/>
                    <a:pt x="17" y="547"/>
                  </a:cubicBezTo>
                  <a:cubicBezTo>
                    <a:pt x="3" y="565"/>
                    <a:pt x="0" y="577"/>
                    <a:pt x="7" y="599"/>
                  </a:cubicBezTo>
                  <a:cubicBezTo>
                    <a:pt x="11" y="613"/>
                    <a:pt x="19" y="627"/>
                    <a:pt x="33" y="633"/>
                  </a:cubicBezTo>
                  <a:cubicBezTo>
                    <a:pt x="37" y="635"/>
                    <a:pt x="46" y="636"/>
                    <a:pt x="50" y="635"/>
                  </a:cubicBezTo>
                  <a:cubicBezTo>
                    <a:pt x="58" y="634"/>
                    <a:pt x="62" y="627"/>
                    <a:pt x="52" y="624"/>
                  </a:cubicBezTo>
                  <a:cubicBezTo>
                    <a:pt x="55" y="614"/>
                    <a:pt x="50" y="611"/>
                    <a:pt x="47" y="602"/>
                  </a:cubicBezTo>
                  <a:cubicBezTo>
                    <a:pt x="43" y="590"/>
                    <a:pt x="50" y="579"/>
                    <a:pt x="52" y="568"/>
                  </a:cubicBezTo>
                  <a:cubicBezTo>
                    <a:pt x="54" y="558"/>
                    <a:pt x="54" y="558"/>
                    <a:pt x="54" y="558"/>
                  </a:cubicBezTo>
                  <a:cubicBezTo>
                    <a:pt x="55" y="555"/>
                    <a:pt x="55" y="555"/>
                    <a:pt x="55" y="555"/>
                  </a:cubicBezTo>
                  <a:cubicBezTo>
                    <a:pt x="58" y="557"/>
                    <a:pt x="58" y="557"/>
                    <a:pt x="58" y="557"/>
                  </a:cubicBezTo>
                  <a:cubicBezTo>
                    <a:pt x="62" y="560"/>
                    <a:pt x="62" y="560"/>
                    <a:pt x="62" y="560"/>
                  </a:cubicBezTo>
                  <a:cubicBezTo>
                    <a:pt x="62" y="560"/>
                    <a:pt x="63" y="564"/>
                    <a:pt x="63" y="565"/>
                  </a:cubicBezTo>
                  <a:cubicBezTo>
                    <a:pt x="63" y="573"/>
                    <a:pt x="63" y="584"/>
                    <a:pt x="67" y="591"/>
                  </a:cubicBezTo>
                  <a:cubicBezTo>
                    <a:pt x="72" y="598"/>
                    <a:pt x="84" y="603"/>
                    <a:pt x="86" y="591"/>
                  </a:cubicBezTo>
                  <a:cubicBezTo>
                    <a:pt x="86" y="591"/>
                    <a:pt x="83" y="586"/>
                    <a:pt x="83" y="586"/>
                  </a:cubicBezTo>
                  <a:cubicBezTo>
                    <a:pt x="78" y="573"/>
                    <a:pt x="83" y="560"/>
                    <a:pt x="80" y="547"/>
                  </a:cubicBezTo>
                  <a:cubicBezTo>
                    <a:pt x="79" y="540"/>
                    <a:pt x="75" y="534"/>
                    <a:pt x="71" y="527"/>
                  </a:cubicBezTo>
                  <a:cubicBezTo>
                    <a:pt x="67" y="523"/>
                    <a:pt x="67" y="523"/>
                    <a:pt x="67" y="523"/>
                  </a:cubicBezTo>
                  <a:cubicBezTo>
                    <a:pt x="67" y="516"/>
                    <a:pt x="67" y="516"/>
                    <a:pt x="67" y="516"/>
                  </a:cubicBezTo>
                  <a:cubicBezTo>
                    <a:pt x="67" y="516"/>
                    <a:pt x="73" y="517"/>
                    <a:pt x="73" y="518"/>
                  </a:cubicBezTo>
                  <a:cubicBezTo>
                    <a:pt x="84" y="520"/>
                    <a:pt x="88" y="493"/>
                    <a:pt x="91" y="486"/>
                  </a:cubicBezTo>
                  <a:cubicBezTo>
                    <a:pt x="95" y="478"/>
                    <a:pt x="98" y="469"/>
                    <a:pt x="102" y="460"/>
                  </a:cubicBezTo>
                  <a:cubicBezTo>
                    <a:pt x="112" y="440"/>
                    <a:pt x="122" y="408"/>
                    <a:pt x="140" y="393"/>
                  </a:cubicBezTo>
                  <a:cubicBezTo>
                    <a:pt x="148" y="387"/>
                    <a:pt x="158" y="381"/>
                    <a:pt x="167" y="376"/>
                  </a:cubicBezTo>
                  <a:cubicBezTo>
                    <a:pt x="169" y="379"/>
                    <a:pt x="172" y="383"/>
                    <a:pt x="173" y="387"/>
                  </a:cubicBezTo>
                  <a:cubicBezTo>
                    <a:pt x="173" y="387"/>
                    <a:pt x="177" y="403"/>
                    <a:pt x="177" y="405"/>
                  </a:cubicBezTo>
                  <a:cubicBezTo>
                    <a:pt x="177" y="441"/>
                    <a:pt x="175" y="476"/>
                    <a:pt x="175" y="512"/>
                  </a:cubicBezTo>
                  <a:cubicBezTo>
                    <a:pt x="175" y="523"/>
                    <a:pt x="175" y="535"/>
                    <a:pt x="174" y="546"/>
                  </a:cubicBezTo>
                  <a:cubicBezTo>
                    <a:pt x="172" y="562"/>
                    <a:pt x="165" y="575"/>
                    <a:pt x="165" y="590"/>
                  </a:cubicBezTo>
                  <a:cubicBezTo>
                    <a:pt x="164" y="638"/>
                    <a:pt x="147" y="684"/>
                    <a:pt x="138" y="731"/>
                  </a:cubicBezTo>
                  <a:cubicBezTo>
                    <a:pt x="132" y="760"/>
                    <a:pt x="123" y="787"/>
                    <a:pt x="122" y="817"/>
                  </a:cubicBezTo>
                  <a:cubicBezTo>
                    <a:pt x="122" y="841"/>
                    <a:pt x="134" y="869"/>
                    <a:pt x="157" y="879"/>
                  </a:cubicBezTo>
                  <a:cubicBezTo>
                    <a:pt x="150" y="900"/>
                    <a:pt x="140" y="921"/>
                    <a:pt x="138" y="944"/>
                  </a:cubicBezTo>
                  <a:cubicBezTo>
                    <a:pt x="136" y="962"/>
                    <a:pt x="139" y="984"/>
                    <a:pt x="141" y="1003"/>
                  </a:cubicBezTo>
                  <a:cubicBezTo>
                    <a:pt x="147" y="1055"/>
                    <a:pt x="161" y="1106"/>
                    <a:pt x="163" y="1159"/>
                  </a:cubicBezTo>
                  <a:cubicBezTo>
                    <a:pt x="164" y="1184"/>
                    <a:pt x="153" y="1210"/>
                    <a:pt x="147" y="1234"/>
                  </a:cubicBezTo>
                  <a:cubicBezTo>
                    <a:pt x="144" y="1246"/>
                    <a:pt x="133" y="1264"/>
                    <a:pt x="140" y="1276"/>
                  </a:cubicBezTo>
                  <a:cubicBezTo>
                    <a:pt x="148" y="1289"/>
                    <a:pt x="175" y="1289"/>
                    <a:pt x="187" y="1287"/>
                  </a:cubicBezTo>
                  <a:cubicBezTo>
                    <a:pt x="217" y="1283"/>
                    <a:pt x="218" y="1256"/>
                    <a:pt x="216" y="1233"/>
                  </a:cubicBezTo>
                  <a:cubicBezTo>
                    <a:pt x="216" y="1234"/>
                    <a:pt x="221" y="1225"/>
                    <a:pt x="221" y="1224"/>
                  </a:cubicBezTo>
                  <a:cubicBezTo>
                    <a:pt x="224" y="1217"/>
                    <a:pt x="224" y="1207"/>
                    <a:pt x="224" y="1199"/>
                  </a:cubicBezTo>
                  <a:cubicBezTo>
                    <a:pt x="225" y="1181"/>
                    <a:pt x="221" y="1163"/>
                    <a:pt x="219" y="1145"/>
                  </a:cubicBezTo>
                  <a:cubicBezTo>
                    <a:pt x="219" y="1138"/>
                    <a:pt x="221" y="1129"/>
                    <a:pt x="219" y="1122"/>
                  </a:cubicBezTo>
                  <a:cubicBezTo>
                    <a:pt x="215" y="1102"/>
                    <a:pt x="224" y="1075"/>
                    <a:pt x="230" y="1056"/>
                  </a:cubicBezTo>
                  <a:cubicBezTo>
                    <a:pt x="238" y="1033"/>
                    <a:pt x="247" y="1009"/>
                    <a:pt x="248" y="984"/>
                  </a:cubicBezTo>
                  <a:cubicBezTo>
                    <a:pt x="248" y="969"/>
                    <a:pt x="247" y="955"/>
                    <a:pt x="245" y="940"/>
                  </a:cubicBezTo>
                  <a:cubicBezTo>
                    <a:pt x="244" y="921"/>
                    <a:pt x="230" y="908"/>
                    <a:pt x="242" y="890"/>
                  </a:cubicBezTo>
                  <a:cubicBezTo>
                    <a:pt x="249" y="879"/>
                    <a:pt x="261" y="872"/>
                    <a:pt x="270" y="862"/>
                  </a:cubicBezTo>
                  <a:cubicBezTo>
                    <a:pt x="278" y="854"/>
                    <a:pt x="283" y="844"/>
                    <a:pt x="288" y="833"/>
                  </a:cubicBezTo>
                  <a:cubicBezTo>
                    <a:pt x="294" y="861"/>
                    <a:pt x="294" y="893"/>
                    <a:pt x="303" y="920"/>
                  </a:cubicBezTo>
                  <a:cubicBezTo>
                    <a:pt x="307" y="930"/>
                    <a:pt x="319" y="931"/>
                    <a:pt x="322" y="941"/>
                  </a:cubicBezTo>
                  <a:cubicBezTo>
                    <a:pt x="327" y="953"/>
                    <a:pt x="323" y="970"/>
                    <a:pt x="327" y="984"/>
                  </a:cubicBezTo>
                  <a:cubicBezTo>
                    <a:pt x="331" y="997"/>
                    <a:pt x="344" y="1009"/>
                    <a:pt x="345" y="1024"/>
                  </a:cubicBezTo>
                  <a:cubicBezTo>
                    <a:pt x="345" y="1032"/>
                    <a:pt x="345" y="1039"/>
                    <a:pt x="346" y="1046"/>
                  </a:cubicBezTo>
                  <a:cubicBezTo>
                    <a:pt x="345" y="1068"/>
                    <a:pt x="345" y="1068"/>
                    <a:pt x="345" y="1068"/>
                  </a:cubicBezTo>
                  <a:cubicBezTo>
                    <a:pt x="350" y="1089"/>
                    <a:pt x="350" y="1089"/>
                    <a:pt x="350" y="1089"/>
                  </a:cubicBezTo>
                  <a:cubicBezTo>
                    <a:pt x="356" y="1102"/>
                    <a:pt x="356" y="1102"/>
                    <a:pt x="356" y="1102"/>
                  </a:cubicBezTo>
                  <a:cubicBezTo>
                    <a:pt x="365" y="1116"/>
                    <a:pt x="385" y="1131"/>
                    <a:pt x="400" y="1115"/>
                  </a:cubicBezTo>
                  <a:cubicBezTo>
                    <a:pt x="412" y="1101"/>
                    <a:pt x="416" y="1075"/>
                    <a:pt x="414" y="1058"/>
                  </a:cubicBezTo>
                  <a:cubicBezTo>
                    <a:pt x="413" y="1043"/>
                    <a:pt x="408" y="1035"/>
                    <a:pt x="402" y="1023"/>
                  </a:cubicBezTo>
                  <a:cubicBezTo>
                    <a:pt x="397" y="1013"/>
                    <a:pt x="397" y="1013"/>
                    <a:pt x="397" y="1013"/>
                  </a:cubicBezTo>
                  <a:cubicBezTo>
                    <a:pt x="395" y="1003"/>
                    <a:pt x="395" y="1003"/>
                    <a:pt x="395" y="1003"/>
                  </a:cubicBezTo>
                  <a:cubicBezTo>
                    <a:pt x="398" y="998"/>
                    <a:pt x="398" y="998"/>
                    <a:pt x="398" y="998"/>
                  </a:cubicBezTo>
                  <a:cubicBezTo>
                    <a:pt x="416" y="989"/>
                    <a:pt x="423" y="976"/>
                    <a:pt x="432" y="959"/>
                  </a:cubicBezTo>
                  <a:cubicBezTo>
                    <a:pt x="436" y="950"/>
                    <a:pt x="433" y="939"/>
                    <a:pt x="435" y="930"/>
                  </a:cubicBezTo>
                  <a:cubicBezTo>
                    <a:pt x="439" y="917"/>
                    <a:pt x="456" y="916"/>
                    <a:pt x="463" y="905"/>
                  </a:cubicBezTo>
                  <a:cubicBezTo>
                    <a:pt x="471" y="895"/>
                    <a:pt x="468" y="882"/>
                    <a:pt x="466" y="870"/>
                  </a:cubicBezTo>
                  <a:cubicBezTo>
                    <a:pt x="452" y="810"/>
                    <a:pt x="447" y="747"/>
                    <a:pt x="437" y="686"/>
                  </a:cubicBezTo>
                  <a:cubicBezTo>
                    <a:pt x="435" y="670"/>
                    <a:pt x="428" y="655"/>
                    <a:pt x="428" y="639"/>
                  </a:cubicBezTo>
                  <a:cubicBezTo>
                    <a:pt x="428" y="625"/>
                    <a:pt x="437" y="612"/>
                    <a:pt x="436" y="598"/>
                  </a:cubicBezTo>
                  <a:cubicBezTo>
                    <a:pt x="435" y="588"/>
                    <a:pt x="434" y="578"/>
                    <a:pt x="434" y="567"/>
                  </a:cubicBezTo>
                  <a:cubicBezTo>
                    <a:pt x="434" y="549"/>
                    <a:pt x="433" y="531"/>
                    <a:pt x="433" y="513"/>
                  </a:cubicBezTo>
                  <a:cubicBezTo>
                    <a:pt x="431" y="483"/>
                    <a:pt x="428" y="452"/>
                    <a:pt x="431" y="421"/>
                  </a:cubicBezTo>
                  <a:cubicBezTo>
                    <a:pt x="433" y="405"/>
                    <a:pt x="442" y="390"/>
                    <a:pt x="449" y="375"/>
                  </a:cubicBezTo>
                  <a:cubicBezTo>
                    <a:pt x="459" y="387"/>
                    <a:pt x="471" y="397"/>
                    <a:pt x="483" y="407"/>
                  </a:cubicBezTo>
                  <a:cubicBezTo>
                    <a:pt x="486" y="412"/>
                    <a:pt x="486" y="412"/>
                    <a:pt x="486" y="412"/>
                  </a:cubicBezTo>
                  <a:cubicBezTo>
                    <a:pt x="491" y="419"/>
                    <a:pt x="495" y="428"/>
                    <a:pt x="499" y="437"/>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5231" y="1720"/>
              <a:ext cx="932" cy="1970"/>
            </a:xfrm>
            <a:custGeom>
              <a:avLst/>
              <a:gdLst>
                <a:gd name="T0" fmla="*/ 522 w 610"/>
                <a:gd name="T1" fmla="*/ 465 h 1289"/>
                <a:gd name="T2" fmla="*/ 533 w 610"/>
                <a:gd name="T3" fmla="*/ 511 h 1289"/>
                <a:gd name="T4" fmla="*/ 547 w 610"/>
                <a:gd name="T5" fmla="*/ 470 h 1289"/>
                <a:gd name="T6" fmla="*/ 564 w 610"/>
                <a:gd name="T7" fmla="*/ 525 h 1289"/>
                <a:gd name="T8" fmla="*/ 609 w 610"/>
                <a:gd name="T9" fmla="*/ 503 h 1289"/>
                <a:gd name="T10" fmla="*/ 573 w 610"/>
                <a:gd name="T11" fmla="*/ 382 h 1289"/>
                <a:gd name="T12" fmla="*/ 525 w 610"/>
                <a:gd name="T13" fmla="*/ 319 h 1289"/>
                <a:gd name="T14" fmla="*/ 478 w 610"/>
                <a:gd name="T15" fmla="*/ 255 h 1289"/>
                <a:gd name="T16" fmla="*/ 354 w 610"/>
                <a:gd name="T17" fmla="*/ 195 h 1289"/>
                <a:gd name="T18" fmla="*/ 360 w 610"/>
                <a:gd name="T19" fmla="*/ 126 h 1289"/>
                <a:gd name="T20" fmla="*/ 357 w 610"/>
                <a:gd name="T21" fmla="*/ 92 h 1289"/>
                <a:gd name="T22" fmla="*/ 316 w 610"/>
                <a:gd name="T23" fmla="*/ 22 h 1289"/>
                <a:gd name="T24" fmla="*/ 223 w 610"/>
                <a:gd name="T25" fmla="*/ 129 h 1289"/>
                <a:gd name="T26" fmla="*/ 175 w 610"/>
                <a:gd name="T27" fmla="*/ 226 h 1289"/>
                <a:gd name="T28" fmla="*/ 90 w 610"/>
                <a:gd name="T29" fmla="*/ 316 h 1289"/>
                <a:gd name="T30" fmla="*/ 75 w 610"/>
                <a:gd name="T31" fmla="*/ 338 h 1289"/>
                <a:gd name="T32" fmla="*/ 33 w 610"/>
                <a:gd name="T33" fmla="*/ 414 h 1289"/>
                <a:gd name="T34" fmla="*/ 25 w 610"/>
                <a:gd name="T35" fmla="*/ 527 h 1289"/>
                <a:gd name="T36" fmla="*/ 17 w 610"/>
                <a:gd name="T37" fmla="*/ 547 h 1289"/>
                <a:gd name="T38" fmla="*/ 33 w 610"/>
                <a:gd name="T39" fmla="*/ 633 h 1289"/>
                <a:gd name="T40" fmla="*/ 52 w 610"/>
                <a:gd name="T41" fmla="*/ 624 h 1289"/>
                <a:gd name="T42" fmla="*/ 52 w 610"/>
                <a:gd name="T43" fmla="*/ 568 h 1289"/>
                <a:gd name="T44" fmla="*/ 55 w 610"/>
                <a:gd name="T45" fmla="*/ 555 h 1289"/>
                <a:gd name="T46" fmla="*/ 62 w 610"/>
                <a:gd name="T47" fmla="*/ 560 h 1289"/>
                <a:gd name="T48" fmla="*/ 68 w 610"/>
                <a:gd name="T49" fmla="*/ 591 h 1289"/>
                <a:gd name="T50" fmla="*/ 83 w 610"/>
                <a:gd name="T51" fmla="*/ 586 h 1289"/>
                <a:gd name="T52" fmla="*/ 71 w 610"/>
                <a:gd name="T53" fmla="*/ 527 h 1289"/>
                <a:gd name="T54" fmla="*/ 68 w 610"/>
                <a:gd name="T55" fmla="*/ 516 h 1289"/>
                <a:gd name="T56" fmla="*/ 91 w 610"/>
                <a:gd name="T57" fmla="*/ 486 h 1289"/>
                <a:gd name="T58" fmla="*/ 140 w 610"/>
                <a:gd name="T59" fmla="*/ 393 h 1289"/>
                <a:gd name="T60" fmla="*/ 173 w 610"/>
                <a:gd name="T61" fmla="*/ 387 h 1289"/>
                <a:gd name="T62" fmla="*/ 175 w 610"/>
                <a:gd name="T63" fmla="*/ 512 h 1289"/>
                <a:gd name="T64" fmla="*/ 165 w 610"/>
                <a:gd name="T65" fmla="*/ 590 h 1289"/>
                <a:gd name="T66" fmla="*/ 123 w 610"/>
                <a:gd name="T67" fmla="*/ 817 h 1289"/>
                <a:gd name="T68" fmla="*/ 138 w 610"/>
                <a:gd name="T69" fmla="*/ 944 h 1289"/>
                <a:gd name="T70" fmla="*/ 163 w 610"/>
                <a:gd name="T71" fmla="*/ 1159 h 1289"/>
                <a:gd name="T72" fmla="*/ 140 w 610"/>
                <a:gd name="T73" fmla="*/ 1276 h 1289"/>
                <a:gd name="T74" fmla="*/ 216 w 610"/>
                <a:gd name="T75" fmla="*/ 1233 h 1289"/>
                <a:gd name="T76" fmla="*/ 224 w 610"/>
                <a:gd name="T77" fmla="*/ 1199 h 1289"/>
                <a:gd name="T78" fmla="*/ 220 w 610"/>
                <a:gd name="T79" fmla="*/ 1122 h 1289"/>
                <a:gd name="T80" fmla="*/ 248 w 610"/>
                <a:gd name="T81" fmla="*/ 984 h 1289"/>
                <a:gd name="T82" fmla="*/ 242 w 610"/>
                <a:gd name="T83" fmla="*/ 890 h 1289"/>
                <a:gd name="T84" fmla="*/ 288 w 610"/>
                <a:gd name="T85" fmla="*/ 833 h 1289"/>
                <a:gd name="T86" fmla="*/ 323 w 610"/>
                <a:gd name="T87" fmla="*/ 941 h 1289"/>
                <a:gd name="T88" fmla="*/ 345 w 610"/>
                <a:gd name="T89" fmla="*/ 1024 h 1289"/>
                <a:gd name="T90" fmla="*/ 346 w 610"/>
                <a:gd name="T91" fmla="*/ 1068 h 1289"/>
                <a:gd name="T92" fmla="*/ 356 w 610"/>
                <a:gd name="T93" fmla="*/ 1102 h 1289"/>
                <a:gd name="T94" fmla="*/ 415 w 610"/>
                <a:gd name="T95" fmla="*/ 1058 h 1289"/>
                <a:gd name="T96" fmla="*/ 398 w 610"/>
                <a:gd name="T97" fmla="*/ 1013 h 1289"/>
                <a:gd name="T98" fmla="*/ 398 w 610"/>
                <a:gd name="T99" fmla="*/ 998 h 1289"/>
                <a:gd name="T100" fmla="*/ 436 w 610"/>
                <a:gd name="T101" fmla="*/ 930 h 1289"/>
                <a:gd name="T102" fmla="*/ 466 w 610"/>
                <a:gd name="T103" fmla="*/ 870 h 1289"/>
                <a:gd name="T104" fmla="*/ 428 w 610"/>
                <a:gd name="T105" fmla="*/ 639 h 1289"/>
                <a:gd name="T106" fmla="*/ 434 w 610"/>
                <a:gd name="T107" fmla="*/ 567 h 1289"/>
                <a:gd name="T108" fmla="*/ 431 w 610"/>
                <a:gd name="T109" fmla="*/ 421 h 1289"/>
                <a:gd name="T110" fmla="*/ 483 w 610"/>
                <a:gd name="T111" fmla="*/ 407 h 1289"/>
                <a:gd name="T112" fmla="*/ 499 w 610"/>
                <a:gd name="T113" fmla="*/ 437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0" h="1289">
                  <a:moveTo>
                    <a:pt x="499" y="437"/>
                  </a:moveTo>
                  <a:cubicBezTo>
                    <a:pt x="504" y="448"/>
                    <a:pt x="510" y="460"/>
                    <a:pt x="522" y="465"/>
                  </a:cubicBezTo>
                  <a:cubicBezTo>
                    <a:pt x="522" y="465"/>
                    <a:pt x="522" y="470"/>
                    <a:pt x="522" y="471"/>
                  </a:cubicBezTo>
                  <a:cubicBezTo>
                    <a:pt x="523" y="479"/>
                    <a:pt x="513" y="516"/>
                    <a:pt x="533" y="511"/>
                  </a:cubicBezTo>
                  <a:cubicBezTo>
                    <a:pt x="542" y="509"/>
                    <a:pt x="541" y="499"/>
                    <a:pt x="541" y="492"/>
                  </a:cubicBezTo>
                  <a:cubicBezTo>
                    <a:pt x="541" y="491"/>
                    <a:pt x="544" y="468"/>
                    <a:pt x="547" y="470"/>
                  </a:cubicBezTo>
                  <a:cubicBezTo>
                    <a:pt x="556" y="480"/>
                    <a:pt x="557" y="494"/>
                    <a:pt x="556" y="507"/>
                  </a:cubicBezTo>
                  <a:cubicBezTo>
                    <a:pt x="555" y="514"/>
                    <a:pt x="552" y="527"/>
                    <a:pt x="564" y="525"/>
                  </a:cubicBezTo>
                  <a:cubicBezTo>
                    <a:pt x="553" y="531"/>
                    <a:pt x="565" y="550"/>
                    <a:pt x="575" y="536"/>
                  </a:cubicBezTo>
                  <a:cubicBezTo>
                    <a:pt x="595" y="546"/>
                    <a:pt x="609" y="518"/>
                    <a:pt x="609" y="503"/>
                  </a:cubicBezTo>
                  <a:cubicBezTo>
                    <a:pt x="610" y="483"/>
                    <a:pt x="599" y="481"/>
                    <a:pt x="589" y="468"/>
                  </a:cubicBezTo>
                  <a:cubicBezTo>
                    <a:pt x="571" y="443"/>
                    <a:pt x="588" y="408"/>
                    <a:pt x="573" y="382"/>
                  </a:cubicBezTo>
                  <a:cubicBezTo>
                    <a:pt x="568" y="372"/>
                    <a:pt x="555" y="368"/>
                    <a:pt x="548" y="358"/>
                  </a:cubicBezTo>
                  <a:cubicBezTo>
                    <a:pt x="539" y="346"/>
                    <a:pt x="535" y="331"/>
                    <a:pt x="525" y="319"/>
                  </a:cubicBezTo>
                  <a:cubicBezTo>
                    <a:pt x="518" y="311"/>
                    <a:pt x="513" y="303"/>
                    <a:pt x="507" y="295"/>
                  </a:cubicBezTo>
                  <a:cubicBezTo>
                    <a:pt x="497" y="281"/>
                    <a:pt x="486" y="269"/>
                    <a:pt x="478" y="255"/>
                  </a:cubicBezTo>
                  <a:cubicBezTo>
                    <a:pt x="463" y="229"/>
                    <a:pt x="440" y="220"/>
                    <a:pt x="412" y="213"/>
                  </a:cubicBezTo>
                  <a:cubicBezTo>
                    <a:pt x="390" y="208"/>
                    <a:pt x="371" y="211"/>
                    <a:pt x="354" y="195"/>
                  </a:cubicBezTo>
                  <a:cubicBezTo>
                    <a:pt x="348" y="189"/>
                    <a:pt x="357" y="165"/>
                    <a:pt x="357" y="157"/>
                  </a:cubicBezTo>
                  <a:cubicBezTo>
                    <a:pt x="360" y="146"/>
                    <a:pt x="364" y="137"/>
                    <a:pt x="360" y="126"/>
                  </a:cubicBezTo>
                  <a:cubicBezTo>
                    <a:pt x="361" y="118"/>
                    <a:pt x="361" y="118"/>
                    <a:pt x="361" y="118"/>
                  </a:cubicBezTo>
                  <a:cubicBezTo>
                    <a:pt x="364" y="110"/>
                    <a:pt x="360" y="100"/>
                    <a:pt x="357" y="92"/>
                  </a:cubicBezTo>
                  <a:cubicBezTo>
                    <a:pt x="355" y="87"/>
                    <a:pt x="357" y="77"/>
                    <a:pt x="355" y="71"/>
                  </a:cubicBezTo>
                  <a:cubicBezTo>
                    <a:pt x="350" y="48"/>
                    <a:pt x="336" y="33"/>
                    <a:pt x="316" y="22"/>
                  </a:cubicBezTo>
                  <a:cubicBezTo>
                    <a:pt x="276" y="0"/>
                    <a:pt x="234" y="38"/>
                    <a:pt x="223" y="73"/>
                  </a:cubicBezTo>
                  <a:cubicBezTo>
                    <a:pt x="217" y="92"/>
                    <a:pt x="215" y="111"/>
                    <a:pt x="223" y="129"/>
                  </a:cubicBezTo>
                  <a:cubicBezTo>
                    <a:pt x="231" y="149"/>
                    <a:pt x="267" y="189"/>
                    <a:pt x="236" y="206"/>
                  </a:cubicBezTo>
                  <a:cubicBezTo>
                    <a:pt x="217" y="216"/>
                    <a:pt x="195" y="215"/>
                    <a:pt x="175" y="226"/>
                  </a:cubicBezTo>
                  <a:cubicBezTo>
                    <a:pt x="150" y="240"/>
                    <a:pt x="135" y="255"/>
                    <a:pt x="118" y="277"/>
                  </a:cubicBezTo>
                  <a:cubicBezTo>
                    <a:pt x="108" y="290"/>
                    <a:pt x="99" y="303"/>
                    <a:pt x="90" y="316"/>
                  </a:cubicBezTo>
                  <a:cubicBezTo>
                    <a:pt x="81" y="327"/>
                    <a:pt x="81" y="327"/>
                    <a:pt x="81" y="327"/>
                  </a:cubicBezTo>
                  <a:cubicBezTo>
                    <a:pt x="81" y="327"/>
                    <a:pt x="75" y="338"/>
                    <a:pt x="75" y="338"/>
                  </a:cubicBezTo>
                  <a:cubicBezTo>
                    <a:pt x="66" y="353"/>
                    <a:pt x="51" y="364"/>
                    <a:pt x="43" y="380"/>
                  </a:cubicBezTo>
                  <a:cubicBezTo>
                    <a:pt x="38" y="391"/>
                    <a:pt x="36" y="402"/>
                    <a:pt x="33" y="414"/>
                  </a:cubicBezTo>
                  <a:cubicBezTo>
                    <a:pt x="29" y="436"/>
                    <a:pt x="29" y="460"/>
                    <a:pt x="25" y="483"/>
                  </a:cubicBezTo>
                  <a:cubicBezTo>
                    <a:pt x="23" y="493"/>
                    <a:pt x="16" y="520"/>
                    <a:pt x="25" y="527"/>
                  </a:cubicBezTo>
                  <a:cubicBezTo>
                    <a:pt x="25" y="536"/>
                    <a:pt x="25" y="536"/>
                    <a:pt x="25" y="536"/>
                  </a:cubicBezTo>
                  <a:cubicBezTo>
                    <a:pt x="25" y="536"/>
                    <a:pt x="17" y="546"/>
                    <a:pt x="17" y="547"/>
                  </a:cubicBezTo>
                  <a:cubicBezTo>
                    <a:pt x="3" y="565"/>
                    <a:pt x="0" y="577"/>
                    <a:pt x="7" y="599"/>
                  </a:cubicBezTo>
                  <a:cubicBezTo>
                    <a:pt x="11" y="613"/>
                    <a:pt x="19" y="627"/>
                    <a:pt x="33" y="633"/>
                  </a:cubicBezTo>
                  <a:cubicBezTo>
                    <a:pt x="37" y="635"/>
                    <a:pt x="46" y="636"/>
                    <a:pt x="50" y="635"/>
                  </a:cubicBezTo>
                  <a:cubicBezTo>
                    <a:pt x="58" y="634"/>
                    <a:pt x="62" y="627"/>
                    <a:pt x="52" y="624"/>
                  </a:cubicBezTo>
                  <a:cubicBezTo>
                    <a:pt x="55" y="614"/>
                    <a:pt x="50" y="611"/>
                    <a:pt x="47" y="602"/>
                  </a:cubicBezTo>
                  <a:cubicBezTo>
                    <a:pt x="43" y="590"/>
                    <a:pt x="51" y="579"/>
                    <a:pt x="52" y="568"/>
                  </a:cubicBezTo>
                  <a:cubicBezTo>
                    <a:pt x="54" y="558"/>
                    <a:pt x="54" y="558"/>
                    <a:pt x="54" y="558"/>
                  </a:cubicBezTo>
                  <a:cubicBezTo>
                    <a:pt x="55" y="555"/>
                    <a:pt x="55" y="555"/>
                    <a:pt x="55" y="555"/>
                  </a:cubicBezTo>
                  <a:cubicBezTo>
                    <a:pt x="58" y="557"/>
                    <a:pt x="58" y="557"/>
                    <a:pt x="58" y="557"/>
                  </a:cubicBezTo>
                  <a:cubicBezTo>
                    <a:pt x="62" y="560"/>
                    <a:pt x="62" y="560"/>
                    <a:pt x="62" y="560"/>
                  </a:cubicBezTo>
                  <a:cubicBezTo>
                    <a:pt x="62" y="560"/>
                    <a:pt x="64" y="564"/>
                    <a:pt x="64" y="565"/>
                  </a:cubicBezTo>
                  <a:cubicBezTo>
                    <a:pt x="64" y="573"/>
                    <a:pt x="63" y="584"/>
                    <a:pt x="68" y="591"/>
                  </a:cubicBezTo>
                  <a:cubicBezTo>
                    <a:pt x="72" y="598"/>
                    <a:pt x="84" y="603"/>
                    <a:pt x="86" y="591"/>
                  </a:cubicBezTo>
                  <a:cubicBezTo>
                    <a:pt x="86" y="591"/>
                    <a:pt x="83" y="586"/>
                    <a:pt x="83" y="586"/>
                  </a:cubicBezTo>
                  <a:cubicBezTo>
                    <a:pt x="78" y="573"/>
                    <a:pt x="83" y="560"/>
                    <a:pt x="81" y="547"/>
                  </a:cubicBezTo>
                  <a:cubicBezTo>
                    <a:pt x="79" y="540"/>
                    <a:pt x="75" y="534"/>
                    <a:pt x="71" y="527"/>
                  </a:cubicBezTo>
                  <a:cubicBezTo>
                    <a:pt x="67" y="523"/>
                    <a:pt x="67" y="523"/>
                    <a:pt x="67" y="523"/>
                  </a:cubicBezTo>
                  <a:cubicBezTo>
                    <a:pt x="68" y="516"/>
                    <a:pt x="68" y="516"/>
                    <a:pt x="68" y="516"/>
                  </a:cubicBezTo>
                  <a:cubicBezTo>
                    <a:pt x="68" y="516"/>
                    <a:pt x="73" y="517"/>
                    <a:pt x="73" y="518"/>
                  </a:cubicBezTo>
                  <a:cubicBezTo>
                    <a:pt x="84" y="520"/>
                    <a:pt x="88" y="493"/>
                    <a:pt x="91" y="486"/>
                  </a:cubicBezTo>
                  <a:cubicBezTo>
                    <a:pt x="95" y="478"/>
                    <a:pt x="98" y="469"/>
                    <a:pt x="102" y="460"/>
                  </a:cubicBezTo>
                  <a:cubicBezTo>
                    <a:pt x="112" y="440"/>
                    <a:pt x="122" y="408"/>
                    <a:pt x="140" y="393"/>
                  </a:cubicBezTo>
                  <a:cubicBezTo>
                    <a:pt x="148" y="387"/>
                    <a:pt x="158" y="381"/>
                    <a:pt x="167" y="376"/>
                  </a:cubicBezTo>
                  <a:cubicBezTo>
                    <a:pt x="169" y="379"/>
                    <a:pt x="172" y="383"/>
                    <a:pt x="173" y="387"/>
                  </a:cubicBezTo>
                  <a:cubicBezTo>
                    <a:pt x="173" y="387"/>
                    <a:pt x="177" y="403"/>
                    <a:pt x="177" y="405"/>
                  </a:cubicBezTo>
                  <a:cubicBezTo>
                    <a:pt x="177" y="441"/>
                    <a:pt x="175" y="476"/>
                    <a:pt x="175" y="512"/>
                  </a:cubicBezTo>
                  <a:cubicBezTo>
                    <a:pt x="175" y="523"/>
                    <a:pt x="175" y="535"/>
                    <a:pt x="174" y="546"/>
                  </a:cubicBezTo>
                  <a:cubicBezTo>
                    <a:pt x="172" y="562"/>
                    <a:pt x="165" y="575"/>
                    <a:pt x="165" y="590"/>
                  </a:cubicBezTo>
                  <a:cubicBezTo>
                    <a:pt x="164" y="638"/>
                    <a:pt x="148" y="684"/>
                    <a:pt x="138" y="731"/>
                  </a:cubicBezTo>
                  <a:cubicBezTo>
                    <a:pt x="132" y="760"/>
                    <a:pt x="123" y="787"/>
                    <a:pt x="123" y="817"/>
                  </a:cubicBezTo>
                  <a:cubicBezTo>
                    <a:pt x="122" y="841"/>
                    <a:pt x="134" y="869"/>
                    <a:pt x="157" y="879"/>
                  </a:cubicBezTo>
                  <a:cubicBezTo>
                    <a:pt x="150" y="900"/>
                    <a:pt x="140" y="921"/>
                    <a:pt x="138" y="944"/>
                  </a:cubicBezTo>
                  <a:cubicBezTo>
                    <a:pt x="136" y="962"/>
                    <a:pt x="139" y="984"/>
                    <a:pt x="141" y="1003"/>
                  </a:cubicBezTo>
                  <a:cubicBezTo>
                    <a:pt x="147" y="1055"/>
                    <a:pt x="161" y="1106"/>
                    <a:pt x="163" y="1159"/>
                  </a:cubicBezTo>
                  <a:cubicBezTo>
                    <a:pt x="164" y="1184"/>
                    <a:pt x="153" y="1210"/>
                    <a:pt x="147" y="1234"/>
                  </a:cubicBezTo>
                  <a:cubicBezTo>
                    <a:pt x="144" y="1246"/>
                    <a:pt x="133" y="1264"/>
                    <a:pt x="140" y="1276"/>
                  </a:cubicBezTo>
                  <a:cubicBezTo>
                    <a:pt x="148" y="1289"/>
                    <a:pt x="175" y="1289"/>
                    <a:pt x="187" y="1287"/>
                  </a:cubicBezTo>
                  <a:cubicBezTo>
                    <a:pt x="217" y="1283"/>
                    <a:pt x="218" y="1256"/>
                    <a:pt x="216" y="1233"/>
                  </a:cubicBezTo>
                  <a:cubicBezTo>
                    <a:pt x="216" y="1234"/>
                    <a:pt x="221" y="1225"/>
                    <a:pt x="221" y="1224"/>
                  </a:cubicBezTo>
                  <a:cubicBezTo>
                    <a:pt x="224" y="1217"/>
                    <a:pt x="224" y="1207"/>
                    <a:pt x="224" y="1199"/>
                  </a:cubicBezTo>
                  <a:cubicBezTo>
                    <a:pt x="225" y="1181"/>
                    <a:pt x="221" y="1163"/>
                    <a:pt x="220" y="1145"/>
                  </a:cubicBezTo>
                  <a:cubicBezTo>
                    <a:pt x="219" y="1138"/>
                    <a:pt x="221" y="1129"/>
                    <a:pt x="220" y="1122"/>
                  </a:cubicBezTo>
                  <a:cubicBezTo>
                    <a:pt x="215" y="1102"/>
                    <a:pt x="224" y="1075"/>
                    <a:pt x="230" y="1056"/>
                  </a:cubicBezTo>
                  <a:cubicBezTo>
                    <a:pt x="238" y="1033"/>
                    <a:pt x="247" y="1009"/>
                    <a:pt x="248" y="984"/>
                  </a:cubicBezTo>
                  <a:cubicBezTo>
                    <a:pt x="248" y="969"/>
                    <a:pt x="247" y="955"/>
                    <a:pt x="245" y="940"/>
                  </a:cubicBezTo>
                  <a:cubicBezTo>
                    <a:pt x="244" y="921"/>
                    <a:pt x="230" y="908"/>
                    <a:pt x="242" y="890"/>
                  </a:cubicBezTo>
                  <a:cubicBezTo>
                    <a:pt x="250" y="879"/>
                    <a:pt x="261" y="872"/>
                    <a:pt x="270" y="862"/>
                  </a:cubicBezTo>
                  <a:cubicBezTo>
                    <a:pt x="279" y="854"/>
                    <a:pt x="283" y="844"/>
                    <a:pt x="288" y="833"/>
                  </a:cubicBezTo>
                  <a:cubicBezTo>
                    <a:pt x="294" y="861"/>
                    <a:pt x="294" y="893"/>
                    <a:pt x="303" y="920"/>
                  </a:cubicBezTo>
                  <a:cubicBezTo>
                    <a:pt x="307" y="930"/>
                    <a:pt x="319" y="931"/>
                    <a:pt x="323" y="941"/>
                  </a:cubicBezTo>
                  <a:cubicBezTo>
                    <a:pt x="327" y="953"/>
                    <a:pt x="323" y="970"/>
                    <a:pt x="327" y="984"/>
                  </a:cubicBezTo>
                  <a:cubicBezTo>
                    <a:pt x="331" y="997"/>
                    <a:pt x="344" y="1009"/>
                    <a:pt x="345" y="1024"/>
                  </a:cubicBezTo>
                  <a:cubicBezTo>
                    <a:pt x="345" y="1032"/>
                    <a:pt x="346" y="1039"/>
                    <a:pt x="346" y="1046"/>
                  </a:cubicBezTo>
                  <a:cubicBezTo>
                    <a:pt x="346" y="1068"/>
                    <a:pt x="346" y="1068"/>
                    <a:pt x="346" y="1068"/>
                  </a:cubicBezTo>
                  <a:cubicBezTo>
                    <a:pt x="350" y="1089"/>
                    <a:pt x="350" y="1089"/>
                    <a:pt x="350" y="1089"/>
                  </a:cubicBezTo>
                  <a:cubicBezTo>
                    <a:pt x="356" y="1102"/>
                    <a:pt x="356" y="1102"/>
                    <a:pt x="356" y="1102"/>
                  </a:cubicBezTo>
                  <a:cubicBezTo>
                    <a:pt x="365" y="1116"/>
                    <a:pt x="385" y="1131"/>
                    <a:pt x="400" y="1115"/>
                  </a:cubicBezTo>
                  <a:cubicBezTo>
                    <a:pt x="413" y="1101"/>
                    <a:pt x="416" y="1075"/>
                    <a:pt x="415" y="1058"/>
                  </a:cubicBezTo>
                  <a:cubicBezTo>
                    <a:pt x="413" y="1043"/>
                    <a:pt x="408" y="1035"/>
                    <a:pt x="402" y="1023"/>
                  </a:cubicBezTo>
                  <a:cubicBezTo>
                    <a:pt x="398" y="1013"/>
                    <a:pt x="398" y="1013"/>
                    <a:pt x="398" y="1013"/>
                  </a:cubicBezTo>
                  <a:cubicBezTo>
                    <a:pt x="395" y="1003"/>
                    <a:pt x="395" y="1003"/>
                    <a:pt x="395" y="1003"/>
                  </a:cubicBezTo>
                  <a:cubicBezTo>
                    <a:pt x="398" y="998"/>
                    <a:pt x="398" y="998"/>
                    <a:pt x="398" y="998"/>
                  </a:cubicBezTo>
                  <a:cubicBezTo>
                    <a:pt x="416" y="989"/>
                    <a:pt x="424" y="976"/>
                    <a:pt x="432" y="959"/>
                  </a:cubicBezTo>
                  <a:cubicBezTo>
                    <a:pt x="436" y="950"/>
                    <a:pt x="433" y="939"/>
                    <a:pt x="436" y="930"/>
                  </a:cubicBezTo>
                  <a:cubicBezTo>
                    <a:pt x="439" y="917"/>
                    <a:pt x="456" y="916"/>
                    <a:pt x="464" y="905"/>
                  </a:cubicBezTo>
                  <a:cubicBezTo>
                    <a:pt x="471" y="895"/>
                    <a:pt x="469" y="882"/>
                    <a:pt x="466" y="870"/>
                  </a:cubicBezTo>
                  <a:cubicBezTo>
                    <a:pt x="453" y="810"/>
                    <a:pt x="447" y="747"/>
                    <a:pt x="437" y="686"/>
                  </a:cubicBezTo>
                  <a:cubicBezTo>
                    <a:pt x="435" y="670"/>
                    <a:pt x="428" y="655"/>
                    <a:pt x="428" y="639"/>
                  </a:cubicBezTo>
                  <a:cubicBezTo>
                    <a:pt x="428" y="625"/>
                    <a:pt x="437" y="612"/>
                    <a:pt x="436" y="598"/>
                  </a:cubicBezTo>
                  <a:cubicBezTo>
                    <a:pt x="435" y="588"/>
                    <a:pt x="434" y="578"/>
                    <a:pt x="434" y="567"/>
                  </a:cubicBezTo>
                  <a:cubicBezTo>
                    <a:pt x="434" y="549"/>
                    <a:pt x="433" y="531"/>
                    <a:pt x="433" y="513"/>
                  </a:cubicBezTo>
                  <a:cubicBezTo>
                    <a:pt x="432" y="483"/>
                    <a:pt x="428" y="452"/>
                    <a:pt x="431" y="421"/>
                  </a:cubicBezTo>
                  <a:cubicBezTo>
                    <a:pt x="433" y="405"/>
                    <a:pt x="442" y="390"/>
                    <a:pt x="449" y="375"/>
                  </a:cubicBezTo>
                  <a:cubicBezTo>
                    <a:pt x="460" y="387"/>
                    <a:pt x="471" y="397"/>
                    <a:pt x="483" y="407"/>
                  </a:cubicBezTo>
                  <a:cubicBezTo>
                    <a:pt x="487" y="412"/>
                    <a:pt x="487" y="412"/>
                    <a:pt x="487" y="412"/>
                  </a:cubicBezTo>
                  <a:cubicBezTo>
                    <a:pt x="492" y="419"/>
                    <a:pt x="495" y="428"/>
                    <a:pt x="499" y="437"/>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4168" y="1720"/>
              <a:ext cx="932" cy="1970"/>
            </a:xfrm>
            <a:custGeom>
              <a:avLst/>
              <a:gdLst>
                <a:gd name="T0" fmla="*/ 522 w 610"/>
                <a:gd name="T1" fmla="*/ 465 h 1289"/>
                <a:gd name="T2" fmla="*/ 532 w 610"/>
                <a:gd name="T3" fmla="*/ 511 h 1289"/>
                <a:gd name="T4" fmla="*/ 546 w 610"/>
                <a:gd name="T5" fmla="*/ 470 h 1289"/>
                <a:gd name="T6" fmla="*/ 563 w 610"/>
                <a:gd name="T7" fmla="*/ 525 h 1289"/>
                <a:gd name="T8" fmla="*/ 609 w 610"/>
                <a:gd name="T9" fmla="*/ 503 h 1289"/>
                <a:gd name="T10" fmla="*/ 573 w 610"/>
                <a:gd name="T11" fmla="*/ 382 h 1289"/>
                <a:gd name="T12" fmla="*/ 525 w 610"/>
                <a:gd name="T13" fmla="*/ 319 h 1289"/>
                <a:gd name="T14" fmla="*/ 478 w 610"/>
                <a:gd name="T15" fmla="*/ 255 h 1289"/>
                <a:gd name="T16" fmla="*/ 354 w 610"/>
                <a:gd name="T17" fmla="*/ 195 h 1289"/>
                <a:gd name="T18" fmla="*/ 359 w 610"/>
                <a:gd name="T19" fmla="*/ 126 h 1289"/>
                <a:gd name="T20" fmla="*/ 357 w 610"/>
                <a:gd name="T21" fmla="*/ 92 h 1289"/>
                <a:gd name="T22" fmla="*/ 315 w 610"/>
                <a:gd name="T23" fmla="*/ 22 h 1289"/>
                <a:gd name="T24" fmla="*/ 222 w 610"/>
                <a:gd name="T25" fmla="*/ 129 h 1289"/>
                <a:gd name="T26" fmla="*/ 175 w 610"/>
                <a:gd name="T27" fmla="*/ 226 h 1289"/>
                <a:gd name="T28" fmla="*/ 89 w 610"/>
                <a:gd name="T29" fmla="*/ 316 h 1289"/>
                <a:gd name="T30" fmla="*/ 74 w 610"/>
                <a:gd name="T31" fmla="*/ 338 h 1289"/>
                <a:gd name="T32" fmla="*/ 33 w 610"/>
                <a:gd name="T33" fmla="*/ 414 h 1289"/>
                <a:gd name="T34" fmla="*/ 24 w 610"/>
                <a:gd name="T35" fmla="*/ 527 h 1289"/>
                <a:gd name="T36" fmla="*/ 17 w 610"/>
                <a:gd name="T37" fmla="*/ 547 h 1289"/>
                <a:gd name="T38" fmla="*/ 32 w 610"/>
                <a:gd name="T39" fmla="*/ 633 h 1289"/>
                <a:gd name="T40" fmla="*/ 52 w 610"/>
                <a:gd name="T41" fmla="*/ 624 h 1289"/>
                <a:gd name="T42" fmla="*/ 52 w 610"/>
                <a:gd name="T43" fmla="*/ 568 h 1289"/>
                <a:gd name="T44" fmla="*/ 54 w 610"/>
                <a:gd name="T45" fmla="*/ 555 h 1289"/>
                <a:gd name="T46" fmla="*/ 62 w 610"/>
                <a:gd name="T47" fmla="*/ 560 h 1289"/>
                <a:gd name="T48" fmla="*/ 67 w 610"/>
                <a:gd name="T49" fmla="*/ 591 h 1289"/>
                <a:gd name="T50" fmla="*/ 83 w 610"/>
                <a:gd name="T51" fmla="*/ 586 h 1289"/>
                <a:gd name="T52" fmla="*/ 71 w 610"/>
                <a:gd name="T53" fmla="*/ 527 h 1289"/>
                <a:gd name="T54" fmla="*/ 67 w 610"/>
                <a:gd name="T55" fmla="*/ 516 h 1289"/>
                <a:gd name="T56" fmla="*/ 91 w 610"/>
                <a:gd name="T57" fmla="*/ 486 h 1289"/>
                <a:gd name="T58" fmla="*/ 140 w 610"/>
                <a:gd name="T59" fmla="*/ 393 h 1289"/>
                <a:gd name="T60" fmla="*/ 173 w 610"/>
                <a:gd name="T61" fmla="*/ 387 h 1289"/>
                <a:gd name="T62" fmla="*/ 175 w 610"/>
                <a:gd name="T63" fmla="*/ 512 h 1289"/>
                <a:gd name="T64" fmla="*/ 164 w 610"/>
                <a:gd name="T65" fmla="*/ 590 h 1289"/>
                <a:gd name="T66" fmla="*/ 122 w 610"/>
                <a:gd name="T67" fmla="*/ 817 h 1289"/>
                <a:gd name="T68" fmla="*/ 137 w 610"/>
                <a:gd name="T69" fmla="*/ 944 h 1289"/>
                <a:gd name="T70" fmla="*/ 163 w 610"/>
                <a:gd name="T71" fmla="*/ 1159 h 1289"/>
                <a:gd name="T72" fmla="*/ 140 w 610"/>
                <a:gd name="T73" fmla="*/ 1276 h 1289"/>
                <a:gd name="T74" fmla="*/ 216 w 610"/>
                <a:gd name="T75" fmla="*/ 1233 h 1289"/>
                <a:gd name="T76" fmla="*/ 224 w 610"/>
                <a:gd name="T77" fmla="*/ 1199 h 1289"/>
                <a:gd name="T78" fmla="*/ 219 w 610"/>
                <a:gd name="T79" fmla="*/ 1122 h 1289"/>
                <a:gd name="T80" fmla="*/ 248 w 610"/>
                <a:gd name="T81" fmla="*/ 984 h 1289"/>
                <a:gd name="T82" fmla="*/ 242 w 610"/>
                <a:gd name="T83" fmla="*/ 890 h 1289"/>
                <a:gd name="T84" fmla="*/ 288 w 610"/>
                <a:gd name="T85" fmla="*/ 833 h 1289"/>
                <a:gd name="T86" fmla="*/ 322 w 610"/>
                <a:gd name="T87" fmla="*/ 941 h 1289"/>
                <a:gd name="T88" fmla="*/ 344 w 610"/>
                <a:gd name="T89" fmla="*/ 1024 h 1289"/>
                <a:gd name="T90" fmla="*/ 345 w 610"/>
                <a:gd name="T91" fmla="*/ 1068 h 1289"/>
                <a:gd name="T92" fmla="*/ 356 w 610"/>
                <a:gd name="T93" fmla="*/ 1102 h 1289"/>
                <a:gd name="T94" fmla="*/ 414 w 610"/>
                <a:gd name="T95" fmla="*/ 1058 h 1289"/>
                <a:gd name="T96" fmla="*/ 397 w 610"/>
                <a:gd name="T97" fmla="*/ 1013 h 1289"/>
                <a:gd name="T98" fmla="*/ 398 w 610"/>
                <a:gd name="T99" fmla="*/ 998 h 1289"/>
                <a:gd name="T100" fmla="*/ 435 w 610"/>
                <a:gd name="T101" fmla="*/ 930 h 1289"/>
                <a:gd name="T102" fmla="*/ 465 w 610"/>
                <a:gd name="T103" fmla="*/ 870 h 1289"/>
                <a:gd name="T104" fmla="*/ 428 w 610"/>
                <a:gd name="T105" fmla="*/ 639 h 1289"/>
                <a:gd name="T106" fmla="*/ 434 w 610"/>
                <a:gd name="T107" fmla="*/ 567 h 1289"/>
                <a:gd name="T108" fmla="*/ 431 w 610"/>
                <a:gd name="T109" fmla="*/ 421 h 1289"/>
                <a:gd name="T110" fmla="*/ 482 w 610"/>
                <a:gd name="T111" fmla="*/ 407 h 1289"/>
                <a:gd name="T112" fmla="*/ 498 w 610"/>
                <a:gd name="T113" fmla="*/ 437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0" h="1289">
                  <a:moveTo>
                    <a:pt x="498" y="437"/>
                  </a:moveTo>
                  <a:cubicBezTo>
                    <a:pt x="504" y="448"/>
                    <a:pt x="510" y="460"/>
                    <a:pt x="522" y="465"/>
                  </a:cubicBezTo>
                  <a:cubicBezTo>
                    <a:pt x="522" y="465"/>
                    <a:pt x="522" y="470"/>
                    <a:pt x="522" y="471"/>
                  </a:cubicBezTo>
                  <a:cubicBezTo>
                    <a:pt x="523" y="479"/>
                    <a:pt x="513" y="516"/>
                    <a:pt x="532" y="511"/>
                  </a:cubicBezTo>
                  <a:cubicBezTo>
                    <a:pt x="542" y="509"/>
                    <a:pt x="541" y="499"/>
                    <a:pt x="541" y="492"/>
                  </a:cubicBezTo>
                  <a:cubicBezTo>
                    <a:pt x="541" y="491"/>
                    <a:pt x="544" y="468"/>
                    <a:pt x="546" y="470"/>
                  </a:cubicBezTo>
                  <a:cubicBezTo>
                    <a:pt x="555" y="480"/>
                    <a:pt x="557" y="494"/>
                    <a:pt x="555" y="507"/>
                  </a:cubicBezTo>
                  <a:cubicBezTo>
                    <a:pt x="554" y="514"/>
                    <a:pt x="551" y="527"/>
                    <a:pt x="563" y="525"/>
                  </a:cubicBezTo>
                  <a:cubicBezTo>
                    <a:pt x="552" y="531"/>
                    <a:pt x="565" y="550"/>
                    <a:pt x="575" y="536"/>
                  </a:cubicBezTo>
                  <a:cubicBezTo>
                    <a:pt x="595" y="546"/>
                    <a:pt x="608" y="518"/>
                    <a:pt x="609" y="503"/>
                  </a:cubicBezTo>
                  <a:cubicBezTo>
                    <a:pt x="610" y="483"/>
                    <a:pt x="599" y="481"/>
                    <a:pt x="589" y="468"/>
                  </a:cubicBezTo>
                  <a:cubicBezTo>
                    <a:pt x="570" y="443"/>
                    <a:pt x="587" y="408"/>
                    <a:pt x="573" y="382"/>
                  </a:cubicBezTo>
                  <a:cubicBezTo>
                    <a:pt x="567" y="372"/>
                    <a:pt x="555" y="368"/>
                    <a:pt x="548" y="358"/>
                  </a:cubicBezTo>
                  <a:cubicBezTo>
                    <a:pt x="539" y="346"/>
                    <a:pt x="535" y="331"/>
                    <a:pt x="525" y="319"/>
                  </a:cubicBezTo>
                  <a:cubicBezTo>
                    <a:pt x="518" y="311"/>
                    <a:pt x="512" y="303"/>
                    <a:pt x="506" y="295"/>
                  </a:cubicBezTo>
                  <a:cubicBezTo>
                    <a:pt x="497" y="281"/>
                    <a:pt x="486" y="269"/>
                    <a:pt x="478" y="255"/>
                  </a:cubicBezTo>
                  <a:cubicBezTo>
                    <a:pt x="462" y="229"/>
                    <a:pt x="440" y="220"/>
                    <a:pt x="411" y="213"/>
                  </a:cubicBezTo>
                  <a:cubicBezTo>
                    <a:pt x="390" y="208"/>
                    <a:pt x="371" y="211"/>
                    <a:pt x="354" y="195"/>
                  </a:cubicBezTo>
                  <a:cubicBezTo>
                    <a:pt x="348" y="189"/>
                    <a:pt x="357" y="165"/>
                    <a:pt x="357" y="157"/>
                  </a:cubicBezTo>
                  <a:cubicBezTo>
                    <a:pt x="360" y="146"/>
                    <a:pt x="363" y="137"/>
                    <a:pt x="359" y="126"/>
                  </a:cubicBezTo>
                  <a:cubicBezTo>
                    <a:pt x="360" y="118"/>
                    <a:pt x="360" y="118"/>
                    <a:pt x="360" y="118"/>
                  </a:cubicBezTo>
                  <a:cubicBezTo>
                    <a:pt x="364" y="110"/>
                    <a:pt x="360" y="100"/>
                    <a:pt x="357" y="92"/>
                  </a:cubicBezTo>
                  <a:cubicBezTo>
                    <a:pt x="355" y="87"/>
                    <a:pt x="356" y="77"/>
                    <a:pt x="355" y="71"/>
                  </a:cubicBezTo>
                  <a:cubicBezTo>
                    <a:pt x="349" y="48"/>
                    <a:pt x="336" y="33"/>
                    <a:pt x="315" y="22"/>
                  </a:cubicBezTo>
                  <a:cubicBezTo>
                    <a:pt x="275" y="0"/>
                    <a:pt x="234" y="38"/>
                    <a:pt x="222" y="73"/>
                  </a:cubicBezTo>
                  <a:cubicBezTo>
                    <a:pt x="216" y="92"/>
                    <a:pt x="215" y="111"/>
                    <a:pt x="222" y="129"/>
                  </a:cubicBezTo>
                  <a:cubicBezTo>
                    <a:pt x="231" y="149"/>
                    <a:pt x="267" y="189"/>
                    <a:pt x="236" y="206"/>
                  </a:cubicBezTo>
                  <a:cubicBezTo>
                    <a:pt x="217" y="216"/>
                    <a:pt x="194" y="215"/>
                    <a:pt x="175" y="226"/>
                  </a:cubicBezTo>
                  <a:cubicBezTo>
                    <a:pt x="150" y="240"/>
                    <a:pt x="135" y="255"/>
                    <a:pt x="118" y="277"/>
                  </a:cubicBezTo>
                  <a:cubicBezTo>
                    <a:pt x="108" y="290"/>
                    <a:pt x="98" y="303"/>
                    <a:pt x="89" y="316"/>
                  </a:cubicBezTo>
                  <a:cubicBezTo>
                    <a:pt x="81" y="327"/>
                    <a:pt x="81" y="327"/>
                    <a:pt x="81" y="327"/>
                  </a:cubicBezTo>
                  <a:cubicBezTo>
                    <a:pt x="81" y="327"/>
                    <a:pt x="74" y="338"/>
                    <a:pt x="74" y="338"/>
                  </a:cubicBezTo>
                  <a:cubicBezTo>
                    <a:pt x="65" y="353"/>
                    <a:pt x="50" y="364"/>
                    <a:pt x="43" y="380"/>
                  </a:cubicBezTo>
                  <a:cubicBezTo>
                    <a:pt x="38" y="391"/>
                    <a:pt x="35" y="402"/>
                    <a:pt x="33" y="414"/>
                  </a:cubicBezTo>
                  <a:cubicBezTo>
                    <a:pt x="28" y="436"/>
                    <a:pt x="29" y="460"/>
                    <a:pt x="25" y="483"/>
                  </a:cubicBezTo>
                  <a:cubicBezTo>
                    <a:pt x="23" y="493"/>
                    <a:pt x="16" y="520"/>
                    <a:pt x="24" y="527"/>
                  </a:cubicBezTo>
                  <a:cubicBezTo>
                    <a:pt x="24" y="536"/>
                    <a:pt x="24" y="536"/>
                    <a:pt x="24" y="536"/>
                  </a:cubicBezTo>
                  <a:cubicBezTo>
                    <a:pt x="24" y="536"/>
                    <a:pt x="17" y="546"/>
                    <a:pt x="17" y="547"/>
                  </a:cubicBezTo>
                  <a:cubicBezTo>
                    <a:pt x="3" y="565"/>
                    <a:pt x="0" y="577"/>
                    <a:pt x="6" y="599"/>
                  </a:cubicBezTo>
                  <a:cubicBezTo>
                    <a:pt x="10" y="613"/>
                    <a:pt x="19" y="627"/>
                    <a:pt x="32" y="633"/>
                  </a:cubicBezTo>
                  <a:cubicBezTo>
                    <a:pt x="36" y="635"/>
                    <a:pt x="46" y="636"/>
                    <a:pt x="50" y="635"/>
                  </a:cubicBezTo>
                  <a:cubicBezTo>
                    <a:pt x="57" y="634"/>
                    <a:pt x="62" y="627"/>
                    <a:pt x="52" y="624"/>
                  </a:cubicBezTo>
                  <a:cubicBezTo>
                    <a:pt x="54" y="614"/>
                    <a:pt x="49" y="611"/>
                    <a:pt x="47" y="602"/>
                  </a:cubicBezTo>
                  <a:cubicBezTo>
                    <a:pt x="43" y="590"/>
                    <a:pt x="50" y="579"/>
                    <a:pt x="52" y="568"/>
                  </a:cubicBezTo>
                  <a:cubicBezTo>
                    <a:pt x="54" y="558"/>
                    <a:pt x="54" y="558"/>
                    <a:pt x="54" y="558"/>
                  </a:cubicBezTo>
                  <a:cubicBezTo>
                    <a:pt x="54" y="555"/>
                    <a:pt x="54" y="555"/>
                    <a:pt x="54" y="555"/>
                  </a:cubicBezTo>
                  <a:cubicBezTo>
                    <a:pt x="58" y="557"/>
                    <a:pt x="58" y="557"/>
                    <a:pt x="58" y="557"/>
                  </a:cubicBezTo>
                  <a:cubicBezTo>
                    <a:pt x="62" y="560"/>
                    <a:pt x="62" y="560"/>
                    <a:pt x="62" y="560"/>
                  </a:cubicBezTo>
                  <a:cubicBezTo>
                    <a:pt x="62" y="560"/>
                    <a:pt x="63" y="564"/>
                    <a:pt x="63" y="565"/>
                  </a:cubicBezTo>
                  <a:cubicBezTo>
                    <a:pt x="63" y="573"/>
                    <a:pt x="63" y="584"/>
                    <a:pt x="67" y="591"/>
                  </a:cubicBezTo>
                  <a:cubicBezTo>
                    <a:pt x="72" y="598"/>
                    <a:pt x="84" y="603"/>
                    <a:pt x="85" y="591"/>
                  </a:cubicBezTo>
                  <a:cubicBezTo>
                    <a:pt x="85" y="591"/>
                    <a:pt x="83" y="586"/>
                    <a:pt x="83" y="586"/>
                  </a:cubicBezTo>
                  <a:cubicBezTo>
                    <a:pt x="78" y="573"/>
                    <a:pt x="83" y="560"/>
                    <a:pt x="80" y="547"/>
                  </a:cubicBezTo>
                  <a:cubicBezTo>
                    <a:pt x="79" y="540"/>
                    <a:pt x="75" y="534"/>
                    <a:pt x="71" y="527"/>
                  </a:cubicBezTo>
                  <a:cubicBezTo>
                    <a:pt x="67" y="523"/>
                    <a:pt x="67" y="523"/>
                    <a:pt x="67" y="523"/>
                  </a:cubicBezTo>
                  <a:cubicBezTo>
                    <a:pt x="67" y="516"/>
                    <a:pt x="67" y="516"/>
                    <a:pt x="67" y="516"/>
                  </a:cubicBezTo>
                  <a:cubicBezTo>
                    <a:pt x="67" y="516"/>
                    <a:pt x="72" y="517"/>
                    <a:pt x="73" y="518"/>
                  </a:cubicBezTo>
                  <a:cubicBezTo>
                    <a:pt x="84" y="520"/>
                    <a:pt x="88" y="493"/>
                    <a:pt x="91" y="486"/>
                  </a:cubicBezTo>
                  <a:cubicBezTo>
                    <a:pt x="95" y="478"/>
                    <a:pt x="98" y="469"/>
                    <a:pt x="102" y="460"/>
                  </a:cubicBezTo>
                  <a:cubicBezTo>
                    <a:pt x="111" y="440"/>
                    <a:pt x="122" y="408"/>
                    <a:pt x="140" y="393"/>
                  </a:cubicBezTo>
                  <a:cubicBezTo>
                    <a:pt x="147" y="387"/>
                    <a:pt x="158" y="381"/>
                    <a:pt x="166" y="376"/>
                  </a:cubicBezTo>
                  <a:cubicBezTo>
                    <a:pt x="169" y="379"/>
                    <a:pt x="172" y="383"/>
                    <a:pt x="173" y="387"/>
                  </a:cubicBezTo>
                  <a:cubicBezTo>
                    <a:pt x="173" y="387"/>
                    <a:pt x="177" y="403"/>
                    <a:pt x="177" y="405"/>
                  </a:cubicBezTo>
                  <a:cubicBezTo>
                    <a:pt x="177" y="441"/>
                    <a:pt x="175" y="476"/>
                    <a:pt x="175" y="512"/>
                  </a:cubicBezTo>
                  <a:cubicBezTo>
                    <a:pt x="175" y="523"/>
                    <a:pt x="175" y="535"/>
                    <a:pt x="173" y="546"/>
                  </a:cubicBezTo>
                  <a:cubicBezTo>
                    <a:pt x="171" y="562"/>
                    <a:pt x="164" y="575"/>
                    <a:pt x="164" y="590"/>
                  </a:cubicBezTo>
                  <a:cubicBezTo>
                    <a:pt x="164" y="638"/>
                    <a:pt x="147" y="684"/>
                    <a:pt x="138" y="731"/>
                  </a:cubicBezTo>
                  <a:cubicBezTo>
                    <a:pt x="132" y="760"/>
                    <a:pt x="122" y="787"/>
                    <a:pt x="122" y="817"/>
                  </a:cubicBezTo>
                  <a:cubicBezTo>
                    <a:pt x="122" y="841"/>
                    <a:pt x="134" y="869"/>
                    <a:pt x="156" y="879"/>
                  </a:cubicBezTo>
                  <a:cubicBezTo>
                    <a:pt x="150" y="900"/>
                    <a:pt x="139" y="921"/>
                    <a:pt x="137" y="944"/>
                  </a:cubicBezTo>
                  <a:cubicBezTo>
                    <a:pt x="136" y="962"/>
                    <a:pt x="139" y="984"/>
                    <a:pt x="141" y="1003"/>
                  </a:cubicBezTo>
                  <a:cubicBezTo>
                    <a:pt x="146" y="1055"/>
                    <a:pt x="161" y="1106"/>
                    <a:pt x="163" y="1159"/>
                  </a:cubicBezTo>
                  <a:cubicBezTo>
                    <a:pt x="164" y="1184"/>
                    <a:pt x="153" y="1210"/>
                    <a:pt x="147" y="1234"/>
                  </a:cubicBezTo>
                  <a:cubicBezTo>
                    <a:pt x="144" y="1246"/>
                    <a:pt x="132" y="1264"/>
                    <a:pt x="140" y="1276"/>
                  </a:cubicBezTo>
                  <a:cubicBezTo>
                    <a:pt x="148" y="1289"/>
                    <a:pt x="175" y="1289"/>
                    <a:pt x="187" y="1287"/>
                  </a:cubicBezTo>
                  <a:cubicBezTo>
                    <a:pt x="216" y="1283"/>
                    <a:pt x="217" y="1256"/>
                    <a:pt x="216" y="1233"/>
                  </a:cubicBezTo>
                  <a:cubicBezTo>
                    <a:pt x="216" y="1234"/>
                    <a:pt x="221" y="1225"/>
                    <a:pt x="221" y="1224"/>
                  </a:cubicBezTo>
                  <a:cubicBezTo>
                    <a:pt x="224" y="1217"/>
                    <a:pt x="224" y="1207"/>
                    <a:pt x="224" y="1199"/>
                  </a:cubicBezTo>
                  <a:cubicBezTo>
                    <a:pt x="225" y="1181"/>
                    <a:pt x="221" y="1163"/>
                    <a:pt x="219" y="1145"/>
                  </a:cubicBezTo>
                  <a:cubicBezTo>
                    <a:pt x="219" y="1138"/>
                    <a:pt x="221" y="1129"/>
                    <a:pt x="219" y="1122"/>
                  </a:cubicBezTo>
                  <a:cubicBezTo>
                    <a:pt x="214" y="1102"/>
                    <a:pt x="224" y="1075"/>
                    <a:pt x="230" y="1056"/>
                  </a:cubicBezTo>
                  <a:cubicBezTo>
                    <a:pt x="237" y="1033"/>
                    <a:pt x="247" y="1009"/>
                    <a:pt x="248" y="984"/>
                  </a:cubicBezTo>
                  <a:cubicBezTo>
                    <a:pt x="248" y="969"/>
                    <a:pt x="246" y="955"/>
                    <a:pt x="245" y="940"/>
                  </a:cubicBezTo>
                  <a:cubicBezTo>
                    <a:pt x="244" y="921"/>
                    <a:pt x="230" y="908"/>
                    <a:pt x="242" y="890"/>
                  </a:cubicBezTo>
                  <a:cubicBezTo>
                    <a:pt x="249" y="879"/>
                    <a:pt x="261" y="872"/>
                    <a:pt x="270" y="862"/>
                  </a:cubicBezTo>
                  <a:cubicBezTo>
                    <a:pt x="278" y="854"/>
                    <a:pt x="283" y="844"/>
                    <a:pt x="288" y="833"/>
                  </a:cubicBezTo>
                  <a:cubicBezTo>
                    <a:pt x="294" y="861"/>
                    <a:pt x="293" y="893"/>
                    <a:pt x="303" y="920"/>
                  </a:cubicBezTo>
                  <a:cubicBezTo>
                    <a:pt x="307" y="930"/>
                    <a:pt x="319" y="931"/>
                    <a:pt x="322" y="941"/>
                  </a:cubicBezTo>
                  <a:cubicBezTo>
                    <a:pt x="327" y="953"/>
                    <a:pt x="323" y="970"/>
                    <a:pt x="327" y="984"/>
                  </a:cubicBezTo>
                  <a:cubicBezTo>
                    <a:pt x="331" y="997"/>
                    <a:pt x="343" y="1009"/>
                    <a:pt x="344" y="1024"/>
                  </a:cubicBezTo>
                  <a:cubicBezTo>
                    <a:pt x="345" y="1032"/>
                    <a:pt x="345" y="1039"/>
                    <a:pt x="345" y="1046"/>
                  </a:cubicBezTo>
                  <a:cubicBezTo>
                    <a:pt x="345" y="1068"/>
                    <a:pt x="345" y="1068"/>
                    <a:pt x="345" y="1068"/>
                  </a:cubicBezTo>
                  <a:cubicBezTo>
                    <a:pt x="350" y="1089"/>
                    <a:pt x="350" y="1089"/>
                    <a:pt x="350" y="1089"/>
                  </a:cubicBezTo>
                  <a:cubicBezTo>
                    <a:pt x="356" y="1102"/>
                    <a:pt x="356" y="1102"/>
                    <a:pt x="356" y="1102"/>
                  </a:cubicBezTo>
                  <a:cubicBezTo>
                    <a:pt x="365" y="1116"/>
                    <a:pt x="385" y="1131"/>
                    <a:pt x="400" y="1115"/>
                  </a:cubicBezTo>
                  <a:cubicBezTo>
                    <a:pt x="412" y="1101"/>
                    <a:pt x="415" y="1075"/>
                    <a:pt x="414" y="1058"/>
                  </a:cubicBezTo>
                  <a:cubicBezTo>
                    <a:pt x="413" y="1043"/>
                    <a:pt x="408" y="1035"/>
                    <a:pt x="402" y="1023"/>
                  </a:cubicBezTo>
                  <a:cubicBezTo>
                    <a:pt x="397" y="1013"/>
                    <a:pt x="397" y="1013"/>
                    <a:pt x="397" y="1013"/>
                  </a:cubicBezTo>
                  <a:cubicBezTo>
                    <a:pt x="395" y="1003"/>
                    <a:pt x="395" y="1003"/>
                    <a:pt x="395" y="1003"/>
                  </a:cubicBezTo>
                  <a:cubicBezTo>
                    <a:pt x="398" y="998"/>
                    <a:pt x="398" y="998"/>
                    <a:pt x="398" y="998"/>
                  </a:cubicBezTo>
                  <a:cubicBezTo>
                    <a:pt x="415" y="989"/>
                    <a:pt x="423" y="976"/>
                    <a:pt x="431" y="959"/>
                  </a:cubicBezTo>
                  <a:cubicBezTo>
                    <a:pt x="436" y="950"/>
                    <a:pt x="432" y="939"/>
                    <a:pt x="435" y="930"/>
                  </a:cubicBezTo>
                  <a:cubicBezTo>
                    <a:pt x="439" y="917"/>
                    <a:pt x="456" y="916"/>
                    <a:pt x="463" y="905"/>
                  </a:cubicBezTo>
                  <a:cubicBezTo>
                    <a:pt x="471" y="895"/>
                    <a:pt x="468" y="882"/>
                    <a:pt x="465" y="870"/>
                  </a:cubicBezTo>
                  <a:cubicBezTo>
                    <a:pt x="452" y="810"/>
                    <a:pt x="447" y="747"/>
                    <a:pt x="437" y="686"/>
                  </a:cubicBezTo>
                  <a:cubicBezTo>
                    <a:pt x="434" y="670"/>
                    <a:pt x="428" y="655"/>
                    <a:pt x="428" y="639"/>
                  </a:cubicBezTo>
                  <a:cubicBezTo>
                    <a:pt x="428" y="625"/>
                    <a:pt x="437" y="612"/>
                    <a:pt x="435" y="598"/>
                  </a:cubicBezTo>
                  <a:cubicBezTo>
                    <a:pt x="434" y="588"/>
                    <a:pt x="434" y="578"/>
                    <a:pt x="434" y="567"/>
                  </a:cubicBezTo>
                  <a:cubicBezTo>
                    <a:pt x="433" y="549"/>
                    <a:pt x="433" y="531"/>
                    <a:pt x="432" y="513"/>
                  </a:cubicBezTo>
                  <a:cubicBezTo>
                    <a:pt x="431" y="483"/>
                    <a:pt x="428" y="452"/>
                    <a:pt x="431" y="421"/>
                  </a:cubicBezTo>
                  <a:cubicBezTo>
                    <a:pt x="433" y="405"/>
                    <a:pt x="442" y="390"/>
                    <a:pt x="449" y="375"/>
                  </a:cubicBezTo>
                  <a:cubicBezTo>
                    <a:pt x="459" y="387"/>
                    <a:pt x="471" y="397"/>
                    <a:pt x="482" y="407"/>
                  </a:cubicBezTo>
                  <a:cubicBezTo>
                    <a:pt x="486" y="412"/>
                    <a:pt x="486" y="412"/>
                    <a:pt x="486" y="412"/>
                  </a:cubicBezTo>
                  <a:cubicBezTo>
                    <a:pt x="491" y="419"/>
                    <a:pt x="495" y="428"/>
                    <a:pt x="498" y="437"/>
                  </a:cubicBez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3215" y="357"/>
              <a:ext cx="1022" cy="3374"/>
            </a:xfrm>
            <a:custGeom>
              <a:avLst/>
              <a:gdLst>
                <a:gd name="T0" fmla="*/ 620 w 669"/>
                <a:gd name="T1" fmla="*/ 1114 h 2208"/>
                <a:gd name="T2" fmla="*/ 551 w 669"/>
                <a:gd name="T3" fmla="*/ 939 h 2208"/>
                <a:gd name="T4" fmla="*/ 629 w 669"/>
                <a:gd name="T5" fmla="*/ 805 h 2208"/>
                <a:gd name="T6" fmla="*/ 492 w 669"/>
                <a:gd name="T7" fmla="*/ 396 h 2208"/>
                <a:gd name="T8" fmla="*/ 324 w 669"/>
                <a:gd name="T9" fmla="*/ 250 h 2208"/>
                <a:gd name="T10" fmla="*/ 248 w 669"/>
                <a:gd name="T11" fmla="*/ 26 h 2208"/>
                <a:gd name="T12" fmla="*/ 96 w 669"/>
                <a:gd name="T13" fmla="*/ 182 h 2208"/>
                <a:gd name="T14" fmla="*/ 118 w 669"/>
                <a:gd name="T15" fmla="*/ 254 h 2208"/>
                <a:gd name="T16" fmla="*/ 145 w 669"/>
                <a:gd name="T17" fmla="*/ 378 h 2208"/>
                <a:gd name="T18" fmla="*/ 45 w 669"/>
                <a:gd name="T19" fmla="*/ 512 h 2208"/>
                <a:gd name="T20" fmla="*/ 47 w 669"/>
                <a:gd name="T21" fmla="*/ 792 h 2208"/>
                <a:gd name="T22" fmla="*/ 14 w 669"/>
                <a:gd name="T23" fmla="*/ 1099 h 2208"/>
                <a:gd name="T24" fmla="*/ 15 w 669"/>
                <a:gd name="T25" fmla="*/ 1157 h 2208"/>
                <a:gd name="T26" fmla="*/ 112 w 669"/>
                <a:gd name="T27" fmla="*/ 914 h 2208"/>
                <a:gd name="T28" fmla="*/ 159 w 669"/>
                <a:gd name="T29" fmla="*/ 792 h 2208"/>
                <a:gd name="T30" fmla="*/ 212 w 669"/>
                <a:gd name="T31" fmla="*/ 992 h 2208"/>
                <a:gd name="T32" fmla="*/ 124 w 669"/>
                <a:gd name="T33" fmla="*/ 1463 h 2208"/>
                <a:gd name="T34" fmla="*/ 139 w 669"/>
                <a:gd name="T35" fmla="*/ 1653 h 2208"/>
                <a:gd name="T36" fmla="*/ 214 w 669"/>
                <a:gd name="T37" fmla="*/ 1943 h 2208"/>
                <a:gd name="T38" fmla="*/ 206 w 669"/>
                <a:gd name="T39" fmla="*/ 2065 h 2208"/>
                <a:gd name="T40" fmla="*/ 104 w 669"/>
                <a:gd name="T41" fmla="*/ 2124 h 2208"/>
                <a:gd name="T42" fmla="*/ 331 w 669"/>
                <a:gd name="T43" fmla="*/ 2175 h 2208"/>
                <a:gd name="T44" fmla="*/ 311 w 669"/>
                <a:gd name="T45" fmla="*/ 1984 h 2208"/>
                <a:gd name="T46" fmla="*/ 256 w 669"/>
                <a:gd name="T47" fmla="*/ 1602 h 2208"/>
                <a:gd name="T48" fmla="*/ 383 w 669"/>
                <a:gd name="T49" fmla="*/ 1300 h 2208"/>
                <a:gd name="T50" fmla="*/ 437 w 669"/>
                <a:gd name="T51" fmla="*/ 1405 h 2208"/>
                <a:gd name="T52" fmla="*/ 464 w 669"/>
                <a:gd name="T53" fmla="*/ 1628 h 2208"/>
                <a:gd name="T54" fmla="*/ 606 w 669"/>
                <a:gd name="T55" fmla="*/ 1634 h 2208"/>
                <a:gd name="T56" fmla="*/ 631 w 669"/>
                <a:gd name="T57" fmla="*/ 1350 h 2208"/>
                <a:gd name="T58" fmla="*/ 627 w 669"/>
                <a:gd name="T59" fmla="*/ 1268 h 2208"/>
                <a:gd name="T60" fmla="*/ 653 w 669"/>
                <a:gd name="T61" fmla="*/ 1158 h 2208"/>
                <a:gd name="T62" fmla="*/ 488 w 669"/>
                <a:gd name="T63" fmla="*/ 825 h 2208"/>
                <a:gd name="T64" fmla="*/ 488 w 669"/>
                <a:gd name="T65" fmla="*/ 825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9" h="2208">
                  <a:moveTo>
                    <a:pt x="653" y="1128"/>
                  </a:moveTo>
                  <a:cubicBezTo>
                    <a:pt x="653" y="1128"/>
                    <a:pt x="631" y="1108"/>
                    <a:pt x="620" y="1114"/>
                  </a:cubicBezTo>
                  <a:cubicBezTo>
                    <a:pt x="616" y="1022"/>
                    <a:pt x="616" y="1022"/>
                    <a:pt x="616" y="1022"/>
                  </a:cubicBezTo>
                  <a:cubicBezTo>
                    <a:pt x="616" y="1022"/>
                    <a:pt x="590" y="963"/>
                    <a:pt x="551" y="939"/>
                  </a:cubicBezTo>
                  <a:cubicBezTo>
                    <a:pt x="551" y="939"/>
                    <a:pt x="531" y="923"/>
                    <a:pt x="570" y="890"/>
                  </a:cubicBezTo>
                  <a:cubicBezTo>
                    <a:pt x="629" y="805"/>
                    <a:pt x="629" y="805"/>
                    <a:pt x="629" y="805"/>
                  </a:cubicBezTo>
                  <a:cubicBezTo>
                    <a:pt x="629" y="805"/>
                    <a:pt x="629" y="733"/>
                    <a:pt x="618" y="717"/>
                  </a:cubicBezTo>
                  <a:cubicBezTo>
                    <a:pt x="618" y="717"/>
                    <a:pt x="533" y="428"/>
                    <a:pt x="492" y="396"/>
                  </a:cubicBezTo>
                  <a:cubicBezTo>
                    <a:pt x="492" y="396"/>
                    <a:pt x="441" y="323"/>
                    <a:pt x="309" y="325"/>
                  </a:cubicBezTo>
                  <a:cubicBezTo>
                    <a:pt x="309" y="325"/>
                    <a:pt x="304" y="258"/>
                    <a:pt x="324" y="250"/>
                  </a:cubicBezTo>
                  <a:cubicBezTo>
                    <a:pt x="324" y="250"/>
                    <a:pt x="362" y="171"/>
                    <a:pt x="324" y="182"/>
                  </a:cubicBezTo>
                  <a:cubicBezTo>
                    <a:pt x="324" y="182"/>
                    <a:pt x="363" y="34"/>
                    <a:pt x="248" y="26"/>
                  </a:cubicBezTo>
                  <a:cubicBezTo>
                    <a:pt x="248" y="26"/>
                    <a:pt x="117" y="0"/>
                    <a:pt x="96" y="140"/>
                  </a:cubicBezTo>
                  <a:cubicBezTo>
                    <a:pt x="96" y="182"/>
                    <a:pt x="96" y="182"/>
                    <a:pt x="96" y="182"/>
                  </a:cubicBezTo>
                  <a:cubicBezTo>
                    <a:pt x="96" y="182"/>
                    <a:pt x="67" y="209"/>
                    <a:pt x="106" y="243"/>
                  </a:cubicBezTo>
                  <a:cubicBezTo>
                    <a:pt x="118" y="254"/>
                    <a:pt x="118" y="254"/>
                    <a:pt x="118" y="254"/>
                  </a:cubicBezTo>
                  <a:cubicBezTo>
                    <a:pt x="118" y="254"/>
                    <a:pt x="126" y="319"/>
                    <a:pt x="143" y="337"/>
                  </a:cubicBezTo>
                  <a:cubicBezTo>
                    <a:pt x="143" y="337"/>
                    <a:pt x="169" y="363"/>
                    <a:pt x="145" y="378"/>
                  </a:cubicBezTo>
                  <a:cubicBezTo>
                    <a:pt x="45" y="430"/>
                    <a:pt x="45" y="430"/>
                    <a:pt x="45" y="430"/>
                  </a:cubicBezTo>
                  <a:cubicBezTo>
                    <a:pt x="45" y="430"/>
                    <a:pt x="6" y="457"/>
                    <a:pt x="45" y="512"/>
                  </a:cubicBezTo>
                  <a:cubicBezTo>
                    <a:pt x="45" y="512"/>
                    <a:pt x="73" y="664"/>
                    <a:pt x="67" y="695"/>
                  </a:cubicBezTo>
                  <a:cubicBezTo>
                    <a:pt x="47" y="792"/>
                    <a:pt x="47" y="792"/>
                    <a:pt x="47" y="792"/>
                  </a:cubicBezTo>
                  <a:cubicBezTo>
                    <a:pt x="47" y="1002"/>
                    <a:pt x="47" y="1002"/>
                    <a:pt x="47" y="1002"/>
                  </a:cubicBezTo>
                  <a:cubicBezTo>
                    <a:pt x="47" y="1002"/>
                    <a:pt x="22" y="1045"/>
                    <a:pt x="14" y="1099"/>
                  </a:cubicBezTo>
                  <a:cubicBezTo>
                    <a:pt x="14" y="1099"/>
                    <a:pt x="0" y="1128"/>
                    <a:pt x="0" y="1161"/>
                  </a:cubicBezTo>
                  <a:cubicBezTo>
                    <a:pt x="5" y="1161"/>
                    <a:pt x="11" y="1159"/>
                    <a:pt x="15" y="1157"/>
                  </a:cubicBezTo>
                  <a:cubicBezTo>
                    <a:pt x="32" y="1111"/>
                    <a:pt x="60" y="1035"/>
                    <a:pt x="91" y="1032"/>
                  </a:cubicBezTo>
                  <a:cubicBezTo>
                    <a:pt x="91" y="1032"/>
                    <a:pt x="96" y="921"/>
                    <a:pt x="112" y="914"/>
                  </a:cubicBezTo>
                  <a:cubicBezTo>
                    <a:pt x="112" y="914"/>
                    <a:pt x="126" y="833"/>
                    <a:pt x="141" y="833"/>
                  </a:cubicBezTo>
                  <a:cubicBezTo>
                    <a:pt x="141" y="833"/>
                    <a:pt x="134" y="766"/>
                    <a:pt x="159" y="792"/>
                  </a:cubicBezTo>
                  <a:cubicBezTo>
                    <a:pt x="159" y="792"/>
                    <a:pt x="173" y="906"/>
                    <a:pt x="216" y="949"/>
                  </a:cubicBezTo>
                  <a:cubicBezTo>
                    <a:pt x="212" y="992"/>
                    <a:pt x="212" y="992"/>
                    <a:pt x="212" y="992"/>
                  </a:cubicBezTo>
                  <a:cubicBezTo>
                    <a:pt x="212" y="992"/>
                    <a:pt x="122" y="1250"/>
                    <a:pt x="122" y="1270"/>
                  </a:cubicBezTo>
                  <a:cubicBezTo>
                    <a:pt x="122" y="1270"/>
                    <a:pt x="92" y="1413"/>
                    <a:pt x="124" y="1463"/>
                  </a:cubicBezTo>
                  <a:cubicBezTo>
                    <a:pt x="124" y="1463"/>
                    <a:pt x="134" y="1573"/>
                    <a:pt x="134" y="1581"/>
                  </a:cubicBezTo>
                  <a:cubicBezTo>
                    <a:pt x="134" y="1581"/>
                    <a:pt x="136" y="1646"/>
                    <a:pt x="139" y="1653"/>
                  </a:cubicBezTo>
                  <a:cubicBezTo>
                    <a:pt x="151" y="1764"/>
                    <a:pt x="151" y="1764"/>
                    <a:pt x="151" y="1764"/>
                  </a:cubicBezTo>
                  <a:cubicBezTo>
                    <a:pt x="151" y="1764"/>
                    <a:pt x="198" y="1915"/>
                    <a:pt x="214" y="1943"/>
                  </a:cubicBezTo>
                  <a:cubicBezTo>
                    <a:pt x="214" y="1943"/>
                    <a:pt x="244" y="2023"/>
                    <a:pt x="214" y="2035"/>
                  </a:cubicBezTo>
                  <a:cubicBezTo>
                    <a:pt x="214" y="2035"/>
                    <a:pt x="204" y="2051"/>
                    <a:pt x="206" y="2065"/>
                  </a:cubicBezTo>
                  <a:cubicBezTo>
                    <a:pt x="206" y="2065"/>
                    <a:pt x="185" y="2073"/>
                    <a:pt x="185" y="2082"/>
                  </a:cubicBezTo>
                  <a:cubicBezTo>
                    <a:pt x="185" y="2082"/>
                    <a:pt x="104" y="2078"/>
                    <a:pt x="104" y="2124"/>
                  </a:cubicBezTo>
                  <a:cubicBezTo>
                    <a:pt x="104" y="2124"/>
                    <a:pt x="94" y="2208"/>
                    <a:pt x="222" y="2185"/>
                  </a:cubicBezTo>
                  <a:cubicBezTo>
                    <a:pt x="222" y="2185"/>
                    <a:pt x="297" y="2163"/>
                    <a:pt x="331" y="2175"/>
                  </a:cubicBezTo>
                  <a:cubicBezTo>
                    <a:pt x="331" y="2175"/>
                    <a:pt x="387" y="2179"/>
                    <a:pt x="354" y="2092"/>
                  </a:cubicBezTo>
                  <a:cubicBezTo>
                    <a:pt x="354" y="2092"/>
                    <a:pt x="313" y="2047"/>
                    <a:pt x="311" y="1984"/>
                  </a:cubicBezTo>
                  <a:cubicBezTo>
                    <a:pt x="311" y="1744"/>
                    <a:pt x="311" y="1744"/>
                    <a:pt x="311" y="1744"/>
                  </a:cubicBezTo>
                  <a:cubicBezTo>
                    <a:pt x="311" y="1744"/>
                    <a:pt x="277" y="1624"/>
                    <a:pt x="256" y="1602"/>
                  </a:cubicBezTo>
                  <a:cubicBezTo>
                    <a:pt x="256" y="1602"/>
                    <a:pt x="240" y="1518"/>
                    <a:pt x="315" y="1400"/>
                  </a:cubicBezTo>
                  <a:cubicBezTo>
                    <a:pt x="315" y="1400"/>
                    <a:pt x="368" y="1337"/>
                    <a:pt x="383" y="1300"/>
                  </a:cubicBezTo>
                  <a:cubicBezTo>
                    <a:pt x="383" y="1300"/>
                    <a:pt x="393" y="1278"/>
                    <a:pt x="401" y="1321"/>
                  </a:cubicBezTo>
                  <a:cubicBezTo>
                    <a:pt x="401" y="1321"/>
                    <a:pt x="425" y="1400"/>
                    <a:pt x="437" y="1405"/>
                  </a:cubicBezTo>
                  <a:cubicBezTo>
                    <a:pt x="437" y="1405"/>
                    <a:pt x="441" y="1455"/>
                    <a:pt x="454" y="1468"/>
                  </a:cubicBezTo>
                  <a:cubicBezTo>
                    <a:pt x="454" y="1468"/>
                    <a:pt x="450" y="1612"/>
                    <a:pt x="464" y="1628"/>
                  </a:cubicBezTo>
                  <a:cubicBezTo>
                    <a:pt x="464" y="1628"/>
                    <a:pt x="478" y="1687"/>
                    <a:pt x="533" y="1687"/>
                  </a:cubicBezTo>
                  <a:cubicBezTo>
                    <a:pt x="533" y="1687"/>
                    <a:pt x="596" y="1673"/>
                    <a:pt x="606" y="1634"/>
                  </a:cubicBezTo>
                  <a:cubicBezTo>
                    <a:pt x="606" y="1634"/>
                    <a:pt x="631" y="1579"/>
                    <a:pt x="631" y="1543"/>
                  </a:cubicBezTo>
                  <a:cubicBezTo>
                    <a:pt x="631" y="1543"/>
                    <a:pt x="653" y="1415"/>
                    <a:pt x="631" y="1350"/>
                  </a:cubicBezTo>
                  <a:cubicBezTo>
                    <a:pt x="631" y="1350"/>
                    <a:pt x="629" y="1343"/>
                    <a:pt x="629" y="1323"/>
                  </a:cubicBezTo>
                  <a:cubicBezTo>
                    <a:pt x="627" y="1268"/>
                    <a:pt x="627" y="1268"/>
                    <a:pt x="627" y="1268"/>
                  </a:cubicBezTo>
                  <a:cubicBezTo>
                    <a:pt x="627" y="1268"/>
                    <a:pt x="653" y="1256"/>
                    <a:pt x="653" y="1232"/>
                  </a:cubicBezTo>
                  <a:cubicBezTo>
                    <a:pt x="653" y="1158"/>
                    <a:pt x="653" y="1158"/>
                    <a:pt x="653" y="1158"/>
                  </a:cubicBezTo>
                  <a:cubicBezTo>
                    <a:pt x="653" y="1158"/>
                    <a:pt x="669" y="1150"/>
                    <a:pt x="653" y="1128"/>
                  </a:cubicBezTo>
                  <a:close/>
                  <a:moveTo>
                    <a:pt x="488" y="825"/>
                  </a:moveTo>
                  <a:cubicBezTo>
                    <a:pt x="488" y="732"/>
                    <a:pt x="488" y="732"/>
                    <a:pt x="488" y="732"/>
                  </a:cubicBezTo>
                  <a:cubicBezTo>
                    <a:pt x="555" y="779"/>
                    <a:pt x="488" y="825"/>
                    <a:pt x="488" y="82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extBox 22"/>
          <p:cNvSpPr txBox="1"/>
          <p:nvPr/>
        </p:nvSpPr>
        <p:spPr>
          <a:xfrm>
            <a:off x="6891608" y="2523726"/>
            <a:ext cx="4271582" cy="1089529"/>
          </a:xfrm>
          <a:prstGeom prst="rect">
            <a:avLst/>
          </a:prstGeom>
          <a:noFill/>
        </p:spPr>
        <p:txBody>
          <a:bodyPr wrap="square" rtlCol="0">
            <a:spAutoFit/>
          </a:bodyPr>
          <a:lstStyle/>
          <a:p>
            <a:pPr>
              <a:lnSpc>
                <a:spcPct val="90000"/>
              </a:lnSpc>
            </a:pPr>
            <a:r>
              <a:rPr lang="en-US" sz="2400" dirty="0"/>
              <a:t>Design should </a:t>
            </a:r>
            <a:r>
              <a:rPr lang="en-US" sz="2400" b="1" dirty="0">
                <a:solidFill>
                  <a:schemeClr val="accent2"/>
                </a:solidFill>
              </a:rPr>
              <a:t>never</a:t>
            </a:r>
            <a:r>
              <a:rPr lang="en-US" sz="2400" dirty="0"/>
              <a:t> be ridden with </a:t>
            </a:r>
            <a:r>
              <a:rPr lang="en-US" sz="2400" i="1" dirty="0"/>
              <a:t>GGE’s</a:t>
            </a:r>
            <a:r>
              <a:rPr lang="en-US" sz="2400" dirty="0"/>
              <a:t> (gratuitous </a:t>
            </a:r>
            <a:r>
              <a:rPr lang="en-US" sz="2400" b="1" i="1" dirty="0">
                <a:solidFill>
                  <a:schemeClr val="accent2"/>
                </a:solidFill>
              </a:rPr>
              <a:t>graphic</a:t>
            </a:r>
            <a:r>
              <a:rPr lang="en-US" sz="2400" dirty="0">
                <a:solidFill>
                  <a:schemeClr val="accent2"/>
                </a:solidFill>
              </a:rPr>
              <a:t> </a:t>
            </a:r>
            <a:r>
              <a:rPr lang="en-US" sz="2400" dirty="0"/>
              <a:t>elements).</a:t>
            </a:r>
          </a:p>
        </p:txBody>
      </p:sp>
      <p:sp>
        <p:nvSpPr>
          <p:cNvPr id="26" name="Rectangle 25"/>
          <p:cNvSpPr/>
          <p:nvPr/>
        </p:nvSpPr>
        <p:spPr>
          <a:xfrm>
            <a:off x="6868450" y="4138103"/>
            <a:ext cx="4500292" cy="1444883"/>
          </a:xfrm>
          <a:prstGeom prst="rect">
            <a:avLst/>
          </a:prstGeom>
        </p:spPr>
        <p:txBody>
          <a:bodyPr wrap="square">
            <a:spAutoFit/>
          </a:bodyPr>
          <a:lstStyle/>
          <a:p>
            <a:pPr algn="just">
              <a:lnSpc>
                <a:spcPct val="150000"/>
              </a:lnSpc>
            </a:pPr>
            <a:r>
              <a:rPr lang="en-US" sz="1200" dirty="0">
                <a:solidFill>
                  <a:srgbClr val="656D78"/>
                </a:solidFill>
              </a:rPr>
              <a:t>Hashtag fashion axe </a:t>
            </a:r>
            <a:r>
              <a:rPr lang="en-US" sz="1200" dirty="0" err="1">
                <a:solidFill>
                  <a:srgbClr val="656D78"/>
                </a:solidFill>
              </a:rPr>
              <a:t>fingerstache</a:t>
            </a:r>
            <a:r>
              <a:rPr lang="en-US" sz="1200" dirty="0">
                <a:solidFill>
                  <a:srgbClr val="656D78"/>
                </a:solidFill>
              </a:rPr>
              <a:t>, everyday carry </a:t>
            </a:r>
            <a:r>
              <a:rPr lang="en-US" sz="1200" dirty="0" err="1">
                <a:solidFill>
                  <a:srgbClr val="656D78"/>
                </a:solidFill>
              </a:rPr>
              <a:t>shoreditch</a:t>
            </a:r>
            <a:r>
              <a:rPr lang="en-US" sz="1200" dirty="0">
                <a:solidFill>
                  <a:srgbClr val="656D78"/>
                </a:solidFill>
              </a:rPr>
              <a:t> </a:t>
            </a:r>
            <a:r>
              <a:rPr lang="en-US" sz="1200" dirty="0" err="1">
                <a:solidFill>
                  <a:srgbClr val="656D78"/>
                </a:solidFill>
              </a:rPr>
              <a:t>pinterest</a:t>
            </a:r>
            <a:r>
              <a:rPr lang="en-US" sz="1200" dirty="0">
                <a:solidFill>
                  <a:srgbClr val="656D78"/>
                </a:solidFill>
              </a:rPr>
              <a:t> umami authentic </a:t>
            </a:r>
            <a:r>
              <a:rPr lang="en-US" sz="1200" dirty="0" err="1">
                <a:solidFill>
                  <a:srgbClr val="656D78"/>
                </a:solidFill>
              </a:rPr>
              <a:t>brooklyn</a:t>
            </a:r>
            <a:r>
              <a:rPr lang="en-US" sz="1200" dirty="0">
                <a:solidFill>
                  <a:srgbClr val="656D78"/>
                </a:solidFill>
              </a:rPr>
              <a:t> YOLO heirloom </a:t>
            </a:r>
            <a:r>
              <a:rPr lang="en-US" sz="1200" dirty="0" err="1">
                <a:solidFill>
                  <a:srgbClr val="656D78"/>
                </a:solidFill>
              </a:rPr>
              <a:t>keytar</a:t>
            </a:r>
            <a:r>
              <a:rPr lang="en-US" sz="1200" dirty="0">
                <a:solidFill>
                  <a:srgbClr val="656D78"/>
                </a:solidFill>
              </a:rPr>
              <a:t> waistcoat </a:t>
            </a:r>
            <a:r>
              <a:rPr lang="en-US" sz="1200" dirty="0" err="1">
                <a:solidFill>
                  <a:srgbClr val="656D78"/>
                </a:solidFill>
              </a:rPr>
              <a:t>kickstarter</a:t>
            </a:r>
            <a:r>
              <a:rPr lang="en-US" sz="1200" dirty="0">
                <a:solidFill>
                  <a:srgbClr val="656D78"/>
                </a:solidFill>
              </a:rPr>
              <a:t>. Kitsch authentic offal, narwhal tilde </a:t>
            </a:r>
            <a:r>
              <a:rPr lang="en-US" sz="1200" dirty="0" err="1">
                <a:solidFill>
                  <a:srgbClr val="656D78"/>
                </a:solidFill>
              </a:rPr>
              <a:t>etsy</a:t>
            </a:r>
            <a:r>
              <a:rPr lang="en-US" sz="1200" dirty="0">
                <a:solidFill>
                  <a:srgbClr val="656D78"/>
                </a:solidFill>
              </a:rPr>
              <a:t> four </a:t>
            </a:r>
            <a:r>
              <a:rPr lang="en-US" sz="1200" dirty="0" err="1">
                <a:solidFill>
                  <a:srgbClr val="656D78"/>
                </a:solidFill>
              </a:rPr>
              <a:t>loko</a:t>
            </a:r>
            <a:r>
              <a:rPr lang="en-US" sz="1200" dirty="0">
                <a:solidFill>
                  <a:srgbClr val="656D78"/>
                </a:solidFill>
              </a:rPr>
              <a:t> selvage </a:t>
            </a:r>
            <a:r>
              <a:rPr lang="en-US" sz="1200" dirty="0" err="1">
                <a:solidFill>
                  <a:srgbClr val="656D78"/>
                </a:solidFill>
              </a:rPr>
              <a:t>normcore</a:t>
            </a:r>
            <a:r>
              <a:rPr lang="en-US" sz="1200" dirty="0">
                <a:solidFill>
                  <a:srgbClr val="656D78"/>
                </a:solidFill>
              </a:rPr>
              <a:t> messenger bag put a bird on it heirloom </a:t>
            </a:r>
            <a:r>
              <a:rPr lang="en-US" sz="1200" dirty="0" err="1">
                <a:solidFill>
                  <a:srgbClr val="656D78"/>
                </a:solidFill>
              </a:rPr>
              <a:t>gastropub</a:t>
            </a:r>
            <a:r>
              <a:rPr lang="en-US" sz="1200" dirty="0">
                <a:solidFill>
                  <a:srgbClr val="656D78"/>
                </a:solidFill>
              </a:rPr>
              <a:t>.</a:t>
            </a:r>
          </a:p>
        </p:txBody>
      </p:sp>
      <p:sp>
        <p:nvSpPr>
          <p:cNvPr id="19" name="Footer Placeholder 18">
            <a:extLst>
              <a:ext uri="{FF2B5EF4-FFF2-40B4-BE49-F238E27FC236}">
                <a16:creationId xmlns:a16="http://schemas.microsoft.com/office/drawing/2014/main" id="{8C551B20-C78D-4FC3-8BC4-1FF2BCDD364C}"/>
              </a:ext>
            </a:extLst>
          </p:cNvPr>
          <p:cNvSpPr>
            <a:spLocks noGrp="1"/>
          </p:cNvSpPr>
          <p:nvPr>
            <p:ph type="ftr" sz="quarter" idx="3"/>
          </p:nvPr>
        </p:nvSpPr>
        <p:spPr/>
        <p:txBody>
          <a:bodyPr/>
          <a:lstStyle/>
          <a:p>
            <a:r>
              <a:rPr lang="en-US"/>
              <a:t>happyheart.med</a:t>
            </a:r>
            <a:endParaRPr lang="en-US" dirty="0"/>
          </a:p>
        </p:txBody>
      </p:sp>
      <p:sp>
        <p:nvSpPr>
          <p:cNvPr id="27" name="TextBox 26">
            <a:extLst>
              <a:ext uri="{FF2B5EF4-FFF2-40B4-BE49-F238E27FC236}">
                <a16:creationId xmlns:a16="http://schemas.microsoft.com/office/drawing/2014/main" id="{84962BEA-FD3E-43BF-AB1C-A547CFD2ACDF}"/>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28" name="TextBox 27">
            <a:extLst>
              <a:ext uri="{FF2B5EF4-FFF2-40B4-BE49-F238E27FC236}">
                <a16:creationId xmlns:a16="http://schemas.microsoft.com/office/drawing/2014/main" id="{BDAC5DBF-B258-4F93-8C02-2F09D79F7E7C}"/>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29" name="Straight Connector 28">
            <a:extLst>
              <a:ext uri="{FF2B5EF4-FFF2-40B4-BE49-F238E27FC236}">
                <a16:creationId xmlns:a16="http://schemas.microsoft.com/office/drawing/2014/main" id="{DDFDF19F-1B91-4B34-B9E7-09B3049DFB92}"/>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EE8CAF-4465-4FD1-AC18-8FE4DC4F75B5}"/>
              </a:ext>
            </a:extLst>
          </p:cNvPr>
          <p:cNvCxnSpPr>
            <a:cxnSpLocks/>
          </p:cNvCxnSpPr>
          <p:nvPr/>
        </p:nvCxnSpPr>
        <p:spPr>
          <a:xfrm>
            <a:off x="6978739" y="3944036"/>
            <a:ext cx="330200" cy="0"/>
          </a:xfrm>
          <a:prstGeom prst="line">
            <a:avLst/>
          </a:prstGeom>
          <a:ln w="38100">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970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73F3061-C355-4413-AC88-3BBBE24D213F}"/>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p:pic>
      <p:sp>
        <p:nvSpPr>
          <p:cNvPr id="24" name="Footer Placeholder 23">
            <a:extLst>
              <a:ext uri="{FF2B5EF4-FFF2-40B4-BE49-F238E27FC236}">
                <a16:creationId xmlns:a16="http://schemas.microsoft.com/office/drawing/2014/main" id="{21F01D33-F47C-4312-B617-48176615EA92}"/>
              </a:ext>
            </a:extLst>
          </p:cNvPr>
          <p:cNvSpPr>
            <a:spLocks noGrp="1"/>
          </p:cNvSpPr>
          <p:nvPr>
            <p:ph type="ftr" sz="quarter" idx="3"/>
          </p:nvPr>
        </p:nvSpPr>
        <p:spPr/>
        <p:txBody>
          <a:bodyPr/>
          <a:lstStyle/>
          <a:p>
            <a:r>
              <a:rPr lang="en-US" dirty="0"/>
              <a:t>happyheart.med</a:t>
            </a:r>
          </a:p>
        </p:txBody>
      </p:sp>
      <p:sp>
        <p:nvSpPr>
          <p:cNvPr id="18" name="TextBox 17"/>
          <p:cNvSpPr txBox="1"/>
          <p:nvPr/>
        </p:nvSpPr>
        <p:spPr>
          <a:xfrm>
            <a:off x="6104410" y="4499176"/>
            <a:ext cx="5731990" cy="338554"/>
          </a:xfrm>
          <a:prstGeom prst="rect">
            <a:avLst/>
          </a:prstGeom>
          <a:noFill/>
        </p:spPr>
        <p:txBody>
          <a:bodyPr wrap="square" rtlCol="0">
            <a:spAutoFit/>
          </a:bodyPr>
          <a:lstStyle/>
          <a:p>
            <a:r>
              <a:rPr lang="en-US" sz="1600" b="1" dirty="0"/>
              <a:t>Give Your Heart a Head Start</a:t>
            </a:r>
          </a:p>
        </p:txBody>
      </p:sp>
      <p:sp>
        <p:nvSpPr>
          <p:cNvPr id="20" name="Rectangle 19"/>
          <p:cNvSpPr/>
          <p:nvPr/>
        </p:nvSpPr>
        <p:spPr>
          <a:xfrm>
            <a:off x="6104410" y="4935191"/>
            <a:ext cx="5363690" cy="1023998"/>
          </a:xfrm>
          <a:prstGeom prst="rect">
            <a:avLst/>
          </a:prstGeom>
        </p:spPr>
        <p:txBody>
          <a:bodyPr wrap="square">
            <a:spAutoFit/>
          </a:bodyPr>
          <a:lstStyle/>
          <a:p>
            <a:pPr algn="just">
              <a:lnSpc>
                <a:spcPct val="150000"/>
              </a:lnSpc>
            </a:pPr>
            <a:r>
              <a:rPr lang="en-US" sz="1400" dirty="0"/>
              <a:t>This American Heart Month, use any one of these 10 quotes on heart health to encourage healthy habits, raise awareness and help your community be healthier and happier. </a:t>
            </a:r>
          </a:p>
        </p:txBody>
      </p:sp>
      <p:sp>
        <p:nvSpPr>
          <p:cNvPr id="22" name="TextBox 21"/>
          <p:cNvSpPr txBox="1"/>
          <p:nvPr/>
        </p:nvSpPr>
        <p:spPr>
          <a:xfrm>
            <a:off x="1876255" y="4618024"/>
            <a:ext cx="3864146" cy="1446550"/>
          </a:xfrm>
          <a:prstGeom prst="rect">
            <a:avLst/>
          </a:prstGeom>
          <a:noFill/>
        </p:spPr>
        <p:txBody>
          <a:bodyPr wrap="square" rtlCol="0">
            <a:spAutoFit/>
          </a:bodyPr>
          <a:lstStyle/>
          <a:p>
            <a:r>
              <a:rPr lang="en-US" sz="4400" dirty="0">
                <a:solidFill>
                  <a:schemeClr val="accent2"/>
                </a:solidFill>
                <a:latin typeface="+mj-lt"/>
              </a:rPr>
              <a:t>BLESS YOUR HEART.</a:t>
            </a:r>
          </a:p>
        </p:txBody>
      </p:sp>
      <p:sp>
        <p:nvSpPr>
          <p:cNvPr id="5" name="TextBox 4">
            <a:extLst>
              <a:ext uri="{FF2B5EF4-FFF2-40B4-BE49-F238E27FC236}">
                <a16:creationId xmlns:a16="http://schemas.microsoft.com/office/drawing/2014/main" id="{1078A079-6983-4913-A7B3-FDA7C501E402}"/>
              </a:ext>
            </a:extLst>
          </p:cNvPr>
          <p:cNvSpPr txBox="1"/>
          <p:nvPr/>
        </p:nvSpPr>
        <p:spPr>
          <a:xfrm>
            <a:off x="1901655" y="4165284"/>
            <a:ext cx="4806365" cy="338554"/>
          </a:xfrm>
          <a:prstGeom prst="rect">
            <a:avLst/>
          </a:prstGeom>
          <a:noFill/>
        </p:spPr>
        <p:txBody>
          <a:bodyPr wrap="square" rtlCol="0">
            <a:spAutoFit/>
          </a:bodyPr>
          <a:lstStyle/>
          <a:p>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7" name="Straight Connector 6">
            <a:extLst>
              <a:ext uri="{FF2B5EF4-FFF2-40B4-BE49-F238E27FC236}">
                <a16:creationId xmlns:a16="http://schemas.microsoft.com/office/drawing/2014/main" id="{1B48BEF1-FA14-46FB-8D60-FC7C96079A71}"/>
              </a:ext>
            </a:extLst>
          </p:cNvPr>
          <p:cNvCxnSpPr>
            <a:cxnSpLocks/>
          </p:cNvCxnSpPr>
          <p:nvPr/>
        </p:nvCxnSpPr>
        <p:spPr>
          <a:xfrm>
            <a:off x="6207125" y="4296461"/>
            <a:ext cx="330200" cy="0"/>
          </a:xfrm>
          <a:prstGeom prst="line">
            <a:avLst/>
          </a:prstGeom>
          <a:ln w="38100">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Прямоугольник 7">
            <a:extLst>
              <a:ext uri="{FF2B5EF4-FFF2-40B4-BE49-F238E27FC236}">
                <a16:creationId xmlns:a16="http://schemas.microsoft.com/office/drawing/2014/main" id="{4FD407D3-1521-4ED5-B7FA-8E8FC6BD0D52}"/>
              </a:ext>
            </a:extLst>
          </p:cNvPr>
          <p:cNvSpPr/>
          <p:nvPr/>
        </p:nvSpPr>
        <p:spPr>
          <a:xfrm flipH="1">
            <a:off x="7830684" y="1306076"/>
            <a:ext cx="3544888" cy="1313300"/>
          </a:xfrm>
          <a:prstGeom prst="rect">
            <a:avLst/>
          </a:prstGeom>
          <a:gradFill flip="none" rotWithShape="1">
            <a:gsLst>
              <a:gs pos="100000">
                <a:schemeClr val="accent2">
                  <a:alpha val="85000"/>
                </a:schemeClr>
              </a:gs>
              <a:gs pos="0">
                <a:schemeClr val="accent3">
                  <a:alpha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00207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123831"/>
            <a:ext cx="5484996" cy="3931785"/>
            <a:chOff x="-802566" y="1146455"/>
            <a:chExt cx="7700253" cy="5519738"/>
          </a:xfrm>
        </p:grpSpPr>
        <p:sp>
          <p:nvSpPr>
            <p:cNvPr id="27" name="Rectangle 26"/>
            <p:cNvSpPr>
              <a:spLocks noChangeArrowheads="1"/>
            </p:cNvSpPr>
            <p:nvPr/>
          </p:nvSpPr>
          <p:spPr bwMode="auto">
            <a:xfrm>
              <a:off x="4805362" y="2002118"/>
              <a:ext cx="1587" cy="1588"/>
            </a:xfrm>
            <a:prstGeom prst="rect">
              <a:avLst/>
            </a:prstGeom>
            <a:solidFill>
              <a:srgbClr val="F9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27"/>
            <p:cNvSpPr>
              <a:spLocks/>
            </p:cNvSpPr>
            <p:nvPr/>
          </p:nvSpPr>
          <p:spPr bwMode="auto">
            <a:xfrm>
              <a:off x="4841875" y="1146455"/>
              <a:ext cx="1346200" cy="1712913"/>
            </a:xfrm>
            <a:custGeom>
              <a:avLst/>
              <a:gdLst>
                <a:gd name="T0" fmla="*/ 598 w 598"/>
                <a:gd name="T1" fmla="*/ 377 h 760"/>
                <a:gd name="T2" fmla="*/ 594 w 598"/>
                <a:gd name="T3" fmla="*/ 374 h 760"/>
                <a:gd name="T4" fmla="*/ 593 w 598"/>
                <a:gd name="T5" fmla="*/ 374 h 760"/>
                <a:gd name="T6" fmla="*/ 588 w 598"/>
                <a:gd name="T7" fmla="*/ 371 h 760"/>
                <a:gd name="T8" fmla="*/ 585 w 598"/>
                <a:gd name="T9" fmla="*/ 372 h 760"/>
                <a:gd name="T10" fmla="*/ 582 w 598"/>
                <a:gd name="T11" fmla="*/ 369 h 760"/>
                <a:gd name="T12" fmla="*/ 592 w 598"/>
                <a:gd name="T13" fmla="*/ 320 h 760"/>
                <a:gd name="T14" fmla="*/ 569 w 598"/>
                <a:gd name="T15" fmla="*/ 308 h 760"/>
                <a:gd name="T16" fmla="*/ 566 w 598"/>
                <a:gd name="T17" fmla="*/ 360 h 760"/>
                <a:gd name="T18" fmla="*/ 561 w 598"/>
                <a:gd name="T19" fmla="*/ 361 h 760"/>
                <a:gd name="T20" fmla="*/ 547 w 598"/>
                <a:gd name="T21" fmla="*/ 331 h 760"/>
                <a:gd name="T22" fmla="*/ 446 w 598"/>
                <a:gd name="T23" fmla="*/ 332 h 760"/>
                <a:gd name="T24" fmla="*/ 445 w 598"/>
                <a:gd name="T25" fmla="*/ 325 h 760"/>
                <a:gd name="T26" fmla="*/ 455 w 598"/>
                <a:gd name="T27" fmla="*/ 316 h 760"/>
                <a:gd name="T28" fmla="*/ 470 w 598"/>
                <a:gd name="T29" fmla="*/ 316 h 760"/>
                <a:gd name="T30" fmla="*/ 492 w 598"/>
                <a:gd name="T31" fmla="*/ 304 h 760"/>
                <a:gd name="T32" fmla="*/ 467 w 598"/>
                <a:gd name="T33" fmla="*/ 296 h 760"/>
                <a:gd name="T34" fmla="*/ 444 w 598"/>
                <a:gd name="T35" fmla="*/ 298 h 760"/>
                <a:gd name="T36" fmla="*/ 428 w 598"/>
                <a:gd name="T37" fmla="*/ 8 h 760"/>
                <a:gd name="T38" fmla="*/ 347 w 598"/>
                <a:gd name="T39" fmla="*/ 4 h 760"/>
                <a:gd name="T40" fmla="*/ 332 w 598"/>
                <a:gd name="T41" fmla="*/ 47 h 760"/>
                <a:gd name="T42" fmla="*/ 342 w 598"/>
                <a:gd name="T43" fmla="*/ 47 h 760"/>
                <a:gd name="T44" fmla="*/ 337 w 598"/>
                <a:gd name="T45" fmla="*/ 96 h 760"/>
                <a:gd name="T46" fmla="*/ 324 w 598"/>
                <a:gd name="T47" fmla="*/ 105 h 760"/>
                <a:gd name="T48" fmla="*/ 287 w 598"/>
                <a:gd name="T49" fmla="*/ 341 h 760"/>
                <a:gd name="T50" fmla="*/ 213 w 598"/>
                <a:gd name="T51" fmla="*/ 351 h 760"/>
                <a:gd name="T52" fmla="*/ 85 w 598"/>
                <a:gd name="T53" fmla="*/ 368 h 760"/>
                <a:gd name="T54" fmla="*/ 64 w 598"/>
                <a:gd name="T55" fmla="*/ 241 h 760"/>
                <a:gd name="T56" fmla="*/ 9 w 598"/>
                <a:gd name="T57" fmla="*/ 241 h 760"/>
                <a:gd name="T58" fmla="*/ 0 w 598"/>
                <a:gd name="T59" fmla="*/ 376 h 760"/>
                <a:gd name="T60" fmla="*/ 4 w 598"/>
                <a:gd name="T61" fmla="*/ 377 h 760"/>
                <a:gd name="T62" fmla="*/ 4 w 598"/>
                <a:gd name="T63" fmla="*/ 382 h 760"/>
                <a:gd name="T64" fmla="*/ 0 w 598"/>
                <a:gd name="T65" fmla="*/ 384 h 760"/>
                <a:gd name="T66" fmla="*/ 9 w 598"/>
                <a:gd name="T67" fmla="*/ 518 h 760"/>
                <a:gd name="T68" fmla="*/ 64 w 598"/>
                <a:gd name="T69" fmla="*/ 518 h 760"/>
                <a:gd name="T70" fmla="*/ 85 w 598"/>
                <a:gd name="T71" fmla="*/ 391 h 760"/>
                <a:gd name="T72" fmla="*/ 213 w 598"/>
                <a:gd name="T73" fmla="*/ 408 h 760"/>
                <a:gd name="T74" fmla="*/ 287 w 598"/>
                <a:gd name="T75" fmla="*/ 418 h 760"/>
                <a:gd name="T76" fmla="*/ 324 w 598"/>
                <a:gd name="T77" fmla="*/ 654 h 760"/>
                <a:gd name="T78" fmla="*/ 337 w 598"/>
                <a:gd name="T79" fmla="*/ 663 h 760"/>
                <a:gd name="T80" fmla="*/ 342 w 598"/>
                <a:gd name="T81" fmla="*/ 712 h 760"/>
                <a:gd name="T82" fmla="*/ 332 w 598"/>
                <a:gd name="T83" fmla="*/ 712 h 760"/>
                <a:gd name="T84" fmla="*/ 347 w 598"/>
                <a:gd name="T85" fmla="*/ 755 h 760"/>
                <a:gd name="T86" fmla="*/ 428 w 598"/>
                <a:gd name="T87" fmla="*/ 752 h 760"/>
                <a:gd name="T88" fmla="*/ 444 w 598"/>
                <a:gd name="T89" fmla="*/ 461 h 760"/>
                <a:gd name="T90" fmla="*/ 467 w 598"/>
                <a:gd name="T91" fmla="*/ 463 h 760"/>
                <a:gd name="T92" fmla="*/ 492 w 598"/>
                <a:gd name="T93" fmla="*/ 455 h 760"/>
                <a:gd name="T94" fmla="*/ 470 w 598"/>
                <a:gd name="T95" fmla="*/ 443 h 760"/>
                <a:gd name="T96" fmla="*/ 455 w 598"/>
                <a:gd name="T97" fmla="*/ 443 h 760"/>
                <a:gd name="T98" fmla="*/ 445 w 598"/>
                <a:gd name="T99" fmla="*/ 434 h 760"/>
                <a:gd name="T100" fmla="*/ 446 w 598"/>
                <a:gd name="T101" fmla="*/ 427 h 760"/>
                <a:gd name="T102" fmla="*/ 547 w 598"/>
                <a:gd name="T103" fmla="*/ 429 h 760"/>
                <a:gd name="T104" fmla="*/ 561 w 598"/>
                <a:gd name="T105" fmla="*/ 398 h 760"/>
                <a:gd name="T106" fmla="*/ 566 w 598"/>
                <a:gd name="T107" fmla="*/ 400 h 760"/>
                <a:gd name="T108" fmla="*/ 569 w 598"/>
                <a:gd name="T109" fmla="*/ 452 h 760"/>
                <a:gd name="T110" fmla="*/ 592 w 598"/>
                <a:gd name="T111" fmla="*/ 439 h 760"/>
                <a:gd name="T112" fmla="*/ 582 w 598"/>
                <a:gd name="T113" fmla="*/ 390 h 760"/>
                <a:gd name="T114" fmla="*/ 585 w 598"/>
                <a:gd name="T115" fmla="*/ 387 h 760"/>
                <a:gd name="T116" fmla="*/ 588 w 598"/>
                <a:gd name="T117" fmla="*/ 388 h 760"/>
                <a:gd name="T118" fmla="*/ 593 w 598"/>
                <a:gd name="T119" fmla="*/ 385 h 760"/>
                <a:gd name="T120" fmla="*/ 594 w 598"/>
                <a:gd name="T121" fmla="*/ 385 h 760"/>
                <a:gd name="T122" fmla="*/ 598 w 598"/>
                <a:gd name="T123" fmla="*/ 382 h 760"/>
                <a:gd name="T124" fmla="*/ 598 w 598"/>
                <a:gd name="T125" fmla="*/ 377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8" h="760">
                  <a:moveTo>
                    <a:pt x="598" y="377"/>
                  </a:moveTo>
                  <a:cubicBezTo>
                    <a:pt x="598" y="375"/>
                    <a:pt x="596" y="374"/>
                    <a:pt x="594" y="374"/>
                  </a:cubicBezTo>
                  <a:cubicBezTo>
                    <a:pt x="594" y="374"/>
                    <a:pt x="593" y="374"/>
                    <a:pt x="593" y="374"/>
                  </a:cubicBezTo>
                  <a:cubicBezTo>
                    <a:pt x="592" y="372"/>
                    <a:pt x="590" y="371"/>
                    <a:pt x="588" y="371"/>
                  </a:cubicBezTo>
                  <a:cubicBezTo>
                    <a:pt x="587" y="371"/>
                    <a:pt x="586" y="372"/>
                    <a:pt x="585" y="372"/>
                  </a:cubicBezTo>
                  <a:cubicBezTo>
                    <a:pt x="584" y="371"/>
                    <a:pt x="583" y="370"/>
                    <a:pt x="582" y="369"/>
                  </a:cubicBezTo>
                  <a:cubicBezTo>
                    <a:pt x="588" y="356"/>
                    <a:pt x="598" y="329"/>
                    <a:pt x="592" y="320"/>
                  </a:cubicBezTo>
                  <a:cubicBezTo>
                    <a:pt x="584" y="307"/>
                    <a:pt x="579" y="301"/>
                    <a:pt x="569" y="308"/>
                  </a:cubicBezTo>
                  <a:cubicBezTo>
                    <a:pt x="563" y="312"/>
                    <a:pt x="564" y="341"/>
                    <a:pt x="566" y="360"/>
                  </a:cubicBezTo>
                  <a:cubicBezTo>
                    <a:pt x="564" y="360"/>
                    <a:pt x="563" y="360"/>
                    <a:pt x="561" y="361"/>
                  </a:cubicBezTo>
                  <a:cubicBezTo>
                    <a:pt x="562" y="347"/>
                    <a:pt x="559" y="330"/>
                    <a:pt x="547" y="331"/>
                  </a:cubicBezTo>
                  <a:cubicBezTo>
                    <a:pt x="526" y="331"/>
                    <a:pt x="446" y="332"/>
                    <a:pt x="446" y="332"/>
                  </a:cubicBezTo>
                  <a:cubicBezTo>
                    <a:pt x="446" y="332"/>
                    <a:pt x="446" y="330"/>
                    <a:pt x="445" y="325"/>
                  </a:cubicBezTo>
                  <a:cubicBezTo>
                    <a:pt x="455" y="316"/>
                    <a:pt x="455" y="316"/>
                    <a:pt x="455" y="316"/>
                  </a:cubicBezTo>
                  <a:cubicBezTo>
                    <a:pt x="470" y="316"/>
                    <a:pt x="470" y="316"/>
                    <a:pt x="470" y="316"/>
                  </a:cubicBezTo>
                  <a:cubicBezTo>
                    <a:pt x="479" y="316"/>
                    <a:pt x="492" y="311"/>
                    <a:pt x="492" y="304"/>
                  </a:cubicBezTo>
                  <a:cubicBezTo>
                    <a:pt x="492" y="297"/>
                    <a:pt x="481" y="296"/>
                    <a:pt x="467" y="296"/>
                  </a:cubicBezTo>
                  <a:cubicBezTo>
                    <a:pt x="460" y="296"/>
                    <a:pt x="451" y="297"/>
                    <a:pt x="444" y="298"/>
                  </a:cubicBezTo>
                  <a:cubicBezTo>
                    <a:pt x="441" y="216"/>
                    <a:pt x="431" y="13"/>
                    <a:pt x="428" y="8"/>
                  </a:cubicBezTo>
                  <a:cubicBezTo>
                    <a:pt x="423" y="0"/>
                    <a:pt x="355" y="0"/>
                    <a:pt x="347" y="4"/>
                  </a:cubicBezTo>
                  <a:cubicBezTo>
                    <a:pt x="339" y="8"/>
                    <a:pt x="332" y="47"/>
                    <a:pt x="332" y="47"/>
                  </a:cubicBezTo>
                  <a:cubicBezTo>
                    <a:pt x="342" y="47"/>
                    <a:pt x="342" y="47"/>
                    <a:pt x="342" y="47"/>
                  </a:cubicBezTo>
                  <a:cubicBezTo>
                    <a:pt x="337" y="96"/>
                    <a:pt x="337" y="96"/>
                    <a:pt x="337" y="96"/>
                  </a:cubicBezTo>
                  <a:cubicBezTo>
                    <a:pt x="324" y="105"/>
                    <a:pt x="324" y="105"/>
                    <a:pt x="324" y="105"/>
                  </a:cubicBezTo>
                  <a:cubicBezTo>
                    <a:pt x="287" y="341"/>
                    <a:pt x="287" y="341"/>
                    <a:pt x="287" y="341"/>
                  </a:cubicBezTo>
                  <a:cubicBezTo>
                    <a:pt x="287" y="341"/>
                    <a:pt x="258" y="344"/>
                    <a:pt x="213" y="351"/>
                  </a:cubicBezTo>
                  <a:cubicBezTo>
                    <a:pt x="191" y="355"/>
                    <a:pt x="136" y="362"/>
                    <a:pt x="85" y="368"/>
                  </a:cubicBezTo>
                  <a:cubicBezTo>
                    <a:pt x="64" y="241"/>
                    <a:pt x="64" y="241"/>
                    <a:pt x="64" y="241"/>
                  </a:cubicBezTo>
                  <a:cubicBezTo>
                    <a:pt x="9" y="241"/>
                    <a:pt x="9" y="241"/>
                    <a:pt x="9" y="241"/>
                  </a:cubicBezTo>
                  <a:cubicBezTo>
                    <a:pt x="0" y="376"/>
                    <a:pt x="0" y="376"/>
                    <a:pt x="0" y="376"/>
                  </a:cubicBezTo>
                  <a:cubicBezTo>
                    <a:pt x="4" y="377"/>
                    <a:pt x="4" y="377"/>
                    <a:pt x="4" y="377"/>
                  </a:cubicBezTo>
                  <a:cubicBezTo>
                    <a:pt x="4" y="382"/>
                    <a:pt x="4" y="382"/>
                    <a:pt x="4" y="382"/>
                  </a:cubicBezTo>
                  <a:cubicBezTo>
                    <a:pt x="0" y="384"/>
                    <a:pt x="0" y="384"/>
                    <a:pt x="0" y="384"/>
                  </a:cubicBezTo>
                  <a:cubicBezTo>
                    <a:pt x="9" y="518"/>
                    <a:pt x="9" y="518"/>
                    <a:pt x="9" y="518"/>
                  </a:cubicBezTo>
                  <a:cubicBezTo>
                    <a:pt x="64" y="518"/>
                    <a:pt x="64" y="518"/>
                    <a:pt x="64" y="518"/>
                  </a:cubicBezTo>
                  <a:cubicBezTo>
                    <a:pt x="85" y="391"/>
                    <a:pt x="85" y="391"/>
                    <a:pt x="85" y="391"/>
                  </a:cubicBezTo>
                  <a:cubicBezTo>
                    <a:pt x="136" y="397"/>
                    <a:pt x="191" y="404"/>
                    <a:pt x="213" y="408"/>
                  </a:cubicBezTo>
                  <a:cubicBezTo>
                    <a:pt x="258" y="416"/>
                    <a:pt x="287" y="418"/>
                    <a:pt x="287" y="418"/>
                  </a:cubicBezTo>
                  <a:cubicBezTo>
                    <a:pt x="324" y="654"/>
                    <a:pt x="324" y="654"/>
                    <a:pt x="324" y="654"/>
                  </a:cubicBezTo>
                  <a:cubicBezTo>
                    <a:pt x="337" y="663"/>
                    <a:pt x="337" y="663"/>
                    <a:pt x="337" y="663"/>
                  </a:cubicBezTo>
                  <a:cubicBezTo>
                    <a:pt x="342" y="712"/>
                    <a:pt x="342" y="712"/>
                    <a:pt x="342" y="712"/>
                  </a:cubicBezTo>
                  <a:cubicBezTo>
                    <a:pt x="332" y="712"/>
                    <a:pt x="332" y="712"/>
                    <a:pt x="332" y="712"/>
                  </a:cubicBezTo>
                  <a:cubicBezTo>
                    <a:pt x="332" y="712"/>
                    <a:pt x="339" y="751"/>
                    <a:pt x="347" y="755"/>
                  </a:cubicBezTo>
                  <a:cubicBezTo>
                    <a:pt x="355" y="760"/>
                    <a:pt x="423" y="759"/>
                    <a:pt x="428" y="752"/>
                  </a:cubicBezTo>
                  <a:cubicBezTo>
                    <a:pt x="431" y="746"/>
                    <a:pt x="441" y="543"/>
                    <a:pt x="444" y="461"/>
                  </a:cubicBezTo>
                  <a:cubicBezTo>
                    <a:pt x="451" y="462"/>
                    <a:pt x="460" y="463"/>
                    <a:pt x="467" y="463"/>
                  </a:cubicBezTo>
                  <a:cubicBezTo>
                    <a:pt x="481" y="463"/>
                    <a:pt x="492" y="463"/>
                    <a:pt x="492" y="455"/>
                  </a:cubicBezTo>
                  <a:cubicBezTo>
                    <a:pt x="492" y="448"/>
                    <a:pt x="479" y="443"/>
                    <a:pt x="470" y="443"/>
                  </a:cubicBezTo>
                  <a:cubicBezTo>
                    <a:pt x="462" y="443"/>
                    <a:pt x="455" y="443"/>
                    <a:pt x="455" y="443"/>
                  </a:cubicBezTo>
                  <a:cubicBezTo>
                    <a:pt x="445" y="434"/>
                    <a:pt x="445" y="434"/>
                    <a:pt x="445" y="434"/>
                  </a:cubicBezTo>
                  <a:cubicBezTo>
                    <a:pt x="446" y="430"/>
                    <a:pt x="446" y="427"/>
                    <a:pt x="446" y="427"/>
                  </a:cubicBezTo>
                  <a:cubicBezTo>
                    <a:pt x="446" y="427"/>
                    <a:pt x="526" y="428"/>
                    <a:pt x="547" y="429"/>
                  </a:cubicBezTo>
                  <a:cubicBezTo>
                    <a:pt x="559" y="429"/>
                    <a:pt x="562" y="412"/>
                    <a:pt x="561" y="398"/>
                  </a:cubicBezTo>
                  <a:cubicBezTo>
                    <a:pt x="563" y="399"/>
                    <a:pt x="564" y="399"/>
                    <a:pt x="566" y="400"/>
                  </a:cubicBezTo>
                  <a:cubicBezTo>
                    <a:pt x="564" y="418"/>
                    <a:pt x="563" y="447"/>
                    <a:pt x="569" y="452"/>
                  </a:cubicBezTo>
                  <a:cubicBezTo>
                    <a:pt x="579" y="458"/>
                    <a:pt x="584" y="452"/>
                    <a:pt x="592" y="439"/>
                  </a:cubicBezTo>
                  <a:cubicBezTo>
                    <a:pt x="598" y="430"/>
                    <a:pt x="588" y="404"/>
                    <a:pt x="582" y="390"/>
                  </a:cubicBezTo>
                  <a:cubicBezTo>
                    <a:pt x="583" y="390"/>
                    <a:pt x="584" y="388"/>
                    <a:pt x="585" y="387"/>
                  </a:cubicBezTo>
                  <a:cubicBezTo>
                    <a:pt x="586" y="388"/>
                    <a:pt x="587" y="388"/>
                    <a:pt x="588" y="388"/>
                  </a:cubicBezTo>
                  <a:cubicBezTo>
                    <a:pt x="590" y="388"/>
                    <a:pt x="592" y="387"/>
                    <a:pt x="593" y="385"/>
                  </a:cubicBezTo>
                  <a:cubicBezTo>
                    <a:pt x="593" y="385"/>
                    <a:pt x="594" y="385"/>
                    <a:pt x="594" y="385"/>
                  </a:cubicBezTo>
                  <a:cubicBezTo>
                    <a:pt x="596" y="385"/>
                    <a:pt x="598" y="384"/>
                    <a:pt x="598" y="382"/>
                  </a:cubicBezTo>
                  <a:lnTo>
                    <a:pt x="598" y="3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p:cNvSpPr>
              <a:spLocks/>
            </p:cNvSpPr>
            <p:nvPr/>
          </p:nvSpPr>
          <p:spPr bwMode="auto">
            <a:xfrm>
              <a:off x="-802565" y="1382993"/>
              <a:ext cx="5785729" cy="1181100"/>
            </a:xfrm>
            <a:custGeom>
              <a:avLst/>
              <a:gdLst>
                <a:gd name="T0" fmla="*/ 3139 w 3139"/>
                <a:gd name="T1" fmla="*/ 301 h 744"/>
                <a:gd name="T2" fmla="*/ 3135 w 3139"/>
                <a:gd name="T3" fmla="*/ 297 h 744"/>
                <a:gd name="T4" fmla="*/ 2925 w 3139"/>
                <a:gd name="T5" fmla="*/ 368 h 744"/>
                <a:gd name="T6" fmla="*/ 2663 w 3139"/>
                <a:gd name="T7" fmla="*/ 0 h 744"/>
                <a:gd name="T8" fmla="*/ 0 w 3139"/>
                <a:gd name="T9" fmla="*/ 0 h 744"/>
                <a:gd name="T10" fmla="*/ 0 w 3139"/>
                <a:gd name="T11" fmla="*/ 744 h 744"/>
                <a:gd name="T12" fmla="*/ 2663 w 3139"/>
                <a:gd name="T13" fmla="*/ 744 h 744"/>
                <a:gd name="T14" fmla="*/ 2925 w 3139"/>
                <a:gd name="T15" fmla="*/ 376 h 744"/>
                <a:gd name="T16" fmla="*/ 3135 w 3139"/>
                <a:gd name="T17" fmla="*/ 447 h 744"/>
                <a:gd name="T18" fmla="*/ 3139 w 3139"/>
                <a:gd name="T19" fmla="*/ 443 h 744"/>
                <a:gd name="T20" fmla="*/ 2929 w 3139"/>
                <a:gd name="T21" fmla="*/ 372 h 744"/>
                <a:gd name="T22" fmla="*/ 3139 w 3139"/>
                <a:gd name="T23" fmla="*/ 301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9" h="744">
                  <a:moveTo>
                    <a:pt x="3139" y="301"/>
                  </a:moveTo>
                  <a:lnTo>
                    <a:pt x="3135" y="297"/>
                  </a:lnTo>
                  <a:lnTo>
                    <a:pt x="2925" y="368"/>
                  </a:lnTo>
                  <a:lnTo>
                    <a:pt x="2663" y="0"/>
                  </a:lnTo>
                  <a:lnTo>
                    <a:pt x="0" y="0"/>
                  </a:lnTo>
                  <a:lnTo>
                    <a:pt x="0" y="744"/>
                  </a:lnTo>
                  <a:lnTo>
                    <a:pt x="2663" y="744"/>
                  </a:lnTo>
                  <a:lnTo>
                    <a:pt x="2925" y="376"/>
                  </a:lnTo>
                  <a:lnTo>
                    <a:pt x="3135" y="447"/>
                  </a:lnTo>
                  <a:lnTo>
                    <a:pt x="3139" y="443"/>
                  </a:lnTo>
                  <a:lnTo>
                    <a:pt x="2929" y="372"/>
                  </a:lnTo>
                  <a:lnTo>
                    <a:pt x="3139" y="30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Oval 29"/>
            <p:cNvSpPr>
              <a:spLocks noChangeArrowheads="1"/>
            </p:cNvSpPr>
            <p:nvPr/>
          </p:nvSpPr>
          <p:spPr bwMode="auto">
            <a:xfrm>
              <a:off x="5514975" y="1856068"/>
              <a:ext cx="290512" cy="290513"/>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Rectangle 30"/>
            <p:cNvSpPr>
              <a:spLocks noChangeArrowheads="1"/>
            </p:cNvSpPr>
            <p:nvPr/>
          </p:nvSpPr>
          <p:spPr bwMode="auto">
            <a:xfrm>
              <a:off x="3886200" y="3907118"/>
              <a:ext cx="1587" cy="1588"/>
            </a:xfrm>
            <a:prstGeom prst="rect">
              <a:avLst/>
            </a:prstGeom>
            <a:solidFill>
              <a:srgbClr val="00A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31"/>
            <p:cNvSpPr>
              <a:spLocks/>
            </p:cNvSpPr>
            <p:nvPr/>
          </p:nvSpPr>
          <p:spPr bwMode="auto">
            <a:xfrm>
              <a:off x="3922712" y="3049868"/>
              <a:ext cx="1346200" cy="1712913"/>
            </a:xfrm>
            <a:custGeom>
              <a:avLst/>
              <a:gdLst>
                <a:gd name="T0" fmla="*/ 598 w 598"/>
                <a:gd name="T1" fmla="*/ 378 h 760"/>
                <a:gd name="T2" fmla="*/ 594 w 598"/>
                <a:gd name="T3" fmla="*/ 374 h 760"/>
                <a:gd name="T4" fmla="*/ 593 w 598"/>
                <a:gd name="T5" fmla="*/ 375 h 760"/>
                <a:gd name="T6" fmla="*/ 588 w 598"/>
                <a:gd name="T7" fmla="*/ 371 h 760"/>
                <a:gd name="T8" fmla="*/ 585 w 598"/>
                <a:gd name="T9" fmla="*/ 373 h 760"/>
                <a:gd name="T10" fmla="*/ 582 w 598"/>
                <a:gd name="T11" fmla="*/ 369 h 760"/>
                <a:gd name="T12" fmla="*/ 592 w 598"/>
                <a:gd name="T13" fmla="*/ 320 h 760"/>
                <a:gd name="T14" fmla="*/ 569 w 598"/>
                <a:gd name="T15" fmla="*/ 308 h 760"/>
                <a:gd name="T16" fmla="*/ 566 w 598"/>
                <a:gd name="T17" fmla="*/ 360 h 760"/>
                <a:gd name="T18" fmla="*/ 561 w 598"/>
                <a:gd name="T19" fmla="*/ 361 h 760"/>
                <a:gd name="T20" fmla="*/ 547 w 598"/>
                <a:gd name="T21" fmla="*/ 331 h 760"/>
                <a:gd name="T22" fmla="*/ 446 w 598"/>
                <a:gd name="T23" fmla="*/ 333 h 760"/>
                <a:gd name="T24" fmla="*/ 445 w 598"/>
                <a:gd name="T25" fmla="*/ 325 h 760"/>
                <a:gd name="T26" fmla="*/ 455 w 598"/>
                <a:gd name="T27" fmla="*/ 316 h 760"/>
                <a:gd name="T28" fmla="*/ 470 w 598"/>
                <a:gd name="T29" fmla="*/ 316 h 760"/>
                <a:gd name="T30" fmla="*/ 492 w 598"/>
                <a:gd name="T31" fmla="*/ 304 h 760"/>
                <a:gd name="T32" fmla="*/ 467 w 598"/>
                <a:gd name="T33" fmla="*/ 297 h 760"/>
                <a:gd name="T34" fmla="*/ 444 w 598"/>
                <a:gd name="T35" fmla="*/ 299 h 760"/>
                <a:gd name="T36" fmla="*/ 428 w 598"/>
                <a:gd name="T37" fmla="*/ 8 h 760"/>
                <a:gd name="T38" fmla="*/ 347 w 598"/>
                <a:gd name="T39" fmla="*/ 4 h 760"/>
                <a:gd name="T40" fmla="*/ 332 w 598"/>
                <a:gd name="T41" fmla="*/ 47 h 760"/>
                <a:gd name="T42" fmla="*/ 342 w 598"/>
                <a:gd name="T43" fmla="*/ 47 h 760"/>
                <a:gd name="T44" fmla="*/ 337 w 598"/>
                <a:gd name="T45" fmla="*/ 97 h 760"/>
                <a:gd name="T46" fmla="*/ 324 w 598"/>
                <a:gd name="T47" fmla="*/ 105 h 760"/>
                <a:gd name="T48" fmla="*/ 287 w 598"/>
                <a:gd name="T49" fmla="*/ 341 h 760"/>
                <a:gd name="T50" fmla="*/ 213 w 598"/>
                <a:gd name="T51" fmla="*/ 352 h 760"/>
                <a:gd name="T52" fmla="*/ 85 w 598"/>
                <a:gd name="T53" fmla="*/ 368 h 760"/>
                <a:gd name="T54" fmla="*/ 64 w 598"/>
                <a:gd name="T55" fmla="*/ 242 h 760"/>
                <a:gd name="T56" fmla="*/ 9 w 598"/>
                <a:gd name="T57" fmla="*/ 242 h 760"/>
                <a:gd name="T58" fmla="*/ 0 w 598"/>
                <a:gd name="T59" fmla="*/ 376 h 760"/>
                <a:gd name="T60" fmla="*/ 4 w 598"/>
                <a:gd name="T61" fmla="*/ 378 h 760"/>
                <a:gd name="T62" fmla="*/ 4 w 598"/>
                <a:gd name="T63" fmla="*/ 382 h 760"/>
                <a:gd name="T64" fmla="*/ 0 w 598"/>
                <a:gd name="T65" fmla="*/ 384 h 760"/>
                <a:gd name="T66" fmla="*/ 9 w 598"/>
                <a:gd name="T67" fmla="*/ 518 h 760"/>
                <a:gd name="T68" fmla="*/ 64 w 598"/>
                <a:gd name="T69" fmla="*/ 518 h 760"/>
                <a:gd name="T70" fmla="*/ 85 w 598"/>
                <a:gd name="T71" fmla="*/ 392 h 760"/>
                <a:gd name="T72" fmla="*/ 213 w 598"/>
                <a:gd name="T73" fmla="*/ 408 h 760"/>
                <a:gd name="T74" fmla="*/ 287 w 598"/>
                <a:gd name="T75" fmla="*/ 419 h 760"/>
                <a:gd name="T76" fmla="*/ 324 w 598"/>
                <a:gd name="T77" fmla="*/ 655 h 760"/>
                <a:gd name="T78" fmla="*/ 337 w 598"/>
                <a:gd name="T79" fmla="*/ 663 h 760"/>
                <a:gd name="T80" fmla="*/ 342 w 598"/>
                <a:gd name="T81" fmla="*/ 713 h 760"/>
                <a:gd name="T82" fmla="*/ 332 w 598"/>
                <a:gd name="T83" fmla="*/ 713 h 760"/>
                <a:gd name="T84" fmla="*/ 347 w 598"/>
                <a:gd name="T85" fmla="*/ 756 h 760"/>
                <a:gd name="T86" fmla="*/ 428 w 598"/>
                <a:gd name="T87" fmla="*/ 752 h 760"/>
                <a:gd name="T88" fmla="*/ 444 w 598"/>
                <a:gd name="T89" fmla="*/ 461 h 760"/>
                <a:gd name="T90" fmla="*/ 467 w 598"/>
                <a:gd name="T91" fmla="*/ 463 h 760"/>
                <a:gd name="T92" fmla="*/ 492 w 598"/>
                <a:gd name="T93" fmla="*/ 456 h 760"/>
                <a:gd name="T94" fmla="*/ 470 w 598"/>
                <a:gd name="T95" fmla="*/ 444 h 760"/>
                <a:gd name="T96" fmla="*/ 455 w 598"/>
                <a:gd name="T97" fmla="*/ 444 h 760"/>
                <a:gd name="T98" fmla="*/ 445 w 598"/>
                <a:gd name="T99" fmla="*/ 435 h 760"/>
                <a:gd name="T100" fmla="*/ 446 w 598"/>
                <a:gd name="T101" fmla="*/ 427 h 760"/>
                <a:gd name="T102" fmla="*/ 547 w 598"/>
                <a:gd name="T103" fmla="*/ 429 h 760"/>
                <a:gd name="T104" fmla="*/ 561 w 598"/>
                <a:gd name="T105" fmla="*/ 399 h 760"/>
                <a:gd name="T106" fmla="*/ 566 w 598"/>
                <a:gd name="T107" fmla="*/ 400 h 760"/>
                <a:gd name="T108" fmla="*/ 569 w 598"/>
                <a:gd name="T109" fmla="*/ 452 h 760"/>
                <a:gd name="T110" fmla="*/ 592 w 598"/>
                <a:gd name="T111" fmla="*/ 440 h 760"/>
                <a:gd name="T112" fmla="*/ 582 w 598"/>
                <a:gd name="T113" fmla="*/ 391 h 760"/>
                <a:gd name="T114" fmla="*/ 585 w 598"/>
                <a:gd name="T115" fmla="*/ 387 h 760"/>
                <a:gd name="T116" fmla="*/ 588 w 598"/>
                <a:gd name="T117" fmla="*/ 389 h 760"/>
                <a:gd name="T118" fmla="*/ 593 w 598"/>
                <a:gd name="T119" fmla="*/ 385 h 760"/>
                <a:gd name="T120" fmla="*/ 594 w 598"/>
                <a:gd name="T121" fmla="*/ 386 h 760"/>
                <a:gd name="T122" fmla="*/ 598 w 598"/>
                <a:gd name="T123" fmla="*/ 382 h 760"/>
                <a:gd name="T124" fmla="*/ 598 w 598"/>
                <a:gd name="T125" fmla="*/ 37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8" h="760">
                  <a:moveTo>
                    <a:pt x="598" y="378"/>
                  </a:moveTo>
                  <a:cubicBezTo>
                    <a:pt x="598" y="376"/>
                    <a:pt x="596" y="374"/>
                    <a:pt x="594" y="374"/>
                  </a:cubicBezTo>
                  <a:cubicBezTo>
                    <a:pt x="594" y="374"/>
                    <a:pt x="593" y="374"/>
                    <a:pt x="593" y="375"/>
                  </a:cubicBezTo>
                  <a:cubicBezTo>
                    <a:pt x="592" y="373"/>
                    <a:pt x="590" y="371"/>
                    <a:pt x="588" y="371"/>
                  </a:cubicBezTo>
                  <a:cubicBezTo>
                    <a:pt x="587" y="371"/>
                    <a:pt x="586" y="372"/>
                    <a:pt x="585" y="373"/>
                  </a:cubicBezTo>
                  <a:cubicBezTo>
                    <a:pt x="584" y="371"/>
                    <a:pt x="583" y="370"/>
                    <a:pt x="582" y="369"/>
                  </a:cubicBezTo>
                  <a:cubicBezTo>
                    <a:pt x="588" y="356"/>
                    <a:pt x="598" y="330"/>
                    <a:pt x="592" y="320"/>
                  </a:cubicBezTo>
                  <a:cubicBezTo>
                    <a:pt x="584" y="307"/>
                    <a:pt x="579" y="301"/>
                    <a:pt x="569" y="308"/>
                  </a:cubicBezTo>
                  <a:cubicBezTo>
                    <a:pt x="563" y="312"/>
                    <a:pt x="564" y="341"/>
                    <a:pt x="566" y="360"/>
                  </a:cubicBezTo>
                  <a:cubicBezTo>
                    <a:pt x="564" y="360"/>
                    <a:pt x="563" y="361"/>
                    <a:pt x="561" y="361"/>
                  </a:cubicBezTo>
                  <a:cubicBezTo>
                    <a:pt x="562" y="347"/>
                    <a:pt x="559" y="331"/>
                    <a:pt x="547" y="331"/>
                  </a:cubicBezTo>
                  <a:cubicBezTo>
                    <a:pt x="526" y="332"/>
                    <a:pt x="446" y="333"/>
                    <a:pt x="446" y="333"/>
                  </a:cubicBezTo>
                  <a:cubicBezTo>
                    <a:pt x="446" y="333"/>
                    <a:pt x="446" y="330"/>
                    <a:pt x="445" y="325"/>
                  </a:cubicBezTo>
                  <a:cubicBezTo>
                    <a:pt x="455" y="316"/>
                    <a:pt x="455" y="316"/>
                    <a:pt x="455" y="316"/>
                  </a:cubicBezTo>
                  <a:cubicBezTo>
                    <a:pt x="470" y="316"/>
                    <a:pt x="470" y="316"/>
                    <a:pt x="470" y="316"/>
                  </a:cubicBezTo>
                  <a:cubicBezTo>
                    <a:pt x="479" y="316"/>
                    <a:pt x="492" y="311"/>
                    <a:pt x="492" y="304"/>
                  </a:cubicBezTo>
                  <a:cubicBezTo>
                    <a:pt x="492" y="297"/>
                    <a:pt x="481" y="297"/>
                    <a:pt x="467" y="297"/>
                  </a:cubicBezTo>
                  <a:cubicBezTo>
                    <a:pt x="460" y="297"/>
                    <a:pt x="451" y="298"/>
                    <a:pt x="444" y="299"/>
                  </a:cubicBezTo>
                  <a:cubicBezTo>
                    <a:pt x="441" y="217"/>
                    <a:pt x="431" y="14"/>
                    <a:pt x="428" y="8"/>
                  </a:cubicBezTo>
                  <a:cubicBezTo>
                    <a:pt x="423" y="1"/>
                    <a:pt x="355" y="0"/>
                    <a:pt x="347" y="4"/>
                  </a:cubicBezTo>
                  <a:cubicBezTo>
                    <a:pt x="339" y="9"/>
                    <a:pt x="332" y="47"/>
                    <a:pt x="332" y="47"/>
                  </a:cubicBezTo>
                  <a:cubicBezTo>
                    <a:pt x="342" y="47"/>
                    <a:pt x="342" y="47"/>
                    <a:pt x="342" y="47"/>
                  </a:cubicBezTo>
                  <a:cubicBezTo>
                    <a:pt x="337" y="97"/>
                    <a:pt x="337" y="97"/>
                    <a:pt x="337" y="97"/>
                  </a:cubicBezTo>
                  <a:cubicBezTo>
                    <a:pt x="324" y="105"/>
                    <a:pt x="324" y="105"/>
                    <a:pt x="324" y="105"/>
                  </a:cubicBezTo>
                  <a:cubicBezTo>
                    <a:pt x="287" y="341"/>
                    <a:pt x="287" y="341"/>
                    <a:pt x="287" y="341"/>
                  </a:cubicBezTo>
                  <a:cubicBezTo>
                    <a:pt x="287" y="341"/>
                    <a:pt x="258" y="344"/>
                    <a:pt x="213" y="352"/>
                  </a:cubicBezTo>
                  <a:cubicBezTo>
                    <a:pt x="191" y="355"/>
                    <a:pt x="136" y="362"/>
                    <a:pt x="85" y="368"/>
                  </a:cubicBezTo>
                  <a:cubicBezTo>
                    <a:pt x="64" y="242"/>
                    <a:pt x="64" y="242"/>
                    <a:pt x="64" y="242"/>
                  </a:cubicBezTo>
                  <a:cubicBezTo>
                    <a:pt x="9" y="242"/>
                    <a:pt x="9" y="242"/>
                    <a:pt x="9" y="242"/>
                  </a:cubicBezTo>
                  <a:cubicBezTo>
                    <a:pt x="0" y="376"/>
                    <a:pt x="0" y="376"/>
                    <a:pt x="0" y="376"/>
                  </a:cubicBezTo>
                  <a:cubicBezTo>
                    <a:pt x="4" y="378"/>
                    <a:pt x="4" y="378"/>
                    <a:pt x="4" y="378"/>
                  </a:cubicBezTo>
                  <a:cubicBezTo>
                    <a:pt x="4" y="382"/>
                    <a:pt x="4" y="382"/>
                    <a:pt x="4" y="382"/>
                  </a:cubicBezTo>
                  <a:cubicBezTo>
                    <a:pt x="0" y="384"/>
                    <a:pt x="0" y="384"/>
                    <a:pt x="0" y="384"/>
                  </a:cubicBezTo>
                  <a:cubicBezTo>
                    <a:pt x="9" y="518"/>
                    <a:pt x="9" y="518"/>
                    <a:pt x="9" y="518"/>
                  </a:cubicBezTo>
                  <a:cubicBezTo>
                    <a:pt x="64" y="518"/>
                    <a:pt x="64" y="518"/>
                    <a:pt x="64" y="518"/>
                  </a:cubicBezTo>
                  <a:cubicBezTo>
                    <a:pt x="85" y="392"/>
                    <a:pt x="85" y="392"/>
                    <a:pt x="85" y="392"/>
                  </a:cubicBezTo>
                  <a:cubicBezTo>
                    <a:pt x="136" y="398"/>
                    <a:pt x="191" y="405"/>
                    <a:pt x="213" y="408"/>
                  </a:cubicBezTo>
                  <a:cubicBezTo>
                    <a:pt x="258" y="416"/>
                    <a:pt x="287" y="419"/>
                    <a:pt x="287" y="419"/>
                  </a:cubicBezTo>
                  <a:cubicBezTo>
                    <a:pt x="324" y="655"/>
                    <a:pt x="324" y="655"/>
                    <a:pt x="324" y="655"/>
                  </a:cubicBezTo>
                  <a:cubicBezTo>
                    <a:pt x="337" y="663"/>
                    <a:pt x="337" y="663"/>
                    <a:pt x="337" y="663"/>
                  </a:cubicBezTo>
                  <a:cubicBezTo>
                    <a:pt x="342" y="713"/>
                    <a:pt x="342" y="713"/>
                    <a:pt x="342" y="713"/>
                  </a:cubicBezTo>
                  <a:cubicBezTo>
                    <a:pt x="332" y="713"/>
                    <a:pt x="332" y="713"/>
                    <a:pt x="332" y="713"/>
                  </a:cubicBezTo>
                  <a:cubicBezTo>
                    <a:pt x="332" y="713"/>
                    <a:pt x="339" y="751"/>
                    <a:pt x="347" y="756"/>
                  </a:cubicBezTo>
                  <a:cubicBezTo>
                    <a:pt x="355" y="760"/>
                    <a:pt x="423" y="759"/>
                    <a:pt x="428" y="752"/>
                  </a:cubicBezTo>
                  <a:cubicBezTo>
                    <a:pt x="431" y="746"/>
                    <a:pt x="441" y="543"/>
                    <a:pt x="444" y="461"/>
                  </a:cubicBezTo>
                  <a:cubicBezTo>
                    <a:pt x="451" y="462"/>
                    <a:pt x="460" y="463"/>
                    <a:pt x="467" y="463"/>
                  </a:cubicBezTo>
                  <a:cubicBezTo>
                    <a:pt x="481" y="463"/>
                    <a:pt x="492" y="463"/>
                    <a:pt x="492" y="456"/>
                  </a:cubicBezTo>
                  <a:cubicBezTo>
                    <a:pt x="492" y="449"/>
                    <a:pt x="479" y="444"/>
                    <a:pt x="470" y="444"/>
                  </a:cubicBezTo>
                  <a:cubicBezTo>
                    <a:pt x="462" y="444"/>
                    <a:pt x="455" y="444"/>
                    <a:pt x="455" y="444"/>
                  </a:cubicBezTo>
                  <a:cubicBezTo>
                    <a:pt x="445" y="435"/>
                    <a:pt x="445" y="435"/>
                    <a:pt x="445" y="435"/>
                  </a:cubicBezTo>
                  <a:cubicBezTo>
                    <a:pt x="446" y="430"/>
                    <a:pt x="446" y="427"/>
                    <a:pt x="446" y="427"/>
                  </a:cubicBezTo>
                  <a:cubicBezTo>
                    <a:pt x="446" y="427"/>
                    <a:pt x="526" y="428"/>
                    <a:pt x="547" y="429"/>
                  </a:cubicBezTo>
                  <a:cubicBezTo>
                    <a:pt x="559" y="429"/>
                    <a:pt x="562" y="413"/>
                    <a:pt x="561" y="399"/>
                  </a:cubicBezTo>
                  <a:cubicBezTo>
                    <a:pt x="563" y="399"/>
                    <a:pt x="564" y="400"/>
                    <a:pt x="566" y="400"/>
                  </a:cubicBezTo>
                  <a:cubicBezTo>
                    <a:pt x="564" y="419"/>
                    <a:pt x="563" y="448"/>
                    <a:pt x="569" y="452"/>
                  </a:cubicBezTo>
                  <a:cubicBezTo>
                    <a:pt x="579" y="459"/>
                    <a:pt x="584" y="453"/>
                    <a:pt x="592" y="440"/>
                  </a:cubicBezTo>
                  <a:cubicBezTo>
                    <a:pt x="598" y="430"/>
                    <a:pt x="588" y="404"/>
                    <a:pt x="582" y="391"/>
                  </a:cubicBezTo>
                  <a:cubicBezTo>
                    <a:pt x="583" y="390"/>
                    <a:pt x="584" y="389"/>
                    <a:pt x="585" y="387"/>
                  </a:cubicBezTo>
                  <a:cubicBezTo>
                    <a:pt x="586" y="388"/>
                    <a:pt x="587" y="389"/>
                    <a:pt x="588" y="389"/>
                  </a:cubicBezTo>
                  <a:cubicBezTo>
                    <a:pt x="590" y="389"/>
                    <a:pt x="592" y="387"/>
                    <a:pt x="593" y="385"/>
                  </a:cubicBezTo>
                  <a:cubicBezTo>
                    <a:pt x="593" y="386"/>
                    <a:pt x="594" y="386"/>
                    <a:pt x="594" y="386"/>
                  </a:cubicBezTo>
                  <a:cubicBezTo>
                    <a:pt x="596" y="386"/>
                    <a:pt x="598" y="384"/>
                    <a:pt x="598" y="382"/>
                  </a:cubicBezTo>
                  <a:lnTo>
                    <a:pt x="598" y="37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32"/>
            <p:cNvSpPr>
              <a:spLocks/>
            </p:cNvSpPr>
            <p:nvPr/>
          </p:nvSpPr>
          <p:spPr bwMode="auto">
            <a:xfrm>
              <a:off x="-802565" y="3316568"/>
              <a:ext cx="4866567" cy="1179513"/>
            </a:xfrm>
            <a:custGeom>
              <a:avLst/>
              <a:gdLst>
                <a:gd name="T0" fmla="*/ 2560 w 2560"/>
                <a:gd name="T1" fmla="*/ 301 h 743"/>
                <a:gd name="T2" fmla="*/ 2556 w 2560"/>
                <a:gd name="T3" fmla="*/ 296 h 743"/>
                <a:gd name="T4" fmla="*/ 2346 w 2560"/>
                <a:gd name="T5" fmla="*/ 367 h 743"/>
                <a:gd name="T6" fmla="*/ 2084 w 2560"/>
                <a:gd name="T7" fmla="*/ 0 h 743"/>
                <a:gd name="T8" fmla="*/ 0 w 2560"/>
                <a:gd name="T9" fmla="*/ 0 h 743"/>
                <a:gd name="T10" fmla="*/ 0 w 2560"/>
                <a:gd name="T11" fmla="*/ 743 h 743"/>
                <a:gd name="T12" fmla="*/ 2084 w 2560"/>
                <a:gd name="T13" fmla="*/ 743 h 743"/>
                <a:gd name="T14" fmla="*/ 2346 w 2560"/>
                <a:gd name="T15" fmla="*/ 376 h 743"/>
                <a:gd name="T16" fmla="*/ 2556 w 2560"/>
                <a:gd name="T17" fmla="*/ 447 h 743"/>
                <a:gd name="T18" fmla="*/ 2560 w 2560"/>
                <a:gd name="T19" fmla="*/ 443 h 743"/>
                <a:gd name="T20" fmla="*/ 2351 w 2560"/>
                <a:gd name="T21" fmla="*/ 372 h 743"/>
                <a:gd name="T22" fmla="*/ 2560 w 2560"/>
                <a:gd name="T23" fmla="*/ 30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0" h="743">
                  <a:moveTo>
                    <a:pt x="2560" y="301"/>
                  </a:moveTo>
                  <a:lnTo>
                    <a:pt x="2556" y="296"/>
                  </a:lnTo>
                  <a:lnTo>
                    <a:pt x="2346" y="367"/>
                  </a:lnTo>
                  <a:lnTo>
                    <a:pt x="2084" y="0"/>
                  </a:lnTo>
                  <a:lnTo>
                    <a:pt x="0" y="0"/>
                  </a:lnTo>
                  <a:lnTo>
                    <a:pt x="0" y="743"/>
                  </a:lnTo>
                  <a:lnTo>
                    <a:pt x="2084" y="743"/>
                  </a:lnTo>
                  <a:lnTo>
                    <a:pt x="2346" y="376"/>
                  </a:lnTo>
                  <a:lnTo>
                    <a:pt x="2556" y="447"/>
                  </a:lnTo>
                  <a:lnTo>
                    <a:pt x="2560" y="443"/>
                  </a:lnTo>
                  <a:lnTo>
                    <a:pt x="2351" y="372"/>
                  </a:lnTo>
                  <a:lnTo>
                    <a:pt x="2560" y="30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34" name="Oval 33"/>
            <p:cNvSpPr>
              <a:spLocks noChangeArrowheads="1"/>
            </p:cNvSpPr>
            <p:nvPr/>
          </p:nvSpPr>
          <p:spPr bwMode="auto">
            <a:xfrm>
              <a:off x="4605337" y="3762655"/>
              <a:ext cx="290512" cy="287338"/>
            </a:xfrm>
            <a:prstGeom prst="ellipse">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5" name="Rectangle 34"/>
            <p:cNvSpPr>
              <a:spLocks noChangeArrowheads="1"/>
            </p:cNvSpPr>
            <p:nvPr/>
          </p:nvSpPr>
          <p:spPr bwMode="auto">
            <a:xfrm>
              <a:off x="5514975" y="5810530"/>
              <a:ext cx="1587" cy="1588"/>
            </a:xfrm>
            <a:prstGeom prst="rect">
              <a:avLst/>
            </a:prstGeom>
            <a:solidFill>
              <a:srgbClr val="EA51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35"/>
            <p:cNvSpPr>
              <a:spLocks/>
            </p:cNvSpPr>
            <p:nvPr/>
          </p:nvSpPr>
          <p:spPr bwMode="auto">
            <a:xfrm>
              <a:off x="5548312" y="4953280"/>
              <a:ext cx="1349375" cy="1712913"/>
            </a:xfrm>
            <a:custGeom>
              <a:avLst/>
              <a:gdLst>
                <a:gd name="T0" fmla="*/ 598 w 599"/>
                <a:gd name="T1" fmla="*/ 378 h 760"/>
                <a:gd name="T2" fmla="*/ 595 w 599"/>
                <a:gd name="T3" fmla="*/ 375 h 760"/>
                <a:gd name="T4" fmla="*/ 593 w 599"/>
                <a:gd name="T5" fmla="*/ 375 h 760"/>
                <a:gd name="T6" fmla="*/ 589 w 599"/>
                <a:gd name="T7" fmla="*/ 372 h 760"/>
                <a:gd name="T8" fmla="*/ 585 w 599"/>
                <a:gd name="T9" fmla="*/ 373 h 760"/>
                <a:gd name="T10" fmla="*/ 583 w 599"/>
                <a:gd name="T11" fmla="*/ 370 h 760"/>
                <a:gd name="T12" fmla="*/ 593 w 599"/>
                <a:gd name="T13" fmla="*/ 321 h 760"/>
                <a:gd name="T14" fmla="*/ 570 w 599"/>
                <a:gd name="T15" fmla="*/ 308 h 760"/>
                <a:gd name="T16" fmla="*/ 567 w 599"/>
                <a:gd name="T17" fmla="*/ 360 h 760"/>
                <a:gd name="T18" fmla="*/ 562 w 599"/>
                <a:gd name="T19" fmla="*/ 362 h 760"/>
                <a:gd name="T20" fmla="*/ 547 w 599"/>
                <a:gd name="T21" fmla="*/ 331 h 760"/>
                <a:gd name="T22" fmla="*/ 446 w 599"/>
                <a:gd name="T23" fmla="*/ 333 h 760"/>
                <a:gd name="T24" fmla="*/ 446 w 599"/>
                <a:gd name="T25" fmla="*/ 326 h 760"/>
                <a:gd name="T26" fmla="*/ 455 w 599"/>
                <a:gd name="T27" fmla="*/ 317 h 760"/>
                <a:gd name="T28" fmla="*/ 471 w 599"/>
                <a:gd name="T29" fmla="*/ 317 h 760"/>
                <a:gd name="T30" fmla="*/ 493 w 599"/>
                <a:gd name="T31" fmla="*/ 305 h 760"/>
                <a:gd name="T32" fmla="*/ 468 w 599"/>
                <a:gd name="T33" fmla="*/ 297 h 760"/>
                <a:gd name="T34" fmla="*/ 445 w 599"/>
                <a:gd name="T35" fmla="*/ 299 h 760"/>
                <a:gd name="T36" fmla="*/ 428 w 599"/>
                <a:gd name="T37" fmla="*/ 8 h 760"/>
                <a:gd name="T38" fmla="*/ 348 w 599"/>
                <a:gd name="T39" fmla="*/ 5 h 760"/>
                <a:gd name="T40" fmla="*/ 333 w 599"/>
                <a:gd name="T41" fmla="*/ 48 h 760"/>
                <a:gd name="T42" fmla="*/ 343 w 599"/>
                <a:gd name="T43" fmla="*/ 48 h 760"/>
                <a:gd name="T44" fmla="*/ 337 w 599"/>
                <a:gd name="T45" fmla="*/ 97 h 760"/>
                <a:gd name="T46" fmla="*/ 324 w 599"/>
                <a:gd name="T47" fmla="*/ 106 h 760"/>
                <a:gd name="T48" fmla="*/ 287 w 599"/>
                <a:gd name="T49" fmla="*/ 342 h 760"/>
                <a:gd name="T50" fmla="*/ 214 w 599"/>
                <a:gd name="T51" fmla="*/ 352 h 760"/>
                <a:gd name="T52" fmla="*/ 85 w 599"/>
                <a:gd name="T53" fmla="*/ 369 h 760"/>
                <a:gd name="T54" fmla="*/ 65 w 599"/>
                <a:gd name="T55" fmla="*/ 242 h 760"/>
                <a:gd name="T56" fmla="*/ 9 w 599"/>
                <a:gd name="T57" fmla="*/ 242 h 760"/>
                <a:gd name="T58" fmla="*/ 0 w 599"/>
                <a:gd name="T59" fmla="*/ 376 h 760"/>
                <a:gd name="T60" fmla="*/ 5 w 599"/>
                <a:gd name="T61" fmla="*/ 378 h 760"/>
                <a:gd name="T62" fmla="*/ 5 w 599"/>
                <a:gd name="T63" fmla="*/ 383 h 760"/>
                <a:gd name="T64" fmla="*/ 0 w 599"/>
                <a:gd name="T65" fmla="*/ 384 h 760"/>
                <a:gd name="T66" fmla="*/ 9 w 599"/>
                <a:gd name="T67" fmla="*/ 519 h 760"/>
                <a:gd name="T68" fmla="*/ 65 w 599"/>
                <a:gd name="T69" fmla="*/ 519 h 760"/>
                <a:gd name="T70" fmla="*/ 85 w 599"/>
                <a:gd name="T71" fmla="*/ 392 h 760"/>
                <a:gd name="T72" fmla="*/ 214 w 599"/>
                <a:gd name="T73" fmla="*/ 409 h 760"/>
                <a:gd name="T74" fmla="*/ 287 w 599"/>
                <a:gd name="T75" fmla="*/ 419 h 760"/>
                <a:gd name="T76" fmla="*/ 324 w 599"/>
                <a:gd name="T77" fmla="*/ 655 h 760"/>
                <a:gd name="T78" fmla="*/ 337 w 599"/>
                <a:gd name="T79" fmla="*/ 664 h 760"/>
                <a:gd name="T80" fmla="*/ 343 w 599"/>
                <a:gd name="T81" fmla="*/ 713 h 760"/>
                <a:gd name="T82" fmla="*/ 333 w 599"/>
                <a:gd name="T83" fmla="*/ 713 h 760"/>
                <a:gd name="T84" fmla="*/ 348 w 599"/>
                <a:gd name="T85" fmla="*/ 756 h 760"/>
                <a:gd name="T86" fmla="*/ 428 w 599"/>
                <a:gd name="T87" fmla="*/ 752 h 760"/>
                <a:gd name="T88" fmla="*/ 445 w 599"/>
                <a:gd name="T89" fmla="*/ 462 h 760"/>
                <a:gd name="T90" fmla="*/ 468 w 599"/>
                <a:gd name="T91" fmla="*/ 464 h 760"/>
                <a:gd name="T92" fmla="*/ 493 w 599"/>
                <a:gd name="T93" fmla="*/ 456 h 760"/>
                <a:gd name="T94" fmla="*/ 471 w 599"/>
                <a:gd name="T95" fmla="*/ 444 h 760"/>
                <a:gd name="T96" fmla="*/ 455 w 599"/>
                <a:gd name="T97" fmla="*/ 444 h 760"/>
                <a:gd name="T98" fmla="*/ 446 w 599"/>
                <a:gd name="T99" fmla="*/ 435 h 760"/>
                <a:gd name="T100" fmla="*/ 446 w 599"/>
                <a:gd name="T101" fmla="*/ 428 h 760"/>
                <a:gd name="T102" fmla="*/ 547 w 599"/>
                <a:gd name="T103" fmla="*/ 429 h 760"/>
                <a:gd name="T104" fmla="*/ 562 w 599"/>
                <a:gd name="T105" fmla="*/ 399 h 760"/>
                <a:gd name="T106" fmla="*/ 567 w 599"/>
                <a:gd name="T107" fmla="*/ 400 h 760"/>
                <a:gd name="T108" fmla="*/ 570 w 599"/>
                <a:gd name="T109" fmla="*/ 452 h 760"/>
                <a:gd name="T110" fmla="*/ 593 w 599"/>
                <a:gd name="T111" fmla="*/ 440 h 760"/>
                <a:gd name="T112" fmla="*/ 583 w 599"/>
                <a:gd name="T113" fmla="*/ 391 h 760"/>
                <a:gd name="T114" fmla="*/ 585 w 599"/>
                <a:gd name="T115" fmla="*/ 388 h 760"/>
                <a:gd name="T116" fmla="*/ 589 w 599"/>
                <a:gd name="T117" fmla="*/ 389 h 760"/>
                <a:gd name="T118" fmla="*/ 593 w 599"/>
                <a:gd name="T119" fmla="*/ 386 h 760"/>
                <a:gd name="T120" fmla="*/ 595 w 599"/>
                <a:gd name="T121" fmla="*/ 386 h 760"/>
                <a:gd name="T122" fmla="*/ 598 w 599"/>
                <a:gd name="T123" fmla="*/ 383 h 760"/>
                <a:gd name="T124" fmla="*/ 598 w 599"/>
                <a:gd name="T125" fmla="*/ 37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 h="760">
                  <a:moveTo>
                    <a:pt x="598" y="378"/>
                  </a:moveTo>
                  <a:cubicBezTo>
                    <a:pt x="598" y="376"/>
                    <a:pt x="597" y="375"/>
                    <a:pt x="595" y="375"/>
                  </a:cubicBezTo>
                  <a:cubicBezTo>
                    <a:pt x="594" y="375"/>
                    <a:pt x="594" y="375"/>
                    <a:pt x="593" y="375"/>
                  </a:cubicBezTo>
                  <a:cubicBezTo>
                    <a:pt x="593" y="373"/>
                    <a:pt x="591" y="372"/>
                    <a:pt x="589" y="372"/>
                  </a:cubicBezTo>
                  <a:cubicBezTo>
                    <a:pt x="587" y="372"/>
                    <a:pt x="586" y="372"/>
                    <a:pt x="585" y="373"/>
                  </a:cubicBezTo>
                  <a:cubicBezTo>
                    <a:pt x="585" y="372"/>
                    <a:pt x="584" y="370"/>
                    <a:pt x="583" y="370"/>
                  </a:cubicBezTo>
                  <a:cubicBezTo>
                    <a:pt x="588" y="356"/>
                    <a:pt x="599" y="330"/>
                    <a:pt x="593" y="321"/>
                  </a:cubicBezTo>
                  <a:cubicBezTo>
                    <a:pt x="584" y="308"/>
                    <a:pt x="580" y="302"/>
                    <a:pt x="570" y="308"/>
                  </a:cubicBezTo>
                  <a:cubicBezTo>
                    <a:pt x="563" y="313"/>
                    <a:pt x="565" y="342"/>
                    <a:pt x="567" y="360"/>
                  </a:cubicBezTo>
                  <a:cubicBezTo>
                    <a:pt x="565" y="361"/>
                    <a:pt x="563" y="361"/>
                    <a:pt x="562" y="362"/>
                  </a:cubicBezTo>
                  <a:cubicBezTo>
                    <a:pt x="562" y="348"/>
                    <a:pt x="560" y="331"/>
                    <a:pt x="547" y="331"/>
                  </a:cubicBezTo>
                  <a:cubicBezTo>
                    <a:pt x="526" y="332"/>
                    <a:pt x="446" y="333"/>
                    <a:pt x="446" y="333"/>
                  </a:cubicBezTo>
                  <a:cubicBezTo>
                    <a:pt x="446" y="333"/>
                    <a:pt x="446" y="330"/>
                    <a:pt x="446" y="326"/>
                  </a:cubicBezTo>
                  <a:cubicBezTo>
                    <a:pt x="455" y="317"/>
                    <a:pt x="455" y="317"/>
                    <a:pt x="455" y="317"/>
                  </a:cubicBezTo>
                  <a:cubicBezTo>
                    <a:pt x="471" y="317"/>
                    <a:pt x="471" y="317"/>
                    <a:pt x="471" y="317"/>
                  </a:cubicBezTo>
                  <a:cubicBezTo>
                    <a:pt x="479" y="317"/>
                    <a:pt x="493" y="312"/>
                    <a:pt x="493" y="305"/>
                  </a:cubicBezTo>
                  <a:cubicBezTo>
                    <a:pt x="493" y="297"/>
                    <a:pt x="481" y="297"/>
                    <a:pt x="468" y="297"/>
                  </a:cubicBezTo>
                  <a:cubicBezTo>
                    <a:pt x="461" y="297"/>
                    <a:pt x="452" y="298"/>
                    <a:pt x="445" y="299"/>
                  </a:cubicBezTo>
                  <a:cubicBezTo>
                    <a:pt x="441" y="217"/>
                    <a:pt x="432" y="14"/>
                    <a:pt x="428" y="8"/>
                  </a:cubicBezTo>
                  <a:cubicBezTo>
                    <a:pt x="424" y="1"/>
                    <a:pt x="356" y="0"/>
                    <a:pt x="348" y="5"/>
                  </a:cubicBezTo>
                  <a:cubicBezTo>
                    <a:pt x="340" y="9"/>
                    <a:pt x="333" y="48"/>
                    <a:pt x="333" y="48"/>
                  </a:cubicBezTo>
                  <a:cubicBezTo>
                    <a:pt x="343" y="48"/>
                    <a:pt x="343" y="48"/>
                    <a:pt x="343" y="48"/>
                  </a:cubicBezTo>
                  <a:cubicBezTo>
                    <a:pt x="337" y="97"/>
                    <a:pt x="337" y="97"/>
                    <a:pt x="337" y="97"/>
                  </a:cubicBezTo>
                  <a:cubicBezTo>
                    <a:pt x="324" y="106"/>
                    <a:pt x="324" y="106"/>
                    <a:pt x="324" y="106"/>
                  </a:cubicBezTo>
                  <a:cubicBezTo>
                    <a:pt x="287" y="342"/>
                    <a:pt x="287" y="342"/>
                    <a:pt x="287" y="342"/>
                  </a:cubicBezTo>
                  <a:cubicBezTo>
                    <a:pt x="287" y="342"/>
                    <a:pt x="259" y="344"/>
                    <a:pt x="214" y="352"/>
                  </a:cubicBezTo>
                  <a:cubicBezTo>
                    <a:pt x="192" y="356"/>
                    <a:pt x="136" y="363"/>
                    <a:pt x="85" y="369"/>
                  </a:cubicBezTo>
                  <a:cubicBezTo>
                    <a:pt x="65" y="242"/>
                    <a:pt x="65" y="242"/>
                    <a:pt x="65" y="242"/>
                  </a:cubicBezTo>
                  <a:cubicBezTo>
                    <a:pt x="9" y="242"/>
                    <a:pt x="9" y="242"/>
                    <a:pt x="9" y="242"/>
                  </a:cubicBezTo>
                  <a:cubicBezTo>
                    <a:pt x="0" y="376"/>
                    <a:pt x="0" y="376"/>
                    <a:pt x="0" y="376"/>
                  </a:cubicBezTo>
                  <a:cubicBezTo>
                    <a:pt x="5" y="378"/>
                    <a:pt x="5" y="378"/>
                    <a:pt x="5" y="378"/>
                  </a:cubicBezTo>
                  <a:cubicBezTo>
                    <a:pt x="5" y="383"/>
                    <a:pt x="5" y="383"/>
                    <a:pt x="5" y="383"/>
                  </a:cubicBezTo>
                  <a:cubicBezTo>
                    <a:pt x="0" y="384"/>
                    <a:pt x="0" y="384"/>
                    <a:pt x="0" y="384"/>
                  </a:cubicBezTo>
                  <a:cubicBezTo>
                    <a:pt x="9" y="519"/>
                    <a:pt x="9" y="519"/>
                    <a:pt x="9" y="519"/>
                  </a:cubicBezTo>
                  <a:cubicBezTo>
                    <a:pt x="65" y="519"/>
                    <a:pt x="65" y="519"/>
                    <a:pt x="65" y="519"/>
                  </a:cubicBezTo>
                  <a:cubicBezTo>
                    <a:pt x="85" y="392"/>
                    <a:pt x="85" y="392"/>
                    <a:pt x="85" y="392"/>
                  </a:cubicBezTo>
                  <a:cubicBezTo>
                    <a:pt x="136" y="398"/>
                    <a:pt x="192" y="405"/>
                    <a:pt x="214" y="409"/>
                  </a:cubicBezTo>
                  <a:cubicBezTo>
                    <a:pt x="259" y="416"/>
                    <a:pt x="287" y="419"/>
                    <a:pt x="287" y="419"/>
                  </a:cubicBezTo>
                  <a:cubicBezTo>
                    <a:pt x="324" y="655"/>
                    <a:pt x="324" y="655"/>
                    <a:pt x="324" y="655"/>
                  </a:cubicBezTo>
                  <a:cubicBezTo>
                    <a:pt x="337" y="664"/>
                    <a:pt x="337" y="664"/>
                    <a:pt x="337" y="664"/>
                  </a:cubicBezTo>
                  <a:cubicBezTo>
                    <a:pt x="343" y="713"/>
                    <a:pt x="343" y="713"/>
                    <a:pt x="343" y="713"/>
                  </a:cubicBezTo>
                  <a:cubicBezTo>
                    <a:pt x="333" y="713"/>
                    <a:pt x="333" y="713"/>
                    <a:pt x="333" y="713"/>
                  </a:cubicBezTo>
                  <a:cubicBezTo>
                    <a:pt x="333" y="713"/>
                    <a:pt x="340" y="752"/>
                    <a:pt x="348" y="756"/>
                  </a:cubicBezTo>
                  <a:cubicBezTo>
                    <a:pt x="356" y="760"/>
                    <a:pt x="424" y="760"/>
                    <a:pt x="428" y="752"/>
                  </a:cubicBezTo>
                  <a:cubicBezTo>
                    <a:pt x="432" y="747"/>
                    <a:pt x="441" y="544"/>
                    <a:pt x="445" y="462"/>
                  </a:cubicBezTo>
                  <a:cubicBezTo>
                    <a:pt x="452" y="463"/>
                    <a:pt x="461" y="464"/>
                    <a:pt x="468" y="464"/>
                  </a:cubicBezTo>
                  <a:cubicBezTo>
                    <a:pt x="481" y="464"/>
                    <a:pt x="493" y="463"/>
                    <a:pt x="493" y="456"/>
                  </a:cubicBezTo>
                  <a:cubicBezTo>
                    <a:pt x="493" y="449"/>
                    <a:pt x="479" y="444"/>
                    <a:pt x="471" y="444"/>
                  </a:cubicBezTo>
                  <a:cubicBezTo>
                    <a:pt x="463" y="444"/>
                    <a:pt x="455" y="444"/>
                    <a:pt x="455" y="444"/>
                  </a:cubicBezTo>
                  <a:cubicBezTo>
                    <a:pt x="446" y="435"/>
                    <a:pt x="446" y="435"/>
                    <a:pt x="446" y="435"/>
                  </a:cubicBezTo>
                  <a:cubicBezTo>
                    <a:pt x="446" y="430"/>
                    <a:pt x="446" y="428"/>
                    <a:pt x="446" y="428"/>
                  </a:cubicBezTo>
                  <a:cubicBezTo>
                    <a:pt x="446" y="428"/>
                    <a:pt x="526" y="429"/>
                    <a:pt x="547" y="429"/>
                  </a:cubicBezTo>
                  <a:cubicBezTo>
                    <a:pt x="560" y="430"/>
                    <a:pt x="562" y="413"/>
                    <a:pt x="562" y="399"/>
                  </a:cubicBezTo>
                  <a:cubicBezTo>
                    <a:pt x="563" y="400"/>
                    <a:pt x="565" y="400"/>
                    <a:pt x="567" y="400"/>
                  </a:cubicBezTo>
                  <a:cubicBezTo>
                    <a:pt x="565" y="419"/>
                    <a:pt x="563" y="448"/>
                    <a:pt x="570" y="452"/>
                  </a:cubicBezTo>
                  <a:cubicBezTo>
                    <a:pt x="580" y="459"/>
                    <a:pt x="584" y="453"/>
                    <a:pt x="593" y="440"/>
                  </a:cubicBezTo>
                  <a:cubicBezTo>
                    <a:pt x="599" y="431"/>
                    <a:pt x="589" y="404"/>
                    <a:pt x="583" y="391"/>
                  </a:cubicBezTo>
                  <a:cubicBezTo>
                    <a:pt x="584" y="390"/>
                    <a:pt x="585" y="389"/>
                    <a:pt x="585" y="388"/>
                  </a:cubicBezTo>
                  <a:cubicBezTo>
                    <a:pt x="586" y="388"/>
                    <a:pt x="587" y="389"/>
                    <a:pt x="589" y="389"/>
                  </a:cubicBezTo>
                  <a:cubicBezTo>
                    <a:pt x="591" y="389"/>
                    <a:pt x="593" y="388"/>
                    <a:pt x="593" y="386"/>
                  </a:cubicBezTo>
                  <a:cubicBezTo>
                    <a:pt x="594" y="386"/>
                    <a:pt x="594" y="386"/>
                    <a:pt x="595" y="386"/>
                  </a:cubicBezTo>
                  <a:cubicBezTo>
                    <a:pt x="597" y="386"/>
                    <a:pt x="598" y="385"/>
                    <a:pt x="598" y="383"/>
                  </a:cubicBezTo>
                  <a:lnTo>
                    <a:pt x="598" y="37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36"/>
            <p:cNvSpPr>
              <a:spLocks/>
            </p:cNvSpPr>
            <p:nvPr/>
          </p:nvSpPr>
          <p:spPr bwMode="auto">
            <a:xfrm>
              <a:off x="-802566" y="5219980"/>
              <a:ext cx="6381041" cy="1181100"/>
            </a:xfrm>
            <a:custGeom>
              <a:avLst/>
              <a:gdLst>
                <a:gd name="T0" fmla="*/ 3514 w 3514"/>
                <a:gd name="T1" fmla="*/ 302 h 744"/>
                <a:gd name="T2" fmla="*/ 3511 w 3514"/>
                <a:gd name="T3" fmla="*/ 297 h 744"/>
                <a:gd name="T4" fmla="*/ 3312 w 3514"/>
                <a:gd name="T5" fmla="*/ 367 h 744"/>
                <a:gd name="T6" fmla="*/ 3063 w 3514"/>
                <a:gd name="T7" fmla="*/ 0 h 744"/>
                <a:gd name="T8" fmla="*/ 0 w 3514"/>
                <a:gd name="T9" fmla="*/ 0 h 744"/>
                <a:gd name="T10" fmla="*/ 0 w 3514"/>
                <a:gd name="T11" fmla="*/ 744 h 744"/>
                <a:gd name="T12" fmla="*/ 3063 w 3514"/>
                <a:gd name="T13" fmla="*/ 744 h 744"/>
                <a:gd name="T14" fmla="*/ 3312 w 3514"/>
                <a:gd name="T15" fmla="*/ 377 h 744"/>
                <a:gd name="T16" fmla="*/ 3511 w 3514"/>
                <a:gd name="T17" fmla="*/ 448 h 744"/>
                <a:gd name="T18" fmla="*/ 3514 w 3514"/>
                <a:gd name="T19" fmla="*/ 443 h 744"/>
                <a:gd name="T20" fmla="*/ 3317 w 3514"/>
                <a:gd name="T21" fmla="*/ 372 h 744"/>
                <a:gd name="T22" fmla="*/ 3514 w 3514"/>
                <a:gd name="T23" fmla="*/ 30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4" h="744">
                  <a:moveTo>
                    <a:pt x="3514" y="302"/>
                  </a:moveTo>
                  <a:lnTo>
                    <a:pt x="3511" y="297"/>
                  </a:lnTo>
                  <a:lnTo>
                    <a:pt x="3312" y="367"/>
                  </a:lnTo>
                  <a:lnTo>
                    <a:pt x="3063" y="0"/>
                  </a:lnTo>
                  <a:lnTo>
                    <a:pt x="0" y="0"/>
                  </a:lnTo>
                  <a:lnTo>
                    <a:pt x="0" y="744"/>
                  </a:lnTo>
                  <a:lnTo>
                    <a:pt x="3063" y="744"/>
                  </a:lnTo>
                  <a:lnTo>
                    <a:pt x="3312" y="377"/>
                  </a:lnTo>
                  <a:lnTo>
                    <a:pt x="3511" y="448"/>
                  </a:lnTo>
                  <a:lnTo>
                    <a:pt x="3514" y="443"/>
                  </a:lnTo>
                  <a:lnTo>
                    <a:pt x="3317" y="372"/>
                  </a:lnTo>
                  <a:lnTo>
                    <a:pt x="3514" y="30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Oval 37"/>
            <p:cNvSpPr>
              <a:spLocks noChangeArrowheads="1"/>
            </p:cNvSpPr>
            <p:nvPr/>
          </p:nvSpPr>
          <p:spPr bwMode="auto">
            <a:xfrm>
              <a:off x="6226175" y="5666068"/>
              <a:ext cx="290512" cy="290513"/>
            </a:xfrm>
            <a:prstGeom prst="ellipse">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0" name="Rectangle 19"/>
          <p:cNvSpPr/>
          <p:nvPr/>
        </p:nvSpPr>
        <p:spPr>
          <a:xfrm>
            <a:off x="935160" y="2502349"/>
            <a:ext cx="2561493" cy="461665"/>
          </a:xfrm>
          <a:prstGeom prst="rect">
            <a:avLst/>
          </a:prstGeom>
        </p:spPr>
        <p:txBody>
          <a:bodyPr wrap="square">
            <a:spAutoFit/>
          </a:bodyPr>
          <a:lstStyle/>
          <a:p>
            <a:r>
              <a:rPr lang="en-US" sz="1200" dirty="0">
                <a:solidFill>
                  <a:schemeClr val="bg1"/>
                </a:solidFill>
              </a:rPr>
              <a:t>Hashtag fashion axe </a:t>
            </a:r>
            <a:r>
              <a:rPr lang="en-US" sz="1200" dirty="0" err="1">
                <a:solidFill>
                  <a:schemeClr val="bg1"/>
                </a:solidFill>
              </a:rPr>
              <a:t>fingerstache</a:t>
            </a:r>
            <a:r>
              <a:rPr lang="en-US" sz="1200" dirty="0">
                <a:solidFill>
                  <a:schemeClr val="bg1"/>
                </a:solidFill>
              </a:rPr>
              <a:t>, everyday YOLO.</a:t>
            </a:r>
          </a:p>
        </p:txBody>
      </p:sp>
      <p:sp>
        <p:nvSpPr>
          <p:cNvPr id="39" name="Rectangle 38"/>
          <p:cNvSpPr/>
          <p:nvPr/>
        </p:nvSpPr>
        <p:spPr>
          <a:xfrm>
            <a:off x="553735" y="3858890"/>
            <a:ext cx="2561493" cy="461665"/>
          </a:xfrm>
          <a:prstGeom prst="rect">
            <a:avLst/>
          </a:prstGeom>
        </p:spPr>
        <p:txBody>
          <a:bodyPr wrap="square">
            <a:spAutoFit/>
          </a:bodyPr>
          <a:lstStyle/>
          <a:p>
            <a:r>
              <a:rPr lang="en-US" sz="1200" dirty="0">
                <a:solidFill>
                  <a:schemeClr val="bg1"/>
                </a:solidFill>
              </a:rPr>
              <a:t>Hashtag fashion axe </a:t>
            </a:r>
            <a:r>
              <a:rPr lang="en-US" sz="1200" dirty="0" err="1">
                <a:solidFill>
                  <a:schemeClr val="bg1"/>
                </a:solidFill>
              </a:rPr>
              <a:t>fingerstache</a:t>
            </a:r>
            <a:r>
              <a:rPr lang="en-US" sz="1200" dirty="0">
                <a:solidFill>
                  <a:schemeClr val="bg1"/>
                </a:solidFill>
              </a:rPr>
              <a:t>, everyday YOLO.</a:t>
            </a:r>
          </a:p>
        </p:txBody>
      </p:sp>
      <p:sp>
        <p:nvSpPr>
          <p:cNvPr id="40" name="Rectangle 39"/>
          <p:cNvSpPr/>
          <p:nvPr/>
        </p:nvSpPr>
        <p:spPr>
          <a:xfrm>
            <a:off x="935159" y="5235373"/>
            <a:ext cx="2561493" cy="461665"/>
          </a:xfrm>
          <a:prstGeom prst="rect">
            <a:avLst/>
          </a:prstGeom>
        </p:spPr>
        <p:txBody>
          <a:bodyPr wrap="square">
            <a:spAutoFit/>
          </a:bodyPr>
          <a:lstStyle/>
          <a:p>
            <a:r>
              <a:rPr lang="en-US" sz="1200" dirty="0">
                <a:solidFill>
                  <a:schemeClr val="bg1"/>
                </a:solidFill>
              </a:rPr>
              <a:t>Hashtag fashion axe </a:t>
            </a:r>
            <a:r>
              <a:rPr lang="en-US" sz="1200" dirty="0" err="1">
                <a:solidFill>
                  <a:schemeClr val="bg1"/>
                </a:solidFill>
              </a:rPr>
              <a:t>fingerstache</a:t>
            </a:r>
            <a:r>
              <a:rPr lang="en-US" sz="1200" dirty="0">
                <a:solidFill>
                  <a:schemeClr val="bg1"/>
                </a:solidFill>
              </a:rPr>
              <a:t>, everyday YOLO.</a:t>
            </a:r>
          </a:p>
        </p:txBody>
      </p:sp>
      <p:sp>
        <p:nvSpPr>
          <p:cNvPr id="41" name="TextBox 40">
            <a:extLst>
              <a:ext uri="{FF2B5EF4-FFF2-40B4-BE49-F238E27FC236}">
                <a16:creationId xmlns:a16="http://schemas.microsoft.com/office/drawing/2014/main" id="{637D94F9-BC9C-425E-B7BA-5064C6BABD5D}"/>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42" name="TextBox 41">
            <a:extLst>
              <a:ext uri="{FF2B5EF4-FFF2-40B4-BE49-F238E27FC236}">
                <a16:creationId xmlns:a16="http://schemas.microsoft.com/office/drawing/2014/main" id="{1BF26179-F67A-423B-B914-B59DAFF9640A}"/>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43" name="Straight Connector 42">
            <a:extLst>
              <a:ext uri="{FF2B5EF4-FFF2-40B4-BE49-F238E27FC236}">
                <a16:creationId xmlns:a16="http://schemas.microsoft.com/office/drawing/2014/main" id="{E30A6477-9AD6-4BF0-A8A1-4D572FB1DD3F}"/>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0D885F2-254C-4A96-93D5-6847C493D342}"/>
              </a:ext>
            </a:extLst>
          </p:cNvPr>
          <p:cNvSpPr txBox="1"/>
          <p:nvPr/>
        </p:nvSpPr>
        <p:spPr>
          <a:xfrm>
            <a:off x="6620771" y="2268936"/>
            <a:ext cx="4598772" cy="757130"/>
          </a:xfrm>
          <a:prstGeom prst="rect">
            <a:avLst/>
          </a:prstGeom>
          <a:noFill/>
        </p:spPr>
        <p:txBody>
          <a:bodyPr wrap="square" rtlCol="0">
            <a:spAutoFit/>
          </a:bodyPr>
          <a:lstStyle/>
          <a:p>
            <a:pPr>
              <a:lnSpc>
                <a:spcPct val="90000"/>
              </a:lnSpc>
            </a:pPr>
            <a:r>
              <a:rPr lang="en-US" sz="2400" dirty="0">
                <a:solidFill>
                  <a:schemeClr val="tx1">
                    <a:lumMod val="75000"/>
                    <a:lumOff val="25000"/>
                  </a:schemeClr>
                </a:solidFill>
              </a:rPr>
              <a:t>The </a:t>
            </a:r>
            <a:r>
              <a:rPr lang="en-US" sz="2400" b="1" dirty="0">
                <a:solidFill>
                  <a:schemeClr val="accent3"/>
                </a:solidFill>
              </a:rPr>
              <a:t>details</a:t>
            </a:r>
            <a:r>
              <a:rPr lang="en-US" sz="2400" dirty="0">
                <a:solidFill>
                  <a:schemeClr val="tx1">
                    <a:lumMod val="75000"/>
                    <a:lumOff val="25000"/>
                  </a:schemeClr>
                </a:solidFill>
              </a:rPr>
              <a:t> are </a:t>
            </a:r>
            <a:r>
              <a:rPr lang="en-US" sz="2400" i="1" dirty="0">
                <a:solidFill>
                  <a:schemeClr val="tx1">
                    <a:lumMod val="75000"/>
                    <a:lumOff val="25000"/>
                  </a:schemeClr>
                </a:solidFill>
              </a:rPr>
              <a:t>not the </a:t>
            </a:r>
            <a:r>
              <a:rPr lang="en-US" sz="2400" dirty="0">
                <a:solidFill>
                  <a:schemeClr val="tx1">
                    <a:lumMod val="75000"/>
                    <a:lumOff val="25000"/>
                  </a:schemeClr>
                </a:solidFill>
              </a:rPr>
              <a:t>details. They make </a:t>
            </a:r>
            <a:r>
              <a:rPr lang="en-US" sz="2400" b="1" dirty="0">
                <a:solidFill>
                  <a:schemeClr val="accent3"/>
                </a:solidFill>
              </a:rPr>
              <a:t>the design</a:t>
            </a:r>
            <a:r>
              <a:rPr lang="en-US" sz="2400" dirty="0">
                <a:solidFill>
                  <a:schemeClr val="accent3"/>
                </a:solidFill>
              </a:rPr>
              <a:t>. </a:t>
            </a:r>
          </a:p>
        </p:txBody>
      </p:sp>
      <p:sp>
        <p:nvSpPr>
          <p:cNvPr id="45" name="Rectangle 44">
            <a:extLst>
              <a:ext uri="{FF2B5EF4-FFF2-40B4-BE49-F238E27FC236}">
                <a16:creationId xmlns:a16="http://schemas.microsoft.com/office/drawing/2014/main" id="{EA71F90C-F60D-406F-AEF2-79EABDD77B9C}"/>
              </a:ext>
            </a:extLst>
          </p:cNvPr>
          <p:cNvSpPr/>
          <p:nvPr/>
        </p:nvSpPr>
        <p:spPr>
          <a:xfrm>
            <a:off x="6620773" y="3185500"/>
            <a:ext cx="4598770" cy="1167884"/>
          </a:xfrm>
          <a:prstGeom prst="rect">
            <a:avLst/>
          </a:prstGeom>
        </p:spPr>
        <p:txBody>
          <a:bodyPr wrap="square">
            <a:spAutoFit/>
          </a:bodyPr>
          <a:lstStyle/>
          <a:p>
            <a:pPr algn="just">
              <a:lnSpc>
                <a:spcPct val="150000"/>
              </a:lnSpc>
            </a:pPr>
            <a:r>
              <a:rPr lang="en-US" sz="1200" dirty="0">
                <a:solidFill>
                  <a:schemeClr val="tx1">
                    <a:lumMod val="75000"/>
                    <a:lumOff val="25000"/>
                  </a:schemeClr>
                </a:solidFill>
              </a:rPr>
              <a:t>Hashtag fashion axe </a:t>
            </a:r>
            <a:r>
              <a:rPr lang="en-US" sz="1200" dirty="0" err="1">
                <a:solidFill>
                  <a:schemeClr val="tx1">
                    <a:lumMod val="75000"/>
                    <a:lumOff val="25000"/>
                  </a:schemeClr>
                </a:solidFill>
              </a:rPr>
              <a:t>fingerstache</a:t>
            </a:r>
            <a:r>
              <a:rPr lang="en-US" sz="1200" dirty="0">
                <a:solidFill>
                  <a:schemeClr val="tx1">
                    <a:lumMod val="75000"/>
                    <a:lumOff val="25000"/>
                  </a:schemeClr>
                </a:solidFill>
              </a:rPr>
              <a:t>, everyday carry </a:t>
            </a:r>
            <a:r>
              <a:rPr lang="en-US" sz="1200" dirty="0" err="1">
                <a:solidFill>
                  <a:schemeClr val="tx1">
                    <a:lumMod val="75000"/>
                    <a:lumOff val="25000"/>
                  </a:schemeClr>
                </a:solidFill>
              </a:rPr>
              <a:t>shoreditch</a:t>
            </a:r>
            <a:r>
              <a:rPr lang="en-US" sz="1200" dirty="0">
                <a:solidFill>
                  <a:schemeClr val="tx1">
                    <a:lumMod val="75000"/>
                    <a:lumOff val="25000"/>
                  </a:schemeClr>
                </a:solidFill>
              </a:rPr>
              <a:t> </a:t>
            </a:r>
            <a:r>
              <a:rPr lang="en-US" sz="1200" dirty="0" err="1">
                <a:solidFill>
                  <a:schemeClr val="tx1">
                    <a:lumMod val="75000"/>
                    <a:lumOff val="25000"/>
                  </a:schemeClr>
                </a:solidFill>
              </a:rPr>
              <a:t>pinterest</a:t>
            </a:r>
            <a:r>
              <a:rPr lang="en-US" sz="1200" dirty="0">
                <a:solidFill>
                  <a:schemeClr val="tx1">
                    <a:lumMod val="75000"/>
                    <a:lumOff val="25000"/>
                  </a:schemeClr>
                </a:solidFill>
              </a:rPr>
              <a:t> umami authent</a:t>
            </a:r>
            <a:r>
              <a:rPr lang="en-US" sz="1200" b="1" dirty="0">
                <a:solidFill>
                  <a:schemeClr val="tx1">
                    <a:lumMod val="75000"/>
                    <a:lumOff val="25000"/>
                  </a:schemeClr>
                </a:solidFill>
              </a:rPr>
              <a:t>ic </a:t>
            </a:r>
            <a:r>
              <a:rPr lang="en-US" sz="1200" dirty="0" err="1">
                <a:solidFill>
                  <a:schemeClr val="tx1">
                    <a:lumMod val="75000"/>
                    <a:lumOff val="25000"/>
                  </a:schemeClr>
                </a:solidFill>
              </a:rPr>
              <a:t>brooklyn</a:t>
            </a:r>
            <a:r>
              <a:rPr lang="en-US" sz="1200" dirty="0">
                <a:solidFill>
                  <a:schemeClr val="tx1">
                    <a:lumMod val="75000"/>
                    <a:lumOff val="25000"/>
                  </a:schemeClr>
                </a:solidFill>
              </a:rPr>
              <a:t> YOLO heirloom </a:t>
            </a:r>
            <a:r>
              <a:rPr lang="en-US" sz="1200" dirty="0" err="1">
                <a:solidFill>
                  <a:schemeClr val="tx1">
                    <a:lumMod val="75000"/>
                    <a:lumOff val="25000"/>
                  </a:schemeClr>
                </a:solidFill>
              </a:rPr>
              <a:t>keytar</a:t>
            </a:r>
            <a:r>
              <a:rPr lang="en-US" sz="1200" dirty="0">
                <a:solidFill>
                  <a:schemeClr val="tx1">
                    <a:lumMod val="75000"/>
                    <a:lumOff val="25000"/>
                  </a:schemeClr>
                </a:solidFill>
              </a:rPr>
              <a:t> waistcoat </a:t>
            </a:r>
            <a:r>
              <a:rPr lang="en-US" sz="1200" dirty="0" err="1">
                <a:solidFill>
                  <a:schemeClr val="tx1">
                    <a:lumMod val="75000"/>
                    <a:lumOff val="25000"/>
                  </a:schemeClr>
                </a:solidFill>
              </a:rPr>
              <a:t>kickstarter</a:t>
            </a:r>
            <a:r>
              <a:rPr lang="en-US" sz="1200" dirty="0">
                <a:solidFill>
                  <a:schemeClr val="tx1">
                    <a:lumMod val="75000"/>
                    <a:lumOff val="25000"/>
                  </a:schemeClr>
                </a:solidFill>
              </a:rPr>
              <a:t>. Kitsch authentic offal, narwhal tilde </a:t>
            </a:r>
            <a:r>
              <a:rPr lang="en-US" sz="1200" dirty="0" err="1">
                <a:solidFill>
                  <a:schemeClr val="tx1">
                    <a:lumMod val="75000"/>
                    <a:lumOff val="25000"/>
                  </a:schemeClr>
                </a:solidFill>
              </a:rPr>
              <a:t>etsy</a:t>
            </a:r>
            <a:r>
              <a:rPr lang="en-US" sz="1200" dirty="0">
                <a:solidFill>
                  <a:schemeClr val="tx1">
                    <a:lumMod val="75000"/>
                    <a:lumOff val="25000"/>
                  </a:schemeClr>
                </a:solidFill>
              </a:rPr>
              <a:t> four </a:t>
            </a:r>
            <a:r>
              <a:rPr lang="en-US" sz="1200" dirty="0" err="1">
                <a:solidFill>
                  <a:schemeClr val="tx1">
                    <a:lumMod val="75000"/>
                    <a:lumOff val="25000"/>
                  </a:schemeClr>
                </a:solidFill>
              </a:rPr>
              <a:t>loko</a:t>
            </a:r>
            <a:r>
              <a:rPr lang="en-US" sz="1200" dirty="0">
                <a:solidFill>
                  <a:schemeClr val="tx1">
                    <a:lumMod val="75000"/>
                    <a:lumOff val="25000"/>
                  </a:schemeClr>
                </a:solidFill>
              </a:rPr>
              <a:t> selvage normcore messenger bag.</a:t>
            </a:r>
          </a:p>
        </p:txBody>
      </p:sp>
      <p:grpSp>
        <p:nvGrpSpPr>
          <p:cNvPr id="46" name="Group 45">
            <a:extLst>
              <a:ext uri="{FF2B5EF4-FFF2-40B4-BE49-F238E27FC236}">
                <a16:creationId xmlns:a16="http://schemas.microsoft.com/office/drawing/2014/main" id="{392A8F52-1DE7-4D2F-9BE8-FD8897F825DD}"/>
              </a:ext>
            </a:extLst>
          </p:cNvPr>
          <p:cNvGrpSpPr/>
          <p:nvPr/>
        </p:nvGrpSpPr>
        <p:grpSpPr>
          <a:xfrm>
            <a:off x="6707005" y="4782736"/>
            <a:ext cx="276224" cy="276224"/>
            <a:chOff x="1460006" y="1642203"/>
            <a:chExt cx="479425" cy="479425"/>
          </a:xfrm>
        </p:grpSpPr>
        <p:sp>
          <p:nvSpPr>
            <p:cNvPr id="47" name="Oval 8">
              <a:extLst>
                <a:ext uri="{FF2B5EF4-FFF2-40B4-BE49-F238E27FC236}">
                  <a16:creationId xmlns:a16="http://schemas.microsoft.com/office/drawing/2014/main" id="{62C1009F-0516-4A1C-9FB9-9A9EE57C3C0D}"/>
                </a:ext>
              </a:extLst>
            </p:cNvPr>
            <p:cNvSpPr>
              <a:spLocks noChangeArrowheads="1"/>
            </p:cNvSpPr>
            <p:nvPr/>
          </p:nvSpPr>
          <p:spPr bwMode="auto">
            <a:xfrm>
              <a:off x="1460006" y="1642203"/>
              <a:ext cx="479425" cy="479425"/>
            </a:xfrm>
            <a:prstGeom prst="ellipse">
              <a:avLst/>
            </a:pr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6425619B-BC6C-4E0E-8BF4-53CAA6097296}"/>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48">
            <a:extLst>
              <a:ext uri="{FF2B5EF4-FFF2-40B4-BE49-F238E27FC236}">
                <a16:creationId xmlns:a16="http://schemas.microsoft.com/office/drawing/2014/main" id="{3584643F-34C9-47C1-95AB-E199A4E80B5E}"/>
              </a:ext>
            </a:extLst>
          </p:cNvPr>
          <p:cNvGrpSpPr/>
          <p:nvPr/>
        </p:nvGrpSpPr>
        <p:grpSpPr>
          <a:xfrm>
            <a:off x="6707005" y="5236270"/>
            <a:ext cx="276224" cy="276224"/>
            <a:chOff x="1460006" y="1642203"/>
            <a:chExt cx="479425" cy="479425"/>
          </a:xfrm>
        </p:grpSpPr>
        <p:sp>
          <p:nvSpPr>
            <p:cNvPr id="50" name="Oval 8">
              <a:extLst>
                <a:ext uri="{FF2B5EF4-FFF2-40B4-BE49-F238E27FC236}">
                  <a16:creationId xmlns:a16="http://schemas.microsoft.com/office/drawing/2014/main" id="{EDE92205-4872-47DA-90AF-085A769DADEA}"/>
                </a:ext>
              </a:extLst>
            </p:cNvPr>
            <p:cNvSpPr>
              <a:spLocks noChangeArrowheads="1"/>
            </p:cNvSpPr>
            <p:nvPr/>
          </p:nvSpPr>
          <p:spPr bwMode="auto">
            <a:xfrm>
              <a:off x="1460006" y="1642203"/>
              <a:ext cx="479425" cy="479425"/>
            </a:xfrm>
            <a:prstGeom prst="ellipse">
              <a:avLst/>
            </a:pr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
              <a:extLst>
                <a:ext uri="{FF2B5EF4-FFF2-40B4-BE49-F238E27FC236}">
                  <a16:creationId xmlns:a16="http://schemas.microsoft.com/office/drawing/2014/main" id="{505BC654-4197-426B-A8A0-8F40D1939C27}"/>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2" name="Rectangle 51">
            <a:extLst>
              <a:ext uri="{FF2B5EF4-FFF2-40B4-BE49-F238E27FC236}">
                <a16:creationId xmlns:a16="http://schemas.microsoft.com/office/drawing/2014/main" id="{DFF0F059-E3E2-469B-BF78-8A7004AF7D57}"/>
              </a:ext>
            </a:extLst>
          </p:cNvPr>
          <p:cNvSpPr/>
          <p:nvPr/>
        </p:nvSpPr>
        <p:spPr>
          <a:xfrm>
            <a:off x="7049999" y="4754648"/>
            <a:ext cx="3752950" cy="309187"/>
          </a:xfrm>
          <a:prstGeom prst="rect">
            <a:avLst/>
          </a:prstGeom>
        </p:spPr>
        <p:txBody>
          <a:bodyPr wrap="none">
            <a:spAutoFit/>
          </a:bodyPr>
          <a:lstStyle/>
          <a:p>
            <a:pPr>
              <a:lnSpc>
                <a:spcPct val="130000"/>
              </a:lnSpc>
            </a:pPr>
            <a:r>
              <a:rPr lang="en-US" sz="1200" dirty="0">
                <a:solidFill>
                  <a:schemeClr val="tx1">
                    <a:lumMod val="75000"/>
                    <a:lumOff val="25000"/>
                  </a:schemeClr>
                </a:solidFill>
              </a:rPr>
              <a:t>Synth chartreuse XOXO, tacos </a:t>
            </a:r>
            <a:r>
              <a:rPr lang="en-US" sz="1200" dirty="0" err="1">
                <a:solidFill>
                  <a:schemeClr val="tx1">
                    <a:lumMod val="75000"/>
                    <a:lumOff val="25000"/>
                  </a:schemeClr>
                </a:solidFill>
              </a:rPr>
              <a:t>brooklyn</a:t>
            </a:r>
            <a:r>
              <a:rPr lang="en-US" sz="1200" dirty="0">
                <a:solidFill>
                  <a:schemeClr val="tx1">
                    <a:lumMod val="75000"/>
                    <a:lumOff val="25000"/>
                  </a:schemeClr>
                </a:solidFill>
              </a:rPr>
              <a:t> VHS plaid.</a:t>
            </a:r>
            <a:endParaRPr lang="en-US" sz="1200" dirty="0">
              <a:solidFill>
                <a:schemeClr val="tx1">
                  <a:lumMod val="75000"/>
                  <a:lumOff val="25000"/>
                </a:schemeClr>
              </a:solidFill>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FE6D63E1-70A2-4928-AD35-F20B5FCB0004}"/>
              </a:ext>
            </a:extLst>
          </p:cNvPr>
          <p:cNvSpPr/>
          <p:nvPr/>
        </p:nvSpPr>
        <p:spPr>
          <a:xfrm>
            <a:off x="7049999" y="5208182"/>
            <a:ext cx="3752950" cy="309187"/>
          </a:xfrm>
          <a:prstGeom prst="rect">
            <a:avLst/>
          </a:prstGeom>
        </p:spPr>
        <p:txBody>
          <a:bodyPr wrap="none">
            <a:spAutoFit/>
          </a:bodyPr>
          <a:lstStyle/>
          <a:p>
            <a:pPr>
              <a:lnSpc>
                <a:spcPct val="130000"/>
              </a:lnSpc>
            </a:pPr>
            <a:r>
              <a:rPr lang="en-US" sz="1200" dirty="0">
                <a:solidFill>
                  <a:schemeClr val="tx1">
                    <a:lumMod val="75000"/>
                    <a:lumOff val="25000"/>
                  </a:schemeClr>
                </a:solidFill>
              </a:rPr>
              <a:t>Synth chartreuse XOXO, tacos </a:t>
            </a:r>
            <a:r>
              <a:rPr lang="en-US" sz="1200" dirty="0" err="1">
                <a:solidFill>
                  <a:schemeClr val="tx1">
                    <a:lumMod val="75000"/>
                    <a:lumOff val="25000"/>
                  </a:schemeClr>
                </a:solidFill>
              </a:rPr>
              <a:t>brooklyn</a:t>
            </a:r>
            <a:r>
              <a:rPr lang="en-US" sz="1200" dirty="0">
                <a:solidFill>
                  <a:schemeClr val="tx1">
                    <a:lumMod val="75000"/>
                    <a:lumOff val="25000"/>
                  </a:schemeClr>
                </a:solidFill>
              </a:rPr>
              <a:t> VHS plaid.</a:t>
            </a:r>
            <a:endParaRPr lang="en-US" sz="1200" dirty="0">
              <a:solidFill>
                <a:schemeClr val="tx1">
                  <a:lumMod val="75000"/>
                  <a:lumOff val="25000"/>
                </a:schemeClr>
              </a:solidFill>
              <a:ea typeface="Open Sans" panose="020B0606030504020204" pitchFamily="34" charset="0"/>
              <a:cs typeface="Open Sans" panose="020B0606030504020204" pitchFamily="34" charset="0"/>
            </a:endParaRPr>
          </a:p>
        </p:txBody>
      </p:sp>
      <p:grpSp>
        <p:nvGrpSpPr>
          <p:cNvPr id="54" name="Group 53">
            <a:extLst>
              <a:ext uri="{FF2B5EF4-FFF2-40B4-BE49-F238E27FC236}">
                <a16:creationId xmlns:a16="http://schemas.microsoft.com/office/drawing/2014/main" id="{0196C9A7-59C8-4C14-821C-9F7CE59DBF17}"/>
              </a:ext>
            </a:extLst>
          </p:cNvPr>
          <p:cNvGrpSpPr/>
          <p:nvPr/>
        </p:nvGrpSpPr>
        <p:grpSpPr>
          <a:xfrm>
            <a:off x="6707005" y="5694713"/>
            <a:ext cx="276224" cy="276224"/>
            <a:chOff x="1460006" y="1642203"/>
            <a:chExt cx="479425" cy="479425"/>
          </a:xfrm>
        </p:grpSpPr>
        <p:sp>
          <p:nvSpPr>
            <p:cNvPr id="69" name="Oval 8">
              <a:extLst>
                <a:ext uri="{FF2B5EF4-FFF2-40B4-BE49-F238E27FC236}">
                  <a16:creationId xmlns:a16="http://schemas.microsoft.com/office/drawing/2014/main" id="{1C234B77-5CBF-47AC-B6FE-CFBD2B7D6EA1}"/>
                </a:ext>
              </a:extLst>
            </p:cNvPr>
            <p:cNvSpPr>
              <a:spLocks noChangeArrowheads="1"/>
            </p:cNvSpPr>
            <p:nvPr/>
          </p:nvSpPr>
          <p:spPr bwMode="auto">
            <a:xfrm>
              <a:off x="1460006" y="1642203"/>
              <a:ext cx="479425" cy="479425"/>
            </a:xfrm>
            <a:prstGeom prst="ellipse">
              <a:avLst/>
            </a:pr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9">
              <a:extLst>
                <a:ext uri="{FF2B5EF4-FFF2-40B4-BE49-F238E27FC236}">
                  <a16:creationId xmlns:a16="http://schemas.microsoft.com/office/drawing/2014/main" id="{0C9396C5-316B-40D6-97FA-5C18C6D0843E}"/>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1" name="Rectangle 70">
            <a:extLst>
              <a:ext uri="{FF2B5EF4-FFF2-40B4-BE49-F238E27FC236}">
                <a16:creationId xmlns:a16="http://schemas.microsoft.com/office/drawing/2014/main" id="{315F5E14-3EE4-44A5-850C-3D82002075E7}"/>
              </a:ext>
            </a:extLst>
          </p:cNvPr>
          <p:cNvSpPr/>
          <p:nvPr/>
        </p:nvSpPr>
        <p:spPr>
          <a:xfrm>
            <a:off x="7049999" y="5661716"/>
            <a:ext cx="3752950" cy="309187"/>
          </a:xfrm>
          <a:prstGeom prst="rect">
            <a:avLst/>
          </a:prstGeom>
        </p:spPr>
        <p:txBody>
          <a:bodyPr wrap="none">
            <a:spAutoFit/>
          </a:bodyPr>
          <a:lstStyle/>
          <a:p>
            <a:pPr>
              <a:lnSpc>
                <a:spcPct val="130000"/>
              </a:lnSpc>
            </a:pPr>
            <a:r>
              <a:rPr lang="en-US" sz="1200" dirty="0">
                <a:solidFill>
                  <a:schemeClr val="tx1">
                    <a:lumMod val="75000"/>
                    <a:lumOff val="25000"/>
                  </a:schemeClr>
                </a:solidFill>
              </a:rPr>
              <a:t>Synth chartreuse XOXO, tacos </a:t>
            </a:r>
            <a:r>
              <a:rPr lang="en-US" sz="1200" dirty="0" err="1">
                <a:solidFill>
                  <a:schemeClr val="tx1">
                    <a:lumMod val="75000"/>
                    <a:lumOff val="25000"/>
                  </a:schemeClr>
                </a:solidFill>
              </a:rPr>
              <a:t>brooklyn</a:t>
            </a:r>
            <a:r>
              <a:rPr lang="en-US" sz="1200" dirty="0">
                <a:solidFill>
                  <a:schemeClr val="tx1">
                    <a:lumMod val="75000"/>
                    <a:lumOff val="25000"/>
                  </a:schemeClr>
                </a:solidFill>
              </a:rPr>
              <a:t> VHS plaid.</a:t>
            </a:r>
            <a:endParaRPr lang="en-US" sz="1200" dirty="0">
              <a:solidFill>
                <a:schemeClr val="tx1">
                  <a:lumMod val="75000"/>
                  <a:lumOff val="25000"/>
                </a:schemeClr>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66759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668231" y="2261686"/>
            <a:ext cx="8857846" cy="2647555"/>
            <a:chOff x="1219824" y="2134686"/>
            <a:chExt cx="8857846" cy="2647555"/>
          </a:xfrm>
        </p:grpSpPr>
        <p:sp>
          <p:nvSpPr>
            <p:cNvPr id="28" name="Freeform 35"/>
            <p:cNvSpPr>
              <a:spLocks/>
            </p:cNvSpPr>
            <p:nvPr/>
          </p:nvSpPr>
          <p:spPr bwMode="auto">
            <a:xfrm rot="19193214">
              <a:off x="8224403" y="3357910"/>
              <a:ext cx="825500" cy="714375"/>
            </a:xfrm>
            <a:custGeom>
              <a:avLst/>
              <a:gdLst>
                <a:gd name="T0" fmla="*/ 292 w 347"/>
                <a:gd name="T1" fmla="*/ 244 h 300"/>
                <a:gd name="T2" fmla="*/ 324 w 347"/>
                <a:gd name="T3" fmla="*/ 124 h 300"/>
                <a:gd name="T4" fmla="*/ 347 w 347"/>
                <a:gd name="T5" fmla="*/ 38 h 300"/>
                <a:gd name="T6" fmla="*/ 192 w 347"/>
                <a:gd name="T7" fmla="*/ 57 h 300"/>
                <a:gd name="T8" fmla="*/ 70 w 347"/>
                <a:gd name="T9" fmla="*/ 0 h 300"/>
                <a:gd name="T10" fmla="*/ 56 w 347"/>
                <a:gd name="T11" fmla="*/ 55 h 300"/>
                <a:gd name="T12" fmla="*/ 23 w 347"/>
                <a:gd name="T13" fmla="*/ 175 h 300"/>
                <a:gd name="T14" fmla="*/ 0 w 347"/>
                <a:gd name="T15" fmla="*/ 262 h 300"/>
                <a:gd name="T16" fmla="*/ 153 w 347"/>
                <a:gd name="T17" fmla="*/ 247 h 300"/>
                <a:gd name="T18" fmla="*/ 277 w 347"/>
                <a:gd name="T19" fmla="*/ 300 h 300"/>
                <a:gd name="T20" fmla="*/ 292 w 347"/>
                <a:gd name="T21" fmla="*/ 24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2" y="244"/>
                  </a:moveTo>
                  <a:cubicBezTo>
                    <a:pt x="324" y="124"/>
                    <a:pt x="324" y="124"/>
                    <a:pt x="324" y="124"/>
                  </a:cubicBezTo>
                  <a:cubicBezTo>
                    <a:pt x="347" y="38"/>
                    <a:pt x="347" y="38"/>
                    <a:pt x="347" y="38"/>
                  </a:cubicBezTo>
                  <a:cubicBezTo>
                    <a:pt x="347" y="38"/>
                    <a:pt x="322" y="84"/>
                    <a:pt x="192" y="57"/>
                  </a:cubicBezTo>
                  <a:cubicBezTo>
                    <a:pt x="63" y="29"/>
                    <a:pt x="70" y="0"/>
                    <a:pt x="70" y="0"/>
                  </a:cubicBezTo>
                  <a:cubicBezTo>
                    <a:pt x="56" y="55"/>
                    <a:pt x="56" y="55"/>
                    <a:pt x="56" y="55"/>
                  </a:cubicBezTo>
                  <a:cubicBezTo>
                    <a:pt x="23" y="175"/>
                    <a:pt x="23" y="175"/>
                    <a:pt x="23" y="175"/>
                  </a:cubicBezTo>
                  <a:cubicBezTo>
                    <a:pt x="0" y="262"/>
                    <a:pt x="0" y="262"/>
                    <a:pt x="0" y="262"/>
                  </a:cubicBezTo>
                  <a:cubicBezTo>
                    <a:pt x="0" y="262"/>
                    <a:pt x="21" y="224"/>
                    <a:pt x="153" y="247"/>
                  </a:cubicBezTo>
                  <a:cubicBezTo>
                    <a:pt x="285" y="270"/>
                    <a:pt x="277" y="300"/>
                    <a:pt x="277" y="300"/>
                  </a:cubicBezTo>
                  <a:lnTo>
                    <a:pt x="292" y="24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32"/>
            <p:cNvSpPr>
              <a:spLocks/>
            </p:cNvSpPr>
            <p:nvPr/>
          </p:nvSpPr>
          <p:spPr bwMode="auto">
            <a:xfrm rot="19193214">
              <a:off x="6785017" y="3172678"/>
              <a:ext cx="715963" cy="827087"/>
            </a:xfrm>
            <a:custGeom>
              <a:avLst/>
              <a:gdLst>
                <a:gd name="T0" fmla="*/ 56 w 301"/>
                <a:gd name="T1" fmla="*/ 55 h 347"/>
                <a:gd name="T2" fmla="*/ 176 w 301"/>
                <a:gd name="T3" fmla="*/ 23 h 347"/>
                <a:gd name="T4" fmla="*/ 262 w 301"/>
                <a:gd name="T5" fmla="*/ 0 h 347"/>
                <a:gd name="T6" fmla="*/ 244 w 301"/>
                <a:gd name="T7" fmla="*/ 155 h 347"/>
                <a:gd name="T8" fmla="*/ 301 w 301"/>
                <a:gd name="T9" fmla="*/ 277 h 347"/>
                <a:gd name="T10" fmla="*/ 245 w 301"/>
                <a:gd name="T11" fmla="*/ 292 h 347"/>
                <a:gd name="T12" fmla="*/ 125 w 301"/>
                <a:gd name="T13" fmla="*/ 324 h 347"/>
                <a:gd name="T14" fmla="*/ 39 w 301"/>
                <a:gd name="T15" fmla="*/ 347 h 347"/>
                <a:gd name="T16" fmla="*/ 53 w 301"/>
                <a:gd name="T17" fmla="*/ 194 h 347"/>
                <a:gd name="T18" fmla="*/ 0 w 301"/>
                <a:gd name="T19" fmla="*/ 70 h 347"/>
                <a:gd name="T20" fmla="*/ 56 w 301"/>
                <a:gd name="T21" fmla="*/ 5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347">
                  <a:moveTo>
                    <a:pt x="56" y="55"/>
                  </a:moveTo>
                  <a:cubicBezTo>
                    <a:pt x="176" y="23"/>
                    <a:pt x="176" y="23"/>
                    <a:pt x="176" y="23"/>
                  </a:cubicBezTo>
                  <a:cubicBezTo>
                    <a:pt x="262" y="0"/>
                    <a:pt x="262" y="0"/>
                    <a:pt x="262" y="0"/>
                  </a:cubicBezTo>
                  <a:cubicBezTo>
                    <a:pt x="262" y="0"/>
                    <a:pt x="216" y="25"/>
                    <a:pt x="244" y="155"/>
                  </a:cubicBezTo>
                  <a:cubicBezTo>
                    <a:pt x="271" y="285"/>
                    <a:pt x="301" y="277"/>
                    <a:pt x="301" y="277"/>
                  </a:cubicBezTo>
                  <a:cubicBezTo>
                    <a:pt x="245" y="292"/>
                    <a:pt x="245" y="292"/>
                    <a:pt x="245" y="292"/>
                  </a:cubicBezTo>
                  <a:cubicBezTo>
                    <a:pt x="125" y="324"/>
                    <a:pt x="125" y="324"/>
                    <a:pt x="125" y="324"/>
                  </a:cubicBezTo>
                  <a:cubicBezTo>
                    <a:pt x="39" y="347"/>
                    <a:pt x="39" y="347"/>
                    <a:pt x="39" y="347"/>
                  </a:cubicBezTo>
                  <a:cubicBezTo>
                    <a:pt x="39" y="347"/>
                    <a:pt x="76" y="327"/>
                    <a:pt x="53" y="194"/>
                  </a:cubicBezTo>
                  <a:cubicBezTo>
                    <a:pt x="31" y="62"/>
                    <a:pt x="0" y="70"/>
                    <a:pt x="0" y="70"/>
                  </a:cubicBezTo>
                  <a:lnTo>
                    <a:pt x="56" y="5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36"/>
            <p:cNvSpPr>
              <a:spLocks/>
            </p:cNvSpPr>
            <p:nvPr/>
          </p:nvSpPr>
          <p:spPr bwMode="auto">
            <a:xfrm rot="19193214">
              <a:off x="5234692" y="3100668"/>
              <a:ext cx="827088" cy="714375"/>
            </a:xfrm>
            <a:custGeom>
              <a:avLst/>
              <a:gdLst>
                <a:gd name="T0" fmla="*/ 292 w 348"/>
                <a:gd name="T1" fmla="*/ 245 h 300"/>
                <a:gd name="T2" fmla="*/ 324 w 348"/>
                <a:gd name="T3" fmla="*/ 124 h 300"/>
                <a:gd name="T4" fmla="*/ 348 w 348"/>
                <a:gd name="T5" fmla="*/ 38 h 300"/>
                <a:gd name="T6" fmla="*/ 192 w 348"/>
                <a:gd name="T7" fmla="*/ 57 h 300"/>
                <a:gd name="T8" fmla="*/ 71 w 348"/>
                <a:gd name="T9" fmla="*/ 0 h 300"/>
                <a:gd name="T10" fmla="*/ 56 w 348"/>
                <a:gd name="T11" fmla="*/ 55 h 300"/>
                <a:gd name="T12" fmla="*/ 24 w 348"/>
                <a:gd name="T13" fmla="*/ 176 h 300"/>
                <a:gd name="T14" fmla="*/ 0 w 348"/>
                <a:gd name="T15" fmla="*/ 262 h 300"/>
                <a:gd name="T16" fmla="*/ 153 w 348"/>
                <a:gd name="T17" fmla="*/ 247 h 300"/>
                <a:gd name="T18" fmla="*/ 277 w 348"/>
                <a:gd name="T19" fmla="*/ 300 h 300"/>
                <a:gd name="T20" fmla="*/ 292 w 348"/>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300">
                  <a:moveTo>
                    <a:pt x="292" y="245"/>
                  </a:moveTo>
                  <a:cubicBezTo>
                    <a:pt x="324" y="124"/>
                    <a:pt x="324" y="124"/>
                    <a:pt x="324" y="124"/>
                  </a:cubicBezTo>
                  <a:cubicBezTo>
                    <a:pt x="348" y="38"/>
                    <a:pt x="348" y="38"/>
                    <a:pt x="348" y="38"/>
                  </a:cubicBezTo>
                  <a:cubicBezTo>
                    <a:pt x="348" y="38"/>
                    <a:pt x="322" y="84"/>
                    <a:pt x="192" y="57"/>
                  </a:cubicBezTo>
                  <a:cubicBezTo>
                    <a:pt x="63" y="29"/>
                    <a:pt x="71" y="0"/>
                    <a:pt x="71" y="0"/>
                  </a:cubicBezTo>
                  <a:cubicBezTo>
                    <a:pt x="56" y="55"/>
                    <a:pt x="56" y="55"/>
                    <a:pt x="56" y="55"/>
                  </a:cubicBezTo>
                  <a:cubicBezTo>
                    <a:pt x="24" y="176"/>
                    <a:pt x="24" y="176"/>
                    <a:pt x="24" y="176"/>
                  </a:cubicBezTo>
                  <a:cubicBezTo>
                    <a:pt x="0" y="262"/>
                    <a:pt x="0" y="262"/>
                    <a:pt x="0" y="262"/>
                  </a:cubicBezTo>
                  <a:cubicBezTo>
                    <a:pt x="0" y="262"/>
                    <a:pt x="21" y="224"/>
                    <a:pt x="153" y="247"/>
                  </a:cubicBezTo>
                  <a:cubicBezTo>
                    <a:pt x="286" y="270"/>
                    <a:pt x="277" y="300"/>
                    <a:pt x="277" y="300"/>
                  </a:cubicBezTo>
                  <a:lnTo>
                    <a:pt x="292" y="24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auto">
            <a:xfrm rot="19193214">
              <a:off x="3796003" y="2917348"/>
              <a:ext cx="715963" cy="825500"/>
            </a:xfrm>
            <a:custGeom>
              <a:avLst/>
              <a:gdLst>
                <a:gd name="T0" fmla="*/ 56 w 301"/>
                <a:gd name="T1" fmla="*/ 55 h 347"/>
                <a:gd name="T2" fmla="*/ 176 w 301"/>
                <a:gd name="T3" fmla="*/ 23 h 347"/>
                <a:gd name="T4" fmla="*/ 262 w 301"/>
                <a:gd name="T5" fmla="*/ 0 h 347"/>
                <a:gd name="T6" fmla="*/ 244 w 301"/>
                <a:gd name="T7" fmla="*/ 155 h 347"/>
                <a:gd name="T8" fmla="*/ 301 w 301"/>
                <a:gd name="T9" fmla="*/ 277 h 347"/>
                <a:gd name="T10" fmla="*/ 245 w 301"/>
                <a:gd name="T11" fmla="*/ 292 h 347"/>
                <a:gd name="T12" fmla="*/ 125 w 301"/>
                <a:gd name="T13" fmla="*/ 324 h 347"/>
                <a:gd name="T14" fmla="*/ 39 w 301"/>
                <a:gd name="T15" fmla="*/ 347 h 347"/>
                <a:gd name="T16" fmla="*/ 54 w 301"/>
                <a:gd name="T17" fmla="*/ 194 h 347"/>
                <a:gd name="T18" fmla="*/ 0 w 301"/>
                <a:gd name="T19" fmla="*/ 70 h 347"/>
                <a:gd name="T20" fmla="*/ 56 w 301"/>
                <a:gd name="T21" fmla="*/ 5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347">
                  <a:moveTo>
                    <a:pt x="56" y="55"/>
                  </a:moveTo>
                  <a:cubicBezTo>
                    <a:pt x="176" y="23"/>
                    <a:pt x="176" y="23"/>
                    <a:pt x="176" y="23"/>
                  </a:cubicBezTo>
                  <a:cubicBezTo>
                    <a:pt x="262" y="0"/>
                    <a:pt x="262" y="0"/>
                    <a:pt x="262" y="0"/>
                  </a:cubicBezTo>
                  <a:cubicBezTo>
                    <a:pt x="262" y="0"/>
                    <a:pt x="216" y="26"/>
                    <a:pt x="244" y="155"/>
                  </a:cubicBezTo>
                  <a:cubicBezTo>
                    <a:pt x="272" y="285"/>
                    <a:pt x="301" y="277"/>
                    <a:pt x="301" y="277"/>
                  </a:cubicBezTo>
                  <a:cubicBezTo>
                    <a:pt x="245" y="292"/>
                    <a:pt x="245" y="292"/>
                    <a:pt x="245" y="292"/>
                  </a:cubicBezTo>
                  <a:cubicBezTo>
                    <a:pt x="125" y="324"/>
                    <a:pt x="125" y="324"/>
                    <a:pt x="125" y="324"/>
                  </a:cubicBezTo>
                  <a:cubicBezTo>
                    <a:pt x="39" y="347"/>
                    <a:pt x="39" y="347"/>
                    <a:pt x="39" y="347"/>
                  </a:cubicBezTo>
                  <a:cubicBezTo>
                    <a:pt x="39" y="347"/>
                    <a:pt x="76" y="327"/>
                    <a:pt x="54" y="194"/>
                  </a:cubicBezTo>
                  <a:cubicBezTo>
                    <a:pt x="31" y="62"/>
                    <a:pt x="0" y="70"/>
                    <a:pt x="0" y="70"/>
                  </a:cubicBezTo>
                  <a:lnTo>
                    <a:pt x="56" y="5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4"/>
            <p:cNvSpPr>
              <a:spLocks/>
            </p:cNvSpPr>
            <p:nvPr/>
          </p:nvSpPr>
          <p:spPr bwMode="auto">
            <a:xfrm rot="19193214">
              <a:off x="2247590" y="2844641"/>
              <a:ext cx="825500" cy="714375"/>
            </a:xfrm>
            <a:custGeom>
              <a:avLst/>
              <a:gdLst>
                <a:gd name="T0" fmla="*/ 291 w 347"/>
                <a:gd name="T1" fmla="*/ 245 h 300"/>
                <a:gd name="T2" fmla="*/ 324 w 347"/>
                <a:gd name="T3" fmla="*/ 125 h 300"/>
                <a:gd name="T4" fmla="*/ 347 w 347"/>
                <a:gd name="T5" fmla="*/ 39 h 300"/>
                <a:gd name="T6" fmla="*/ 192 w 347"/>
                <a:gd name="T7" fmla="*/ 57 h 300"/>
                <a:gd name="T8" fmla="*/ 70 w 347"/>
                <a:gd name="T9" fmla="*/ 0 h 300"/>
                <a:gd name="T10" fmla="*/ 55 w 347"/>
                <a:gd name="T11" fmla="*/ 56 h 300"/>
                <a:gd name="T12" fmla="*/ 23 w 347"/>
                <a:gd name="T13" fmla="*/ 176 h 300"/>
                <a:gd name="T14" fmla="*/ 0 w 347"/>
                <a:gd name="T15" fmla="*/ 262 h 300"/>
                <a:gd name="T16" fmla="*/ 152 w 347"/>
                <a:gd name="T17" fmla="*/ 247 h 300"/>
                <a:gd name="T18" fmla="*/ 277 w 347"/>
                <a:gd name="T19" fmla="*/ 300 h 300"/>
                <a:gd name="T20" fmla="*/ 291 w 347"/>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1" y="245"/>
                  </a:moveTo>
                  <a:cubicBezTo>
                    <a:pt x="324" y="125"/>
                    <a:pt x="324" y="125"/>
                    <a:pt x="324" y="125"/>
                  </a:cubicBezTo>
                  <a:cubicBezTo>
                    <a:pt x="347" y="39"/>
                    <a:pt x="347" y="39"/>
                    <a:pt x="347" y="39"/>
                  </a:cubicBezTo>
                  <a:cubicBezTo>
                    <a:pt x="347" y="39"/>
                    <a:pt x="321" y="85"/>
                    <a:pt x="192" y="57"/>
                  </a:cubicBezTo>
                  <a:cubicBezTo>
                    <a:pt x="62" y="29"/>
                    <a:pt x="70" y="0"/>
                    <a:pt x="70" y="0"/>
                  </a:cubicBezTo>
                  <a:cubicBezTo>
                    <a:pt x="55" y="56"/>
                    <a:pt x="55" y="56"/>
                    <a:pt x="55" y="56"/>
                  </a:cubicBezTo>
                  <a:cubicBezTo>
                    <a:pt x="23" y="176"/>
                    <a:pt x="23" y="176"/>
                    <a:pt x="23" y="176"/>
                  </a:cubicBezTo>
                  <a:cubicBezTo>
                    <a:pt x="0" y="262"/>
                    <a:pt x="0" y="262"/>
                    <a:pt x="0" y="262"/>
                  </a:cubicBezTo>
                  <a:cubicBezTo>
                    <a:pt x="0" y="262"/>
                    <a:pt x="20" y="224"/>
                    <a:pt x="152" y="247"/>
                  </a:cubicBezTo>
                  <a:cubicBezTo>
                    <a:pt x="285" y="270"/>
                    <a:pt x="277" y="300"/>
                    <a:pt x="277" y="300"/>
                  </a:cubicBezTo>
                  <a:lnTo>
                    <a:pt x="291" y="2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Oval 20"/>
            <p:cNvSpPr>
              <a:spLocks noChangeArrowheads="1"/>
            </p:cNvSpPr>
            <p:nvPr/>
          </p:nvSpPr>
          <p:spPr bwMode="auto">
            <a:xfrm rot="19193214">
              <a:off x="1219824" y="2964184"/>
              <a:ext cx="1304925" cy="13049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Oval 21"/>
            <p:cNvSpPr>
              <a:spLocks noChangeArrowheads="1"/>
            </p:cNvSpPr>
            <p:nvPr/>
          </p:nvSpPr>
          <p:spPr bwMode="auto">
            <a:xfrm rot="19193214">
              <a:off x="2795554" y="2134686"/>
              <a:ext cx="1306513" cy="13081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2"/>
            <p:cNvSpPr>
              <a:spLocks/>
            </p:cNvSpPr>
            <p:nvPr/>
          </p:nvSpPr>
          <p:spPr bwMode="auto">
            <a:xfrm rot="19193214">
              <a:off x="1362321" y="3107197"/>
              <a:ext cx="1020763" cy="1022350"/>
            </a:xfrm>
            <a:custGeom>
              <a:avLst/>
              <a:gdLst>
                <a:gd name="T0" fmla="*/ 353 w 429"/>
                <a:gd name="T1" fmla="*/ 352 h 429"/>
                <a:gd name="T2" fmla="*/ 77 w 429"/>
                <a:gd name="T3" fmla="*/ 352 h 429"/>
                <a:gd name="T4" fmla="*/ 77 w 429"/>
                <a:gd name="T5" fmla="*/ 76 h 429"/>
                <a:gd name="T6" fmla="*/ 353 w 429"/>
                <a:gd name="T7" fmla="*/ 76 h 429"/>
                <a:gd name="T8" fmla="*/ 353 w 429"/>
                <a:gd name="T9" fmla="*/ 352 h 429"/>
              </a:gdLst>
              <a:ahLst/>
              <a:cxnLst>
                <a:cxn ang="0">
                  <a:pos x="T0" y="T1"/>
                </a:cxn>
                <a:cxn ang="0">
                  <a:pos x="T2" y="T3"/>
                </a:cxn>
                <a:cxn ang="0">
                  <a:pos x="T4" y="T5"/>
                </a:cxn>
                <a:cxn ang="0">
                  <a:pos x="T6" y="T7"/>
                </a:cxn>
                <a:cxn ang="0">
                  <a:pos x="T8" y="T9"/>
                </a:cxn>
              </a:cxnLst>
              <a:rect l="0" t="0" r="r" b="b"/>
              <a:pathLst>
                <a:path w="429" h="429">
                  <a:moveTo>
                    <a:pt x="353" y="352"/>
                  </a:moveTo>
                  <a:cubicBezTo>
                    <a:pt x="277" y="429"/>
                    <a:pt x="153" y="429"/>
                    <a:pt x="77" y="352"/>
                  </a:cubicBezTo>
                  <a:cubicBezTo>
                    <a:pt x="0" y="276"/>
                    <a:pt x="0" y="152"/>
                    <a:pt x="77" y="76"/>
                  </a:cubicBezTo>
                  <a:cubicBezTo>
                    <a:pt x="153" y="0"/>
                    <a:pt x="277" y="0"/>
                    <a:pt x="353" y="76"/>
                  </a:cubicBezTo>
                  <a:cubicBezTo>
                    <a:pt x="429" y="152"/>
                    <a:pt x="429" y="276"/>
                    <a:pt x="353" y="3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p:cNvSpPr>
              <a:spLocks/>
            </p:cNvSpPr>
            <p:nvPr/>
          </p:nvSpPr>
          <p:spPr bwMode="auto">
            <a:xfrm rot="19193214">
              <a:off x="2938429" y="2277561"/>
              <a:ext cx="1020763" cy="1022350"/>
            </a:xfrm>
            <a:custGeom>
              <a:avLst/>
              <a:gdLst>
                <a:gd name="T0" fmla="*/ 353 w 429"/>
                <a:gd name="T1" fmla="*/ 352 h 429"/>
                <a:gd name="T2" fmla="*/ 76 w 429"/>
                <a:gd name="T3" fmla="*/ 352 h 429"/>
                <a:gd name="T4" fmla="*/ 76 w 429"/>
                <a:gd name="T5" fmla="*/ 76 h 429"/>
                <a:gd name="T6" fmla="*/ 353 w 429"/>
                <a:gd name="T7" fmla="*/ 76 h 429"/>
                <a:gd name="T8" fmla="*/ 353 w 429"/>
                <a:gd name="T9" fmla="*/ 352 h 429"/>
              </a:gdLst>
              <a:ahLst/>
              <a:cxnLst>
                <a:cxn ang="0">
                  <a:pos x="T0" y="T1"/>
                </a:cxn>
                <a:cxn ang="0">
                  <a:pos x="T2" y="T3"/>
                </a:cxn>
                <a:cxn ang="0">
                  <a:pos x="T4" y="T5"/>
                </a:cxn>
                <a:cxn ang="0">
                  <a:pos x="T6" y="T7"/>
                </a:cxn>
                <a:cxn ang="0">
                  <a:pos x="T8" y="T9"/>
                </a:cxn>
              </a:cxnLst>
              <a:rect l="0" t="0" r="r" b="b"/>
              <a:pathLst>
                <a:path w="429" h="429">
                  <a:moveTo>
                    <a:pt x="353" y="352"/>
                  </a:moveTo>
                  <a:cubicBezTo>
                    <a:pt x="276" y="429"/>
                    <a:pt x="153" y="429"/>
                    <a:pt x="76" y="352"/>
                  </a:cubicBezTo>
                  <a:cubicBezTo>
                    <a:pt x="0" y="276"/>
                    <a:pt x="0" y="152"/>
                    <a:pt x="76" y="76"/>
                  </a:cubicBezTo>
                  <a:cubicBezTo>
                    <a:pt x="153" y="0"/>
                    <a:pt x="276" y="0"/>
                    <a:pt x="353" y="76"/>
                  </a:cubicBezTo>
                  <a:cubicBezTo>
                    <a:pt x="429" y="152"/>
                    <a:pt x="429" y="276"/>
                    <a:pt x="353" y="3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25"/>
            <p:cNvSpPr>
              <a:spLocks noChangeArrowheads="1"/>
            </p:cNvSpPr>
            <p:nvPr/>
          </p:nvSpPr>
          <p:spPr bwMode="auto">
            <a:xfrm rot="19193214">
              <a:off x="4206925" y="3220212"/>
              <a:ext cx="1306513" cy="130492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rot="19193214">
              <a:off x="4349800" y="3363087"/>
              <a:ext cx="1020763" cy="1019175"/>
            </a:xfrm>
            <a:custGeom>
              <a:avLst/>
              <a:gdLst>
                <a:gd name="T0" fmla="*/ 77 w 429"/>
                <a:gd name="T1" fmla="*/ 76 h 428"/>
                <a:gd name="T2" fmla="*/ 77 w 429"/>
                <a:gd name="T3" fmla="*/ 352 h 428"/>
                <a:gd name="T4" fmla="*/ 353 w 429"/>
                <a:gd name="T5" fmla="*/ 352 h 428"/>
                <a:gd name="T6" fmla="*/ 353 w 429"/>
                <a:gd name="T7" fmla="*/ 76 h 428"/>
                <a:gd name="T8" fmla="*/ 77 w 429"/>
                <a:gd name="T9" fmla="*/ 76 h 428"/>
              </a:gdLst>
              <a:ahLst/>
              <a:cxnLst>
                <a:cxn ang="0">
                  <a:pos x="T0" y="T1"/>
                </a:cxn>
                <a:cxn ang="0">
                  <a:pos x="T2" y="T3"/>
                </a:cxn>
                <a:cxn ang="0">
                  <a:pos x="T4" y="T5"/>
                </a:cxn>
                <a:cxn ang="0">
                  <a:pos x="T6" y="T7"/>
                </a:cxn>
                <a:cxn ang="0">
                  <a:pos x="T8" y="T9"/>
                </a:cxn>
              </a:cxnLst>
              <a:rect l="0" t="0" r="r" b="b"/>
              <a:pathLst>
                <a:path w="429" h="428">
                  <a:moveTo>
                    <a:pt x="77" y="76"/>
                  </a:moveTo>
                  <a:cubicBezTo>
                    <a:pt x="0" y="152"/>
                    <a:pt x="0" y="276"/>
                    <a:pt x="77" y="352"/>
                  </a:cubicBezTo>
                  <a:cubicBezTo>
                    <a:pt x="153" y="428"/>
                    <a:pt x="277" y="428"/>
                    <a:pt x="353" y="352"/>
                  </a:cubicBezTo>
                  <a:cubicBezTo>
                    <a:pt x="429" y="276"/>
                    <a:pt x="429" y="152"/>
                    <a:pt x="353" y="76"/>
                  </a:cubicBezTo>
                  <a:cubicBezTo>
                    <a:pt x="277" y="0"/>
                    <a:pt x="153" y="0"/>
                    <a:pt x="77" y="7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28"/>
            <p:cNvSpPr>
              <a:spLocks noChangeArrowheads="1"/>
            </p:cNvSpPr>
            <p:nvPr/>
          </p:nvSpPr>
          <p:spPr bwMode="auto">
            <a:xfrm rot="19193214">
              <a:off x="7195427" y="3474141"/>
              <a:ext cx="1306513" cy="130810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Oval 29"/>
            <p:cNvSpPr>
              <a:spLocks noChangeArrowheads="1"/>
            </p:cNvSpPr>
            <p:nvPr/>
          </p:nvSpPr>
          <p:spPr bwMode="auto">
            <a:xfrm rot="19193214">
              <a:off x="5783033" y="2390575"/>
              <a:ext cx="1306513" cy="13049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0"/>
            <p:cNvSpPr>
              <a:spLocks/>
            </p:cNvSpPr>
            <p:nvPr/>
          </p:nvSpPr>
          <p:spPr bwMode="auto">
            <a:xfrm rot="19193214">
              <a:off x="7338302" y="3617016"/>
              <a:ext cx="1020763" cy="1022350"/>
            </a:xfrm>
            <a:custGeom>
              <a:avLst/>
              <a:gdLst>
                <a:gd name="T0" fmla="*/ 76 w 429"/>
                <a:gd name="T1" fmla="*/ 77 h 429"/>
                <a:gd name="T2" fmla="*/ 76 w 429"/>
                <a:gd name="T3" fmla="*/ 353 h 429"/>
                <a:gd name="T4" fmla="*/ 353 w 429"/>
                <a:gd name="T5" fmla="*/ 353 h 429"/>
                <a:gd name="T6" fmla="*/ 353 w 429"/>
                <a:gd name="T7" fmla="*/ 77 h 429"/>
                <a:gd name="T8" fmla="*/ 76 w 429"/>
                <a:gd name="T9" fmla="*/ 77 h 429"/>
              </a:gdLst>
              <a:ahLst/>
              <a:cxnLst>
                <a:cxn ang="0">
                  <a:pos x="T0" y="T1"/>
                </a:cxn>
                <a:cxn ang="0">
                  <a:pos x="T2" y="T3"/>
                </a:cxn>
                <a:cxn ang="0">
                  <a:pos x="T4" y="T5"/>
                </a:cxn>
                <a:cxn ang="0">
                  <a:pos x="T6" y="T7"/>
                </a:cxn>
                <a:cxn ang="0">
                  <a:pos x="T8" y="T9"/>
                </a:cxn>
              </a:cxnLst>
              <a:rect l="0" t="0" r="r" b="b"/>
              <a:pathLst>
                <a:path w="429" h="429">
                  <a:moveTo>
                    <a:pt x="76" y="77"/>
                  </a:moveTo>
                  <a:cubicBezTo>
                    <a:pt x="0" y="153"/>
                    <a:pt x="0" y="277"/>
                    <a:pt x="76" y="353"/>
                  </a:cubicBezTo>
                  <a:cubicBezTo>
                    <a:pt x="153" y="429"/>
                    <a:pt x="276" y="429"/>
                    <a:pt x="353" y="353"/>
                  </a:cubicBezTo>
                  <a:cubicBezTo>
                    <a:pt x="429" y="277"/>
                    <a:pt x="429" y="153"/>
                    <a:pt x="353" y="77"/>
                  </a:cubicBezTo>
                  <a:cubicBezTo>
                    <a:pt x="276" y="0"/>
                    <a:pt x="153" y="0"/>
                    <a:pt x="76" y="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1"/>
            <p:cNvSpPr>
              <a:spLocks/>
            </p:cNvSpPr>
            <p:nvPr/>
          </p:nvSpPr>
          <p:spPr bwMode="auto">
            <a:xfrm rot="19193214">
              <a:off x="5925908" y="2533450"/>
              <a:ext cx="1020763" cy="1019175"/>
            </a:xfrm>
            <a:custGeom>
              <a:avLst/>
              <a:gdLst>
                <a:gd name="T0" fmla="*/ 76 w 429"/>
                <a:gd name="T1" fmla="*/ 76 h 428"/>
                <a:gd name="T2" fmla="*/ 76 w 429"/>
                <a:gd name="T3" fmla="*/ 352 h 428"/>
                <a:gd name="T4" fmla="*/ 352 w 429"/>
                <a:gd name="T5" fmla="*/ 352 h 428"/>
                <a:gd name="T6" fmla="*/ 352 w 429"/>
                <a:gd name="T7" fmla="*/ 76 h 428"/>
                <a:gd name="T8" fmla="*/ 76 w 429"/>
                <a:gd name="T9" fmla="*/ 76 h 428"/>
              </a:gdLst>
              <a:ahLst/>
              <a:cxnLst>
                <a:cxn ang="0">
                  <a:pos x="T0" y="T1"/>
                </a:cxn>
                <a:cxn ang="0">
                  <a:pos x="T2" y="T3"/>
                </a:cxn>
                <a:cxn ang="0">
                  <a:pos x="T4" y="T5"/>
                </a:cxn>
                <a:cxn ang="0">
                  <a:pos x="T6" y="T7"/>
                </a:cxn>
                <a:cxn ang="0">
                  <a:pos x="T8" y="T9"/>
                </a:cxn>
              </a:cxnLst>
              <a:rect l="0" t="0" r="r" b="b"/>
              <a:pathLst>
                <a:path w="429" h="428">
                  <a:moveTo>
                    <a:pt x="76" y="76"/>
                  </a:moveTo>
                  <a:cubicBezTo>
                    <a:pt x="0" y="152"/>
                    <a:pt x="0" y="276"/>
                    <a:pt x="76" y="352"/>
                  </a:cubicBezTo>
                  <a:cubicBezTo>
                    <a:pt x="152" y="428"/>
                    <a:pt x="276" y="428"/>
                    <a:pt x="352" y="352"/>
                  </a:cubicBezTo>
                  <a:cubicBezTo>
                    <a:pt x="429" y="276"/>
                    <a:pt x="429" y="152"/>
                    <a:pt x="352" y="76"/>
                  </a:cubicBezTo>
                  <a:cubicBezTo>
                    <a:pt x="276" y="0"/>
                    <a:pt x="152" y="0"/>
                    <a:pt x="76" y="7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33"/>
            <p:cNvSpPr>
              <a:spLocks noChangeArrowheads="1"/>
            </p:cNvSpPr>
            <p:nvPr/>
          </p:nvSpPr>
          <p:spPr bwMode="auto">
            <a:xfrm rot="19193214">
              <a:off x="8772745" y="2647817"/>
              <a:ext cx="1304925" cy="130492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4"/>
            <p:cNvSpPr>
              <a:spLocks/>
            </p:cNvSpPr>
            <p:nvPr/>
          </p:nvSpPr>
          <p:spPr bwMode="auto">
            <a:xfrm rot="19193214">
              <a:off x="8914411" y="2787379"/>
              <a:ext cx="1020763" cy="1022350"/>
            </a:xfrm>
            <a:custGeom>
              <a:avLst/>
              <a:gdLst>
                <a:gd name="T0" fmla="*/ 352 w 429"/>
                <a:gd name="T1" fmla="*/ 353 h 429"/>
                <a:gd name="T2" fmla="*/ 76 w 429"/>
                <a:gd name="T3" fmla="*/ 353 h 429"/>
                <a:gd name="T4" fmla="*/ 76 w 429"/>
                <a:gd name="T5" fmla="*/ 77 h 429"/>
                <a:gd name="T6" fmla="*/ 352 w 429"/>
                <a:gd name="T7" fmla="*/ 77 h 429"/>
                <a:gd name="T8" fmla="*/ 352 w 429"/>
                <a:gd name="T9" fmla="*/ 353 h 429"/>
              </a:gdLst>
              <a:ahLst/>
              <a:cxnLst>
                <a:cxn ang="0">
                  <a:pos x="T0" y="T1"/>
                </a:cxn>
                <a:cxn ang="0">
                  <a:pos x="T2" y="T3"/>
                </a:cxn>
                <a:cxn ang="0">
                  <a:pos x="T4" y="T5"/>
                </a:cxn>
                <a:cxn ang="0">
                  <a:pos x="T6" y="T7"/>
                </a:cxn>
                <a:cxn ang="0">
                  <a:pos x="T8" y="T9"/>
                </a:cxn>
              </a:cxnLst>
              <a:rect l="0" t="0" r="r" b="b"/>
              <a:pathLst>
                <a:path w="429" h="429">
                  <a:moveTo>
                    <a:pt x="352" y="353"/>
                  </a:moveTo>
                  <a:cubicBezTo>
                    <a:pt x="276" y="429"/>
                    <a:pt x="152" y="429"/>
                    <a:pt x="76" y="353"/>
                  </a:cubicBezTo>
                  <a:cubicBezTo>
                    <a:pt x="0" y="277"/>
                    <a:pt x="0" y="153"/>
                    <a:pt x="76" y="77"/>
                  </a:cubicBezTo>
                  <a:cubicBezTo>
                    <a:pt x="152" y="0"/>
                    <a:pt x="276" y="0"/>
                    <a:pt x="352" y="77"/>
                  </a:cubicBezTo>
                  <a:cubicBezTo>
                    <a:pt x="429" y="153"/>
                    <a:pt x="429" y="277"/>
                    <a:pt x="352" y="35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9F6AF2E0-6906-4A45-BDCF-8DDA577276D9}"/>
              </a:ext>
            </a:extLst>
          </p:cNvPr>
          <p:cNvSpPr>
            <a:spLocks noGrp="1"/>
          </p:cNvSpPr>
          <p:nvPr>
            <p:ph type="ftr" sz="quarter" idx="3"/>
          </p:nvPr>
        </p:nvSpPr>
        <p:spPr/>
        <p:txBody>
          <a:bodyPr/>
          <a:lstStyle/>
          <a:p>
            <a:r>
              <a:rPr lang="en-US"/>
              <a:t>happyheart.med</a:t>
            </a:r>
            <a:endParaRPr lang="en-US" dirty="0"/>
          </a:p>
        </p:txBody>
      </p:sp>
      <p:sp>
        <p:nvSpPr>
          <p:cNvPr id="68" name="TextBox 67">
            <a:extLst>
              <a:ext uri="{FF2B5EF4-FFF2-40B4-BE49-F238E27FC236}">
                <a16:creationId xmlns:a16="http://schemas.microsoft.com/office/drawing/2014/main" id="{D9BDE238-D506-4E90-9941-ECDA1F90A71C}"/>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69" name="TextBox 68">
            <a:extLst>
              <a:ext uri="{FF2B5EF4-FFF2-40B4-BE49-F238E27FC236}">
                <a16:creationId xmlns:a16="http://schemas.microsoft.com/office/drawing/2014/main" id="{83B26B43-D6F9-47EC-888E-838B11664A3B}"/>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70" name="Straight Connector 69">
            <a:extLst>
              <a:ext uri="{FF2B5EF4-FFF2-40B4-BE49-F238E27FC236}">
                <a16:creationId xmlns:a16="http://schemas.microsoft.com/office/drawing/2014/main" id="{02B84DF6-7FF6-4102-9135-40A1EE829174}"/>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7F249D1-01D0-46B2-B473-0C0B336AE704}"/>
              </a:ext>
            </a:extLst>
          </p:cNvPr>
          <p:cNvGrpSpPr/>
          <p:nvPr/>
        </p:nvGrpSpPr>
        <p:grpSpPr>
          <a:xfrm>
            <a:off x="1064316" y="5331558"/>
            <a:ext cx="1915987" cy="549253"/>
            <a:chOff x="2194602" y="2009322"/>
            <a:chExt cx="1915987" cy="549253"/>
          </a:xfrm>
        </p:grpSpPr>
        <p:sp>
          <p:nvSpPr>
            <p:cNvPr id="73" name="Rectangle 72">
              <a:extLst>
                <a:ext uri="{FF2B5EF4-FFF2-40B4-BE49-F238E27FC236}">
                  <a16:creationId xmlns:a16="http://schemas.microsoft.com/office/drawing/2014/main" id="{AA4B380A-D8F3-44D5-BE81-EE443CD88DCC}"/>
                </a:ext>
              </a:extLst>
            </p:cNvPr>
            <p:cNvSpPr/>
            <p:nvPr/>
          </p:nvSpPr>
          <p:spPr>
            <a:xfrm>
              <a:off x="2540742" y="2009322"/>
              <a:ext cx="1569847" cy="549253"/>
            </a:xfrm>
            <a:prstGeom prst="rect">
              <a:avLst/>
            </a:prstGeom>
          </p:spPr>
          <p:txBody>
            <a:bodyPr wrap="square">
              <a:spAutoFit/>
            </a:bodyPr>
            <a:lstStyle/>
            <a:p>
              <a:pPr>
                <a:lnSpc>
                  <a:spcPct val="130000"/>
                </a:lnSpc>
              </a:pPr>
              <a:r>
                <a:rPr lang="en-US" sz="1200" dirty="0"/>
                <a:t>Show Your Heart Some Love</a:t>
              </a:r>
            </a:p>
          </p:txBody>
        </p:sp>
        <p:sp>
          <p:nvSpPr>
            <p:cNvPr id="74" name="Shape 2778">
              <a:extLst>
                <a:ext uri="{FF2B5EF4-FFF2-40B4-BE49-F238E27FC236}">
                  <a16:creationId xmlns:a16="http://schemas.microsoft.com/office/drawing/2014/main" id="{3B4991E0-1068-40E2-814F-9870D9E60201}"/>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grpSp>
      <p:grpSp>
        <p:nvGrpSpPr>
          <p:cNvPr id="75" name="Group 74">
            <a:extLst>
              <a:ext uri="{FF2B5EF4-FFF2-40B4-BE49-F238E27FC236}">
                <a16:creationId xmlns:a16="http://schemas.microsoft.com/office/drawing/2014/main" id="{B42609BD-9869-49F4-907A-1CF024736203}"/>
              </a:ext>
            </a:extLst>
          </p:cNvPr>
          <p:cNvGrpSpPr/>
          <p:nvPr/>
        </p:nvGrpSpPr>
        <p:grpSpPr>
          <a:xfrm>
            <a:off x="3227501" y="5331558"/>
            <a:ext cx="1915987" cy="549253"/>
            <a:chOff x="2194602" y="2009322"/>
            <a:chExt cx="1915987" cy="549253"/>
          </a:xfrm>
        </p:grpSpPr>
        <p:sp>
          <p:nvSpPr>
            <p:cNvPr id="76" name="Rectangle 75">
              <a:extLst>
                <a:ext uri="{FF2B5EF4-FFF2-40B4-BE49-F238E27FC236}">
                  <a16:creationId xmlns:a16="http://schemas.microsoft.com/office/drawing/2014/main" id="{0CB25061-9704-4D38-88A9-4169E6EC89A6}"/>
                </a:ext>
              </a:extLst>
            </p:cNvPr>
            <p:cNvSpPr/>
            <p:nvPr/>
          </p:nvSpPr>
          <p:spPr>
            <a:xfrm>
              <a:off x="2540742" y="2009322"/>
              <a:ext cx="1569847" cy="549253"/>
            </a:xfrm>
            <a:prstGeom prst="rect">
              <a:avLst/>
            </a:prstGeom>
          </p:spPr>
          <p:txBody>
            <a:bodyPr wrap="square">
              <a:spAutoFit/>
            </a:bodyPr>
            <a:lstStyle/>
            <a:p>
              <a:pPr>
                <a:lnSpc>
                  <a:spcPct val="130000"/>
                </a:lnSpc>
              </a:pPr>
              <a:r>
                <a:rPr lang="en-US" sz="1200" dirty="0"/>
                <a:t>Show Your Heart Some Love</a:t>
              </a:r>
            </a:p>
          </p:txBody>
        </p:sp>
        <p:sp>
          <p:nvSpPr>
            <p:cNvPr id="77" name="Shape 2778">
              <a:extLst>
                <a:ext uri="{FF2B5EF4-FFF2-40B4-BE49-F238E27FC236}">
                  <a16:creationId xmlns:a16="http://schemas.microsoft.com/office/drawing/2014/main" id="{48AE3A73-23D6-44EA-A3E7-5F3DCFA4118D}"/>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grpSp>
      <p:grpSp>
        <p:nvGrpSpPr>
          <p:cNvPr id="78" name="Group 77">
            <a:extLst>
              <a:ext uri="{FF2B5EF4-FFF2-40B4-BE49-F238E27FC236}">
                <a16:creationId xmlns:a16="http://schemas.microsoft.com/office/drawing/2014/main" id="{211F93E7-2113-4DDB-A82C-328FCB3143C4}"/>
              </a:ext>
            </a:extLst>
          </p:cNvPr>
          <p:cNvGrpSpPr/>
          <p:nvPr/>
        </p:nvGrpSpPr>
        <p:grpSpPr>
          <a:xfrm>
            <a:off x="5390686" y="5331558"/>
            <a:ext cx="1915987" cy="549253"/>
            <a:chOff x="2194602" y="2009322"/>
            <a:chExt cx="1915987" cy="549253"/>
          </a:xfrm>
        </p:grpSpPr>
        <p:sp>
          <p:nvSpPr>
            <p:cNvPr id="79" name="Rectangle 78">
              <a:extLst>
                <a:ext uri="{FF2B5EF4-FFF2-40B4-BE49-F238E27FC236}">
                  <a16:creationId xmlns:a16="http://schemas.microsoft.com/office/drawing/2014/main" id="{B0A01CE3-5691-4E32-B8E9-2C3609588C85}"/>
                </a:ext>
              </a:extLst>
            </p:cNvPr>
            <p:cNvSpPr/>
            <p:nvPr/>
          </p:nvSpPr>
          <p:spPr>
            <a:xfrm>
              <a:off x="2540742" y="2009322"/>
              <a:ext cx="1569847" cy="549253"/>
            </a:xfrm>
            <a:prstGeom prst="rect">
              <a:avLst/>
            </a:prstGeom>
          </p:spPr>
          <p:txBody>
            <a:bodyPr wrap="square">
              <a:spAutoFit/>
            </a:bodyPr>
            <a:lstStyle/>
            <a:p>
              <a:pPr>
                <a:lnSpc>
                  <a:spcPct val="130000"/>
                </a:lnSpc>
              </a:pPr>
              <a:r>
                <a:rPr lang="en-US" sz="1200" dirty="0"/>
                <a:t>Show Your Heart Some Love</a:t>
              </a:r>
            </a:p>
          </p:txBody>
        </p:sp>
        <p:sp>
          <p:nvSpPr>
            <p:cNvPr id="80" name="Shape 2778">
              <a:extLst>
                <a:ext uri="{FF2B5EF4-FFF2-40B4-BE49-F238E27FC236}">
                  <a16:creationId xmlns:a16="http://schemas.microsoft.com/office/drawing/2014/main" id="{86FF2B1B-DB4E-4693-9FF0-61DA1BB55659}"/>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grpSp>
      <p:grpSp>
        <p:nvGrpSpPr>
          <p:cNvPr id="81" name="Group 80">
            <a:extLst>
              <a:ext uri="{FF2B5EF4-FFF2-40B4-BE49-F238E27FC236}">
                <a16:creationId xmlns:a16="http://schemas.microsoft.com/office/drawing/2014/main" id="{9B86B781-9151-4F01-9D00-1FEB6749FD76}"/>
              </a:ext>
            </a:extLst>
          </p:cNvPr>
          <p:cNvGrpSpPr/>
          <p:nvPr/>
        </p:nvGrpSpPr>
        <p:grpSpPr>
          <a:xfrm>
            <a:off x="7553871" y="5331558"/>
            <a:ext cx="1915987" cy="549253"/>
            <a:chOff x="2194602" y="2009322"/>
            <a:chExt cx="1915987" cy="549253"/>
          </a:xfrm>
        </p:grpSpPr>
        <p:sp>
          <p:nvSpPr>
            <p:cNvPr id="82" name="Rectangle 81">
              <a:extLst>
                <a:ext uri="{FF2B5EF4-FFF2-40B4-BE49-F238E27FC236}">
                  <a16:creationId xmlns:a16="http://schemas.microsoft.com/office/drawing/2014/main" id="{9069E487-9251-4AF6-BAE1-C61DE1572EEB}"/>
                </a:ext>
              </a:extLst>
            </p:cNvPr>
            <p:cNvSpPr/>
            <p:nvPr/>
          </p:nvSpPr>
          <p:spPr>
            <a:xfrm>
              <a:off x="2540742" y="2009322"/>
              <a:ext cx="1569847" cy="549253"/>
            </a:xfrm>
            <a:prstGeom prst="rect">
              <a:avLst/>
            </a:prstGeom>
          </p:spPr>
          <p:txBody>
            <a:bodyPr wrap="square">
              <a:spAutoFit/>
            </a:bodyPr>
            <a:lstStyle/>
            <a:p>
              <a:pPr>
                <a:lnSpc>
                  <a:spcPct val="130000"/>
                </a:lnSpc>
              </a:pPr>
              <a:r>
                <a:rPr lang="en-US" sz="1200" dirty="0"/>
                <a:t>Show Your Heart Some Love</a:t>
              </a:r>
            </a:p>
          </p:txBody>
        </p:sp>
        <p:sp>
          <p:nvSpPr>
            <p:cNvPr id="83" name="Shape 2778">
              <a:extLst>
                <a:ext uri="{FF2B5EF4-FFF2-40B4-BE49-F238E27FC236}">
                  <a16:creationId xmlns:a16="http://schemas.microsoft.com/office/drawing/2014/main" id="{F78AD6BF-C836-46C8-8F87-DD615051A29A}"/>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grpSp>
      <p:grpSp>
        <p:nvGrpSpPr>
          <p:cNvPr id="84" name="Group 83">
            <a:extLst>
              <a:ext uri="{FF2B5EF4-FFF2-40B4-BE49-F238E27FC236}">
                <a16:creationId xmlns:a16="http://schemas.microsoft.com/office/drawing/2014/main" id="{C2578295-1CE4-4507-9529-E266D36F1A5C}"/>
              </a:ext>
            </a:extLst>
          </p:cNvPr>
          <p:cNvGrpSpPr/>
          <p:nvPr/>
        </p:nvGrpSpPr>
        <p:grpSpPr>
          <a:xfrm>
            <a:off x="9717056" y="5331558"/>
            <a:ext cx="1915987" cy="549253"/>
            <a:chOff x="2194602" y="2009322"/>
            <a:chExt cx="1915987" cy="549253"/>
          </a:xfrm>
        </p:grpSpPr>
        <p:sp>
          <p:nvSpPr>
            <p:cNvPr id="85" name="Rectangle 84">
              <a:extLst>
                <a:ext uri="{FF2B5EF4-FFF2-40B4-BE49-F238E27FC236}">
                  <a16:creationId xmlns:a16="http://schemas.microsoft.com/office/drawing/2014/main" id="{FE92BDB9-A784-4AAB-9464-6100852F8A70}"/>
                </a:ext>
              </a:extLst>
            </p:cNvPr>
            <p:cNvSpPr/>
            <p:nvPr/>
          </p:nvSpPr>
          <p:spPr>
            <a:xfrm>
              <a:off x="2540742" y="2009322"/>
              <a:ext cx="1569847" cy="549253"/>
            </a:xfrm>
            <a:prstGeom prst="rect">
              <a:avLst/>
            </a:prstGeom>
          </p:spPr>
          <p:txBody>
            <a:bodyPr wrap="square">
              <a:spAutoFit/>
            </a:bodyPr>
            <a:lstStyle/>
            <a:p>
              <a:pPr>
                <a:lnSpc>
                  <a:spcPct val="130000"/>
                </a:lnSpc>
              </a:pPr>
              <a:r>
                <a:rPr lang="en-US" sz="1200" dirty="0"/>
                <a:t>Show Your Heart Some Love</a:t>
              </a:r>
            </a:p>
          </p:txBody>
        </p:sp>
        <p:sp>
          <p:nvSpPr>
            <p:cNvPr id="86" name="Shape 2778">
              <a:extLst>
                <a:ext uri="{FF2B5EF4-FFF2-40B4-BE49-F238E27FC236}">
                  <a16:creationId xmlns:a16="http://schemas.microsoft.com/office/drawing/2014/main" id="{F9CA4E16-4EE2-4959-9DD4-FA34BD475B44}"/>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grpSp>
      <p:pic>
        <p:nvPicPr>
          <p:cNvPr id="3" name="Graphic 2">
            <a:extLst>
              <a:ext uri="{FF2B5EF4-FFF2-40B4-BE49-F238E27FC236}">
                <a16:creationId xmlns:a16="http://schemas.microsoft.com/office/drawing/2014/main" id="{B96F1D08-F22A-4F7C-968C-95DD56B0B9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9096" y="3576926"/>
            <a:ext cx="374552" cy="374552"/>
          </a:xfrm>
          <a:prstGeom prst="rect">
            <a:avLst/>
          </a:prstGeom>
        </p:spPr>
      </p:pic>
      <p:pic>
        <p:nvPicPr>
          <p:cNvPr id="5" name="Graphic 4">
            <a:extLst>
              <a:ext uri="{FF2B5EF4-FFF2-40B4-BE49-F238E27FC236}">
                <a16:creationId xmlns:a16="http://schemas.microsoft.com/office/drawing/2014/main" id="{626D8C67-5842-4576-82D2-E2E11CF7A2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4963" y="2746685"/>
            <a:ext cx="307792" cy="307792"/>
          </a:xfrm>
          <a:prstGeom prst="rect">
            <a:avLst/>
          </a:prstGeom>
        </p:spPr>
      </p:pic>
      <p:pic>
        <p:nvPicPr>
          <p:cNvPr id="6" name="Graphic 5">
            <a:extLst>
              <a:ext uri="{FF2B5EF4-FFF2-40B4-BE49-F238E27FC236}">
                <a16:creationId xmlns:a16="http://schemas.microsoft.com/office/drawing/2014/main" id="{C0A42229-84AA-46B9-A1D7-34B50E244F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0840" y="3817516"/>
            <a:ext cx="364316" cy="364316"/>
          </a:xfrm>
          <a:prstGeom prst="rect">
            <a:avLst/>
          </a:prstGeom>
        </p:spPr>
      </p:pic>
      <p:pic>
        <p:nvPicPr>
          <p:cNvPr id="7" name="Graphic 6">
            <a:extLst>
              <a:ext uri="{FF2B5EF4-FFF2-40B4-BE49-F238E27FC236}">
                <a16:creationId xmlns:a16="http://schemas.microsoft.com/office/drawing/2014/main" id="{AEBC942F-B915-4133-90A9-C1834343E6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30176" y="3019789"/>
            <a:ext cx="309039" cy="309039"/>
          </a:xfrm>
          <a:prstGeom prst="rect">
            <a:avLst/>
          </a:prstGeom>
        </p:spPr>
      </p:pic>
      <p:pic>
        <p:nvPicPr>
          <p:cNvPr id="8" name="Graphic 7">
            <a:extLst>
              <a:ext uri="{FF2B5EF4-FFF2-40B4-BE49-F238E27FC236}">
                <a16:creationId xmlns:a16="http://schemas.microsoft.com/office/drawing/2014/main" id="{DF72CA48-9C36-4E58-BCAC-DB7D50B19C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0945" y="4089917"/>
            <a:ext cx="350441" cy="350441"/>
          </a:xfrm>
          <a:prstGeom prst="rect">
            <a:avLst/>
          </a:prstGeom>
        </p:spPr>
      </p:pic>
      <p:pic>
        <p:nvPicPr>
          <p:cNvPr id="9" name="Graphic 8">
            <a:extLst>
              <a:ext uri="{FF2B5EF4-FFF2-40B4-BE49-F238E27FC236}">
                <a16:creationId xmlns:a16="http://schemas.microsoft.com/office/drawing/2014/main" id="{C5D37BBE-49B9-4415-989B-1DF5C9FA6A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13349" y="3261956"/>
            <a:ext cx="364316" cy="364316"/>
          </a:xfrm>
          <a:prstGeom prst="rect">
            <a:avLst/>
          </a:prstGeom>
        </p:spPr>
      </p:pic>
    </p:spTree>
    <p:extLst>
      <p:ext uri="{BB962C8B-B14F-4D97-AF65-F5344CB8AC3E}">
        <p14:creationId xmlns:p14="http://schemas.microsoft.com/office/powerpoint/2010/main" val="49675393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Shape 80">
            <a:extLst>
              <a:ext uri="{FF2B5EF4-FFF2-40B4-BE49-F238E27FC236}">
                <a16:creationId xmlns:a16="http://schemas.microsoft.com/office/drawing/2014/main" id="{9AA0B982-D40C-43C4-9FE1-84D50C61CB22}"/>
              </a:ext>
            </a:extLst>
          </p:cNvPr>
          <p:cNvSpPr/>
          <p:nvPr/>
        </p:nvSpPr>
        <p:spPr>
          <a:xfrm>
            <a:off x="1117247" y="3797299"/>
            <a:ext cx="4787238" cy="3060701"/>
          </a:xfrm>
          <a:custGeom>
            <a:avLst/>
            <a:gdLst>
              <a:gd name="connsiteX0" fmla="*/ 2109713 w 4219426"/>
              <a:gd name="connsiteY0" fmla="*/ 0 h 2697673"/>
              <a:gd name="connsiteX1" fmla="*/ 4219426 w 4219426"/>
              <a:gd name="connsiteY1" fmla="*/ 2109713 h 2697673"/>
              <a:gd name="connsiteX2" fmla="*/ 4176565 w 4219426"/>
              <a:gd name="connsiteY2" fmla="*/ 2534894 h 2697673"/>
              <a:gd name="connsiteX3" fmla="*/ 4134710 w 4219426"/>
              <a:gd name="connsiteY3" fmla="*/ 2697673 h 2697673"/>
              <a:gd name="connsiteX4" fmla="*/ 84717 w 4219426"/>
              <a:gd name="connsiteY4" fmla="*/ 2697673 h 2697673"/>
              <a:gd name="connsiteX5" fmla="*/ 42862 w 4219426"/>
              <a:gd name="connsiteY5" fmla="*/ 2534894 h 2697673"/>
              <a:gd name="connsiteX6" fmla="*/ 0 w 4219426"/>
              <a:gd name="connsiteY6" fmla="*/ 2109713 h 2697673"/>
              <a:gd name="connsiteX7" fmla="*/ 2109713 w 4219426"/>
              <a:gd name="connsiteY7" fmla="*/ 0 h 269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426" h="2697673">
                <a:moveTo>
                  <a:pt x="2109713" y="0"/>
                </a:moveTo>
                <a:cubicBezTo>
                  <a:pt x="3274875" y="0"/>
                  <a:pt x="4219426" y="944551"/>
                  <a:pt x="4219426" y="2109713"/>
                </a:cubicBezTo>
                <a:cubicBezTo>
                  <a:pt x="4219426" y="2255359"/>
                  <a:pt x="4204668" y="2397557"/>
                  <a:pt x="4176565" y="2534894"/>
                </a:cubicBezTo>
                <a:lnTo>
                  <a:pt x="4134710" y="2697673"/>
                </a:lnTo>
                <a:lnTo>
                  <a:pt x="84717" y="2697673"/>
                </a:lnTo>
                <a:lnTo>
                  <a:pt x="42862" y="2534894"/>
                </a:lnTo>
                <a:cubicBezTo>
                  <a:pt x="14759" y="2397557"/>
                  <a:pt x="0" y="2255359"/>
                  <a:pt x="0" y="2109713"/>
                </a:cubicBezTo>
                <a:cubicBezTo>
                  <a:pt x="0" y="944551"/>
                  <a:pt x="944551" y="0"/>
                  <a:pt x="2109713" y="0"/>
                </a:cubicBezTo>
                <a:close/>
              </a:path>
            </a:pathLst>
          </a:cu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7" name="Rectangle 146"/>
          <p:cNvSpPr/>
          <p:nvPr/>
        </p:nvSpPr>
        <p:spPr>
          <a:xfrm>
            <a:off x="7017711" y="4667995"/>
            <a:ext cx="1569847" cy="549253"/>
          </a:xfrm>
          <a:prstGeom prst="rect">
            <a:avLst/>
          </a:prstGeom>
        </p:spPr>
        <p:txBody>
          <a:bodyPr wrap="square">
            <a:spAutoFit/>
          </a:bodyPr>
          <a:lstStyle/>
          <a:p>
            <a:pPr>
              <a:lnSpc>
                <a:spcPct val="130000"/>
              </a:lnSpc>
            </a:pPr>
            <a:r>
              <a:rPr lang="en-US" sz="1200" dirty="0"/>
              <a:t>Show Your Heart Some Love</a:t>
            </a:r>
          </a:p>
        </p:txBody>
      </p:sp>
      <p:sp>
        <p:nvSpPr>
          <p:cNvPr id="150" name="Rectangle 149"/>
          <p:cNvSpPr/>
          <p:nvPr/>
        </p:nvSpPr>
        <p:spPr>
          <a:xfrm>
            <a:off x="9576422" y="4667995"/>
            <a:ext cx="1643122" cy="549253"/>
          </a:xfrm>
          <a:prstGeom prst="rect">
            <a:avLst/>
          </a:prstGeom>
        </p:spPr>
        <p:txBody>
          <a:bodyPr wrap="square">
            <a:spAutoFit/>
          </a:bodyPr>
          <a:lstStyle/>
          <a:p>
            <a:pPr>
              <a:lnSpc>
                <a:spcPct val="130000"/>
              </a:lnSpc>
            </a:pPr>
            <a:r>
              <a:rPr lang="en-US" sz="1200" dirty="0"/>
              <a:t>Show Your Heart Some Love</a:t>
            </a:r>
          </a:p>
        </p:txBody>
      </p:sp>
      <p:sp>
        <p:nvSpPr>
          <p:cNvPr id="153" name="Rectangle 152"/>
          <p:cNvSpPr/>
          <p:nvPr/>
        </p:nvSpPr>
        <p:spPr>
          <a:xfrm>
            <a:off x="7020257" y="5448193"/>
            <a:ext cx="1777457" cy="549253"/>
          </a:xfrm>
          <a:prstGeom prst="rect">
            <a:avLst/>
          </a:prstGeom>
        </p:spPr>
        <p:txBody>
          <a:bodyPr wrap="square">
            <a:spAutoFit/>
          </a:bodyPr>
          <a:lstStyle/>
          <a:p>
            <a:pPr>
              <a:lnSpc>
                <a:spcPct val="130000"/>
              </a:lnSpc>
            </a:pPr>
            <a:r>
              <a:rPr lang="en-US" sz="1200" dirty="0"/>
              <a:t>Show Your Heart Some Love</a:t>
            </a:r>
          </a:p>
        </p:txBody>
      </p:sp>
      <p:sp>
        <p:nvSpPr>
          <p:cNvPr id="156" name="Rectangle 155"/>
          <p:cNvSpPr/>
          <p:nvPr/>
        </p:nvSpPr>
        <p:spPr>
          <a:xfrm>
            <a:off x="9576421" y="5448193"/>
            <a:ext cx="1777457" cy="549253"/>
          </a:xfrm>
          <a:prstGeom prst="rect">
            <a:avLst/>
          </a:prstGeom>
        </p:spPr>
        <p:txBody>
          <a:bodyPr wrap="square">
            <a:spAutoFit/>
          </a:bodyPr>
          <a:lstStyle/>
          <a:p>
            <a:pPr>
              <a:lnSpc>
                <a:spcPct val="130000"/>
              </a:lnSpc>
            </a:pPr>
            <a:r>
              <a:rPr lang="en-US" sz="1200" dirty="0"/>
              <a:t>Show Your Heart Some Love</a:t>
            </a:r>
          </a:p>
        </p:txBody>
      </p:sp>
      <p:sp>
        <p:nvSpPr>
          <p:cNvPr id="25" name="Footer Placeholder 24">
            <a:extLst>
              <a:ext uri="{FF2B5EF4-FFF2-40B4-BE49-F238E27FC236}">
                <a16:creationId xmlns:a16="http://schemas.microsoft.com/office/drawing/2014/main" id="{BCE22AD1-B566-4B8D-A9F7-971CA2F209F1}"/>
              </a:ext>
            </a:extLst>
          </p:cNvPr>
          <p:cNvSpPr>
            <a:spLocks noGrp="1"/>
          </p:cNvSpPr>
          <p:nvPr>
            <p:ph type="ftr" sz="quarter" idx="3"/>
          </p:nvPr>
        </p:nvSpPr>
        <p:spPr/>
        <p:txBody>
          <a:bodyPr/>
          <a:lstStyle/>
          <a:p>
            <a:r>
              <a:rPr lang="en-US"/>
              <a:t>happyheart.med</a:t>
            </a:r>
            <a:endParaRPr lang="en-US" dirty="0"/>
          </a:p>
        </p:txBody>
      </p:sp>
      <p:sp>
        <p:nvSpPr>
          <p:cNvPr id="43" name="TextBox 42">
            <a:extLst>
              <a:ext uri="{FF2B5EF4-FFF2-40B4-BE49-F238E27FC236}">
                <a16:creationId xmlns:a16="http://schemas.microsoft.com/office/drawing/2014/main" id="{A7E21E9C-BCCC-44F9-892C-7715A6DB72F8}"/>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44" name="TextBox 43">
            <a:extLst>
              <a:ext uri="{FF2B5EF4-FFF2-40B4-BE49-F238E27FC236}">
                <a16:creationId xmlns:a16="http://schemas.microsoft.com/office/drawing/2014/main" id="{135B3723-F5BE-44CF-AAD7-F646EE67940D}"/>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45" name="Straight Connector 44">
            <a:extLst>
              <a:ext uri="{FF2B5EF4-FFF2-40B4-BE49-F238E27FC236}">
                <a16:creationId xmlns:a16="http://schemas.microsoft.com/office/drawing/2014/main" id="{2D431D25-94FB-450F-B88C-D0B059B18660}"/>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3080BAF-58A2-4BC8-8CE8-3B23188C36D1}"/>
              </a:ext>
            </a:extLst>
          </p:cNvPr>
          <p:cNvSpPr txBox="1"/>
          <p:nvPr/>
        </p:nvSpPr>
        <p:spPr>
          <a:xfrm>
            <a:off x="6620771" y="2268936"/>
            <a:ext cx="4598772" cy="757130"/>
          </a:xfrm>
          <a:prstGeom prst="rect">
            <a:avLst/>
          </a:prstGeom>
          <a:noFill/>
        </p:spPr>
        <p:txBody>
          <a:bodyPr wrap="square" rtlCol="0">
            <a:spAutoFit/>
          </a:bodyPr>
          <a:lstStyle/>
          <a:p>
            <a:pPr>
              <a:lnSpc>
                <a:spcPct val="90000"/>
              </a:lnSpc>
            </a:pPr>
            <a:r>
              <a:rPr lang="en-US" sz="2400" dirty="0">
                <a:solidFill>
                  <a:schemeClr val="tx1">
                    <a:lumMod val="75000"/>
                    <a:lumOff val="25000"/>
                  </a:schemeClr>
                </a:solidFill>
              </a:rPr>
              <a:t>The </a:t>
            </a:r>
            <a:r>
              <a:rPr lang="en-US" sz="2400" b="1" dirty="0">
                <a:solidFill>
                  <a:schemeClr val="accent3"/>
                </a:solidFill>
              </a:rPr>
              <a:t>details</a:t>
            </a:r>
            <a:r>
              <a:rPr lang="en-US" sz="2400" dirty="0">
                <a:solidFill>
                  <a:schemeClr val="tx1">
                    <a:lumMod val="75000"/>
                    <a:lumOff val="25000"/>
                  </a:schemeClr>
                </a:solidFill>
              </a:rPr>
              <a:t> are </a:t>
            </a:r>
            <a:r>
              <a:rPr lang="en-US" sz="2400" i="1" dirty="0">
                <a:solidFill>
                  <a:schemeClr val="tx1">
                    <a:lumMod val="75000"/>
                    <a:lumOff val="25000"/>
                  </a:schemeClr>
                </a:solidFill>
              </a:rPr>
              <a:t>not the </a:t>
            </a:r>
            <a:r>
              <a:rPr lang="en-US" sz="2400" dirty="0">
                <a:solidFill>
                  <a:schemeClr val="tx1">
                    <a:lumMod val="75000"/>
                    <a:lumOff val="25000"/>
                  </a:schemeClr>
                </a:solidFill>
              </a:rPr>
              <a:t>details. They make </a:t>
            </a:r>
            <a:r>
              <a:rPr lang="en-US" sz="2400" b="1" dirty="0">
                <a:solidFill>
                  <a:schemeClr val="accent3"/>
                </a:solidFill>
              </a:rPr>
              <a:t>the design</a:t>
            </a:r>
            <a:r>
              <a:rPr lang="en-US" sz="2400" dirty="0">
                <a:solidFill>
                  <a:schemeClr val="accent3"/>
                </a:solidFill>
              </a:rPr>
              <a:t>. </a:t>
            </a:r>
          </a:p>
        </p:txBody>
      </p:sp>
      <p:sp>
        <p:nvSpPr>
          <p:cNvPr id="59" name="Rectangle 58">
            <a:extLst>
              <a:ext uri="{FF2B5EF4-FFF2-40B4-BE49-F238E27FC236}">
                <a16:creationId xmlns:a16="http://schemas.microsoft.com/office/drawing/2014/main" id="{2869A6DD-CD8D-43F2-854F-409DA4DFD204}"/>
              </a:ext>
            </a:extLst>
          </p:cNvPr>
          <p:cNvSpPr/>
          <p:nvPr/>
        </p:nvSpPr>
        <p:spPr>
          <a:xfrm>
            <a:off x="6620773" y="3185500"/>
            <a:ext cx="4598770" cy="1167884"/>
          </a:xfrm>
          <a:prstGeom prst="rect">
            <a:avLst/>
          </a:prstGeom>
        </p:spPr>
        <p:txBody>
          <a:bodyPr wrap="square">
            <a:spAutoFit/>
          </a:bodyPr>
          <a:lstStyle/>
          <a:p>
            <a:pPr algn="just">
              <a:lnSpc>
                <a:spcPct val="150000"/>
              </a:lnSpc>
            </a:pPr>
            <a:r>
              <a:rPr lang="en-US" sz="1200" dirty="0">
                <a:solidFill>
                  <a:schemeClr val="tx1">
                    <a:lumMod val="75000"/>
                    <a:lumOff val="25000"/>
                  </a:schemeClr>
                </a:solidFill>
              </a:rPr>
              <a:t>Hashtag fashion axe finger Stache, everyday carry shore ditch Pinterest umami authentic</a:t>
            </a:r>
            <a:r>
              <a:rPr lang="en-US" sz="1200" b="1" dirty="0">
                <a:solidFill>
                  <a:schemeClr val="tx1">
                    <a:lumMod val="75000"/>
                    <a:lumOff val="25000"/>
                  </a:schemeClr>
                </a:solidFill>
              </a:rPr>
              <a:t> </a:t>
            </a:r>
            <a:r>
              <a:rPr lang="en-US" sz="1200" dirty="0">
                <a:solidFill>
                  <a:schemeClr val="tx1">
                    <a:lumMod val="75000"/>
                    <a:lumOff val="25000"/>
                  </a:schemeClr>
                </a:solidFill>
              </a:rPr>
              <a:t>Brooklyn YOLO heirloom keytar waistcoat Kickstarter. Kitsch authentic offal, narwhal tilde Esty four look selvage normcore messenger bag.</a:t>
            </a:r>
          </a:p>
        </p:txBody>
      </p:sp>
      <p:pic>
        <p:nvPicPr>
          <p:cNvPr id="2" name="Graphic 1">
            <a:extLst>
              <a:ext uri="{FF2B5EF4-FFF2-40B4-BE49-F238E27FC236}">
                <a16:creationId xmlns:a16="http://schemas.microsoft.com/office/drawing/2014/main" id="{438DBB9A-9633-4849-95C4-BF28819E7A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427" y="2094900"/>
            <a:ext cx="2717699" cy="4275945"/>
          </a:xfrm>
          <a:prstGeom prst="rect">
            <a:avLst/>
          </a:prstGeom>
        </p:spPr>
      </p:pic>
      <p:pic>
        <p:nvPicPr>
          <p:cNvPr id="3" name="Graphic 2">
            <a:extLst>
              <a:ext uri="{FF2B5EF4-FFF2-40B4-BE49-F238E27FC236}">
                <a16:creationId xmlns:a16="http://schemas.microsoft.com/office/drawing/2014/main" id="{D200AC72-E381-453C-82C0-6D50C65A3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0771" y="4750481"/>
            <a:ext cx="404108" cy="404108"/>
          </a:xfrm>
          <a:prstGeom prst="rect">
            <a:avLst/>
          </a:prstGeom>
        </p:spPr>
      </p:pic>
      <p:pic>
        <p:nvPicPr>
          <p:cNvPr id="26" name="Graphic 25">
            <a:extLst>
              <a:ext uri="{FF2B5EF4-FFF2-40B4-BE49-F238E27FC236}">
                <a16:creationId xmlns:a16="http://schemas.microsoft.com/office/drawing/2014/main" id="{21EC373B-39F2-4134-ABAD-AFF5039449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16932" y="4756206"/>
            <a:ext cx="392657" cy="392657"/>
          </a:xfrm>
          <a:prstGeom prst="rect">
            <a:avLst/>
          </a:prstGeom>
        </p:spPr>
      </p:pic>
      <p:pic>
        <p:nvPicPr>
          <p:cNvPr id="27" name="Graphic 26">
            <a:extLst>
              <a:ext uri="{FF2B5EF4-FFF2-40B4-BE49-F238E27FC236}">
                <a16:creationId xmlns:a16="http://schemas.microsoft.com/office/drawing/2014/main" id="{AC86DA1B-C27A-456B-8FA1-E79F9994A4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6285" y="5574706"/>
            <a:ext cx="333080" cy="333080"/>
          </a:xfrm>
          <a:prstGeom prst="rect">
            <a:avLst/>
          </a:prstGeom>
        </p:spPr>
      </p:pic>
      <p:pic>
        <p:nvPicPr>
          <p:cNvPr id="28" name="Graphic 27">
            <a:extLst>
              <a:ext uri="{FF2B5EF4-FFF2-40B4-BE49-F238E27FC236}">
                <a16:creationId xmlns:a16="http://schemas.microsoft.com/office/drawing/2014/main" id="{C51B53CD-00BD-4944-8CF6-EBA9839C54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07407" y="5574706"/>
            <a:ext cx="403690" cy="403690"/>
          </a:xfrm>
          <a:prstGeom prst="rect">
            <a:avLst/>
          </a:prstGeom>
        </p:spPr>
      </p:pic>
    </p:spTree>
    <p:extLst>
      <p:ext uri="{BB962C8B-B14F-4D97-AF65-F5344CB8AC3E}">
        <p14:creationId xmlns:p14="http://schemas.microsoft.com/office/powerpoint/2010/main" val="41728588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A19F8EE-DC08-47C6-AC54-EAA2ED95C344}"/>
              </a:ext>
            </a:extLst>
          </p:cNvPr>
          <p:cNvGrpSpPr/>
          <p:nvPr/>
        </p:nvGrpSpPr>
        <p:grpSpPr>
          <a:xfrm>
            <a:off x="7643214" y="2234908"/>
            <a:ext cx="3917580" cy="3848100"/>
            <a:chOff x="7643214" y="2234908"/>
            <a:chExt cx="3917580" cy="3848100"/>
          </a:xfrm>
        </p:grpSpPr>
        <p:grpSp>
          <p:nvGrpSpPr>
            <p:cNvPr id="38" name="Group 37"/>
            <p:cNvGrpSpPr/>
            <p:nvPr/>
          </p:nvGrpSpPr>
          <p:grpSpPr>
            <a:xfrm>
              <a:off x="7643214" y="2471852"/>
              <a:ext cx="1965917" cy="1880402"/>
              <a:chOff x="7643214" y="2152536"/>
              <a:chExt cx="1965917" cy="1880402"/>
            </a:xfrm>
          </p:grpSpPr>
          <p:sp>
            <p:nvSpPr>
              <p:cNvPr id="7" name="Freeform 6"/>
              <p:cNvSpPr>
                <a:spLocks/>
              </p:cNvSpPr>
              <p:nvPr/>
            </p:nvSpPr>
            <p:spPr bwMode="auto">
              <a:xfrm>
                <a:off x="7643214" y="2152536"/>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8202818" y="2441478"/>
                <a:ext cx="846707" cy="738664"/>
              </a:xfrm>
              <a:prstGeom prst="rect">
                <a:avLst/>
              </a:prstGeom>
              <a:noFill/>
            </p:spPr>
            <p:txBody>
              <a:bodyPr wrap="none" rtlCol="0">
                <a:spAutoFit/>
              </a:bodyPr>
              <a:lstStyle/>
              <a:p>
                <a:pPr algn="ctr"/>
                <a:r>
                  <a:rPr lang="en-US" sz="2400" b="1" dirty="0">
                    <a:solidFill>
                      <a:schemeClr val="bg1">
                        <a:lumMod val="95000"/>
                      </a:schemeClr>
                    </a:solidFill>
                    <a:ea typeface="Open Sans" panose="020B0606030504020204" pitchFamily="34" charset="0"/>
                    <a:cs typeface="Open Sans" panose="020B0606030504020204" pitchFamily="34" charset="0"/>
                  </a:rPr>
                  <a:t>01</a:t>
                </a:r>
              </a:p>
              <a:p>
                <a:pPr algn="ctr"/>
                <a:r>
                  <a:rPr lang="en-US" sz="900" dirty="0">
                    <a:solidFill>
                      <a:schemeClr val="bg1"/>
                    </a:solidFill>
                  </a:rPr>
                  <a:t>Follow your </a:t>
                </a:r>
                <a:br>
                  <a:rPr lang="en-US" sz="900" dirty="0">
                    <a:solidFill>
                      <a:schemeClr val="bg1"/>
                    </a:solidFill>
                  </a:rPr>
                </a:br>
                <a:r>
                  <a:rPr lang="en-US" sz="900" dirty="0">
                    <a:solidFill>
                      <a:schemeClr val="bg1"/>
                    </a:solidFill>
                  </a:rPr>
                  <a:t>heart</a:t>
                </a:r>
              </a:p>
            </p:txBody>
          </p:sp>
        </p:grpSp>
        <p:grpSp>
          <p:nvGrpSpPr>
            <p:cNvPr id="39" name="Group 38"/>
            <p:cNvGrpSpPr/>
            <p:nvPr/>
          </p:nvGrpSpPr>
          <p:grpSpPr>
            <a:xfrm>
              <a:off x="8835056" y="2234908"/>
              <a:ext cx="2242944" cy="1513408"/>
              <a:chOff x="8835056" y="1915592"/>
              <a:chExt cx="2242944" cy="1513408"/>
            </a:xfrm>
          </p:grpSpPr>
          <p:sp>
            <p:nvSpPr>
              <p:cNvPr id="8" name="Freeform 7"/>
              <p:cNvSpPr>
                <a:spLocks/>
              </p:cNvSpPr>
              <p:nvPr/>
            </p:nvSpPr>
            <p:spPr bwMode="auto">
              <a:xfrm>
                <a:off x="8835056" y="1915592"/>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9995479" y="2274676"/>
                <a:ext cx="846707" cy="738664"/>
              </a:xfrm>
              <a:prstGeom prst="rect">
                <a:avLst/>
              </a:prstGeom>
              <a:noFill/>
            </p:spPr>
            <p:txBody>
              <a:bodyPr wrap="none" rtlCol="0">
                <a:spAutoFit/>
              </a:bodyPr>
              <a:lstStyle/>
              <a:p>
                <a:pPr algn="ctr"/>
                <a:r>
                  <a:rPr lang="en-US" sz="2400" b="1" dirty="0">
                    <a:solidFill>
                      <a:schemeClr val="bg1">
                        <a:lumMod val="95000"/>
                      </a:schemeClr>
                    </a:solidFill>
                    <a:ea typeface="Open Sans" panose="020B0606030504020204" pitchFamily="34" charset="0"/>
                    <a:cs typeface="Open Sans" panose="020B0606030504020204" pitchFamily="34" charset="0"/>
                  </a:rPr>
                  <a:t>02</a:t>
                </a:r>
                <a:endParaRPr lang="en-US" sz="2000" b="1" dirty="0">
                  <a:solidFill>
                    <a:schemeClr val="bg1">
                      <a:lumMod val="95000"/>
                    </a:schemeClr>
                  </a:solidFill>
                  <a:ea typeface="Open Sans" panose="020B0606030504020204" pitchFamily="34" charset="0"/>
                  <a:cs typeface="Open Sans" panose="020B0606030504020204" pitchFamily="34" charset="0"/>
                </a:endParaRPr>
              </a:p>
              <a:p>
                <a:pPr algn="ctr"/>
                <a:r>
                  <a:rPr lang="en-US" sz="900" dirty="0">
                    <a:solidFill>
                      <a:schemeClr val="bg1"/>
                    </a:solidFill>
                  </a:rPr>
                  <a:t>Follow your </a:t>
                </a:r>
                <a:br>
                  <a:rPr lang="en-US" sz="900" dirty="0">
                    <a:solidFill>
                      <a:schemeClr val="bg1"/>
                    </a:solidFill>
                  </a:rPr>
                </a:br>
                <a:r>
                  <a:rPr lang="en-US" sz="900" dirty="0">
                    <a:solidFill>
                      <a:schemeClr val="bg1"/>
                    </a:solidFill>
                  </a:rPr>
                  <a:t>heart</a:t>
                </a:r>
              </a:p>
            </p:txBody>
          </p:sp>
        </p:grpSp>
        <p:grpSp>
          <p:nvGrpSpPr>
            <p:cNvPr id="40" name="Group 39"/>
            <p:cNvGrpSpPr/>
            <p:nvPr/>
          </p:nvGrpSpPr>
          <p:grpSpPr>
            <a:xfrm>
              <a:off x="10418834" y="2894074"/>
              <a:ext cx="1141960" cy="2435348"/>
              <a:chOff x="10418834" y="2574758"/>
              <a:chExt cx="1141960" cy="2435348"/>
            </a:xfrm>
          </p:grpSpPr>
          <p:sp>
            <p:nvSpPr>
              <p:cNvPr id="4" name="Freeform 3"/>
              <p:cNvSpPr>
                <a:spLocks/>
              </p:cNvSpPr>
              <p:nvPr/>
            </p:nvSpPr>
            <p:spPr bwMode="auto">
              <a:xfrm>
                <a:off x="10418834" y="2574758"/>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0566460" y="3788084"/>
                <a:ext cx="846707" cy="738664"/>
              </a:xfrm>
              <a:prstGeom prst="rect">
                <a:avLst/>
              </a:prstGeom>
              <a:noFill/>
            </p:spPr>
            <p:txBody>
              <a:bodyPr wrap="none" rtlCol="0">
                <a:spAutoFit/>
              </a:bodyPr>
              <a:lstStyle/>
              <a:p>
                <a:pPr algn="ctr"/>
                <a:r>
                  <a:rPr lang="en-US" sz="2400" b="1" dirty="0">
                    <a:solidFill>
                      <a:schemeClr val="bg1">
                        <a:lumMod val="95000"/>
                      </a:schemeClr>
                    </a:solidFill>
                    <a:ea typeface="Open Sans" panose="020B0606030504020204" pitchFamily="34" charset="0"/>
                    <a:cs typeface="Open Sans" panose="020B0606030504020204" pitchFamily="34" charset="0"/>
                  </a:rPr>
                  <a:t>03</a:t>
                </a:r>
              </a:p>
              <a:p>
                <a:pPr algn="ctr"/>
                <a:r>
                  <a:rPr lang="en-US" sz="900" dirty="0">
                    <a:solidFill>
                      <a:schemeClr val="bg1"/>
                    </a:solidFill>
                  </a:rPr>
                  <a:t>Follow your </a:t>
                </a:r>
                <a:br>
                  <a:rPr lang="en-US" sz="900" dirty="0">
                    <a:solidFill>
                      <a:schemeClr val="bg1"/>
                    </a:solidFill>
                  </a:rPr>
                </a:br>
                <a:r>
                  <a:rPr lang="en-US" sz="900" dirty="0">
                    <a:solidFill>
                      <a:schemeClr val="bg1"/>
                    </a:solidFill>
                  </a:rPr>
                  <a:t>heart</a:t>
                </a:r>
              </a:p>
            </p:txBody>
          </p:sp>
        </p:grpSp>
        <p:grpSp>
          <p:nvGrpSpPr>
            <p:cNvPr id="42" name="Group 41"/>
            <p:cNvGrpSpPr/>
            <p:nvPr/>
          </p:nvGrpSpPr>
          <p:grpSpPr>
            <a:xfrm>
              <a:off x="7724274" y="3734064"/>
              <a:ext cx="1484013" cy="2307078"/>
              <a:chOff x="7724274" y="3414748"/>
              <a:chExt cx="1484013" cy="2307078"/>
            </a:xfrm>
          </p:grpSpPr>
          <p:sp>
            <p:nvSpPr>
              <p:cNvPr id="6" name="Freeform 5"/>
              <p:cNvSpPr>
                <a:spLocks/>
              </p:cNvSpPr>
              <p:nvPr/>
            </p:nvSpPr>
            <p:spPr bwMode="auto">
              <a:xfrm>
                <a:off x="7724274" y="3414748"/>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795219" y="4184487"/>
                <a:ext cx="920445" cy="369332"/>
              </a:xfrm>
              <a:prstGeom prst="rect">
                <a:avLst/>
              </a:prstGeom>
              <a:noFill/>
            </p:spPr>
            <p:txBody>
              <a:bodyPr wrap="none" rtlCol="0">
                <a:spAutoFit/>
              </a:bodyPr>
              <a:lstStyle/>
              <a:p>
                <a:pPr algn="ctr"/>
                <a:r>
                  <a:rPr lang="en-US" b="1" dirty="0">
                    <a:solidFill>
                      <a:schemeClr val="bg1">
                        <a:lumMod val="95000"/>
                      </a:schemeClr>
                    </a:solidFill>
                    <a:ea typeface="Open Sans" panose="020B0606030504020204" pitchFamily="34" charset="0"/>
                    <a:cs typeface="Open Sans" panose="020B0606030504020204" pitchFamily="34" charset="0"/>
                  </a:rPr>
                  <a:t>START</a:t>
                </a:r>
                <a:endParaRPr lang="en-US" sz="700" dirty="0">
                  <a:solidFill>
                    <a:schemeClr val="bg1"/>
                  </a:solidFill>
                  <a:ea typeface="Open Sans" panose="020B0606030504020204" pitchFamily="34" charset="0"/>
                  <a:cs typeface="Open Sans" panose="020B0606030504020204" pitchFamily="34" charset="0"/>
                </a:endParaRPr>
              </a:p>
            </p:txBody>
          </p:sp>
        </p:grpSp>
        <p:grpSp>
          <p:nvGrpSpPr>
            <p:cNvPr id="41" name="Group 40"/>
            <p:cNvGrpSpPr/>
            <p:nvPr/>
          </p:nvGrpSpPr>
          <p:grpSpPr>
            <a:xfrm>
              <a:off x="8777157" y="5032797"/>
              <a:ext cx="2495921" cy="1050211"/>
              <a:chOff x="8777157" y="4713481"/>
              <a:chExt cx="2495921" cy="1050211"/>
            </a:xfrm>
          </p:grpSpPr>
          <p:sp>
            <p:nvSpPr>
              <p:cNvPr id="5" name="Freeform 4"/>
              <p:cNvSpPr>
                <a:spLocks/>
              </p:cNvSpPr>
              <p:nvPr/>
            </p:nvSpPr>
            <p:spPr bwMode="auto">
              <a:xfrm>
                <a:off x="8777157" y="4713481"/>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9249843" y="4869254"/>
                <a:ext cx="846707" cy="738664"/>
              </a:xfrm>
              <a:prstGeom prst="rect">
                <a:avLst/>
              </a:prstGeom>
              <a:noFill/>
            </p:spPr>
            <p:txBody>
              <a:bodyPr wrap="none" rtlCol="0">
                <a:spAutoFit/>
              </a:bodyPr>
              <a:lstStyle/>
              <a:p>
                <a:pPr algn="ctr"/>
                <a:r>
                  <a:rPr lang="en-US" sz="2400" b="1" dirty="0">
                    <a:solidFill>
                      <a:schemeClr val="bg1">
                        <a:lumMod val="95000"/>
                      </a:schemeClr>
                    </a:solidFill>
                    <a:ea typeface="Open Sans" panose="020B0606030504020204" pitchFamily="34" charset="0"/>
                    <a:cs typeface="Open Sans" panose="020B0606030504020204" pitchFamily="34" charset="0"/>
                  </a:rPr>
                  <a:t>04</a:t>
                </a:r>
              </a:p>
              <a:p>
                <a:pPr algn="ctr"/>
                <a:r>
                  <a:rPr lang="en-US" sz="900" dirty="0">
                    <a:solidFill>
                      <a:schemeClr val="bg1"/>
                    </a:solidFill>
                  </a:rPr>
                  <a:t>Follow your </a:t>
                </a:r>
                <a:br>
                  <a:rPr lang="en-US" sz="900" dirty="0">
                    <a:solidFill>
                      <a:schemeClr val="bg1"/>
                    </a:solidFill>
                  </a:rPr>
                </a:br>
                <a:r>
                  <a:rPr lang="en-US" sz="900" dirty="0">
                    <a:solidFill>
                      <a:schemeClr val="bg1"/>
                    </a:solidFill>
                  </a:rPr>
                  <a:t>heart</a:t>
                </a:r>
              </a:p>
            </p:txBody>
          </p:sp>
        </p:grpSp>
      </p:grpSp>
      <p:sp>
        <p:nvSpPr>
          <p:cNvPr id="46" name="Rounded Rectangle 45"/>
          <p:cNvSpPr/>
          <p:nvPr/>
        </p:nvSpPr>
        <p:spPr>
          <a:xfrm>
            <a:off x="1212907" y="2226338"/>
            <a:ext cx="604695" cy="60469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dirty="0">
              <a:solidFill>
                <a:schemeClr val="bg1"/>
              </a:solidFill>
            </a:endParaRPr>
          </a:p>
        </p:txBody>
      </p:sp>
      <p:sp>
        <p:nvSpPr>
          <p:cNvPr id="47" name="TextBox 46"/>
          <p:cNvSpPr txBox="1"/>
          <p:nvPr/>
        </p:nvSpPr>
        <p:spPr>
          <a:xfrm>
            <a:off x="1962871" y="2414593"/>
            <a:ext cx="1768620" cy="256802"/>
          </a:xfrm>
          <a:prstGeom prst="rect">
            <a:avLst/>
          </a:prstGeom>
          <a:noFill/>
        </p:spPr>
        <p:txBody>
          <a:bodyPr wrap="square" lIns="0" tIns="0" rIns="0" bIns="0" rtlCol="0" anchor="ctr">
            <a:spAutoFit/>
          </a:bodyPr>
          <a:lstStyle/>
          <a:p>
            <a:pPr>
              <a:lnSpc>
                <a:spcPct val="130000"/>
              </a:lnSpc>
            </a:pPr>
            <a:r>
              <a:rPr lang="en-AU" sz="1400" b="1" dirty="0"/>
              <a:t>Analysis 01</a:t>
            </a:r>
          </a:p>
        </p:txBody>
      </p:sp>
      <p:sp>
        <p:nvSpPr>
          <p:cNvPr id="48" name="Text Placeholder 32"/>
          <p:cNvSpPr txBox="1">
            <a:spLocks/>
          </p:cNvSpPr>
          <p:nvPr/>
        </p:nvSpPr>
        <p:spPr>
          <a:xfrm>
            <a:off x="1212906" y="3035868"/>
            <a:ext cx="2823433"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100" dirty="0">
                <a:latin typeface="+mn-lt"/>
              </a:rPr>
              <a:t>Show Your Heart Some Love</a:t>
            </a:r>
          </a:p>
          <a:p>
            <a:pPr marL="0" indent="0">
              <a:lnSpc>
                <a:spcPct val="150000"/>
              </a:lnSpc>
              <a:buNone/>
            </a:pPr>
            <a:r>
              <a:rPr lang="en-US" sz="1000" dirty="0">
                <a:latin typeface="+mn-lt"/>
                <a:ea typeface="Roboto Light" panose="02000000000000000000" pitchFamily="2" charset="0"/>
                <a:cs typeface="Roboto Light" panose="02000000000000000000" pitchFamily="2" charset="0"/>
              </a:rPr>
              <a:t>Hashtag fashion axe </a:t>
            </a:r>
            <a:r>
              <a:rPr lang="en-US" sz="1000" dirty="0" err="1">
                <a:latin typeface="+mn-lt"/>
                <a:ea typeface="Roboto Light" panose="02000000000000000000" pitchFamily="2" charset="0"/>
                <a:cs typeface="Roboto Light" panose="02000000000000000000" pitchFamily="2" charset="0"/>
              </a:rPr>
              <a:t>fingerstache</a:t>
            </a:r>
            <a:r>
              <a:rPr lang="en-US" sz="1000" dirty="0">
                <a:latin typeface="+mn-lt"/>
                <a:ea typeface="Roboto Light" panose="02000000000000000000" pitchFamily="2" charset="0"/>
                <a:cs typeface="Roboto Light" panose="02000000000000000000" pitchFamily="2" charset="0"/>
              </a:rPr>
              <a:t>, everyday carry </a:t>
            </a:r>
            <a:r>
              <a:rPr lang="en-US" sz="1000" dirty="0" err="1">
                <a:latin typeface="+mn-lt"/>
                <a:ea typeface="Roboto Light" panose="02000000000000000000" pitchFamily="2" charset="0"/>
                <a:cs typeface="Roboto Light" panose="02000000000000000000" pitchFamily="2" charset="0"/>
              </a:rPr>
              <a:t>shoreditch</a:t>
            </a:r>
            <a:r>
              <a:rPr lang="en-US" sz="1000" dirty="0">
                <a:latin typeface="+mn-lt"/>
                <a:ea typeface="Roboto Light" panose="02000000000000000000" pitchFamily="2" charset="0"/>
                <a:cs typeface="Roboto Light" panose="02000000000000000000" pitchFamily="2" charset="0"/>
              </a:rPr>
              <a:t> </a:t>
            </a:r>
            <a:r>
              <a:rPr lang="en-US" sz="1000" dirty="0" err="1">
                <a:latin typeface="+mn-lt"/>
                <a:ea typeface="Roboto Light" panose="02000000000000000000" pitchFamily="2" charset="0"/>
                <a:cs typeface="Roboto Light" panose="02000000000000000000" pitchFamily="2" charset="0"/>
              </a:rPr>
              <a:t>pinuthentic</a:t>
            </a:r>
            <a:r>
              <a:rPr lang="en-US" sz="1000" dirty="0">
                <a:latin typeface="+mn-lt"/>
                <a:ea typeface="Roboto Light" panose="02000000000000000000" pitchFamily="2" charset="0"/>
                <a:cs typeface="Roboto Light" panose="02000000000000000000" pitchFamily="2" charset="0"/>
              </a:rPr>
              <a:t> </a:t>
            </a:r>
            <a:r>
              <a:rPr lang="en-US" sz="1000" dirty="0" err="1">
                <a:latin typeface="+mn-lt"/>
                <a:ea typeface="Roboto Light" panose="02000000000000000000" pitchFamily="2" charset="0"/>
                <a:cs typeface="Roboto Light" panose="02000000000000000000" pitchFamily="2" charset="0"/>
              </a:rPr>
              <a:t>brooklyn</a:t>
            </a:r>
            <a:r>
              <a:rPr lang="en-US" sz="1000" dirty="0">
                <a:latin typeface="+mn-lt"/>
                <a:ea typeface="Roboto Light" panose="02000000000000000000" pitchFamily="2" charset="0"/>
                <a:cs typeface="Roboto Light" panose="02000000000000000000" pitchFamily="2" charset="0"/>
              </a:rPr>
              <a:t> YOLO.</a:t>
            </a:r>
          </a:p>
        </p:txBody>
      </p:sp>
      <p:sp>
        <p:nvSpPr>
          <p:cNvPr id="45" name="Shape 2540"/>
          <p:cNvSpPr/>
          <p:nvPr/>
        </p:nvSpPr>
        <p:spPr>
          <a:xfrm>
            <a:off x="1375589" y="241459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70" name="Rounded Rectangle 69"/>
          <p:cNvSpPr/>
          <p:nvPr/>
        </p:nvSpPr>
        <p:spPr>
          <a:xfrm>
            <a:off x="4433958" y="2200287"/>
            <a:ext cx="604695" cy="60469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schemeClr val="bg1"/>
              </a:solidFill>
            </a:endParaRPr>
          </a:p>
        </p:txBody>
      </p:sp>
      <p:sp>
        <p:nvSpPr>
          <p:cNvPr id="71" name="TextBox 70"/>
          <p:cNvSpPr txBox="1"/>
          <p:nvPr/>
        </p:nvSpPr>
        <p:spPr>
          <a:xfrm>
            <a:off x="5183923" y="2388542"/>
            <a:ext cx="1768620" cy="256802"/>
          </a:xfrm>
          <a:prstGeom prst="rect">
            <a:avLst/>
          </a:prstGeom>
          <a:noFill/>
        </p:spPr>
        <p:txBody>
          <a:bodyPr wrap="square" lIns="0" tIns="0" rIns="0" bIns="0" rtlCol="0" anchor="ctr">
            <a:spAutoFit/>
          </a:bodyPr>
          <a:lstStyle/>
          <a:p>
            <a:pPr>
              <a:lnSpc>
                <a:spcPct val="130000"/>
              </a:lnSpc>
            </a:pPr>
            <a:r>
              <a:rPr lang="en-AU" sz="1400" b="1" dirty="0"/>
              <a:t>Analysis 02</a:t>
            </a:r>
          </a:p>
        </p:txBody>
      </p:sp>
      <p:sp>
        <p:nvSpPr>
          <p:cNvPr id="72" name="Text Placeholder 32"/>
          <p:cNvSpPr txBox="1">
            <a:spLocks/>
          </p:cNvSpPr>
          <p:nvPr/>
        </p:nvSpPr>
        <p:spPr>
          <a:xfrm>
            <a:off x="4433960" y="3009817"/>
            <a:ext cx="283338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100" dirty="0">
                <a:latin typeface="+mn-lt"/>
              </a:rPr>
              <a:t>Show Your Heart Some Love</a:t>
            </a:r>
          </a:p>
          <a:p>
            <a:pPr marL="0" indent="0">
              <a:lnSpc>
                <a:spcPct val="150000"/>
              </a:lnSpc>
              <a:buNone/>
            </a:pPr>
            <a:r>
              <a:rPr lang="en-US" sz="1000" dirty="0">
                <a:latin typeface="+mn-lt"/>
                <a:ea typeface="Roboto Light" panose="02000000000000000000" pitchFamily="2" charset="0"/>
                <a:cs typeface="Roboto Light" panose="02000000000000000000" pitchFamily="2" charset="0"/>
              </a:rPr>
              <a:t>Hashtag fashion axe </a:t>
            </a:r>
            <a:r>
              <a:rPr lang="en-US" sz="1000" dirty="0" err="1">
                <a:latin typeface="+mn-lt"/>
                <a:ea typeface="Roboto Light" panose="02000000000000000000" pitchFamily="2" charset="0"/>
                <a:cs typeface="Roboto Light" panose="02000000000000000000" pitchFamily="2" charset="0"/>
              </a:rPr>
              <a:t>fingerstache</a:t>
            </a:r>
            <a:r>
              <a:rPr lang="en-US" sz="1000" dirty="0">
                <a:latin typeface="+mn-lt"/>
                <a:ea typeface="Roboto Light" panose="02000000000000000000" pitchFamily="2" charset="0"/>
                <a:cs typeface="Roboto Light" panose="02000000000000000000" pitchFamily="2" charset="0"/>
              </a:rPr>
              <a:t>, everyday carry umami authentic </a:t>
            </a:r>
            <a:r>
              <a:rPr lang="en-US" sz="1000" dirty="0" err="1">
                <a:latin typeface="+mn-lt"/>
                <a:ea typeface="Roboto Light" panose="02000000000000000000" pitchFamily="2" charset="0"/>
                <a:cs typeface="Roboto Light" panose="02000000000000000000" pitchFamily="2" charset="0"/>
              </a:rPr>
              <a:t>brooklyn</a:t>
            </a:r>
            <a:r>
              <a:rPr lang="en-US" sz="1000" dirty="0">
                <a:latin typeface="+mn-lt"/>
                <a:ea typeface="Roboto Light" panose="02000000000000000000" pitchFamily="2" charset="0"/>
                <a:cs typeface="Roboto Light" panose="02000000000000000000" pitchFamily="2" charset="0"/>
              </a:rPr>
              <a:t> YOLO.</a:t>
            </a:r>
          </a:p>
        </p:txBody>
      </p:sp>
      <p:sp>
        <p:nvSpPr>
          <p:cNvPr id="69" name="Shape 2540"/>
          <p:cNvSpPr/>
          <p:nvPr/>
        </p:nvSpPr>
        <p:spPr>
          <a:xfrm>
            <a:off x="4596641" y="237674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88" name="Rounded Rectangle 87"/>
          <p:cNvSpPr/>
          <p:nvPr/>
        </p:nvSpPr>
        <p:spPr>
          <a:xfrm>
            <a:off x="1212906" y="4327141"/>
            <a:ext cx="604695" cy="6046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400" dirty="0">
              <a:solidFill>
                <a:srgbClr val="FFFFFF"/>
              </a:solidFill>
            </a:endParaRPr>
          </a:p>
        </p:txBody>
      </p:sp>
      <p:sp>
        <p:nvSpPr>
          <p:cNvPr id="89" name="TextBox 88"/>
          <p:cNvSpPr txBox="1"/>
          <p:nvPr/>
        </p:nvSpPr>
        <p:spPr>
          <a:xfrm>
            <a:off x="1962873" y="4517289"/>
            <a:ext cx="1768620" cy="253018"/>
          </a:xfrm>
          <a:prstGeom prst="rect">
            <a:avLst/>
          </a:prstGeom>
          <a:noFill/>
        </p:spPr>
        <p:txBody>
          <a:bodyPr wrap="square" lIns="0" tIns="0" rIns="0" bIns="0" rtlCol="0" anchor="ctr">
            <a:spAutoFit/>
          </a:bodyPr>
          <a:lstStyle/>
          <a:p>
            <a:pPr>
              <a:lnSpc>
                <a:spcPct val="130000"/>
              </a:lnSpc>
            </a:pPr>
            <a:r>
              <a:rPr lang="en-AU" sz="1400" b="1" dirty="0"/>
              <a:t>Analysis 03</a:t>
            </a:r>
          </a:p>
        </p:txBody>
      </p:sp>
      <p:sp>
        <p:nvSpPr>
          <p:cNvPr id="90" name="Text Placeholder 32"/>
          <p:cNvSpPr txBox="1">
            <a:spLocks/>
          </p:cNvSpPr>
          <p:nvPr/>
        </p:nvSpPr>
        <p:spPr>
          <a:xfrm>
            <a:off x="1212908" y="5136672"/>
            <a:ext cx="2823431"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100" dirty="0">
                <a:latin typeface="+mn-lt"/>
              </a:rPr>
              <a:t>Show Your Heart Some Love.</a:t>
            </a:r>
          </a:p>
          <a:p>
            <a:pPr marL="0" indent="0">
              <a:lnSpc>
                <a:spcPct val="150000"/>
              </a:lnSpc>
              <a:buNone/>
            </a:pPr>
            <a:r>
              <a:rPr lang="en-US" sz="1000" dirty="0">
                <a:latin typeface="+mn-lt"/>
                <a:ea typeface="Roboto Light" panose="02000000000000000000" pitchFamily="2" charset="0"/>
                <a:cs typeface="Roboto Light" panose="02000000000000000000" pitchFamily="2" charset="0"/>
              </a:rPr>
              <a:t>Hashtag fashion axe </a:t>
            </a:r>
            <a:r>
              <a:rPr lang="en-US" sz="1000" dirty="0" err="1">
                <a:latin typeface="+mn-lt"/>
                <a:ea typeface="Roboto Light" panose="02000000000000000000" pitchFamily="2" charset="0"/>
                <a:cs typeface="Roboto Light" panose="02000000000000000000" pitchFamily="2" charset="0"/>
              </a:rPr>
              <a:t>fingerstache</a:t>
            </a:r>
            <a:r>
              <a:rPr lang="en-US" sz="1000" dirty="0">
                <a:latin typeface="+mn-lt"/>
                <a:ea typeface="Roboto Light" panose="02000000000000000000" pitchFamily="2" charset="0"/>
                <a:cs typeface="Roboto Light" panose="02000000000000000000" pitchFamily="2" charset="0"/>
              </a:rPr>
              <a:t>, everyday carry </a:t>
            </a:r>
            <a:r>
              <a:rPr lang="en-US" sz="1000" dirty="0" err="1">
                <a:latin typeface="+mn-lt"/>
                <a:ea typeface="Roboto Light" panose="02000000000000000000" pitchFamily="2" charset="0"/>
                <a:cs typeface="Roboto Light" panose="02000000000000000000" pitchFamily="2" charset="0"/>
              </a:rPr>
              <a:t>shoreditch</a:t>
            </a:r>
            <a:r>
              <a:rPr lang="en-US" sz="1000" dirty="0">
                <a:latin typeface="+mn-lt"/>
                <a:ea typeface="Roboto Light" panose="02000000000000000000" pitchFamily="2" charset="0"/>
                <a:cs typeface="Roboto Light" panose="02000000000000000000" pitchFamily="2" charset="0"/>
              </a:rPr>
              <a:t> </a:t>
            </a:r>
            <a:r>
              <a:rPr lang="en-US" sz="1000" dirty="0" err="1">
                <a:latin typeface="+mn-lt"/>
                <a:ea typeface="Roboto Light" panose="02000000000000000000" pitchFamily="2" charset="0"/>
                <a:cs typeface="Roboto Light" panose="02000000000000000000" pitchFamily="2" charset="0"/>
              </a:rPr>
              <a:t>brooklyn</a:t>
            </a:r>
            <a:r>
              <a:rPr lang="en-US" sz="1000" dirty="0">
                <a:latin typeface="+mn-lt"/>
                <a:ea typeface="Roboto Light" panose="02000000000000000000" pitchFamily="2" charset="0"/>
                <a:cs typeface="Roboto Light" panose="02000000000000000000" pitchFamily="2" charset="0"/>
              </a:rPr>
              <a:t> YOLO.</a:t>
            </a:r>
          </a:p>
        </p:txBody>
      </p:sp>
      <p:sp>
        <p:nvSpPr>
          <p:cNvPr id="87" name="Shape 2540"/>
          <p:cNvSpPr/>
          <p:nvPr/>
        </p:nvSpPr>
        <p:spPr>
          <a:xfrm>
            <a:off x="1370614" y="450360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100" name="Rounded Rectangle 99"/>
          <p:cNvSpPr/>
          <p:nvPr/>
        </p:nvSpPr>
        <p:spPr>
          <a:xfrm>
            <a:off x="4433959" y="4327141"/>
            <a:ext cx="604695" cy="60469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dirty="0">
              <a:solidFill>
                <a:schemeClr val="bg1"/>
              </a:solidFill>
            </a:endParaRPr>
          </a:p>
        </p:txBody>
      </p:sp>
      <p:sp>
        <p:nvSpPr>
          <p:cNvPr id="101" name="TextBox 100"/>
          <p:cNvSpPr txBox="1"/>
          <p:nvPr/>
        </p:nvSpPr>
        <p:spPr>
          <a:xfrm>
            <a:off x="5183924" y="4517288"/>
            <a:ext cx="1768620" cy="253018"/>
          </a:xfrm>
          <a:prstGeom prst="rect">
            <a:avLst/>
          </a:prstGeom>
          <a:noFill/>
        </p:spPr>
        <p:txBody>
          <a:bodyPr wrap="square" lIns="0" tIns="0" rIns="0" bIns="0" rtlCol="0" anchor="ctr">
            <a:spAutoFit/>
          </a:bodyPr>
          <a:lstStyle/>
          <a:p>
            <a:pPr>
              <a:lnSpc>
                <a:spcPct val="130000"/>
              </a:lnSpc>
            </a:pPr>
            <a:r>
              <a:rPr lang="en-AU" sz="1400" b="1" dirty="0"/>
              <a:t>Analysis 04</a:t>
            </a:r>
          </a:p>
        </p:txBody>
      </p:sp>
      <p:sp>
        <p:nvSpPr>
          <p:cNvPr id="102" name="Text Placeholder 32"/>
          <p:cNvSpPr txBox="1">
            <a:spLocks/>
          </p:cNvSpPr>
          <p:nvPr/>
        </p:nvSpPr>
        <p:spPr>
          <a:xfrm>
            <a:off x="4433961" y="5136672"/>
            <a:ext cx="283338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100" dirty="0">
                <a:latin typeface="+mn-lt"/>
              </a:rPr>
              <a:t>Show Your Heart Some Love</a:t>
            </a:r>
          </a:p>
          <a:p>
            <a:pPr marL="0" indent="0">
              <a:lnSpc>
                <a:spcPct val="150000"/>
              </a:lnSpc>
              <a:buNone/>
            </a:pPr>
            <a:r>
              <a:rPr lang="en-US" sz="1000" dirty="0">
                <a:latin typeface="+mn-lt"/>
                <a:ea typeface="Roboto Light" panose="02000000000000000000" pitchFamily="2" charset="0"/>
                <a:cs typeface="Roboto Light" panose="02000000000000000000" pitchFamily="2" charset="0"/>
              </a:rPr>
              <a:t>Hashtag fashion axe </a:t>
            </a:r>
            <a:r>
              <a:rPr lang="en-US" sz="1000" dirty="0" err="1">
                <a:latin typeface="+mn-lt"/>
                <a:ea typeface="Roboto Light" panose="02000000000000000000" pitchFamily="2" charset="0"/>
                <a:cs typeface="Roboto Light" panose="02000000000000000000" pitchFamily="2" charset="0"/>
              </a:rPr>
              <a:t>fingerstache</a:t>
            </a:r>
            <a:r>
              <a:rPr lang="en-US" sz="1000" dirty="0">
                <a:latin typeface="+mn-lt"/>
                <a:ea typeface="Roboto Light" panose="02000000000000000000" pitchFamily="2" charset="0"/>
                <a:cs typeface="Roboto Light" panose="02000000000000000000" pitchFamily="2" charset="0"/>
              </a:rPr>
              <a:t>, everyday carry umami authentic </a:t>
            </a:r>
            <a:r>
              <a:rPr lang="en-US" sz="1000" dirty="0" err="1">
                <a:latin typeface="+mn-lt"/>
                <a:ea typeface="Roboto Light" panose="02000000000000000000" pitchFamily="2" charset="0"/>
                <a:cs typeface="Roboto Light" panose="02000000000000000000" pitchFamily="2" charset="0"/>
              </a:rPr>
              <a:t>brooklyn</a:t>
            </a:r>
            <a:r>
              <a:rPr lang="en-US" sz="1000" dirty="0">
                <a:latin typeface="+mn-lt"/>
                <a:ea typeface="Roboto Light" panose="02000000000000000000" pitchFamily="2" charset="0"/>
                <a:cs typeface="Roboto Light" panose="02000000000000000000" pitchFamily="2" charset="0"/>
              </a:rPr>
              <a:t> YOLO.</a:t>
            </a:r>
          </a:p>
        </p:txBody>
      </p:sp>
      <p:sp>
        <p:nvSpPr>
          <p:cNvPr id="99" name="Shape 2540"/>
          <p:cNvSpPr/>
          <p:nvPr/>
        </p:nvSpPr>
        <p:spPr>
          <a:xfrm>
            <a:off x="4593766" y="44928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ea typeface="Source Sans Pro Light" charset="0"/>
              <a:cs typeface="Source Sans Pro Light" charset="0"/>
            </a:endParaRPr>
          </a:p>
        </p:txBody>
      </p:sp>
      <p:sp>
        <p:nvSpPr>
          <p:cNvPr id="14" name="Footer Placeholder 13">
            <a:extLst>
              <a:ext uri="{FF2B5EF4-FFF2-40B4-BE49-F238E27FC236}">
                <a16:creationId xmlns:a16="http://schemas.microsoft.com/office/drawing/2014/main" id="{B3EE4C6A-FF67-4246-AD93-E2BC907FA7B2}"/>
              </a:ext>
            </a:extLst>
          </p:cNvPr>
          <p:cNvSpPr>
            <a:spLocks noGrp="1"/>
          </p:cNvSpPr>
          <p:nvPr>
            <p:ph type="ftr" sz="quarter" idx="3"/>
          </p:nvPr>
        </p:nvSpPr>
        <p:spPr/>
        <p:txBody>
          <a:bodyPr/>
          <a:lstStyle/>
          <a:p>
            <a:r>
              <a:rPr lang="en-US"/>
              <a:t>happyheart.med</a:t>
            </a:r>
            <a:endParaRPr lang="en-US" dirty="0"/>
          </a:p>
        </p:txBody>
      </p:sp>
      <p:sp>
        <p:nvSpPr>
          <p:cNvPr id="49" name="TextBox 48">
            <a:extLst>
              <a:ext uri="{FF2B5EF4-FFF2-40B4-BE49-F238E27FC236}">
                <a16:creationId xmlns:a16="http://schemas.microsoft.com/office/drawing/2014/main" id="{F0F6B031-545D-45F1-81D3-FE0C98EE07E3}"/>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50" name="TextBox 49">
            <a:extLst>
              <a:ext uri="{FF2B5EF4-FFF2-40B4-BE49-F238E27FC236}">
                <a16:creationId xmlns:a16="http://schemas.microsoft.com/office/drawing/2014/main" id="{6F74764E-CA09-4B74-A502-F2AFE7B81BC4}"/>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51" name="Straight Connector 50">
            <a:extLst>
              <a:ext uri="{FF2B5EF4-FFF2-40B4-BE49-F238E27FC236}">
                <a16:creationId xmlns:a16="http://schemas.microsoft.com/office/drawing/2014/main" id="{A4956BEB-FB16-4518-8D94-029526493F62}"/>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55820BC6-CB1E-4E3C-9167-4B883DE73057}"/>
              </a:ext>
            </a:extLst>
          </p:cNvPr>
          <p:cNvSpPr/>
          <p:nvPr/>
        </p:nvSpPr>
        <p:spPr>
          <a:xfrm>
            <a:off x="9045867" y="3698343"/>
            <a:ext cx="1126528" cy="1020745"/>
          </a:xfrm>
          <a:custGeom>
            <a:avLst/>
            <a:gdLst>
              <a:gd name="connsiteX0" fmla="*/ 4010844 w 4386174"/>
              <a:gd name="connsiteY0" fmla="*/ 2193065 h 3974311"/>
              <a:gd name="connsiteX1" fmla="*/ 4009711 w 4386174"/>
              <a:gd name="connsiteY1" fmla="*/ 376467 h 3974311"/>
              <a:gd name="connsiteX2" fmla="*/ 2257416 w 4386174"/>
              <a:gd name="connsiteY2" fmla="*/ 315364 h 3974311"/>
              <a:gd name="connsiteX3" fmla="*/ 2128752 w 4386174"/>
              <a:gd name="connsiteY3" fmla="*/ 315364 h 3974311"/>
              <a:gd name="connsiteX4" fmla="*/ 376457 w 4386174"/>
              <a:gd name="connsiteY4" fmla="*/ 376467 h 3974311"/>
              <a:gd name="connsiteX5" fmla="*/ 375323 w 4386174"/>
              <a:gd name="connsiteY5" fmla="*/ 2193065 h 3974311"/>
              <a:gd name="connsiteX6" fmla="*/ 2130676 w 4386174"/>
              <a:gd name="connsiteY6" fmla="*/ 3948465 h 3974311"/>
              <a:gd name="connsiteX7" fmla="*/ 2255482 w 4386174"/>
              <a:gd name="connsiteY7" fmla="*/ 3948465 h 39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6174" h="3974311">
                <a:moveTo>
                  <a:pt x="4010844" y="2193065"/>
                </a:moveTo>
                <a:cubicBezTo>
                  <a:pt x="4511650" y="1691002"/>
                  <a:pt x="4511298" y="878053"/>
                  <a:pt x="4009711" y="376467"/>
                </a:cubicBezTo>
                <a:cubicBezTo>
                  <a:pt x="3529022" y="-104222"/>
                  <a:pt x="2762355" y="-124568"/>
                  <a:pt x="2257416" y="315364"/>
                </a:cubicBezTo>
                <a:cubicBezTo>
                  <a:pt x="2220697" y="347358"/>
                  <a:pt x="2165471" y="347358"/>
                  <a:pt x="2128752" y="315364"/>
                </a:cubicBezTo>
                <a:cubicBezTo>
                  <a:pt x="1623822" y="-124577"/>
                  <a:pt x="857145" y="-104232"/>
                  <a:pt x="376457" y="376467"/>
                </a:cubicBezTo>
                <a:cubicBezTo>
                  <a:pt x="-125120" y="878044"/>
                  <a:pt x="-125473" y="1691002"/>
                  <a:pt x="375323" y="2193065"/>
                </a:cubicBezTo>
                <a:lnTo>
                  <a:pt x="2130676" y="3948465"/>
                </a:lnTo>
                <a:cubicBezTo>
                  <a:pt x="2165138" y="3982927"/>
                  <a:pt x="2221021" y="3982927"/>
                  <a:pt x="2255482" y="3948465"/>
                </a:cubicBezTo>
                <a:close/>
              </a:path>
            </a:pathLst>
          </a:custGeom>
          <a:gradFill flip="none" rotWithShape="1">
            <a:gsLst>
              <a:gs pos="0">
                <a:srgbClr val="A322A5"/>
              </a:gs>
              <a:gs pos="100000">
                <a:schemeClr val="accent3"/>
              </a:gs>
            </a:gsLst>
            <a:lin ang="13500000" scaled="1"/>
            <a:tileRect/>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8378869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grpSp>
        <p:nvGrpSpPr>
          <p:cNvPr id="4" name="Group 3"/>
          <p:cNvGrpSpPr/>
          <p:nvPr/>
        </p:nvGrpSpPr>
        <p:grpSpPr>
          <a:xfrm flipH="1">
            <a:off x="0" y="2199469"/>
            <a:ext cx="6132405" cy="3819366"/>
            <a:chOff x="6625864" y="1832111"/>
            <a:chExt cx="6820169" cy="4362856"/>
          </a:xfrm>
          <a:effectLst>
            <a:outerShdw blurRad="279400" dist="50800" dir="2700000" sx="101000" sy="101000" algn="tl" rotWithShape="0">
              <a:prstClr val="black">
                <a:alpha val="5000"/>
              </a:prstClr>
            </a:outerShdw>
          </a:effectLst>
        </p:grpSpPr>
        <p:sp>
          <p:nvSpPr>
            <p:cNvPr id="5" name="Freeform 4"/>
            <p:cNvSpPr>
              <a:spLocks/>
            </p:cNvSpPr>
            <p:nvPr/>
          </p:nvSpPr>
          <p:spPr bwMode="auto">
            <a:xfrm>
              <a:off x="8676705" y="2559254"/>
              <a:ext cx="4769328" cy="727142"/>
            </a:xfrm>
            <a:custGeom>
              <a:avLst/>
              <a:gdLst>
                <a:gd name="connsiteX0" fmla="*/ 121465 w 4769328"/>
                <a:gd name="connsiteY0" fmla="*/ 0 h 727142"/>
                <a:gd name="connsiteX1" fmla="*/ 1221333 w 4769328"/>
                <a:gd name="connsiteY1" fmla="*/ 0 h 727142"/>
                <a:gd name="connsiteX2" fmla="*/ 1234446 w 4769328"/>
                <a:gd name="connsiteY2" fmla="*/ 6816 h 727142"/>
                <a:gd name="connsiteX3" fmla="*/ 1278775 w 4769328"/>
                <a:gd name="connsiteY3" fmla="*/ 43169 h 727142"/>
                <a:gd name="connsiteX4" fmla="*/ 1470324 w 4769328"/>
                <a:gd name="connsiteY4" fmla="*/ 253901 h 727142"/>
                <a:gd name="connsiteX5" fmla="*/ 1587382 w 4769328"/>
                <a:gd name="connsiteY5" fmla="*/ 300730 h 727142"/>
                <a:gd name="connsiteX6" fmla="*/ 1725723 w 4769328"/>
                <a:gd name="connsiteY6" fmla="*/ 307116 h 727142"/>
                <a:gd name="connsiteX7" fmla="*/ 1749135 w 4769328"/>
                <a:gd name="connsiteY7" fmla="*/ 45297 h 727142"/>
                <a:gd name="connsiteX8" fmla="*/ 1734004 w 4769328"/>
                <a:gd name="connsiteY8" fmla="*/ 3424 h 727142"/>
                <a:gd name="connsiteX9" fmla="*/ 1730442 w 4769328"/>
                <a:gd name="connsiteY9" fmla="*/ 0 h 727142"/>
                <a:gd name="connsiteX10" fmla="*/ 4769328 w 4769328"/>
                <a:gd name="connsiteY10" fmla="*/ 0 h 727142"/>
                <a:gd name="connsiteX11" fmla="*/ 4769328 w 4769328"/>
                <a:gd name="connsiteY11" fmla="*/ 727142 h 727142"/>
                <a:gd name="connsiteX12" fmla="*/ 306555 w 4769328"/>
                <a:gd name="connsiteY12" fmla="*/ 727142 h 727142"/>
                <a:gd name="connsiteX13" fmla="*/ 304002 w 4769328"/>
                <a:gd name="connsiteY13" fmla="*/ 717937 h 727142"/>
                <a:gd name="connsiteX14" fmla="*/ 12422 w 4769328"/>
                <a:gd name="connsiteY14" fmla="*/ 92127 h 727142"/>
                <a:gd name="connsiteX15" fmla="*/ 25192 w 4769328"/>
                <a:gd name="connsiteY15" fmla="*/ 19754 h 727142"/>
                <a:gd name="connsiteX16" fmla="*/ 108845 w 4769328"/>
                <a:gd name="connsiteY16" fmla="*/ 3478 h 727142"/>
                <a:gd name="connsiteX17" fmla="*/ 121465 w 4769328"/>
                <a:gd name="connsiteY17" fmla="*/ 0 h 7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69328" h="727142">
                  <a:moveTo>
                    <a:pt x="121465" y="0"/>
                  </a:moveTo>
                  <a:lnTo>
                    <a:pt x="1221333" y="0"/>
                  </a:lnTo>
                  <a:lnTo>
                    <a:pt x="1234446" y="6816"/>
                  </a:lnTo>
                  <a:cubicBezTo>
                    <a:pt x="1250974" y="17493"/>
                    <a:pt x="1265473" y="29333"/>
                    <a:pt x="1278775" y="43169"/>
                  </a:cubicBezTo>
                  <a:cubicBezTo>
                    <a:pt x="1331983" y="96384"/>
                    <a:pt x="1427757" y="249644"/>
                    <a:pt x="1470324" y="253901"/>
                  </a:cubicBezTo>
                  <a:cubicBezTo>
                    <a:pt x="1515019" y="256029"/>
                    <a:pt x="1544815" y="285830"/>
                    <a:pt x="1587382" y="300730"/>
                  </a:cubicBezTo>
                  <a:cubicBezTo>
                    <a:pt x="1632077" y="315630"/>
                    <a:pt x="1666130" y="370974"/>
                    <a:pt x="1725723" y="307116"/>
                  </a:cubicBezTo>
                  <a:cubicBezTo>
                    <a:pt x="1787445" y="243258"/>
                    <a:pt x="1757648" y="111284"/>
                    <a:pt x="1749135" y="45297"/>
                  </a:cubicBezTo>
                  <a:cubicBezTo>
                    <a:pt x="1746475" y="28801"/>
                    <a:pt x="1741553" y="15098"/>
                    <a:pt x="1734004" y="3424"/>
                  </a:cubicBezTo>
                  <a:lnTo>
                    <a:pt x="1730442" y="0"/>
                  </a:lnTo>
                  <a:lnTo>
                    <a:pt x="4769328" y="0"/>
                  </a:lnTo>
                  <a:lnTo>
                    <a:pt x="4769328" y="727142"/>
                  </a:lnTo>
                  <a:lnTo>
                    <a:pt x="306555" y="727142"/>
                  </a:lnTo>
                  <a:lnTo>
                    <a:pt x="304002" y="717937"/>
                  </a:lnTo>
                  <a:cubicBezTo>
                    <a:pt x="261436" y="524234"/>
                    <a:pt x="33705" y="145342"/>
                    <a:pt x="12422" y="92127"/>
                  </a:cubicBezTo>
                  <a:cubicBezTo>
                    <a:pt x="-10990" y="38912"/>
                    <a:pt x="1780" y="19754"/>
                    <a:pt x="25192" y="19754"/>
                  </a:cubicBezTo>
                  <a:cubicBezTo>
                    <a:pt x="33173" y="19754"/>
                    <a:pt x="65697" y="14366"/>
                    <a:pt x="108845" y="3478"/>
                  </a:cubicBezTo>
                  <a:lnTo>
                    <a:pt x="121465" y="0"/>
                  </a:lnTo>
                  <a:close/>
                </a:path>
              </a:pathLst>
            </a:custGeom>
            <a:gradFill flip="none" rotWithShape="1">
              <a:gsLst>
                <a:gs pos="0">
                  <a:schemeClr val="accent2"/>
                </a:gs>
                <a:gs pos="41000">
                  <a:schemeClr val="accent2">
                    <a:lumMod val="60000"/>
                    <a:lumOff val="40000"/>
                  </a:schemeClr>
                </a:gs>
                <a:gs pos="83000">
                  <a:schemeClr val="accent2">
                    <a:lumMod val="40000"/>
                    <a:lumOff val="60000"/>
                  </a:schemeClr>
                </a:gs>
                <a:gs pos="100000">
                  <a:schemeClr val="accent2">
                    <a:lumMod val="20000"/>
                    <a:lumOff val="80000"/>
                  </a:schemeClr>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Freeform 5"/>
            <p:cNvSpPr>
              <a:spLocks/>
            </p:cNvSpPr>
            <p:nvPr/>
          </p:nvSpPr>
          <p:spPr bwMode="auto">
            <a:xfrm>
              <a:off x="7565934" y="1832112"/>
              <a:ext cx="5880099" cy="727143"/>
            </a:xfrm>
            <a:custGeom>
              <a:avLst/>
              <a:gdLst>
                <a:gd name="connsiteX0" fmla="*/ 1666414 w 5880099"/>
                <a:gd name="connsiteY0" fmla="*/ 520134 h 727143"/>
                <a:gd name="connsiteX1" fmla="*/ 1793615 w 5880099"/>
                <a:gd name="connsiteY1" fmla="*/ 544680 h 727143"/>
                <a:gd name="connsiteX2" fmla="*/ 2119249 w 5880099"/>
                <a:gd name="connsiteY2" fmla="*/ 646853 h 727143"/>
                <a:gd name="connsiteX3" fmla="*/ 2288717 w 5880099"/>
                <a:gd name="connsiteY3" fmla="*/ 704591 h 727143"/>
                <a:gd name="connsiteX4" fmla="*/ 2332104 w 5880099"/>
                <a:gd name="connsiteY4" fmla="*/ 727143 h 727143"/>
                <a:gd name="connsiteX5" fmla="*/ 1232236 w 5880099"/>
                <a:gd name="connsiteY5" fmla="*/ 727143 h 727143"/>
                <a:gd name="connsiteX6" fmla="*/ 1265791 w 5880099"/>
                <a:gd name="connsiteY6" fmla="*/ 717895 h 727143"/>
                <a:gd name="connsiteX7" fmla="*/ 1459468 w 5880099"/>
                <a:gd name="connsiteY7" fmla="*/ 629824 h 727143"/>
                <a:gd name="connsiteX8" fmla="*/ 1636119 w 5880099"/>
                <a:gd name="connsiteY8" fmla="*/ 521265 h 727143"/>
                <a:gd name="connsiteX9" fmla="*/ 1666414 w 5880099"/>
                <a:gd name="connsiteY9" fmla="*/ 520134 h 727143"/>
                <a:gd name="connsiteX10" fmla="*/ 0 w 5880099"/>
                <a:gd name="connsiteY10" fmla="*/ 0 h 727143"/>
                <a:gd name="connsiteX11" fmla="*/ 5880099 w 5880099"/>
                <a:gd name="connsiteY11" fmla="*/ 0 h 727143"/>
                <a:gd name="connsiteX12" fmla="*/ 5880099 w 5880099"/>
                <a:gd name="connsiteY12" fmla="*/ 727143 h 727143"/>
                <a:gd name="connsiteX13" fmla="*/ 2841213 w 5880099"/>
                <a:gd name="connsiteY13" fmla="*/ 727143 h 727143"/>
                <a:gd name="connsiteX14" fmla="*/ 2813881 w 5880099"/>
                <a:gd name="connsiteY14" fmla="*/ 700866 h 727143"/>
                <a:gd name="connsiteX15" fmla="*/ 2696024 w 5880099"/>
                <a:gd name="connsiteY15" fmla="*/ 659624 h 727143"/>
                <a:gd name="connsiteX16" fmla="*/ 2421471 w 5880099"/>
                <a:gd name="connsiteY16" fmla="*/ 570223 h 727143"/>
                <a:gd name="connsiteX17" fmla="*/ 1878748 w 5880099"/>
                <a:gd name="connsiteY17" fmla="*/ 289247 h 727143"/>
                <a:gd name="connsiteX18" fmla="*/ 1531831 w 5880099"/>
                <a:gd name="connsiteY18" fmla="*/ 267961 h 727143"/>
                <a:gd name="connsiteX19" fmla="*/ 1157246 w 5880099"/>
                <a:gd name="connsiteY19" fmla="*/ 374391 h 727143"/>
                <a:gd name="connsiteX20" fmla="*/ 1055087 w 5880099"/>
                <a:gd name="connsiteY20" fmla="*/ 419092 h 727143"/>
                <a:gd name="connsiteX21" fmla="*/ 776276 w 5880099"/>
                <a:gd name="connsiteY21" fmla="*/ 457407 h 727143"/>
                <a:gd name="connsiteX22" fmla="*/ 625165 w 5880099"/>
                <a:gd name="connsiteY22" fmla="*/ 574480 h 727143"/>
                <a:gd name="connsiteX23" fmla="*/ 503850 w 5880099"/>
                <a:gd name="connsiteY23" fmla="*/ 589380 h 727143"/>
                <a:gd name="connsiteX24" fmla="*/ 371894 w 5880099"/>
                <a:gd name="connsiteY24" fmla="*/ 431863 h 727143"/>
                <a:gd name="connsiteX25" fmla="*/ 252708 w 5880099"/>
                <a:gd name="connsiteY25" fmla="*/ 65743 h 727143"/>
                <a:gd name="connsiteX26" fmla="*/ 58129 w 5880099"/>
                <a:gd name="connsiteY26" fmla="*/ 1 h 727143"/>
                <a:gd name="connsiteX27" fmla="*/ 0 w 5880099"/>
                <a:gd name="connsiteY27" fmla="*/ 3776 h 7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80099" h="727143">
                  <a:moveTo>
                    <a:pt x="1666414" y="520134"/>
                  </a:moveTo>
                  <a:cubicBezTo>
                    <a:pt x="1697442" y="518737"/>
                    <a:pt x="1732958" y="519137"/>
                    <a:pt x="1793615" y="544680"/>
                  </a:cubicBezTo>
                  <a:cubicBezTo>
                    <a:pt x="1876620" y="580866"/>
                    <a:pt x="1974523" y="602152"/>
                    <a:pt x="2119249" y="646853"/>
                  </a:cubicBezTo>
                  <a:cubicBezTo>
                    <a:pt x="2191612" y="669203"/>
                    <a:pt x="2245884" y="686232"/>
                    <a:pt x="2288717" y="704591"/>
                  </a:cubicBezTo>
                  <a:lnTo>
                    <a:pt x="2332104" y="727143"/>
                  </a:lnTo>
                  <a:lnTo>
                    <a:pt x="1232236" y="727143"/>
                  </a:lnTo>
                  <a:lnTo>
                    <a:pt x="1265791" y="717895"/>
                  </a:lnTo>
                  <a:cubicBezTo>
                    <a:pt x="1330705" y="698471"/>
                    <a:pt x="1406260" y="669203"/>
                    <a:pt x="1459468" y="629824"/>
                  </a:cubicBezTo>
                  <a:cubicBezTo>
                    <a:pt x="1565884" y="551065"/>
                    <a:pt x="1595681" y="521265"/>
                    <a:pt x="1636119" y="521265"/>
                  </a:cubicBezTo>
                  <a:cubicBezTo>
                    <a:pt x="1646229" y="521265"/>
                    <a:pt x="1656072" y="520600"/>
                    <a:pt x="1666414" y="520134"/>
                  </a:cubicBezTo>
                  <a:close/>
                  <a:moveTo>
                    <a:pt x="0" y="0"/>
                  </a:moveTo>
                  <a:lnTo>
                    <a:pt x="5880099" y="0"/>
                  </a:lnTo>
                  <a:lnTo>
                    <a:pt x="5880099" y="727143"/>
                  </a:lnTo>
                  <a:lnTo>
                    <a:pt x="2841213" y="727143"/>
                  </a:lnTo>
                  <a:lnTo>
                    <a:pt x="2813881" y="700866"/>
                  </a:lnTo>
                  <a:cubicBezTo>
                    <a:pt x="2787542" y="684104"/>
                    <a:pt x="2749232" y="672396"/>
                    <a:pt x="2696024" y="659624"/>
                  </a:cubicBezTo>
                  <a:cubicBezTo>
                    <a:pt x="2587480" y="634081"/>
                    <a:pt x="2570454" y="659624"/>
                    <a:pt x="2421471" y="570223"/>
                  </a:cubicBezTo>
                  <a:cubicBezTo>
                    <a:pt x="2272488" y="482950"/>
                    <a:pt x="1925571" y="319047"/>
                    <a:pt x="1878748" y="289247"/>
                  </a:cubicBezTo>
                  <a:cubicBezTo>
                    <a:pt x="1831925" y="261575"/>
                    <a:pt x="1695712" y="229646"/>
                    <a:pt x="1531831" y="267961"/>
                  </a:cubicBezTo>
                  <a:cubicBezTo>
                    <a:pt x="1367950" y="306276"/>
                    <a:pt x="1189171" y="374391"/>
                    <a:pt x="1157246" y="374391"/>
                  </a:cubicBezTo>
                  <a:cubicBezTo>
                    <a:pt x="1125321" y="374391"/>
                    <a:pt x="1055087" y="393548"/>
                    <a:pt x="1055087" y="419092"/>
                  </a:cubicBezTo>
                  <a:cubicBezTo>
                    <a:pt x="1055087" y="419092"/>
                    <a:pt x="863537" y="397806"/>
                    <a:pt x="776276" y="457407"/>
                  </a:cubicBezTo>
                  <a:cubicBezTo>
                    <a:pt x="686886" y="517008"/>
                    <a:pt x="680501" y="551065"/>
                    <a:pt x="625165" y="574480"/>
                  </a:cubicBezTo>
                  <a:cubicBezTo>
                    <a:pt x="567700" y="595766"/>
                    <a:pt x="533647" y="595766"/>
                    <a:pt x="503850" y="589380"/>
                  </a:cubicBezTo>
                  <a:cubicBezTo>
                    <a:pt x="503850" y="589380"/>
                    <a:pt x="339969" y="527651"/>
                    <a:pt x="371894" y="431863"/>
                  </a:cubicBezTo>
                  <a:cubicBezTo>
                    <a:pt x="403819" y="338205"/>
                    <a:pt x="410204" y="187074"/>
                    <a:pt x="252708" y="65743"/>
                  </a:cubicBezTo>
                  <a:cubicBezTo>
                    <a:pt x="193647" y="21042"/>
                    <a:pt x="125009" y="1486"/>
                    <a:pt x="58129" y="1"/>
                  </a:cubicBezTo>
                  <a:lnTo>
                    <a:pt x="0" y="3776"/>
                  </a:lnTo>
                  <a:close/>
                </a:path>
              </a:pathLst>
            </a:custGeom>
            <a:gradFill flip="none" rotWithShape="1">
              <a:gsLst>
                <a:gs pos="0">
                  <a:schemeClr val="accent1"/>
                </a:gs>
                <a:gs pos="41000">
                  <a:schemeClr val="accent1">
                    <a:lumMod val="60000"/>
                    <a:lumOff val="40000"/>
                  </a:schemeClr>
                </a:gs>
                <a:gs pos="83000">
                  <a:schemeClr val="accent1">
                    <a:lumMod val="40000"/>
                    <a:lumOff val="60000"/>
                  </a:schemeClr>
                </a:gs>
                <a:gs pos="100000">
                  <a:schemeClr val="accent1">
                    <a:lumMod val="20000"/>
                    <a:lumOff val="80000"/>
                  </a:schemeClr>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6"/>
            <p:cNvSpPr>
              <a:spLocks/>
            </p:cNvSpPr>
            <p:nvPr/>
          </p:nvSpPr>
          <p:spPr bwMode="auto">
            <a:xfrm>
              <a:off x="9898038" y="2559254"/>
              <a:ext cx="542487" cy="337204"/>
            </a:xfrm>
            <a:custGeom>
              <a:avLst/>
              <a:gdLst>
                <a:gd name="connsiteX0" fmla="*/ 0 w 542487"/>
                <a:gd name="connsiteY0" fmla="*/ 0 h 337204"/>
                <a:gd name="connsiteX1" fmla="*/ 509109 w 542487"/>
                <a:gd name="connsiteY1" fmla="*/ 0 h 337204"/>
                <a:gd name="connsiteX2" fmla="*/ 512671 w 542487"/>
                <a:gd name="connsiteY2" fmla="*/ 3424 h 337204"/>
                <a:gd name="connsiteX3" fmla="*/ 527802 w 542487"/>
                <a:gd name="connsiteY3" fmla="*/ 45297 h 337204"/>
                <a:gd name="connsiteX4" fmla="*/ 504390 w 542487"/>
                <a:gd name="connsiteY4" fmla="*/ 307116 h 337204"/>
                <a:gd name="connsiteX5" fmla="*/ 366049 w 542487"/>
                <a:gd name="connsiteY5" fmla="*/ 300730 h 337204"/>
                <a:gd name="connsiteX6" fmla="*/ 248991 w 542487"/>
                <a:gd name="connsiteY6" fmla="*/ 253901 h 337204"/>
                <a:gd name="connsiteX7" fmla="*/ 57442 w 542487"/>
                <a:gd name="connsiteY7" fmla="*/ 43169 h 337204"/>
                <a:gd name="connsiteX8" fmla="*/ 13113 w 542487"/>
                <a:gd name="connsiteY8" fmla="*/ 6816 h 337204"/>
                <a:gd name="connsiteX9" fmla="*/ 0 w 542487"/>
                <a:gd name="connsiteY9" fmla="*/ 0 h 3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87" h="337204">
                  <a:moveTo>
                    <a:pt x="0" y="0"/>
                  </a:moveTo>
                  <a:lnTo>
                    <a:pt x="509109" y="0"/>
                  </a:lnTo>
                  <a:lnTo>
                    <a:pt x="512671" y="3424"/>
                  </a:lnTo>
                  <a:cubicBezTo>
                    <a:pt x="520220" y="15098"/>
                    <a:pt x="525142" y="28801"/>
                    <a:pt x="527802" y="45297"/>
                  </a:cubicBezTo>
                  <a:cubicBezTo>
                    <a:pt x="536315" y="111284"/>
                    <a:pt x="566112" y="243258"/>
                    <a:pt x="504390" y="307116"/>
                  </a:cubicBezTo>
                  <a:cubicBezTo>
                    <a:pt x="444797" y="370974"/>
                    <a:pt x="410744" y="315630"/>
                    <a:pt x="366049" y="300730"/>
                  </a:cubicBezTo>
                  <a:cubicBezTo>
                    <a:pt x="323482" y="285830"/>
                    <a:pt x="293686" y="256029"/>
                    <a:pt x="248991" y="253901"/>
                  </a:cubicBezTo>
                  <a:cubicBezTo>
                    <a:pt x="206424" y="249644"/>
                    <a:pt x="110650" y="96384"/>
                    <a:pt x="57442" y="43169"/>
                  </a:cubicBezTo>
                  <a:cubicBezTo>
                    <a:pt x="44140" y="29333"/>
                    <a:pt x="29641" y="17493"/>
                    <a:pt x="13113" y="6816"/>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7"/>
            <p:cNvSpPr>
              <a:spLocks/>
            </p:cNvSpPr>
            <p:nvPr/>
          </p:nvSpPr>
          <p:spPr bwMode="auto">
            <a:xfrm>
              <a:off x="9308469" y="4013538"/>
              <a:ext cx="4137564" cy="727142"/>
            </a:xfrm>
            <a:custGeom>
              <a:avLst/>
              <a:gdLst>
                <a:gd name="connsiteX0" fmla="*/ 101524 w 4137564"/>
                <a:gd name="connsiteY0" fmla="*/ 0 h 727142"/>
                <a:gd name="connsiteX1" fmla="*/ 4137564 w 4137564"/>
                <a:gd name="connsiteY1" fmla="*/ 0 h 727142"/>
                <a:gd name="connsiteX2" fmla="*/ 4137564 w 4137564"/>
                <a:gd name="connsiteY2" fmla="*/ 727142 h 727142"/>
                <a:gd name="connsiteX3" fmla="*/ 285212 w 4137564"/>
                <a:gd name="connsiteY3" fmla="*/ 727142 h 727142"/>
                <a:gd name="connsiteX4" fmla="*/ 275951 w 4137564"/>
                <a:gd name="connsiteY4" fmla="*/ 705685 h 727142"/>
                <a:gd name="connsiteX5" fmla="*/ 0 w 4137564"/>
                <a:gd name="connsiteY5" fmla="*/ 287514 h 727142"/>
                <a:gd name="connsiteX6" fmla="*/ 104084 w 4137564"/>
                <a:gd name="connsiteY6" fmla="*/ 15759 h 727142"/>
                <a:gd name="connsiteX7" fmla="*/ 101524 w 4137564"/>
                <a:gd name="connsiteY7" fmla="*/ 0 h 7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564" h="727142">
                  <a:moveTo>
                    <a:pt x="101524" y="0"/>
                  </a:moveTo>
                  <a:lnTo>
                    <a:pt x="4137564" y="0"/>
                  </a:lnTo>
                  <a:lnTo>
                    <a:pt x="4137564" y="727142"/>
                  </a:lnTo>
                  <a:lnTo>
                    <a:pt x="285212" y="727142"/>
                  </a:lnTo>
                  <a:lnTo>
                    <a:pt x="275951" y="705685"/>
                  </a:lnTo>
                  <a:cubicBezTo>
                    <a:pt x="222277" y="590840"/>
                    <a:pt x="106949" y="391283"/>
                    <a:pt x="0" y="287514"/>
                  </a:cubicBezTo>
                  <a:cubicBezTo>
                    <a:pt x="0" y="287514"/>
                    <a:pt x="114065" y="186472"/>
                    <a:pt x="104084" y="15759"/>
                  </a:cubicBezTo>
                  <a:lnTo>
                    <a:pt x="101524" y="0"/>
                  </a:lnTo>
                  <a:close/>
                </a:path>
              </a:pathLst>
            </a:custGeom>
            <a:gradFill flip="none" rotWithShape="1">
              <a:gsLst>
                <a:gs pos="0">
                  <a:schemeClr val="accent4"/>
                </a:gs>
                <a:gs pos="41000">
                  <a:schemeClr val="accent4">
                    <a:lumMod val="60000"/>
                    <a:lumOff val="40000"/>
                  </a:schemeClr>
                </a:gs>
                <a:gs pos="83000">
                  <a:schemeClr val="accent4">
                    <a:lumMod val="40000"/>
                    <a:lumOff val="60000"/>
                  </a:schemeClr>
                </a:gs>
                <a:gs pos="100000">
                  <a:schemeClr val="accent4">
                    <a:lumMod val="20000"/>
                    <a:lumOff val="80000"/>
                  </a:schemeClr>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8"/>
            <p:cNvSpPr>
              <a:spLocks/>
            </p:cNvSpPr>
            <p:nvPr/>
          </p:nvSpPr>
          <p:spPr bwMode="auto">
            <a:xfrm>
              <a:off x="8983260" y="3286397"/>
              <a:ext cx="4462773" cy="727141"/>
            </a:xfrm>
            <a:custGeom>
              <a:avLst/>
              <a:gdLst>
                <a:gd name="connsiteX0" fmla="*/ 0 w 4462773"/>
                <a:gd name="connsiteY0" fmla="*/ 0 h 727141"/>
                <a:gd name="connsiteX1" fmla="*/ 4462773 w 4462773"/>
                <a:gd name="connsiteY1" fmla="*/ 0 h 727141"/>
                <a:gd name="connsiteX2" fmla="*/ 4462773 w 4462773"/>
                <a:gd name="connsiteY2" fmla="*/ 727141 h 727141"/>
                <a:gd name="connsiteX3" fmla="*/ 426733 w 4462773"/>
                <a:gd name="connsiteY3" fmla="*/ 727141 h 727141"/>
                <a:gd name="connsiteX4" fmla="*/ 416727 w 4462773"/>
                <a:gd name="connsiteY4" fmla="*/ 665563 h 727141"/>
                <a:gd name="connsiteX5" fmla="*/ 206023 w 4462773"/>
                <a:gd name="connsiteY5" fmla="*/ 333501 h 727141"/>
                <a:gd name="connsiteX6" fmla="*/ 16274 w 4462773"/>
                <a:gd name="connsiteY6" fmla="*/ 58690 h 727141"/>
                <a:gd name="connsiteX7" fmla="*/ 0 w 4462773"/>
                <a:gd name="connsiteY7" fmla="*/ 0 h 72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2773" h="727141">
                  <a:moveTo>
                    <a:pt x="0" y="0"/>
                  </a:moveTo>
                  <a:lnTo>
                    <a:pt x="4462773" y="0"/>
                  </a:lnTo>
                  <a:lnTo>
                    <a:pt x="4462773" y="727141"/>
                  </a:lnTo>
                  <a:lnTo>
                    <a:pt x="426733" y="727141"/>
                  </a:lnTo>
                  <a:lnTo>
                    <a:pt x="416727" y="665563"/>
                  </a:lnTo>
                  <a:cubicBezTo>
                    <a:pt x="361391" y="446317"/>
                    <a:pt x="278386" y="378201"/>
                    <a:pt x="206023" y="333501"/>
                  </a:cubicBezTo>
                  <a:cubicBezTo>
                    <a:pt x="142706" y="294388"/>
                    <a:pt x="64722" y="208013"/>
                    <a:pt x="16274" y="58690"/>
                  </a:cubicBezTo>
                  <a:lnTo>
                    <a:pt x="0" y="0"/>
                  </a:lnTo>
                  <a:close/>
                </a:path>
              </a:pathLst>
            </a:custGeom>
            <a:gradFill flip="none" rotWithShape="1">
              <a:gsLst>
                <a:gs pos="0">
                  <a:schemeClr val="accent3"/>
                </a:gs>
                <a:gs pos="41000">
                  <a:schemeClr val="accent3">
                    <a:lumMod val="60000"/>
                    <a:lumOff val="40000"/>
                  </a:schemeClr>
                </a:gs>
                <a:gs pos="83000">
                  <a:schemeClr val="accent3">
                    <a:lumMod val="40000"/>
                    <a:lumOff val="60000"/>
                  </a:schemeClr>
                </a:gs>
                <a:gs pos="100000">
                  <a:schemeClr val="accent3">
                    <a:lumMod val="20000"/>
                    <a:lumOff val="80000"/>
                  </a:schemeClr>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a:spLocks/>
            </p:cNvSpPr>
            <p:nvPr/>
          </p:nvSpPr>
          <p:spPr bwMode="auto">
            <a:xfrm>
              <a:off x="10167877" y="5467825"/>
              <a:ext cx="3278156" cy="727142"/>
            </a:xfrm>
            <a:custGeom>
              <a:avLst/>
              <a:gdLst>
                <a:gd name="connsiteX0" fmla="*/ 0 w 3278156"/>
                <a:gd name="connsiteY0" fmla="*/ 0 h 727142"/>
                <a:gd name="connsiteX1" fmla="*/ 3278156 w 3278156"/>
                <a:gd name="connsiteY1" fmla="*/ 0 h 727142"/>
                <a:gd name="connsiteX2" fmla="*/ 3278156 w 3278156"/>
                <a:gd name="connsiteY2" fmla="*/ 727142 h 727142"/>
                <a:gd name="connsiteX3" fmla="*/ 0 w 3278156"/>
                <a:gd name="connsiteY3" fmla="*/ 727142 h 727142"/>
                <a:gd name="connsiteX4" fmla="*/ 0 w 3278156"/>
                <a:gd name="connsiteY4" fmla="*/ 0 h 727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156" h="727142">
                  <a:moveTo>
                    <a:pt x="0" y="0"/>
                  </a:moveTo>
                  <a:lnTo>
                    <a:pt x="3278156" y="0"/>
                  </a:lnTo>
                  <a:lnTo>
                    <a:pt x="3278156" y="727142"/>
                  </a:lnTo>
                  <a:lnTo>
                    <a:pt x="0" y="727142"/>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0"/>
            <p:cNvSpPr>
              <a:spLocks/>
            </p:cNvSpPr>
            <p:nvPr/>
          </p:nvSpPr>
          <p:spPr bwMode="auto">
            <a:xfrm>
              <a:off x="9593681" y="4740681"/>
              <a:ext cx="3852352" cy="727139"/>
            </a:xfrm>
            <a:custGeom>
              <a:avLst/>
              <a:gdLst>
                <a:gd name="connsiteX0" fmla="*/ 0 w 3852352"/>
                <a:gd name="connsiteY0" fmla="*/ 0 h 727139"/>
                <a:gd name="connsiteX1" fmla="*/ 3852352 w 3852352"/>
                <a:gd name="connsiteY1" fmla="*/ 0 h 727139"/>
                <a:gd name="connsiteX2" fmla="*/ 3852352 w 3852352"/>
                <a:gd name="connsiteY2" fmla="*/ 727139 h 727139"/>
                <a:gd name="connsiteX3" fmla="*/ 574196 w 3852352"/>
                <a:gd name="connsiteY3" fmla="*/ 727139 h 727139"/>
                <a:gd name="connsiteX4" fmla="*/ 574196 w 3852352"/>
                <a:gd name="connsiteY4" fmla="*/ 672169 h 727139"/>
                <a:gd name="connsiteX5" fmla="*/ 562128 w 3852352"/>
                <a:gd name="connsiteY5" fmla="*/ 658467 h 727139"/>
                <a:gd name="connsiteX6" fmla="*/ 425649 w 3852352"/>
                <a:gd name="connsiteY6" fmla="*/ 477801 h 727139"/>
                <a:gd name="connsiteX7" fmla="*/ 48935 w 3852352"/>
                <a:gd name="connsiteY7" fmla="*/ 122324 h 727139"/>
                <a:gd name="connsiteX8" fmla="*/ 21267 w 3852352"/>
                <a:gd name="connsiteY8" fmla="*/ 58466 h 727139"/>
                <a:gd name="connsiteX9" fmla="*/ 12114 w 3852352"/>
                <a:gd name="connsiteY9" fmla="*/ 28071 h 727139"/>
                <a:gd name="connsiteX10" fmla="*/ 0 w 3852352"/>
                <a:gd name="connsiteY10" fmla="*/ 0 h 72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2352" h="727139">
                  <a:moveTo>
                    <a:pt x="0" y="0"/>
                  </a:moveTo>
                  <a:lnTo>
                    <a:pt x="3852352" y="0"/>
                  </a:lnTo>
                  <a:lnTo>
                    <a:pt x="3852352" y="727139"/>
                  </a:lnTo>
                  <a:lnTo>
                    <a:pt x="574196" y="727139"/>
                  </a:lnTo>
                  <a:lnTo>
                    <a:pt x="574196" y="672169"/>
                  </a:lnTo>
                  <a:lnTo>
                    <a:pt x="562128" y="658467"/>
                  </a:lnTo>
                  <a:cubicBezTo>
                    <a:pt x="514507" y="603389"/>
                    <a:pt x="458638" y="534209"/>
                    <a:pt x="425649" y="477801"/>
                  </a:cubicBezTo>
                  <a:cubicBezTo>
                    <a:pt x="359671" y="364985"/>
                    <a:pt x="223458" y="201082"/>
                    <a:pt x="48935" y="122324"/>
                  </a:cubicBezTo>
                  <a:cubicBezTo>
                    <a:pt x="48935" y="122324"/>
                    <a:pt x="27652" y="109552"/>
                    <a:pt x="21267" y="58466"/>
                  </a:cubicBezTo>
                  <a:cubicBezTo>
                    <a:pt x="20469" y="52080"/>
                    <a:pt x="17310" y="41670"/>
                    <a:pt x="12114" y="28071"/>
                  </a:cubicBezTo>
                  <a:lnTo>
                    <a:pt x="0" y="0"/>
                  </a:lnTo>
                  <a:close/>
                </a:path>
              </a:pathLst>
            </a:custGeom>
            <a:gradFill flip="none" rotWithShape="1">
              <a:gsLst>
                <a:gs pos="0">
                  <a:schemeClr val="accent5"/>
                </a:gs>
                <a:gs pos="41000">
                  <a:schemeClr val="accent5">
                    <a:lumMod val="60000"/>
                    <a:lumOff val="40000"/>
                  </a:schemeClr>
                </a:gs>
                <a:gs pos="83000">
                  <a:schemeClr val="accent5">
                    <a:lumMod val="40000"/>
                    <a:lumOff val="60000"/>
                  </a:schemeClr>
                </a:gs>
                <a:gs pos="100000">
                  <a:schemeClr val="accent5">
                    <a:lumMod val="20000"/>
                    <a:lumOff val="80000"/>
                  </a:schemeClr>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Freeform 12"/>
            <p:cNvSpPr>
              <a:spLocks/>
            </p:cNvSpPr>
            <p:nvPr/>
          </p:nvSpPr>
          <p:spPr bwMode="auto">
            <a:xfrm>
              <a:off x="8125822" y="5963555"/>
              <a:ext cx="524062" cy="176511"/>
            </a:xfrm>
            <a:custGeom>
              <a:avLst/>
              <a:gdLst>
                <a:gd name="connsiteX0" fmla="*/ 78469 w 524062"/>
                <a:gd name="connsiteY0" fmla="*/ 0 h 176511"/>
                <a:gd name="connsiteX1" fmla="*/ 524062 w 524062"/>
                <a:gd name="connsiteY1" fmla="*/ 0 h 176511"/>
                <a:gd name="connsiteX2" fmla="*/ 499455 w 524062"/>
                <a:gd name="connsiteY2" fmla="*/ 14839 h 176511"/>
                <a:gd name="connsiteX3" fmla="*/ 3556 w 524062"/>
                <a:gd name="connsiteY3" fmla="*/ 146812 h 176511"/>
                <a:gd name="connsiteX4" fmla="*/ 49048 w 524062"/>
                <a:gd name="connsiteY4" fmla="*/ 18098 h 176511"/>
                <a:gd name="connsiteX5" fmla="*/ 78469 w 524062"/>
                <a:gd name="connsiteY5" fmla="*/ 0 h 17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062" h="176511">
                  <a:moveTo>
                    <a:pt x="78469" y="0"/>
                  </a:moveTo>
                  <a:lnTo>
                    <a:pt x="524062" y="0"/>
                  </a:lnTo>
                  <a:lnTo>
                    <a:pt x="499455" y="14839"/>
                  </a:lnTo>
                  <a:cubicBezTo>
                    <a:pt x="275981" y="153198"/>
                    <a:pt x="20582" y="219185"/>
                    <a:pt x="3556" y="146812"/>
                  </a:cubicBezTo>
                  <a:cubicBezTo>
                    <a:pt x="-7618" y="92533"/>
                    <a:pt x="7546" y="51425"/>
                    <a:pt x="49048" y="18098"/>
                  </a:cubicBezTo>
                  <a:lnTo>
                    <a:pt x="78469" y="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p:cNvSpPr>
              <a:spLocks/>
            </p:cNvSpPr>
            <p:nvPr/>
          </p:nvSpPr>
          <p:spPr bwMode="auto">
            <a:xfrm>
              <a:off x="10076515" y="5963554"/>
              <a:ext cx="197612" cy="231412"/>
            </a:xfrm>
            <a:custGeom>
              <a:avLst/>
              <a:gdLst>
                <a:gd name="connsiteX0" fmla="*/ 72522 w 197612"/>
                <a:gd name="connsiteY0" fmla="*/ 0 h 231412"/>
                <a:gd name="connsiteX1" fmla="*/ 197612 w 197612"/>
                <a:gd name="connsiteY1" fmla="*/ 0 h 231412"/>
                <a:gd name="connsiteX2" fmla="*/ 197612 w 197612"/>
                <a:gd name="connsiteY2" fmla="*/ 170535 h 231412"/>
                <a:gd name="connsiteX3" fmla="*/ 163229 w 197612"/>
                <a:gd name="connsiteY3" fmla="*/ 198863 h 231412"/>
                <a:gd name="connsiteX4" fmla="*/ 8793 w 197612"/>
                <a:gd name="connsiteY4" fmla="*/ 202156 h 231412"/>
                <a:gd name="connsiteX5" fmla="*/ 59873 w 197612"/>
                <a:gd name="connsiteY5" fmla="*/ 91468 h 231412"/>
                <a:gd name="connsiteX6" fmla="*/ 69716 w 197612"/>
                <a:gd name="connsiteY6" fmla="*/ 41911 h 231412"/>
                <a:gd name="connsiteX7" fmla="*/ 72522 w 197612"/>
                <a:gd name="connsiteY7" fmla="*/ 0 h 23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612" h="231412">
                  <a:moveTo>
                    <a:pt x="72522" y="0"/>
                  </a:moveTo>
                  <a:lnTo>
                    <a:pt x="197612" y="0"/>
                  </a:lnTo>
                  <a:lnTo>
                    <a:pt x="197612" y="170535"/>
                  </a:lnTo>
                  <a:lnTo>
                    <a:pt x="163229" y="198863"/>
                  </a:lnTo>
                  <a:cubicBezTo>
                    <a:pt x="94990" y="246058"/>
                    <a:pt x="32736" y="237278"/>
                    <a:pt x="8793" y="202156"/>
                  </a:cubicBezTo>
                  <a:cubicBezTo>
                    <a:pt x="-23132" y="153198"/>
                    <a:pt x="40717" y="127655"/>
                    <a:pt x="59873" y="91468"/>
                  </a:cubicBezTo>
                  <a:cubicBezTo>
                    <a:pt x="64129" y="81889"/>
                    <a:pt x="67322" y="64062"/>
                    <a:pt x="69716" y="41911"/>
                  </a:cubicBezTo>
                  <a:lnTo>
                    <a:pt x="72522" y="0"/>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4"/>
            <p:cNvSpPr>
              <a:spLocks/>
            </p:cNvSpPr>
            <p:nvPr/>
          </p:nvSpPr>
          <p:spPr bwMode="auto">
            <a:xfrm>
              <a:off x="6625864" y="2559253"/>
              <a:ext cx="3814661" cy="727143"/>
            </a:xfrm>
            <a:custGeom>
              <a:avLst/>
              <a:gdLst>
                <a:gd name="connsiteX0" fmla="*/ 208840 w 3814661"/>
                <a:gd name="connsiteY0" fmla="*/ 128372 h 727143"/>
                <a:gd name="connsiteX1" fmla="*/ 307395 w 3814661"/>
                <a:gd name="connsiteY1" fmla="*/ 247516 h 727143"/>
                <a:gd name="connsiteX2" fmla="*/ 343577 w 3814661"/>
                <a:gd name="connsiteY2" fmla="*/ 471020 h 727143"/>
                <a:gd name="connsiteX3" fmla="*/ 499107 w 3814661"/>
                <a:gd name="connsiteY3" fmla="*/ 717746 h 727143"/>
                <a:gd name="connsiteX4" fmla="*/ 508283 w 3814661"/>
                <a:gd name="connsiteY4" fmla="*/ 727143 h 727143"/>
                <a:gd name="connsiteX5" fmla="*/ 271015 w 3814661"/>
                <a:gd name="connsiteY5" fmla="*/ 727143 h 727143"/>
                <a:gd name="connsiteX6" fmla="*/ 270981 w 3814661"/>
                <a:gd name="connsiteY6" fmla="*/ 727084 h 727143"/>
                <a:gd name="connsiteX7" fmla="*/ 209492 w 3814661"/>
                <a:gd name="connsiteY7" fmla="*/ 617894 h 727143"/>
                <a:gd name="connsiteX8" fmla="*/ 62638 w 3814661"/>
                <a:gd name="connsiteY8" fmla="*/ 471020 h 727143"/>
                <a:gd name="connsiteX9" fmla="*/ 3045 w 3814661"/>
                <a:gd name="connsiteY9" fmla="*/ 345432 h 727143"/>
                <a:gd name="connsiteX10" fmla="*/ 58381 w 3814661"/>
                <a:gd name="connsiteY10" fmla="*/ 258159 h 727143"/>
                <a:gd name="connsiteX11" fmla="*/ 130744 w 3814661"/>
                <a:gd name="connsiteY11" fmla="*/ 192172 h 727143"/>
                <a:gd name="connsiteX12" fmla="*/ 171182 w 3814661"/>
                <a:gd name="connsiteY12" fmla="*/ 151729 h 727143"/>
                <a:gd name="connsiteX13" fmla="*/ 192466 w 3814661"/>
                <a:gd name="connsiteY13" fmla="*/ 134700 h 727143"/>
                <a:gd name="connsiteX14" fmla="*/ 208840 w 3814661"/>
                <a:gd name="connsiteY14" fmla="*/ 128372 h 727143"/>
                <a:gd name="connsiteX15" fmla="*/ 3272174 w 3814661"/>
                <a:gd name="connsiteY15" fmla="*/ 0 h 727143"/>
                <a:gd name="connsiteX16" fmla="*/ 3781283 w 3814661"/>
                <a:gd name="connsiteY16" fmla="*/ 0 h 727143"/>
                <a:gd name="connsiteX17" fmla="*/ 3784845 w 3814661"/>
                <a:gd name="connsiteY17" fmla="*/ 3424 h 727143"/>
                <a:gd name="connsiteX18" fmla="*/ 3799976 w 3814661"/>
                <a:gd name="connsiteY18" fmla="*/ 45297 h 727143"/>
                <a:gd name="connsiteX19" fmla="*/ 3776564 w 3814661"/>
                <a:gd name="connsiteY19" fmla="*/ 307116 h 727143"/>
                <a:gd name="connsiteX20" fmla="*/ 3638223 w 3814661"/>
                <a:gd name="connsiteY20" fmla="*/ 300730 h 727143"/>
                <a:gd name="connsiteX21" fmla="*/ 3521165 w 3814661"/>
                <a:gd name="connsiteY21" fmla="*/ 253901 h 727143"/>
                <a:gd name="connsiteX22" fmla="*/ 3329616 w 3814661"/>
                <a:gd name="connsiteY22" fmla="*/ 43169 h 727143"/>
                <a:gd name="connsiteX23" fmla="*/ 3285287 w 3814661"/>
                <a:gd name="connsiteY23" fmla="*/ 6816 h 727143"/>
                <a:gd name="connsiteX24" fmla="*/ 773176 w 3814661"/>
                <a:gd name="connsiteY24" fmla="*/ 0 h 727143"/>
                <a:gd name="connsiteX25" fmla="*/ 2172306 w 3814661"/>
                <a:gd name="connsiteY25" fmla="*/ 0 h 727143"/>
                <a:gd name="connsiteX26" fmla="*/ 2159686 w 3814661"/>
                <a:gd name="connsiteY26" fmla="*/ 3478 h 727143"/>
                <a:gd name="connsiteX27" fmla="*/ 2076033 w 3814661"/>
                <a:gd name="connsiteY27" fmla="*/ 19754 h 727143"/>
                <a:gd name="connsiteX28" fmla="*/ 2063263 w 3814661"/>
                <a:gd name="connsiteY28" fmla="*/ 92127 h 727143"/>
                <a:gd name="connsiteX29" fmla="*/ 2354843 w 3814661"/>
                <a:gd name="connsiteY29" fmla="*/ 717937 h 727143"/>
                <a:gd name="connsiteX30" fmla="*/ 2357396 w 3814661"/>
                <a:gd name="connsiteY30" fmla="*/ 727142 h 727143"/>
                <a:gd name="connsiteX31" fmla="*/ 1252707 w 3814661"/>
                <a:gd name="connsiteY31" fmla="*/ 727142 h 727143"/>
                <a:gd name="connsiteX32" fmla="*/ 1246419 w 3814661"/>
                <a:gd name="connsiteY32" fmla="*/ 721812 h 727143"/>
                <a:gd name="connsiteX33" fmla="*/ 1139570 w 3814661"/>
                <a:gd name="connsiteY33" fmla="*/ 630664 h 727143"/>
                <a:gd name="connsiteX34" fmla="*/ 1124672 w 3814661"/>
                <a:gd name="connsiteY34" fmla="*/ 645564 h 727143"/>
                <a:gd name="connsiteX35" fmla="*/ 1071962 w 3814661"/>
                <a:gd name="connsiteY35" fmla="*/ 714977 h 727143"/>
                <a:gd name="connsiteX36" fmla="*/ 1062065 w 3814661"/>
                <a:gd name="connsiteY36" fmla="*/ 727142 h 727143"/>
                <a:gd name="connsiteX37" fmla="*/ 676901 w 3814661"/>
                <a:gd name="connsiteY37" fmla="*/ 727142 h 727143"/>
                <a:gd name="connsiteX38" fmla="*/ 686769 w 3814661"/>
                <a:gd name="connsiteY38" fmla="*/ 711950 h 727143"/>
                <a:gd name="connsiteX39" fmla="*/ 796910 w 3814661"/>
                <a:gd name="connsiteY39" fmla="*/ 602992 h 727143"/>
                <a:gd name="connsiteX40" fmla="*/ 903326 w 3814661"/>
                <a:gd name="connsiteY40" fmla="*/ 422061 h 727143"/>
                <a:gd name="connsiteX41" fmla="*/ 919226 w 3814661"/>
                <a:gd name="connsiteY41" fmla="*/ 374508 h 727143"/>
                <a:gd name="connsiteX42" fmla="*/ 940070 w 3814661"/>
                <a:gd name="connsiteY42" fmla="*/ 335775 h 727143"/>
                <a:gd name="connsiteX43" fmla="*/ 943930 w 3814661"/>
                <a:gd name="connsiteY43" fmla="*/ 328602 h 727143"/>
                <a:gd name="connsiteX44" fmla="*/ 1088490 w 3814661"/>
                <a:gd name="connsiteY44" fmla="*/ 168757 h 727143"/>
                <a:gd name="connsiteX45" fmla="*/ 1013999 w 3814661"/>
                <a:gd name="connsiteY45" fmla="*/ 81484 h 727143"/>
                <a:gd name="connsiteX46" fmla="*/ 950947 w 3814661"/>
                <a:gd name="connsiteY46" fmla="*/ 73236 h 727143"/>
                <a:gd name="connsiteX47" fmla="*/ 940071 w 3814661"/>
                <a:gd name="connsiteY47" fmla="*/ 76776 h 727143"/>
                <a:gd name="connsiteX48" fmla="*/ 940071 w 3814661"/>
                <a:gd name="connsiteY48" fmla="*/ 76777 h 727143"/>
                <a:gd name="connsiteX49" fmla="*/ 917328 w 3814661"/>
                <a:gd name="connsiteY49" fmla="*/ 84179 h 727143"/>
                <a:gd name="connsiteX50" fmla="*/ 879916 w 3814661"/>
                <a:gd name="connsiteY50" fmla="*/ 92128 h 727143"/>
                <a:gd name="connsiteX51" fmla="*/ 805424 w 3814661"/>
                <a:gd name="connsiteY51" fmla="*/ 43170 h 727143"/>
                <a:gd name="connsiteX52" fmla="*/ 773499 w 3814661"/>
                <a:gd name="connsiteY52" fmla="*/ 598 h 7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14661" h="727143">
                  <a:moveTo>
                    <a:pt x="208840" y="128372"/>
                  </a:moveTo>
                  <a:cubicBezTo>
                    <a:pt x="244544" y="125986"/>
                    <a:pt x="264563" y="204678"/>
                    <a:pt x="307395" y="247516"/>
                  </a:cubicBezTo>
                  <a:cubicBezTo>
                    <a:pt x="356347" y="296474"/>
                    <a:pt x="345705" y="443348"/>
                    <a:pt x="343577" y="471020"/>
                  </a:cubicBezTo>
                  <a:cubicBezTo>
                    <a:pt x="341714" y="493370"/>
                    <a:pt x="453917" y="664024"/>
                    <a:pt x="499107" y="717746"/>
                  </a:cubicBezTo>
                  <a:lnTo>
                    <a:pt x="508283" y="727143"/>
                  </a:lnTo>
                  <a:lnTo>
                    <a:pt x="271015" y="727143"/>
                  </a:lnTo>
                  <a:lnTo>
                    <a:pt x="270981" y="727084"/>
                  </a:lnTo>
                  <a:cubicBezTo>
                    <a:pt x="243812" y="679224"/>
                    <a:pt x="221730" y="639712"/>
                    <a:pt x="209492" y="617894"/>
                  </a:cubicBezTo>
                  <a:cubicBezTo>
                    <a:pt x="158413" y="528492"/>
                    <a:pt x="147771" y="543392"/>
                    <a:pt x="62638" y="471020"/>
                  </a:cubicBezTo>
                  <a:cubicBezTo>
                    <a:pt x="-20367" y="396518"/>
                    <a:pt x="3045" y="366718"/>
                    <a:pt x="3045" y="345432"/>
                  </a:cubicBezTo>
                  <a:cubicBezTo>
                    <a:pt x="3045" y="324146"/>
                    <a:pt x="43483" y="273059"/>
                    <a:pt x="58381" y="258159"/>
                  </a:cubicBezTo>
                  <a:cubicBezTo>
                    <a:pt x="75408" y="243259"/>
                    <a:pt x="120103" y="209201"/>
                    <a:pt x="130744" y="192172"/>
                  </a:cubicBezTo>
                  <a:cubicBezTo>
                    <a:pt x="141386" y="175143"/>
                    <a:pt x="158413" y="158115"/>
                    <a:pt x="171182" y="151729"/>
                  </a:cubicBezTo>
                  <a:cubicBezTo>
                    <a:pt x="183952" y="145343"/>
                    <a:pt x="192466" y="134700"/>
                    <a:pt x="192466" y="134700"/>
                  </a:cubicBezTo>
                  <a:cubicBezTo>
                    <a:pt x="198319" y="130709"/>
                    <a:pt x="203740" y="128713"/>
                    <a:pt x="208840" y="128372"/>
                  </a:cubicBezTo>
                  <a:close/>
                  <a:moveTo>
                    <a:pt x="3272174" y="0"/>
                  </a:moveTo>
                  <a:lnTo>
                    <a:pt x="3781283" y="0"/>
                  </a:lnTo>
                  <a:lnTo>
                    <a:pt x="3784845" y="3424"/>
                  </a:lnTo>
                  <a:cubicBezTo>
                    <a:pt x="3792394" y="15098"/>
                    <a:pt x="3797316" y="28801"/>
                    <a:pt x="3799976" y="45297"/>
                  </a:cubicBezTo>
                  <a:cubicBezTo>
                    <a:pt x="3808489" y="111284"/>
                    <a:pt x="3838286" y="243258"/>
                    <a:pt x="3776564" y="307116"/>
                  </a:cubicBezTo>
                  <a:cubicBezTo>
                    <a:pt x="3716971" y="370974"/>
                    <a:pt x="3682918" y="315630"/>
                    <a:pt x="3638223" y="300730"/>
                  </a:cubicBezTo>
                  <a:cubicBezTo>
                    <a:pt x="3595656" y="285830"/>
                    <a:pt x="3565860" y="256029"/>
                    <a:pt x="3521165" y="253901"/>
                  </a:cubicBezTo>
                  <a:cubicBezTo>
                    <a:pt x="3478598" y="249644"/>
                    <a:pt x="3382824" y="96384"/>
                    <a:pt x="3329616" y="43169"/>
                  </a:cubicBezTo>
                  <a:cubicBezTo>
                    <a:pt x="3316314" y="29333"/>
                    <a:pt x="3301815" y="17493"/>
                    <a:pt x="3285287" y="6816"/>
                  </a:cubicBezTo>
                  <a:close/>
                  <a:moveTo>
                    <a:pt x="773176" y="0"/>
                  </a:moveTo>
                  <a:lnTo>
                    <a:pt x="2172306" y="0"/>
                  </a:lnTo>
                  <a:lnTo>
                    <a:pt x="2159686" y="3478"/>
                  </a:lnTo>
                  <a:cubicBezTo>
                    <a:pt x="2116538" y="14366"/>
                    <a:pt x="2084014" y="19754"/>
                    <a:pt x="2076033" y="19754"/>
                  </a:cubicBezTo>
                  <a:cubicBezTo>
                    <a:pt x="2052621" y="19754"/>
                    <a:pt x="2039851" y="38912"/>
                    <a:pt x="2063263" y="92127"/>
                  </a:cubicBezTo>
                  <a:cubicBezTo>
                    <a:pt x="2084546" y="145342"/>
                    <a:pt x="2312277" y="524234"/>
                    <a:pt x="2354843" y="717937"/>
                  </a:cubicBezTo>
                  <a:lnTo>
                    <a:pt x="2357396" y="727142"/>
                  </a:lnTo>
                  <a:lnTo>
                    <a:pt x="1252707" y="727142"/>
                  </a:lnTo>
                  <a:lnTo>
                    <a:pt x="1246419" y="721812"/>
                  </a:lnTo>
                  <a:cubicBezTo>
                    <a:pt x="1185662" y="670176"/>
                    <a:pt x="1139570" y="630664"/>
                    <a:pt x="1139570" y="630664"/>
                  </a:cubicBezTo>
                  <a:cubicBezTo>
                    <a:pt x="1139570" y="630664"/>
                    <a:pt x="1139570" y="630664"/>
                    <a:pt x="1124672" y="645564"/>
                  </a:cubicBezTo>
                  <a:cubicBezTo>
                    <a:pt x="1124140" y="648757"/>
                    <a:pt x="1103655" y="675498"/>
                    <a:pt x="1071962" y="714977"/>
                  </a:cubicBezTo>
                  <a:lnTo>
                    <a:pt x="1062065" y="727142"/>
                  </a:lnTo>
                  <a:lnTo>
                    <a:pt x="676901" y="727142"/>
                  </a:lnTo>
                  <a:lnTo>
                    <a:pt x="686769" y="711950"/>
                  </a:lnTo>
                  <a:cubicBezTo>
                    <a:pt x="728272" y="652881"/>
                    <a:pt x="755407" y="642903"/>
                    <a:pt x="796910" y="602992"/>
                  </a:cubicBezTo>
                  <a:cubicBezTo>
                    <a:pt x="852246" y="547649"/>
                    <a:pt x="877786" y="549777"/>
                    <a:pt x="903326" y="422061"/>
                  </a:cubicBezTo>
                  <a:cubicBezTo>
                    <a:pt x="906785" y="406097"/>
                    <a:pt x="912272" y="390165"/>
                    <a:pt x="919226" y="374508"/>
                  </a:cubicBezTo>
                  <a:lnTo>
                    <a:pt x="940070" y="335775"/>
                  </a:lnTo>
                  <a:lnTo>
                    <a:pt x="943930" y="328602"/>
                  </a:lnTo>
                  <a:cubicBezTo>
                    <a:pt x="999899" y="239400"/>
                    <a:pt x="1088490" y="168757"/>
                    <a:pt x="1088490" y="168757"/>
                  </a:cubicBezTo>
                  <a:cubicBezTo>
                    <a:pt x="1088490" y="168757"/>
                    <a:pt x="1056565" y="113413"/>
                    <a:pt x="1013999" y="81484"/>
                  </a:cubicBezTo>
                  <a:cubicBezTo>
                    <a:pt x="992716" y="65520"/>
                    <a:pt x="972497" y="67116"/>
                    <a:pt x="950947" y="73236"/>
                  </a:cubicBezTo>
                  <a:lnTo>
                    <a:pt x="940071" y="76776"/>
                  </a:lnTo>
                  <a:lnTo>
                    <a:pt x="940071" y="76777"/>
                  </a:lnTo>
                  <a:lnTo>
                    <a:pt x="917328" y="84179"/>
                  </a:lnTo>
                  <a:cubicBezTo>
                    <a:pt x="905589" y="87871"/>
                    <a:pt x="893218" y="91064"/>
                    <a:pt x="879916" y="92128"/>
                  </a:cubicBezTo>
                  <a:cubicBezTo>
                    <a:pt x="824579" y="96385"/>
                    <a:pt x="811809" y="62327"/>
                    <a:pt x="805424" y="43170"/>
                  </a:cubicBezTo>
                  <a:cubicBezTo>
                    <a:pt x="799039" y="24012"/>
                    <a:pt x="786269" y="13369"/>
                    <a:pt x="773499" y="598"/>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 name="Freeform 15"/>
            <p:cNvSpPr>
              <a:spLocks/>
            </p:cNvSpPr>
            <p:nvPr/>
          </p:nvSpPr>
          <p:spPr bwMode="auto">
            <a:xfrm>
              <a:off x="7297396" y="1832111"/>
              <a:ext cx="3109751" cy="727142"/>
            </a:xfrm>
            <a:custGeom>
              <a:avLst/>
              <a:gdLst>
                <a:gd name="connsiteX0" fmla="*/ 326667 w 3109751"/>
                <a:gd name="connsiteY0" fmla="*/ 0 h 727142"/>
                <a:gd name="connsiteX1" fmla="*/ 521246 w 3109751"/>
                <a:gd name="connsiteY1" fmla="*/ 65742 h 727142"/>
                <a:gd name="connsiteX2" fmla="*/ 640432 w 3109751"/>
                <a:gd name="connsiteY2" fmla="*/ 431862 h 727142"/>
                <a:gd name="connsiteX3" fmla="*/ 772388 w 3109751"/>
                <a:gd name="connsiteY3" fmla="*/ 589379 h 727142"/>
                <a:gd name="connsiteX4" fmla="*/ 893703 w 3109751"/>
                <a:gd name="connsiteY4" fmla="*/ 574479 h 727142"/>
                <a:gd name="connsiteX5" fmla="*/ 1044814 w 3109751"/>
                <a:gd name="connsiteY5" fmla="*/ 457406 h 727142"/>
                <a:gd name="connsiteX6" fmla="*/ 1323625 w 3109751"/>
                <a:gd name="connsiteY6" fmla="*/ 419091 h 727142"/>
                <a:gd name="connsiteX7" fmla="*/ 1425784 w 3109751"/>
                <a:gd name="connsiteY7" fmla="*/ 374390 h 727142"/>
                <a:gd name="connsiteX8" fmla="*/ 1800369 w 3109751"/>
                <a:gd name="connsiteY8" fmla="*/ 267960 h 727142"/>
                <a:gd name="connsiteX9" fmla="*/ 2147286 w 3109751"/>
                <a:gd name="connsiteY9" fmla="*/ 289246 h 727142"/>
                <a:gd name="connsiteX10" fmla="*/ 2690009 w 3109751"/>
                <a:gd name="connsiteY10" fmla="*/ 570222 h 727142"/>
                <a:gd name="connsiteX11" fmla="*/ 2964562 w 3109751"/>
                <a:gd name="connsiteY11" fmla="*/ 659623 h 727142"/>
                <a:gd name="connsiteX12" fmla="*/ 3082419 w 3109751"/>
                <a:gd name="connsiteY12" fmla="*/ 700865 h 727142"/>
                <a:gd name="connsiteX13" fmla="*/ 3109751 w 3109751"/>
                <a:gd name="connsiteY13" fmla="*/ 727142 h 727142"/>
                <a:gd name="connsiteX14" fmla="*/ 2600642 w 3109751"/>
                <a:gd name="connsiteY14" fmla="*/ 727142 h 727142"/>
                <a:gd name="connsiteX15" fmla="*/ 2557255 w 3109751"/>
                <a:gd name="connsiteY15" fmla="*/ 704590 h 727142"/>
                <a:gd name="connsiteX16" fmla="*/ 2387787 w 3109751"/>
                <a:gd name="connsiteY16" fmla="*/ 646852 h 727142"/>
                <a:gd name="connsiteX17" fmla="*/ 2062153 w 3109751"/>
                <a:gd name="connsiteY17" fmla="*/ 544679 h 727142"/>
                <a:gd name="connsiteX18" fmla="*/ 1904657 w 3109751"/>
                <a:gd name="connsiteY18" fmla="*/ 521264 h 727142"/>
                <a:gd name="connsiteX19" fmla="*/ 1728006 w 3109751"/>
                <a:gd name="connsiteY19" fmla="*/ 629823 h 727142"/>
                <a:gd name="connsiteX20" fmla="*/ 1534329 w 3109751"/>
                <a:gd name="connsiteY20" fmla="*/ 717894 h 727142"/>
                <a:gd name="connsiteX21" fmla="*/ 1500774 w 3109751"/>
                <a:gd name="connsiteY21" fmla="*/ 727142 h 727142"/>
                <a:gd name="connsiteX22" fmla="*/ 101644 w 3109751"/>
                <a:gd name="connsiteY22" fmla="*/ 727142 h 727142"/>
                <a:gd name="connsiteX23" fmla="*/ 96680 w 3109751"/>
                <a:gd name="connsiteY23" fmla="*/ 717962 h 727142"/>
                <a:gd name="connsiteX24" fmla="*/ 89197 w 3109751"/>
                <a:gd name="connsiteY24" fmla="*/ 695811 h 727142"/>
                <a:gd name="connsiteX25" fmla="*/ 63657 w 3109751"/>
                <a:gd name="connsiteY25" fmla="*/ 636210 h 727142"/>
                <a:gd name="connsiteX26" fmla="*/ 29604 w 3109751"/>
                <a:gd name="connsiteY26" fmla="*/ 617052 h 727142"/>
                <a:gd name="connsiteX27" fmla="*/ 44503 w 3109751"/>
                <a:gd name="connsiteY27" fmla="*/ 474436 h 727142"/>
                <a:gd name="connsiteX28" fmla="*/ 4064 w 3109751"/>
                <a:gd name="connsiteY28" fmla="*/ 431863 h 727142"/>
                <a:gd name="connsiteX29" fmla="*/ 59401 w 3109751"/>
                <a:gd name="connsiteY29" fmla="*/ 110444 h 727142"/>
                <a:gd name="connsiteX30" fmla="*/ 260793 w 3109751"/>
                <a:gd name="connsiteY30" fmla="*/ 4279 h 727142"/>
                <a:gd name="connsiteX31" fmla="*/ 268538 w 3109751"/>
                <a:gd name="connsiteY31" fmla="*/ 3776 h 727142"/>
                <a:gd name="connsiteX32" fmla="*/ 268538 w 3109751"/>
                <a:gd name="connsiteY32" fmla="*/ 3775 h 727142"/>
                <a:gd name="connsiteX33" fmla="*/ 326667 w 3109751"/>
                <a:gd name="connsiteY33" fmla="*/ 0 h 7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9751" h="727142">
                  <a:moveTo>
                    <a:pt x="326667" y="0"/>
                  </a:moveTo>
                  <a:cubicBezTo>
                    <a:pt x="393547" y="1485"/>
                    <a:pt x="462185" y="21041"/>
                    <a:pt x="521246" y="65742"/>
                  </a:cubicBezTo>
                  <a:cubicBezTo>
                    <a:pt x="678742" y="187073"/>
                    <a:pt x="672357" y="338204"/>
                    <a:pt x="640432" y="431862"/>
                  </a:cubicBezTo>
                  <a:cubicBezTo>
                    <a:pt x="608507" y="527650"/>
                    <a:pt x="772388" y="589379"/>
                    <a:pt x="772388" y="589379"/>
                  </a:cubicBezTo>
                  <a:cubicBezTo>
                    <a:pt x="802185" y="595765"/>
                    <a:pt x="836238" y="595765"/>
                    <a:pt x="893703" y="574479"/>
                  </a:cubicBezTo>
                  <a:cubicBezTo>
                    <a:pt x="949039" y="551064"/>
                    <a:pt x="955424" y="517007"/>
                    <a:pt x="1044814" y="457406"/>
                  </a:cubicBezTo>
                  <a:cubicBezTo>
                    <a:pt x="1132075" y="397805"/>
                    <a:pt x="1323625" y="419091"/>
                    <a:pt x="1323625" y="419091"/>
                  </a:cubicBezTo>
                  <a:cubicBezTo>
                    <a:pt x="1323625" y="393547"/>
                    <a:pt x="1393859" y="374390"/>
                    <a:pt x="1425784" y="374390"/>
                  </a:cubicBezTo>
                  <a:cubicBezTo>
                    <a:pt x="1457709" y="374390"/>
                    <a:pt x="1636488" y="306275"/>
                    <a:pt x="1800369" y="267960"/>
                  </a:cubicBezTo>
                  <a:cubicBezTo>
                    <a:pt x="1964250" y="229645"/>
                    <a:pt x="2100463" y="261574"/>
                    <a:pt x="2147286" y="289246"/>
                  </a:cubicBezTo>
                  <a:cubicBezTo>
                    <a:pt x="2194109" y="319046"/>
                    <a:pt x="2541026" y="482949"/>
                    <a:pt x="2690009" y="570222"/>
                  </a:cubicBezTo>
                  <a:cubicBezTo>
                    <a:pt x="2838992" y="659623"/>
                    <a:pt x="2856018" y="634080"/>
                    <a:pt x="2964562" y="659623"/>
                  </a:cubicBezTo>
                  <a:cubicBezTo>
                    <a:pt x="3017770" y="672395"/>
                    <a:pt x="3056080" y="684103"/>
                    <a:pt x="3082419" y="700865"/>
                  </a:cubicBezTo>
                  <a:lnTo>
                    <a:pt x="3109751" y="727142"/>
                  </a:lnTo>
                  <a:lnTo>
                    <a:pt x="2600642" y="727142"/>
                  </a:lnTo>
                  <a:lnTo>
                    <a:pt x="2557255" y="704590"/>
                  </a:lnTo>
                  <a:cubicBezTo>
                    <a:pt x="2514422" y="686231"/>
                    <a:pt x="2460150" y="669202"/>
                    <a:pt x="2387787" y="646852"/>
                  </a:cubicBezTo>
                  <a:cubicBezTo>
                    <a:pt x="2243061" y="602151"/>
                    <a:pt x="2145158" y="580865"/>
                    <a:pt x="2062153" y="544679"/>
                  </a:cubicBezTo>
                  <a:cubicBezTo>
                    <a:pt x="1981277" y="510621"/>
                    <a:pt x="1945095" y="521264"/>
                    <a:pt x="1904657" y="521264"/>
                  </a:cubicBezTo>
                  <a:cubicBezTo>
                    <a:pt x="1864219" y="521264"/>
                    <a:pt x="1834422" y="551064"/>
                    <a:pt x="1728006" y="629823"/>
                  </a:cubicBezTo>
                  <a:cubicBezTo>
                    <a:pt x="1674798" y="669202"/>
                    <a:pt x="1599243" y="698470"/>
                    <a:pt x="1534329" y="717894"/>
                  </a:cubicBezTo>
                  <a:lnTo>
                    <a:pt x="1500774" y="727142"/>
                  </a:lnTo>
                  <a:lnTo>
                    <a:pt x="101644" y="727142"/>
                  </a:lnTo>
                  <a:lnTo>
                    <a:pt x="96680" y="717962"/>
                  </a:lnTo>
                  <a:cubicBezTo>
                    <a:pt x="94784" y="708183"/>
                    <a:pt x="100371" y="699004"/>
                    <a:pt x="89197" y="695811"/>
                  </a:cubicBezTo>
                  <a:cubicBezTo>
                    <a:pt x="74299" y="689425"/>
                    <a:pt x="63657" y="648981"/>
                    <a:pt x="63657" y="636210"/>
                  </a:cubicBezTo>
                  <a:cubicBezTo>
                    <a:pt x="63657" y="623438"/>
                    <a:pt x="63657" y="625567"/>
                    <a:pt x="29604" y="617052"/>
                  </a:cubicBezTo>
                  <a:cubicBezTo>
                    <a:pt x="-6577" y="608538"/>
                    <a:pt x="46631" y="489336"/>
                    <a:pt x="44503" y="474436"/>
                  </a:cubicBezTo>
                  <a:cubicBezTo>
                    <a:pt x="42374" y="459535"/>
                    <a:pt x="16834" y="470178"/>
                    <a:pt x="4064" y="431863"/>
                  </a:cubicBezTo>
                  <a:cubicBezTo>
                    <a:pt x="-8706" y="393548"/>
                    <a:pt x="8321" y="182816"/>
                    <a:pt x="59401" y="110444"/>
                  </a:cubicBezTo>
                  <a:cubicBezTo>
                    <a:pt x="98775" y="58293"/>
                    <a:pt x="174863" y="17317"/>
                    <a:pt x="260793" y="4279"/>
                  </a:cubicBezTo>
                  <a:lnTo>
                    <a:pt x="268538" y="3776"/>
                  </a:lnTo>
                  <a:lnTo>
                    <a:pt x="268538" y="3775"/>
                  </a:lnTo>
                  <a:lnTo>
                    <a:pt x="326667"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Freeform 16"/>
            <p:cNvSpPr>
              <a:spLocks/>
            </p:cNvSpPr>
            <p:nvPr/>
          </p:nvSpPr>
          <p:spPr bwMode="auto">
            <a:xfrm>
              <a:off x="7777040" y="4013538"/>
              <a:ext cx="1816641" cy="727142"/>
            </a:xfrm>
            <a:custGeom>
              <a:avLst/>
              <a:gdLst>
                <a:gd name="connsiteX0" fmla="*/ 537254 w 1816641"/>
                <a:gd name="connsiteY0" fmla="*/ 0 h 727142"/>
                <a:gd name="connsiteX1" fmla="*/ 1632953 w 1816641"/>
                <a:gd name="connsiteY1" fmla="*/ 0 h 727142"/>
                <a:gd name="connsiteX2" fmla="*/ 1635513 w 1816641"/>
                <a:gd name="connsiteY2" fmla="*/ 15757 h 727142"/>
                <a:gd name="connsiteX3" fmla="*/ 1531429 w 1816641"/>
                <a:gd name="connsiteY3" fmla="*/ 287512 h 727142"/>
                <a:gd name="connsiteX4" fmla="*/ 1807380 w 1816641"/>
                <a:gd name="connsiteY4" fmla="*/ 705683 h 727142"/>
                <a:gd name="connsiteX5" fmla="*/ 1816641 w 1816641"/>
                <a:gd name="connsiteY5" fmla="*/ 727142 h 727142"/>
                <a:gd name="connsiteX6" fmla="*/ 1285399 w 1816641"/>
                <a:gd name="connsiteY6" fmla="*/ 727142 h 727142"/>
                <a:gd name="connsiteX7" fmla="*/ 1234262 w 1816641"/>
                <a:gd name="connsiteY7" fmla="*/ 682102 h 727142"/>
                <a:gd name="connsiteX8" fmla="*/ 1031273 w 1816641"/>
                <a:gd name="connsiteY8" fmla="*/ 502501 h 727142"/>
                <a:gd name="connsiteX9" fmla="*/ 441727 w 1816641"/>
                <a:gd name="connsiteY9" fmla="*/ 549330 h 727142"/>
                <a:gd name="connsiteX10" fmla="*/ 516152 w 1816641"/>
                <a:gd name="connsiteY10" fmla="*/ 629120 h 727142"/>
                <a:gd name="connsiteX11" fmla="*/ 565844 w 1816641"/>
                <a:gd name="connsiteY11" fmla="*/ 727142 h 727142"/>
                <a:gd name="connsiteX12" fmla="*/ 108513 w 1816641"/>
                <a:gd name="connsiteY12" fmla="*/ 727142 h 727142"/>
                <a:gd name="connsiteX13" fmla="*/ 37346 w 1816641"/>
                <a:gd name="connsiteY13" fmla="*/ 600417 h 727142"/>
                <a:gd name="connsiteX14" fmla="*/ 126735 w 1816641"/>
                <a:gd name="connsiteY14" fmla="*/ 234296 h 727142"/>
                <a:gd name="connsiteX15" fmla="*/ 428957 w 1816641"/>
                <a:gd name="connsiteY15" fmla="*/ 38465 h 727142"/>
                <a:gd name="connsiteX16" fmla="*/ 532447 w 1816641"/>
                <a:gd name="connsiteY16" fmla="*/ 1780 h 727142"/>
                <a:gd name="connsiteX17" fmla="*/ 537254 w 1816641"/>
                <a:gd name="connsiteY17" fmla="*/ 0 h 7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6641" h="727142">
                  <a:moveTo>
                    <a:pt x="537254" y="0"/>
                  </a:moveTo>
                  <a:lnTo>
                    <a:pt x="1632953" y="0"/>
                  </a:lnTo>
                  <a:lnTo>
                    <a:pt x="1635513" y="15757"/>
                  </a:lnTo>
                  <a:cubicBezTo>
                    <a:pt x="1645494" y="186470"/>
                    <a:pt x="1531429" y="287512"/>
                    <a:pt x="1531429" y="287512"/>
                  </a:cubicBezTo>
                  <a:cubicBezTo>
                    <a:pt x="1638378" y="391281"/>
                    <a:pt x="1753706" y="590838"/>
                    <a:pt x="1807380" y="705683"/>
                  </a:cubicBezTo>
                  <a:lnTo>
                    <a:pt x="1816641" y="727142"/>
                  </a:lnTo>
                  <a:lnTo>
                    <a:pt x="1285399" y="727142"/>
                  </a:lnTo>
                  <a:lnTo>
                    <a:pt x="1234262" y="682102"/>
                  </a:lnTo>
                  <a:cubicBezTo>
                    <a:pt x="1125984" y="586581"/>
                    <a:pt x="1031273" y="502501"/>
                    <a:pt x="1031273" y="502501"/>
                  </a:cubicBezTo>
                  <a:cubicBezTo>
                    <a:pt x="967423" y="534430"/>
                    <a:pt x="441727" y="549330"/>
                    <a:pt x="441727" y="549330"/>
                  </a:cubicBezTo>
                  <a:cubicBezTo>
                    <a:pt x="470992" y="570084"/>
                    <a:pt x="495467" y="597756"/>
                    <a:pt x="516152" y="629120"/>
                  </a:cubicBezTo>
                  <a:lnTo>
                    <a:pt x="565844" y="727142"/>
                  </a:lnTo>
                  <a:lnTo>
                    <a:pt x="108513" y="727142"/>
                  </a:lnTo>
                  <a:lnTo>
                    <a:pt x="37346" y="600417"/>
                  </a:lnTo>
                  <a:cubicBezTo>
                    <a:pt x="-62686" y="398199"/>
                    <a:pt x="62885" y="259840"/>
                    <a:pt x="126735" y="234296"/>
                  </a:cubicBezTo>
                  <a:cubicBezTo>
                    <a:pt x="188457" y="208753"/>
                    <a:pt x="309771" y="78908"/>
                    <a:pt x="428957" y="38465"/>
                  </a:cubicBezTo>
                  <a:cubicBezTo>
                    <a:pt x="458754" y="28354"/>
                    <a:pt x="494935" y="15449"/>
                    <a:pt x="532447" y="1780"/>
                  </a:cubicBezTo>
                  <a:lnTo>
                    <a:pt x="537254"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Freeform 17"/>
            <p:cNvSpPr>
              <a:spLocks/>
            </p:cNvSpPr>
            <p:nvPr/>
          </p:nvSpPr>
          <p:spPr bwMode="auto">
            <a:xfrm>
              <a:off x="6896879" y="3286394"/>
              <a:ext cx="2513114" cy="727144"/>
            </a:xfrm>
            <a:custGeom>
              <a:avLst/>
              <a:gdLst>
                <a:gd name="connsiteX0" fmla="*/ 981692 w 2513114"/>
                <a:gd name="connsiteY0" fmla="*/ 1 h 727144"/>
                <a:gd name="connsiteX1" fmla="*/ 2086381 w 2513114"/>
                <a:gd name="connsiteY1" fmla="*/ 1 h 727144"/>
                <a:gd name="connsiteX2" fmla="*/ 2102655 w 2513114"/>
                <a:gd name="connsiteY2" fmla="*/ 58691 h 727144"/>
                <a:gd name="connsiteX3" fmla="*/ 2292404 w 2513114"/>
                <a:gd name="connsiteY3" fmla="*/ 333502 h 727144"/>
                <a:gd name="connsiteX4" fmla="*/ 2503108 w 2513114"/>
                <a:gd name="connsiteY4" fmla="*/ 665564 h 727144"/>
                <a:gd name="connsiteX5" fmla="*/ 2513114 w 2513114"/>
                <a:gd name="connsiteY5" fmla="*/ 727144 h 727144"/>
                <a:gd name="connsiteX6" fmla="*/ 1417415 w 2513114"/>
                <a:gd name="connsiteY6" fmla="*/ 727144 h 727144"/>
                <a:gd name="connsiteX7" fmla="*/ 1524079 w 2513114"/>
                <a:gd name="connsiteY7" fmla="*/ 687648 h 727144"/>
                <a:gd name="connsiteX8" fmla="*/ 1649650 w 2513114"/>
                <a:gd name="connsiteY8" fmla="*/ 640021 h 727144"/>
                <a:gd name="connsiteX9" fmla="*/ 1255910 w 2513114"/>
                <a:gd name="connsiteY9" fmla="*/ 227071 h 727144"/>
                <a:gd name="connsiteX10" fmla="*/ 1039885 w 2513114"/>
                <a:gd name="connsiteY10" fmla="*/ 49332 h 727144"/>
                <a:gd name="connsiteX11" fmla="*/ 0 w 2513114"/>
                <a:gd name="connsiteY11" fmla="*/ 0 h 727144"/>
                <a:gd name="connsiteX12" fmla="*/ 237268 w 2513114"/>
                <a:gd name="connsiteY12" fmla="*/ 0 h 727144"/>
                <a:gd name="connsiteX13" fmla="*/ 242828 w 2513114"/>
                <a:gd name="connsiteY13" fmla="*/ 5695 h 727144"/>
                <a:gd name="connsiteX14" fmla="*/ 368399 w 2513114"/>
                <a:gd name="connsiteY14" fmla="*/ 63168 h 727144"/>
                <a:gd name="connsiteX15" fmla="*/ 393673 w 2513114"/>
                <a:gd name="connsiteY15" fmla="*/ 18800 h 727144"/>
                <a:gd name="connsiteX16" fmla="*/ 405886 w 2513114"/>
                <a:gd name="connsiteY16" fmla="*/ 0 h 727144"/>
                <a:gd name="connsiteX17" fmla="*/ 791050 w 2513114"/>
                <a:gd name="connsiteY17" fmla="*/ 0 h 727144"/>
                <a:gd name="connsiteX18" fmla="*/ 746097 w 2513114"/>
                <a:gd name="connsiteY18" fmla="*/ 55256 h 727144"/>
                <a:gd name="connsiteX19" fmla="*/ 680996 w 2513114"/>
                <a:gd name="connsiteY19" fmla="*/ 133678 h 727144"/>
                <a:gd name="connsiteX20" fmla="*/ 669055 w 2513114"/>
                <a:gd name="connsiteY20" fmla="*/ 147793 h 727144"/>
                <a:gd name="connsiteX21" fmla="*/ 612204 w 2513114"/>
                <a:gd name="connsiteY21" fmla="*/ 214993 h 727144"/>
                <a:gd name="connsiteX22" fmla="*/ 449275 w 2513114"/>
                <a:gd name="connsiteY22" fmla="*/ 395230 h 727144"/>
                <a:gd name="connsiteX23" fmla="*/ 253469 w 2513114"/>
                <a:gd name="connsiteY23" fmla="*/ 403745 h 727144"/>
                <a:gd name="connsiteX24" fmla="*/ 43942 w 2513114"/>
                <a:gd name="connsiteY24" fmla="*/ 76825 h 72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3114" h="727144">
                  <a:moveTo>
                    <a:pt x="981692" y="1"/>
                  </a:moveTo>
                  <a:lnTo>
                    <a:pt x="2086381" y="1"/>
                  </a:lnTo>
                  <a:lnTo>
                    <a:pt x="2102655" y="58691"/>
                  </a:lnTo>
                  <a:cubicBezTo>
                    <a:pt x="2151103" y="208014"/>
                    <a:pt x="2229087" y="294389"/>
                    <a:pt x="2292404" y="333502"/>
                  </a:cubicBezTo>
                  <a:cubicBezTo>
                    <a:pt x="2364767" y="378202"/>
                    <a:pt x="2447772" y="446318"/>
                    <a:pt x="2503108" y="665564"/>
                  </a:cubicBezTo>
                  <a:lnTo>
                    <a:pt x="2513114" y="727144"/>
                  </a:lnTo>
                  <a:lnTo>
                    <a:pt x="1417415" y="727144"/>
                  </a:lnTo>
                  <a:lnTo>
                    <a:pt x="1524079" y="687648"/>
                  </a:lnTo>
                  <a:cubicBezTo>
                    <a:pt x="1594314" y="661307"/>
                    <a:pt x="1649650" y="640021"/>
                    <a:pt x="1649650" y="640021"/>
                  </a:cubicBezTo>
                  <a:cubicBezTo>
                    <a:pt x="1649650" y="640021"/>
                    <a:pt x="1317632" y="269643"/>
                    <a:pt x="1255910" y="227071"/>
                  </a:cubicBezTo>
                  <a:cubicBezTo>
                    <a:pt x="1226114" y="205785"/>
                    <a:pt x="1129275" y="124898"/>
                    <a:pt x="1039885" y="49332"/>
                  </a:cubicBezTo>
                  <a:close/>
                  <a:moveTo>
                    <a:pt x="0" y="0"/>
                  </a:moveTo>
                  <a:lnTo>
                    <a:pt x="237268" y="0"/>
                  </a:lnTo>
                  <a:lnTo>
                    <a:pt x="242828" y="5695"/>
                  </a:lnTo>
                  <a:cubicBezTo>
                    <a:pt x="268368" y="22724"/>
                    <a:pt x="368399" y="63168"/>
                    <a:pt x="368399" y="63168"/>
                  </a:cubicBezTo>
                  <a:cubicBezTo>
                    <a:pt x="377445" y="46405"/>
                    <a:pt x="385825" y="31738"/>
                    <a:pt x="393673" y="18800"/>
                  </a:cubicBezTo>
                  <a:lnTo>
                    <a:pt x="405886" y="0"/>
                  </a:lnTo>
                  <a:lnTo>
                    <a:pt x="791050" y="0"/>
                  </a:lnTo>
                  <a:lnTo>
                    <a:pt x="746097" y="55256"/>
                  </a:lnTo>
                  <a:cubicBezTo>
                    <a:pt x="725741" y="80014"/>
                    <a:pt x="703676" y="106605"/>
                    <a:pt x="680996" y="133678"/>
                  </a:cubicBezTo>
                  <a:lnTo>
                    <a:pt x="669055" y="147793"/>
                  </a:lnTo>
                  <a:lnTo>
                    <a:pt x="612204" y="214993"/>
                  </a:lnTo>
                  <a:cubicBezTo>
                    <a:pt x="543753" y="295053"/>
                    <a:pt x="479604" y="367292"/>
                    <a:pt x="449275" y="395230"/>
                  </a:cubicBezTo>
                  <a:cubicBezTo>
                    <a:pt x="370527" y="467603"/>
                    <a:pt x="310934" y="456960"/>
                    <a:pt x="253469" y="403745"/>
                  </a:cubicBezTo>
                  <a:cubicBezTo>
                    <a:pt x="216224" y="369155"/>
                    <a:pt x="121613" y="211505"/>
                    <a:pt x="43942" y="7682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Freeform 18"/>
            <p:cNvSpPr>
              <a:spLocks/>
            </p:cNvSpPr>
            <p:nvPr/>
          </p:nvSpPr>
          <p:spPr bwMode="auto">
            <a:xfrm>
              <a:off x="8125823" y="5467824"/>
              <a:ext cx="2385161" cy="727143"/>
            </a:xfrm>
            <a:custGeom>
              <a:avLst/>
              <a:gdLst>
                <a:gd name="connsiteX0" fmla="*/ 1826774 w 2385161"/>
                <a:gd name="connsiteY0" fmla="*/ 0 h 727143"/>
                <a:gd name="connsiteX1" fmla="*/ 2091339 w 2385161"/>
                <a:gd name="connsiteY1" fmla="*/ 0 h 727143"/>
                <a:gd name="connsiteX2" fmla="*/ 2091342 w 2385161"/>
                <a:gd name="connsiteY2" fmla="*/ 3 h 727143"/>
                <a:gd name="connsiteX3" fmla="*/ 2116982 w 2385161"/>
                <a:gd name="connsiteY3" fmla="*/ 27376 h 727143"/>
                <a:gd name="connsiteX4" fmla="*/ 2129752 w 2385161"/>
                <a:gd name="connsiteY4" fmla="*/ 27376 h 727143"/>
                <a:gd name="connsiteX5" fmla="*/ 2185088 w 2385161"/>
                <a:gd name="connsiteY5" fmla="*/ 76334 h 727143"/>
                <a:gd name="connsiteX6" fmla="*/ 2351097 w 2385161"/>
                <a:gd name="connsiteY6" fmla="*/ 125292 h 727143"/>
                <a:gd name="connsiteX7" fmla="*/ 2276606 w 2385161"/>
                <a:gd name="connsiteY7" fmla="*/ 365824 h 727143"/>
                <a:gd name="connsiteX8" fmla="*/ 2182960 w 2385161"/>
                <a:gd name="connsiteY8" fmla="*/ 627643 h 727143"/>
                <a:gd name="connsiteX9" fmla="*/ 1959486 w 2385161"/>
                <a:gd name="connsiteY9" fmla="*/ 697887 h 727143"/>
                <a:gd name="connsiteX10" fmla="*/ 2010566 w 2385161"/>
                <a:gd name="connsiteY10" fmla="*/ 587199 h 727143"/>
                <a:gd name="connsiteX11" fmla="*/ 2027592 w 2385161"/>
                <a:gd name="connsiteY11" fmla="*/ 327509 h 727143"/>
                <a:gd name="connsiteX12" fmla="*/ 1987154 w 2385161"/>
                <a:gd name="connsiteY12" fmla="*/ 221079 h 727143"/>
                <a:gd name="connsiteX13" fmla="*/ 1889251 w 2385161"/>
                <a:gd name="connsiteY13" fmla="*/ 50790 h 727143"/>
                <a:gd name="connsiteX14" fmla="*/ 1861558 w 2385161"/>
                <a:gd name="connsiteY14" fmla="*/ 27725 h 727143"/>
                <a:gd name="connsiteX15" fmla="*/ 328683 w 2385161"/>
                <a:gd name="connsiteY15" fmla="*/ 0 h 727143"/>
                <a:gd name="connsiteX16" fmla="*/ 570661 w 2385161"/>
                <a:gd name="connsiteY16" fmla="*/ 0 h 727143"/>
                <a:gd name="connsiteX17" fmla="*/ 572882 w 2385161"/>
                <a:gd name="connsiteY17" fmla="*/ 5025 h 727143"/>
                <a:gd name="connsiteX18" fmla="*/ 612256 w 2385161"/>
                <a:gd name="connsiteY18" fmla="*/ 76333 h 727143"/>
                <a:gd name="connsiteX19" fmla="*/ 746341 w 2385161"/>
                <a:gd name="connsiteY19" fmla="*/ 253007 h 727143"/>
                <a:gd name="connsiteX20" fmla="*/ 499455 w 2385161"/>
                <a:gd name="connsiteY20" fmla="*/ 510569 h 727143"/>
                <a:gd name="connsiteX21" fmla="*/ 3556 w 2385161"/>
                <a:gd name="connsiteY21" fmla="*/ 642542 h 727143"/>
                <a:gd name="connsiteX22" fmla="*/ 99330 w 2385161"/>
                <a:gd name="connsiteY22" fmla="*/ 482897 h 727143"/>
                <a:gd name="connsiteX23" fmla="*/ 316419 w 2385161"/>
                <a:gd name="connsiteY23" fmla="*/ 182763 h 727143"/>
                <a:gd name="connsiteX24" fmla="*/ 329189 w 2385161"/>
                <a:gd name="connsiteY24" fmla="*/ 97619 h 727143"/>
                <a:gd name="connsiteX25" fmla="*/ 325465 w 2385161"/>
                <a:gd name="connsiteY25" fmla="*/ 24448 h 7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5161" h="727143">
                  <a:moveTo>
                    <a:pt x="1826774" y="0"/>
                  </a:moveTo>
                  <a:lnTo>
                    <a:pt x="2091339" y="0"/>
                  </a:lnTo>
                  <a:lnTo>
                    <a:pt x="2091342" y="3"/>
                  </a:lnTo>
                  <a:cubicBezTo>
                    <a:pt x="2107138" y="17132"/>
                    <a:pt x="2116982" y="27376"/>
                    <a:pt x="2116982" y="27376"/>
                  </a:cubicBezTo>
                  <a:cubicBezTo>
                    <a:pt x="2116982" y="27376"/>
                    <a:pt x="2116982" y="27376"/>
                    <a:pt x="2129752" y="27376"/>
                  </a:cubicBezTo>
                  <a:cubicBezTo>
                    <a:pt x="2142522" y="27376"/>
                    <a:pt x="2155292" y="72077"/>
                    <a:pt x="2185088" y="76334"/>
                  </a:cubicBezTo>
                  <a:cubicBezTo>
                    <a:pt x="2217013" y="78462"/>
                    <a:pt x="2259580" y="76334"/>
                    <a:pt x="2351097" y="125292"/>
                  </a:cubicBezTo>
                  <a:cubicBezTo>
                    <a:pt x="2440487" y="176378"/>
                    <a:pt x="2331942" y="299837"/>
                    <a:pt x="2276606" y="365824"/>
                  </a:cubicBezTo>
                  <a:cubicBezTo>
                    <a:pt x="2223398" y="431811"/>
                    <a:pt x="2274478" y="510570"/>
                    <a:pt x="2182960" y="627643"/>
                  </a:cubicBezTo>
                  <a:cubicBezTo>
                    <a:pt x="2091442" y="744716"/>
                    <a:pt x="1991410" y="744716"/>
                    <a:pt x="1959486" y="697887"/>
                  </a:cubicBezTo>
                  <a:cubicBezTo>
                    <a:pt x="1927561" y="648929"/>
                    <a:pt x="1991410" y="623386"/>
                    <a:pt x="2010566" y="587199"/>
                  </a:cubicBezTo>
                  <a:cubicBezTo>
                    <a:pt x="2027592" y="548884"/>
                    <a:pt x="2027592" y="378596"/>
                    <a:pt x="2027592" y="327509"/>
                  </a:cubicBezTo>
                  <a:cubicBezTo>
                    <a:pt x="2027592" y="278551"/>
                    <a:pt x="1987154" y="246622"/>
                    <a:pt x="1987154" y="221079"/>
                  </a:cubicBezTo>
                  <a:cubicBezTo>
                    <a:pt x="1987154" y="195536"/>
                    <a:pt x="1953101" y="104006"/>
                    <a:pt x="1889251" y="50790"/>
                  </a:cubicBezTo>
                  <a:cubicBezTo>
                    <a:pt x="1881536" y="44138"/>
                    <a:pt x="1872224" y="36389"/>
                    <a:pt x="1861558" y="27725"/>
                  </a:cubicBezTo>
                  <a:close/>
                  <a:moveTo>
                    <a:pt x="328683" y="0"/>
                  </a:moveTo>
                  <a:lnTo>
                    <a:pt x="570661" y="0"/>
                  </a:lnTo>
                  <a:lnTo>
                    <a:pt x="572882" y="5025"/>
                  </a:lnTo>
                  <a:cubicBezTo>
                    <a:pt x="584588" y="35889"/>
                    <a:pt x="595230" y="66754"/>
                    <a:pt x="612256" y="76333"/>
                  </a:cubicBezTo>
                  <a:cubicBezTo>
                    <a:pt x="648438" y="95490"/>
                    <a:pt x="665464" y="161477"/>
                    <a:pt x="746341" y="253007"/>
                  </a:cubicBezTo>
                  <a:cubicBezTo>
                    <a:pt x="825089" y="344537"/>
                    <a:pt x="722929" y="372209"/>
                    <a:pt x="499455" y="510569"/>
                  </a:cubicBezTo>
                  <a:cubicBezTo>
                    <a:pt x="275981" y="648928"/>
                    <a:pt x="20582" y="714915"/>
                    <a:pt x="3556" y="642542"/>
                  </a:cubicBezTo>
                  <a:cubicBezTo>
                    <a:pt x="-11343" y="570170"/>
                    <a:pt x="20582" y="521212"/>
                    <a:pt x="99330" y="482897"/>
                  </a:cubicBezTo>
                  <a:cubicBezTo>
                    <a:pt x="178078" y="444582"/>
                    <a:pt x="316419" y="182763"/>
                    <a:pt x="316419" y="182763"/>
                  </a:cubicBezTo>
                  <a:cubicBezTo>
                    <a:pt x="316419" y="182763"/>
                    <a:pt x="341959" y="142320"/>
                    <a:pt x="329189" y="97619"/>
                  </a:cubicBezTo>
                  <a:cubicBezTo>
                    <a:pt x="322804" y="75269"/>
                    <a:pt x="323336" y="47065"/>
                    <a:pt x="325465" y="2444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0" name="Freeform 19"/>
            <p:cNvSpPr>
              <a:spLocks/>
            </p:cNvSpPr>
            <p:nvPr/>
          </p:nvSpPr>
          <p:spPr bwMode="auto">
            <a:xfrm>
              <a:off x="7885553" y="4740681"/>
              <a:ext cx="2331608" cy="727143"/>
            </a:xfrm>
            <a:custGeom>
              <a:avLst/>
              <a:gdLst>
                <a:gd name="connsiteX0" fmla="*/ 1176886 w 2331608"/>
                <a:gd name="connsiteY0" fmla="*/ 0 h 727143"/>
                <a:gd name="connsiteX1" fmla="*/ 1708128 w 2331608"/>
                <a:gd name="connsiteY1" fmla="*/ 0 h 727143"/>
                <a:gd name="connsiteX2" fmla="*/ 1720242 w 2331608"/>
                <a:gd name="connsiteY2" fmla="*/ 28069 h 727143"/>
                <a:gd name="connsiteX3" fmla="*/ 1729395 w 2331608"/>
                <a:gd name="connsiteY3" fmla="*/ 58464 h 727143"/>
                <a:gd name="connsiteX4" fmla="*/ 1757063 w 2331608"/>
                <a:gd name="connsiteY4" fmla="*/ 122322 h 727143"/>
                <a:gd name="connsiteX5" fmla="*/ 2133777 w 2331608"/>
                <a:gd name="connsiteY5" fmla="*/ 477799 h 727143"/>
                <a:gd name="connsiteX6" fmla="*/ 2303939 w 2331608"/>
                <a:gd name="connsiteY6" fmla="*/ 696709 h 727143"/>
                <a:gd name="connsiteX7" fmla="*/ 2331608 w 2331608"/>
                <a:gd name="connsiteY7" fmla="*/ 727142 h 727143"/>
                <a:gd name="connsiteX8" fmla="*/ 2067043 w 2331608"/>
                <a:gd name="connsiteY8" fmla="*/ 727142 h 727143"/>
                <a:gd name="connsiteX9" fmla="*/ 2066003 w 2331608"/>
                <a:gd name="connsiteY9" fmla="*/ 726313 h 727143"/>
                <a:gd name="connsiteX10" fmla="*/ 1761320 w 2331608"/>
                <a:gd name="connsiteY10" fmla="*/ 501214 h 727143"/>
                <a:gd name="connsiteX11" fmla="*/ 1593182 w 2331608"/>
                <a:gd name="connsiteY11" fmla="*/ 416069 h 727143"/>
                <a:gd name="connsiteX12" fmla="*/ 1454841 w 2331608"/>
                <a:gd name="connsiteY12" fmla="*/ 250038 h 727143"/>
                <a:gd name="connsiteX13" fmla="*/ 1410146 w 2331608"/>
                <a:gd name="connsiteY13" fmla="*/ 203209 h 727143"/>
                <a:gd name="connsiteX14" fmla="*/ 1208234 w 2331608"/>
                <a:gd name="connsiteY14" fmla="*/ 27611 h 727143"/>
                <a:gd name="connsiteX15" fmla="*/ 0 w 2331608"/>
                <a:gd name="connsiteY15" fmla="*/ 0 h 727143"/>
                <a:gd name="connsiteX16" fmla="*/ 457331 w 2331608"/>
                <a:gd name="connsiteY16" fmla="*/ 0 h 727143"/>
                <a:gd name="connsiteX17" fmla="*/ 459317 w 2331608"/>
                <a:gd name="connsiteY17" fmla="*/ 3918 h 727143"/>
                <a:gd name="connsiteX18" fmla="*/ 518378 w 2331608"/>
                <a:gd name="connsiteY18" fmla="*/ 196823 h 727143"/>
                <a:gd name="connsiteX19" fmla="*/ 754622 w 2331608"/>
                <a:gd name="connsiteY19" fmla="*/ 665116 h 727143"/>
                <a:gd name="connsiteX20" fmla="*/ 767392 w 2331608"/>
                <a:gd name="connsiteY20" fmla="*/ 660859 h 727143"/>
                <a:gd name="connsiteX21" fmla="*/ 793863 w 2331608"/>
                <a:gd name="connsiteY21" fmla="*/ 688531 h 727143"/>
                <a:gd name="connsiteX22" fmla="*/ 810930 w 2331608"/>
                <a:gd name="connsiteY22" fmla="*/ 727143 h 727143"/>
                <a:gd name="connsiteX23" fmla="*/ 568952 w 2331608"/>
                <a:gd name="connsiteY23" fmla="*/ 727143 h 727143"/>
                <a:gd name="connsiteX24" fmla="*/ 569459 w 2331608"/>
                <a:gd name="connsiteY24" fmla="*/ 723287 h 727143"/>
                <a:gd name="connsiteX25" fmla="*/ 571587 w 2331608"/>
                <a:gd name="connsiteY25" fmla="*/ 711946 h 727143"/>
                <a:gd name="connsiteX26" fmla="*/ 267236 w 2331608"/>
                <a:gd name="connsiteY26" fmla="*/ 341568 h 727143"/>
                <a:gd name="connsiteX27" fmla="*/ 7747 w 2331608"/>
                <a:gd name="connsiteY27" fmla="*/ 13796 h 7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31608" h="727143">
                  <a:moveTo>
                    <a:pt x="1176886" y="0"/>
                  </a:moveTo>
                  <a:lnTo>
                    <a:pt x="1708128" y="0"/>
                  </a:lnTo>
                  <a:lnTo>
                    <a:pt x="1720242" y="28069"/>
                  </a:lnTo>
                  <a:cubicBezTo>
                    <a:pt x="1725438" y="41668"/>
                    <a:pt x="1728597" y="52078"/>
                    <a:pt x="1729395" y="58464"/>
                  </a:cubicBezTo>
                  <a:cubicBezTo>
                    <a:pt x="1735780" y="109550"/>
                    <a:pt x="1757063" y="122322"/>
                    <a:pt x="1757063" y="122322"/>
                  </a:cubicBezTo>
                  <a:cubicBezTo>
                    <a:pt x="1931586" y="201080"/>
                    <a:pt x="2067799" y="364983"/>
                    <a:pt x="2133777" y="477799"/>
                  </a:cubicBezTo>
                  <a:cubicBezTo>
                    <a:pt x="2175013" y="548309"/>
                    <a:pt x="2251999" y="638775"/>
                    <a:pt x="2303939" y="696709"/>
                  </a:cubicBezTo>
                  <a:lnTo>
                    <a:pt x="2331608" y="727142"/>
                  </a:lnTo>
                  <a:lnTo>
                    <a:pt x="2067043" y="727142"/>
                  </a:lnTo>
                  <a:lnTo>
                    <a:pt x="2066003" y="726313"/>
                  </a:lnTo>
                  <a:cubicBezTo>
                    <a:pt x="1987188" y="664451"/>
                    <a:pt x="1868268" y="576247"/>
                    <a:pt x="1761320" y="501214"/>
                  </a:cubicBezTo>
                  <a:cubicBezTo>
                    <a:pt x="1618722" y="399041"/>
                    <a:pt x="1676187" y="439484"/>
                    <a:pt x="1593182" y="416069"/>
                  </a:cubicBezTo>
                  <a:cubicBezTo>
                    <a:pt x="1512306" y="390526"/>
                    <a:pt x="1478253" y="275581"/>
                    <a:pt x="1454841" y="250038"/>
                  </a:cubicBezTo>
                  <a:cubicBezTo>
                    <a:pt x="1433558" y="226623"/>
                    <a:pt x="1410146" y="203209"/>
                    <a:pt x="1410146" y="203209"/>
                  </a:cubicBezTo>
                  <a:cubicBezTo>
                    <a:pt x="1369442" y="168885"/>
                    <a:pt x="1290728" y="100138"/>
                    <a:pt x="1208234" y="27611"/>
                  </a:cubicBezTo>
                  <a:close/>
                  <a:moveTo>
                    <a:pt x="0" y="0"/>
                  </a:moveTo>
                  <a:lnTo>
                    <a:pt x="457331" y="0"/>
                  </a:lnTo>
                  <a:lnTo>
                    <a:pt x="459317" y="3918"/>
                  </a:lnTo>
                  <a:cubicBezTo>
                    <a:pt x="487518" y="74960"/>
                    <a:pt x="504544" y="147865"/>
                    <a:pt x="518378" y="196823"/>
                  </a:cubicBezTo>
                  <a:cubicBezTo>
                    <a:pt x="548175" y="294739"/>
                    <a:pt x="754622" y="665116"/>
                    <a:pt x="754622" y="665116"/>
                  </a:cubicBezTo>
                  <a:cubicBezTo>
                    <a:pt x="754622" y="665116"/>
                    <a:pt x="754622" y="665116"/>
                    <a:pt x="767392" y="660859"/>
                  </a:cubicBezTo>
                  <a:cubicBezTo>
                    <a:pt x="778034" y="665649"/>
                    <a:pt x="786547" y="675760"/>
                    <a:pt x="793863" y="688531"/>
                  </a:cubicBezTo>
                  <a:lnTo>
                    <a:pt x="810930" y="727143"/>
                  </a:lnTo>
                  <a:lnTo>
                    <a:pt x="568952" y="727143"/>
                  </a:lnTo>
                  <a:lnTo>
                    <a:pt x="569459" y="723287"/>
                  </a:lnTo>
                  <a:cubicBezTo>
                    <a:pt x="570656" y="716203"/>
                    <a:pt x="571587" y="711946"/>
                    <a:pt x="571587" y="711946"/>
                  </a:cubicBezTo>
                  <a:cubicBezTo>
                    <a:pt x="571587" y="711946"/>
                    <a:pt x="386422" y="471413"/>
                    <a:pt x="267236" y="341568"/>
                  </a:cubicBezTo>
                  <a:cubicBezTo>
                    <a:pt x="176251" y="245781"/>
                    <a:pt x="88856" y="144007"/>
                    <a:pt x="7747" y="13796"/>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35" name="TextBox 34"/>
          <p:cNvSpPr txBox="1"/>
          <p:nvPr/>
        </p:nvSpPr>
        <p:spPr>
          <a:xfrm>
            <a:off x="6620771" y="2268936"/>
            <a:ext cx="4598772" cy="757130"/>
          </a:xfrm>
          <a:prstGeom prst="rect">
            <a:avLst/>
          </a:prstGeom>
          <a:noFill/>
        </p:spPr>
        <p:txBody>
          <a:bodyPr wrap="square" rtlCol="0">
            <a:spAutoFit/>
          </a:bodyPr>
          <a:lstStyle/>
          <a:p>
            <a:pPr>
              <a:lnSpc>
                <a:spcPct val="90000"/>
              </a:lnSpc>
            </a:pPr>
            <a:r>
              <a:rPr lang="en-US" sz="2400" dirty="0">
                <a:solidFill>
                  <a:schemeClr val="tx1">
                    <a:lumMod val="75000"/>
                    <a:lumOff val="25000"/>
                  </a:schemeClr>
                </a:solidFill>
              </a:rPr>
              <a:t>The </a:t>
            </a:r>
            <a:r>
              <a:rPr lang="en-US" sz="2400" b="1" dirty="0">
                <a:solidFill>
                  <a:schemeClr val="accent3"/>
                </a:solidFill>
              </a:rPr>
              <a:t>details</a:t>
            </a:r>
            <a:r>
              <a:rPr lang="en-US" sz="2400" dirty="0">
                <a:solidFill>
                  <a:schemeClr val="tx1">
                    <a:lumMod val="75000"/>
                    <a:lumOff val="25000"/>
                  </a:schemeClr>
                </a:solidFill>
              </a:rPr>
              <a:t> are </a:t>
            </a:r>
            <a:r>
              <a:rPr lang="en-US" sz="2400" i="1" dirty="0">
                <a:solidFill>
                  <a:schemeClr val="tx1">
                    <a:lumMod val="75000"/>
                    <a:lumOff val="25000"/>
                  </a:schemeClr>
                </a:solidFill>
              </a:rPr>
              <a:t>not the </a:t>
            </a:r>
            <a:r>
              <a:rPr lang="en-US" sz="2400" dirty="0">
                <a:solidFill>
                  <a:schemeClr val="tx1">
                    <a:lumMod val="75000"/>
                    <a:lumOff val="25000"/>
                  </a:schemeClr>
                </a:solidFill>
              </a:rPr>
              <a:t>details. They make </a:t>
            </a:r>
            <a:r>
              <a:rPr lang="en-US" sz="2400" b="1" dirty="0">
                <a:solidFill>
                  <a:schemeClr val="accent3"/>
                </a:solidFill>
              </a:rPr>
              <a:t>the design</a:t>
            </a:r>
            <a:r>
              <a:rPr lang="en-US" sz="2400" dirty="0">
                <a:solidFill>
                  <a:schemeClr val="accent3"/>
                </a:solidFill>
              </a:rPr>
              <a:t>. </a:t>
            </a:r>
          </a:p>
        </p:txBody>
      </p:sp>
      <p:sp>
        <p:nvSpPr>
          <p:cNvPr id="36" name="Rectangle 35"/>
          <p:cNvSpPr/>
          <p:nvPr/>
        </p:nvSpPr>
        <p:spPr>
          <a:xfrm>
            <a:off x="6620773" y="3185500"/>
            <a:ext cx="4598770" cy="1167884"/>
          </a:xfrm>
          <a:prstGeom prst="rect">
            <a:avLst/>
          </a:prstGeom>
        </p:spPr>
        <p:txBody>
          <a:bodyPr wrap="square">
            <a:spAutoFit/>
          </a:bodyPr>
          <a:lstStyle/>
          <a:p>
            <a:pPr algn="just">
              <a:lnSpc>
                <a:spcPct val="150000"/>
              </a:lnSpc>
            </a:pPr>
            <a:r>
              <a:rPr lang="en-US" sz="1200" dirty="0">
                <a:solidFill>
                  <a:schemeClr val="tx1">
                    <a:lumMod val="75000"/>
                    <a:lumOff val="25000"/>
                  </a:schemeClr>
                </a:solidFill>
              </a:rPr>
              <a:t>Hashtag fashion axe finger Stache, everyday carry shore ditch Pinterest umami authent</a:t>
            </a:r>
            <a:r>
              <a:rPr lang="en-US" sz="1200" b="1" dirty="0">
                <a:solidFill>
                  <a:schemeClr val="tx1">
                    <a:lumMod val="75000"/>
                    <a:lumOff val="25000"/>
                  </a:schemeClr>
                </a:solidFill>
              </a:rPr>
              <a:t>ic </a:t>
            </a:r>
            <a:r>
              <a:rPr lang="en-US" sz="1200" dirty="0">
                <a:solidFill>
                  <a:schemeClr val="tx1">
                    <a:lumMod val="75000"/>
                    <a:lumOff val="25000"/>
                  </a:schemeClr>
                </a:solidFill>
              </a:rPr>
              <a:t>Brooklyn YOLO heirloom keytar waistcoat Kickstarter. Kitsch authentic offal, narwhal tilde Esty four look selvage normcore messenger bag.</a:t>
            </a:r>
          </a:p>
        </p:txBody>
      </p:sp>
      <p:grpSp>
        <p:nvGrpSpPr>
          <p:cNvPr id="37" name="Group 36"/>
          <p:cNvGrpSpPr/>
          <p:nvPr/>
        </p:nvGrpSpPr>
        <p:grpSpPr>
          <a:xfrm>
            <a:off x="6707005" y="4782736"/>
            <a:ext cx="276224" cy="276224"/>
            <a:chOff x="1460006" y="1642203"/>
            <a:chExt cx="479425" cy="479425"/>
          </a:xfrm>
        </p:grpSpPr>
        <p:sp>
          <p:nvSpPr>
            <p:cNvPr id="38" name="Oval 8"/>
            <p:cNvSpPr>
              <a:spLocks noChangeArrowheads="1"/>
            </p:cNvSpPr>
            <p:nvPr/>
          </p:nvSpPr>
          <p:spPr bwMode="auto">
            <a:xfrm>
              <a:off x="1460006" y="1642203"/>
              <a:ext cx="479425" cy="479425"/>
            </a:xfrm>
            <a:prstGeom prst="ellipse">
              <a:avLst/>
            </a:pr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9"/>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39"/>
          <p:cNvGrpSpPr/>
          <p:nvPr/>
        </p:nvGrpSpPr>
        <p:grpSpPr>
          <a:xfrm>
            <a:off x="6707005" y="5236270"/>
            <a:ext cx="276224" cy="276224"/>
            <a:chOff x="1460006" y="1642203"/>
            <a:chExt cx="479425" cy="479425"/>
          </a:xfrm>
        </p:grpSpPr>
        <p:sp>
          <p:nvSpPr>
            <p:cNvPr id="41" name="Oval 8"/>
            <p:cNvSpPr>
              <a:spLocks noChangeArrowheads="1"/>
            </p:cNvSpPr>
            <p:nvPr/>
          </p:nvSpPr>
          <p:spPr bwMode="auto">
            <a:xfrm>
              <a:off x="1460006" y="1642203"/>
              <a:ext cx="479425" cy="479425"/>
            </a:xfrm>
            <a:prstGeom prst="ellipse">
              <a:avLst/>
            </a:pr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3" name="Rectangle 42"/>
          <p:cNvSpPr/>
          <p:nvPr/>
        </p:nvSpPr>
        <p:spPr>
          <a:xfrm>
            <a:off x="7049999" y="4754648"/>
            <a:ext cx="2129109" cy="309187"/>
          </a:xfrm>
          <a:prstGeom prst="rect">
            <a:avLst/>
          </a:prstGeom>
        </p:spPr>
        <p:txBody>
          <a:bodyPr wrap="none">
            <a:spAutoFit/>
          </a:bodyPr>
          <a:lstStyle/>
          <a:p>
            <a:pPr>
              <a:lnSpc>
                <a:spcPct val="130000"/>
              </a:lnSpc>
            </a:pPr>
            <a:r>
              <a:rPr lang="en-US" sz="1200" dirty="0">
                <a:solidFill>
                  <a:schemeClr val="tx1">
                    <a:lumMod val="75000"/>
                    <a:lumOff val="25000"/>
                  </a:schemeClr>
                </a:solidFill>
              </a:rPr>
              <a:t>Show your heart some love</a:t>
            </a:r>
          </a:p>
        </p:txBody>
      </p:sp>
      <p:sp>
        <p:nvSpPr>
          <p:cNvPr id="44" name="Rectangle 43"/>
          <p:cNvSpPr/>
          <p:nvPr/>
        </p:nvSpPr>
        <p:spPr>
          <a:xfrm>
            <a:off x="7049999" y="5208182"/>
            <a:ext cx="2129109" cy="309187"/>
          </a:xfrm>
          <a:prstGeom prst="rect">
            <a:avLst/>
          </a:prstGeom>
        </p:spPr>
        <p:txBody>
          <a:bodyPr wrap="none">
            <a:spAutoFit/>
          </a:bodyPr>
          <a:lstStyle/>
          <a:p>
            <a:pPr>
              <a:lnSpc>
                <a:spcPct val="130000"/>
              </a:lnSpc>
            </a:pPr>
            <a:r>
              <a:rPr lang="en-US" sz="1200" dirty="0">
                <a:solidFill>
                  <a:schemeClr val="tx1">
                    <a:lumMod val="75000"/>
                    <a:lumOff val="25000"/>
                  </a:schemeClr>
                </a:solidFill>
              </a:rPr>
              <a:t>Show your heart some love</a:t>
            </a:r>
          </a:p>
        </p:txBody>
      </p:sp>
      <p:grpSp>
        <p:nvGrpSpPr>
          <p:cNvPr id="45" name="Group 44"/>
          <p:cNvGrpSpPr/>
          <p:nvPr/>
        </p:nvGrpSpPr>
        <p:grpSpPr>
          <a:xfrm>
            <a:off x="6707005" y="5694713"/>
            <a:ext cx="276224" cy="276224"/>
            <a:chOff x="1460006" y="1642203"/>
            <a:chExt cx="479425" cy="479425"/>
          </a:xfrm>
        </p:grpSpPr>
        <p:sp>
          <p:nvSpPr>
            <p:cNvPr id="46" name="Oval 8"/>
            <p:cNvSpPr>
              <a:spLocks noChangeArrowheads="1"/>
            </p:cNvSpPr>
            <p:nvPr/>
          </p:nvSpPr>
          <p:spPr bwMode="auto">
            <a:xfrm>
              <a:off x="1460006" y="1642203"/>
              <a:ext cx="479425" cy="479425"/>
            </a:xfrm>
            <a:prstGeom prst="ellipse">
              <a:avLst/>
            </a:pr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noFill/>
            <a:ln w="1746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8" name="Rectangle 47"/>
          <p:cNvSpPr/>
          <p:nvPr/>
        </p:nvSpPr>
        <p:spPr>
          <a:xfrm>
            <a:off x="7049999" y="5661716"/>
            <a:ext cx="2129109" cy="309187"/>
          </a:xfrm>
          <a:prstGeom prst="rect">
            <a:avLst/>
          </a:prstGeom>
        </p:spPr>
        <p:txBody>
          <a:bodyPr wrap="none">
            <a:spAutoFit/>
          </a:bodyPr>
          <a:lstStyle/>
          <a:p>
            <a:pPr>
              <a:lnSpc>
                <a:spcPct val="130000"/>
              </a:lnSpc>
            </a:pPr>
            <a:r>
              <a:rPr lang="en-US" sz="1200" dirty="0">
                <a:solidFill>
                  <a:schemeClr val="tx1">
                    <a:lumMod val="75000"/>
                    <a:lumOff val="25000"/>
                  </a:schemeClr>
                </a:solidFill>
              </a:rPr>
              <a:t>Show your heart some love</a:t>
            </a:r>
          </a:p>
        </p:txBody>
      </p:sp>
      <p:sp>
        <p:nvSpPr>
          <p:cNvPr id="34" name="TextBox 33">
            <a:extLst>
              <a:ext uri="{FF2B5EF4-FFF2-40B4-BE49-F238E27FC236}">
                <a16:creationId xmlns:a16="http://schemas.microsoft.com/office/drawing/2014/main" id="{2AB1EFC7-F550-4C6B-B33C-F9BD64CC3DD8}"/>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49" name="Straight Connector 48">
            <a:extLst>
              <a:ext uri="{FF2B5EF4-FFF2-40B4-BE49-F238E27FC236}">
                <a16:creationId xmlns:a16="http://schemas.microsoft.com/office/drawing/2014/main" id="{F6CDB2EF-86FC-4798-A212-3AD7585DE231}"/>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6997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6CD0CC8-B598-44A9-8CAD-F850CA36D1F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p:pic>
      <p:sp>
        <p:nvSpPr>
          <p:cNvPr id="19" name="Rectangle 18"/>
          <p:cNvSpPr/>
          <p:nvPr/>
        </p:nvSpPr>
        <p:spPr>
          <a:xfrm>
            <a:off x="0" y="0"/>
            <a:ext cx="12192000" cy="6858000"/>
          </a:xfrm>
          <a:prstGeom prst="rect">
            <a:avLst/>
          </a:prstGeom>
          <a:gradFill>
            <a:gsLst>
              <a:gs pos="100000">
                <a:schemeClr val="accent2">
                  <a:alpha val="85000"/>
                </a:schemeClr>
              </a:gs>
              <a:gs pos="0">
                <a:schemeClr val="accent3">
                  <a:alpha val="85000"/>
                </a:schemeClr>
              </a:gs>
            </a:gsLst>
            <a:lin ang="162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31" name="Straight Connector 30"/>
          <p:cNvCxnSpPr>
            <a:cxnSpLocks/>
          </p:cNvCxnSpPr>
          <p:nvPr/>
        </p:nvCxnSpPr>
        <p:spPr>
          <a:xfrm>
            <a:off x="6096000" y="0"/>
            <a:ext cx="0" cy="15544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6096000" y="679508"/>
            <a:ext cx="0" cy="93117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Shape 1714"/>
          <p:cNvSpPr/>
          <p:nvPr/>
        </p:nvSpPr>
        <p:spPr>
          <a:xfrm>
            <a:off x="4471351" y="5074999"/>
            <a:ext cx="358457" cy="355529"/>
          </a:xfrm>
          <a:custGeom>
            <a:avLst/>
            <a:gdLst/>
            <a:ahLst/>
            <a:cxnLst>
              <a:cxn ang="0">
                <a:pos x="wd2" y="hd2"/>
              </a:cxn>
              <a:cxn ang="5400000">
                <a:pos x="wd2" y="hd2"/>
              </a:cxn>
              <a:cxn ang="10800000">
                <a:pos x="wd2" y="hd2"/>
              </a:cxn>
              <a:cxn ang="16200000">
                <a:pos x="wd2" y="hd2"/>
              </a:cxn>
            </a:cxnLst>
            <a:rect l="0" t="0" r="r" b="b"/>
            <a:pathLst>
              <a:path w="21600" h="21600" extrusionOk="0">
                <a:moveTo>
                  <a:pt x="11902" y="9175"/>
                </a:moveTo>
                <a:cubicBezTo>
                  <a:pt x="13937" y="9175"/>
                  <a:pt x="13937" y="9175"/>
                  <a:pt x="13937" y="9175"/>
                </a:cubicBezTo>
                <a:cubicBezTo>
                  <a:pt x="13699" y="11240"/>
                  <a:pt x="13699" y="11240"/>
                  <a:pt x="13699" y="11240"/>
                </a:cubicBezTo>
                <a:cubicBezTo>
                  <a:pt x="11902" y="11240"/>
                  <a:pt x="11902" y="11240"/>
                  <a:pt x="11902" y="11240"/>
                </a:cubicBezTo>
                <a:cubicBezTo>
                  <a:pt x="11902" y="17402"/>
                  <a:pt x="11902" y="17402"/>
                  <a:pt x="11902" y="17402"/>
                </a:cubicBezTo>
                <a:cubicBezTo>
                  <a:pt x="9257" y="17402"/>
                  <a:pt x="9257" y="17402"/>
                  <a:pt x="9257" y="17402"/>
                </a:cubicBezTo>
                <a:cubicBezTo>
                  <a:pt x="9257" y="11240"/>
                  <a:pt x="9257" y="11240"/>
                  <a:pt x="9257" y="11240"/>
                </a:cubicBezTo>
                <a:cubicBezTo>
                  <a:pt x="7765" y="11240"/>
                  <a:pt x="7765" y="11240"/>
                  <a:pt x="7765" y="11240"/>
                </a:cubicBezTo>
                <a:cubicBezTo>
                  <a:pt x="7765" y="9175"/>
                  <a:pt x="7765" y="9175"/>
                  <a:pt x="7765" y="9175"/>
                </a:cubicBezTo>
                <a:cubicBezTo>
                  <a:pt x="9257" y="9175"/>
                  <a:pt x="9257" y="9175"/>
                  <a:pt x="9257" y="9175"/>
                </a:cubicBezTo>
                <a:cubicBezTo>
                  <a:pt x="9257" y="7821"/>
                  <a:pt x="9257" y="7821"/>
                  <a:pt x="9257" y="7821"/>
                </a:cubicBezTo>
                <a:cubicBezTo>
                  <a:pt x="9257" y="6094"/>
                  <a:pt x="9969" y="5112"/>
                  <a:pt x="12173" y="5112"/>
                </a:cubicBezTo>
                <a:cubicBezTo>
                  <a:pt x="13937" y="5112"/>
                  <a:pt x="13937" y="5112"/>
                  <a:pt x="13937" y="5112"/>
                </a:cubicBezTo>
                <a:cubicBezTo>
                  <a:pt x="13937" y="7144"/>
                  <a:pt x="13937" y="7144"/>
                  <a:pt x="13937" y="7144"/>
                </a:cubicBezTo>
                <a:cubicBezTo>
                  <a:pt x="12885" y="7144"/>
                  <a:pt x="12885" y="7144"/>
                  <a:pt x="12885" y="7144"/>
                </a:cubicBezTo>
                <a:cubicBezTo>
                  <a:pt x="12038" y="7144"/>
                  <a:pt x="11902" y="7414"/>
                  <a:pt x="11902" y="7956"/>
                </a:cubicBezTo>
                <a:lnTo>
                  <a:pt x="11902" y="9175"/>
                </a:lnTo>
                <a:close/>
                <a:moveTo>
                  <a:pt x="21600" y="10800"/>
                </a:moveTo>
                <a:cubicBezTo>
                  <a:pt x="21600" y="16759"/>
                  <a:pt x="16785" y="21600"/>
                  <a:pt x="10817" y="21600"/>
                </a:cubicBezTo>
                <a:cubicBezTo>
                  <a:pt x="4849" y="21600"/>
                  <a:pt x="0" y="16759"/>
                  <a:pt x="0" y="10800"/>
                </a:cubicBezTo>
                <a:cubicBezTo>
                  <a:pt x="0" y="4841"/>
                  <a:pt x="4849" y="0"/>
                  <a:pt x="10817" y="0"/>
                </a:cubicBezTo>
                <a:cubicBezTo>
                  <a:pt x="16785" y="0"/>
                  <a:pt x="21600" y="4841"/>
                  <a:pt x="21600" y="10800"/>
                </a:cubicBezTo>
                <a:close/>
                <a:moveTo>
                  <a:pt x="20922" y="10800"/>
                </a:moveTo>
                <a:cubicBezTo>
                  <a:pt x="20922" y="8092"/>
                  <a:pt x="19871" y="5552"/>
                  <a:pt x="17972" y="3656"/>
                </a:cubicBezTo>
                <a:cubicBezTo>
                  <a:pt x="16039" y="1727"/>
                  <a:pt x="13496" y="677"/>
                  <a:pt x="10817" y="677"/>
                </a:cubicBezTo>
                <a:cubicBezTo>
                  <a:pt x="8104" y="677"/>
                  <a:pt x="5561" y="1727"/>
                  <a:pt x="3628" y="3656"/>
                </a:cubicBezTo>
                <a:cubicBezTo>
                  <a:pt x="1729" y="5552"/>
                  <a:pt x="678" y="8092"/>
                  <a:pt x="678" y="10800"/>
                </a:cubicBezTo>
                <a:cubicBezTo>
                  <a:pt x="678" y="13508"/>
                  <a:pt x="1729" y="16048"/>
                  <a:pt x="3628" y="17944"/>
                </a:cubicBezTo>
                <a:cubicBezTo>
                  <a:pt x="5561" y="19873"/>
                  <a:pt x="8104" y="20923"/>
                  <a:pt x="10817" y="20923"/>
                </a:cubicBezTo>
                <a:cubicBezTo>
                  <a:pt x="13496" y="20923"/>
                  <a:pt x="16039" y="19873"/>
                  <a:pt x="17972" y="17944"/>
                </a:cubicBezTo>
                <a:cubicBezTo>
                  <a:pt x="19871" y="16048"/>
                  <a:pt x="20922" y="13508"/>
                  <a:pt x="20922" y="10800"/>
                </a:cubicBezTo>
                <a:close/>
              </a:path>
            </a:pathLst>
          </a:custGeom>
          <a:solidFill>
            <a:schemeClr val="bg1"/>
          </a:solidFill>
          <a:ln w="12700">
            <a:miter lim="400000"/>
          </a:ln>
        </p:spPr>
        <p:txBody>
          <a:bodyPr lIns="11461" rIns="11461"/>
          <a:lstStyle/>
          <a:p>
            <a:pPr algn="l" defTabSz="229194">
              <a:defRPr sz="1800">
                <a:solidFill>
                  <a:srgbClr val="000000"/>
                </a:solidFill>
                <a:latin typeface="Calibri"/>
                <a:ea typeface="Calibri"/>
                <a:cs typeface="Calibri"/>
                <a:sym typeface="Calibri"/>
              </a:defRPr>
            </a:pPr>
            <a:endParaRPr sz="451"/>
          </a:p>
        </p:txBody>
      </p:sp>
      <p:sp>
        <p:nvSpPr>
          <p:cNvPr id="43" name="Shape 1716"/>
          <p:cNvSpPr/>
          <p:nvPr/>
        </p:nvSpPr>
        <p:spPr>
          <a:xfrm>
            <a:off x="5921044" y="5074999"/>
            <a:ext cx="358457" cy="355529"/>
          </a:xfrm>
          <a:custGeom>
            <a:avLst/>
            <a:gdLst/>
            <a:ahLst/>
            <a:cxnLst>
              <a:cxn ang="0">
                <a:pos x="wd2" y="hd2"/>
              </a:cxn>
              <a:cxn ang="5400000">
                <a:pos x="wd2" y="hd2"/>
              </a:cxn>
              <a:cxn ang="10800000">
                <a:pos x="wd2" y="hd2"/>
              </a:cxn>
              <a:cxn ang="16200000">
                <a:pos x="wd2" y="hd2"/>
              </a:cxn>
            </a:cxnLst>
            <a:rect l="0" t="0" r="r" b="b"/>
            <a:pathLst>
              <a:path w="21600" h="21600" extrusionOk="0">
                <a:moveTo>
                  <a:pt x="16717" y="8667"/>
                </a:moveTo>
                <a:cubicBezTo>
                  <a:pt x="16717" y="8803"/>
                  <a:pt x="16717" y="8904"/>
                  <a:pt x="16717" y="9039"/>
                </a:cubicBezTo>
                <a:cubicBezTo>
                  <a:pt x="16717" y="12594"/>
                  <a:pt x="14004" y="16691"/>
                  <a:pt x="9054" y="16691"/>
                </a:cubicBezTo>
                <a:cubicBezTo>
                  <a:pt x="7528" y="16691"/>
                  <a:pt x="6104" y="16251"/>
                  <a:pt x="4917" y="15472"/>
                </a:cubicBezTo>
                <a:cubicBezTo>
                  <a:pt x="5120" y="15506"/>
                  <a:pt x="5324" y="15540"/>
                  <a:pt x="5561" y="15540"/>
                </a:cubicBezTo>
                <a:cubicBezTo>
                  <a:pt x="6816" y="15540"/>
                  <a:pt x="7969" y="15100"/>
                  <a:pt x="8884" y="14389"/>
                </a:cubicBezTo>
                <a:cubicBezTo>
                  <a:pt x="7731" y="14355"/>
                  <a:pt x="6714" y="13576"/>
                  <a:pt x="6375" y="12493"/>
                </a:cubicBezTo>
                <a:cubicBezTo>
                  <a:pt x="6544" y="12527"/>
                  <a:pt x="6714" y="12561"/>
                  <a:pt x="6884" y="12561"/>
                </a:cubicBezTo>
                <a:cubicBezTo>
                  <a:pt x="7121" y="12561"/>
                  <a:pt x="7358" y="12527"/>
                  <a:pt x="7596" y="12459"/>
                </a:cubicBezTo>
                <a:cubicBezTo>
                  <a:pt x="6375" y="12222"/>
                  <a:pt x="5425" y="11105"/>
                  <a:pt x="5425" y="9818"/>
                </a:cubicBezTo>
                <a:cubicBezTo>
                  <a:pt x="5425" y="9818"/>
                  <a:pt x="5425" y="9784"/>
                  <a:pt x="5425" y="9784"/>
                </a:cubicBezTo>
                <a:cubicBezTo>
                  <a:pt x="5798" y="9987"/>
                  <a:pt x="6205" y="10089"/>
                  <a:pt x="6646" y="10123"/>
                </a:cubicBezTo>
                <a:cubicBezTo>
                  <a:pt x="5934" y="9649"/>
                  <a:pt x="5459" y="8803"/>
                  <a:pt x="5459" y="7888"/>
                </a:cubicBezTo>
                <a:cubicBezTo>
                  <a:pt x="5459" y="7381"/>
                  <a:pt x="5595" y="6907"/>
                  <a:pt x="5832" y="6534"/>
                </a:cubicBezTo>
                <a:cubicBezTo>
                  <a:pt x="7155" y="8159"/>
                  <a:pt x="9155" y="9209"/>
                  <a:pt x="11393" y="9344"/>
                </a:cubicBezTo>
                <a:cubicBezTo>
                  <a:pt x="11326" y="9141"/>
                  <a:pt x="11326" y="8938"/>
                  <a:pt x="11326" y="8735"/>
                </a:cubicBezTo>
                <a:cubicBezTo>
                  <a:pt x="11326" y="7245"/>
                  <a:pt x="12512" y="6026"/>
                  <a:pt x="14004" y="6026"/>
                </a:cubicBezTo>
                <a:cubicBezTo>
                  <a:pt x="14784" y="6026"/>
                  <a:pt x="15496" y="6365"/>
                  <a:pt x="15971" y="6873"/>
                </a:cubicBezTo>
                <a:cubicBezTo>
                  <a:pt x="16581" y="6771"/>
                  <a:pt x="17192" y="6534"/>
                  <a:pt x="17700" y="6229"/>
                </a:cubicBezTo>
                <a:cubicBezTo>
                  <a:pt x="17497" y="6839"/>
                  <a:pt x="17056" y="7381"/>
                  <a:pt x="16514" y="7719"/>
                </a:cubicBezTo>
                <a:cubicBezTo>
                  <a:pt x="17056" y="7651"/>
                  <a:pt x="17565" y="7516"/>
                  <a:pt x="18073" y="7279"/>
                </a:cubicBezTo>
                <a:cubicBezTo>
                  <a:pt x="17700" y="7821"/>
                  <a:pt x="17226" y="8295"/>
                  <a:pt x="16717" y="8667"/>
                </a:cubicBezTo>
                <a:close/>
                <a:moveTo>
                  <a:pt x="21600" y="10800"/>
                </a:moveTo>
                <a:cubicBezTo>
                  <a:pt x="21600" y="16759"/>
                  <a:pt x="16785" y="21600"/>
                  <a:pt x="10817" y="21600"/>
                </a:cubicBezTo>
                <a:cubicBezTo>
                  <a:pt x="4849" y="21600"/>
                  <a:pt x="0" y="16759"/>
                  <a:pt x="0" y="10800"/>
                </a:cubicBezTo>
                <a:cubicBezTo>
                  <a:pt x="0" y="4841"/>
                  <a:pt x="4849" y="0"/>
                  <a:pt x="10817" y="0"/>
                </a:cubicBezTo>
                <a:cubicBezTo>
                  <a:pt x="16785" y="0"/>
                  <a:pt x="21600" y="4841"/>
                  <a:pt x="21600" y="10800"/>
                </a:cubicBezTo>
                <a:close/>
                <a:moveTo>
                  <a:pt x="20922" y="10800"/>
                </a:moveTo>
                <a:cubicBezTo>
                  <a:pt x="20922" y="8092"/>
                  <a:pt x="19871" y="5552"/>
                  <a:pt x="17972" y="3656"/>
                </a:cubicBezTo>
                <a:cubicBezTo>
                  <a:pt x="16039" y="1727"/>
                  <a:pt x="13496" y="677"/>
                  <a:pt x="10817" y="677"/>
                </a:cubicBezTo>
                <a:cubicBezTo>
                  <a:pt x="8104" y="677"/>
                  <a:pt x="5561" y="1727"/>
                  <a:pt x="3628" y="3656"/>
                </a:cubicBezTo>
                <a:cubicBezTo>
                  <a:pt x="1729" y="5552"/>
                  <a:pt x="678" y="8092"/>
                  <a:pt x="678" y="10800"/>
                </a:cubicBezTo>
                <a:cubicBezTo>
                  <a:pt x="678" y="13508"/>
                  <a:pt x="1729" y="16048"/>
                  <a:pt x="3628" y="17944"/>
                </a:cubicBezTo>
                <a:cubicBezTo>
                  <a:pt x="5561" y="19873"/>
                  <a:pt x="8104" y="20923"/>
                  <a:pt x="10817" y="20923"/>
                </a:cubicBezTo>
                <a:cubicBezTo>
                  <a:pt x="13496" y="20923"/>
                  <a:pt x="16039" y="19873"/>
                  <a:pt x="17972" y="17944"/>
                </a:cubicBezTo>
                <a:cubicBezTo>
                  <a:pt x="19871" y="16048"/>
                  <a:pt x="20922" y="13508"/>
                  <a:pt x="20922" y="10800"/>
                </a:cubicBezTo>
                <a:close/>
              </a:path>
            </a:pathLst>
          </a:custGeom>
          <a:solidFill>
            <a:schemeClr val="bg1"/>
          </a:solidFill>
          <a:ln w="12700">
            <a:miter lim="400000"/>
          </a:ln>
        </p:spPr>
        <p:txBody>
          <a:bodyPr lIns="11461" rIns="11461"/>
          <a:lstStyle/>
          <a:p>
            <a:pPr algn="l" defTabSz="229194">
              <a:defRPr sz="1800">
                <a:solidFill>
                  <a:srgbClr val="000000"/>
                </a:solidFill>
                <a:latin typeface="Calibri"/>
                <a:ea typeface="Calibri"/>
                <a:cs typeface="Calibri"/>
                <a:sym typeface="Calibri"/>
              </a:defRPr>
            </a:pPr>
            <a:endParaRPr sz="451"/>
          </a:p>
        </p:txBody>
      </p:sp>
      <p:sp>
        <p:nvSpPr>
          <p:cNvPr id="44" name="Shape 1717"/>
          <p:cNvSpPr/>
          <p:nvPr/>
        </p:nvSpPr>
        <p:spPr>
          <a:xfrm>
            <a:off x="6641618" y="5069998"/>
            <a:ext cx="358457" cy="35663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9" y="0"/>
                  <a:pt x="0" y="4841"/>
                  <a:pt x="0" y="10800"/>
                </a:cubicBezTo>
                <a:cubicBezTo>
                  <a:pt x="0" y="16759"/>
                  <a:pt x="4849" y="21600"/>
                  <a:pt x="10817" y="21600"/>
                </a:cubicBezTo>
                <a:cubicBezTo>
                  <a:pt x="16785" y="21600"/>
                  <a:pt x="21600" y="16759"/>
                  <a:pt x="21600" y="10800"/>
                </a:cubicBezTo>
                <a:cubicBezTo>
                  <a:pt x="21600" y="4841"/>
                  <a:pt x="16785" y="0"/>
                  <a:pt x="10817" y="0"/>
                </a:cubicBezTo>
                <a:close/>
                <a:moveTo>
                  <a:pt x="17972" y="17944"/>
                </a:moveTo>
                <a:cubicBezTo>
                  <a:pt x="16039" y="19873"/>
                  <a:pt x="13496" y="20923"/>
                  <a:pt x="10817" y="20923"/>
                </a:cubicBezTo>
                <a:cubicBezTo>
                  <a:pt x="8104" y="20923"/>
                  <a:pt x="5561" y="19873"/>
                  <a:pt x="3628" y="17944"/>
                </a:cubicBezTo>
                <a:cubicBezTo>
                  <a:pt x="1729" y="16048"/>
                  <a:pt x="678" y="13508"/>
                  <a:pt x="678" y="10800"/>
                </a:cubicBezTo>
                <a:cubicBezTo>
                  <a:pt x="678" y="8092"/>
                  <a:pt x="1729" y="5552"/>
                  <a:pt x="3628" y="3656"/>
                </a:cubicBezTo>
                <a:cubicBezTo>
                  <a:pt x="5561" y="1727"/>
                  <a:pt x="8104" y="677"/>
                  <a:pt x="10817" y="677"/>
                </a:cubicBezTo>
                <a:cubicBezTo>
                  <a:pt x="13496" y="677"/>
                  <a:pt x="16039" y="1727"/>
                  <a:pt x="17972" y="3656"/>
                </a:cubicBezTo>
                <a:cubicBezTo>
                  <a:pt x="19871" y="5552"/>
                  <a:pt x="20922" y="8092"/>
                  <a:pt x="20922" y="10800"/>
                </a:cubicBezTo>
                <a:cubicBezTo>
                  <a:pt x="20922" y="13508"/>
                  <a:pt x="19871" y="16048"/>
                  <a:pt x="17972" y="17944"/>
                </a:cubicBezTo>
                <a:close/>
                <a:moveTo>
                  <a:pt x="7053" y="5688"/>
                </a:moveTo>
                <a:cubicBezTo>
                  <a:pt x="14649" y="5688"/>
                  <a:pt x="14649" y="5688"/>
                  <a:pt x="14649" y="5688"/>
                </a:cubicBezTo>
                <a:cubicBezTo>
                  <a:pt x="15395" y="5688"/>
                  <a:pt x="15971" y="6263"/>
                  <a:pt x="15971" y="6974"/>
                </a:cubicBezTo>
                <a:cubicBezTo>
                  <a:pt x="15971" y="14558"/>
                  <a:pt x="15971" y="14558"/>
                  <a:pt x="15971" y="14558"/>
                </a:cubicBezTo>
                <a:cubicBezTo>
                  <a:pt x="15971" y="15303"/>
                  <a:pt x="15395" y="15912"/>
                  <a:pt x="14649" y="15912"/>
                </a:cubicBezTo>
                <a:cubicBezTo>
                  <a:pt x="7053" y="15912"/>
                  <a:pt x="7053" y="15912"/>
                  <a:pt x="7053" y="15912"/>
                </a:cubicBezTo>
                <a:cubicBezTo>
                  <a:pt x="6341" y="15912"/>
                  <a:pt x="5731" y="15303"/>
                  <a:pt x="5731" y="14558"/>
                </a:cubicBezTo>
                <a:cubicBezTo>
                  <a:pt x="5731" y="6974"/>
                  <a:pt x="5731" y="6974"/>
                  <a:pt x="5731" y="6974"/>
                </a:cubicBezTo>
                <a:cubicBezTo>
                  <a:pt x="5731" y="6263"/>
                  <a:pt x="6341" y="5688"/>
                  <a:pt x="7053" y="5688"/>
                </a:cubicBezTo>
                <a:close/>
                <a:moveTo>
                  <a:pt x="13191" y="6839"/>
                </a:moveTo>
                <a:cubicBezTo>
                  <a:pt x="12953" y="6839"/>
                  <a:pt x="12750" y="7008"/>
                  <a:pt x="12750" y="7279"/>
                </a:cubicBezTo>
                <a:cubicBezTo>
                  <a:pt x="12750" y="8362"/>
                  <a:pt x="12750" y="8362"/>
                  <a:pt x="12750" y="8362"/>
                </a:cubicBezTo>
                <a:cubicBezTo>
                  <a:pt x="12750" y="8633"/>
                  <a:pt x="12953" y="8803"/>
                  <a:pt x="13191" y="8803"/>
                </a:cubicBezTo>
                <a:cubicBezTo>
                  <a:pt x="14343" y="8803"/>
                  <a:pt x="14343" y="8803"/>
                  <a:pt x="14343" y="8803"/>
                </a:cubicBezTo>
                <a:cubicBezTo>
                  <a:pt x="14615" y="8803"/>
                  <a:pt x="14818" y="8633"/>
                  <a:pt x="14818" y="8362"/>
                </a:cubicBezTo>
                <a:cubicBezTo>
                  <a:pt x="14818" y="7279"/>
                  <a:pt x="14818" y="7279"/>
                  <a:pt x="14818" y="7279"/>
                </a:cubicBezTo>
                <a:cubicBezTo>
                  <a:pt x="14818" y="7008"/>
                  <a:pt x="14615" y="6839"/>
                  <a:pt x="14343" y="6839"/>
                </a:cubicBezTo>
                <a:cubicBezTo>
                  <a:pt x="13191" y="6839"/>
                  <a:pt x="13191" y="6839"/>
                  <a:pt x="13191" y="6839"/>
                </a:cubicBezTo>
                <a:close/>
                <a:moveTo>
                  <a:pt x="14818" y="9987"/>
                </a:moveTo>
                <a:cubicBezTo>
                  <a:pt x="13937" y="9987"/>
                  <a:pt x="13937" y="9987"/>
                  <a:pt x="13937" y="9987"/>
                </a:cubicBezTo>
                <a:cubicBezTo>
                  <a:pt x="14004" y="10258"/>
                  <a:pt x="14038" y="10563"/>
                  <a:pt x="14038" y="10868"/>
                </a:cubicBezTo>
                <a:cubicBezTo>
                  <a:pt x="14038" y="12561"/>
                  <a:pt x="12614" y="13949"/>
                  <a:pt x="10885" y="13949"/>
                </a:cubicBezTo>
                <a:cubicBezTo>
                  <a:pt x="9122" y="13949"/>
                  <a:pt x="7697" y="12561"/>
                  <a:pt x="7697" y="10868"/>
                </a:cubicBezTo>
                <a:cubicBezTo>
                  <a:pt x="7697" y="10563"/>
                  <a:pt x="7731" y="10258"/>
                  <a:pt x="7833" y="9987"/>
                </a:cubicBezTo>
                <a:cubicBezTo>
                  <a:pt x="6884" y="9987"/>
                  <a:pt x="6884" y="9987"/>
                  <a:pt x="6884" y="9987"/>
                </a:cubicBezTo>
                <a:cubicBezTo>
                  <a:pt x="6884" y="14321"/>
                  <a:pt x="6884" y="14321"/>
                  <a:pt x="6884" y="14321"/>
                </a:cubicBezTo>
                <a:cubicBezTo>
                  <a:pt x="6884" y="14524"/>
                  <a:pt x="7087" y="14727"/>
                  <a:pt x="7290" y="14727"/>
                </a:cubicBezTo>
                <a:cubicBezTo>
                  <a:pt x="14411" y="14727"/>
                  <a:pt x="14411" y="14727"/>
                  <a:pt x="14411" y="14727"/>
                </a:cubicBezTo>
                <a:cubicBezTo>
                  <a:pt x="14649" y="14727"/>
                  <a:pt x="14818" y="14524"/>
                  <a:pt x="14818" y="14321"/>
                </a:cubicBezTo>
                <a:cubicBezTo>
                  <a:pt x="14818" y="9987"/>
                  <a:pt x="14818" y="9987"/>
                  <a:pt x="14818" y="9987"/>
                </a:cubicBezTo>
                <a:close/>
                <a:moveTo>
                  <a:pt x="10885" y="8769"/>
                </a:moveTo>
                <a:cubicBezTo>
                  <a:pt x="9732" y="8769"/>
                  <a:pt x="8816" y="9649"/>
                  <a:pt x="8816" y="10766"/>
                </a:cubicBezTo>
                <a:cubicBezTo>
                  <a:pt x="8816" y="11850"/>
                  <a:pt x="9732" y="12730"/>
                  <a:pt x="10885" y="12730"/>
                </a:cubicBezTo>
                <a:cubicBezTo>
                  <a:pt x="12004" y="12730"/>
                  <a:pt x="12919" y="11850"/>
                  <a:pt x="12919" y="10766"/>
                </a:cubicBezTo>
                <a:cubicBezTo>
                  <a:pt x="12919" y="9649"/>
                  <a:pt x="12004" y="8769"/>
                  <a:pt x="10885" y="8769"/>
                </a:cubicBezTo>
                <a:close/>
              </a:path>
            </a:pathLst>
          </a:custGeom>
          <a:solidFill>
            <a:schemeClr val="bg1"/>
          </a:solidFill>
          <a:ln w="12700">
            <a:miter lim="400000"/>
          </a:ln>
        </p:spPr>
        <p:txBody>
          <a:bodyPr lIns="11461" rIns="11461"/>
          <a:lstStyle/>
          <a:p>
            <a:pPr algn="l" defTabSz="229194">
              <a:defRPr sz="1800">
                <a:solidFill>
                  <a:srgbClr val="000000"/>
                </a:solidFill>
                <a:latin typeface="Calibri"/>
                <a:ea typeface="Calibri"/>
                <a:cs typeface="Calibri"/>
                <a:sym typeface="Calibri"/>
              </a:defRPr>
            </a:pPr>
            <a:endParaRPr sz="451"/>
          </a:p>
        </p:txBody>
      </p:sp>
      <p:sp>
        <p:nvSpPr>
          <p:cNvPr id="45" name="Shape 1724"/>
          <p:cNvSpPr/>
          <p:nvPr/>
        </p:nvSpPr>
        <p:spPr>
          <a:xfrm>
            <a:off x="5196197" y="5074999"/>
            <a:ext cx="358457" cy="355529"/>
          </a:xfrm>
          <a:custGeom>
            <a:avLst/>
            <a:gdLst/>
            <a:ahLst/>
            <a:cxnLst>
              <a:cxn ang="0">
                <a:pos x="wd2" y="hd2"/>
              </a:cxn>
              <a:cxn ang="5400000">
                <a:pos x="wd2" y="hd2"/>
              </a:cxn>
              <a:cxn ang="10800000">
                <a:pos x="wd2" y="hd2"/>
              </a:cxn>
              <a:cxn ang="16200000">
                <a:pos x="wd2" y="hd2"/>
              </a:cxn>
            </a:cxnLst>
            <a:rect l="0" t="0" r="r" b="b"/>
            <a:pathLst>
              <a:path w="21600" h="21600" extrusionOk="0">
                <a:moveTo>
                  <a:pt x="12682" y="7414"/>
                </a:moveTo>
                <a:cubicBezTo>
                  <a:pt x="15869" y="7414"/>
                  <a:pt x="15869" y="7414"/>
                  <a:pt x="15869" y="7414"/>
                </a:cubicBezTo>
                <a:cubicBezTo>
                  <a:pt x="15869" y="8329"/>
                  <a:pt x="15869" y="8329"/>
                  <a:pt x="15869" y="8329"/>
                </a:cubicBezTo>
                <a:cubicBezTo>
                  <a:pt x="12682" y="8329"/>
                  <a:pt x="12682" y="8329"/>
                  <a:pt x="12682" y="8329"/>
                </a:cubicBezTo>
                <a:lnTo>
                  <a:pt x="12682" y="7414"/>
                </a:lnTo>
                <a:close/>
                <a:moveTo>
                  <a:pt x="17022" y="12256"/>
                </a:moveTo>
                <a:cubicBezTo>
                  <a:pt x="13089" y="12256"/>
                  <a:pt x="13089" y="12256"/>
                  <a:pt x="13089" y="12256"/>
                </a:cubicBezTo>
                <a:cubicBezTo>
                  <a:pt x="13089" y="13610"/>
                  <a:pt x="14411" y="13508"/>
                  <a:pt x="14411" y="13508"/>
                </a:cubicBezTo>
                <a:cubicBezTo>
                  <a:pt x="15666" y="13508"/>
                  <a:pt x="15632" y="12662"/>
                  <a:pt x="15632" y="12662"/>
                </a:cubicBezTo>
                <a:cubicBezTo>
                  <a:pt x="16988" y="12662"/>
                  <a:pt x="16988" y="12662"/>
                  <a:pt x="16988" y="12662"/>
                </a:cubicBezTo>
                <a:cubicBezTo>
                  <a:pt x="16988" y="14863"/>
                  <a:pt x="14377" y="14693"/>
                  <a:pt x="14377" y="14693"/>
                </a:cubicBezTo>
                <a:cubicBezTo>
                  <a:pt x="11258" y="14693"/>
                  <a:pt x="11461" y="11816"/>
                  <a:pt x="11461" y="11816"/>
                </a:cubicBezTo>
                <a:cubicBezTo>
                  <a:pt x="11461" y="11816"/>
                  <a:pt x="11461" y="8938"/>
                  <a:pt x="14377" y="8938"/>
                </a:cubicBezTo>
                <a:cubicBezTo>
                  <a:pt x="17463" y="8938"/>
                  <a:pt x="17022" y="12256"/>
                  <a:pt x="17022" y="12256"/>
                </a:cubicBezTo>
                <a:close/>
                <a:moveTo>
                  <a:pt x="14411" y="10021"/>
                </a:moveTo>
                <a:cubicBezTo>
                  <a:pt x="13224" y="10021"/>
                  <a:pt x="13055" y="11206"/>
                  <a:pt x="13055" y="11206"/>
                </a:cubicBezTo>
                <a:cubicBezTo>
                  <a:pt x="15564" y="11206"/>
                  <a:pt x="15564" y="11206"/>
                  <a:pt x="15564" y="11206"/>
                </a:cubicBezTo>
                <a:cubicBezTo>
                  <a:pt x="15564" y="11206"/>
                  <a:pt x="15564" y="10021"/>
                  <a:pt x="14411" y="10021"/>
                </a:cubicBezTo>
                <a:close/>
                <a:moveTo>
                  <a:pt x="11156" y="12324"/>
                </a:moveTo>
                <a:cubicBezTo>
                  <a:pt x="11156" y="14626"/>
                  <a:pt x="8749" y="14558"/>
                  <a:pt x="8749" y="14558"/>
                </a:cubicBezTo>
                <a:cubicBezTo>
                  <a:pt x="6511" y="14558"/>
                  <a:pt x="6511" y="14558"/>
                  <a:pt x="6511" y="14558"/>
                </a:cubicBezTo>
                <a:cubicBezTo>
                  <a:pt x="6443" y="14558"/>
                  <a:pt x="6443" y="14558"/>
                  <a:pt x="6443" y="14558"/>
                </a:cubicBezTo>
                <a:cubicBezTo>
                  <a:pt x="4747" y="14558"/>
                  <a:pt x="4747" y="14558"/>
                  <a:pt x="4747" y="14558"/>
                </a:cubicBezTo>
                <a:cubicBezTo>
                  <a:pt x="4747" y="6974"/>
                  <a:pt x="4747" y="6974"/>
                  <a:pt x="4747" y="6974"/>
                </a:cubicBezTo>
                <a:cubicBezTo>
                  <a:pt x="6443" y="6974"/>
                  <a:pt x="6443" y="6974"/>
                  <a:pt x="6443" y="6974"/>
                </a:cubicBezTo>
                <a:cubicBezTo>
                  <a:pt x="6511" y="6974"/>
                  <a:pt x="6511" y="6974"/>
                  <a:pt x="6511" y="6974"/>
                </a:cubicBezTo>
                <a:cubicBezTo>
                  <a:pt x="8749" y="6974"/>
                  <a:pt x="8749" y="6974"/>
                  <a:pt x="8749" y="6974"/>
                </a:cubicBezTo>
                <a:cubicBezTo>
                  <a:pt x="9935" y="6974"/>
                  <a:pt x="10885" y="7618"/>
                  <a:pt x="10885" y="8972"/>
                </a:cubicBezTo>
                <a:cubicBezTo>
                  <a:pt x="10885" y="10360"/>
                  <a:pt x="9732" y="10428"/>
                  <a:pt x="9732" y="10428"/>
                </a:cubicBezTo>
                <a:cubicBezTo>
                  <a:pt x="11258" y="10428"/>
                  <a:pt x="11156" y="12324"/>
                  <a:pt x="11156" y="12324"/>
                </a:cubicBezTo>
                <a:close/>
                <a:moveTo>
                  <a:pt x="6511" y="10021"/>
                </a:moveTo>
                <a:cubicBezTo>
                  <a:pt x="8579" y="10021"/>
                  <a:pt x="8579" y="10021"/>
                  <a:pt x="8579" y="10021"/>
                </a:cubicBezTo>
                <a:cubicBezTo>
                  <a:pt x="8952" y="10021"/>
                  <a:pt x="9257" y="9920"/>
                  <a:pt x="9257" y="9107"/>
                </a:cubicBezTo>
                <a:cubicBezTo>
                  <a:pt x="9257" y="8329"/>
                  <a:pt x="8749" y="8329"/>
                  <a:pt x="8749" y="8329"/>
                </a:cubicBezTo>
                <a:cubicBezTo>
                  <a:pt x="8443" y="8329"/>
                  <a:pt x="8443" y="8329"/>
                  <a:pt x="8443" y="8329"/>
                </a:cubicBezTo>
                <a:cubicBezTo>
                  <a:pt x="6511" y="8329"/>
                  <a:pt x="6511" y="8329"/>
                  <a:pt x="6511" y="8329"/>
                </a:cubicBezTo>
                <a:lnTo>
                  <a:pt x="6511" y="10021"/>
                </a:lnTo>
                <a:close/>
                <a:moveTo>
                  <a:pt x="9528" y="12222"/>
                </a:moveTo>
                <a:cubicBezTo>
                  <a:pt x="9528" y="11172"/>
                  <a:pt x="8749" y="11206"/>
                  <a:pt x="8749" y="11206"/>
                </a:cubicBezTo>
                <a:cubicBezTo>
                  <a:pt x="6511" y="11206"/>
                  <a:pt x="6511" y="11206"/>
                  <a:pt x="6511" y="11206"/>
                </a:cubicBezTo>
                <a:cubicBezTo>
                  <a:pt x="6511" y="13204"/>
                  <a:pt x="6511" y="13204"/>
                  <a:pt x="6511" y="13204"/>
                </a:cubicBezTo>
                <a:cubicBezTo>
                  <a:pt x="8477" y="13204"/>
                  <a:pt x="8477" y="13204"/>
                  <a:pt x="8477" y="13204"/>
                </a:cubicBezTo>
                <a:cubicBezTo>
                  <a:pt x="8511" y="13204"/>
                  <a:pt x="8579" y="13204"/>
                  <a:pt x="8613" y="13204"/>
                </a:cubicBezTo>
                <a:cubicBezTo>
                  <a:pt x="8952" y="13204"/>
                  <a:pt x="9528" y="13102"/>
                  <a:pt x="9528" y="12222"/>
                </a:cubicBezTo>
                <a:close/>
                <a:moveTo>
                  <a:pt x="21600" y="10800"/>
                </a:moveTo>
                <a:cubicBezTo>
                  <a:pt x="21600" y="16759"/>
                  <a:pt x="16751" y="21600"/>
                  <a:pt x="10783" y="21600"/>
                </a:cubicBezTo>
                <a:cubicBezTo>
                  <a:pt x="4815" y="21600"/>
                  <a:pt x="0" y="16759"/>
                  <a:pt x="0" y="10800"/>
                </a:cubicBezTo>
                <a:cubicBezTo>
                  <a:pt x="0" y="4841"/>
                  <a:pt x="4815" y="0"/>
                  <a:pt x="10783" y="0"/>
                </a:cubicBezTo>
                <a:cubicBezTo>
                  <a:pt x="16751" y="0"/>
                  <a:pt x="21600" y="4841"/>
                  <a:pt x="21600" y="10800"/>
                </a:cubicBezTo>
                <a:close/>
                <a:moveTo>
                  <a:pt x="20922" y="10800"/>
                </a:moveTo>
                <a:cubicBezTo>
                  <a:pt x="20922" y="8092"/>
                  <a:pt x="19871" y="5552"/>
                  <a:pt x="17972" y="3656"/>
                </a:cubicBezTo>
                <a:cubicBezTo>
                  <a:pt x="16039" y="1727"/>
                  <a:pt x="13496" y="677"/>
                  <a:pt x="10783" y="677"/>
                </a:cubicBezTo>
                <a:cubicBezTo>
                  <a:pt x="8104" y="677"/>
                  <a:pt x="5561" y="1727"/>
                  <a:pt x="3628" y="3656"/>
                </a:cubicBezTo>
                <a:cubicBezTo>
                  <a:pt x="1729" y="5552"/>
                  <a:pt x="678" y="8092"/>
                  <a:pt x="678" y="10800"/>
                </a:cubicBezTo>
                <a:cubicBezTo>
                  <a:pt x="678" y="13508"/>
                  <a:pt x="1729" y="16048"/>
                  <a:pt x="3628" y="17944"/>
                </a:cubicBezTo>
                <a:cubicBezTo>
                  <a:pt x="5561" y="19873"/>
                  <a:pt x="8104" y="20923"/>
                  <a:pt x="10783" y="20923"/>
                </a:cubicBezTo>
                <a:cubicBezTo>
                  <a:pt x="13496" y="20923"/>
                  <a:pt x="16039" y="19873"/>
                  <a:pt x="17972" y="17944"/>
                </a:cubicBezTo>
                <a:cubicBezTo>
                  <a:pt x="19871" y="16048"/>
                  <a:pt x="20922" y="13508"/>
                  <a:pt x="20922" y="10800"/>
                </a:cubicBezTo>
                <a:close/>
              </a:path>
            </a:pathLst>
          </a:custGeom>
          <a:solidFill>
            <a:schemeClr val="bg1"/>
          </a:solidFill>
          <a:ln w="12700">
            <a:miter lim="400000"/>
          </a:ln>
        </p:spPr>
        <p:txBody>
          <a:bodyPr lIns="11461" rIns="11461"/>
          <a:lstStyle/>
          <a:p>
            <a:pPr algn="l" defTabSz="229194">
              <a:defRPr sz="1800">
                <a:solidFill>
                  <a:srgbClr val="000000"/>
                </a:solidFill>
                <a:latin typeface="Calibri"/>
                <a:ea typeface="Calibri"/>
                <a:cs typeface="Calibri"/>
                <a:sym typeface="Calibri"/>
              </a:defRPr>
            </a:pPr>
            <a:endParaRPr sz="451"/>
          </a:p>
        </p:txBody>
      </p:sp>
      <p:sp>
        <p:nvSpPr>
          <p:cNvPr id="46" name="Shape 1720"/>
          <p:cNvSpPr/>
          <p:nvPr/>
        </p:nvSpPr>
        <p:spPr>
          <a:xfrm>
            <a:off x="7366466" y="5069998"/>
            <a:ext cx="358457" cy="356636"/>
          </a:xfrm>
          <a:custGeom>
            <a:avLst/>
            <a:gdLst/>
            <a:ahLst/>
            <a:cxnLst>
              <a:cxn ang="0">
                <a:pos x="wd2" y="hd2"/>
              </a:cxn>
              <a:cxn ang="5400000">
                <a:pos x="wd2" y="hd2"/>
              </a:cxn>
              <a:cxn ang="10800000">
                <a:pos x="wd2" y="hd2"/>
              </a:cxn>
              <a:cxn ang="16200000">
                <a:pos x="wd2" y="hd2"/>
              </a:cxn>
            </a:cxnLst>
            <a:rect l="0" t="0" r="r" b="b"/>
            <a:pathLst>
              <a:path w="21600" h="21600" extrusionOk="0">
                <a:moveTo>
                  <a:pt x="14004" y="15946"/>
                </a:moveTo>
                <a:cubicBezTo>
                  <a:pt x="14004" y="12188"/>
                  <a:pt x="14004" y="12188"/>
                  <a:pt x="14004" y="12188"/>
                </a:cubicBezTo>
                <a:cubicBezTo>
                  <a:pt x="14004" y="11274"/>
                  <a:pt x="13665" y="10665"/>
                  <a:pt x="12851" y="10665"/>
                </a:cubicBezTo>
                <a:cubicBezTo>
                  <a:pt x="12241" y="10665"/>
                  <a:pt x="11868" y="11071"/>
                  <a:pt x="11699" y="11477"/>
                </a:cubicBezTo>
                <a:cubicBezTo>
                  <a:pt x="11631" y="11646"/>
                  <a:pt x="11631" y="11850"/>
                  <a:pt x="11631" y="12019"/>
                </a:cubicBezTo>
                <a:cubicBezTo>
                  <a:pt x="11631" y="15946"/>
                  <a:pt x="11631" y="15946"/>
                  <a:pt x="11631" y="15946"/>
                </a:cubicBezTo>
                <a:cubicBezTo>
                  <a:pt x="9393" y="15946"/>
                  <a:pt x="9393" y="15946"/>
                  <a:pt x="9393" y="15946"/>
                </a:cubicBezTo>
                <a:cubicBezTo>
                  <a:pt x="9393" y="9073"/>
                  <a:pt x="9393" y="9073"/>
                  <a:pt x="9393" y="9073"/>
                </a:cubicBezTo>
                <a:cubicBezTo>
                  <a:pt x="11631" y="9073"/>
                  <a:pt x="11631" y="9073"/>
                  <a:pt x="11631" y="9073"/>
                </a:cubicBezTo>
                <a:cubicBezTo>
                  <a:pt x="11631" y="10021"/>
                  <a:pt x="11631" y="10021"/>
                  <a:pt x="11631" y="10021"/>
                </a:cubicBezTo>
                <a:cubicBezTo>
                  <a:pt x="11936" y="9581"/>
                  <a:pt x="12478" y="8904"/>
                  <a:pt x="13631" y="8904"/>
                </a:cubicBezTo>
                <a:cubicBezTo>
                  <a:pt x="15089" y="8904"/>
                  <a:pt x="16242" y="9852"/>
                  <a:pt x="16242" y="11951"/>
                </a:cubicBezTo>
                <a:cubicBezTo>
                  <a:pt x="16242" y="15946"/>
                  <a:pt x="16242" y="15946"/>
                  <a:pt x="16242" y="15946"/>
                </a:cubicBezTo>
                <a:lnTo>
                  <a:pt x="14004" y="15946"/>
                </a:lnTo>
                <a:close/>
                <a:moveTo>
                  <a:pt x="7053" y="5620"/>
                </a:moveTo>
                <a:cubicBezTo>
                  <a:pt x="6341" y="5620"/>
                  <a:pt x="5866" y="6128"/>
                  <a:pt x="5866" y="6805"/>
                </a:cubicBezTo>
                <a:cubicBezTo>
                  <a:pt x="5866" y="7482"/>
                  <a:pt x="6307" y="7990"/>
                  <a:pt x="7019" y="7990"/>
                </a:cubicBezTo>
                <a:cubicBezTo>
                  <a:pt x="7053" y="7990"/>
                  <a:pt x="7053" y="7990"/>
                  <a:pt x="7053" y="7990"/>
                </a:cubicBezTo>
                <a:cubicBezTo>
                  <a:pt x="7799" y="7990"/>
                  <a:pt x="8240" y="7482"/>
                  <a:pt x="8240" y="6805"/>
                </a:cubicBezTo>
                <a:cubicBezTo>
                  <a:pt x="8240" y="6128"/>
                  <a:pt x="7799" y="5620"/>
                  <a:pt x="7053" y="5620"/>
                </a:cubicBezTo>
                <a:close/>
                <a:moveTo>
                  <a:pt x="5866" y="15946"/>
                </a:moveTo>
                <a:cubicBezTo>
                  <a:pt x="8104" y="15946"/>
                  <a:pt x="8104" y="15946"/>
                  <a:pt x="8104" y="15946"/>
                </a:cubicBezTo>
                <a:cubicBezTo>
                  <a:pt x="8104" y="9073"/>
                  <a:pt x="8104" y="9073"/>
                  <a:pt x="8104" y="9073"/>
                </a:cubicBezTo>
                <a:cubicBezTo>
                  <a:pt x="5866" y="9073"/>
                  <a:pt x="5866" y="9073"/>
                  <a:pt x="5866" y="9073"/>
                </a:cubicBezTo>
                <a:lnTo>
                  <a:pt x="5866" y="15946"/>
                </a:lnTo>
                <a:close/>
                <a:moveTo>
                  <a:pt x="21600" y="10800"/>
                </a:moveTo>
                <a:cubicBezTo>
                  <a:pt x="21600" y="16759"/>
                  <a:pt x="16785" y="21600"/>
                  <a:pt x="10817" y="21600"/>
                </a:cubicBezTo>
                <a:cubicBezTo>
                  <a:pt x="4849" y="21600"/>
                  <a:pt x="0" y="16759"/>
                  <a:pt x="0" y="10800"/>
                </a:cubicBezTo>
                <a:cubicBezTo>
                  <a:pt x="0" y="4841"/>
                  <a:pt x="4849" y="0"/>
                  <a:pt x="10817" y="0"/>
                </a:cubicBezTo>
                <a:cubicBezTo>
                  <a:pt x="16785" y="0"/>
                  <a:pt x="21600" y="4841"/>
                  <a:pt x="21600" y="10800"/>
                </a:cubicBezTo>
                <a:close/>
                <a:moveTo>
                  <a:pt x="20922" y="10800"/>
                </a:moveTo>
                <a:cubicBezTo>
                  <a:pt x="20922" y="8092"/>
                  <a:pt x="19871" y="5552"/>
                  <a:pt x="17972" y="3656"/>
                </a:cubicBezTo>
                <a:cubicBezTo>
                  <a:pt x="16039" y="1727"/>
                  <a:pt x="13496" y="677"/>
                  <a:pt x="10817" y="677"/>
                </a:cubicBezTo>
                <a:cubicBezTo>
                  <a:pt x="8104" y="677"/>
                  <a:pt x="5561" y="1727"/>
                  <a:pt x="3628" y="3656"/>
                </a:cubicBezTo>
                <a:cubicBezTo>
                  <a:pt x="1729" y="5552"/>
                  <a:pt x="678" y="8092"/>
                  <a:pt x="678" y="10800"/>
                </a:cubicBezTo>
                <a:cubicBezTo>
                  <a:pt x="678" y="13508"/>
                  <a:pt x="1729" y="16048"/>
                  <a:pt x="3628" y="17944"/>
                </a:cubicBezTo>
                <a:cubicBezTo>
                  <a:pt x="5561" y="19873"/>
                  <a:pt x="8104" y="20923"/>
                  <a:pt x="10817" y="20923"/>
                </a:cubicBezTo>
                <a:cubicBezTo>
                  <a:pt x="13496" y="20923"/>
                  <a:pt x="16039" y="19873"/>
                  <a:pt x="17972" y="17944"/>
                </a:cubicBezTo>
                <a:cubicBezTo>
                  <a:pt x="19871" y="16048"/>
                  <a:pt x="20922" y="13508"/>
                  <a:pt x="20922" y="10800"/>
                </a:cubicBezTo>
                <a:close/>
              </a:path>
            </a:pathLst>
          </a:custGeom>
          <a:solidFill>
            <a:schemeClr val="bg1"/>
          </a:solidFill>
          <a:ln w="12700">
            <a:miter lim="400000"/>
          </a:ln>
        </p:spPr>
        <p:txBody>
          <a:bodyPr lIns="11461" rIns="11461"/>
          <a:lstStyle/>
          <a:p>
            <a:pPr algn="l" defTabSz="229194">
              <a:defRPr sz="1800">
                <a:solidFill>
                  <a:srgbClr val="000000"/>
                </a:solidFill>
                <a:latin typeface="Calibri"/>
                <a:ea typeface="Calibri"/>
                <a:cs typeface="Calibri"/>
                <a:sym typeface="Calibri"/>
              </a:defRPr>
            </a:pPr>
            <a:endParaRPr sz="451"/>
          </a:p>
        </p:txBody>
      </p:sp>
      <p:sp>
        <p:nvSpPr>
          <p:cNvPr id="2" name="TextBox 1">
            <a:extLst>
              <a:ext uri="{FF2B5EF4-FFF2-40B4-BE49-F238E27FC236}">
                <a16:creationId xmlns:a16="http://schemas.microsoft.com/office/drawing/2014/main" id="{3438EAC7-4B9E-49C4-9B4F-78B0865B6976}"/>
              </a:ext>
            </a:extLst>
          </p:cNvPr>
          <p:cNvSpPr txBox="1"/>
          <p:nvPr/>
        </p:nvSpPr>
        <p:spPr>
          <a:xfrm>
            <a:off x="3692818" y="2601027"/>
            <a:ext cx="4806365" cy="338554"/>
          </a:xfrm>
          <a:prstGeom prst="rect">
            <a:avLst/>
          </a:prstGeom>
          <a:noFill/>
        </p:spPr>
        <p:txBody>
          <a:bodyPr wrap="square" rtlCol="0">
            <a:spAutoFit/>
          </a:bodyPr>
          <a:lstStyle/>
          <a:p>
            <a:pPr algn="ctr"/>
            <a:r>
              <a:rPr lang="en-US" sz="1600" spc="150" dirty="0">
                <a:solidFill>
                  <a:schemeClr val="bg1"/>
                </a:solidFill>
                <a:latin typeface="+mj-lt"/>
                <a:ea typeface="Roboto Light" panose="02000000000000000000" pitchFamily="2" charset="0"/>
                <a:cs typeface="Roboto Light" panose="02000000000000000000" pitchFamily="2" charset="0"/>
              </a:rPr>
              <a:t>FOLLOW YOUR HEART</a:t>
            </a:r>
            <a:endParaRPr lang="en-US" sz="1600" spc="150" dirty="0">
              <a:solidFill>
                <a:srgbClr val="656D78"/>
              </a:solidFill>
              <a:latin typeface="+mj-lt"/>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CC875CFC-5CDF-4F7B-A737-C047DBB00DB6}"/>
              </a:ext>
            </a:extLst>
          </p:cNvPr>
          <p:cNvSpPr txBox="1"/>
          <p:nvPr/>
        </p:nvSpPr>
        <p:spPr>
          <a:xfrm>
            <a:off x="-545453" y="3215911"/>
            <a:ext cx="13282907" cy="1015663"/>
          </a:xfrm>
          <a:prstGeom prst="rect">
            <a:avLst/>
          </a:prstGeom>
          <a:noFill/>
        </p:spPr>
        <p:txBody>
          <a:bodyPr wrap="square" rtlCol="0">
            <a:spAutoFit/>
          </a:bodyPr>
          <a:lstStyle/>
          <a:p>
            <a:pPr algn="ctr"/>
            <a:r>
              <a:rPr lang="en-US" sz="6000" dirty="0">
                <a:solidFill>
                  <a:schemeClr val="bg1"/>
                </a:solidFill>
                <a:latin typeface="+mj-lt"/>
                <a:ea typeface="Montserrat" charset="0"/>
                <a:cs typeface="Montserrat" charset="0"/>
              </a:rPr>
              <a:t>THANK YOU!</a:t>
            </a:r>
          </a:p>
        </p:txBody>
      </p:sp>
    </p:spTree>
    <p:extLst>
      <p:ext uri="{BB962C8B-B14F-4D97-AF65-F5344CB8AC3E}">
        <p14:creationId xmlns:p14="http://schemas.microsoft.com/office/powerpoint/2010/main" val="13300976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14">
            <a:extLst>
              <a:ext uri="{FF2B5EF4-FFF2-40B4-BE49-F238E27FC236}">
                <a16:creationId xmlns:a16="http://schemas.microsoft.com/office/drawing/2014/main" id="{43407AD6-704C-4156-8592-D42A709C6C53}"/>
              </a:ext>
            </a:extLst>
          </p:cNvPr>
          <p:cNvSpPr/>
          <p:nvPr/>
        </p:nvSpPr>
        <p:spPr>
          <a:xfrm>
            <a:off x="7505705" y="0"/>
            <a:ext cx="4686300" cy="6861178"/>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Footer Placeholder 1">
            <a:extLst>
              <a:ext uri="{FF2B5EF4-FFF2-40B4-BE49-F238E27FC236}">
                <a16:creationId xmlns:a16="http://schemas.microsoft.com/office/drawing/2014/main" id="{9B72EBC0-9B5E-41A5-A93D-357305E64DE8}"/>
              </a:ext>
            </a:extLst>
          </p:cNvPr>
          <p:cNvSpPr>
            <a:spLocks noGrp="1"/>
          </p:cNvSpPr>
          <p:nvPr>
            <p:ph type="ftr" sz="quarter" idx="3"/>
          </p:nvPr>
        </p:nvSpPr>
        <p:spPr/>
        <p:txBody>
          <a:bodyPr/>
          <a:lstStyle/>
          <a:p>
            <a:r>
              <a:rPr lang="en-US"/>
              <a:t>happyheart.med</a:t>
            </a:r>
            <a:endParaRPr lang="en-US" dirty="0"/>
          </a:p>
        </p:txBody>
      </p:sp>
      <p:pic>
        <p:nvPicPr>
          <p:cNvPr id="10" name="Picture Placeholder 9">
            <a:extLst>
              <a:ext uri="{FF2B5EF4-FFF2-40B4-BE49-F238E27FC236}">
                <a16:creationId xmlns:a16="http://schemas.microsoft.com/office/drawing/2014/main" id="{B4B0BC51-6418-4BBC-991D-FD8F493B5087}"/>
              </a:ext>
            </a:extLst>
          </p:cNvPr>
          <p:cNvPicPr>
            <a:picLocks noGrp="1" noChangeAspect="1"/>
          </p:cNvPicPr>
          <p:nvPr>
            <p:ph type="pic" sz="quarter" idx="66"/>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8D07A5E9-BAEB-4023-AD9E-3A54182F408B}"/>
              </a:ext>
            </a:extLst>
          </p:cNvPr>
          <p:cNvSpPr/>
          <p:nvPr/>
        </p:nvSpPr>
        <p:spPr>
          <a:xfrm>
            <a:off x="1112483" y="3764211"/>
            <a:ext cx="3964432" cy="1993494"/>
          </a:xfrm>
          <a:prstGeom prst="rect">
            <a:avLst/>
          </a:prstGeom>
        </p:spPr>
        <p:txBody>
          <a:bodyPr wrap="square">
            <a:spAutoFit/>
          </a:bodyPr>
          <a:lstStyle/>
          <a:p>
            <a:pPr algn="just">
              <a:lnSpc>
                <a:spcPct val="150000"/>
              </a:lnSpc>
            </a:pPr>
            <a:r>
              <a:rPr lang="en-US" sz="1400" dirty="0">
                <a:ea typeface="Roboto Light" panose="02000000000000000000" pitchFamily="2" charset="0"/>
                <a:cs typeface="Roboto Light" panose="02000000000000000000" pitchFamily="2" charset="0"/>
              </a:rPr>
              <a:t>This American Heart Month, use any one of these 10 quotes on heart health to encourage healthy habits, raise awareness and help your community be healthier and happier. This American Heart Month, use any one of these 10 quotes to encourage healthy habits.</a:t>
            </a:r>
          </a:p>
        </p:txBody>
      </p:sp>
      <p:sp>
        <p:nvSpPr>
          <p:cNvPr id="21" name="TextBox 20">
            <a:extLst>
              <a:ext uri="{FF2B5EF4-FFF2-40B4-BE49-F238E27FC236}">
                <a16:creationId xmlns:a16="http://schemas.microsoft.com/office/drawing/2014/main" id="{A0ACCA2B-52E5-41DD-B7A1-AF6C0B2C4BD3}"/>
              </a:ext>
            </a:extLst>
          </p:cNvPr>
          <p:cNvSpPr txBox="1"/>
          <p:nvPr/>
        </p:nvSpPr>
        <p:spPr>
          <a:xfrm>
            <a:off x="1087083" y="1680145"/>
            <a:ext cx="3864146" cy="1446550"/>
          </a:xfrm>
          <a:prstGeom prst="rect">
            <a:avLst/>
          </a:prstGeom>
          <a:noFill/>
        </p:spPr>
        <p:txBody>
          <a:bodyPr wrap="square" rtlCol="0">
            <a:spAutoFit/>
          </a:bodyPr>
          <a:lstStyle/>
          <a:p>
            <a:r>
              <a:rPr lang="en-US" sz="4400" dirty="0">
                <a:solidFill>
                  <a:schemeClr val="accent2"/>
                </a:solidFill>
                <a:latin typeface="+mj-lt"/>
              </a:rPr>
              <a:t>BLESS YOUR HEART.</a:t>
            </a:r>
          </a:p>
        </p:txBody>
      </p:sp>
      <p:sp>
        <p:nvSpPr>
          <p:cNvPr id="22" name="TextBox 21">
            <a:extLst>
              <a:ext uri="{FF2B5EF4-FFF2-40B4-BE49-F238E27FC236}">
                <a16:creationId xmlns:a16="http://schemas.microsoft.com/office/drawing/2014/main" id="{F513ECD5-DDE9-4253-B349-29DC64E31161}"/>
              </a:ext>
            </a:extLst>
          </p:cNvPr>
          <p:cNvSpPr txBox="1"/>
          <p:nvPr/>
        </p:nvSpPr>
        <p:spPr>
          <a:xfrm>
            <a:off x="1112483" y="1227405"/>
            <a:ext cx="4806365" cy="338554"/>
          </a:xfrm>
          <a:prstGeom prst="rect">
            <a:avLst/>
          </a:prstGeom>
          <a:noFill/>
        </p:spPr>
        <p:txBody>
          <a:bodyPr wrap="square" rtlCol="0">
            <a:spAutoFit/>
          </a:bodyPr>
          <a:lstStyle/>
          <a:p>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23" name="Straight Connector 22">
            <a:extLst>
              <a:ext uri="{FF2B5EF4-FFF2-40B4-BE49-F238E27FC236}">
                <a16:creationId xmlns:a16="http://schemas.microsoft.com/office/drawing/2014/main" id="{9F4686BB-FA32-4F3E-91D2-7B21C064D6AF}"/>
              </a:ext>
            </a:extLst>
          </p:cNvPr>
          <p:cNvCxnSpPr>
            <a:cxnSpLocks/>
          </p:cNvCxnSpPr>
          <p:nvPr/>
        </p:nvCxnSpPr>
        <p:spPr>
          <a:xfrm>
            <a:off x="1187539" y="3496361"/>
            <a:ext cx="330200" cy="0"/>
          </a:xfrm>
          <a:prstGeom prst="line">
            <a:avLst/>
          </a:prstGeom>
          <a:ln w="38100">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 name="Прямоугольник 7">
            <a:extLst>
              <a:ext uri="{FF2B5EF4-FFF2-40B4-BE49-F238E27FC236}">
                <a16:creationId xmlns:a16="http://schemas.microsoft.com/office/drawing/2014/main" id="{FE070BF9-F11E-4970-BBC5-5D8F995641C3}"/>
              </a:ext>
            </a:extLst>
          </p:cNvPr>
          <p:cNvSpPr/>
          <p:nvPr/>
        </p:nvSpPr>
        <p:spPr>
          <a:xfrm flipH="1">
            <a:off x="7830684" y="1306076"/>
            <a:ext cx="3544888" cy="1313300"/>
          </a:xfrm>
          <a:prstGeom prst="rect">
            <a:avLst/>
          </a:prstGeom>
          <a:gradFill flip="none" rotWithShape="1">
            <a:gsLst>
              <a:gs pos="100000">
                <a:schemeClr val="accent2">
                  <a:alpha val="85000"/>
                </a:schemeClr>
              </a:gs>
              <a:gs pos="0">
                <a:schemeClr val="accent3">
                  <a:alpha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813014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507B8D-77B5-4806-BB81-A0A119C76F1F}"/>
              </a:ext>
            </a:extLst>
          </p:cNvPr>
          <p:cNvSpPr>
            <a:spLocks noGrp="1"/>
          </p:cNvSpPr>
          <p:nvPr>
            <p:ph type="ftr" sz="quarter" idx="3"/>
          </p:nvPr>
        </p:nvSpPr>
        <p:spPr/>
        <p:txBody>
          <a:bodyPr/>
          <a:lstStyle/>
          <a:p>
            <a:r>
              <a:rPr lang="en-US"/>
              <a:t>happyheart.med</a:t>
            </a:r>
            <a:endParaRPr lang="en-US" dirty="0"/>
          </a:p>
        </p:txBody>
      </p:sp>
      <p:pic>
        <p:nvPicPr>
          <p:cNvPr id="14" name="Picture Placeholder 13">
            <a:extLst>
              <a:ext uri="{FF2B5EF4-FFF2-40B4-BE49-F238E27FC236}">
                <a16:creationId xmlns:a16="http://schemas.microsoft.com/office/drawing/2014/main" id="{714B13E7-E902-4611-81B4-B2E1A5D30DCD}"/>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a:stretch>
            <a:fillRect/>
          </a:stretch>
        </p:blipFill>
        <p:spPr/>
      </p:pic>
      <p:pic>
        <p:nvPicPr>
          <p:cNvPr id="16" name="Picture Placeholder 15">
            <a:extLst>
              <a:ext uri="{FF2B5EF4-FFF2-40B4-BE49-F238E27FC236}">
                <a16:creationId xmlns:a16="http://schemas.microsoft.com/office/drawing/2014/main" id="{08E10ADD-1E6B-4325-954C-C0EFF2D9295A}"/>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p:pic>
      <p:sp>
        <p:nvSpPr>
          <p:cNvPr id="13" name="TextBox 12"/>
          <p:cNvSpPr txBox="1"/>
          <p:nvPr/>
        </p:nvSpPr>
        <p:spPr>
          <a:xfrm>
            <a:off x="1129875" y="1679619"/>
            <a:ext cx="5779972" cy="1255728"/>
          </a:xfrm>
          <a:prstGeom prst="rect">
            <a:avLst/>
          </a:prstGeom>
          <a:noFill/>
        </p:spPr>
        <p:txBody>
          <a:bodyPr wrap="square" rtlCol="0">
            <a:spAutoFit/>
          </a:bodyPr>
          <a:lstStyle/>
          <a:p>
            <a:pPr>
              <a:lnSpc>
                <a:spcPct val="90000"/>
              </a:lnSpc>
            </a:pPr>
            <a:r>
              <a:rPr lang="en-US" sz="2800" dirty="0">
                <a:cs typeface="Open Sans" charset="0"/>
                <a:sym typeface="Open Sans" charset="0"/>
              </a:rPr>
              <a:t>We’ve been </a:t>
            </a:r>
            <a:r>
              <a:rPr lang="en-US" sz="2800" b="1" dirty="0">
                <a:solidFill>
                  <a:schemeClr val="accent2"/>
                </a:solidFill>
                <a:cs typeface="Open Sans" charset="0"/>
                <a:sym typeface="Open Sans" charset="0"/>
              </a:rPr>
              <a:t>crafting</a:t>
            </a:r>
            <a:r>
              <a:rPr lang="en-US" sz="2800" dirty="0">
                <a:solidFill>
                  <a:schemeClr val="accent2"/>
                </a:solidFill>
                <a:cs typeface="Open Sans" charset="0"/>
                <a:sym typeface="Open Sans" charset="0"/>
              </a:rPr>
              <a:t> </a:t>
            </a:r>
            <a:r>
              <a:rPr lang="en-US" sz="2800" dirty="0">
                <a:cs typeface="Open Sans" charset="0"/>
                <a:sym typeface="Open Sans" charset="0"/>
              </a:rPr>
              <a:t>beautiful </a:t>
            </a:r>
            <a:r>
              <a:rPr lang="en-US" sz="2800" i="1" dirty="0">
                <a:cs typeface="Open Sans" charset="0"/>
                <a:sym typeface="Open Sans" charset="0"/>
              </a:rPr>
              <a:t>presentation</a:t>
            </a:r>
            <a:r>
              <a:rPr lang="en-US" sz="2800" dirty="0">
                <a:cs typeface="Open Sans" charset="0"/>
                <a:sym typeface="Open Sans" charset="0"/>
              </a:rPr>
              <a:t> &amp; making </a:t>
            </a:r>
            <a:r>
              <a:rPr lang="en-US" sz="2800" b="1" i="1" dirty="0">
                <a:solidFill>
                  <a:schemeClr val="accent2"/>
                </a:solidFill>
                <a:cs typeface="Open Sans" charset="0"/>
                <a:sym typeface="Open Sans" charset="0"/>
              </a:rPr>
              <a:t>clients</a:t>
            </a:r>
            <a:r>
              <a:rPr lang="en-US" sz="2800" dirty="0">
                <a:cs typeface="Open Sans" charset="0"/>
                <a:sym typeface="Open Sans" charset="0"/>
              </a:rPr>
              <a:t> happy for years.</a:t>
            </a:r>
            <a:endParaRPr lang="en-US" sz="2800" dirty="0"/>
          </a:p>
        </p:txBody>
      </p:sp>
      <p:sp>
        <p:nvSpPr>
          <p:cNvPr id="19" name="TextBox 18">
            <a:extLst>
              <a:ext uri="{FF2B5EF4-FFF2-40B4-BE49-F238E27FC236}">
                <a16:creationId xmlns:a16="http://schemas.microsoft.com/office/drawing/2014/main" id="{D01E8F5B-ADE8-4A94-89AF-BEFD6B66BE59}"/>
              </a:ext>
            </a:extLst>
          </p:cNvPr>
          <p:cNvSpPr txBox="1"/>
          <p:nvPr/>
        </p:nvSpPr>
        <p:spPr>
          <a:xfrm>
            <a:off x="1155275" y="838691"/>
            <a:ext cx="4806365" cy="338554"/>
          </a:xfrm>
          <a:prstGeom prst="rect">
            <a:avLst/>
          </a:prstGeom>
          <a:noFill/>
        </p:spPr>
        <p:txBody>
          <a:bodyPr wrap="square" rtlCol="0">
            <a:spAutoFit/>
          </a:bodyPr>
          <a:lstStyle/>
          <a:p>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20" name="Straight Connector 19">
            <a:extLst>
              <a:ext uri="{FF2B5EF4-FFF2-40B4-BE49-F238E27FC236}">
                <a16:creationId xmlns:a16="http://schemas.microsoft.com/office/drawing/2014/main" id="{EB81677A-A923-433B-B0B9-D4001F1E4A15}"/>
              </a:ext>
            </a:extLst>
          </p:cNvPr>
          <p:cNvCxnSpPr>
            <a:cxnSpLocks/>
          </p:cNvCxnSpPr>
          <p:nvPr/>
        </p:nvCxnSpPr>
        <p:spPr>
          <a:xfrm>
            <a:off x="1230331" y="1418547"/>
            <a:ext cx="330200" cy="0"/>
          </a:xfrm>
          <a:prstGeom prst="line">
            <a:avLst/>
          </a:prstGeom>
          <a:ln w="38100">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Прямоугольник 7">
            <a:extLst>
              <a:ext uri="{FF2B5EF4-FFF2-40B4-BE49-F238E27FC236}">
                <a16:creationId xmlns:a16="http://schemas.microsoft.com/office/drawing/2014/main" id="{A73CE1A5-8D90-424A-91C8-D6A291A2BF2F}"/>
              </a:ext>
            </a:extLst>
          </p:cNvPr>
          <p:cNvSpPr/>
          <p:nvPr/>
        </p:nvSpPr>
        <p:spPr>
          <a:xfrm flipH="1">
            <a:off x="7830684" y="1306076"/>
            <a:ext cx="3544888" cy="1313300"/>
          </a:xfrm>
          <a:prstGeom prst="rect">
            <a:avLst/>
          </a:prstGeom>
          <a:gradFill flip="none" rotWithShape="1">
            <a:gsLst>
              <a:gs pos="100000">
                <a:schemeClr val="accent2">
                  <a:alpha val="85000"/>
                </a:schemeClr>
              </a:gs>
              <a:gs pos="0">
                <a:schemeClr val="accent3">
                  <a:alpha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006530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5EB8E9E2-C94F-41F4-B62E-28B475B60501}"/>
              </a:ext>
            </a:extLst>
          </p:cNvPr>
          <p:cNvPicPr>
            <a:picLocks noGrp="1" noChangeAspect="1"/>
          </p:cNvPicPr>
          <p:nvPr>
            <p:ph type="pic" sz="quarter" idx="65"/>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p:pic>
      <p:sp>
        <p:nvSpPr>
          <p:cNvPr id="14" name="Rectangle 13"/>
          <p:cNvSpPr/>
          <p:nvPr/>
        </p:nvSpPr>
        <p:spPr>
          <a:xfrm>
            <a:off x="1560069" y="3764211"/>
            <a:ext cx="3964432" cy="1993494"/>
          </a:xfrm>
          <a:prstGeom prst="rect">
            <a:avLst/>
          </a:prstGeom>
        </p:spPr>
        <p:txBody>
          <a:bodyPr wrap="square">
            <a:spAutoFit/>
          </a:bodyPr>
          <a:lstStyle/>
          <a:p>
            <a:pPr algn="just">
              <a:lnSpc>
                <a:spcPct val="150000"/>
              </a:lnSpc>
            </a:pPr>
            <a:r>
              <a:rPr lang="en-US" sz="1400" dirty="0">
                <a:ea typeface="Roboto Light" panose="02000000000000000000" pitchFamily="2" charset="0"/>
                <a:cs typeface="Roboto Light" panose="02000000000000000000" pitchFamily="2" charset="0"/>
              </a:rPr>
              <a:t>This American Heart Month, use any one of these 10 quotes on heart health to encourage healthy habits, raise awareness and help your community be healthier and happier. This American Heart Month, use any one of these 10 quotes to encourage healthy habits.</a:t>
            </a:r>
          </a:p>
        </p:txBody>
      </p:sp>
      <p:sp>
        <p:nvSpPr>
          <p:cNvPr id="16" name="Footer Placeholder 15">
            <a:extLst>
              <a:ext uri="{FF2B5EF4-FFF2-40B4-BE49-F238E27FC236}">
                <a16:creationId xmlns:a16="http://schemas.microsoft.com/office/drawing/2014/main" id="{E7605D27-F380-4269-9BC3-045F30F44669}"/>
              </a:ext>
            </a:extLst>
          </p:cNvPr>
          <p:cNvSpPr>
            <a:spLocks noGrp="1"/>
          </p:cNvSpPr>
          <p:nvPr>
            <p:ph type="ftr" sz="quarter" idx="3"/>
          </p:nvPr>
        </p:nvSpPr>
        <p:spPr/>
        <p:txBody>
          <a:bodyPr/>
          <a:lstStyle/>
          <a:p>
            <a:r>
              <a:rPr lang="en-US"/>
              <a:t>happyheart.med</a:t>
            </a:r>
            <a:endParaRPr lang="en-US" dirty="0"/>
          </a:p>
        </p:txBody>
      </p:sp>
      <p:sp>
        <p:nvSpPr>
          <p:cNvPr id="18" name="TextBox 17">
            <a:extLst>
              <a:ext uri="{FF2B5EF4-FFF2-40B4-BE49-F238E27FC236}">
                <a16:creationId xmlns:a16="http://schemas.microsoft.com/office/drawing/2014/main" id="{008FFE6A-5089-4247-8BC9-A18672281B7B}"/>
              </a:ext>
            </a:extLst>
          </p:cNvPr>
          <p:cNvSpPr txBox="1"/>
          <p:nvPr/>
        </p:nvSpPr>
        <p:spPr>
          <a:xfrm>
            <a:off x="1534669" y="1680145"/>
            <a:ext cx="3864146" cy="1446550"/>
          </a:xfrm>
          <a:prstGeom prst="rect">
            <a:avLst/>
          </a:prstGeom>
          <a:noFill/>
        </p:spPr>
        <p:txBody>
          <a:bodyPr wrap="square" rtlCol="0">
            <a:spAutoFit/>
          </a:bodyPr>
          <a:lstStyle/>
          <a:p>
            <a:r>
              <a:rPr lang="en-US" sz="4400" dirty="0">
                <a:solidFill>
                  <a:schemeClr val="accent2"/>
                </a:solidFill>
                <a:latin typeface="+mj-lt"/>
              </a:rPr>
              <a:t>BLESS YOUR HEART.</a:t>
            </a:r>
          </a:p>
        </p:txBody>
      </p:sp>
      <p:sp>
        <p:nvSpPr>
          <p:cNvPr id="20" name="TextBox 19">
            <a:extLst>
              <a:ext uri="{FF2B5EF4-FFF2-40B4-BE49-F238E27FC236}">
                <a16:creationId xmlns:a16="http://schemas.microsoft.com/office/drawing/2014/main" id="{D25E3F2D-318C-4A9D-B3BD-B3ED91B31BA6}"/>
              </a:ext>
            </a:extLst>
          </p:cNvPr>
          <p:cNvSpPr txBox="1"/>
          <p:nvPr/>
        </p:nvSpPr>
        <p:spPr>
          <a:xfrm>
            <a:off x="1560069" y="1227405"/>
            <a:ext cx="4806365" cy="338554"/>
          </a:xfrm>
          <a:prstGeom prst="rect">
            <a:avLst/>
          </a:prstGeom>
          <a:noFill/>
        </p:spPr>
        <p:txBody>
          <a:bodyPr wrap="square" rtlCol="0">
            <a:spAutoFit/>
          </a:bodyPr>
          <a:lstStyle/>
          <a:p>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21" name="Straight Connector 20">
            <a:extLst>
              <a:ext uri="{FF2B5EF4-FFF2-40B4-BE49-F238E27FC236}">
                <a16:creationId xmlns:a16="http://schemas.microsoft.com/office/drawing/2014/main" id="{0E1B621F-3F33-4629-A93A-FC290E63DE37}"/>
              </a:ext>
            </a:extLst>
          </p:cNvPr>
          <p:cNvCxnSpPr>
            <a:cxnSpLocks/>
          </p:cNvCxnSpPr>
          <p:nvPr/>
        </p:nvCxnSpPr>
        <p:spPr>
          <a:xfrm>
            <a:off x="1635125" y="3496361"/>
            <a:ext cx="330200" cy="0"/>
          </a:xfrm>
          <a:prstGeom prst="line">
            <a:avLst/>
          </a:prstGeom>
          <a:ln w="38100">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C9BC3FB-7E5B-4F8B-AEBD-6EE3A8CC2E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8600" y="3317195"/>
            <a:ext cx="861513" cy="1355479"/>
          </a:xfrm>
          <a:prstGeom prst="rect">
            <a:avLst/>
          </a:prstGeom>
        </p:spPr>
      </p:pic>
      <p:sp>
        <p:nvSpPr>
          <p:cNvPr id="3" name="Прямоугольник 7">
            <a:extLst>
              <a:ext uri="{FF2B5EF4-FFF2-40B4-BE49-F238E27FC236}">
                <a16:creationId xmlns:a16="http://schemas.microsoft.com/office/drawing/2014/main" id="{0E54CCA1-FCF3-42F8-A602-8A10140A4A25}"/>
              </a:ext>
            </a:extLst>
          </p:cNvPr>
          <p:cNvSpPr/>
          <p:nvPr/>
        </p:nvSpPr>
        <p:spPr>
          <a:xfrm flipH="1">
            <a:off x="7830684" y="1306076"/>
            <a:ext cx="3544888" cy="1313300"/>
          </a:xfrm>
          <a:prstGeom prst="rect">
            <a:avLst/>
          </a:prstGeom>
          <a:gradFill flip="none" rotWithShape="1">
            <a:gsLst>
              <a:gs pos="100000">
                <a:schemeClr val="accent2">
                  <a:alpha val="85000"/>
                </a:schemeClr>
              </a:gs>
              <a:gs pos="0">
                <a:schemeClr val="accent3">
                  <a:alpha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159190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flipH="1">
            <a:off x="8722202" y="-19050"/>
            <a:ext cx="3469798" cy="2720079"/>
          </a:xfrm>
          <a:custGeom>
            <a:avLst/>
            <a:gdLst>
              <a:gd name="connsiteX0" fmla="*/ 3469798 w 3469798"/>
              <a:gd name="connsiteY0" fmla="*/ 0 h 2720079"/>
              <a:gd name="connsiteX1" fmla="*/ 0 w 3469798"/>
              <a:gd name="connsiteY1" fmla="*/ 0 h 2720079"/>
              <a:gd name="connsiteX2" fmla="*/ 0 w 3469798"/>
              <a:gd name="connsiteY2" fmla="*/ 2720079 h 2720079"/>
              <a:gd name="connsiteX3" fmla="*/ 3469798 w 3469798"/>
              <a:gd name="connsiteY3" fmla="*/ 2720079 h 2720079"/>
            </a:gdLst>
            <a:ahLst/>
            <a:cxnLst>
              <a:cxn ang="0">
                <a:pos x="connsiteX0" y="connsiteY0"/>
              </a:cxn>
              <a:cxn ang="0">
                <a:pos x="connsiteX1" y="connsiteY1"/>
              </a:cxn>
              <a:cxn ang="0">
                <a:pos x="connsiteX2" y="connsiteY2"/>
              </a:cxn>
              <a:cxn ang="0">
                <a:pos x="connsiteX3" y="connsiteY3"/>
              </a:cxn>
            </a:cxnLst>
            <a:rect l="l" t="t" r="r" b="b"/>
            <a:pathLst>
              <a:path w="3469798" h="2720079">
                <a:moveTo>
                  <a:pt x="3469798" y="0"/>
                </a:moveTo>
                <a:lnTo>
                  <a:pt x="0" y="0"/>
                </a:lnTo>
                <a:lnTo>
                  <a:pt x="0" y="2720079"/>
                </a:lnTo>
                <a:lnTo>
                  <a:pt x="3469798" y="2720079"/>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p:cNvSpPr/>
          <p:nvPr/>
        </p:nvSpPr>
        <p:spPr>
          <a:xfrm>
            <a:off x="9350758" y="914718"/>
            <a:ext cx="2212686" cy="852541"/>
          </a:xfrm>
          <a:prstGeom prst="rect">
            <a:avLst/>
          </a:prstGeom>
        </p:spPr>
        <p:txBody>
          <a:bodyPr wrap="square">
            <a:spAutoFit/>
          </a:bodyPr>
          <a:lstStyle/>
          <a:p>
            <a:pPr algn="ctr">
              <a:lnSpc>
                <a:spcPct val="130000"/>
              </a:lnSpc>
            </a:pPr>
            <a:r>
              <a:rPr lang="en-US" sz="1400" b="1" dirty="0">
                <a:solidFill>
                  <a:schemeClr val="bg1"/>
                </a:solidFill>
              </a:rPr>
              <a:t>YOUR HEART</a:t>
            </a:r>
          </a:p>
          <a:p>
            <a:pPr algn="ctr">
              <a:lnSpc>
                <a:spcPct val="130000"/>
              </a:lnSpc>
            </a:pPr>
            <a:r>
              <a:rPr lang="en-US" sz="1200" dirty="0">
                <a:solidFill>
                  <a:schemeClr val="bg1"/>
                </a:solidFill>
              </a:rPr>
              <a:t>raise awareness and help your community</a:t>
            </a:r>
            <a:endParaRPr lang="en-US" sz="1200" dirty="0">
              <a:solidFill>
                <a:schemeClr val="bg1"/>
              </a:solidFill>
              <a:ea typeface="Open Sans" panose="020B0606030504020204" pitchFamily="34" charset="0"/>
              <a:cs typeface="Open Sans" panose="020B0606030504020204" pitchFamily="34" charset="0"/>
            </a:endParaRPr>
          </a:p>
        </p:txBody>
      </p:sp>
      <p:grpSp>
        <p:nvGrpSpPr>
          <p:cNvPr id="2" name="Group 1"/>
          <p:cNvGrpSpPr/>
          <p:nvPr/>
        </p:nvGrpSpPr>
        <p:grpSpPr>
          <a:xfrm>
            <a:off x="5156199" y="4125221"/>
            <a:ext cx="3469798" cy="2720079"/>
            <a:chOff x="5156199" y="4125221"/>
            <a:chExt cx="3469798" cy="2720079"/>
          </a:xfrm>
        </p:grpSpPr>
        <p:sp>
          <p:nvSpPr>
            <p:cNvPr id="10" name="Freeform 9"/>
            <p:cNvSpPr/>
            <p:nvPr/>
          </p:nvSpPr>
          <p:spPr>
            <a:xfrm flipH="1">
              <a:off x="5156199" y="4125221"/>
              <a:ext cx="3469798" cy="2720079"/>
            </a:xfrm>
            <a:custGeom>
              <a:avLst/>
              <a:gdLst>
                <a:gd name="connsiteX0" fmla="*/ 3469798 w 3469798"/>
                <a:gd name="connsiteY0" fmla="*/ 0 h 2720079"/>
                <a:gd name="connsiteX1" fmla="*/ 0 w 3469798"/>
                <a:gd name="connsiteY1" fmla="*/ 0 h 2720079"/>
                <a:gd name="connsiteX2" fmla="*/ 0 w 3469798"/>
                <a:gd name="connsiteY2" fmla="*/ 2720079 h 2720079"/>
                <a:gd name="connsiteX3" fmla="*/ 3469798 w 3469798"/>
                <a:gd name="connsiteY3" fmla="*/ 2720079 h 2720079"/>
              </a:gdLst>
              <a:ahLst/>
              <a:cxnLst>
                <a:cxn ang="0">
                  <a:pos x="connsiteX0" y="connsiteY0"/>
                </a:cxn>
                <a:cxn ang="0">
                  <a:pos x="connsiteX1" y="connsiteY1"/>
                </a:cxn>
                <a:cxn ang="0">
                  <a:pos x="connsiteX2" y="connsiteY2"/>
                </a:cxn>
                <a:cxn ang="0">
                  <a:pos x="connsiteX3" y="connsiteY3"/>
                </a:cxn>
              </a:cxnLst>
              <a:rect l="l" t="t" r="r" b="b"/>
              <a:pathLst>
                <a:path w="3469798" h="2720079">
                  <a:moveTo>
                    <a:pt x="3469798" y="0"/>
                  </a:moveTo>
                  <a:lnTo>
                    <a:pt x="0" y="0"/>
                  </a:lnTo>
                  <a:lnTo>
                    <a:pt x="0" y="2720079"/>
                  </a:lnTo>
                  <a:lnTo>
                    <a:pt x="3469798" y="2720079"/>
                  </a:lnTo>
                  <a:close/>
                </a:path>
              </a:pathLst>
            </a:cu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p:cNvSpPr/>
            <p:nvPr/>
          </p:nvSpPr>
          <p:spPr>
            <a:xfrm>
              <a:off x="5784755" y="5058990"/>
              <a:ext cx="2212686" cy="852541"/>
            </a:xfrm>
            <a:prstGeom prst="rect">
              <a:avLst/>
            </a:prstGeom>
          </p:spPr>
          <p:txBody>
            <a:bodyPr wrap="square">
              <a:spAutoFit/>
            </a:bodyPr>
            <a:lstStyle/>
            <a:p>
              <a:pPr algn="ctr">
                <a:lnSpc>
                  <a:spcPct val="130000"/>
                </a:lnSpc>
              </a:pPr>
              <a:r>
                <a:rPr lang="en-US" sz="1400" b="1" dirty="0">
                  <a:solidFill>
                    <a:schemeClr val="bg1"/>
                  </a:solidFill>
                </a:rPr>
                <a:t>WE’RE PUNCTUAL</a:t>
              </a:r>
            </a:p>
            <a:p>
              <a:pPr algn="ctr">
                <a:lnSpc>
                  <a:spcPct val="130000"/>
                </a:lnSpc>
              </a:pPr>
              <a:r>
                <a:rPr lang="en-US" sz="1200" dirty="0">
                  <a:solidFill>
                    <a:schemeClr val="bg1"/>
                  </a:solidFill>
                </a:rPr>
                <a:t>raise awareness and help your community</a:t>
              </a:r>
              <a:endParaRPr lang="en-US" sz="1200" dirty="0">
                <a:solidFill>
                  <a:schemeClr val="bg1"/>
                </a:solidFill>
                <a:ea typeface="Open Sans" panose="020B0606030504020204" pitchFamily="34" charset="0"/>
                <a:cs typeface="Open Sans" panose="020B0606030504020204" pitchFamily="34" charset="0"/>
              </a:endParaRPr>
            </a:p>
          </p:txBody>
        </p:sp>
      </p:grpSp>
      <p:pic>
        <p:nvPicPr>
          <p:cNvPr id="21" name="Picture Placeholder 20">
            <a:extLst>
              <a:ext uri="{FF2B5EF4-FFF2-40B4-BE49-F238E27FC236}">
                <a16:creationId xmlns:a16="http://schemas.microsoft.com/office/drawing/2014/main" id="{7C3FA847-04CF-40BD-A241-75FAF418CD72}"/>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p:pic>
      <p:pic>
        <p:nvPicPr>
          <p:cNvPr id="23" name="Picture Placeholder 22">
            <a:extLst>
              <a:ext uri="{FF2B5EF4-FFF2-40B4-BE49-F238E27FC236}">
                <a16:creationId xmlns:a16="http://schemas.microsoft.com/office/drawing/2014/main" id="{C4A2BA7F-7E84-4DDD-AD8F-3DD40F50CF0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p:pic>
      <p:sp>
        <p:nvSpPr>
          <p:cNvPr id="3" name="Footer Placeholder 2">
            <a:extLst>
              <a:ext uri="{FF2B5EF4-FFF2-40B4-BE49-F238E27FC236}">
                <a16:creationId xmlns:a16="http://schemas.microsoft.com/office/drawing/2014/main" id="{98938155-BBD9-4EB4-B4B6-DD0BBC6A9262}"/>
              </a:ext>
            </a:extLst>
          </p:cNvPr>
          <p:cNvSpPr>
            <a:spLocks noGrp="1"/>
          </p:cNvSpPr>
          <p:nvPr>
            <p:ph type="ftr" sz="quarter" idx="3"/>
          </p:nvPr>
        </p:nvSpPr>
        <p:spPr/>
        <p:txBody>
          <a:bodyPr/>
          <a:lstStyle/>
          <a:p>
            <a:r>
              <a:rPr lang="en-US"/>
              <a:t>happyheart.med</a:t>
            </a:r>
            <a:endParaRPr lang="en-US" dirty="0"/>
          </a:p>
        </p:txBody>
      </p:sp>
      <p:sp>
        <p:nvSpPr>
          <p:cNvPr id="13" name="Rectangle 12">
            <a:extLst>
              <a:ext uri="{FF2B5EF4-FFF2-40B4-BE49-F238E27FC236}">
                <a16:creationId xmlns:a16="http://schemas.microsoft.com/office/drawing/2014/main" id="{1F2A6077-3619-4FF6-9C87-F1D67D36FEC9}"/>
              </a:ext>
            </a:extLst>
          </p:cNvPr>
          <p:cNvSpPr/>
          <p:nvPr/>
        </p:nvSpPr>
        <p:spPr>
          <a:xfrm>
            <a:off x="1112483" y="3764211"/>
            <a:ext cx="3469798" cy="2316660"/>
          </a:xfrm>
          <a:prstGeom prst="rect">
            <a:avLst/>
          </a:prstGeom>
        </p:spPr>
        <p:txBody>
          <a:bodyPr wrap="square">
            <a:spAutoFit/>
          </a:bodyPr>
          <a:lstStyle/>
          <a:p>
            <a:pPr algn="just">
              <a:lnSpc>
                <a:spcPct val="150000"/>
              </a:lnSpc>
            </a:pPr>
            <a:r>
              <a:rPr lang="en-US" sz="1400" dirty="0">
                <a:ea typeface="Roboto Light" panose="02000000000000000000" pitchFamily="2" charset="0"/>
                <a:cs typeface="Roboto Light" panose="02000000000000000000" pitchFamily="2" charset="0"/>
              </a:rPr>
              <a:t>This American Heart Month, use any one of these 10 quotes on heart health to encourage healthy habits, raise awareness and help your community be healthier and happier. This American Heart Month, use any one of these 10 quotes to encourage healthy habits.</a:t>
            </a:r>
          </a:p>
        </p:txBody>
      </p:sp>
      <p:sp>
        <p:nvSpPr>
          <p:cNvPr id="14" name="TextBox 13">
            <a:extLst>
              <a:ext uri="{FF2B5EF4-FFF2-40B4-BE49-F238E27FC236}">
                <a16:creationId xmlns:a16="http://schemas.microsoft.com/office/drawing/2014/main" id="{21B190D3-155C-4724-8F3E-406D6962E70D}"/>
              </a:ext>
            </a:extLst>
          </p:cNvPr>
          <p:cNvSpPr txBox="1"/>
          <p:nvPr/>
        </p:nvSpPr>
        <p:spPr>
          <a:xfrm>
            <a:off x="1087083" y="1680145"/>
            <a:ext cx="3864146" cy="1446550"/>
          </a:xfrm>
          <a:prstGeom prst="rect">
            <a:avLst/>
          </a:prstGeom>
          <a:noFill/>
        </p:spPr>
        <p:txBody>
          <a:bodyPr wrap="square" rtlCol="0">
            <a:spAutoFit/>
          </a:bodyPr>
          <a:lstStyle/>
          <a:p>
            <a:r>
              <a:rPr lang="en-US" sz="4400" dirty="0">
                <a:solidFill>
                  <a:schemeClr val="accent2"/>
                </a:solidFill>
                <a:latin typeface="+mj-lt"/>
              </a:rPr>
              <a:t>BLESS YOUR HEART.</a:t>
            </a:r>
          </a:p>
        </p:txBody>
      </p:sp>
      <p:sp>
        <p:nvSpPr>
          <p:cNvPr id="15" name="TextBox 14">
            <a:extLst>
              <a:ext uri="{FF2B5EF4-FFF2-40B4-BE49-F238E27FC236}">
                <a16:creationId xmlns:a16="http://schemas.microsoft.com/office/drawing/2014/main" id="{98A17A4C-0FB8-48BB-8078-045425244908}"/>
              </a:ext>
            </a:extLst>
          </p:cNvPr>
          <p:cNvSpPr txBox="1"/>
          <p:nvPr/>
        </p:nvSpPr>
        <p:spPr>
          <a:xfrm>
            <a:off x="1112483" y="1227405"/>
            <a:ext cx="4806365" cy="338554"/>
          </a:xfrm>
          <a:prstGeom prst="rect">
            <a:avLst/>
          </a:prstGeom>
          <a:noFill/>
        </p:spPr>
        <p:txBody>
          <a:bodyPr wrap="square" rtlCol="0">
            <a:spAutoFit/>
          </a:bodyPr>
          <a:lstStyle/>
          <a:p>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16" name="Straight Connector 15">
            <a:extLst>
              <a:ext uri="{FF2B5EF4-FFF2-40B4-BE49-F238E27FC236}">
                <a16:creationId xmlns:a16="http://schemas.microsoft.com/office/drawing/2014/main" id="{C82BD366-929F-4BEB-B5D6-6C0D286597F0}"/>
              </a:ext>
            </a:extLst>
          </p:cNvPr>
          <p:cNvCxnSpPr>
            <a:cxnSpLocks/>
          </p:cNvCxnSpPr>
          <p:nvPr/>
        </p:nvCxnSpPr>
        <p:spPr>
          <a:xfrm>
            <a:off x="1187539" y="3496361"/>
            <a:ext cx="330200" cy="0"/>
          </a:xfrm>
          <a:prstGeom prst="line">
            <a:avLst/>
          </a:prstGeom>
          <a:ln w="38100">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93900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Placeholder 109">
            <a:extLst>
              <a:ext uri="{FF2B5EF4-FFF2-40B4-BE49-F238E27FC236}">
                <a16:creationId xmlns:a16="http://schemas.microsoft.com/office/drawing/2014/main" id="{A613E91D-CF6A-4E4D-9A74-4111BB6D73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106" name="Picture Placeholder 105">
            <a:extLst>
              <a:ext uri="{FF2B5EF4-FFF2-40B4-BE49-F238E27FC236}">
                <a16:creationId xmlns:a16="http://schemas.microsoft.com/office/drawing/2014/main" id="{2B86B972-3808-4FEA-A090-0DD53889164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pic>
        <p:nvPicPr>
          <p:cNvPr id="59" name="Picture Placeholder 58">
            <a:extLst>
              <a:ext uri="{FF2B5EF4-FFF2-40B4-BE49-F238E27FC236}">
                <a16:creationId xmlns:a16="http://schemas.microsoft.com/office/drawing/2014/main" id="{BACA20F5-832D-4ABF-8DA2-DC65E22D74D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p:pic>
      <p:sp>
        <p:nvSpPr>
          <p:cNvPr id="8" name="Footer Placeholder 7">
            <a:extLst>
              <a:ext uri="{FF2B5EF4-FFF2-40B4-BE49-F238E27FC236}">
                <a16:creationId xmlns:a16="http://schemas.microsoft.com/office/drawing/2014/main" id="{06E166C6-BBDA-4846-9783-F0064850E405}"/>
              </a:ext>
            </a:extLst>
          </p:cNvPr>
          <p:cNvSpPr>
            <a:spLocks noGrp="1"/>
          </p:cNvSpPr>
          <p:nvPr>
            <p:ph type="ftr" sz="quarter" idx="3"/>
          </p:nvPr>
        </p:nvSpPr>
        <p:spPr/>
        <p:txBody>
          <a:bodyPr/>
          <a:lstStyle/>
          <a:p>
            <a:r>
              <a:rPr lang="en-US" sz="1050"/>
              <a:t>happyheart.med</a:t>
            </a:r>
            <a:endParaRPr lang="en-US" sz="1050" dirty="0"/>
          </a:p>
        </p:txBody>
      </p:sp>
      <p:sp>
        <p:nvSpPr>
          <p:cNvPr id="36" name="Прямоугольник 7"/>
          <p:cNvSpPr/>
          <p:nvPr/>
        </p:nvSpPr>
        <p:spPr>
          <a:xfrm flipH="1">
            <a:off x="0" y="-2"/>
            <a:ext cx="3544888" cy="1371600"/>
          </a:xfrm>
          <a:prstGeom prst="rect">
            <a:avLst/>
          </a:prstGeom>
          <a:gradFill flip="none" rotWithShape="1">
            <a:gsLst>
              <a:gs pos="0">
                <a:schemeClr val="accent1">
                  <a:alpha val="85000"/>
                </a:schemeClr>
              </a:gs>
              <a:gs pos="100000">
                <a:schemeClr val="accent1">
                  <a:lumMod val="50000"/>
                  <a:alpha val="85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Rectangle 37"/>
          <p:cNvSpPr/>
          <p:nvPr/>
        </p:nvSpPr>
        <p:spPr>
          <a:xfrm>
            <a:off x="666101" y="251128"/>
            <a:ext cx="2212686" cy="869341"/>
          </a:xfrm>
          <a:prstGeom prst="rect">
            <a:avLst/>
          </a:prstGeom>
        </p:spPr>
        <p:txBody>
          <a:bodyPr wrap="square">
            <a:spAutoFit/>
          </a:bodyPr>
          <a:lstStyle/>
          <a:p>
            <a:pPr>
              <a:lnSpc>
                <a:spcPct val="130000"/>
              </a:lnSpc>
            </a:pPr>
            <a:r>
              <a:rPr lang="en-US" sz="1600" b="1" dirty="0">
                <a:solidFill>
                  <a:schemeClr val="bg1"/>
                </a:solidFill>
              </a:rPr>
              <a:t>PORTFOLIO 01</a:t>
            </a:r>
          </a:p>
          <a:p>
            <a:pPr>
              <a:lnSpc>
                <a:spcPct val="130000"/>
              </a:lnSpc>
            </a:pPr>
            <a:r>
              <a:rPr lang="en-US" sz="1200" dirty="0">
                <a:solidFill>
                  <a:schemeClr val="bg1"/>
                </a:solidFill>
              </a:rPr>
              <a:t>Raise awareness and help your community</a:t>
            </a:r>
          </a:p>
        </p:txBody>
      </p:sp>
      <p:sp>
        <p:nvSpPr>
          <p:cNvPr id="41" name="Прямоугольник 7"/>
          <p:cNvSpPr/>
          <p:nvPr/>
        </p:nvSpPr>
        <p:spPr>
          <a:xfrm flipH="1">
            <a:off x="0" y="5491110"/>
            <a:ext cx="3544888" cy="1371600"/>
          </a:xfrm>
          <a:prstGeom prst="rect">
            <a:avLst/>
          </a:prstGeom>
          <a:gradFill flip="none" rotWithShape="1">
            <a:gsLst>
              <a:gs pos="0">
                <a:schemeClr val="accent1">
                  <a:alpha val="85000"/>
                </a:schemeClr>
              </a:gs>
              <a:gs pos="100000">
                <a:schemeClr val="accent1">
                  <a:lumMod val="50000"/>
                  <a:alpha val="85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Прямоугольник 7"/>
          <p:cNvSpPr/>
          <p:nvPr/>
        </p:nvSpPr>
        <p:spPr>
          <a:xfrm flipH="1">
            <a:off x="4323556" y="-2"/>
            <a:ext cx="3544888" cy="1371600"/>
          </a:xfrm>
          <a:prstGeom prst="rect">
            <a:avLst/>
          </a:prstGeom>
          <a:gradFill flip="none" rotWithShape="1">
            <a:gsLst>
              <a:gs pos="100000">
                <a:schemeClr val="accent2">
                  <a:alpha val="85000"/>
                </a:schemeClr>
              </a:gs>
              <a:gs pos="0">
                <a:schemeClr val="accent3">
                  <a:alpha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47" name="Прямоугольник 7"/>
          <p:cNvSpPr/>
          <p:nvPr/>
        </p:nvSpPr>
        <p:spPr>
          <a:xfrm flipH="1">
            <a:off x="4354753" y="5491110"/>
            <a:ext cx="3544888" cy="1371600"/>
          </a:xfrm>
          <a:prstGeom prst="rect">
            <a:avLst/>
          </a:prstGeom>
          <a:gradFill flip="none" rotWithShape="1">
            <a:gsLst>
              <a:gs pos="100000">
                <a:schemeClr val="accent2">
                  <a:alpha val="85000"/>
                </a:schemeClr>
              </a:gs>
              <a:gs pos="0">
                <a:schemeClr val="accent3">
                  <a:alpha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50" name="Прямоугольник 7"/>
          <p:cNvSpPr/>
          <p:nvPr/>
        </p:nvSpPr>
        <p:spPr>
          <a:xfrm flipH="1">
            <a:off x="8647112" y="5491110"/>
            <a:ext cx="3544888" cy="1371600"/>
          </a:xfrm>
          <a:prstGeom prst="rect">
            <a:avLst/>
          </a:prstGeom>
          <a:gradFill flip="none" rotWithShape="1">
            <a:gsLst>
              <a:gs pos="0">
                <a:schemeClr val="accent1">
                  <a:alpha val="85000"/>
                </a:schemeClr>
              </a:gs>
              <a:gs pos="100000">
                <a:schemeClr val="accent1">
                  <a:lumMod val="50000"/>
                  <a:alpha val="85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Прямоугольник 7"/>
          <p:cNvSpPr/>
          <p:nvPr/>
        </p:nvSpPr>
        <p:spPr>
          <a:xfrm flipH="1">
            <a:off x="8647112" y="-2"/>
            <a:ext cx="3544888" cy="1371600"/>
          </a:xfrm>
          <a:prstGeom prst="rect">
            <a:avLst/>
          </a:prstGeom>
          <a:gradFill flip="none" rotWithShape="1">
            <a:gsLst>
              <a:gs pos="0">
                <a:schemeClr val="accent1">
                  <a:alpha val="85000"/>
                </a:schemeClr>
              </a:gs>
              <a:gs pos="100000">
                <a:schemeClr val="accent1">
                  <a:lumMod val="50000"/>
                  <a:alpha val="85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8" name="Rectangle 97">
            <a:extLst>
              <a:ext uri="{FF2B5EF4-FFF2-40B4-BE49-F238E27FC236}">
                <a16:creationId xmlns:a16="http://schemas.microsoft.com/office/drawing/2014/main" id="{4DB26E49-65CA-4528-9D28-72EE102F5E35}"/>
              </a:ext>
            </a:extLst>
          </p:cNvPr>
          <p:cNvSpPr/>
          <p:nvPr/>
        </p:nvSpPr>
        <p:spPr>
          <a:xfrm>
            <a:off x="5020854" y="251128"/>
            <a:ext cx="2212686" cy="869341"/>
          </a:xfrm>
          <a:prstGeom prst="rect">
            <a:avLst/>
          </a:prstGeom>
        </p:spPr>
        <p:txBody>
          <a:bodyPr wrap="square">
            <a:spAutoFit/>
          </a:bodyPr>
          <a:lstStyle/>
          <a:p>
            <a:pPr>
              <a:lnSpc>
                <a:spcPct val="130000"/>
              </a:lnSpc>
            </a:pPr>
            <a:r>
              <a:rPr lang="en-US" sz="1600" b="1" dirty="0">
                <a:solidFill>
                  <a:schemeClr val="bg1"/>
                </a:solidFill>
              </a:rPr>
              <a:t>PORTFOLIO 01</a:t>
            </a:r>
          </a:p>
          <a:p>
            <a:pPr>
              <a:lnSpc>
                <a:spcPct val="130000"/>
              </a:lnSpc>
            </a:pPr>
            <a:r>
              <a:rPr lang="en-US" sz="1200" dirty="0">
                <a:solidFill>
                  <a:schemeClr val="bg1"/>
                </a:solidFill>
              </a:rPr>
              <a:t>Raise awareness and help your community</a:t>
            </a:r>
          </a:p>
        </p:txBody>
      </p:sp>
      <p:sp>
        <p:nvSpPr>
          <p:cNvPr id="99" name="Rectangle 98">
            <a:extLst>
              <a:ext uri="{FF2B5EF4-FFF2-40B4-BE49-F238E27FC236}">
                <a16:creationId xmlns:a16="http://schemas.microsoft.com/office/drawing/2014/main" id="{4E186DF2-CD7F-4D30-8898-9772A230BACE}"/>
              </a:ext>
            </a:extLst>
          </p:cNvPr>
          <p:cNvSpPr/>
          <p:nvPr/>
        </p:nvSpPr>
        <p:spPr>
          <a:xfrm>
            <a:off x="9375607" y="251128"/>
            <a:ext cx="2212686" cy="869341"/>
          </a:xfrm>
          <a:prstGeom prst="rect">
            <a:avLst/>
          </a:prstGeom>
        </p:spPr>
        <p:txBody>
          <a:bodyPr wrap="square">
            <a:spAutoFit/>
          </a:bodyPr>
          <a:lstStyle/>
          <a:p>
            <a:pPr>
              <a:lnSpc>
                <a:spcPct val="130000"/>
              </a:lnSpc>
            </a:pPr>
            <a:r>
              <a:rPr lang="en-US" sz="1600" b="1" dirty="0">
                <a:solidFill>
                  <a:schemeClr val="bg1"/>
                </a:solidFill>
              </a:rPr>
              <a:t>PORTFOLIO 01</a:t>
            </a:r>
          </a:p>
          <a:p>
            <a:pPr>
              <a:lnSpc>
                <a:spcPct val="130000"/>
              </a:lnSpc>
            </a:pPr>
            <a:r>
              <a:rPr lang="en-US" sz="1200" dirty="0">
                <a:solidFill>
                  <a:schemeClr val="bg1"/>
                </a:solidFill>
              </a:rPr>
              <a:t>Raise awareness and help your community</a:t>
            </a:r>
          </a:p>
        </p:txBody>
      </p:sp>
      <p:sp>
        <p:nvSpPr>
          <p:cNvPr id="100" name="Rectangle 99">
            <a:extLst>
              <a:ext uri="{FF2B5EF4-FFF2-40B4-BE49-F238E27FC236}">
                <a16:creationId xmlns:a16="http://schemas.microsoft.com/office/drawing/2014/main" id="{862227ED-F457-4999-A9EB-B0D8BB15BF4C}"/>
              </a:ext>
            </a:extLst>
          </p:cNvPr>
          <p:cNvSpPr/>
          <p:nvPr/>
        </p:nvSpPr>
        <p:spPr>
          <a:xfrm>
            <a:off x="666101" y="5742240"/>
            <a:ext cx="2212686" cy="869341"/>
          </a:xfrm>
          <a:prstGeom prst="rect">
            <a:avLst/>
          </a:prstGeom>
        </p:spPr>
        <p:txBody>
          <a:bodyPr wrap="square">
            <a:spAutoFit/>
          </a:bodyPr>
          <a:lstStyle/>
          <a:p>
            <a:pPr>
              <a:lnSpc>
                <a:spcPct val="130000"/>
              </a:lnSpc>
            </a:pPr>
            <a:r>
              <a:rPr lang="en-US" sz="1600" b="1" dirty="0">
                <a:solidFill>
                  <a:schemeClr val="bg1"/>
                </a:solidFill>
              </a:rPr>
              <a:t>PORTFOLIO 01</a:t>
            </a:r>
          </a:p>
          <a:p>
            <a:pPr>
              <a:lnSpc>
                <a:spcPct val="130000"/>
              </a:lnSpc>
            </a:pPr>
            <a:r>
              <a:rPr lang="en-US" sz="1200" dirty="0">
                <a:solidFill>
                  <a:schemeClr val="bg1"/>
                </a:solidFill>
              </a:rPr>
              <a:t>Raise awareness and help your community</a:t>
            </a:r>
          </a:p>
        </p:txBody>
      </p:sp>
      <p:sp>
        <p:nvSpPr>
          <p:cNvPr id="101" name="Rectangle 100">
            <a:extLst>
              <a:ext uri="{FF2B5EF4-FFF2-40B4-BE49-F238E27FC236}">
                <a16:creationId xmlns:a16="http://schemas.microsoft.com/office/drawing/2014/main" id="{C351D1DC-3965-47B3-95CC-0F8D5A9C8BC4}"/>
              </a:ext>
            </a:extLst>
          </p:cNvPr>
          <p:cNvSpPr/>
          <p:nvPr/>
        </p:nvSpPr>
        <p:spPr>
          <a:xfrm>
            <a:off x="5020854" y="5742240"/>
            <a:ext cx="2212686" cy="869341"/>
          </a:xfrm>
          <a:prstGeom prst="rect">
            <a:avLst/>
          </a:prstGeom>
        </p:spPr>
        <p:txBody>
          <a:bodyPr wrap="square">
            <a:spAutoFit/>
          </a:bodyPr>
          <a:lstStyle/>
          <a:p>
            <a:pPr>
              <a:lnSpc>
                <a:spcPct val="130000"/>
              </a:lnSpc>
            </a:pPr>
            <a:r>
              <a:rPr lang="en-US" sz="1600" b="1" dirty="0">
                <a:solidFill>
                  <a:schemeClr val="bg1"/>
                </a:solidFill>
              </a:rPr>
              <a:t>PORTFOLIO 01</a:t>
            </a:r>
          </a:p>
          <a:p>
            <a:pPr>
              <a:lnSpc>
                <a:spcPct val="130000"/>
              </a:lnSpc>
            </a:pPr>
            <a:r>
              <a:rPr lang="en-US" sz="1200" dirty="0">
                <a:solidFill>
                  <a:schemeClr val="bg1"/>
                </a:solidFill>
              </a:rPr>
              <a:t>Raise awareness and help your community</a:t>
            </a:r>
          </a:p>
        </p:txBody>
      </p:sp>
      <p:sp>
        <p:nvSpPr>
          <p:cNvPr id="102" name="Rectangle 101">
            <a:extLst>
              <a:ext uri="{FF2B5EF4-FFF2-40B4-BE49-F238E27FC236}">
                <a16:creationId xmlns:a16="http://schemas.microsoft.com/office/drawing/2014/main" id="{185A3DF4-C32B-416E-A443-8F3A8CC61455}"/>
              </a:ext>
            </a:extLst>
          </p:cNvPr>
          <p:cNvSpPr/>
          <p:nvPr/>
        </p:nvSpPr>
        <p:spPr>
          <a:xfrm>
            <a:off x="9375607" y="5742240"/>
            <a:ext cx="2212686" cy="869341"/>
          </a:xfrm>
          <a:prstGeom prst="rect">
            <a:avLst/>
          </a:prstGeom>
        </p:spPr>
        <p:txBody>
          <a:bodyPr wrap="square">
            <a:spAutoFit/>
          </a:bodyPr>
          <a:lstStyle/>
          <a:p>
            <a:pPr>
              <a:lnSpc>
                <a:spcPct val="130000"/>
              </a:lnSpc>
            </a:pPr>
            <a:r>
              <a:rPr lang="en-US" sz="1600" b="1" dirty="0">
                <a:solidFill>
                  <a:schemeClr val="bg1"/>
                </a:solidFill>
              </a:rPr>
              <a:t>PORTFOLIO 01</a:t>
            </a:r>
          </a:p>
          <a:p>
            <a:pPr>
              <a:lnSpc>
                <a:spcPct val="130000"/>
              </a:lnSpc>
            </a:pPr>
            <a:r>
              <a:rPr lang="en-US" sz="1200" dirty="0">
                <a:solidFill>
                  <a:schemeClr val="bg1"/>
                </a:solidFill>
              </a:rPr>
              <a:t>Raise awareness and help your community</a:t>
            </a:r>
          </a:p>
        </p:txBody>
      </p:sp>
    </p:spTree>
    <p:extLst>
      <p:ext uri="{BB962C8B-B14F-4D97-AF65-F5344CB8AC3E}">
        <p14:creationId xmlns:p14="http://schemas.microsoft.com/office/powerpoint/2010/main" val="365357564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8D2D6C6-DCB6-469B-BA07-9D1694DC3C6E}"/>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5000"/>
                    </a14:imgEffect>
                  </a14:imgLayer>
                </a14:imgProps>
              </a:ext>
              <a:ext uri="{28A0092B-C50C-407E-A947-70E740481C1C}">
                <a14:useLocalDpi xmlns:a14="http://schemas.microsoft.com/office/drawing/2010/main" val="0"/>
              </a:ext>
            </a:extLst>
          </a:blip>
          <a:srcRect/>
          <a:stretch>
            <a:fillRect/>
          </a:stretch>
        </p:blipFill>
        <p:spPr/>
      </p:pic>
      <p:pic>
        <p:nvPicPr>
          <p:cNvPr id="19" name="Picture Placeholder 18">
            <a:extLst>
              <a:ext uri="{FF2B5EF4-FFF2-40B4-BE49-F238E27FC236}">
                <a16:creationId xmlns:a16="http://schemas.microsoft.com/office/drawing/2014/main" id="{F34CF636-F8E2-4ECF-9DA6-0CE5F2973D08}"/>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16000"/>
                    </a14:imgEffect>
                  </a14:imgLayer>
                </a14:imgProps>
              </a:ext>
              <a:ext uri="{28A0092B-C50C-407E-A947-70E740481C1C}">
                <a14:useLocalDpi xmlns:a14="http://schemas.microsoft.com/office/drawing/2010/main" val="0"/>
              </a:ext>
            </a:extLst>
          </a:blip>
          <a:srcRect/>
          <a:stretch>
            <a:fillRect/>
          </a:stretch>
        </p:blipFill>
        <p:spPr/>
      </p:pic>
      <p:pic>
        <p:nvPicPr>
          <p:cNvPr id="21" name="Picture Placeholder 20">
            <a:extLst>
              <a:ext uri="{FF2B5EF4-FFF2-40B4-BE49-F238E27FC236}">
                <a16:creationId xmlns:a16="http://schemas.microsoft.com/office/drawing/2014/main" id="{F0D1358F-13CB-4AF5-8020-B313F7B95E9B}"/>
              </a:ext>
            </a:extLst>
          </p:cNvPr>
          <p:cNvPicPr>
            <a:picLocks noGrp="1" noChangeAspect="1"/>
          </p:cNvPicPr>
          <p:nvPr>
            <p:ph type="pic" sz="quarter" idx="12"/>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rcRect/>
          <a:stretch>
            <a:fillRect/>
          </a:stretch>
        </p:blipFill>
        <p:spPr/>
      </p:pic>
      <p:sp>
        <p:nvSpPr>
          <p:cNvPr id="9" name="Rectangle 8"/>
          <p:cNvSpPr/>
          <p:nvPr/>
        </p:nvSpPr>
        <p:spPr>
          <a:xfrm>
            <a:off x="1662478" y="5560213"/>
            <a:ext cx="8867044" cy="978729"/>
          </a:xfrm>
          <a:prstGeom prst="rect">
            <a:avLst/>
          </a:prstGeom>
        </p:spPr>
        <p:txBody>
          <a:bodyPr wrap="square">
            <a:spAutoFit/>
          </a:bodyPr>
          <a:lstStyle/>
          <a:p>
            <a:pPr algn="ctr">
              <a:lnSpc>
                <a:spcPct val="90000"/>
              </a:lnSpc>
            </a:pPr>
            <a:r>
              <a:rPr lang="en-US" sz="3200" dirty="0">
                <a:solidFill>
                  <a:srgbClr val="656D78"/>
                </a:solidFill>
                <a:cs typeface="Open Sans" charset="0"/>
                <a:sym typeface="Open Sans" charset="0"/>
              </a:rPr>
              <a:t>We’ve been </a:t>
            </a:r>
            <a:r>
              <a:rPr lang="en-US" sz="3200" b="1" dirty="0">
                <a:solidFill>
                  <a:schemeClr val="accent2"/>
                </a:solidFill>
                <a:cs typeface="Open Sans" charset="0"/>
                <a:sym typeface="Open Sans" charset="0"/>
              </a:rPr>
              <a:t>crafting</a:t>
            </a:r>
            <a:r>
              <a:rPr lang="en-US" sz="3200" dirty="0">
                <a:solidFill>
                  <a:srgbClr val="656D78"/>
                </a:solidFill>
                <a:cs typeface="Open Sans" charset="0"/>
                <a:sym typeface="Open Sans" charset="0"/>
              </a:rPr>
              <a:t> beautiful </a:t>
            </a:r>
            <a:r>
              <a:rPr lang="en-US" sz="3200" i="1" dirty="0">
                <a:solidFill>
                  <a:srgbClr val="656D78"/>
                </a:solidFill>
                <a:cs typeface="Open Sans" charset="0"/>
                <a:sym typeface="Open Sans" charset="0"/>
              </a:rPr>
              <a:t>presentation</a:t>
            </a:r>
            <a:r>
              <a:rPr lang="en-US" sz="3200" dirty="0">
                <a:solidFill>
                  <a:srgbClr val="656D78"/>
                </a:solidFill>
                <a:cs typeface="Open Sans" charset="0"/>
                <a:sym typeface="Open Sans" charset="0"/>
              </a:rPr>
              <a:t> &amp; making </a:t>
            </a:r>
            <a:r>
              <a:rPr lang="en-US" sz="3200" b="1" i="1" dirty="0">
                <a:solidFill>
                  <a:srgbClr val="656D78"/>
                </a:solidFill>
                <a:cs typeface="Open Sans" charset="0"/>
                <a:sym typeface="Open Sans" charset="0"/>
              </a:rPr>
              <a:t>clients</a:t>
            </a:r>
            <a:r>
              <a:rPr lang="en-US" sz="3200" dirty="0">
                <a:solidFill>
                  <a:srgbClr val="656D78"/>
                </a:solidFill>
                <a:cs typeface="Open Sans" charset="0"/>
                <a:sym typeface="Open Sans" charset="0"/>
              </a:rPr>
              <a:t> </a:t>
            </a:r>
            <a:r>
              <a:rPr lang="en-US" sz="3200" dirty="0">
                <a:solidFill>
                  <a:schemeClr val="accent2"/>
                </a:solidFill>
                <a:cs typeface="Open Sans" charset="0"/>
                <a:sym typeface="Open Sans" charset="0"/>
              </a:rPr>
              <a:t>happy</a:t>
            </a:r>
            <a:r>
              <a:rPr lang="en-US" sz="3200" dirty="0">
                <a:solidFill>
                  <a:srgbClr val="656D78"/>
                </a:solidFill>
                <a:cs typeface="Open Sans" charset="0"/>
                <a:sym typeface="Open Sans" charset="0"/>
              </a:rPr>
              <a:t> for years.</a:t>
            </a:r>
            <a:endParaRPr lang="en-US" sz="3200" dirty="0">
              <a:solidFill>
                <a:srgbClr val="656D78"/>
              </a:solidFill>
            </a:endParaRPr>
          </a:p>
        </p:txBody>
      </p:sp>
    </p:spTree>
    <p:extLst>
      <p:ext uri="{BB962C8B-B14F-4D97-AF65-F5344CB8AC3E}">
        <p14:creationId xmlns:p14="http://schemas.microsoft.com/office/powerpoint/2010/main" val="33162739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a:spLocks/>
          </p:cNvSpPr>
          <p:nvPr/>
        </p:nvSpPr>
        <p:spPr bwMode="auto">
          <a:xfrm>
            <a:off x="1455739" y="2549525"/>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1447801" y="2466975"/>
            <a:ext cx="2309813"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Text Placeholder 32"/>
          <p:cNvSpPr txBox="1">
            <a:spLocks/>
          </p:cNvSpPr>
          <p:nvPr/>
        </p:nvSpPr>
        <p:spPr>
          <a:xfrm>
            <a:off x="1967985" y="3441700"/>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chemeClr val="bg1"/>
                </a:solidFill>
                <a:latin typeface="+mn-lt"/>
              </a:rPr>
              <a:t>Raise awareness and </a:t>
            </a:r>
            <a:br>
              <a:rPr lang="en-US" sz="800" dirty="0">
                <a:solidFill>
                  <a:schemeClr val="bg1"/>
                </a:solidFill>
                <a:latin typeface="+mn-lt"/>
              </a:rPr>
            </a:br>
            <a:r>
              <a:rPr lang="en-US" sz="800" dirty="0">
                <a:solidFill>
                  <a:schemeClr val="bg1"/>
                </a:solidFill>
                <a:latin typeface="+mn-lt"/>
              </a:rPr>
              <a:t>help your community.</a:t>
            </a:r>
          </a:p>
        </p:txBody>
      </p:sp>
      <p:sp>
        <p:nvSpPr>
          <p:cNvPr id="9" name="Freeform 7"/>
          <p:cNvSpPr>
            <a:spLocks/>
          </p:cNvSpPr>
          <p:nvPr/>
        </p:nvSpPr>
        <p:spPr bwMode="auto">
          <a:xfrm>
            <a:off x="3787776" y="2549525"/>
            <a:ext cx="2289175"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1 w 610"/>
              <a:gd name="T25" fmla="*/ 431 h 488"/>
              <a:gd name="T26" fmla="*/ 0 w 610"/>
              <a:gd name="T27" fmla="*/ 431 h 488"/>
              <a:gd name="T28" fmla="*/ 0 w 610"/>
              <a:gd name="T29" fmla="*/ 465 h 488"/>
              <a:gd name="T30" fmla="*/ 0 w 610"/>
              <a:gd name="T31" fmla="*/ 465 h 488"/>
              <a:gd name="T32" fmla="*/ 2 w 610"/>
              <a:gd name="T33" fmla="*/ 475 h 488"/>
              <a:gd name="T34" fmla="*/ 22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1" y="431"/>
                  <a:pt x="21" y="431"/>
                  <a:pt x="21" y="431"/>
                </a:cubicBezTo>
                <a:cubicBezTo>
                  <a:pt x="0" y="431"/>
                  <a:pt x="0" y="431"/>
                  <a:pt x="0" y="431"/>
                </a:cubicBezTo>
                <a:cubicBezTo>
                  <a:pt x="0" y="465"/>
                  <a:pt x="0" y="465"/>
                  <a:pt x="0" y="465"/>
                </a:cubicBezTo>
                <a:cubicBezTo>
                  <a:pt x="0" y="465"/>
                  <a:pt x="0" y="465"/>
                  <a:pt x="0" y="465"/>
                </a:cubicBezTo>
                <a:cubicBezTo>
                  <a:pt x="0" y="469"/>
                  <a:pt x="0" y="472"/>
                  <a:pt x="2" y="475"/>
                </a:cubicBezTo>
                <a:cubicBezTo>
                  <a:pt x="6" y="483"/>
                  <a:pt x="14" y="488"/>
                  <a:pt x="22"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779839" y="2466975"/>
            <a:ext cx="2305050" cy="1795463"/>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Text Placeholder 32"/>
          <p:cNvSpPr txBox="1">
            <a:spLocks/>
          </p:cNvSpPr>
          <p:nvPr/>
        </p:nvSpPr>
        <p:spPr>
          <a:xfrm>
            <a:off x="4384611" y="3441700"/>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chemeClr val="bg1"/>
                </a:solidFill>
                <a:latin typeface="+mn-lt"/>
              </a:rPr>
              <a:t>Raise awareness and </a:t>
            </a:r>
            <a:br>
              <a:rPr lang="en-US" sz="800" dirty="0">
                <a:solidFill>
                  <a:schemeClr val="bg1"/>
                </a:solidFill>
                <a:latin typeface="+mn-lt"/>
              </a:rPr>
            </a:br>
            <a:r>
              <a:rPr lang="en-US" sz="800" dirty="0">
                <a:solidFill>
                  <a:schemeClr val="bg1"/>
                </a:solidFill>
                <a:latin typeface="+mn-lt"/>
              </a:rPr>
              <a:t>help your community.</a:t>
            </a:r>
          </a:p>
        </p:txBody>
      </p:sp>
      <p:sp>
        <p:nvSpPr>
          <p:cNvPr id="11" name="Freeform 9"/>
          <p:cNvSpPr>
            <a:spLocks/>
          </p:cNvSpPr>
          <p:nvPr/>
        </p:nvSpPr>
        <p:spPr bwMode="auto">
          <a:xfrm>
            <a:off x="6115051" y="2549525"/>
            <a:ext cx="2289175"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6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6"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8" y="265"/>
                  <a:pt x="610" y="258"/>
                  <a:pt x="610" y="250"/>
                </a:cubicBezTo>
                <a:cubicBezTo>
                  <a:pt x="610" y="250"/>
                  <a:pt x="610" y="250"/>
                  <a:pt x="610" y="250"/>
                </a:cubicBezTo>
                <a:lnTo>
                  <a:pt x="610" y="216"/>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auto">
          <a:xfrm>
            <a:off x="6110289" y="2466975"/>
            <a:ext cx="2306638" cy="1795463"/>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Text Placeholder 32"/>
          <p:cNvSpPr txBox="1">
            <a:spLocks/>
          </p:cNvSpPr>
          <p:nvPr/>
        </p:nvSpPr>
        <p:spPr>
          <a:xfrm>
            <a:off x="6673786" y="3441700"/>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chemeClr val="bg1"/>
                </a:solidFill>
                <a:latin typeface="+mn-lt"/>
              </a:rPr>
              <a:t>Raise awareness and </a:t>
            </a:r>
            <a:br>
              <a:rPr lang="en-US" sz="800" dirty="0">
                <a:solidFill>
                  <a:schemeClr val="bg1"/>
                </a:solidFill>
                <a:latin typeface="+mn-lt"/>
              </a:rPr>
            </a:br>
            <a:r>
              <a:rPr lang="en-US" sz="800" dirty="0">
                <a:solidFill>
                  <a:schemeClr val="bg1"/>
                </a:solidFill>
                <a:latin typeface="+mn-lt"/>
              </a:rPr>
              <a:t>help your community.</a:t>
            </a:r>
          </a:p>
        </p:txBody>
      </p:sp>
      <p:sp>
        <p:nvSpPr>
          <p:cNvPr id="13" name="Freeform 11"/>
          <p:cNvSpPr>
            <a:spLocks/>
          </p:cNvSpPr>
          <p:nvPr/>
        </p:nvSpPr>
        <p:spPr bwMode="auto">
          <a:xfrm>
            <a:off x="8445501" y="2549525"/>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8439151" y="2466975"/>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Text Placeholder 32"/>
          <p:cNvSpPr txBox="1">
            <a:spLocks/>
          </p:cNvSpPr>
          <p:nvPr/>
        </p:nvSpPr>
        <p:spPr>
          <a:xfrm>
            <a:off x="9002596" y="3441699"/>
            <a:ext cx="1545597" cy="4151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800" dirty="0">
                <a:solidFill>
                  <a:schemeClr val="bg1"/>
                </a:solidFill>
                <a:latin typeface="+mn-lt"/>
              </a:rPr>
              <a:t>Raise awareness and</a:t>
            </a:r>
            <a:br>
              <a:rPr lang="en-US" sz="800" dirty="0">
                <a:solidFill>
                  <a:schemeClr val="bg1"/>
                </a:solidFill>
                <a:latin typeface="+mn-lt"/>
              </a:rPr>
            </a:br>
            <a:r>
              <a:rPr lang="en-US" sz="800" dirty="0">
                <a:solidFill>
                  <a:schemeClr val="bg1"/>
                </a:solidFill>
                <a:latin typeface="+mn-lt"/>
              </a:rPr>
              <a:t> help your community.</a:t>
            </a:r>
          </a:p>
        </p:txBody>
      </p:sp>
      <p:grpSp>
        <p:nvGrpSpPr>
          <p:cNvPr id="71" name="Group 70"/>
          <p:cNvGrpSpPr/>
          <p:nvPr/>
        </p:nvGrpSpPr>
        <p:grpSpPr>
          <a:xfrm>
            <a:off x="1538567" y="5122765"/>
            <a:ext cx="2146471" cy="872639"/>
            <a:chOff x="1538567" y="5122765"/>
            <a:chExt cx="2146471" cy="872639"/>
          </a:xfrm>
        </p:grpSpPr>
        <p:sp>
          <p:nvSpPr>
            <p:cNvPr id="55" name="Oval 54"/>
            <p:cNvSpPr>
              <a:spLocks noChangeAspect="1"/>
            </p:cNvSpPr>
            <p:nvPr/>
          </p:nvSpPr>
          <p:spPr>
            <a:xfrm>
              <a:off x="1538567" y="5139402"/>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1857404" y="5122765"/>
              <a:ext cx="1827634" cy="872639"/>
              <a:chOff x="1659397" y="4752326"/>
              <a:chExt cx="1321733" cy="872639"/>
            </a:xfrm>
          </p:grpSpPr>
          <p:sp>
            <p:nvSpPr>
              <p:cNvPr id="57" name="Text Placeholder 32"/>
              <p:cNvSpPr txBox="1">
                <a:spLocks/>
              </p:cNvSpPr>
              <p:nvPr/>
            </p:nvSpPr>
            <p:spPr>
              <a:xfrm>
                <a:off x="1659397" y="4942771"/>
                <a:ext cx="1321733" cy="68219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1050" dirty="0">
                    <a:latin typeface="+mn-lt"/>
                  </a:rPr>
                  <a:t>Raise awareness and help your community.</a:t>
                </a:r>
              </a:p>
            </p:txBody>
          </p:sp>
          <p:sp>
            <p:nvSpPr>
              <p:cNvPr id="58" name="Text Placeholder 33"/>
              <p:cNvSpPr txBox="1">
                <a:spLocks/>
              </p:cNvSpPr>
              <p:nvPr/>
            </p:nvSpPr>
            <p:spPr>
              <a:xfrm>
                <a:off x="1659399" y="4752326"/>
                <a:ext cx="1321731"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mn-lt"/>
                    <a:ea typeface="Open Sans" panose="020B0606030504020204" pitchFamily="34" charset="0"/>
                    <a:cs typeface="Open Sans" panose="020B0606030504020204" pitchFamily="34" charset="0"/>
                  </a:rPr>
                  <a:t>Number One</a:t>
                </a:r>
                <a:endParaRPr lang="en-AU" sz="1200" dirty="0">
                  <a:latin typeface="+mn-lt"/>
                  <a:ea typeface="Open Sans" panose="020B0606030504020204" pitchFamily="34" charset="0"/>
                  <a:cs typeface="Open Sans" panose="020B0606030504020204" pitchFamily="34" charset="0"/>
                </a:endParaRPr>
              </a:p>
            </p:txBody>
          </p:sp>
        </p:grpSp>
      </p:grpSp>
      <p:grpSp>
        <p:nvGrpSpPr>
          <p:cNvPr id="72" name="Group 71"/>
          <p:cNvGrpSpPr/>
          <p:nvPr/>
        </p:nvGrpSpPr>
        <p:grpSpPr>
          <a:xfrm>
            <a:off x="4068152" y="5116701"/>
            <a:ext cx="1966471" cy="878703"/>
            <a:chOff x="3779417" y="5116701"/>
            <a:chExt cx="1966471" cy="878703"/>
          </a:xfrm>
        </p:grpSpPr>
        <p:sp>
          <p:nvSpPr>
            <p:cNvPr id="59" name="Oval 58"/>
            <p:cNvSpPr>
              <a:spLocks noChangeAspect="1"/>
            </p:cNvSpPr>
            <p:nvPr/>
          </p:nvSpPr>
          <p:spPr>
            <a:xfrm>
              <a:off x="3779417" y="5133338"/>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4098254" y="5116701"/>
              <a:ext cx="1647634" cy="878703"/>
              <a:chOff x="3627344" y="4746262"/>
              <a:chExt cx="1321733" cy="878703"/>
            </a:xfrm>
          </p:grpSpPr>
          <p:sp>
            <p:nvSpPr>
              <p:cNvPr id="61" name="Text Placeholder 32"/>
              <p:cNvSpPr txBox="1">
                <a:spLocks/>
              </p:cNvSpPr>
              <p:nvPr/>
            </p:nvSpPr>
            <p:spPr>
              <a:xfrm>
                <a:off x="3627344" y="4936707"/>
                <a:ext cx="1321733" cy="6882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1050" dirty="0">
                    <a:latin typeface="+mn-lt"/>
                  </a:rPr>
                  <a:t>Raise awareness and help your community.</a:t>
                </a:r>
              </a:p>
            </p:txBody>
          </p:sp>
          <p:sp>
            <p:nvSpPr>
              <p:cNvPr id="62" name="Text Placeholder 33"/>
              <p:cNvSpPr txBox="1">
                <a:spLocks/>
              </p:cNvSpPr>
              <p:nvPr/>
            </p:nvSpPr>
            <p:spPr>
              <a:xfrm>
                <a:off x="3627346" y="4746262"/>
                <a:ext cx="1321731"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mn-lt"/>
                    <a:ea typeface="Open Sans" panose="020B0606030504020204" pitchFamily="34" charset="0"/>
                    <a:cs typeface="Open Sans" panose="020B0606030504020204" pitchFamily="34" charset="0"/>
                  </a:rPr>
                  <a:t>Number Two</a:t>
                </a:r>
                <a:endParaRPr lang="en-AU" sz="1200" dirty="0">
                  <a:latin typeface="+mn-lt"/>
                  <a:ea typeface="Open Sans" panose="020B0606030504020204" pitchFamily="34" charset="0"/>
                  <a:cs typeface="Open Sans" panose="020B0606030504020204" pitchFamily="34" charset="0"/>
                </a:endParaRPr>
              </a:p>
            </p:txBody>
          </p:sp>
        </p:grpSp>
      </p:grpSp>
      <p:grpSp>
        <p:nvGrpSpPr>
          <p:cNvPr id="74" name="Group 73"/>
          <p:cNvGrpSpPr/>
          <p:nvPr/>
        </p:nvGrpSpPr>
        <p:grpSpPr>
          <a:xfrm>
            <a:off x="8678404" y="5116701"/>
            <a:ext cx="1975029" cy="879274"/>
            <a:chOff x="8439151" y="5116701"/>
            <a:chExt cx="1975029" cy="879274"/>
          </a:xfrm>
        </p:grpSpPr>
        <p:sp>
          <p:nvSpPr>
            <p:cNvPr id="63" name="Oval 62"/>
            <p:cNvSpPr>
              <a:spLocks noChangeAspect="1"/>
            </p:cNvSpPr>
            <p:nvPr/>
          </p:nvSpPr>
          <p:spPr>
            <a:xfrm>
              <a:off x="8439151" y="5133338"/>
              <a:ext cx="180000"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8757988" y="5116701"/>
              <a:ext cx="1656192" cy="879274"/>
              <a:chOff x="7563234" y="4745691"/>
              <a:chExt cx="1321733" cy="879274"/>
            </a:xfrm>
          </p:grpSpPr>
          <p:sp>
            <p:nvSpPr>
              <p:cNvPr id="65" name="Text Placeholder 32"/>
              <p:cNvSpPr txBox="1">
                <a:spLocks/>
              </p:cNvSpPr>
              <p:nvPr/>
            </p:nvSpPr>
            <p:spPr>
              <a:xfrm>
                <a:off x="7563234" y="4936136"/>
                <a:ext cx="1321733" cy="68882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1050" dirty="0">
                    <a:latin typeface="+mn-lt"/>
                  </a:rPr>
                  <a:t>Raise awareness and help your community.</a:t>
                </a:r>
              </a:p>
            </p:txBody>
          </p:sp>
          <p:sp>
            <p:nvSpPr>
              <p:cNvPr id="66" name="Text Placeholder 33"/>
              <p:cNvSpPr txBox="1">
                <a:spLocks/>
              </p:cNvSpPr>
              <p:nvPr/>
            </p:nvSpPr>
            <p:spPr>
              <a:xfrm>
                <a:off x="7563236" y="4745691"/>
                <a:ext cx="1321731"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mn-lt"/>
                    <a:ea typeface="Open Sans" panose="020B0606030504020204" pitchFamily="34" charset="0"/>
                    <a:cs typeface="Open Sans" panose="020B0606030504020204" pitchFamily="34" charset="0"/>
                  </a:rPr>
                  <a:t>Number Four</a:t>
                </a:r>
                <a:endParaRPr lang="en-AU" sz="1200" dirty="0">
                  <a:latin typeface="+mn-lt"/>
                  <a:ea typeface="Open Sans" panose="020B0606030504020204" pitchFamily="34" charset="0"/>
                  <a:cs typeface="Open Sans" panose="020B0606030504020204" pitchFamily="34" charset="0"/>
                </a:endParaRPr>
              </a:p>
            </p:txBody>
          </p:sp>
        </p:grpSp>
      </p:grpSp>
      <p:grpSp>
        <p:nvGrpSpPr>
          <p:cNvPr id="73" name="Group 72"/>
          <p:cNvGrpSpPr/>
          <p:nvPr/>
        </p:nvGrpSpPr>
        <p:grpSpPr>
          <a:xfrm>
            <a:off x="6417737" y="5116701"/>
            <a:ext cx="1877552" cy="878703"/>
            <a:chOff x="6075544" y="5116701"/>
            <a:chExt cx="1877552" cy="878703"/>
          </a:xfrm>
        </p:grpSpPr>
        <p:sp>
          <p:nvSpPr>
            <p:cNvPr id="67" name="Oval 66"/>
            <p:cNvSpPr>
              <a:spLocks noChangeAspect="1"/>
            </p:cNvSpPr>
            <p:nvPr/>
          </p:nvSpPr>
          <p:spPr>
            <a:xfrm>
              <a:off x="6075544" y="5133338"/>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394381" y="5116701"/>
              <a:ext cx="1558715" cy="878703"/>
              <a:chOff x="5595290" y="4746262"/>
              <a:chExt cx="1321733" cy="878703"/>
            </a:xfrm>
          </p:grpSpPr>
          <p:sp>
            <p:nvSpPr>
              <p:cNvPr id="69" name="Text Placeholder 32"/>
              <p:cNvSpPr txBox="1">
                <a:spLocks/>
              </p:cNvSpPr>
              <p:nvPr/>
            </p:nvSpPr>
            <p:spPr>
              <a:xfrm>
                <a:off x="5595290" y="4936707"/>
                <a:ext cx="1321733" cy="6882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1050" dirty="0">
                    <a:latin typeface="+mn-lt"/>
                  </a:rPr>
                  <a:t>Raise awareness and help your community.</a:t>
                </a:r>
              </a:p>
            </p:txBody>
          </p:sp>
          <p:sp>
            <p:nvSpPr>
              <p:cNvPr id="70" name="Text Placeholder 33"/>
              <p:cNvSpPr txBox="1">
                <a:spLocks/>
              </p:cNvSpPr>
              <p:nvPr/>
            </p:nvSpPr>
            <p:spPr>
              <a:xfrm>
                <a:off x="5595292" y="4746262"/>
                <a:ext cx="1321731"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mn-lt"/>
                    <a:ea typeface="Open Sans" panose="020B0606030504020204" pitchFamily="34" charset="0"/>
                    <a:cs typeface="Open Sans" panose="020B0606030504020204" pitchFamily="34" charset="0"/>
                  </a:rPr>
                  <a:t>Number Three</a:t>
                </a:r>
                <a:endParaRPr lang="en-AU" sz="1200" dirty="0">
                  <a:latin typeface="+mn-lt"/>
                  <a:ea typeface="Open Sans" panose="020B0606030504020204" pitchFamily="34" charset="0"/>
                  <a:cs typeface="Open Sans" panose="020B0606030504020204" pitchFamily="34" charset="0"/>
                </a:endParaRPr>
              </a:p>
            </p:txBody>
          </p:sp>
        </p:grpSp>
      </p:grpSp>
      <p:sp>
        <p:nvSpPr>
          <p:cNvPr id="2" name="Footer Placeholder 1">
            <a:extLst>
              <a:ext uri="{FF2B5EF4-FFF2-40B4-BE49-F238E27FC236}">
                <a16:creationId xmlns:a16="http://schemas.microsoft.com/office/drawing/2014/main" id="{FD4035E3-14B7-4A3A-BF00-9EA575DA0F06}"/>
              </a:ext>
            </a:extLst>
          </p:cNvPr>
          <p:cNvSpPr>
            <a:spLocks noGrp="1"/>
          </p:cNvSpPr>
          <p:nvPr>
            <p:ph type="ftr" sz="quarter" idx="3"/>
          </p:nvPr>
        </p:nvSpPr>
        <p:spPr/>
        <p:txBody>
          <a:bodyPr/>
          <a:lstStyle/>
          <a:p>
            <a:r>
              <a:rPr lang="en-US"/>
              <a:t>happyheart.med</a:t>
            </a:r>
            <a:endParaRPr lang="en-US" dirty="0"/>
          </a:p>
        </p:txBody>
      </p:sp>
      <p:sp>
        <p:nvSpPr>
          <p:cNvPr id="51" name="TextBox 50">
            <a:extLst>
              <a:ext uri="{FF2B5EF4-FFF2-40B4-BE49-F238E27FC236}">
                <a16:creationId xmlns:a16="http://schemas.microsoft.com/office/drawing/2014/main" id="{4F17C55D-36D5-4DAC-9FC2-BF4D6664AEA9}"/>
              </a:ext>
            </a:extLst>
          </p:cNvPr>
          <p:cNvSpPr txBox="1"/>
          <p:nvPr/>
        </p:nvSpPr>
        <p:spPr>
          <a:xfrm>
            <a:off x="1407946" y="977189"/>
            <a:ext cx="9371425" cy="707886"/>
          </a:xfrm>
          <a:prstGeom prst="rect">
            <a:avLst/>
          </a:prstGeom>
          <a:noFill/>
        </p:spPr>
        <p:txBody>
          <a:bodyPr wrap="square" rtlCol="0">
            <a:spAutoFit/>
          </a:bodyPr>
          <a:lstStyle/>
          <a:p>
            <a:pPr algn="ctr"/>
            <a:r>
              <a:rPr lang="en-US" sz="4000" b="1" dirty="0">
                <a:solidFill>
                  <a:schemeClr val="accent2"/>
                </a:solidFill>
                <a:latin typeface="+mj-lt"/>
                <a:ea typeface="Montserrat" charset="0"/>
                <a:cs typeface="Montserrat" charset="0"/>
              </a:rPr>
              <a:t>Show Your Heart Some Love</a:t>
            </a:r>
          </a:p>
        </p:txBody>
      </p:sp>
      <p:sp>
        <p:nvSpPr>
          <p:cNvPr id="75" name="TextBox 74">
            <a:extLst>
              <a:ext uri="{FF2B5EF4-FFF2-40B4-BE49-F238E27FC236}">
                <a16:creationId xmlns:a16="http://schemas.microsoft.com/office/drawing/2014/main" id="{3B5E1AE1-6623-4A0E-B554-643E3AFAC94D}"/>
              </a:ext>
            </a:extLst>
          </p:cNvPr>
          <p:cNvSpPr txBox="1"/>
          <p:nvPr/>
        </p:nvSpPr>
        <p:spPr>
          <a:xfrm>
            <a:off x="3692818" y="467107"/>
            <a:ext cx="4806365" cy="338554"/>
          </a:xfrm>
          <a:prstGeom prst="rect">
            <a:avLst/>
          </a:prstGeom>
          <a:noFill/>
        </p:spPr>
        <p:txBody>
          <a:bodyPr wrap="square" rtlCol="0">
            <a:spAutoFit/>
          </a:bodyPr>
          <a:lstStyle/>
          <a:p>
            <a:pPr algn="ctr"/>
            <a:r>
              <a:rPr lang="en-US" sz="1600" spc="150" dirty="0">
                <a:gradFill flip="none" rotWithShape="1">
                  <a:gsLst>
                    <a:gs pos="100000">
                      <a:schemeClr val="accent2">
                        <a:alpha val="85000"/>
                      </a:schemeClr>
                    </a:gs>
                    <a:gs pos="0">
                      <a:schemeClr val="accent3">
                        <a:alpha val="85000"/>
                      </a:schemeClr>
                    </a:gs>
                  </a:gsLst>
                  <a:lin ang="0" scaled="1"/>
                  <a:tileRect/>
                </a:gradFill>
                <a:latin typeface="+mj-lt"/>
                <a:ea typeface="Roboto Light" panose="02000000000000000000" pitchFamily="2" charset="0"/>
                <a:cs typeface="Roboto Light" panose="02000000000000000000" pitchFamily="2" charset="0"/>
              </a:rPr>
              <a:t>FOLLOW YOUR HEART</a:t>
            </a:r>
          </a:p>
        </p:txBody>
      </p:sp>
      <p:cxnSp>
        <p:nvCxnSpPr>
          <p:cNvPr id="76" name="Straight Connector 75">
            <a:extLst>
              <a:ext uri="{FF2B5EF4-FFF2-40B4-BE49-F238E27FC236}">
                <a16:creationId xmlns:a16="http://schemas.microsoft.com/office/drawing/2014/main" id="{BF4A7D0D-ECA3-4DF7-A17B-045962307BB0}"/>
              </a:ext>
            </a:extLst>
          </p:cNvPr>
          <p:cNvCxnSpPr>
            <a:cxnSpLocks/>
          </p:cNvCxnSpPr>
          <p:nvPr/>
        </p:nvCxnSpPr>
        <p:spPr>
          <a:xfrm>
            <a:off x="5930900" y="940762"/>
            <a:ext cx="330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44B05AA8-632B-4244-8168-19D62EB28C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2827" y="2829450"/>
            <a:ext cx="506204" cy="506204"/>
          </a:xfrm>
          <a:prstGeom prst="rect">
            <a:avLst/>
          </a:prstGeom>
        </p:spPr>
      </p:pic>
      <p:pic>
        <p:nvPicPr>
          <p:cNvPr id="6" name="Graphic 5">
            <a:extLst>
              <a:ext uri="{FF2B5EF4-FFF2-40B4-BE49-F238E27FC236}">
                <a16:creationId xmlns:a16="http://schemas.microsoft.com/office/drawing/2014/main" id="{B6D79890-AFEC-48CE-8F53-03F5123EF6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7074" y="2857810"/>
            <a:ext cx="415978" cy="415978"/>
          </a:xfrm>
          <a:prstGeom prst="rect">
            <a:avLst/>
          </a:prstGeom>
        </p:spPr>
      </p:pic>
      <p:pic>
        <p:nvPicPr>
          <p:cNvPr id="16" name="Graphic 15">
            <a:extLst>
              <a:ext uri="{FF2B5EF4-FFF2-40B4-BE49-F238E27FC236}">
                <a16:creationId xmlns:a16="http://schemas.microsoft.com/office/drawing/2014/main" id="{D0CD7756-024D-4A70-A81E-C3F82A8045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1095" y="2862811"/>
            <a:ext cx="492370" cy="492370"/>
          </a:xfrm>
          <a:prstGeom prst="rect">
            <a:avLst/>
          </a:prstGeom>
        </p:spPr>
      </p:pic>
      <p:pic>
        <p:nvPicPr>
          <p:cNvPr id="18" name="Graphic 17">
            <a:extLst>
              <a:ext uri="{FF2B5EF4-FFF2-40B4-BE49-F238E27FC236}">
                <a16:creationId xmlns:a16="http://schemas.microsoft.com/office/drawing/2014/main" id="{01F6C93C-2BF1-4853-A575-BFCC71DB6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01982" y="2876860"/>
            <a:ext cx="417663" cy="417663"/>
          </a:xfrm>
          <a:prstGeom prst="rect">
            <a:avLst/>
          </a:prstGeom>
        </p:spPr>
      </p:pic>
    </p:spTree>
    <p:extLst>
      <p:ext uri="{BB962C8B-B14F-4D97-AF65-F5344CB8AC3E}">
        <p14:creationId xmlns:p14="http://schemas.microsoft.com/office/powerpoint/2010/main" val="9615942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0070C0"/>
      </a:accent1>
      <a:accent2>
        <a:srgbClr val="7030A0"/>
      </a:accent2>
      <a:accent3>
        <a:srgbClr val="FF09AD"/>
      </a:accent3>
      <a:accent4>
        <a:srgbClr val="FF0000"/>
      </a:accent4>
      <a:accent5>
        <a:srgbClr val="FE8002"/>
      </a:accent5>
      <a:accent6>
        <a:srgbClr val="FFD965"/>
      </a:accent6>
      <a:hlink>
        <a:srgbClr val="0563C1"/>
      </a:hlink>
      <a:folHlink>
        <a:srgbClr val="954F72"/>
      </a:folHlink>
    </a:clrScheme>
    <a:fontScheme name="Raleway">
      <a:majorFont>
        <a:latin typeface="Raleway Black"/>
        <a:ea typeface=""/>
        <a:cs typeface=""/>
      </a:majorFont>
      <a:minorFont>
        <a:latin typeface="Ralew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70C0"/>
    </a:accent1>
    <a:accent2>
      <a:srgbClr val="7030A0"/>
    </a:accent2>
    <a:accent3>
      <a:srgbClr val="FF09AD"/>
    </a:accent3>
    <a:accent4>
      <a:srgbClr val="FF0000"/>
    </a:accent4>
    <a:accent5>
      <a:srgbClr val="FE8002"/>
    </a:accent5>
    <a:accent6>
      <a:srgbClr val="FFD96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376</TotalTime>
  <Words>1532</Words>
  <Application>Microsoft Office PowerPoint</Application>
  <PresentationFormat>Widescreen</PresentationFormat>
  <Paragraphs>263</Paragraphs>
  <Slides>25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Gill Sans</vt:lpstr>
      <vt:lpstr>Raleway</vt:lpstr>
      <vt:lpstr>Raleway Black</vt:lpstr>
      <vt:lpstr>Source Sans Pro</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Michal Zavacky</cp:lastModifiedBy>
  <cp:revision>32</cp:revision>
  <dcterms:created xsi:type="dcterms:W3CDTF">2020-10-01T18:33:55Z</dcterms:created>
  <dcterms:modified xsi:type="dcterms:W3CDTF">2020-10-13T11:25:26Z</dcterms:modified>
</cp:coreProperties>
</file>