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74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A20000"/>
    <a:srgbClr val="000000"/>
    <a:srgbClr val="001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4EC01BF-1413-4937-B048-981C58DD0D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3133" y="0"/>
            <a:ext cx="12215134" cy="685800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6BC1E7-D755-42C5-8B51-9C34FF5E77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9817" y="3159202"/>
            <a:ext cx="4845528" cy="574766"/>
          </a:xfrm>
        </p:spPr>
        <p:txBody>
          <a:bodyPr anchor="ctr"/>
          <a:lstStyle>
            <a:lvl1pPr marL="0" indent="0" algn="l">
              <a:buNone/>
              <a:defRPr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743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A52A36E-C0EE-48F9-8927-DB95E20D457D}"/>
              </a:ext>
            </a:extLst>
          </p:cNvPr>
          <p:cNvSpPr/>
          <p:nvPr userDrawn="1"/>
        </p:nvSpPr>
        <p:spPr>
          <a:xfrm>
            <a:off x="5005137" y="1540042"/>
            <a:ext cx="6416842" cy="385010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0D80D0-1FB9-40B0-8CDD-45EBA38906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1907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6594838-7A70-42E5-8BD4-55C95F4FB5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7853" y="1989138"/>
            <a:ext cx="6144125" cy="2743200"/>
          </a:xfr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adipiscinjg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43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E848DD3-301B-40B0-A1AB-7AC2645E8E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63327" y="0"/>
            <a:ext cx="4828674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2CED11-F5F2-4B0C-B9DA-56FD548ED07A}"/>
              </a:ext>
            </a:extLst>
          </p:cNvPr>
          <p:cNvSpPr/>
          <p:nvPr userDrawn="1"/>
        </p:nvSpPr>
        <p:spPr>
          <a:xfrm>
            <a:off x="1652337" y="510958"/>
            <a:ext cx="3384884" cy="258277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FB0A853-E710-4039-9DEA-E316ED3386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6967" y="706438"/>
            <a:ext cx="3063958" cy="2212975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1F158F9-E896-479D-9BF6-27D9425C2B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9727" y="3429000"/>
            <a:ext cx="5278437" cy="3068638"/>
          </a:xfrm>
        </p:spPr>
        <p:txBody>
          <a:bodyPr/>
          <a:lstStyle>
            <a:lvl1pPr marL="0" indent="0" algn="ctr">
              <a:buNone/>
              <a:defRPr lang="en-US" b="0" i="0" smtClean="0">
                <a:effectLst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nisl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Integer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accumsan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libero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131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E0C85C-AA48-4660-BA05-E5E2DDCAEA1D}"/>
              </a:ext>
            </a:extLst>
          </p:cNvPr>
          <p:cNvSpPr/>
          <p:nvPr userDrawn="1"/>
        </p:nvSpPr>
        <p:spPr>
          <a:xfrm>
            <a:off x="0" y="0"/>
            <a:ext cx="12192001" cy="14630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FB143C-FE8B-460D-965C-90A087A0F3FD}"/>
              </a:ext>
            </a:extLst>
          </p:cNvPr>
          <p:cNvSpPr/>
          <p:nvPr userDrawn="1"/>
        </p:nvSpPr>
        <p:spPr>
          <a:xfrm>
            <a:off x="304800" y="562"/>
            <a:ext cx="1595672" cy="1972617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00" b="96444" l="10000" r="90000">
                          <a14:foregroundMark x1="53000" y1="5556" x2="53000" y2="5556"/>
                          <a14:foregroundMark x1="53000" y1="5556" x2="53000" y2="5556"/>
                          <a14:foregroundMark x1="47667" y1="3556" x2="47667" y2="3556"/>
                          <a14:foregroundMark x1="59333" y1="3556" x2="59333" y2="3556"/>
                          <a14:foregroundMark x1="53667" y1="2222" x2="53667" y2="2222"/>
                          <a14:foregroundMark x1="59500" y1="2222" x2="59500" y2="2222"/>
                          <a14:foregroundMark x1="60000" y1="96444" x2="60000" y2="96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570" t="-2058" r="-273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DB93F17B-6D13-4B79-8319-3BEDBFD3C6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1438" y="275866"/>
            <a:ext cx="8005762" cy="78581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E08DFC5-8A61-4386-ADB2-DA622D8AEF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63875" y="1813259"/>
            <a:ext cx="6064250" cy="866775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rgbClr val="00B050"/>
                </a:solidFill>
              </a:defRPr>
            </a:lvl1pPr>
            <a:lvl2pPr>
              <a:defRPr>
                <a:solidFill>
                  <a:srgbClr val="C00000"/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24AB3C-119B-4A34-9FDA-5D3BE42CCE4B}"/>
              </a:ext>
            </a:extLst>
          </p:cNvPr>
          <p:cNvSpPr/>
          <p:nvPr userDrawn="1"/>
        </p:nvSpPr>
        <p:spPr>
          <a:xfrm>
            <a:off x="304800" y="3030253"/>
            <a:ext cx="11582400" cy="355188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3D62158-57C8-4C73-B983-D846DB91A8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432" y="3240505"/>
            <a:ext cx="11117179" cy="3031957"/>
          </a:xfrm>
        </p:spPr>
        <p:txBody>
          <a:bodyPr/>
          <a:lstStyle>
            <a:lvl1pPr marL="0" indent="0" algn="ctr">
              <a:buNone/>
              <a:defRPr lang="en-US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nisl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Integer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accumsan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liberoLorem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nisl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Integer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accumsan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libero.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984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73EC1BF5-BE6C-4444-B8C6-B044DFF7D1DD}"/>
              </a:ext>
            </a:extLst>
          </p:cNvPr>
          <p:cNvSpPr/>
          <p:nvPr userDrawn="1"/>
        </p:nvSpPr>
        <p:spPr>
          <a:xfrm flipH="1">
            <a:off x="2823410" y="0"/>
            <a:ext cx="5791200" cy="6858000"/>
          </a:xfrm>
          <a:prstGeom prst="parallelogram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020FEF9A-FD12-4E88-8AE0-E1D898501925}"/>
              </a:ext>
            </a:extLst>
          </p:cNvPr>
          <p:cNvSpPr/>
          <p:nvPr userDrawn="1"/>
        </p:nvSpPr>
        <p:spPr>
          <a:xfrm flipH="1">
            <a:off x="3200400" y="0"/>
            <a:ext cx="5791200" cy="6858000"/>
          </a:xfrm>
          <a:prstGeom prst="parallelogram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F99DC7-54BC-4CB9-A649-59319424C54B}"/>
              </a:ext>
            </a:extLst>
          </p:cNvPr>
          <p:cNvSpPr/>
          <p:nvPr userDrawn="1"/>
        </p:nvSpPr>
        <p:spPr>
          <a:xfrm>
            <a:off x="0" y="0"/>
            <a:ext cx="12192001" cy="14630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DB2297-9CA1-4EF3-A27A-49FEA6FCC748}"/>
              </a:ext>
            </a:extLst>
          </p:cNvPr>
          <p:cNvSpPr/>
          <p:nvPr userDrawn="1"/>
        </p:nvSpPr>
        <p:spPr>
          <a:xfrm>
            <a:off x="304800" y="562"/>
            <a:ext cx="1595672" cy="1972617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00" b="96444" l="10000" r="90000">
                          <a14:foregroundMark x1="53000" y1="5556" x2="53000" y2="5556"/>
                          <a14:foregroundMark x1="53000" y1="5556" x2="53000" y2="5556"/>
                          <a14:foregroundMark x1="47667" y1="3556" x2="47667" y2="3556"/>
                          <a14:foregroundMark x1="59333" y1="3556" x2="59333" y2="3556"/>
                          <a14:foregroundMark x1="53667" y1="2222" x2="53667" y2="2222"/>
                          <a14:foregroundMark x1="59500" y1="2222" x2="59500" y2="2222"/>
                          <a14:foregroundMark x1="60000" y1="96444" x2="60000" y2="96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570" t="-2058" r="-273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C3A26E87-DDCF-45F9-9F06-1A1FF05534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1438" y="275866"/>
            <a:ext cx="8005762" cy="78581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35D88A7-7846-4547-BDF4-2CE5C9F9EB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2181225"/>
            <a:ext cx="11582400" cy="4400550"/>
          </a:xfrm>
        </p:spPr>
        <p:txBody>
          <a:bodyPr/>
          <a:lstStyle>
            <a:lvl1pPr marL="0" indent="0" algn="ctr">
              <a:buNone/>
              <a:defRPr lang="en-US" b="0" i="0" smtClean="0">
                <a:effectLst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nisl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Integer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accumsan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libero. Nam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interdum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sodales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metus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tincidunt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urna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est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auctor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efficitur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mattis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auctor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turpis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Ut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diam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mauris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bibendum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purus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ornare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Vivamus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laoreet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dictum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velit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at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condimentum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metus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Nam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massa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.. 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nisl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Integer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accumsan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libero. Nam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interdum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sodales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metus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tincidunt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485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ACBE0C7-162C-4C82-8D01-F2F414E484C2}"/>
              </a:ext>
            </a:extLst>
          </p:cNvPr>
          <p:cNvSpPr/>
          <p:nvPr userDrawn="1"/>
        </p:nvSpPr>
        <p:spPr>
          <a:xfrm>
            <a:off x="0" y="0"/>
            <a:ext cx="8133347" cy="14630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C8EACB-3151-4678-B2CE-56D8BD7AED4C}"/>
              </a:ext>
            </a:extLst>
          </p:cNvPr>
          <p:cNvSpPr/>
          <p:nvPr userDrawn="1"/>
        </p:nvSpPr>
        <p:spPr>
          <a:xfrm>
            <a:off x="304800" y="562"/>
            <a:ext cx="1595672" cy="1972617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00" b="96444" l="10000" r="90000">
                          <a14:foregroundMark x1="53000" y1="5556" x2="53000" y2="5556"/>
                          <a14:foregroundMark x1="53000" y1="5556" x2="53000" y2="5556"/>
                          <a14:foregroundMark x1="47667" y1="3556" x2="47667" y2="3556"/>
                          <a14:foregroundMark x1="59333" y1="3556" x2="59333" y2="3556"/>
                          <a14:foregroundMark x1="53667" y1="2222" x2="53667" y2="2222"/>
                          <a14:foregroundMark x1="59500" y1="2222" x2="59500" y2="2222"/>
                          <a14:foregroundMark x1="60000" y1="96444" x2="60000" y2="96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570" t="-2058" r="-273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183139F0-4184-4D6A-A859-9DEF4E141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5272" y="307950"/>
            <a:ext cx="5687444" cy="78581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E317FF2-8B1C-4A8F-9541-685E2F1325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3347" y="1"/>
            <a:ext cx="405865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44874D-F73F-4932-8BED-C666C50ACA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2181225"/>
            <a:ext cx="6913563" cy="4368800"/>
          </a:xfrm>
        </p:spPr>
        <p:txBody>
          <a:bodyPr/>
          <a:lstStyle>
            <a:lvl1pPr marL="0" indent="0" algn="just">
              <a:buNone/>
              <a:defRPr lang="en-US" b="0" i="0" smtClean="0">
                <a:effectLst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nisl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Integer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accumsan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libero.  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nisl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Integer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accumsan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libero.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659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6C6ADB4-CE9E-4D1A-B3ED-6F0738A182C8}"/>
              </a:ext>
            </a:extLst>
          </p:cNvPr>
          <p:cNvSpPr/>
          <p:nvPr userDrawn="1"/>
        </p:nvSpPr>
        <p:spPr>
          <a:xfrm>
            <a:off x="0" y="0"/>
            <a:ext cx="12192001" cy="14630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AC2B3A-F79F-4B44-90F4-DA32E7DC47A9}"/>
              </a:ext>
            </a:extLst>
          </p:cNvPr>
          <p:cNvSpPr/>
          <p:nvPr userDrawn="1"/>
        </p:nvSpPr>
        <p:spPr>
          <a:xfrm>
            <a:off x="304800" y="562"/>
            <a:ext cx="1595672" cy="1972617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00" b="96444" l="10000" r="90000">
                          <a14:foregroundMark x1="53000" y1="5556" x2="53000" y2="5556"/>
                          <a14:foregroundMark x1="53000" y1="5556" x2="53000" y2="5556"/>
                          <a14:foregroundMark x1="47667" y1="3556" x2="47667" y2="3556"/>
                          <a14:foregroundMark x1="59333" y1="3556" x2="59333" y2="3556"/>
                          <a14:foregroundMark x1="53667" y1="2222" x2="53667" y2="2222"/>
                          <a14:foregroundMark x1="59500" y1="2222" x2="59500" y2="2222"/>
                          <a14:foregroundMark x1="60000" y1="96444" x2="60000" y2="96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570" t="-2058" r="-273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C3B86F75-116B-4970-BDD9-4C96CF6878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1438" y="275866"/>
            <a:ext cx="8005762" cy="78581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  <a:endParaRPr lang="en-US" dirty="0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D3FB1244-8109-432D-BA9D-FB389429FF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0471" y="1503146"/>
            <a:ext cx="2507525" cy="2573427"/>
          </a:xfrm>
          <a:custGeom>
            <a:avLst/>
            <a:gdLst>
              <a:gd name="connsiteX0" fmla="*/ 1101634 w 2181225"/>
              <a:gd name="connsiteY0" fmla="*/ 0 h 2227262"/>
              <a:gd name="connsiteX1" fmla="*/ 2181225 w 2181225"/>
              <a:gd name="connsiteY1" fmla="*/ 1091347 h 2227262"/>
              <a:gd name="connsiteX2" fmla="*/ 2181225 w 2181225"/>
              <a:gd name="connsiteY2" fmla="*/ 1135915 h 2227262"/>
              <a:gd name="connsiteX3" fmla="*/ 1101634 w 2181225"/>
              <a:gd name="connsiteY3" fmla="*/ 2227262 h 2227262"/>
              <a:gd name="connsiteX4" fmla="*/ 0 w 2181225"/>
              <a:gd name="connsiteY4" fmla="*/ 1113632 h 2227262"/>
              <a:gd name="connsiteX5" fmla="*/ 0 w 2181225"/>
              <a:gd name="connsiteY5" fmla="*/ 1113630 h 222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1225" h="2227262">
                <a:moveTo>
                  <a:pt x="1101634" y="0"/>
                </a:moveTo>
                <a:lnTo>
                  <a:pt x="2181225" y="1091347"/>
                </a:lnTo>
                <a:lnTo>
                  <a:pt x="2181225" y="1135915"/>
                </a:lnTo>
                <a:lnTo>
                  <a:pt x="1101634" y="2227262"/>
                </a:lnTo>
                <a:lnTo>
                  <a:pt x="0" y="1113632"/>
                </a:lnTo>
                <a:lnTo>
                  <a:pt x="0" y="11136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C0D98DFC-73EA-4A5F-8100-B80902D5FA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313" y="2789861"/>
            <a:ext cx="2507524" cy="2573427"/>
          </a:xfrm>
          <a:custGeom>
            <a:avLst/>
            <a:gdLst>
              <a:gd name="connsiteX0" fmla="*/ 1101634 w 2181225"/>
              <a:gd name="connsiteY0" fmla="*/ 0 h 2227262"/>
              <a:gd name="connsiteX1" fmla="*/ 2181225 w 2181225"/>
              <a:gd name="connsiteY1" fmla="*/ 1091347 h 2227262"/>
              <a:gd name="connsiteX2" fmla="*/ 2181225 w 2181225"/>
              <a:gd name="connsiteY2" fmla="*/ 1135915 h 2227262"/>
              <a:gd name="connsiteX3" fmla="*/ 1101634 w 2181225"/>
              <a:gd name="connsiteY3" fmla="*/ 2227262 h 2227262"/>
              <a:gd name="connsiteX4" fmla="*/ 0 w 2181225"/>
              <a:gd name="connsiteY4" fmla="*/ 1113632 h 2227262"/>
              <a:gd name="connsiteX5" fmla="*/ 0 w 2181225"/>
              <a:gd name="connsiteY5" fmla="*/ 1113630 h 222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1225" h="2227262">
                <a:moveTo>
                  <a:pt x="1101634" y="0"/>
                </a:moveTo>
                <a:lnTo>
                  <a:pt x="2181225" y="1091347"/>
                </a:lnTo>
                <a:lnTo>
                  <a:pt x="2181225" y="1135915"/>
                </a:lnTo>
                <a:lnTo>
                  <a:pt x="1101634" y="2227262"/>
                </a:lnTo>
                <a:lnTo>
                  <a:pt x="0" y="1113632"/>
                </a:lnTo>
                <a:lnTo>
                  <a:pt x="0" y="11136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21CA6049-88A3-477E-95FE-C91815374F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0629" y="2789860"/>
            <a:ext cx="2507525" cy="2573427"/>
          </a:xfrm>
          <a:custGeom>
            <a:avLst/>
            <a:gdLst>
              <a:gd name="connsiteX0" fmla="*/ 1101634 w 2181225"/>
              <a:gd name="connsiteY0" fmla="*/ 0 h 2227262"/>
              <a:gd name="connsiteX1" fmla="*/ 2181225 w 2181225"/>
              <a:gd name="connsiteY1" fmla="*/ 1091347 h 2227262"/>
              <a:gd name="connsiteX2" fmla="*/ 2181225 w 2181225"/>
              <a:gd name="connsiteY2" fmla="*/ 1135915 h 2227262"/>
              <a:gd name="connsiteX3" fmla="*/ 1101634 w 2181225"/>
              <a:gd name="connsiteY3" fmla="*/ 2227262 h 2227262"/>
              <a:gd name="connsiteX4" fmla="*/ 0 w 2181225"/>
              <a:gd name="connsiteY4" fmla="*/ 1113632 h 2227262"/>
              <a:gd name="connsiteX5" fmla="*/ 0 w 2181225"/>
              <a:gd name="connsiteY5" fmla="*/ 1113630 h 222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1225" h="2227262">
                <a:moveTo>
                  <a:pt x="1101634" y="0"/>
                </a:moveTo>
                <a:lnTo>
                  <a:pt x="2181225" y="1091347"/>
                </a:lnTo>
                <a:lnTo>
                  <a:pt x="2181225" y="1135915"/>
                </a:lnTo>
                <a:lnTo>
                  <a:pt x="1101634" y="2227262"/>
                </a:lnTo>
                <a:lnTo>
                  <a:pt x="0" y="1113632"/>
                </a:lnTo>
                <a:lnTo>
                  <a:pt x="0" y="11136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DD2FD910-1A48-4FF9-90A9-5D1EC6C6CA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900472" y="4076574"/>
            <a:ext cx="2507525" cy="2573427"/>
          </a:xfrm>
          <a:custGeom>
            <a:avLst/>
            <a:gdLst>
              <a:gd name="connsiteX0" fmla="*/ 1101634 w 2181225"/>
              <a:gd name="connsiteY0" fmla="*/ 0 h 2227262"/>
              <a:gd name="connsiteX1" fmla="*/ 2181225 w 2181225"/>
              <a:gd name="connsiteY1" fmla="*/ 1091347 h 2227262"/>
              <a:gd name="connsiteX2" fmla="*/ 2181225 w 2181225"/>
              <a:gd name="connsiteY2" fmla="*/ 1135915 h 2227262"/>
              <a:gd name="connsiteX3" fmla="*/ 1101634 w 2181225"/>
              <a:gd name="connsiteY3" fmla="*/ 2227262 h 2227262"/>
              <a:gd name="connsiteX4" fmla="*/ 0 w 2181225"/>
              <a:gd name="connsiteY4" fmla="*/ 1113632 h 2227262"/>
              <a:gd name="connsiteX5" fmla="*/ 0 w 2181225"/>
              <a:gd name="connsiteY5" fmla="*/ 1113630 h 222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1225" h="2227262">
                <a:moveTo>
                  <a:pt x="1101634" y="0"/>
                </a:moveTo>
                <a:lnTo>
                  <a:pt x="2181225" y="1091347"/>
                </a:lnTo>
                <a:lnTo>
                  <a:pt x="2181225" y="1135915"/>
                </a:lnTo>
                <a:lnTo>
                  <a:pt x="1101634" y="2227262"/>
                </a:lnTo>
                <a:lnTo>
                  <a:pt x="0" y="1113632"/>
                </a:lnTo>
                <a:lnTo>
                  <a:pt x="0" y="11136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E4E523B-E423-4A07-A90B-BE2A4B49F4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505" y="1738905"/>
            <a:ext cx="5598695" cy="4911095"/>
          </a:xfrm>
          <a:solidFill>
            <a:srgbClr val="00B050"/>
          </a:solidFill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i="0">
                <a:solidFill>
                  <a:schemeClr val="bg1"/>
                </a:solidFill>
                <a:effectLst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nisl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Integer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accumsan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ullamcoLorem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nisl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244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6C6ADB4-CE9E-4D1A-B3ED-6F0738A182C8}"/>
              </a:ext>
            </a:extLst>
          </p:cNvPr>
          <p:cNvSpPr/>
          <p:nvPr userDrawn="1"/>
        </p:nvSpPr>
        <p:spPr>
          <a:xfrm>
            <a:off x="0" y="0"/>
            <a:ext cx="12192001" cy="14630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AC2B3A-F79F-4B44-90F4-DA32E7DC47A9}"/>
              </a:ext>
            </a:extLst>
          </p:cNvPr>
          <p:cNvSpPr/>
          <p:nvPr userDrawn="1"/>
        </p:nvSpPr>
        <p:spPr>
          <a:xfrm>
            <a:off x="304800" y="562"/>
            <a:ext cx="1595672" cy="1972617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00" b="96444" l="10000" r="90000">
                          <a14:foregroundMark x1="53000" y1="5556" x2="53000" y2="5556"/>
                          <a14:foregroundMark x1="53000" y1="5556" x2="53000" y2="5556"/>
                          <a14:foregroundMark x1="47667" y1="3556" x2="47667" y2="3556"/>
                          <a14:foregroundMark x1="59333" y1="3556" x2="59333" y2="3556"/>
                          <a14:foregroundMark x1="53667" y1="2222" x2="53667" y2="2222"/>
                          <a14:foregroundMark x1="59500" y1="2222" x2="59500" y2="2222"/>
                          <a14:foregroundMark x1="60000" y1="96444" x2="60000" y2="96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570" t="-2058" r="-273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C3B86F75-116B-4970-BDD9-4C96CF6878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1438" y="275866"/>
            <a:ext cx="8005762" cy="78581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  <a:endParaRPr lang="en-US" dirty="0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D3FB1244-8109-432D-BA9D-FB389429FF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33534" y="1566537"/>
            <a:ext cx="2882928" cy="2573427"/>
          </a:xfrm>
          <a:custGeom>
            <a:avLst/>
            <a:gdLst>
              <a:gd name="connsiteX0" fmla="*/ 1101634 w 2181225"/>
              <a:gd name="connsiteY0" fmla="*/ 0 h 2227262"/>
              <a:gd name="connsiteX1" fmla="*/ 2181225 w 2181225"/>
              <a:gd name="connsiteY1" fmla="*/ 1091347 h 2227262"/>
              <a:gd name="connsiteX2" fmla="*/ 2181225 w 2181225"/>
              <a:gd name="connsiteY2" fmla="*/ 1135915 h 2227262"/>
              <a:gd name="connsiteX3" fmla="*/ 1101634 w 2181225"/>
              <a:gd name="connsiteY3" fmla="*/ 2227262 h 2227262"/>
              <a:gd name="connsiteX4" fmla="*/ 0 w 2181225"/>
              <a:gd name="connsiteY4" fmla="*/ 1113632 h 2227262"/>
              <a:gd name="connsiteX5" fmla="*/ 0 w 2181225"/>
              <a:gd name="connsiteY5" fmla="*/ 1113630 h 222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1225" h="2227262">
                <a:moveTo>
                  <a:pt x="1101634" y="0"/>
                </a:moveTo>
                <a:lnTo>
                  <a:pt x="2181225" y="1091347"/>
                </a:lnTo>
                <a:lnTo>
                  <a:pt x="2181225" y="1135915"/>
                </a:lnTo>
                <a:lnTo>
                  <a:pt x="1101634" y="2227262"/>
                </a:lnTo>
                <a:lnTo>
                  <a:pt x="0" y="1113632"/>
                </a:lnTo>
                <a:lnTo>
                  <a:pt x="0" y="1113630"/>
                </a:ln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C0D98DFC-73EA-4A5F-8100-B80902D5FA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50337" y="4180070"/>
            <a:ext cx="2866123" cy="2573427"/>
          </a:xfrm>
          <a:custGeom>
            <a:avLst/>
            <a:gdLst>
              <a:gd name="connsiteX0" fmla="*/ 1101634 w 2181225"/>
              <a:gd name="connsiteY0" fmla="*/ 0 h 2227262"/>
              <a:gd name="connsiteX1" fmla="*/ 2181225 w 2181225"/>
              <a:gd name="connsiteY1" fmla="*/ 1091347 h 2227262"/>
              <a:gd name="connsiteX2" fmla="*/ 2181225 w 2181225"/>
              <a:gd name="connsiteY2" fmla="*/ 1135915 h 2227262"/>
              <a:gd name="connsiteX3" fmla="*/ 1101634 w 2181225"/>
              <a:gd name="connsiteY3" fmla="*/ 2227262 h 2227262"/>
              <a:gd name="connsiteX4" fmla="*/ 0 w 2181225"/>
              <a:gd name="connsiteY4" fmla="*/ 1113632 h 2227262"/>
              <a:gd name="connsiteX5" fmla="*/ 0 w 2181225"/>
              <a:gd name="connsiteY5" fmla="*/ 1113630 h 222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1225" h="2227262">
                <a:moveTo>
                  <a:pt x="1101634" y="0"/>
                </a:moveTo>
                <a:lnTo>
                  <a:pt x="2181225" y="1091347"/>
                </a:lnTo>
                <a:lnTo>
                  <a:pt x="2181225" y="1135915"/>
                </a:lnTo>
                <a:lnTo>
                  <a:pt x="1101634" y="2227262"/>
                </a:lnTo>
                <a:lnTo>
                  <a:pt x="0" y="1113632"/>
                </a:lnTo>
                <a:lnTo>
                  <a:pt x="0" y="1113630"/>
                </a:ln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21CA6049-88A3-477E-95FE-C91815374F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16460" y="1566537"/>
            <a:ext cx="2882927" cy="2573427"/>
          </a:xfrm>
          <a:custGeom>
            <a:avLst/>
            <a:gdLst>
              <a:gd name="connsiteX0" fmla="*/ 1101634 w 2181225"/>
              <a:gd name="connsiteY0" fmla="*/ 0 h 2227262"/>
              <a:gd name="connsiteX1" fmla="*/ 2181225 w 2181225"/>
              <a:gd name="connsiteY1" fmla="*/ 1091347 h 2227262"/>
              <a:gd name="connsiteX2" fmla="*/ 2181225 w 2181225"/>
              <a:gd name="connsiteY2" fmla="*/ 1135915 h 2227262"/>
              <a:gd name="connsiteX3" fmla="*/ 1101634 w 2181225"/>
              <a:gd name="connsiteY3" fmla="*/ 2227262 h 2227262"/>
              <a:gd name="connsiteX4" fmla="*/ 0 w 2181225"/>
              <a:gd name="connsiteY4" fmla="*/ 1113632 h 2227262"/>
              <a:gd name="connsiteX5" fmla="*/ 0 w 2181225"/>
              <a:gd name="connsiteY5" fmla="*/ 1113630 h 222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1225" h="2227262">
                <a:moveTo>
                  <a:pt x="1101634" y="0"/>
                </a:moveTo>
                <a:lnTo>
                  <a:pt x="2181225" y="1091347"/>
                </a:lnTo>
                <a:lnTo>
                  <a:pt x="2181225" y="1135915"/>
                </a:lnTo>
                <a:lnTo>
                  <a:pt x="1101634" y="2227262"/>
                </a:lnTo>
                <a:lnTo>
                  <a:pt x="0" y="1113632"/>
                </a:lnTo>
                <a:lnTo>
                  <a:pt x="0" y="1113630"/>
                </a:ln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DD2FD910-1A48-4FF9-90A9-5D1EC6C6CA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16460" y="4139965"/>
            <a:ext cx="2866123" cy="2573427"/>
          </a:xfrm>
          <a:custGeom>
            <a:avLst/>
            <a:gdLst>
              <a:gd name="connsiteX0" fmla="*/ 1101634 w 2181225"/>
              <a:gd name="connsiteY0" fmla="*/ 0 h 2227262"/>
              <a:gd name="connsiteX1" fmla="*/ 2181225 w 2181225"/>
              <a:gd name="connsiteY1" fmla="*/ 1091347 h 2227262"/>
              <a:gd name="connsiteX2" fmla="*/ 2181225 w 2181225"/>
              <a:gd name="connsiteY2" fmla="*/ 1135915 h 2227262"/>
              <a:gd name="connsiteX3" fmla="*/ 1101634 w 2181225"/>
              <a:gd name="connsiteY3" fmla="*/ 2227262 h 2227262"/>
              <a:gd name="connsiteX4" fmla="*/ 0 w 2181225"/>
              <a:gd name="connsiteY4" fmla="*/ 1113632 h 2227262"/>
              <a:gd name="connsiteX5" fmla="*/ 0 w 2181225"/>
              <a:gd name="connsiteY5" fmla="*/ 1113630 h 222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1225" h="2227262">
                <a:moveTo>
                  <a:pt x="1101634" y="0"/>
                </a:moveTo>
                <a:lnTo>
                  <a:pt x="2181225" y="1091347"/>
                </a:lnTo>
                <a:lnTo>
                  <a:pt x="2181225" y="1135915"/>
                </a:lnTo>
                <a:lnTo>
                  <a:pt x="1101634" y="2227262"/>
                </a:lnTo>
                <a:lnTo>
                  <a:pt x="0" y="1113632"/>
                </a:lnTo>
                <a:lnTo>
                  <a:pt x="0" y="1113630"/>
                </a:ln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E4E523B-E423-4A07-A90B-BE2A4B49F4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83399" y="3240173"/>
            <a:ext cx="2866123" cy="1719374"/>
          </a:xfrm>
          <a:solidFill>
            <a:srgbClr val="00B050"/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i="0">
                <a:solidFill>
                  <a:schemeClr val="bg1"/>
                </a:solidFill>
                <a:effectLst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44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9794DF-1683-4743-B7AB-D4602BE87650}"/>
              </a:ext>
            </a:extLst>
          </p:cNvPr>
          <p:cNvSpPr/>
          <p:nvPr userDrawn="1"/>
        </p:nvSpPr>
        <p:spPr>
          <a:xfrm>
            <a:off x="0" y="0"/>
            <a:ext cx="12192001" cy="14630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874F83-81E0-4279-819C-1FA4B55B228C}"/>
              </a:ext>
            </a:extLst>
          </p:cNvPr>
          <p:cNvSpPr/>
          <p:nvPr userDrawn="1"/>
        </p:nvSpPr>
        <p:spPr>
          <a:xfrm>
            <a:off x="304800" y="562"/>
            <a:ext cx="1595672" cy="1972617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00" b="96444" l="10000" r="90000">
                          <a14:foregroundMark x1="53000" y1="5556" x2="53000" y2="5556"/>
                          <a14:foregroundMark x1="53000" y1="5556" x2="53000" y2="5556"/>
                          <a14:foregroundMark x1="47667" y1="3556" x2="47667" y2="3556"/>
                          <a14:foregroundMark x1="59333" y1="3556" x2="59333" y2="3556"/>
                          <a14:foregroundMark x1="53667" y1="2222" x2="53667" y2="2222"/>
                          <a14:foregroundMark x1="59500" y1="2222" x2="59500" y2="2222"/>
                          <a14:foregroundMark x1="60000" y1="96444" x2="60000" y2="96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570" t="-2058" r="-273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A4455868-2950-4871-88EC-2FAD5BC719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1438" y="275866"/>
            <a:ext cx="8005762" cy="78581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A21118E-5D4C-46C6-A562-1C605100D0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2411" y="1973179"/>
            <a:ext cx="2822575" cy="4337050"/>
          </a:xfrm>
          <a:solidFill>
            <a:schemeClr val="bg1"/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i="0" smtClean="0">
                <a:effectLst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 </a:t>
            </a:r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5F308BE-4660-4A28-8767-02B3B7E920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4712" y="1973179"/>
            <a:ext cx="2822575" cy="4337050"/>
          </a:xfrm>
          <a:solidFill>
            <a:schemeClr val="bg1"/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>
                <a:effectLst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 </a:t>
            </a: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9C25DC5-AA2E-4EAA-9268-937D8C5C97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4592" y="1973179"/>
            <a:ext cx="2822575" cy="4337050"/>
          </a:xfrm>
          <a:solidFill>
            <a:schemeClr val="bg1"/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i="0" smtClean="0">
                <a:effectLst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90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C61970-23E2-4615-B046-B043A4C9FE01}"/>
              </a:ext>
            </a:extLst>
          </p:cNvPr>
          <p:cNvSpPr/>
          <p:nvPr userDrawn="1"/>
        </p:nvSpPr>
        <p:spPr>
          <a:xfrm>
            <a:off x="0" y="0"/>
            <a:ext cx="12192001" cy="14630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B33D5C-ADA3-4F5E-9A67-583C50ACDE03}"/>
              </a:ext>
            </a:extLst>
          </p:cNvPr>
          <p:cNvSpPr/>
          <p:nvPr userDrawn="1"/>
        </p:nvSpPr>
        <p:spPr>
          <a:xfrm>
            <a:off x="304800" y="562"/>
            <a:ext cx="1595672" cy="1972617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00" b="96444" l="10000" r="90000">
                          <a14:foregroundMark x1="53000" y1="5556" x2="53000" y2="5556"/>
                          <a14:foregroundMark x1="53000" y1="5556" x2="53000" y2="5556"/>
                          <a14:foregroundMark x1="47667" y1="3556" x2="47667" y2="3556"/>
                          <a14:foregroundMark x1="59333" y1="3556" x2="59333" y2="3556"/>
                          <a14:foregroundMark x1="53667" y1="2222" x2="53667" y2="2222"/>
                          <a14:foregroundMark x1="59500" y1="2222" x2="59500" y2="2222"/>
                          <a14:foregroundMark x1="60000" y1="96444" x2="60000" y2="96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570" t="-2058" r="-273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DF10923A-084B-4B54-9EC1-427BDA98EC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1438" y="275866"/>
            <a:ext cx="8005762" cy="78581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52BF51-022B-43C9-8B7E-2F6A802DDC2A}"/>
              </a:ext>
            </a:extLst>
          </p:cNvPr>
          <p:cNvSpPr/>
          <p:nvPr userDrawn="1"/>
        </p:nvSpPr>
        <p:spPr>
          <a:xfrm>
            <a:off x="304801" y="2261937"/>
            <a:ext cx="11582399" cy="36255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32DE73-687F-4AD1-9225-5C89F73840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388" y="2406650"/>
            <a:ext cx="5662612" cy="3352800"/>
          </a:xfr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 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5F55DAB-C000-4806-B876-B1BD221534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4588" y="1973263"/>
            <a:ext cx="5534025" cy="410686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40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D4806A-4B13-4B61-A42C-EFDB3323F275}"/>
              </a:ext>
            </a:extLst>
          </p:cNvPr>
          <p:cNvSpPr/>
          <p:nvPr userDrawn="1"/>
        </p:nvSpPr>
        <p:spPr>
          <a:xfrm>
            <a:off x="6822831" y="0"/>
            <a:ext cx="5369169" cy="6858001"/>
          </a:xfrm>
          <a:custGeom>
            <a:avLst/>
            <a:gdLst>
              <a:gd name="connsiteX0" fmla="*/ 4294455 w 5369169"/>
              <a:gd name="connsiteY0" fmla="*/ 0 h 6858001"/>
              <a:gd name="connsiteX1" fmla="*/ 5369169 w 5369169"/>
              <a:gd name="connsiteY1" fmla="*/ 0 h 6858001"/>
              <a:gd name="connsiteX2" fmla="*/ 5369169 w 5369169"/>
              <a:gd name="connsiteY2" fmla="*/ 6858001 h 6858001"/>
              <a:gd name="connsiteX3" fmla="*/ 0 w 5369169"/>
              <a:gd name="connsiteY3" fmla="*/ 6858001 h 6858001"/>
              <a:gd name="connsiteX4" fmla="*/ 4294455 w 5369169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9169" h="6858001">
                <a:moveTo>
                  <a:pt x="4294455" y="0"/>
                </a:moveTo>
                <a:lnTo>
                  <a:pt x="5369169" y="0"/>
                </a:lnTo>
                <a:lnTo>
                  <a:pt x="5369169" y="6858001"/>
                </a:lnTo>
                <a:lnTo>
                  <a:pt x="0" y="6858001"/>
                </a:lnTo>
                <a:lnTo>
                  <a:pt x="4294455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81E328-F10E-4371-854D-201C0CB83835}"/>
              </a:ext>
            </a:extLst>
          </p:cNvPr>
          <p:cNvSpPr/>
          <p:nvPr userDrawn="1"/>
        </p:nvSpPr>
        <p:spPr>
          <a:xfrm>
            <a:off x="0" y="0"/>
            <a:ext cx="12192001" cy="14630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D6F319-41C5-4C53-BB57-2A8187CC0673}"/>
              </a:ext>
            </a:extLst>
          </p:cNvPr>
          <p:cNvSpPr/>
          <p:nvPr userDrawn="1"/>
        </p:nvSpPr>
        <p:spPr>
          <a:xfrm>
            <a:off x="304800" y="562"/>
            <a:ext cx="1595672" cy="1972617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00" b="96444" l="10000" r="90000">
                          <a14:foregroundMark x1="53000" y1="5556" x2="53000" y2="5556"/>
                          <a14:foregroundMark x1="53000" y1="5556" x2="53000" y2="5556"/>
                          <a14:foregroundMark x1="47667" y1="3556" x2="47667" y2="3556"/>
                          <a14:foregroundMark x1="59333" y1="3556" x2="59333" y2="3556"/>
                          <a14:foregroundMark x1="53667" y1="2222" x2="53667" y2="2222"/>
                          <a14:foregroundMark x1="59500" y1="2222" x2="59500" y2="2222"/>
                          <a14:foregroundMark x1="60000" y1="96444" x2="60000" y2="96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570" t="-2058" r="-273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225F10C3-8C92-406F-9142-0AD5AB55AC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1438" y="275866"/>
            <a:ext cx="8005762" cy="78581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E86FDE1-CB9C-4DAC-9E03-8950C293E0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36431" y="1593850"/>
            <a:ext cx="4976812" cy="49879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050A4281-3590-4663-80BE-53C47E3F319D}"/>
              </a:ext>
            </a:extLst>
          </p:cNvPr>
          <p:cNvSpPr/>
          <p:nvPr userDrawn="1"/>
        </p:nvSpPr>
        <p:spPr>
          <a:xfrm>
            <a:off x="0" y="5442404"/>
            <a:ext cx="6096000" cy="1139371"/>
          </a:xfrm>
          <a:custGeom>
            <a:avLst/>
            <a:gdLst>
              <a:gd name="connsiteX0" fmla="*/ 0 w 4412343"/>
              <a:gd name="connsiteY0" fmla="*/ 0 h 1139371"/>
              <a:gd name="connsiteX1" fmla="*/ 4412343 w 4412343"/>
              <a:gd name="connsiteY1" fmla="*/ 0 h 1139371"/>
              <a:gd name="connsiteX2" fmla="*/ 4412343 w 4412343"/>
              <a:gd name="connsiteY2" fmla="*/ 1139371 h 1139371"/>
              <a:gd name="connsiteX3" fmla="*/ 0 w 4412343"/>
              <a:gd name="connsiteY3" fmla="*/ 1139371 h 1139371"/>
              <a:gd name="connsiteX4" fmla="*/ 0 w 4412343"/>
              <a:gd name="connsiteY4" fmla="*/ 0 h 1139371"/>
              <a:gd name="connsiteX0" fmla="*/ 0 w 5239657"/>
              <a:gd name="connsiteY0" fmla="*/ 0 h 1139371"/>
              <a:gd name="connsiteX1" fmla="*/ 5239657 w 5239657"/>
              <a:gd name="connsiteY1" fmla="*/ 0 h 1139371"/>
              <a:gd name="connsiteX2" fmla="*/ 4412343 w 5239657"/>
              <a:gd name="connsiteY2" fmla="*/ 1139371 h 1139371"/>
              <a:gd name="connsiteX3" fmla="*/ 0 w 5239657"/>
              <a:gd name="connsiteY3" fmla="*/ 1139371 h 1139371"/>
              <a:gd name="connsiteX4" fmla="*/ 0 w 5239657"/>
              <a:gd name="connsiteY4" fmla="*/ 0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657" h="1139371">
                <a:moveTo>
                  <a:pt x="0" y="0"/>
                </a:moveTo>
                <a:lnTo>
                  <a:pt x="5239657" y="0"/>
                </a:lnTo>
                <a:lnTo>
                  <a:pt x="4412343" y="1139371"/>
                </a:lnTo>
                <a:lnTo>
                  <a:pt x="0" y="113937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2225">
                <a:srgbClr val="D9E9CE"/>
              </a:gs>
              <a:gs pos="16000">
                <a:schemeClr val="accent5">
                  <a:lumMod val="60000"/>
                  <a:lumOff val="4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82000">
                <a:schemeClr val="accent6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0AC9DAD-3932-4F72-94E8-2556D4165F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799" y="1973263"/>
            <a:ext cx="5791201" cy="3303587"/>
          </a:xfr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 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967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41B8CE-3EE2-42BC-9F48-7F8BCB967687}"/>
              </a:ext>
            </a:extLst>
          </p:cNvPr>
          <p:cNvSpPr/>
          <p:nvPr userDrawn="1"/>
        </p:nvSpPr>
        <p:spPr>
          <a:xfrm>
            <a:off x="3235568" y="0"/>
            <a:ext cx="8956432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60F4A4-2A7B-4657-92B9-9FD040A92E19}"/>
              </a:ext>
            </a:extLst>
          </p:cNvPr>
          <p:cNvSpPr/>
          <p:nvPr userDrawn="1"/>
        </p:nvSpPr>
        <p:spPr>
          <a:xfrm>
            <a:off x="1" y="0"/>
            <a:ext cx="323556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CD9B89-19A4-4719-82A1-0CD240155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3909" y="302761"/>
            <a:ext cx="8347165" cy="450166"/>
          </a:xfrm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FAE3432-9555-45F7-B406-924AC76427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3909" y="1055688"/>
            <a:ext cx="8347165" cy="5611812"/>
          </a:xfrm>
        </p:spPr>
        <p:txBody>
          <a:bodyPr/>
          <a:lstStyle>
            <a:lvl1pPr marL="0" indent="0" algn="just">
              <a:buNone/>
              <a:defRPr lang="en-US" b="0" i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nisl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Integer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accumsan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libero. Nam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interdum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sodales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metus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tincidunt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urna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est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auctor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efficitur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mattis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auctor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turpis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Ut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diam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mauris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bibendum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purus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ornare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Vivamus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laoreet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dictum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velit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at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condimentum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metus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Nam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massa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Phasellus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a nisi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nunc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elementum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Donec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mattis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finibus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cursus, libero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pharetra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purus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ac semper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neque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purus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vel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quam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Nunc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velit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nisi dictum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D4F367F-C2B4-454E-A484-7F25458EEF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235325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31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FD9417-438A-491E-B6FB-B0DD42530FF3}"/>
              </a:ext>
            </a:extLst>
          </p:cNvPr>
          <p:cNvSpPr/>
          <p:nvPr userDrawn="1"/>
        </p:nvSpPr>
        <p:spPr>
          <a:xfrm>
            <a:off x="0" y="0"/>
            <a:ext cx="12192001" cy="14630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0D611A-5691-4189-AF5F-ECE1FB2AA98F}"/>
              </a:ext>
            </a:extLst>
          </p:cNvPr>
          <p:cNvSpPr/>
          <p:nvPr userDrawn="1"/>
        </p:nvSpPr>
        <p:spPr>
          <a:xfrm>
            <a:off x="304800" y="562"/>
            <a:ext cx="1595672" cy="1972617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00" b="96444" l="10000" r="90000">
                          <a14:foregroundMark x1="53000" y1="5556" x2="53000" y2="5556"/>
                          <a14:foregroundMark x1="53000" y1="5556" x2="53000" y2="5556"/>
                          <a14:foregroundMark x1="47667" y1="3556" x2="47667" y2="3556"/>
                          <a14:foregroundMark x1="59333" y1="3556" x2="59333" y2="3556"/>
                          <a14:foregroundMark x1="53667" y1="2222" x2="53667" y2="2222"/>
                          <a14:foregroundMark x1="59500" y1="2222" x2="59500" y2="2222"/>
                          <a14:foregroundMark x1="60000" y1="96444" x2="60000" y2="96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570" t="-2058" r="-273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F2EEB973-C55E-4B9B-A948-94562FE3B0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1438" y="275866"/>
            <a:ext cx="8005762" cy="78581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FB46A7E-AD88-491E-802B-3DF7F8DEF5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97189" y="1463675"/>
            <a:ext cx="5294811" cy="5394325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B2597B5-7F57-4C0D-88DC-8662F34F63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5263" y="1973179"/>
            <a:ext cx="5338762" cy="4608596"/>
          </a:xfr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 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992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>
            <a:extLst>
              <a:ext uri="{FF2B5EF4-FFF2-40B4-BE49-F238E27FC236}">
                <a16:creationId xmlns:a16="http://schemas.microsoft.com/office/drawing/2014/main" id="{BAEF9525-C097-4156-8DD2-698F99AC712F}"/>
              </a:ext>
            </a:extLst>
          </p:cNvPr>
          <p:cNvSpPr/>
          <p:nvPr userDrawn="1"/>
        </p:nvSpPr>
        <p:spPr>
          <a:xfrm flipH="1">
            <a:off x="2823410" y="0"/>
            <a:ext cx="5791200" cy="6858000"/>
          </a:xfrm>
          <a:prstGeom prst="parallelogram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5B988BA6-A274-46C5-9F4F-B8A0610BD9D0}"/>
              </a:ext>
            </a:extLst>
          </p:cNvPr>
          <p:cNvSpPr/>
          <p:nvPr userDrawn="1"/>
        </p:nvSpPr>
        <p:spPr>
          <a:xfrm flipH="1">
            <a:off x="3200400" y="0"/>
            <a:ext cx="5791200" cy="6858000"/>
          </a:xfrm>
          <a:prstGeom prst="parallelogram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B2226E-16C4-48F4-9EFD-E298516B6013}"/>
              </a:ext>
            </a:extLst>
          </p:cNvPr>
          <p:cNvSpPr/>
          <p:nvPr userDrawn="1"/>
        </p:nvSpPr>
        <p:spPr>
          <a:xfrm>
            <a:off x="0" y="0"/>
            <a:ext cx="12192001" cy="14630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704A70-D74D-4405-9598-B42A72DDE65D}"/>
              </a:ext>
            </a:extLst>
          </p:cNvPr>
          <p:cNvSpPr/>
          <p:nvPr userDrawn="1"/>
        </p:nvSpPr>
        <p:spPr>
          <a:xfrm>
            <a:off x="304800" y="562"/>
            <a:ext cx="1595672" cy="1972617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00" b="96444" l="10000" r="90000">
                          <a14:foregroundMark x1="53000" y1="5556" x2="53000" y2="5556"/>
                          <a14:foregroundMark x1="53000" y1="5556" x2="53000" y2="5556"/>
                          <a14:foregroundMark x1="47667" y1="3556" x2="47667" y2="3556"/>
                          <a14:foregroundMark x1="59333" y1="3556" x2="59333" y2="3556"/>
                          <a14:foregroundMark x1="53667" y1="2222" x2="53667" y2="2222"/>
                          <a14:foregroundMark x1="59500" y1="2222" x2="59500" y2="2222"/>
                          <a14:foregroundMark x1="60000" y1="96444" x2="60000" y2="96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570" t="-2058" r="-273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B50C72AD-0542-43FD-875F-6D6EFA5193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1438" y="275866"/>
            <a:ext cx="8005762" cy="78581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AFC8076-EF15-45CE-ABDA-FD9AF63D44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138" y="2293938"/>
            <a:ext cx="5791200" cy="38989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7C4B1C02-3D38-498D-B1AA-ECDF9F4D99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10318" y="1596692"/>
            <a:ext cx="4716544" cy="244114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0D3A51-7A3F-42B3-B941-95A7724285E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10318" y="4243388"/>
            <a:ext cx="4716544" cy="244114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440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4D0EF85-7696-411C-89F3-CCDBA6C6FD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6131" y="1371600"/>
            <a:ext cx="8059737" cy="4114800"/>
          </a:xfrm>
          <a:solidFill>
            <a:srgbClr val="0070C0"/>
          </a:solidFill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7663FD-DD19-4F04-8261-B1A7876EE2B4}"/>
              </a:ext>
            </a:extLst>
          </p:cNvPr>
          <p:cNvSpPr/>
          <p:nvPr userDrawn="1"/>
        </p:nvSpPr>
        <p:spPr>
          <a:xfrm>
            <a:off x="1022077" y="532262"/>
            <a:ext cx="2088107" cy="20062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9BCFAD-DE24-4BAF-9C99-256A11AF1E4C}"/>
              </a:ext>
            </a:extLst>
          </p:cNvPr>
          <p:cNvSpPr/>
          <p:nvPr userDrawn="1"/>
        </p:nvSpPr>
        <p:spPr>
          <a:xfrm>
            <a:off x="9596651" y="4888174"/>
            <a:ext cx="857534" cy="84388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20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B5AB4A-A636-4B7B-B2D6-40BE725C152B}"/>
              </a:ext>
            </a:extLst>
          </p:cNvPr>
          <p:cNvSpPr/>
          <p:nvPr userDrawn="1"/>
        </p:nvSpPr>
        <p:spPr>
          <a:xfrm>
            <a:off x="0" y="0"/>
            <a:ext cx="12192001" cy="14630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E77B2E-3425-448A-BEE1-EB5DA9E6C0B4}"/>
              </a:ext>
            </a:extLst>
          </p:cNvPr>
          <p:cNvSpPr/>
          <p:nvPr userDrawn="1"/>
        </p:nvSpPr>
        <p:spPr>
          <a:xfrm>
            <a:off x="304800" y="562"/>
            <a:ext cx="1595672" cy="1972617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00" b="96444" l="10000" r="90000">
                          <a14:foregroundMark x1="53000" y1="5556" x2="53000" y2="5556"/>
                          <a14:foregroundMark x1="53000" y1="5556" x2="53000" y2="5556"/>
                          <a14:foregroundMark x1="47667" y1="3556" x2="47667" y2="3556"/>
                          <a14:foregroundMark x1="59333" y1="3556" x2="59333" y2="3556"/>
                          <a14:foregroundMark x1="53667" y1="2222" x2="53667" y2="2222"/>
                          <a14:foregroundMark x1="59500" y1="2222" x2="59500" y2="2222"/>
                          <a14:foregroundMark x1="60000" y1="96444" x2="60000" y2="96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570" t="-2058" r="-273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6DA896E-B09C-4155-80C7-B7C91DCC83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799" y="2142001"/>
            <a:ext cx="1925053" cy="1765300"/>
          </a:xfrm>
          <a:solidFill>
            <a:srgbClr val="00B050"/>
          </a:solidFill>
        </p:spPr>
        <p:txBody>
          <a:bodyPr anchor="ctr"/>
          <a:lstStyle>
            <a:lvl1pPr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E582B4A-0D9C-4D01-BA5A-3BE739E341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2862" y="2142002"/>
            <a:ext cx="9298744" cy="1765299"/>
          </a:xfrm>
          <a:noFill/>
        </p:spPr>
        <p:txBody>
          <a:bodyPr/>
          <a:lstStyle>
            <a:lvl1pPr>
              <a:defRPr lang="en-US" b="0" i="0" smtClean="0">
                <a:solidFill>
                  <a:schemeClr val="tx1"/>
                </a:solidFill>
                <a:effectLst/>
              </a:defRPr>
            </a:lvl1pPr>
          </a:lstStyle>
          <a:p>
            <a:pPr marL="0" indent="0" algn="just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nisl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Integer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accumsan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libero.</a:t>
            </a:r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4668D05-FC99-474A-9E79-26FAE4BB71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283441"/>
            <a:ext cx="1925053" cy="1765300"/>
          </a:xfrm>
          <a:solidFill>
            <a:srgbClr val="00B050"/>
          </a:solidFill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  <a:endParaRPr lang="en-US" dirty="0"/>
          </a:p>
          <a:p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7957138-826D-4633-89D1-F3DCA31E5F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72862" y="4283441"/>
            <a:ext cx="9298744" cy="1765299"/>
          </a:xfrm>
          <a:noFill/>
        </p:spPr>
        <p:txBody>
          <a:bodyPr/>
          <a:lstStyle>
            <a:lvl1pPr algn="just">
              <a:defRPr lang="en-US" b="0" i="0" smtClean="0">
                <a:solidFill>
                  <a:schemeClr val="tx1"/>
                </a:solidFill>
                <a:effectLst/>
              </a:defRPr>
            </a:lvl1pPr>
          </a:lstStyle>
          <a:p>
            <a:pPr marL="0" indent="0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nisl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Integer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accumsan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libero.</a:t>
            </a:r>
            <a:endParaRPr lang="en-US" dirty="0"/>
          </a:p>
          <a:p>
            <a:endParaRPr lang="en-US" dirty="0"/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7F164A52-FEBB-4477-AB4C-0CFFC3EE31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81438" y="275866"/>
            <a:ext cx="8005762" cy="78581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545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79B199-4084-422C-B4EE-F4FCA1D215B9}"/>
              </a:ext>
            </a:extLst>
          </p:cNvPr>
          <p:cNvSpPr/>
          <p:nvPr userDrawn="1"/>
        </p:nvSpPr>
        <p:spPr>
          <a:xfrm>
            <a:off x="0" y="0"/>
            <a:ext cx="12192001" cy="14630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E87A91-E546-451A-94AA-884B03ED84A9}"/>
              </a:ext>
            </a:extLst>
          </p:cNvPr>
          <p:cNvSpPr/>
          <p:nvPr userDrawn="1"/>
        </p:nvSpPr>
        <p:spPr>
          <a:xfrm>
            <a:off x="304800" y="562"/>
            <a:ext cx="1595672" cy="1972617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00" b="96444" l="10000" r="90000">
                          <a14:foregroundMark x1="53000" y1="5556" x2="53000" y2="5556"/>
                          <a14:foregroundMark x1="53000" y1="5556" x2="53000" y2="5556"/>
                          <a14:foregroundMark x1="47667" y1="3556" x2="47667" y2="3556"/>
                          <a14:foregroundMark x1="59333" y1="3556" x2="59333" y2="3556"/>
                          <a14:foregroundMark x1="53667" y1="2222" x2="53667" y2="2222"/>
                          <a14:foregroundMark x1="59500" y1="2222" x2="59500" y2="2222"/>
                          <a14:foregroundMark x1="60000" y1="96444" x2="60000" y2="96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570" t="-2058" r="-273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69A4B1-203D-479B-A1B4-D244EEAB8E4A}"/>
              </a:ext>
            </a:extLst>
          </p:cNvPr>
          <p:cNvSpPr/>
          <p:nvPr userDrawn="1"/>
        </p:nvSpPr>
        <p:spPr>
          <a:xfrm>
            <a:off x="7668126" y="1973179"/>
            <a:ext cx="4219074" cy="42832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630C2CE-7215-4A80-831C-807E71849F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74568" y="2149475"/>
            <a:ext cx="4426870" cy="391477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1693782-FA9D-414E-A8C9-0BBA1A33D9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350" y="2068513"/>
            <a:ext cx="5807574" cy="688975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rgbClr val="00B050"/>
                </a:solidFill>
                <a:latin typeface="Arial Black" panose="020B0A040201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F55DA86-1FAA-47A6-B2C9-ACD0CA21C7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350" y="2852822"/>
            <a:ext cx="5807575" cy="380515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lang="en-US" b="0" i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</a:p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</a:p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</a:p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10D9CB4-8A97-4C3F-B42E-4D1E7C0E3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1438" y="275866"/>
            <a:ext cx="8005762" cy="78581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92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79B199-4084-422C-B4EE-F4FCA1D215B9}"/>
              </a:ext>
            </a:extLst>
          </p:cNvPr>
          <p:cNvSpPr/>
          <p:nvPr userDrawn="1"/>
        </p:nvSpPr>
        <p:spPr>
          <a:xfrm>
            <a:off x="-1" y="0"/>
            <a:ext cx="12192001" cy="14630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E87A91-E546-451A-94AA-884B03ED84A9}"/>
              </a:ext>
            </a:extLst>
          </p:cNvPr>
          <p:cNvSpPr/>
          <p:nvPr userDrawn="1"/>
        </p:nvSpPr>
        <p:spPr>
          <a:xfrm>
            <a:off x="304800" y="562"/>
            <a:ext cx="1595672" cy="1972617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00" b="96444" l="10000" r="90000">
                          <a14:foregroundMark x1="53000" y1="5556" x2="53000" y2="5556"/>
                          <a14:foregroundMark x1="53000" y1="5556" x2="53000" y2="5556"/>
                          <a14:foregroundMark x1="47667" y1="3556" x2="47667" y2="3556"/>
                          <a14:foregroundMark x1="59333" y1="3556" x2="59333" y2="3556"/>
                          <a14:foregroundMark x1="53667" y1="2222" x2="53667" y2="2222"/>
                          <a14:foregroundMark x1="59500" y1="2222" x2="59500" y2="2222"/>
                          <a14:foregroundMark x1="60000" y1="96444" x2="60000" y2="96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570" t="-2058" r="-273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69A4B1-203D-479B-A1B4-D244EEAB8E4A}"/>
              </a:ext>
            </a:extLst>
          </p:cNvPr>
          <p:cNvSpPr/>
          <p:nvPr userDrawn="1"/>
        </p:nvSpPr>
        <p:spPr>
          <a:xfrm>
            <a:off x="8112034" y="1959429"/>
            <a:ext cx="3775165" cy="469854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10D9CB4-8A97-4C3F-B42E-4D1E7C0E3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5273" y="289616"/>
            <a:ext cx="6403150" cy="78581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  <a:endParaRPr lang="en-US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E0EAF1C-4F96-484F-A7ED-50C007361D51}"/>
              </a:ext>
            </a:extLst>
          </p:cNvPr>
          <p:cNvSpPr/>
          <p:nvPr userDrawn="1"/>
        </p:nvSpPr>
        <p:spPr>
          <a:xfrm>
            <a:off x="8112034" y="496389"/>
            <a:ext cx="3775165" cy="146304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EA425D-234E-4ADA-BAA2-08F979F209C8}"/>
              </a:ext>
            </a:extLst>
          </p:cNvPr>
          <p:cNvSpPr/>
          <p:nvPr userDrawn="1"/>
        </p:nvSpPr>
        <p:spPr>
          <a:xfrm>
            <a:off x="304801" y="1959429"/>
            <a:ext cx="7807234" cy="469854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630C2CE-7215-4A80-831C-807E71849F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907" y="2169657"/>
            <a:ext cx="11260183" cy="4305589"/>
          </a:xfr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6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1D6337-67F1-4C1D-9D73-561847890518}"/>
              </a:ext>
            </a:extLst>
          </p:cNvPr>
          <p:cNvSpPr/>
          <p:nvPr userDrawn="1"/>
        </p:nvSpPr>
        <p:spPr>
          <a:xfrm>
            <a:off x="0" y="0"/>
            <a:ext cx="12192001" cy="14630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21158F-DB6B-4BCD-8455-5803AD1DA1CB}"/>
              </a:ext>
            </a:extLst>
          </p:cNvPr>
          <p:cNvSpPr/>
          <p:nvPr userDrawn="1"/>
        </p:nvSpPr>
        <p:spPr>
          <a:xfrm>
            <a:off x="304800" y="562"/>
            <a:ext cx="1595672" cy="1972617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00" b="96444" l="10000" r="90000">
                          <a14:foregroundMark x1="53000" y1="5556" x2="53000" y2="5556"/>
                          <a14:foregroundMark x1="53000" y1="5556" x2="53000" y2="5556"/>
                          <a14:foregroundMark x1="47667" y1="3556" x2="47667" y2="3556"/>
                          <a14:foregroundMark x1="59333" y1="3556" x2="59333" y2="3556"/>
                          <a14:foregroundMark x1="53667" y1="2222" x2="53667" y2="2222"/>
                          <a14:foregroundMark x1="59500" y1="2222" x2="59500" y2="2222"/>
                          <a14:foregroundMark x1="60000" y1="96444" x2="60000" y2="96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570" t="-2058" r="-273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F1425EAF-F109-4AA6-809E-D5AF961FF5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1438" y="275866"/>
            <a:ext cx="8005762" cy="78581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04F4A7F-D1E4-41B0-B847-E5DC372239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918502"/>
            <a:ext cx="12192000" cy="29394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2E44927-4C6E-4C75-86DA-C9D4EA7B6F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2399" y="1945240"/>
            <a:ext cx="2566653" cy="1973262"/>
          </a:xfrm>
          <a:ln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lang="en-US" b="0" i="0" smtClean="0">
                <a:effectLst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AC65E903-5323-487B-8AEE-0DDBA37866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2995" y="1945240"/>
            <a:ext cx="2566653" cy="1973262"/>
          </a:xfrm>
          <a:ln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lang="en-US" b="0" i="0" smtClean="0">
                <a:effectLst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6E837CA8-4EA4-4DC0-861F-34DFC9CC50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43591" y="1945240"/>
            <a:ext cx="2566653" cy="2787098"/>
          </a:xfrm>
          <a:solidFill>
            <a:srgbClr val="00B050"/>
          </a:solidFill>
          <a:ln>
            <a:solidFill>
              <a:schemeClr val="tx1"/>
            </a:solidFill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i="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808D7795-F518-4912-B38D-F3095D23A2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20547" y="1945240"/>
            <a:ext cx="2566653" cy="1973262"/>
          </a:xfrm>
          <a:ln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lang="en-US" b="0" i="0" smtClean="0">
                <a:effectLst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04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F9991F-910D-46C5-BD54-F90CD1272F7A}"/>
              </a:ext>
            </a:extLst>
          </p:cNvPr>
          <p:cNvSpPr/>
          <p:nvPr userDrawn="1"/>
        </p:nvSpPr>
        <p:spPr>
          <a:xfrm>
            <a:off x="0" y="0"/>
            <a:ext cx="12192001" cy="14630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37DCFE-1158-4414-8125-661531CE3767}"/>
              </a:ext>
            </a:extLst>
          </p:cNvPr>
          <p:cNvSpPr/>
          <p:nvPr userDrawn="1"/>
        </p:nvSpPr>
        <p:spPr>
          <a:xfrm>
            <a:off x="304800" y="562"/>
            <a:ext cx="1595672" cy="1972617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00" b="96444" l="10000" r="90000">
                          <a14:foregroundMark x1="53000" y1="5556" x2="53000" y2="5556"/>
                          <a14:foregroundMark x1="53000" y1="5556" x2="53000" y2="5556"/>
                          <a14:foregroundMark x1="47667" y1="3556" x2="47667" y2="3556"/>
                          <a14:foregroundMark x1="59333" y1="3556" x2="59333" y2="3556"/>
                          <a14:foregroundMark x1="53667" y1="2222" x2="53667" y2="2222"/>
                          <a14:foregroundMark x1="59500" y1="2222" x2="59500" y2="2222"/>
                          <a14:foregroundMark x1="60000" y1="96444" x2="60000" y2="96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570" t="-2058" r="-273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4A5905ED-F42A-43E4-9729-7176D5B73C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1438" y="275866"/>
            <a:ext cx="8005762" cy="78581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0A92C5-69A9-4A32-A62E-521B4299397F}"/>
              </a:ext>
            </a:extLst>
          </p:cNvPr>
          <p:cNvSpPr/>
          <p:nvPr userDrawn="1"/>
        </p:nvSpPr>
        <p:spPr>
          <a:xfrm>
            <a:off x="-2" y="3907394"/>
            <a:ext cx="12192001" cy="298014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8CF789-1C6A-4182-95AC-7AB7376494FD}"/>
              </a:ext>
            </a:extLst>
          </p:cNvPr>
          <p:cNvSpPr/>
          <p:nvPr userDrawn="1"/>
        </p:nvSpPr>
        <p:spPr>
          <a:xfrm>
            <a:off x="176463" y="1860884"/>
            <a:ext cx="3593432" cy="352737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6B0055-0D75-4863-9760-30A7704C803C}"/>
              </a:ext>
            </a:extLst>
          </p:cNvPr>
          <p:cNvSpPr/>
          <p:nvPr userDrawn="1"/>
        </p:nvSpPr>
        <p:spPr>
          <a:xfrm>
            <a:off x="4307305" y="1870092"/>
            <a:ext cx="3593432" cy="352737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E349AA8-FDC0-4AA4-933D-946545DE9FEC}"/>
              </a:ext>
            </a:extLst>
          </p:cNvPr>
          <p:cNvSpPr/>
          <p:nvPr userDrawn="1"/>
        </p:nvSpPr>
        <p:spPr>
          <a:xfrm>
            <a:off x="8438147" y="1855988"/>
            <a:ext cx="3593432" cy="352737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612E7F3-D5D6-432A-8949-2EE48262ED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684" y="2502962"/>
            <a:ext cx="2662990" cy="2233425"/>
          </a:xfrm>
        </p:spPr>
        <p:txBody>
          <a:bodyPr/>
          <a:lstStyle>
            <a:lvl1pPr marL="0" indent="0" algn="ctr">
              <a:buNone/>
              <a:defRPr lang="en-US" b="0" i="0" smtClean="0">
                <a:effectLst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DC70C22-EB32-44C7-BC09-13D0CFB876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72526" y="2517066"/>
            <a:ext cx="2662990" cy="2233425"/>
          </a:xfrm>
        </p:spPr>
        <p:txBody>
          <a:bodyPr/>
          <a:lstStyle>
            <a:lvl1pPr marL="0" indent="0" algn="ctr">
              <a:buNone/>
              <a:defRPr lang="en-US" b="0" i="0" smtClean="0">
                <a:effectLst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9252606-CC38-484E-8850-EBF00490D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03368" y="2502961"/>
            <a:ext cx="2662990" cy="2233425"/>
          </a:xfrm>
        </p:spPr>
        <p:txBody>
          <a:bodyPr/>
          <a:lstStyle>
            <a:lvl1pPr marL="0" indent="0" algn="ctr">
              <a:buNone/>
              <a:defRPr lang="en-US" b="0" i="0" smtClean="0">
                <a:effectLst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920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B9772A9-1903-439B-832F-D84604CA62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63040"/>
            <a:ext cx="12192000" cy="539495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3D328B-A33E-4C71-98BD-4C4315C3334B}"/>
              </a:ext>
            </a:extLst>
          </p:cNvPr>
          <p:cNvSpPr/>
          <p:nvPr userDrawn="1"/>
        </p:nvSpPr>
        <p:spPr>
          <a:xfrm>
            <a:off x="0" y="0"/>
            <a:ext cx="12192001" cy="14630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94895A21-92C9-4A5E-AB69-440F7410EB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1438" y="275866"/>
            <a:ext cx="8005762" cy="78581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DF596A-0DB0-4FE7-A95F-01BEC0527A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799" y="2994299"/>
            <a:ext cx="5638801" cy="2332440"/>
          </a:xfr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2A0F2E6-39C4-454D-B5CE-33811E1B95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400" y="2994299"/>
            <a:ext cx="5638801" cy="2332440"/>
          </a:xfr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elit.Lorem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304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0D1E7E-E1B6-4AB6-A2F1-4165F88B31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8BC6DD-BAA2-4E07-A7FF-D24C0ABFC5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512" y="1621005"/>
            <a:ext cx="5551488" cy="94573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585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41A20-5CED-44FC-8ACF-F6934990C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051E7-0EFD-4435-946A-996C74C79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50700-0B7F-4CE8-9464-A4B62FB55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10E04-F6A2-421B-A368-38AD70278E6C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3B23-5C1D-4E14-A4AA-13F50B0B8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892D8-1716-449A-85F6-793F5447F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910F3-5AD9-4DEF-B79B-4E4509B4D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9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71" r:id="rId5"/>
    <p:sldLayoutId id="2147483654" r:id="rId6"/>
    <p:sldLayoutId id="2147483662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3" r:id="rId15"/>
    <p:sldLayoutId id="2147483670" r:id="rId16"/>
    <p:sldLayoutId id="2147483664" r:id="rId17"/>
    <p:sldLayoutId id="2147483665" r:id="rId18"/>
    <p:sldLayoutId id="2147483668" r:id="rId19"/>
    <p:sldLayoutId id="2147483669" r:id="rId20"/>
    <p:sldLayoutId id="2147483666" r:id="rId21"/>
    <p:sldLayoutId id="214748366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jp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9CDE2F4C-B12A-4D80-AD9B-B683BB24F0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3" b="12573"/>
          <a:stretch>
            <a:fillRect/>
          </a:stretch>
        </p:blipFill>
        <p:spPr/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89E58A1-EE06-45FA-B879-3EDCDF330BB2}"/>
              </a:ext>
            </a:extLst>
          </p:cNvPr>
          <p:cNvSpPr/>
          <p:nvPr/>
        </p:nvSpPr>
        <p:spPr>
          <a:xfrm rot="5400000">
            <a:off x="-128615" y="128618"/>
            <a:ext cx="6893163" cy="6635934"/>
          </a:xfrm>
          <a:custGeom>
            <a:avLst/>
            <a:gdLst>
              <a:gd name="connsiteX0" fmla="*/ 0 w 6893163"/>
              <a:gd name="connsiteY0" fmla="*/ 8957750 h 10028633"/>
              <a:gd name="connsiteX1" fmla="*/ 3662428 w 6893163"/>
              <a:gd name="connsiteY1" fmla="*/ 0 h 10028633"/>
              <a:gd name="connsiteX2" fmla="*/ 6893163 w 6893163"/>
              <a:gd name="connsiteY2" fmla="*/ 7784596 h 10028633"/>
              <a:gd name="connsiteX3" fmla="*/ 6893163 w 6893163"/>
              <a:gd name="connsiteY3" fmla="*/ 10028633 h 10028633"/>
              <a:gd name="connsiteX4" fmla="*/ 17580 w 6893163"/>
              <a:gd name="connsiteY4" fmla="*/ 10016582 h 10028633"/>
              <a:gd name="connsiteX5" fmla="*/ 17580 w 6893163"/>
              <a:gd name="connsiteY5" fmla="*/ 8957750 h 10028633"/>
              <a:gd name="connsiteX6" fmla="*/ 0 w 6893163"/>
              <a:gd name="connsiteY6" fmla="*/ 8957750 h 10028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3163" h="10028633">
                <a:moveTo>
                  <a:pt x="0" y="8957750"/>
                </a:moveTo>
                <a:lnTo>
                  <a:pt x="3662428" y="0"/>
                </a:lnTo>
                <a:lnTo>
                  <a:pt x="6893163" y="7784596"/>
                </a:lnTo>
                <a:lnTo>
                  <a:pt x="6893163" y="10028633"/>
                </a:lnTo>
                <a:lnTo>
                  <a:pt x="17580" y="10016582"/>
                </a:lnTo>
                <a:lnTo>
                  <a:pt x="17580" y="8957750"/>
                </a:lnTo>
                <a:lnTo>
                  <a:pt x="0" y="8957750"/>
                </a:lnTo>
                <a:close/>
              </a:path>
            </a:pathLst>
          </a:custGeom>
          <a:solidFill>
            <a:srgbClr val="00B05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59B11F8-F810-43B8-A753-FC6AC73D2227}"/>
              </a:ext>
            </a:extLst>
          </p:cNvPr>
          <p:cNvSpPr/>
          <p:nvPr/>
        </p:nvSpPr>
        <p:spPr>
          <a:xfrm>
            <a:off x="-23133" y="1"/>
            <a:ext cx="6156207" cy="6875581"/>
          </a:xfrm>
          <a:custGeom>
            <a:avLst/>
            <a:gdLst>
              <a:gd name="connsiteX0" fmla="*/ 0 w 8932989"/>
              <a:gd name="connsiteY0" fmla="*/ 0 h 6875581"/>
              <a:gd name="connsiteX1" fmla="*/ 8932989 w 8932989"/>
              <a:gd name="connsiteY1" fmla="*/ 3696655 h 6875581"/>
              <a:gd name="connsiteX2" fmla="*/ 1175751 w 8932989"/>
              <a:gd name="connsiteY2" fmla="*/ 6875581 h 6875581"/>
              <a:gd name="connsiteX3" fmla="*/ 0 w 8932989"/>
              <a:gd name="connsiteY3" fmla="*/ 6875581 h 6875581"/>
              <a:gd name="connsiteX4" fmla="*/ 0 w 8932989"/>
              <a:gd name="connsiteY4" fmla="*/ 0 h 687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989" h="6875581">
                <a:moveTo>
                  <a:pt x="0" y="0"/>
                </a:moveTo>
                <a:lnTo>
                  <a:pt x="8932989" y="3696655"/>
                </a:lnTo>
                <a:lnTo>
                  <a:pt x="1175751" y="6875581"/>
                </a:lnTo>
                <a:lnTo>
                  <a:pt x="0" y="6875581"/>
                </a:lnTo>
                <a:lnTo>
                  <a:pt x="0" y="0"/>
                </a:lnTo>
                <a:close/>
              </a:path>
            </a:pathLst>
          </a:cu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C2826E-70AC-442F-8D48-5703231FB4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i="0" dirty="0">
                <a:effectLst/>
              </a:rPr>
              <a:t>LOREM IPSUM DOLOR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151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95CDF16-39E7-4DA0-B306-CF2F6C6AEA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r="3858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D6FE8-39DC-42B4-98BB-C54C764C15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elit.Lorem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elit.Lorem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965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4227704-7188-4509-ABDF-46C0437412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" b="2658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ACB7A-37AE-4DFF-828B-AB15EE89D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02E57B-53E6-497D-AF03-A651E7A464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elit.Lorem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345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EA07AF-A48A-412E-8B3D-E3EDC344E2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0" dirty="0">
                <a:effectLst/>
                <a:latin typeface="Arial Black" panose="020B0A04020102020204" pitchFamily="34" charset="0"/>
              </a:rPr>
              <a:t>LOREM IPSUM DOLOR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68B0F-0547-4D65-BD11-A237B41E16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i="0" dirty="0">
                <a:effectLst/>
                <a:latin typeface="Arial Black" panose="020B0A04020102020204" pitchFamily="34" charset="0"/>
              </a:rPr>
              <a:t>LOREM IPSUM DOLOR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BEE6E5-B06F-4363-B54D-ED5B3BDF0F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elit.Lorem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elit.Lorem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dirty="0"/>
          </a:p>
          <a:p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elit.Lorem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elit.Lorem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dirty="0"/>
          </a:p>
          <a:p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elit.Lorem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elit.Lorem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562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0C1E1F-9126-4579-B31E-62B48F1E8D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0" dirty="0">
                <a:effectLst/>
                <a:latin typeface="Arial Black" panose="020B0A04020102020204" pitchFamily="34" charset="0"/>
              </a:rPr>
              <a:t>LOREM IPSUM DOLOR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20F49-9BDC-4C1A-9C32-0E99350C07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nisl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Integer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accumsan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libero. Nam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interdum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sodales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metus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tincidunt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urna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est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auctor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efficitur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mattis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auctor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turpis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Ut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diam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mauris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bibendum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purus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ornare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Vivamus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laoreet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dictum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velit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at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condimentum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metus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Nam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massa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.. 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nisl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 Integer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accumsan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libero. Nam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interdum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sodales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metus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tincidunt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2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E93A4D-94A8-42DA-BD55-F598005F5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0" dirty="0">
                <a:effectLst/>
                <a:latin typeface="Arial Black" panose="020B0A04020102020204" pitchFamily="34" charset="0"/>
              </a:rPr>
              <a:t>LOREM IPSUM DOLOR</a:t>
            </a:r>
            <a:endParaRPr lang="en-US" b="1" dirty="0">
              <a:latin typeface="Arial Black" panose="020B0A04020102020204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BD807A2-76CF-4D08-80CA-0B487594E74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r="5604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1C5368-827B-460F-BC41-D8D1FF1D2D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Integer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  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Integer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952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E688CD-4328-4154-8213-A9D22D65B5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0" dirty="0">
                <a:effectLst/>
                <a:latin typeface="Arial Black" panose="020B0A04020102020204" pitchFamily="34" charset="0"/>
              </a:rPr>
              <a:t>LOREM IPSUM DOLOR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63117-815C-4EFC-8AD3-044845DA5F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216858-F2AC-42BB-803E-439AB72C47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0661D3-CBEE-42EA-8649-614FAE17A6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513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A6E6EE-7788-4803-8AFD-C94AED9444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0" dirty="0">
                <a:effectLst/>
                <a:latin typeface="Arial Black" panose="020B0A04020102020204" pitchFamily="34" charset="0"/>
              </a:rPr>
              <a:t>LOREM IPSUM DOLOR</a:t>
            </a:r>
            <a:endParaRPr lang="en-US" b="1" dirty="0">
              <a:latin typeface="Arial Black" panose="020B0A04020102020204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569FE80-DDBE-42A4-8CEF-69A12DAF33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9" b="15799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1A29190-4262-4BB7-8207-1AFAE410B76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0" r="17530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65F0710-3190-4EFA-87E3-3FF22333716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7" r="17487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D52DE3C-F207-4EF1-A8E2-4DDE828E5F4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r="17513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657E89-D78E-4F6F-8B1A-2B517C74E2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pulvinar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Cras in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Integer ac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ullamcoLorem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pulvinar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Cras in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448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DB684B-89EB-4A12-8CFB-FE57D8A015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0" dirty="0">
                <a:effectLst/>
                <a:latin typeface="Arial Black" panose="020B0A04020102020204" pitchFamily="34" charset="0"/>
              </a:rPr>
              <a:t>LOREM IPSUM DOLOR</a:t>
            </a:r>
            <a:endParaRPr lang="en-US" b="1" dirty="0">
              <a:latin typeface="Arial Black" panose="020B0A04020102020204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0164124-B053-4870-B98C-DE23FF699D1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1" r="16741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60285-4D2B-40CB-8AE7-CA4491B52D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Cras in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33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668BF3-E39C-466C-92DA-97FB8B9562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0" dirty="0">
                <a:effectLst/>
                <a:latin typeface="Arial Black" panose="020B0A04020102020204" pitchFamily="34" charset="0"/>
              </a:rPr>
              <a:t>LOREM IPSUM DOLOR</a:t>
            </a:r>
            <a:endParaRPr lang="en-US" b="1" dirty="0">
              <a:latin typeface="Arial Black" panose="020B0A04020102020204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4324C34-46A5-41F6-9CE6-CD0DEB693B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7" r="1749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0C069C-DE9F-417E-BE08-5EF6FAA877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Cras in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Cras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D7D0E261-9CE4-4040-B642-E5291CF05688}"/>
              </a:ext>
            </a:extLst>
          </p:cNvPr>
          <p:cNvSpPr/>
          <p:nvPr/>
        </p:nvSpPr>
        <p:spPr>
          <a:xfrm>
            <a:off x="5534297" y="1463357"/>
            <a:ext cx="2725782" cy="5394960"/>
          </a:xfrm>
          <a:prstGeom prst="parallelogram">
            <a:avLst>
              <a:gd name="adj" fmla="val 48572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07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292163-BE70-4C41-879A-7F6ACE7295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90706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B814B6-9086-4BAF-8A08-EB7309B55A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b="0" i="0" dirty="0">
                <a:effectLst/>
                <a:latin typeface="Open Sans"/>
              </a:rPr>
              <a:t>LOREM IPSUM DOLOR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CE1B0C-3F6B-462B-AF8C-DA20F4D8A4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pulvinar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Cras in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et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Integer ac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Nam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interdum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sodales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urna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auctor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mattis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auctor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diam in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et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ornare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dictum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at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condimentum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Nam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Phasellus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nisi et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nunc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mattis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cursus, libero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pharetra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ac semper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vel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Nunc pulvinar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nisi dictum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F62DA40-D393-4D23-ADAE-B3038BD556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9" r="323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750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36124E-62A7-499A-BD69-8D03A3D5F5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/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7DF8A-DAC8-4E8F-91C6-74CF946CA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Lo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Integer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7DDD40-5457-40B3-9ABD-9D16A66EF8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/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2E4ABA-08FD-452C-B3A8-FE4C3EDD65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pulvinar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Cras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Integer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EEC6B9-69B0-4AB8-8D11-8FAFE196E7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Arial Black" panose="020B0A04020102020204" pitchFamily="34" charset="0"/>
              </a:rPr>
              <a:t>LOREM IPSUM DOLOR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751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41C9AB5-B485-42A1-BEA2-E4EC0DCB5E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r="12301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61852-A4A9-4D9D-8EA6-7CBA4764F4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i="0" dirty="0">
                <a:effectLst/>
              </a:rPr>
              <a:t>LOREM IPSUM DOLOR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FDC6E7-0BFF-4260-9181-4FE65CB128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US" b="0" i="0" dirty="0">
                <a:solidFill>
                  <a:srgbClr val="000000"/>
                </a:solidFill>
                <a:effectLst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lvl="0"/>
            <a:r>
              <a:rPr lang="en-US" b="0" i="0" dirty="0">
                <a:solidFill>
                  <a:srgbClr val="000000"/>
                </a:solidFill>
                <a:effectLst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lvl="0"/>
            <a:r>
              <a:rPr lang="en-US" b="0" i="0" dirty="0">
                <a:solidFill>
                  <a:srgbClr val="000000"/>
                </a:solidFill>
                <a:effectLst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lvl="0"/>
            <a:r>
              <a:rPr lang="en-US" b="0" i="0" dirty="0">
                <a:solidFill>
                  <a:srgbClr val="000000"/>
                </a:solidFill>
                <a:effectLst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395DB7-DA83-4DAF-A8B3-C1ECA2E13D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0" dirty="0">
                <a:effectLst/>
                <a:latin typeface="Arial Black" panose="020B0A04020102020204" pitchFamily="34" charset="0"/>
              </a:rPr>
              <a:t>LOREM IPSUM DOLOR</a:t>
            </a:r>
            <a:endParaRPr lang="en-US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587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096FA9-47DB-4227-A323-8ED875C67E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0" dirty="0">
                <a:effectLst/>
                <a:latin typeface="Arial Black" panose="020B0A04020102020204" pitchFamily="34" charset="0"/>
              </a:rPr>
              <a:t>LOREM IPSUM DOLOR</a:t>
            </a:r>
            <a:endParaRPr lang="en-US" b="1" dirty="0">
              <a:latin typeface="Arial Black" panose="020B0A04020102020204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3B9AEF7-1DC1-4779-947A-D33F8D30E0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0" b="25890"/>
          <a:stretch/>
        </p:blipFill>
        <p:spPr>
          <a:xfrm>
            <a:off x="0" y="3918502"/>
            <a:ext cx="12192000" cy="293949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7CD661-A3BF-4657-828C-CB86AEE059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B1D4F7-C73D-472A-B30B-497F348454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C109E1-EFC4-4160-8836-7EC6B7758A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564A43-E22B-4DEE-AA2F-6F37AEE3B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2635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5F3D75-61A4-4CEF-9B19-35A2E80AA3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0" dirty="0">
                <a:effectLst/>
                <a:latin typeface="Arial Black" panose="020B0A04020102020204" pitchFamily="34" charset="0"/>
              </a:rPr>
              <a:t>LOREM IPSUM DOLOR</a:t>
            </a:r>
            <a:endParaRPr lang="en-US" b="1" dirty="0">
              <a:latin typeface="Arial Black" panose="020B0A04020102020204" pitchFamily="34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115F617-9F5E-466D-8525-7101DF94E0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0" b="21140"/>
          <a:stretch>
            <a:fillRect/>
          </a:stretch>
        </p:blipFill>
        <p:spPr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915205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DF21D4-3F5E-411F-AA74-0F3EAEFD5F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0" dirty="0">
                <a:effectLst/>
                <a:latin typeface="Arial Black" panose="020B0A04020102020204" pitchFamily="34" charset="0"/>
              </a:rPr>
              <a:t>LOREM IPSUM DOLOR</a:t>
            </a:r>
            <a:endParaRPr lang="en-US" b="1" dirty="0">
              <a:latin typeface="Arial Black" panose="020B0A04020102020204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DD079CF-9A6D-435A-9CDB-4CE900D527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r="17513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4F8FAA63-C7BB-4A4B-BF14-26DE0B85BE1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0" r="17510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A8D7D6C-16D2-4525-8684-B98E9DD5D41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3" b="15783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3CC8D2C-FEAC-46A2-9B34-7451B5E83B3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3" r="22513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A690A3-B859-4A4C-A091-D782A46A0F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89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82289CD-96A1-4B74-A546-615FEA29AA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3" b="1681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2B9DE-D3E9-4A39-883C-E698E843D8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0" dirty="0">
                <a:effectLst/>
                <a:latin typeface="Arial Black" panose="020B0A04020102020204" pitchFamily="34" charset="0"/>
              </a:rPr>
              <a:t>LOREM IPSUM DOLOR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4AFC4C-77BB-4417-9034-F6C178738B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elit.Lorem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1ED49C-5FA1-4F4F-8D1E-DA7D1AAF95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elit.Lorem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Lorem ipsum dolor sit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189B78-B1C2-4D74-A62A-0D9E65A13170}"/>
              </a:ext>
            </a:extLst>
          </p:cNvPr>
          <p:cNvSpPr/>
          <p:nvPr/>
        </p:nvSpPr>
        <p:spPr>
          <a:xfrm>
            <a:off x="304800" y="562"/>
            <a:ext cx="1595672" cy="1972617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00" b="96444" l="10000" r="90000">
                          <a14:foregroundMark x1="53000" y1="5556" x2="53000" y2="5556"/>
                          <a14:foregroundMark x1="53000" y1="5556" x2="53000" y2="5556"/>
                          <a14:foregroundMark x1="47667" y1="3556" x2="47667" y2="3556"/>
                          <a14:foregroundMark x1="59333" y1="3556" x2="59333" y2="3556"/>
                          <a14:foregroundMark x1="53667" y1="2222" x2="53667" y2="2222"/>
                          <a14:foregroundMark x1="59500" y1="2222" x2="59500" y2="2222"/>
                          <a14:foregroundMark x1="60000" y1="96444" x2="60000" y2="96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570" t="-2058" r="-273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35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B1F251D-843B-4CF3-BCDA-CD2D1D58C9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" b="166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5FBFC-133B-4F12-ABED-30BB0EB09A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b="1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b="1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b="1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b="1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b="1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127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1051</Words>
  <Application>Microsoft Office PowerPoint</Application>
  <PresentationFormat>Widescreen</PresentationFormat>
  <Paragraphs>56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Khalid Amin</dc:creator>
  <cp:lastModifiedBy>Khalid Amin</cp:lastModifiedBy>
  <cp:revision>53</cp:revision>
  <dcterms:created xsi:type="dcterms:W3CDTF">2020-10-03T15:09:35Z</dcterms:created>
  <dcterms:modified xsi:type="dcterms:W3CDTF">2020-10-13T17:02:14Z</dcterms:modified>
</cp:coreProperties>
</file>