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7478A-62E5-4EDD-B6AF-6BA2A936C2EB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7496610D-AE03-4E62-9779-3274DE439167}">
      <dgm:prSet phldrT="[Text]"/>
      <dgm:spPr/>
      <dgm:t>
        <a:bodyPr/>
        <a:lstStyle/>
        <a:p>
          <a:r>
            <a:rPr lang="en-US" dirty="0"/>
            <a:t>doctor</a:t>
          </a:r>
        </a:p>
      </dgm:t>
    </dgm:pt>
    <dgm:pt modelId="{375250BF-FC2B-4F52-8362-EA2354759760}" type="parTrans" cxnId="{C30894E9-7877-4BAD-BFAE-99E0EDBF0A3F}">
      <dgm:prSet/>
      <dgm:spPr/>
      <dgm:t>
        <a:bodyPr/>
        <a:lstStyle/>
        <a:p>
          <a:endParaRPr lang="en-US"/>
        </a:p>
      </dgm:t>
    </dgm:pt>
    <dgm:pt modelId="{AB436CD0-FC21-47ED-A141-A346653BB870}" type="sibTrans" cxnId="{C30894E9-7877-4BAD-BFAE-99E0EDBF0A3F}">
      <dgm:prSet/>
      <dgm:spPr/>
      <dgm:t>
        <a:bodyPr/>
        <a:lstStyle/>
        <a:p>
          <a:endParaRPr lang="en-US"/>
        </a:p>
      </dgm:t>
    </dgm:pt>
    <dgm:pt modelId="{24EC757D-43ED-41D2-A1B4-FA02A6DA52CF}" type="pres">
      <dgm:prSet presAssocID="{0227478A-62E5-4EDD-B6AF-6BA2A936C2EB}" presName="Name0" presStyleCnt="0">
        <dgm:presLayoutVars>
          <dgm:chMax/>
          <dgm:chPref/>
          <dgm:dir/>
        </dgm:presLayoutVars>
      </dgm:prSet>
      <dgm:spPr/>
    </dgm:pt>
    <dgm:pt modelId="{B0DA6CDE-3E0C-4662-8CBB-C4F7F18C2B59}" type="pres">
      <dgm:prSet presAssocID="{7496610D-AE03-4E62-9779-3274DE439167}" presName="composite" presStyleCnt="0">
        <dgm:presLayoutVars>
          <dgm:chMax val="1"/>
          <dgm:chPref val="1"/>
        </dgm:presLayoutVars>
      </dgm:prSet>
      <dgm:spPr/>
    </dgm:pt>
    <dgm:pt modelId="{F88840B8-F481-413D-9224-4689D8B041F9}" type="pres">
      <dgm:prSet presAssocID="{7496610D-AE03-4E62-9779-3274DE439167}" presName="Accent" presStyleLbl="trAlignAcc1" presStyleIdx="0" presStyleCnt="1" custLinFactNeighborX="3668" custLinFactNeighborY="-1633">
        <dgm:presLayoutVars>
          <dgm:chMax val="0"/>
          <dgm:chPref val="0"/>
        </dgm:presLayoutVars>
      </dgm:prSet>
      <dgm:spPr/>
    </dgm:pt>
    <dgm:pt modelId="{96F82CCF-A2DD-4BCD-9B4D-5DBB935120AA}" type="pres">
      <dgm:prSet presAssocID="{7496610D-AE03-4E62-9779-3274DE439167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B756D6B-DC93-4AB8-B790-3661C44C6429}" type="pres">
      <dgm:prSet presAssocID="{7496610D-AE03-4E62-9779-3274DE439167}" presName="ChildComposite" presStyleCnt="0"/>
      <dgm:spPr/>
    </dgm:pt>
    <dgm:pt modelId="{5DD602D5-218D-40AF-9B52-5ED11754514E}" type="pres">
      <dgm:prSet presAssocID="{7496610D-AE03-4E62-9779-3274DE43916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AF8DD06-5749-4920-912D-913D7DEC831C}" type="pres">
      <dgm:prSet presAssocID="{7496610D-AE03-4E62-9779-3274DE439167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D8AF5FCB-766C-4CE2-A812-61A20BBF24D0}" type="presOf" srcId="{0227478A-62E5-4EDD-B6AF-6BA2A936C2EB}" destId="{24EC757D-43ED-41D2-A1B4-FA02A6DA52CF}" srcOrd="0" destOrd="0" presId="urn:microsoft.com/office/officeart/2008/layout/CaptionedPictures"/>
    <dgm:cxn modelId="{C30894E9-7877-4BAD-BFAE-99E0EDBF0A3F}" srcId="{0227478A-62E5-4EDD-B6AF-6BA2A936C2EB}" destId="{7496610D-AE03-4E62-9779-3274DE439167}" srcOrd="0" destOrd="0" parTransId="{375250BF-FC2B-4F52-8362-EA2354759760}" sibTransId="{AB436CD0-FC21-47ED-A141-A346653BB870}"/>
    <dgm:cxn modelId="{ABA10DF8-7340-4505-90B1-E98AE2FACC8D}" type="presOf" srcId="{7496610D-AE03-4E62-9779-3274DE439167}" destId="{6AF8DD06-5749-4920-912D-913D7DEC831C}" srcOrd="0" destOrd="0" presId="urn:microsoft.com/office/officeart/2008/layout/CaptionedPictures"/>
    <dgm:cxn modelId="{488137C0-D95B-4949-9A81-58EE26C14600}" type="presParOf" srcId="{24EC757D-43ED-41D2-A1B4-FA02A6DA52CF}" destId="{B0DA6CDE-3E0C-4662-8CBB-C4F7F18C2B59}" srcOrd="0" destOrd="0" presId="urn:microsoft.com/office/officeart/2008/layout/CaptionedPictures"/>
    <dgm:cxn modelId="{8D68A473-EB41-4B32-8C81-8E2546C66504}" type="presParOf" srcId="{B0DA6CDE-3E0C-4662-8CBB-C4F7F18C2B59}" destId="{F88840B8-F481-413D-9224-4689D8B041F9}" srcOrd="0" destOrd="0" presId="urn:microsoft.com/office/officeart/2008/layout/CaptionedPictures"/>
    <dgm:cxn modelId="{875E278A-2F1F-4CD4-A534-82987445BB07}" type="presParOf" srcId="{B0DA6CDE-3E0C-4662-8CBB-C4F7F18C2B59}" destId="{96F82CCF-A2DD-4BCD-9B4D-5DBB935120AA}" srcOrd="1" destOrd="0" presId="urn:microsoft.com/office/officeart/2008/layout/CaptionedPictures"/>
    <dgm:cxn modelId="{77D5CC17-913C-492B-BC77-5F79C41EBD11}" type="presParOf" srcId="{B0DA6CDE-3E0C-4662-8CBB-C4F7F18C2B59}" destId="{1B756D6B-DC93-4AB8-B790-3661C44C6429}" srcOrd="2" destOrd="0" presId="urn:microsoft.com/office/officeart/2008/layout/CaptionedPictures"/>
    <dgm:cxn modelId="{54CF0ACC-1D0C-4043-90EA-58EA0B68168D}" type="presParOf" srcId="{1B756D6B-DC93-4AB8-B790-3661C44C6429}" destId="{5DD602D5-218D-40AF-9B52-5ED11754514E}" srcOrd="0" destOrd="0" presId="urn:microsoft.com/office/officeart/2008/layout/CaptionedPictures"/>
    <dgm:cxn modelId="{825B7AE1-16FB-489E-8D5E-A21D45174E9A}" type="presParOf" srcId="{1B756D6B-DC93-4AB8-B790-3661C44C6429}" destId="{6AF8DD06-5749-4920-912D-913D7DEC831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F9DE5-50AB-45BD-B51B-25FFCD9290CB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7327359B-DD5F-4DA5-A2DE-A4FF91DD53AF}">
      <dgm:prSet phldrT="[Text]" phldr="1"/>
      <dgm:spPr/>
      <dgm:t>
        <a:bodyPr/>
        <a:lstStyle/>
        <a:p>
          <a:endParaRPr lang="en-US" dirty="0"/>
        </a:p>
      </dgm:t>
    </dgm:pt>
    <dgm:pt modelId="{A44D7D41-B998-45BA-AA4E-63A8F6397E25}" type="sibTrans" cxnId="{CAD759DD-A3C2-405A-A347-3BE4457C99EB}">
      <dgm:prSet/>
      <dgm:spPr/>
      <dgm:t>
        <a:bodyPr/>
        <a:lstStyle/>
        <a:p>
          <a:endParaRPr lang="en-US"/>
        </a:p>
      </dgm:t>
    </dgm:pt>
    <dgm:pt modelId="{732B7CD1-B34E-4EEA-A216-AA19C6CCA241}" type="parTrans" cxnId="{CAD759DD-A3C2-405A-A347-3BE4457C99EB}">
      <dgm:prSet/>
      <dgm:spPr/>
      <dgm:t>
        <a:bodyPr/>
        <a:lstStyle/>
        <a:p>
          <a:endParaRPr lang="en-US"/>
        </a:p>
      </dgm:t>
    </dgm:pt>
    <dgm:pt modelId="{975C127F-FB3F-42B2-A54C-106FE2A42341}" type="pres">
      <dgm:prSet presAssocID="{CF1F9DE5-50AB-45BD-B51B-25FFCD9290CB}" presName="Name0" presStyleCnt="0">
        <dgm:presLayoutVars>
          <dgm:chMax/>
          <dgm:chPref/>
          <dgm:dir/>
          <dgm:animLvl val="lvl"/>
        </dgm:presLayoutVars>
      </dgm:prSet>
      <dgm:spPr/>
    </dgm:pt>
    <dgm:pt modelId="{4712FFCE-74FB-4C3A-B328-C363AFA61074}" type="pres">
      <dgm:prSet presAssocID="{7327359B-DD5F-4DA5-A2DE-A4FF91DD53AF}" presName="composite" presStyleCnt="0"/>
      <dgm:spPr/>
    </dgm:pt>
    <dgm:pt modelId="{49BACB3E-662F-4FDF-971C-A8034A0A598E}" type="pres">
      <dgm:prSet presAssocID="{7327359B-DD5F-4DA5-A2DE-A4FF91DD53AF}" presName="ParentAccentShape" presStyleLbl="trBgShp" presStyleIdx="0" presStyleCnt="1"/>
      <dgm:spPr/>
    </dgm:pt>
    <dgm:pt modelId="{A57A430D-999B-4A79-8613-78CE6A784A9D}" type="pres">
      <dgm:prSet presAssocID="{7327359B-DD5F-4DA5-A2DE-A4FF91DD53AF}" presName="ParentText" presStyleLbl="revTx" presStyleIdx="0" presStyleCnt="2" custScaleY="286179" custLinFactY="107387" custLinFactNeighborX="27475" custLinFactNeighborY="200000">
        <dgm:presLayoutVars>
          <dgm:chMax val="1"/>
          <dgm:chPref val="1"/>
          <dgm:bulletEnabled val="1"/>
        </dgm:presLayoutVars>
      </dgm:prSet>
      <dgm:spPr/>
    </dgm:pt>
    <dgm:pt modelId="{6D18410E-8AE3-41D5-9E5C-379611B546B7}" type="pres">
      <dgm:prSet presAssocID="{7327359B-DD5F-4DA5-A2DE-A4FF91DD53AF}" presName="ChildText" presStyleLbl="revTx" presStyleIdx="1" presStyleCnt="2">
        <dgm:presLayoutVars>
          <dgm:chMax val="0"/>
          <dgm:chPref val="0"/>
        </dgm:presLayoutVars>
      </dgm:prSet>
      <dgm:spPr/>
    </dgm:pt>
    <dgm:pt modelId="{796F7537-7952-487D-8266-C1A6BEEDA423}" type="pres">
      <dgm:prSet presAssocID="{7327359B-DD5F-4DA5-A2DE-A4FF91DD53AF}" presName="ChildAccentShape" presStyleLbl="trBgShp" presStyleIdx="0" presStyleCnt="1"/>
      <dgm:spPr/>
    </dgm:pt>
    <dgm:pt modelId="{D45B50CF-6F70-4ADC-98F9-D8220E3E3F0A}" type="pres">
      <dgm:prSet presAssocID="{7327359B-DD5F-4DA5-A2DE-A4FF91DD53AF}" presName="Image" presStyleLbl="alignImgPlace1" presStyleIdx="0" presStyleCnt="1" custScaleX="202166" custScaleY="346318" custLinFactNeighborX="6818" custLinFactNeighborY="53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</dgm:ptLst>
  <dgm:cxnLst>
    <dgm:cxn modelId="{5324E6B3-A057-4934-A5F2-ADEEA22B0737}" type="presOf" srcId="{CF1F9DE5-50AB-45BD-B51B-25FFCD9290CB}" destId="{975C127F-FB3F-42B2-A54C-106FE2A42341}" srcOrd="0" destOrd="0" presId="urn:microsoft.com/office/officeart/2009/3/layout/SnapshotPictureList"/>
    <dgm:cxn modelId="{8CF7D5D5-1F20-4B8B-8346-5CF49B110F1B}" type="presOf" srcId="{7327359B-DD5F-4DA5-A2DE-A4FF91DD53AF}" destId="{A57A430D-999B-4A79-8613-78CE6A784A9D}" srcOrd="0" destOrd="0" presId="urn:microsoft.com/office/officeart/2009/3/layout/SnapshotPictureList"/>
    <dgm:cxn modelId="{CAD759DD-A3C2-405A-A347-3BE4457C99EB}" srcId="{CF1F9DE5-50AB-45BD-B51B-25FFCD9290CB}" destId="{7327359B-DD5F-4DA5-A2DE-A4FF91DD53AF}" srcOrd="0" destOrd="0" parTransId="{732B7CD1-B34E-4EEA-A216-AA19C6CCA241}" sibTransId="{A44D7D41-B998-45BA-AA4E-63A8F6397E25}"/>
    <dgm:cxn modelId="{FF46B8A7-5082-4850-AC75-981F09F0D92B}" type="presParOf" srcId="{975C127F-FB3F-42B2-A54C-106FE2A42341}" destId="{4712FFCE-74FB-4C3A-B328-C363AFA61074}" srcOrd="0" destOrd="0" presId="urn:microsoft.com/office/officeart/2009/3/layout/SnapshotPictureList"/>
    <dgm:cxn modelId="{C431B471-0E51-439E-96CE-12771D446F06}" type="presParOf" srcId="{4712FFCE-74FB-4C3A-B328-C363AFA61074}" destId="{49BACB3E-662F-4FDF-971C-A8034A0A598E}" srcOrd="0" destOrd="0" presId="urn:microsoft.com/office/officeart/2009/3/layout/SnapshotPictureList"/>
    <dgm:cxn modelId="{7D4D5798-559C-4528-8AA6-70350CC14A92}" type="presParOf" srcId="{4712FFCE-74FB-4C3A-B328-C363AFA61074}" destId="{A57A430D-999B-4A79-8613-78CE6A784A9D}" srcOrd="1" destOrd="0" presId="urn:microsoft.com/office/officeart/2009/3/layout/SnapshotPictureList"/>
    <dgm:cxn modelId="{EAA7D36F-2BD1-4B95-BC2E-607642B8777A}" type="presParOf" srcId="{4712FFCE-74FB-4C3A-B328-C363AFA61074}" destId="{6D18410E-8AE3-41D5-9E5C-379611B546B7}" srcOrd="2" destOrd="0" presId="urn:microsoft.com/office/officeart/2009/3/layout/SnapshotPictureList"/>
    <dgm:cxn modelId="{4C0312C2-E335-4915-9D10-4EBB13F7E6F4}" type="presParOf" srcId="{4712FFCE-74FB-4C3A-B328-C363AFA61074}" destId="{796F7537-7952-487D-8266-C1A6BEEDA423}" srcOrd="3" destOrd="0" presId="urn:microsoft.com/office/officeart/2009/3/layout/SnapshotPictureList"/>
    <dgm:cxn modelId="{423DD8A1-D58B-4D6D-878E-FCFD7E11547F}" type="presParOf" srcId="{4712FFCE-74FB-4C3A-B328-C363AFA61074}" destId="{D45B50CF-6F70-4ADC-98F9-D8220E3E3F0A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664DA-A8EC-4A7D-885D-52EA28A9E3C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985CC8E8-6126-455A-873E-4E9F851BE6F6}">
      <dgm:prSet phldrT="[Text]" phldr="1"/>
      <dgm:spPr/>
      <dgm:t>
        <a:bodyPr/>
        <a:lstStyle/>
        <a:p>
          <a:endParaRPr lang="en-US" dirty="0"/>
        </a:p>
      </dgm:t>
    </dgm:pt>
    <dgm:pt modelId="{3C2722AB-69D5-4549-A8F3-01C3740EE97E}" type="sibTrans" cxnId="{351F4875-F2C7-4838-879E-BC3C109A7AF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C80C0CF5-8931-4789-BD74-E650F4CBAB5D}" type="parTrans" cxnId="{351F4875-F2C7-4838-879E-BC3C109A7AF3}">
      <dgm:prSet/>
      <dgm:spPr/>
      <dgm:t>
        <a:bodyPr/>
        <a:lstStyle/>
        <a:p>
          <a:endParaRPr lang="en-US"/>
        </a:p>
      </dgm:t>
    </dgm:pt>
    <dgm:pt modelId="{C9DDD1F9-7E9D-40D5-A04D-4D426CB770C3}" type="pres">
      <dgm:prSet presAssocID="{186664DA-A8EC-4A7D-885D-52EA28A9E3CF}" presName="Name0" presStyleCnt="0">
        <dgm:presLayoutVars>
          <dgm:dir/>
        </dgm:presLayoutVars>
      </dgm:prSet>
      <dgm:spPr/>
    </dgm:pt>
    <dgm:pt modelId="{85D02E1C-FF71-4F1A-B03D-0712CE0CD90C}" type="pres">
      <dgm:prSet presAssocID="{3C2722AB-69D5-4549-A8F3-01C3740EE97E}" presName="picture_1" presStyleLbl="bgImgPlace1" presStyleIdx="0" presStyleCnt="1" custLinFactNeighborX="909" custLinFactNeighborY="-584"/>
      <dgm:spPr/>
    </dgm:pt>
    <dgm:pt modelId="{B552D8AF-6F2D-4EE1-B0F4-6B3CC62F160D}" type="pres">
      <dgm:prSet presAssocID="{985CC8E8-6126-455A-873E-4E9F851BE6F6}" presName="text_1" presStyleLbl="node1" presStyleIdx="0" presStyleCnt="0" custLinFactX="-75915" custLinFactNeighborX="-100000" custLinFactNeighborY="792">
        <dgm:presLayoutVars>
          <dgm:bulletEnabled val="1"/>
        </dgm:presLayoutVars>
      </dgm:prSet>
      <dgm:spPr/>
    </dgm:pt>
    <dgm:pt modelId="{41F19177-95EA-411D-9F6E-B99A067CFB8A}" type="pres">
      <dgm:prSet presAssocID="{186664DA-A8EC-4A7D-885D-52EA28A9E3CF}" presName="maxNode" presStyleCnt="0"/>
      <dgm:spPr/>
    </dgm:pt>
    <dgm:pt modelId="{B073A947-E5F6-41B1-B9DD-27EDE413075C}" type="pres">
      <dgm:prSet presAssocID="{186664DA-A8EC-4A7D-885D-52EA28A9E3CF}" presName="Name33" presStyleCnt="0"/>
      <dgm:spPr/>
    </dgm:pt>
  </dgm:ptLst>
  <dgm:cxnLst>
    <dgm:cxn modelId="{351F4875-F2C7-4838-879E-BC3C109A7AF3}" srcId="{186664DA-A8EC-4A7D-885D-52EA28A9E3CF}" destId="{985CC8E8-6126-455A-873E-4E9F851BE6F6}" srcOrd="0" destOrd="0" parTransId="{C80C0CF5-8931-4789-BD74-E650F4CBAB5D}" sibTransId="{3C2722AB-69D5-4549-A8F3-01C3740EE97E}"/>
    <dgm:cxn modelId="{89810B5A-D4CF-4667-94EA-3624FB7B072B}" type="presOf" srcId="{985CC8E8-6126-455A-873E-4E9F851BE6F6}" destId="{B552D8AF-6F2D-4EE1-B0F4-6B3CC62F160D}" srcOrd="0" destOrd="0" presId="urn:microsoft.com/office/officeart/2008/layout/AccentedPicture"/>
    <dgm:cxn modelId="{0B072488-9AE7-45DB-AB38-C330A86A3484}" type="presOf" srcId="{3C2722AB-69D5-4549-A8F3-01C3740EE97E}" destId="{85D02E1C-FF71-4F1A-B03D-0712CE0CD90C}" srcOrd="0" destOrd="0" presId="urn:microsoft.com/office/officeart/2008/layout/AccentedPicture"/>
    <dgm:cxn modelId="{D7BD41C7-9172-4D55-95AE-C01A7439C41E}" type="presOf" srcId="{186664DA-A8EC-4A7D-885D-52EA28A9E3CF}" destId="{C9DDD1F9-7E9D-40D5-A04D-4D426CB770C3}" srcOrd="0" destOrd="0" presId="urn:microsoft.com/office/officeart/2008/layout/AccentedPicture"/>
    <dgm:cxn modelId="{80EBAA4C-9E49-4AE6-AC36-C74115494BF6}" type="presParOf" srcId="{C9DDD1F9-7E9D-40D5-A04D-4D426CB770C3}" destId="{85D02E1C-FF71-4F1A-B03D-0712CE0CD90C}" srcOrd="0" destOrd="0" presId="urn:microsoft.com/office/officeart/2008/layout/AccentedPicture"/>
    <dgm:cxn modelId="{99A9ACC0-DE9F-48C4-840A-A0BF332B88C8}" type="presParOf" srcId="{C9DDD1F9-7E9D-40D5-A04D-4D426CB770C3}" destId="{B552D8AF-6F2D-4EE1-B0F4-6B3CC62F160D}" srcOrd="1" destOrd="0" presId="urn:microsoft.com/office/officeart/2008/layout/AccentedPicture"/>
    <dgm:cxn modelId="{D6402D41-30A5-4B0A-BBBE-E196EE5A0F62}" type="presParOf" srcId="{C9DDD1F9-7E9D-40D5-A04D-4D426CB770C3}" destId="{41F19177-95EA-411D-9F6E-B99A067CFB8A}" srcOrd="2" destOrd="0" presId="urn:microsoft.com/office/officeart/2008/layout/AccentedPicture"/>
    <dgm:cxn modelId="{329E0E36-120F-47A5-B0A8-FB750B0777F2}" type="presParOf" srcId="{41F19177-95EA-411D-9F6E-B99A067CFB8A}" destId="{B073A947-E5F6-41B1-B9DD-27EDE413075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840B8-F481-413D-9224-4689D8B041F9}">
      <dsp:nvSpPr>
        <dsp:cNvPr id="0" name=""/>
        <dsp:cNvSpPr/>
      </dsp:nvSpPr>
      <dsp:spPr>
        <a:xfrm>
          <a:off x="494246" y="0"/>
          <a:ext cx="5287587" cy="6220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82CCF-A2DD-4BCD-9B4D-5DBB935120AA}">
      <dsp:nvSpPr>
        <dsp:cNvPr id="0" name=""/>
        <dsp:cNvSpPr/>
      </dsp:nvSpPr>
      <dsp:spPr>
        <a:xfrm>
          <a:off x="564676" y="248827"/>
          <a:ext cx="4758828" cy="40434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DD06-5749-4920-912D-913D7DEC831C}">
      <dsp:nvSpPr>
        <dsp:cNvPr id="0" name=""/>
        <dsp:cNvSpPr/>
      </dsp:nvSpPr>
      <dsp:spPr>
        <a:xfrm>
          <a:off x="564676" y="4292276"/>
          <a:ext cx="4758828" cy="1679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doctor</a:t>
          </a:r>
        </a:p>
      </dsp:txBody>
      <dsp:txXfrm>
        <a:off x="564676" y="4292276"/>
        <a:ext cx="4758828" cy="167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ACB3E-662F-4FDF-971C-A8034A0A598E}">
      <dsp:nvSpPr>
        <dsp:cNvPr id="0" name=""/>
        <dsp:cNvSpPr/>
      </dsp:nvSpPr>
      <dsp:spPr>
        <a:xfrm>
          <a:off x="1231919" y="2504418"/>
          <a:ext cx="2324501" cy="165414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B50CF-6F70-4ADC-98F9-D8220E3E3F0A}">
      <dsp:nvSpPr>
        <dsp:cNvPr id="0" name=""/>
        <dsp:cNvSpPr/>
      </dsp:nvSpPr>
      <dsp:spPr>
        <a:xfrm>
          <a:off x="153165" y="462297"/>
          <a:ext cx="4518665" cy="5418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A430D-999B-4A79-8613-78CE6A784A9D}">
      <dsp:nvSpPr>
        <dsp:cNvPr id="0" name=""/>
        <dsp:cNvSpPr/>
      </dsp:nvSpPr>
      <dsp:spPr>
        <a:xfrm>
          <a:off x="1911928" y="4292215"/>
          <a:ext cx="2144248" cy="56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0" tIns="95250" rIns="2540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911928" y="4292215"/>
        <a:ext cx="2144248" cy="561907"/>
      </dsp:txXfrm>
    </dsp:sp>
    <dsp:sp modelId="{6D18410E-8AE3-41D5-9E5C-379611B546B7}">
      <dsp:nvSpPr>
        <dsp:cNvPr id="0" name=""/>
        <dsp:cNvSpPr/>
      </dsp:nvSpPr>
      <dsp:spPr>
        <a:xfrm>
          <a:off x="3651052" y="2504418"/>
          <a:ext cx="1062736" cy="165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02E1C-FF71-4F1A-B03D-0712CE0CD90C}">
      <dsp:nvSpPr>
        <dsp:cNvPr id="0" name=""/>
        <dsp:cNvSpPr/>
      </dsp:nvSpPr>
      <dsp:spPr>
        <a:xfrm>
          <a:off x="0" y="264381"/>
          <a:ext cx="4572000" cy="583163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2D8AF-6F2D-4EE1-B0F4-6B3CC62F160D}">
      <dsp:nvSpPr>
        <dsp:cNvPr id="0" name=""/>
        <dsp:cNvSpPr/>
      </dsp:nvSpPr>
      <dsp:spPr>
        <a:xfrm>
          <a:off x="0" y="2658803"/>
          <a:ext cx="3520440" cy="349897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658803"/>
        <a:ext cx="3520440" cy="3498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7DF5B-548B-480A-998D-A35B2D2196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97E6-2D92-4281-B183-AFC0BCF0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97E6-2D92-4281-B183-AFC0BCF0D2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2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97E6-2D92-4281-B183-AFC0BCF0D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/>
          <a:lstStyle/>
          <a:p>
            <a:fld id="{14B58BC9-2F20-498A-9687-CF505B290BF5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A184-EB30-4E8A-B3B5-49F1D2BF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/>
          <a:lstStyle/>
          <a:p>
            <a:fld id="{0E778C23-9BB7-46F0-B6C2-7FB268879B8E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A184-EB30-4E8A-B3B5-49F1D2BF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9404723" cy="140053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50"/>
            <a:ext cx="29400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2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50"/>
            <a:ext cx="293052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50"/>
            <a:ext cx="293211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/>
          <a:lstStyle/>
          <a:p>
            <a:fld id="{96A91139-6F3B-4E08-A0EC-23BEF1226979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A184-EB30-4E8A-B3B5-49F1D2BF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9404723" cy="14005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/>
          <a:lstStyle/>
          <a:p>
            <a:fld id="{416BD770-0330-40F5-8984-04337EF59138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A184-EB30-4E8A-B3B5-49F1D2BF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/>
          <a:lstStyle/>
          <a:p>
            <a:fld id="{B557AF27-B455-4F63-A6C6-6F315DD43590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A184-EB30-4E8A-B3B5-49F1D2BF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10" y="3216274"/>
            <a:ext cx="4972553" cy="12795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209" y="4495800"/>
            <a:ext cx="4972553" cy="93027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3C1981-4DAD-47B1-92BA-DBFFB0F076AE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A2">
                <a:alpha val="65000"/>
                <a:lumMod val="89000"/>
              </a:srgbClr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8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7" y="626165"/>
            <a:ext cx="6896100" cy="463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A184-EB30-4E8A-B3B5-49F1D2BF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  <p:sldLayoutId id="2147483674" r:id="rId4"/>
    <p:sldLayoutId id="2147483675" r:id="rId5"/>
    <p:sldLayoutId id="2147483676" r:id="rId6"/>
  </p:sldLayoutIdLst>
  <p:hf sldNum="0" hdr="0" ftr="0"/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9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cal stethoscope with red paper heart on white su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37159"/>
            <a:ext cx="5156666" cy="6129790"/>
          </a:xfrm>
          <a:prstGeom prst="roundRect">
            <a:avLst>
              <a:gd name="adj" fmla="val 4167"/>
            </a:avLst>
          </a:prstGeom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4" name="Freeform 3"/>
          <p:cNvSpPr/>
          <p:nvPr/>
        </p:nvSpPr>
        <p:spPr>
          <a:xfrm>
            <a:off x="1018851" y="2678651"/>
            <a:ext cx="2884817" cy="2095443"/>
          </a:xfrm>
          <a:custGeom>
            <a:avLst/>
            <a:gdLst>
              <a:gd name="connsiteX0" fmla="*/ 2074460 w 4148919"/>
              <a:gd name="connsiteY0" fmla="*/ 368490 h 3425589"/>
              <a:gd name="connsiteX1" fmla="*/ 3098042 w 4148919"/>
              <a:gd name="connsiteY1" fmla="*/ 0 h 3425589"/>
              <a:gd name="connsiteX2" fmla="*/ 4148919 w 4148919"/>
              <a:gd name="connsiteY2" fmla="*/ 846162 h 3425589"/>
              <a:gd name="connsiteX3" fmla="*/ 3234519 w 4148919"/>
              <a:gd name="connsiteY3" fmla="*/ 2756848 h 3425589"/>
              <a:gd name="connsiteX4" fmla="*/ 2074460 w 4148919"/>
              <a:gd name="connsiteY4" fmla="*/ 3425589 h 3425589"/>
              <a:gd name="connsiteX5" fmla="*/ 941695 w 4148919"/>
              <a:gd name="connsiteY5" fmla="*/ 2784144 h 3425589"/>
              <a:gd name="connsiteX6" fmla="*/ 0 w 4148919"/>
              <a:gd name="connsiteY6" fmla="*/ 846162 h 3425589"/>
              <a:gd name="connsiteX7" fmla="*/ 1132764 w 4148919"/>
              <a:gd name="connsiteY7" fmla="*/ 0 h 3425589"/>
              <a:gd name="connsiteX8" fmla="*/ 2074460 w 4148919"/>
              <a:gd name="connsiteY8" fmla="*/ 368490 h 3425589"/>
              <a:gd name="connsiteX0" fmla="*/ 2074460 w 4148919"/>
              <a:gd name="connsiteY0" fmla="*/ 368517 h 3425616"/>
              <a:gd name="connsiteX1" fmla="*/ 3098042 w 4148919"/>
              <a:gd name="connsiteY1" fmla="*/ 27 h 3425616"/>
              <a:gd name="connsiteX2" fmla="*/ 4148919 w 4148919"/>
              <a:gd name="connsiteY2" fmla="*/ 846189 h 3425616"/>
              <a:gd name="connsiteX3" fmla="*/ 3234519 w 4148919"/>
              <a:gd name="connsiteY3" fmla="*/ 2756875 h 3425616"/>
              <a:gd name="connsiteX4" fmla="*/ 2074460 w 4148919"/>
              <a:gd name="connsiteY4" fmla="*/ 3425616 h 3425616"/>
              <a:gd name="connsiteX5" fmla="*/ 941695 w 4148919"/>
              <a:gd name="connsiteY5" fmla="*/ 2784171 h 3425616"/>
              <a:gd name="connsiteX6" fmla="*/ 0 w 4148919"/>
              <a:gd name="connsiteY6" fmla="*/ 846189 h 3425616"/>
              <a:gd name="connsiteX7" fmla="*/ 1132764 w 4148919"/>
              <a:gd name="connsiteY7" fmla="*/ 27 h 3425616"/>
              <a:gd name="connsiteX8" fmla="*/ 2074460 w 4148919"/>
              <a:gd name="connsiteY8" fmla="*/ 368517 h 3425616"/>
              <a:gd name="connsiteX0" fmla="*/ 2074460 w 4167351"/>
              <a:gd name="connsiteY0" fmla="*/ 368527 h 3425626"/>
              <a:gd name="connsiteX1" fmla="*/ 3098042 w 4167351"/>
              <a:gd name="connsiteY1" fmla="*/ 37 h 3425626"/>
              <a:gd name="connsiteX2" fmla="*/ 4148919 w 4167351"/>
              <a:gd name="connsiteY2" fmla="*/ 846199 h 3425626"/>
              <a:gd name="connsiteX3" fmla="*/ 3234519 w 4167351"/>
              <a:gd name="connsiteY3" fmla="*/ 2756885 h 3425626"/>
              <a:gd name="connsiteX4" fmla="*/ 2074460 w 4167351"/>
              <a:gd name="connsiteY4" fmla="*/ 3425626 h 3425626"/>
              <a:gd name="connsiteX5" fmla="*/ 941695 w 4167351"/>
              <a:gd name="connsiteY5" fmla="*/ 2784181 h 3425626"/>
              <a:gd name="connsiteX6" fmla="*/ 0 w 4167351"/>
              <a:gd name="connsiteY6" fmla="*/ 846199 h 3425626"/>
              <a:gd name="connsiteX7" fmla="*/ 1132764 w 4167351"/>
              <a:gd name="connsiteY7" fmla="*/ 37 h 3425626"/>
              <a:gd name="connsiteX8" fmla="*/ 2074460 w 4167351"/>
              <a:gd name="connsiteY8" fmla="*/ 368527 h 3425626"/>
              <a:gd name="connsiteX0" fmla="*/ 2074460 w 4180157"/>
              <a:gd name="connsiteY0" fmla="*/ 368527 h 3425626"/>
              <a:gd name="connsiteX1" fmla="*/ 3098042 w 4180157"/>
              <a:gd name="connsiteY1" fmla="*/ 37 h 3425626"/>
              <a:gd name="connsiteX2" fmla="*/ 4148919 w 4180157"/>
              <a:gd name="connsiteY2" fmla="*/ 846199 h 3425626"/>
              <a:gd name="connsiteX3" fmla="*/ 3234519 w 4180157"/>
              <a:gd name="connsiteY3" fmla="*/ 2756885 h 3425626"/>
              <a:gd name="connsiteX4" fmla="*/ 2074460 w 4180157"/>
              <a:gd name="connsiteY4" fmla="*/ 3425626 h 3425626"/>
              <a:gd name="connsiteX5" fmla="*/ 941695 w 4180157"/>
              <a:gd name="connsiteY5" fmla="*/ 2784181 h 3425626"/>
              <a:gd name="connsiteX6" fmla="*/ 0 w 4180157"/>
              <a:gd name="connsiteY6" fmla="*/ 846199 h 3425626"/>
              <a:gd name="connsiteX7" fmla="*/ 1132764 w 4180157"/>
              <a:gd name="connsiteY7" fmla="*/ 37 h 3425626"/>
              <a:gd name="connsiteX8" fmla="*/ 2074460 w 4180157"/>
              <a:gd name="connsiteY8" fmla="*/ 368527 h 3425626"/>
              <a:gd name="connsiteX0" fmla="*/ 2074460 w 4180157"/>
              <a:gd name="connsiteY0" fmla="*/ 368527 h 3425632"/>
              <a:gd name="connsiteX1" fmla="*/ 3098042 w 4180157"/>
              <a:gd name="connsiteY1" fmla="*/ 37 h 3425632"/>
              <a:gd name="connsiteX2" fmla="*/ 4148919 w 4180157"/>
              <a:gd name="connsiteY2" fmla="*/ 846199 h 3425632"/>
              <a:gd name="connsiteX3" fmla="*/ 3234519 w 4180157"/>
              <a:gd name="connsiteY3" fmla="*/ 2756885 h 3425632"/>
              <a:gd name="connsiteX4" fmla="*/ 2074460 w 4180157"/>
              <a:gd name="connsiteY4" fmla="*/ 3425626 h 3425632"/>
              <a:gd name="connsiteX5" fmla="*/ 941695 w 4180157"/>
              <a:gd name="connsiteY5" fmla="*/ 2784181 h 3425632"/>
              <a:gd name="connsiteX6" fmla="*/ 0 w 4180157"/>
              <a:gd name="connsiteY6" fmla="*/ 846199 h 3425632"/>
              <a:gd name="connsiteX7" fmla="*/ 1132764 w 4180157"/>
              <a:gd name="connsiteY7" fmla="*/ 37 h 3425632"/>
              <a:gd name="connsiteX8" fmla="*/ 2074460 w 4180157"/>
              <a:gd name="connsiteY8" fmla="*/ 368527 h 3425632"/>
              <a:gd name="connsiteX0" fmla="*/ 2074460 w 4180157"/>
              <a:gd name="connsiteY0" fmla="*/ 368527 h 3425632"/>
              <a:gd name="connsiteX1" fmla="*/ 3098042 w 4180157"/>
              <a:gd name="connsiteY1" fmla="*/ 37 h 3425632"/>
              <a:gd name="connsiteX2" fmla="*/ 4148919 w 4180157"/>
              <a:gd name="connsiteY2" fmla="*/ 846199 h 3425632"/>
              <a:gd name="connsiteX3" fmla="*/ 3234519 w 4180157"/>
              <a:gd name="connsiteY3" fmla="*/ 2756885 h 3425632"/>
              <a:gd name="connsiteX4" fmla="*/ 2074460 w 4180157"/>
              <a:gd name="connsiteY4" fmla="*/ 3425626 h 3425632"/>
              <a:gd name="connsiteX5" fmla="*/ 941695 w 4180157"/>
              <a:gd name="connsiteY5" fmla="*/ 2784181 h 3425632"/>
              <a:gd name="connsiteX6" fmla="*/ 0 w 4180157"/>
              <a:gd name="connsiteY6" fmla="*/ 846199 h 3425632"/>
              <a:gd name="connsiteX7" fmla="*/ 1132764 w 4180157"/>
              <a:gd name="connsiteY7" fmla="*/ 37 h 3425632"/>
              <a:gd name="connsiteX8" fmla="*/ 2074460 w 4180157"/>
              <a:gd name="connsiteY8" fmla="*/ 368527 h 3425632"/>
              <a:gd name="connsiteX0" fmla="*/ 2074460 w 4181865"/>
              <a:gd name="connsiteY0" fmla="*/ 368527 h 3425632"/>
              <a:gd name="connsiteX1" fmla="*/ 3098042 w 4181865"/>
              <a:gd name="connsiteY1" fmla="*/ 37 h 3425632"/>
              <a:gd name="connsiteX2" fmla="*/ 4148919 w 4181865"/>
              <a:gd name="connsiteY2" fmla="*/ 846199 h 3425632"/>
              <a:gd name="connsiteX3" fmla="*/ 3234519 w 4181865"/>
              <a:gd name="connsiteY3" fmla="*/ 2756885 h 3425632"/>
              <a:gd name="connsiteX4" fmla="*/ 2074460 w 4181865"/>
              <a:gd name="connsiteY4" fmla="*/ 3425626 h 3425632"/>
              <a:gd name="connsiteX5" fmla="*/ 941695 w 4181865"/>
              <a:gd name="connsiteY5" fmla="*/ 2784181 h 3425632"/>
              <a:gd name="connsiteX6" fmla="*/ 0 w 4181865"/>
              <a:gd name="connsiteY6" fmla="*/ 846199 h 3425632"/>
              <a:gd name="connsiteX7" fmla="*/ 1132764 w 4181865"/>
              <a:gd name="connsiteY7" fmla="*/ 37 h 3425632"/>
              <a:gd name="connsiteX8" fmla="*/ 2074460 w 4181865"/>
              <a:gd name="connsiteY8" fmla="*/ 368527 h 3425632"/>
              <a:gd name="connsiteX0" fmla="*/ 2074460 w 4161467"/>
              <a:gd name="connsiteY0" fmla="*/ 368531 h 3425636"/>
              <a:gd name="connsiteX1" fmla="*/ 3098042 w 4161467"/>
              <a:gd name="connsiteY1" fmla="*/ 41 h 3425636"/>
              <a:gd name="connsiteX2" fmla="*/ 4148919 w 4161467"/>
              <a:gd name="connsiteY2" fmla="*/ 846203 h 3425636"/>
              <a:gd name="connsiteX3" fmla="*/ 3234519 w 4161467"/>
              <a:gd name="connsiteY3" fmla="*/ 2756889 h 3425636"/>
              <a:gd name="connsiteX4" fmla="*/ 2074460 w 4161467"/>
              <a:gd name="connsiteY4" fmla="*/ 3425630 h 3425636"/>
              <a:gd name="connsiteX5" fmla="*/ 941695 w 4161467"/>
              <a:gd name="connsiteY5" fmla="*/ 2784185 h 3425636"/>
              <a:gd name="connsiteX6" fmla="*/ 0 w 4161467"/>
              <a:gd name="connsiteY6" fmla="*/ 846203 h 3425636"/>
              <a:gd name="connsiteX7" fmla="*/ 1132764 w 4161467"/>
              <a:gd name="connsiteY7" fmla="*/ 41 h 3425636"/>
              <a:gd name="connsiteX8" fmla="*/ 2074460 w 4161467"/>
              <a:gd name="connsiteY8" fmla="*/ 368531 h 3425636"/>
              <a:gd name="connsiteX0" fmla="*/ 2074460 w 4157668"/>
              <a:gd name="connsiteY0" fmla="*/ 368531 h 3425636"/>
              <a:gd name="connsiteX1" fmla="*/ 3098042 w 4157668"/>
              <a:gd name="connsiteY1" fmla="*/ 41 h 3425636"/>
              <a:gd name="connsiteX2" fmla="*/ 4148919 w 4157668"/>
              <a:gd name="connsiteY2" fmla="*/ 846203 h 3425636"/>
              <a:gd name="connsiteX3" fmla="*/ 3234519 w 4157668"/>
              <a:gd name="connsiteY3" fmla="*/ 2756889 h 3425636"/>
              <a:gd name="connsiteX4" fmla="*/ 2074460 w 4157668"/>
              <a:gd name="connsiteY4" fmla="*/ 3425630 h 3425636"/>
              <a:gd name="connsiteX5" fmla="*/ 941695 w 4157668"/>
              <a:gd name="connsiteY5" fmla="*/ 2784185 h 3425636"/>
              <a:gd name="connsiteX6" fmla="*/ 0 w 4157668"/>
              <a:gd name="connsiteY6" fmla="*/ 846203 h 3425636"/>
              <a:gd name="connsiteX7" fmla="*/ 1132764 w 4157668"/>
              <a:gd name="connsiteY7" fmla="*/ 41 h 3425636"/>
              <a:gd name="connsiteX8" fmla="*/ 2074460 w 4157668"/>
              <a:gd name="connsiteY8" fmla="*/ 368531 h 3425636"/>
              <a:gd name="connsiteX0" fmla="*/ 2074460 w 4161467"/>
              <a:gd name="connsiteY0" fmla="*/ 368531 h 3425636"/>
              <a:gd name="connsiteX1" fmla="*/ 3098042 w 4161467"/>
              <a:gd name="connsiteY1" fmla="*/ 41 h 3425636"/>
              <a:gd name="connsiteX2" fmla="*/ 4148919 w 4161467"/>
              <a:gd name="connsiteY2" fmla="*/ 846203 h 3425636"/>
              <a:gd name="connsiteX3" fmla="*/ 3234519 w 4161467"/>
              <a:gd name="connsiteY3" fmla="*/ 2756889 h 3425636"/>
              <a:gd name="connsiteX4" fmla="*/ 2074460 w 4161467"/>
              <a:gd name="connsiteY4" fmla="*/ 3425630 h 3425636"/>
              <a:gd name="connsiteX5" fmla="*/ 941695 w 4161467"/>
              <a:gd name="connsiteY5" fmla="*/ 2784185 h 3425636"/>
              <a:gd name="connsiteX6" fmla="*/ 0 w 4161467"/>
              <a:gd name="connsiteY6" fmla="*/ 846203 h 3425636"/>
              <a:gd name="connsiteX7" fmla="*/ 1132764 w 4161467"/>
              <a:gd name="connsiteY7" fmla="*/ 41 h 3425636"/>
              <a:gd name="connsiteX8" fmla="*/ 2074460 w 4161467"/>
              <a:gd name="connsiteY8" fmla="*/ 368531 h 3425636"/>
              <a:gd name="connsiteX0" fmla="*/ 2074460 w 4161467"/>
              <a:gd name="connsiteY0" fmla="*/ 368531 h 3425642"/>
              <a:gd name="connsiteX1" fmla="*/ 3098042 w 4161467"/>
              <a:gd name="connsiteY1" fmla="*/ 41 h 3425642"/>
              <a:gd name="connsiteX2" fmla="*/ 4148919 w 4161467"/>
              <a:gd name="connsiteY2" fmla="*/ 846203 h 3425642"/>
              <a:gd name="connsiteX3" fmla="*/ 3234519 w 4161467"/>
              <a:gd name="connsiteY3" fmla="*/ 2756889 h 3425642"/>
              <a:gd name="connsiteX4" fmla="*/ 2074460 w 4161467"/>
              <a:gd name="connsiteY4" fmla="*/ 3425630 h 3425642"/>
              <a:gd name="connsiteX5" fmla="*/ 941695 w 4161467"/>
              <a:gd name="connsiteY5" fmla="*/ 2784185 h 3425642"/>
              <a:gd name="connsiteX6" fmla="*/ 0 w 4161467"/>
              <a:gd name="connsiteY6" fmla="*/ 846203 h 3425642"/>
              <a:gd name="connsiteX7" fmla="*/ 1132764 w 4161467"/>
              <a:gd name="connsiteY7" fmla="*/ 41 h 3425642"/>
              <a:gd name="connsiteX8" fmla="*/ 2074460 w 4161467"/>
              <a:gd name="connsiteY8" fmla="*/ 368531 h 3425642"/>
              <a:gd name="connsiteX0" fmla="*/ 2080011 w 4167018"/>
              <a:gd name="connsiteY0" fmla="*/ 368531 h 3425642"/>
              <a:gd name="connsiteX1" fmla="*/ 3103593 w 4167018"/>
              <a:gd name="connsiteY1" fmla="*/ 41 h 3425642"/>
              <a:gd name="connsiteX2" fmla="*/ 4154470 w 4167018"/>
              <a:gd name="connsiteY2" fmla="*/ 846203 h 3425642"/>
              <a:gd name="connsiteX3" fmla="*/ 3240070 w 4167018"/>
              <a:gd name="connsiteY3" fmla="*/ 2756889 h 3425642"/>
              <a:gd name="connsiteX4" fmla="*/ 2080011 w 4167018"/>
              <a:gd name="connsiteY4" fmla="*/ 3425630 h 3425642"/>
              <a:gd name="connsiteX5" fmla="*/ 947246 w 4167018"/>
              <a:gd name="connsiteY5" fmla="*/ 2784185 h 3425642"/>
              <a:gd name="connsiteX6" fmla="*/ 5551 w 4167018"/>
              <a:gd name="connsiteY6" fmla="*/ 846203 h 3425642"/>
              <a:gd name="connsiteX7" fmla="*/ 1138315 w 4167018"/>
              <a:gd name="connsiteY7" fmla="*/ 41 h 3425642"/>
              <a:gd name="connsiteX8" fmla="*/ 2080011 w 4167018"/>
              <a:gd name="connsiteY8" fmla="*/ 368531 h 3425642"/>
              <a:gd name="connsiteX0" fmla="*/ 2080011 w 4167018"/>
              <a:gd name="connsiteY0" fmla="*/ 386805 h 3443916"/>
              <a:gd name="connsiteX1" fmla="*/ 3103593 w 4167018"/>
              <a:gd name="connsiteY1" fmla="*/ 18315 h 3443916"/>
              <a:gd name="connsiteX2" fmla="*/ 4154470 w 4167018"/>
              <a:gd name="connsiteY2" fmla="*/ 864477 h 3443916"/>
              <a:gd name="connsiteX3" fmla="*/ 3240070 w 4167018"/>
              <a:gd name="connsiteY3" fmla="*/ 2775163 h 3443916"/>
              <a:gd name="connsiteX4" fmla="*/ 2080011 w 4167018"/>
              <a:gd name="connsiteY4" fmla="*/ 3443904 h 3443916"/>
              <a:gd name="connsiteX5" fmla="*/ 947246 w 4167018"/>
              <a:gd name="connsiteY5" fmla="*/ 2802459 h 3443916"/>
              <a:gd name="connsiteX6" fmla="*/ 5551 w 4167018"/>
              <a:gd name="connsiteY6" fmla="*/ 864477 h 3443916"/>
              <a:gd name="connsiteX7" fmla="*/ 1138315 w 4167018"/>
              <a:gd name="connsiteY7" fmla="*/ 18315 h 3443916"/>
              <a:gd name="connsiteX8" fmla="*/ 2080011 w 4167018"/>
              <a:gd name="connsiteY8" fmla="*/ 386805 h 3443916"/>
              <a:gd name="connsiteX0" fmla="*/ 2080011 w 4167018"/>
              <a:gd name="connsiteY0" fmla="*/ 371079 h 3428190"/>
              <a:gd name="connsiteX1" fmla="*/ 3103593 w 4167018"/>
              <a:gd name="connsiteY1" fmla="*/ 2589 h 3428190"/>
              <a:gd name="connsiteX2" fmla="*/ 4154470 w 4167018"/>
              <a:gd name="connsiteY2" fmla="*/ 848751 h 3428190"/>
              <a:gd name="connsiteX3" fmla="*/ 3240070 w 4167018"/>
              <a:gd name="connsiteY3" fmla="*/ 2759437 h 3428190"/>
              <a:gd name="connsiteX4" fmla="*/ 2080011 w 4167018"/>
              <a:gd name="connsiteY4" fmla="*/ 3428178 h 3428190"/>
              <a:gd name="connsiteX5" fmla="*/ 947246 w 4167018"/>
              <a:gd name="connsiteY5" fmla="*/ 2786733 h 3428190"/>
              <a:gd name="connsiteX6" fmla="*/ 5551 w 4167018"/>
              <a:gd name="connsiteY6" fmla="*/ 848751 h 3428190"/>
              <a:gd name="connsiteX7" fmla="*/ 1138315 w 4167018"/>
              <a:gd name="connsiteY7" fmla="*/ 2589 h 3428190"/>
              <a:gd name="connsiteX8" fmla="*/ 2080011 w 4167018"/>
              <a:gd name="connsiteY8" fmla="*/ 371079 h 3428190"/>
              <a:gd name="connsiteX0" fmla="*/ 2089241 w 4176248"/>
              <a:gd name="connsiteY0" fmla="*/ 368677 h 3425788"/>
              <a:gd name="connsiteX1" fmla="*/ 3112823 w 4176248"/>
              <a:gd name="connsiteY1" fmla="*/ 187 h 3425788"/>
              <a:gd name="connsiteX2" fmla="*/ 4163700 w 4176248"/>
              <a:gd name="connsiteY2" fmla="*/ 846349 h 3425788"/>
              <a:gd name="connsiteX3" fmla="*/ 3249300 w 4176248"/>
              <a:gd name="connsiteY3" fmla="*/ 2757035 h 3425788"/>
              <a:gd name="connsiteX4" fmla="*/ 2089241 w 4176248"/>
              <a:gd name="connsiteY4" fmla="*/ 3425776 h 3425788"/>
              <a:gd name="connsiteX5" fmla="*/ 956476 w 4176248"/>
              <a:gd name="connsiteY5" fmla="*/ 2784331 h 3425788"/>
              <a:gd name="connsiteX6" fmla="*/ 14781 w 4176248"/>
              <a:gd name="connsiteY6" fmla="*/ 846349 h 3425788"/>
              <a:gd name="connsiteX7" fmla="*/ 1147545 w 4176248"/>
              <a:gd name="connsiteY7" fmla="*/ 187 h 3425788"/>
              <a:gd name="connsiteX8" fmla="*/ 2089241 w 4176248"/>
              <a:gd name="connsiteY8" fmla="*/ 368677 h 3425788"/>
              <a:gd name="connsiteX0" fmla="*/ 2089241 w 4176248"/>
              <a:gd name="connsiteY0" fmla="*/ 368677 h 3425788"/>
              <a:gd name="connsiteX1" fmla="*/ 3112823 w 4176248"/>
              <a:gd name="connsiteY1" fmla="*/ 187 h 3425788"/>
              <a:gd name="connsiteX2" fmla="*/ 4163700 w 4176248"/>
              <a:gd name="connsiteY2" fmla="*/ 846349 h 3425788"/>
              <a:gd name="connsiteX3" fmla="*/ 3249300 w 4176248"/>
              <a:gd name="connsiteY3" fmla="*/ 2757035 h 3425788"/>
              <a:gd name="connsiteX4" fmla="*/ 2089241 w 4176248"/>
              <a:gd name="connsiteY4" fmla="*/ 3425776 h 3425788"/>
              <a:gd name="connsiteX5" fmla="*/ 956476 w 4176248"/>
              <a:gd name="connsiteY5" fmla="*/ 2784331 h 3425788"/>
              <a:gd name="connsiteX6" fmla="*/ 14781 w 4176248"/>
              <a:gd name="connsiteY6" fmla="*/ 846349 h 3425788"/>
              <a:gd name="connsiteX7" fmla="*/ 1147545 w 4176248"/>
              <a:gd name="connsiteY7" fmla="*/ 187 h 3425788"/>
              <a:gd name="connsiteX8" fmla="*/ 2089241 w 4176248"/>
              <a:gd name="connsiteY8" fmla="*/ 368677 h 3425788"/>
              <a:gd name="connsiteX0" fmla="*/ 2089241 w 4176248"/>
              <a:gd name="connsiteY0" fmla="*/ 368677 h 3425788"/>
              <a:gd name="connsiteX1" fmla="*/ 3112823 w 4176248"/>
              <a:gd name="connsiteY1" fmla="*/ 187 h 3425788"/>
              <a:gd name="connsiteX2" fmla="*/ 4163700 w 4176248"/>
              <a:gd name="connsiteY2" fmla="*/ 846349 h 3425788"/>
              <a:gd name="connsiteX3" fmla="*/ 3249300 w 4176248"/>
              <a:gd name="connsiteY3" fmla="*/ 2757035 h 3425788"/>
              <a:gd name="connsiteX4" fmla="*/ 2089241 w 4176248"/>
              <a:gd name="connsiteY4" fmla="*/ 3425776 h 3425788"/>
              <a:gd name="connsiteX5" fmla="*/ 956476 w 4176248"/>
              <a:gd name="connsiteY5" fmla="*/ 2784331 h 3425788"/>
              <a:gd name="connsiteX6" fmla="*/ 14781 w 4176248"/>
              <a:gd name="connsiteY6" fmla="*/ 846349 h 3425788"/>
              <a:gd name="connsiteX7" fmla="*/ 1147545 w 4176248"/>
              <a:gd name="connsiteY7" fmla="*/ 187 h 3425788"/>
              <a:gd name="connsiteX8" fmla="*/ 2089241 w 4176248"/>
              <a:gd name="connsiteY8" fmla="*/ 368677 h 3425788"/>
              <a:gd name="connsiteX0" fmla="*/ 2088877 w 4175884"/>
              <a:gd name="connsiteY0" fmla="*/ 368677 h 3425790"/>
              <a:gd name="connsiteX1" fmla="*/ 3112459 w 4175884"/>
              <a:gd name="connsiteY1" fmla="*/ 187 h 3425790"/>
              <a:gd name="connsiteX2" fmla="*/ 4163336 w 4175884"/>
              <a:gd name="connsiteY2" fmla="*/ 846349 h 3425790"/>
              <a:gd name="connsiteX3" fmla="*/ 3248936 w 4175884"/>
              <a:gd name="connsiteY3" fmla="*/ 2757035 h 3425790"/>
              <a:gd name="connsiteX4" fmla="*/ 2088877 w 4175884"/>
              <a:gd name="connsiteY4" fmla="*/ 3425776 h 3425790"/>
              <a:gd name="connsiteX5" fmla="*/ 956112 w 4175884"/>
              <a:gd name="connsiteY5" fmla="*/ 2784331 h 3425790"/>
              <a:gd name="connsiteX6" fmla="*/ 14417 w 4175884"/>
              <a:gd name="connsiteY6" fmla="*/ 846349 h 3425790"/>
              <a:gd name="connsiteX7" fmla="*/ 1147181 w 4175884"/>
              <a:gd name="connsiteY7" fmla="*/ 187 h 3425790"/>
              <a:gd name="connsiteX8" fmla="*/ 2088877 w 4175884"/>
              <a:gd name="connsiteY8" fmla="*/ 368677 h 34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884" h="3425790">
                <a:moveTo>
                  <a:pt x="2088877" y="368677"/>
                </a:moveTo>
                <a:cubicBezTo>
                  <a:pt x="2218616" y="369672"/>
                  <a:pt x="2489212" y="4736"/>
                  <a:pt x="3112459" y="187"/>
                </a:cubicBezTo>
                <a:cubicBezTo>
                  <a:pt x="3735706" y="-4362"/>
                  <a:pt x="4086340" y="362422"/>
                  <a:pt x="4163336" y="846349"/>
                </a:cubicBezTo>
                <a:cubicBezTo>
                  <a:pt x="4240332" y="1330276"/>
                  <a:pt x="3966353" y="2171205"/>
                  <a:pt x="3248936" y="2757035"/>
                </a:cubicBezTo>
                <a:cubicBezTo>
                  <a:pt x="2587194" y="3297402"/>
                  <a:pt x="2239343" y="3423842"/>
                  <a:pt x="2088877" y="3425776"/>
                </a:cubicBezTo>
                <a:cubicBezTo>
                  <a:pt x="1938411" y="3427710"/>
                  <a:pt x="1516580" y="3241986"/>
                  <a:pt x="956112" y="2784331"/>
                </a:cubicBezTo>
                <a:cubicBezTo>
                  <a:pt x="395644" y="2326676"/>
                  <a:pt x="-90785" y="1416143"/>
                  <a:pt x="14417" y="846349"/>
                </a:cubicBezTo>
                <a:cubicBezTo>
                  <a:pt x="119619" y="276555"/>
                  <a:pt x="574202" y="-8343"/>
                  <a:pt x="1147181" y="187"/>
                </a:cubicBezTo>
                <a:cubicBezTo>
                  <a:pt x="1720160" y="8717"/>
                  <a:pt x="1959138" y="367682"/>
                  <a:pt x="2088877" y="368677"/>
                </a:cubicBezTo>
                <a:close/>
              </a:path>
            </a:pathLst>
          </a:custGeom>
          <a:gradFill flip="none" rotWithShape="1">
            <a:gsLst>
              <a:gs pos="0">
                <a:srgbClr val="8A0000"/>
              </a:gs>
              <a:gs pos="100000">
                <a:srgbClr val="E20000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54100" h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0209" y="901149"/>
            <a:ext cx="6124086" cy="24646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4436" y="4774094"/>
            <a:ext cx="4972553" cy="9302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loren Ipsum"/>
              </a:rPr>
              <a:t>Insert your subtitle here</a:t>
            </a:r>
          </a:p>
        </p:txBody>
      </p:sp>
      <p:sp>
        <p:nvSpPr>
          <p:cNvPr id="5" name="Freeform 4"/>
          <p:cNvSpPr/>
          <p:nvPr/>
        </p:nvSpPr>
        <p:spPr>
          <a:xfrm>
            <a:off x="88419" y="2726110"/>
            <a:ext cx="3799839" cy="1805888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964730 w 5466080"/>
              <a:gd name="connsiteY7" fmla="*/ 1558783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661426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661426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98 h 3291858"/>
              <a:gd name="connsiteX1" fmla="*/ 1625600 w 5466080"/>
              <a:gd name="connsiteY1" fmla="*/ 1706898 h 3291858"/>
              <a:gd name="connsiteX2" fmla="*/ 2133600 w 5466080"/>
              <a:gd name="connsiteY2" fmla="*/ 1595138 h 3291858"/>
              <a:gd name="connsiteX3" fmla="*/ 2397760 w 5466080"/>
              <a:gd name="connsiteY3" fmla="*/ 18 h 3291858"/>
              <a:gd name="connsiteX4" fmla="*/ 2804160 w 5466080"/>
              <a:gd name="connsiteY4" fmla="*/ 3291858 h 3291858"/>
              <a:gd name="connsiteX5" fmla="*/ 3048000 w 5466080"/>
              <a:gd name="connsiteY5" fmla="*/ 1666258 h 3291858"/>
              <a:gd name="connsiteX6" fmla="*/ 3661426 w 5466080"/>
              <a:gd name="connsiteY6" fmla="*/ 1198898 h 3291858"/>
              <a:gd name="connsiteX7" fmla="*/ 3867911 w 5466080"/>
              <a:gd name="connsiteY7" fmla="*/ 1583006 h 3291858"/>
              <a:gd name="connsiteX8" fmla="*/ 4003040 w 5466080"/>
              <a:gd name="connsiteY8" fmla="*/ 1666258 h 3291858"/>
              <a:gd name="connsiteX9" fmla="*/ 5466080 w 5466080"/>
              <a:gd name="connsiteY9" fmla="*/ 1666258 h 3291858"/>
              <a:gd name="connsiteX0" fmla="*/ 0 w 5466080"/>
              <a:gd name="connsiteY0" fmla="*/ 1706898 h 3291858"/>
              <a:gd name="connsiteX1" fmla="*/ 1625600 w 5466080"/>
              <a:gd name="connsiteY1" fmla="*/ 1706898 h 3291858"/>
              <a:gd name="connsiteX2" fmla="*/ 2133600 w 5466080"/>
              <a:gd name="connsiteY2" fmla="*/ 1595138 h 3291858"/>
              <a:gd name="connsiteX3" fmla="*/ 2397760 w 5466080"/>
              <a:gd name="connsiteY3" fmla="*/ 18 h 3291858"/>
              <a:gd name="connsiteX4" fmla="*/ 2804160 w 5466080"/>
              <a:gd name="connsiteY4" fmla="*/ 3291858 h 3291858"/>
              <a:gd name="connsiteX5" fmla="*/ 3048000 w 5466080"/>
              <a:gd name="connsiteY5" fmla="*/ 1666258 h 3291858"/>
              <a:gd name="connsiteX6" fmla="*/ 3661426 w 5466080"/>
              <a:gd name="connsiteY6" fmla="*/ 1198898 h 3291858"/>
              <a:gd name="connsiteX7" fmla="*/ 3867911 w 5466080"/>
              <a:gd name="connsiteY7" fmla="*/ 1583006 h 3291858"/>
              <a:gd name="connsiteX8" fmla="*/ 4003040 w 5466080"/>
              <a:gd name="connsiteY8" fmla="*/ 1666258 h 3291858"/>
              <a:gd name="connsiteX9" fmla="*/ 5466080 w 5466080"/>
              <a:gd name="connsiteY9" fmla="*/ 1666258 h 3291858"/>
              <a:gd name="connsiteX0" fmla="*/ 0 w 5466080"/>
              <a:gd name="connsiteY0" fmla="*/ 1706893 h 3291853"/>
              <a:gd name="connsiteX1" fmla="*/ 1625600 w 5466080"/>
              <a:gd name="connsiteY1" fmla="*/ 1706893 h 3291853"/>
              <a:gd name="connsiteX2" fmla="*/ 2133600 w 5466080"/>
              <a:gd name="connsiteY2" fmla="*/ 1595133 h 3291853"/>
              <a:gd name="connsiteX3" fmla="*/ 2397760 w 5466080"/>
              <a:gd name="connsiteY3" fmla="*/ 13 h 3291853"/>
              <a:gd name="connsiteX4" fmla="*/ 2804160 w 5466080"/>
              <a:gd name="connsiteY4" fmla="*/ 3291853 h 3291853"/>
              <a:gd name="connsiteX5" fmla="*/ 3048000 w 5466080"/>
              <a:gd name="connsiteY5" fmla="*/ 1666253 h 3291853"/>
              <a:gd name="connsiteX6" fmla="*/ 3661426 w 5466080"/>
              <a:gd name="connsiteY6" fmla="*/ 1198893 h 3291853"/>
              <a:gd name="connsiteX7" fmla="*/ 3867911 w 5466080"/>
              <a:gd name="connsiteY7" fmla="*/ 1583001 h 3291853"/>
              <a:gd name="connsiteX8" fmla="*/ 4003040 w 5466080"/>
              <a:gd name="connsiteY8" fmla="*/ 1666253 h 3291853"/>
              <a:gd name="connsiteX9" fmla="*/ 5466080 w 5466080"/>
              <a:gd name="connsiteY9" fmla="*/ 1666253 h 3291853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786475 w 5466080"/>
              <a:gd name="connsiteY2" fmla="*/ 1425187 h 3291854"/>
              <a:gd name="connsiteX3" fmla="*/ 2133600 w 5466080"/>
              <a:gd name="connsiteY3" fmla="*/ 1595134 h 3291854"/>
              <a:gd name="connsiteX4" fmla="*/ 2397760 w 5466080"/>
              <a:gd name="connsiteY4" fmla="*/ 14 h 3291854"/>
              <a:gd name="connsiteX5" fmla="*/ 2804160 w 5466080"/>
              <a:gd name="connsiteY5" fmla="*/ 3291854 h 3291854"/>
              <a:gd name="connsiteX6" fmla="*/ 3048000 w 5466080"/>
              <a:gd name="connsiteY6" fmla="*/ 1666254 h 3291854"/>
              <a:gd name="connsiteX7" fmla="*/ 3661426 w 5466080"/>
              <a:gd name="connsiteY7" fmla="*/ 1198894 h 3291854"/>
              <a:gd name="connsiteX8" fmla="*/ 3867911 w 5466080"/>
              <a:gd name="connsiteY8" fmla="*/ 1583002 h 3291854"/>
              <a:gd name="connsiteX9" fmla="*/ 4003040 w 5466080"/>
              <a:gd name="connsiteY9" fmla="*/ 1666254 h 3291854"/>
              <a:gd name="connsiteX10" fmla="*/ 5466080 w 5466080"/>
              <a:gd name="connsiteY10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786475 w 5466080"/>
              <a:gd name="connsiteY2" fmla="*/ 1425187 h 3291854"/>
              <a:gd name="connsiteX3" fmla="*/ 2133600 w 5466080"/>
              <a:gd name="connsiteY3" fmla="*/ 1595134 h 3291854"/>
              <a:gd name="connsiteX4" fmla="*/ 2397760 w 5466080"/>
              <a:gd name="connsiteY4" fmla="*/ 14 h 3291854"/>
              <a:gd name="connsiteX5" fmla="*/ 2804160 w 5466080"/>
              <a:gd name="connsiteY5" fmla="*/ 3291854 h 3291854"/>
              <a:gd name="connsiteX6" fmla="*/ 3048000 w 5466080"/>
              <a:gd name="connsiteY6" fmla="*/ 1666254 h 3291854"/>
              <a:gd name="connsiteX7" fmla="*/ 3661426 w 5466080"/>
              <a:gd name="connsiteY7" fmla="*/ 1198894 h 3291854"/>
              <a:gd name="connsiteX8" fmla="*/ 3867911 w 5466080"/>
              <a:gd name="connsiteY8" fmla="*/ 1583002 h 3291854"/>
              <a:gd name="connsiteX9" fmla="*/ 4003040 w 5466080"/>
              <a:gd name="connsiteY9" fmla="*/ 1666254 h 3291854"/>
              <a:gd name="connsiteX10" fmla="*/ 5466080 w 5466080"/>
              <a:gd name="connsiteY10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786475 w 5466080"/>
              <a:gd name="connsiteY2" fmla="*/ 1425187 h 3291854"/>
              <a:gd name="connsiteX3" fmla="*/ 2133600 w 5466080"/>
              <a:gd name="connsiteY3" fmla="*/ 1595134 h 3291854"/>
              <a:gd name="connsiteX4" fmla="*/ 2397760 w 5466080"/>
              <a:gd name="connsiteY4" fmla="*/ 14 h 3291854"/>
              <a:gd name="connsiteX5" fmla="*/ 2804160 w 5466080"/>
              <a:gd name="connsiteY5" fmla="*/ 3291854 h 3291854"/>
              <a:gd name="connsiteX6" fmla="*/ 3048000 w 5466080"/>
              <a:gd name="connsiteY6" fmla="*/ 1666254 h 3291854"/>
              <a:gd name="connsiteX7" fmla="*/ 3364972 w 5466080"/>
              <a:gd name="connsiteY7" fmla="*/ 1936392 h 3291854"/>
              <a:gd name="connsiteX8" fmla="*/ 3661426 w 5466080"/>
              <a:gd name="connsiteY8" fmla="*/ 1198894 h 3291854"/>
              <a:gd name="connsiteX9" fmla="*/ 3867911 w 5466080"/>
              <a:gd name="connsiteY9" fmla="*/ 1583002 h 3291854"/>
              <a:gd name="connsiteX10" fmla="*/ 4003040 w 5466080"/>
              <a:gd name="connsiteY10" fmla="*/ 1666254 h 3291854"/>
              <a:gd name="connsiteX11" fmla="*/ 5466080 w 5466080"/>
              <a:gd name="connsiteY11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73154 w 5466080"/>
              <a:gd name="connsiteY2" fmla="*/ 1655617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7752501"/>
              <a:gd name="connsiteY0" fmla="*/ 1704474 h 3291854"/>
              <a:gd name="connsiteX1" fmla="*/ 3912021 w 7752501"/>
              <a:gd name="connsiteY1" fmla="*/ 1706894 h 3291854"/>
              <a:gd name="connsiteX2" fmla="*/ 3972907 w 7752501"/>
              <a:gd name="connsiteY2" fmla="*/ 1660458 h 3291854"/>
              <a:gd name="connsiteX3" fmla="*/ 4072896 w 7752501"/>
              <a:gd name="connsiteY3" fmla="*/ 1425187 h 3291854"/>
              <a:gd name="connsiteX4" fmla="*/ 4420021 w 7752501"/>
              <a:gd name="connsiteY4" fmla="*/ 1595134 h 3291854"/>
              <a:gd name="connsiteX5" fmla="*/ 4684181 w 7752501"/>
              <a:gd name="connsiteY5" fmla="*/ 14 h 3291854"/>
              <a:gd name="connsiteX6" fmla="*/ 5090581 w 7752501"/>
              <a:gd name="connsiteY6" fmla="*/ 3291854 h 3291854"/>
              <a:gd name="connsiteX7" fmla="*/ 5334421 w 7752501"/>
              <a:gd name="connsiteY7" fmla="*/ 1666254 h 3291854"/>
              <a:gd name="connsiteX8" fmla="*/ 5651393 w 7752501"/>
              <a:gd name="connsiteY8" fmla="*/ 1936392 h 3291854"/>
              <a:gd name="connsiteX9" fmla="*/ 5947847 w 7752501"/>
              <a:gd name="connsiteY9" fmla="*/ 1198894 h 3291854"/>
              <a:gd name="connsiteX10" fmla="*/ 6154332 w 7752501"/>
              <a:gd name="connsiteY10" fmla="*/ 1583002 h 3291854"/>
              <a:gd name="connsiteX11" fmla="*/ 6289461 w 7752501"/>
              <a:gd name="connsiteY11" fmla="*/ 1666254 h 3291854"/>
              <a:gd name="connsiteX12" fmla="*/ 7752501 w 7752501"/>
              <a:gd name="connsiteY12" fmla="*/ 1666254 h 3291854"/>
              <a:gd name="connsiteX0" fmla="*/ 0 w 7752501"/>
              <a:gd name="connsiteY0" fmla="*/ 1704474 h 3291854"/>
              <a:gd name="connsiteX1" fmla="*/ 3912021 w 7752501"/>
              <a:gd name="connsiteY1" fmla="*/ 1706894 h 3291854"/>
              <a:gd name="connsiteX2" fmla="*/ 3972907 w 7752501"/>
              <a:gd name="connsiteY2" fmla="*/ 1660458 h 3291854"/>
              <a:gd name="connsiteX3" fmla="*/ 4072896 w 7752501"/>
              <a:gd name="connsiteY3" fmla="*/ 1425187 h 3291854"/>
              <a:gd name="connsiteX4" fmla="*/ 4420021 w 7752501"/>
              <a:gd name="connsiteY4" fmla="*/ 1595134 h 3291854"/>
              <a:gd name="connsiteX5" fmla="*/ 4684181 w 7752501"/>
              <a:gd name="connsiteY5" fmla="*/ 14 h 3291854"/>
              <a:gd name="connsiteX6" fmla="*/ 5090581 w 7752501"/>
              <a:gd name="connsiteY6" fmla="*/ 3291854 h 3291854"/>
              <a:gd name="connsiteX7" fmla="*/ 5334421 w 7752501"/>
              <a:gd name="connsiteY7" fmla="*/ 1666254 h 3291854"/>
              <a:gd name="connsiteX8" fmla="*/ 5651393 w 7752501"/>
              <a:gd name="connsiteY8" fmla="*/ 1936392 h 3291854"/>
              <a:gd name="connsiteX9" fmla="*/ 5947847 w 7752501"/>
              <a:gd name="connsiteY9" fmla="*/ 1198894 h 3291854"/>
              <a:gd name="connsiteX10" fmla="*/ 6154332 w 7752501"/>
              <a:gd name="connsiteY10" fmla="*/ 1583002 h 3291854"/>
              <a:gd name="connsiteX11" fmla="*/ 6289461 w 7752501"/>
              <a:gd name="connsiteY11" fmla="*/ 1666254 h 3291854"/>
              <a:gd name="connsiteX12" fmla="*/ 7752501 w 7752501"/>
              <a:gd name="connsiteY12" fmla="*/ 1666254 h 3291854"/>
              <a:gd name="connsiteX0" fmla="*/ 0 w 7752501"/>
              <a:gd name="connsiteY0" fmla="*/ 1704474 h 3291854"/>
              <a:gd name="connsiteX1" fmla="*/ 1550500 w 7752501"/>
              <a:gd name="connsiteY1" fmla="*/ 1706208 h 3291854"/>
              <a:gd name="connsiteX2" fmla="*/ 3912021 w 7752501"/>
              <a:gd name="connsiteY2" fmla="*/ 1706894 h 3291854"/>
              <a:gd name="connsiteX3" fmla="*/ 3972907 w 7752501"/>
              <a:gd name="connsiteY3" fmla="*/ 1660458 h 3291854"/>
              <a:gd name="connsiteX4" fmla="*/ 4072896 w 7752501"/>
              <a:gd name="connsiteY4" fmla="*/ 1425187 h 3291854"/>
              <a:gd name="connsiteX5" fmla="*/ 4420021 w 7752501"/>
              <a:gd name="connsiteY5" fmla="*/ 1595134 h 3291854"/>
              <a:gd name="connsiteX6" fmla="*/ 4684181 w 7752501"/>
              <a:gd name="connsiteY6" fmla="*/ 14 h 3291854"/>
              <a:gd name="connsiteX7" fmla="*/ 5090581 w 7752501"/>
              <a:gd name="connsiteY7" fmla="*/ 3291854 h 3291854"/>
              <a:gd name="connsiteX8" fmla="*/ 5334421 w 7752501"/>
              <a:gd name="connsiteY8" fmla="*/ 1666254 h 3291854"/>
              <a:gd name="connsiteX9" fmla="*/ 5651393 w 7752501"/>
              <a:gd name="connsiteY9" fmla="*/ 1936392 h 3291854"/>
              <a:gd name="connsiteX10" fmla="*/ 5947847 w 7752501"/>
              <a:gd name="connsiteY10" fmla="*/ 1198894 h 3291854"/>
              <a:gd name="connsiteX11" fmla="*/ 6154332 w 7752501"/>
              <a:gd name="connsiteY11" fmla="*/ 1583002 h 3291854"/>
              <a:gd name="connsiteX12" fmla="*/ 6289461 w 7752501"/>
              <a:gd name="connsiteY12" fmla="*/ 1666254 h 3291854"/>
              <a:gd name="connsiteX13" fmla="*/ 7752501 w 7752501"/>
              <a:gd name="connsiteY13" fmla="*/ 1666254 h 3291854"/>
              <a:gd name="connsiteX0" fmla="*/ 0 w 7752501"/>
              <a:gd name="connsiteY0" fmla="*/ 1704474 h 3291854"/>
              <a:gd name="connsiteX1" fmla="*/ 195979 w 7752501"/>
              <a:gd name="connsiteY1" fmla="*/ 1961810 h 3291854"/>
              <a:gd name="connsiteX2" fmla="*/ 1550500 w 7752501"/>
              <a:gd name="connsiteY2" fmla="*/ 1706208 h 3291854"/>
              <a:gd name="connsiteX3" fmla="*/ 3912021 w 7752501"/>
              <a:gd name="connsiteY3" fmla="*/ 1706894 h 3291854"/>
              <a:gd name="connsiteX4" fmla="*/ 3972907 w 7752501"/>
              <a:gd name="connsiteY4" fmla="*/ 1660458 h 3291854"/>
              <a:gd name="connsiteX5" fmla="*/ 4072896 w 7752501"/>
              <a:gd name="connsiteY5" fmla="*/ 1425187 h 3291854"/>
              <a:gd name="connsiteX6" fmla="*/ 4420021 w 7752501"/>
              <a:gd name="connsiteY6" fmla="*/ 1595134 h 3291854"/>
              <a:gd name="connsiteX7" fmla="*/ 4684181 w 7752501"/>
              <a:gd name="connsiteY7" fmla="*/ 14 h 3291854"/>
              <a:gd name="connsiteX8" fmla="*/ 5090581 w 7752501"/>
              <a:gd name="connsiteY8" fmla="*/ 3291854 h 3291854"/>
              <a:gd name="connsiteX9" fmla="*/ 5334421 w 7752501"/>
              <a:gd name="connsiteY9" fmla="*/ 1666254 h 3291854"/>
              <a:gd name="connsiteX10" fmla="*/ 5651393 w 7752501"/>
              <a:gd name="connsiteY10" fmla="*/ 1936392 h 3291854"/>
              <a:gd name="connsiteX11" fmla="*/ 5947847 w 7752501"/>
              <a:gd name="connsiteY11" fmla="*/ 1198894 h 3291854"/>
              <a:gd name="connsiteX12" fmla="*/ 6154332 w 7752501"/>
              <a:gd name="connsiteY12" fmla="*/ 1583002 h 3291854"/>
              <a:gd name="connsiteX13" fmla="*/ 6289461 w 7752501"/>
              <a:gd name="connsiteY13" fmla="*/ 1666254 h 3291854"/>
              <a:gd name="connsiteX14" fmla="*/ 7752501 w 7752501"/>
              <a:gd name="connsiteY14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1550500 w 7752501"/>
              <a:gd name="connsiteY2" fmla="*/ 1706208 h 3291854"/>
              <a:gd name="connsiteX3" fmla="*/ 3912021 w 7752501"/>
              <a:gd name="connsiteY3" fmla="*/ 1706894 h 3291854"/>
              <a:gd name="connsiteX4" fmla="*/ 3972907 w 7752501"/>
              <a:gd name="connsiteY4" fmla="*/ 1660458 h 3291854"/>
              <a:gd name="connsiteX5" fmla="*/ 4072896 w 7752501"/>
              <a:gd name="connsiteY5" fmla="*/ 1425187 h 3291854"/>
              <a:gd name="connsiteX6" fmla="*/ 4420021 w 7752501"/>
              <a:gd name="connsiteY6" fmla="*/ 1595134 h 3291854"/>
              <a:gd name="connsiteX7" fmla="*/ 4684181 w 7752501"/>
              <a:gd name="connsiteY7" fmla="*/ 14 h 3291854"/>
              <a:gd name="connsiteX8" fmla="*/ 5090581 w 7752501"/>
              <a:gd name="connsiteY8" fmla="*/ 3291854 h 3291854"/>
              <a:gd name="connsiteX9" fmla="*/ 5334421 w 7752501"/>
              <a:gd name="connsiteY9" fmla="*/ 1666254 h 3291854"/>
              <a:gd name="connsiteX10" fmla="*/ 5651393 w 7752501"/>
              <a:gd name="connsiteY10" fmla="*/ 1936392 h 3291854"/>
              <a:gd name="connsiteX11" fmla="*/ 5947847 w 7752501"/>
              <a:gd name="connsiteY11" fmla="*/ 1198894 h 3291854"/>
              <a:gd name="connsiteX12" fmla="*/ 6154332 w 7752501"/>
              <a:gd name="connsiteY12" fmla="*/ 1583002 h 3291854"/>
              <a:gd name="connsiteX13" fmla="*/ 6289461 w 7752501"/>
              <a:gd name="connsiteY13" fmla="*/ 1666254 h 3291854"/>
              <a:gd name="connsiteX14" fmla="*/ 7752501 w 7752501"/>
              <a:gd name="connsiteY14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1550500 w 7752501"/>
              <a:gd name="connsiteY3" fmla="*/ 1706208 h 3291854"/>
              <a:gd name="connsiteX4" fmla="*/ 3912021 w 7752501"/>
              <a:gd name="connsiteY4" fmla="*/ 1706894 h 3291854"/>
              <a:gd name="connsiteX5" fmla="*/ 3972907 w 7752501"/>
              <a:gd name="connsiteY5" fmla="*/ 1660458 h 3291854"/>
              <a:gd name="connsiteX6" fmla="*/ 4072896 w 7752501"/>
              <a:gd name="connsiteY6" fmla="*/ 1425187 h 3291854"/>
              <a:gd name="connsiteX7" fmla="*/ 4420021 w 7752501"/>
              <a:gd name="connsiteY7" fmla="*/ 1595134 h 3291854"/>
              <a:gd name="connsiteX8" fmla="*/ 4684181 w 7752501"/>
              <a:gd name="connsiteY8" fmla="*/ 14 h 3291854"/>
              <a:gd name="connsiteX9" fmla="*/ 5090581 w 7752501"/>
              <a:gd name="connsiteY9" fmla="*/ 3291854 h 3291854"/>
              <a:gd name="connsiteX10" fmla="*/ 5334421 w 7752501"/>
              <a:gd name="connsiteY10" fmla="*/ 1666254 h 3291854"/>
              <a:gd name="connsiteX11" fmla="*/ 5651393 w 7752501"/>
              <a:gd name="connsiteY11" fmla="*/ 1936392 h 3291854"/>
              <a:gd name="connsiteX12" fmla="*/ 5947847 w 7752501"/>
              <a:gd name="connsiteY12" fmla="*/ 1198894 h 3291854"/>
              <a:gd name="connsiteX13" fmla="*/ 6154332 w 7752501"/>
              <a:gd name="connsiteY13" fmla="*/ 1583002 h 3291854"/>
              <a:gd name="connsiteX14" fmla="*/ 6289461 w 7752501"/>
              <a:gd name="connsiteY14" fmla="*/ 1666254 h 3291854"/>
              <a:gd name="connsiteX15" fmla="*/ 7752501 w 7752501"/>
              <a:gd name="connsiteY15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550500 w 7752501"/>
              <a:gd name="connsiteY4" fmla="*/ 1706208 h 3291854"/>
              <a:gd name="connsiteX5" fmla="*/ 3912021 w 7752501"/>
              <a:gd name="connsiteY5" fmla="*/ 1706894 h 3291854"/>
              <a:gd name="connsiteX6" fmla="*/ 3972907 w 7752501"/>
              <a:gd name="connsiteY6" fmla="*/ 1660458 h 3291854"/>
              <a:gd name="connsiteX7" fmla="*/ 4072896 w 7752501"/>
              <a:gd name="connsiteY7" fmla="*/ 1425187 h 3291854"/>
              <a:gd name="connsiteX8" fmla="*/ 4420021 w 7752501"/>
              <a:gd name="connsiteY8" fmla="*/ 1595134 h 3291854"/>
              <a:gd name="connsiteX9" fmla="*/ 4684181 w 7752501"/>
              <a:gd name="connsiteY9" fmla="*/ 14 h 3291854"/>
              <a:gd name="connsiteX10" fmla="*/ 5090581 w 7752501"/>
              <a:gd name="connsiteY10" fmla="*/ 3291854 h 3291854"/>
              <a:gd name="connsiteX11" fmla="*/ 5334421 w 7752501"/>
              <a:gd name="connsiteY11" fmla="*/ 1666254 h 3291854"/>
              <a:gd name="connsiteX12" fmla="*/ 5651393 w 7752501"/>
              <a:gd name="connsiteY12" fmla="*/ 1936392 h 3291854"/>
              <a:gd name="connsiteX13" fmla="*/ 5947847 w 7752501"/>
              <a:gd name="connsiteY13" fmla="*/ 1198894 h 3291854"/>
              <a:gd name="connsiteX14" fmla="*/ 6154332 w 7752501"/>
              <a:gd name="connsiteY14" fmla="*/ 1583002 h 3291854"/>
              <a:gd name="connsiteX15" fmla="*/ 6289461 w 7752501"/>
              <a:gd name="connsiteY15" fmla="*/ 1666254 h 3291854"/>
              <a:gd name="connsiteX16" fmla="*/ 7752501 w 7752501"/>
              <a:gd name="connsiteY16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550500 w 7752501"/>
              <a:gd name="connsiteY5" fmla="*/ 1706208 h 3291854"/>
              <a:gd name="connsiteX6" fmla="*/ 3912021 w 7752501"/>
              <a:gd name="connsiteY6" fmla="*/ 1706894 h 3291854"/>
              <a:gd name="connsiteX7" fmla="*/ 3972907 w 7752501"/>
              <a:gd name="connsiteY7" fmla="*/ 1660458 h 3291854"/>
              <a:gd name="connsiteX8" fmla="*/ 4072896 w 7752501"/>
              <a:gd name="connsiteY8" fmla="*/ 1425187 h 3291854"/>
              <a:gd name="connsiteX9" fmla="*/ 4420021 w 7752501"/>
              <a:gd name="connsiteY9" fmla="*/ 1595134 h 3291854"/>
              <a:gd name="connsiteX10" fmla="*/ 4684181 w 7752501"/>
              <a:gd name="connsiteY10" fmla="*/ 14 h 3291854"/>
              <a:gd name="connsiteX11" fmla="*/ 5090581 w 7752501"/>
              <a:gd name="connsiteY11" fmla="*/ 3291854 h 3291854"/>
              <a:gd name="connsiteX12" fmla="*/ 5334421 w 7752501"/>
              <a:gd name="connsiteY12" fmla="*/ 1666254 h 3291854"/>
              <a:gd name="connsiteX13" fmla="*/ 5651393 w 7752501"/>
              <a:gd name="connsiteY13" fmla="*/ 1936392 h 3291854"/>
              <a:gd name="connsiteX14" fmla="*/ 5947847 w 7752501"/>
              <a:gd name="connsiteY14" fmla="*/ 1198894 h 3291854"/>
              <a:gd name="connsiteX15" fmla="*/ 6154332 w 7752501"/>
              <a:gd name="connsiteY15" fmla="*/ 1583002 h 3291854"/>
              <a:gd name="connsiteX16" fmla="*/ 6289461 w 7752501"/>
              <a:gd name="connsiteY16" fmla="*/ 1666254 h 3291854"/>
              <a:gd name="connsiteX17" fmla="*/ 7752501 w 7752501"/>
              <a:gd name="connsiteY17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94614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70638 w 7752501"/>
              <a:gd name="connsiteY1" fmla="*/ 1853373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81303 w 7752501"/>
              <a:gd name="connsiteY1" fmla="*/ 1551298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81303 w 7752501"/>
              <a:gd name="connsiteY1" fmla="*/ 1551298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27976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27976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27976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78658 w 7752501"/>
              <a:gd name="connsiteY1" fmla="*/ 1613262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99989 w 7752501"/>
              <a:gd name="connsiteY1" fmla="*/ 1682972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86657 w 7752501"/>
              <a:gd name="connsiteY1" fmla="*/ 1709597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29997 w 7752501"/>
              <a:gd name="connsiteY1" fmla="*/ 1699915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29997 w 7752501"/>
              <a:gd name="connsiteY1" fmla="*/ 1707176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207871 w 8732396"/>
              <a:gd name="connsiteY2" fmla="*/ 1520316 h 3291854"/>
              <a:gd name="connsiteX3" fmla="*/ 1474509 w 8732396"/>
              <a:gd name="connsiteY3" fmla="*/ 1721699 h 3291854"/>
              <a:gd name="connsiteX4" fmla="*/ 1762478 w 8732396"/>
              <a:gd name="connsiteY4" fmla="*/ 2682142 h 3291854"/>
              <a:gd name="connsiteX5" fmla="*/ 2039781 w 8732396"/>
              <a:gd name="connsiteY5" fmla="*/ 838711 h 3291854"/>
              <a:gd name="connsiteX6" fmla="*/ 2295754 w 8732396"/>
              <a:gd name="connsiteY6" fmla="*/ 1977301 h 3291854"/>
              <a:gd name="connsiteX7" fmla="*/ 2530395 w 8732396"/>
              <a:gd name="connsiteY7" fmla="*/ 1706208 h 3291854"/>
              <a:gd name="connsiteX8" fmla="*/ 4891916 w 8732396"/>
              <a:gd name="connsiteY8" fmla="*/ 1706894 h 3291854"/>
              <a:gd name="connsiteX9" fmla="*/ 4952802 w 8732396"/>
              <a:gd name="connsiteY9" fmla="*/ 1660458 h 3291854"/>
              <a:gd name="connsiteX10" fmla="*/ 5052791 w 8732396"/>
              <a:gd name="connsiteY10" fmla="*/ 1425187 h 3291854"/>
              <a:gd name="connsiteX11" fmla="*/ 5399916 w 8732396"/>
              <a:gd name="connsiteY11" fmla="*/ 1595134 h 3291854"/>
              <a:gd name="connsiteX12" fmla="*/ 5664076 w 8732396"/>
              <a:gd name="connsiteY12" fmla="*/ 14 h 3291854"/>
              <a:gd name="connsiteX13" fmla="*/ 6070476 w 8732396"/>
              <a:gd name="connsiteY13" fmla="*/ 3291854 h 3291854"/>
              <a:gd name="connsiteX14" fmla="*/ 6314316 w 8732396"/>
              <a:gd name="connsiteY14" fmla="*/ 1666254 h 3291854"/>
              <a:gd name="connsiteX15" fmla="*/ 6631288 w 8732396"/>
              <a:gd name="connsiteY15" fmla="*/ 1936392 h 3291854"/>
              <a:gd name="connsiteX16" fmla="*/ 6927742 w 8732396"/>
              <a:gd name="connsiteY16" fmla="*/ 1198894 h 3291854"/>
              <a:gd name="connsiteX17" fmla="*/ 7134227 w 8732396"/>
              <a:gd name="connsiteY17" fmla="*/ 1583002 h 3291854"/>
              <a:gd name="connsiteX18" fmla="*/ 7269356 w 8732396"/>
              <a:gd name="connsiteY18" fmla="*/ 1666254 h 3291854"/>
              <a:gd name="connsiteX19" fmla="*/ 8732396 w 8732396"/>
              <a:gd name="connsiteY19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207871 w 8732396"/>
              <a:gd name="connsiteY2" fmla="*/ 1520316 h 3291854"/>
              <a:gd name="connsiteX3" fmla="*/ 1474509 w 8732396"/>
              <a:gd name="connsiteY3" fmla="*/ 1721699 h 3291854"/>
              <a:gd name="connsiteX4" fmla="*/ 1762478 w 8732396"/>
              <a:gd name="connsiteY4" fmla="*/ 2682142 h 3291854"/>
              <a:gd name="connsiteX5" fmla="*/ 2039781 w 8732396"/>
              <a:gd name="connsiteY5" fmla="*/ 838711 h 3291854"/>
              <a:gd name="connsiteX6" fmla="*/ 2295754 w 8732396"/>
              <a:gd name="connsiteY6" fmla="*/ 1977301 h 3291854"/>
              <a:gd name="connsiteX7" fmla="*/ 2530395 w 8732396"/>
              <a:gd name="connsiteY7" fmla="*/ 1706208 h 3291854"/>
              <a:gd name="connsiteX8" fmla="*/ 4891916 w 8732396"/>
              <a:gd name="connsiteY8" fmla="*/ 1706894 h 3291854"/>
              <a:gd name="connsiteX9" fmla="*/ 4952802 w 8732396"/>
              <a:gd name="connsiteY9" fmla="*/ 1660458 h 3291854"/>
              <a:gd name="connsiteX10" fmla="*/ 5052791 w 8732396"/>
              <a:gd name="connsiteY10" fmla="*/ 1425187 h 3291854"/>
              <a:gd name="connsiteX11" fmla="*/ 5399916 w 8732396"/>
              <a:gd name="connsiteY11" fmla="*/ 1595134 h 3291854"/>
              <a:gd name="connsiteX12" fmla="*/ 5664076 w 8732396"/>
              <a:gd name="connsiteY12" fmla="*/ 14 h 3291854"/>
              <a:gd name="connsiteX13" fmla="*/ 6070476 w 8732396"/>
              <a:gd name="connsiteY13" fmla="*/ 3291854 h 3291854"/>
              <a:gd name="connsiteX14" fmla="*/ 6314316 w 8732396"/>
              <a:gd name="connsiteY14" fmla="*/ 1666254 h 3291854"/>
              <a:gd name="connsiteX15" fmla="*/ 6631288 w 8732396"/>
              <a:gd name="connsiteY15" fmla="*/ 1936392 h 3291854"/>
              <a:gd name="connsiteX16" fmla="*/ 6927742 w 8732396"/>
              <a:gd name="connsiteY16" fmla="*/ 1198894 h 3291854"/>
              <a:gd name="connsiteX17" fmla="*/ 7134227 w 8732396"/>
              <a:gd name="connsiteY17" fmla="*/ 1583002 h 3291854"/>
              <a:gd name="connsiteX18" fmla="*/ 7269356 w 8732396"/>
              <a:gd name="connsiteY18" fmla="*/ 1666254 h 3291854"/>
              <a:gd name="connsiteX19" fmla="*/ 8732396 w 8732396"/>
              <a:gd name="connsiteY19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3119779 w 8732396"/>
              <a:gd name="connsiteY9" fmla="*/ 1704011 h 3291854"/>
              <a:gd name="connsiteX10" fmla="*/ 4891916 w 8732396"/>
              <a:gd name="connsiteY10" fmla="*/ 1706894 h 3291854"/>
              <a:gd name="connsiteX11" fmla="*/ 4952802 w 8732396"/>
              <a:gd name="connsiteY11" fmla="*/ 1660458 h 3291854"/>
              <a:gd name="connsiteX12" fmla="*/ 5052791 w 8732396"/>
              <a:gd name="connsiteY12" fmla="*/ 1425187 h 3291854"/>
              <a:gd name="connsiteX13" fmla="*/ 5399916 w 8732396"/>
              <a:gd name="connsiteY13" fmla="*/ 1595134 h 3291854"/>
              <a:gd name="connsiteX14" fmla="*/ 5664076 w 8732396"/>
              <a:gd name="connsiteY14" fmla="*/ 14 h 3291854"/>
              <a:gd name="connsiteX15" fmla="*/ 6070476 w 8732396"/>
              <a:gd name="connsiteY15" fmla="*/ 3291854 h 3291854"/>
              <a:gd name="connsiteX16" fmla="*/ 6314316 w 8732396"/>
              <a:gd name="connsiteY16" fmla="*/ 1666254 h 3291854"/>
              <a:gd name="connsiteX17" fmla="*/ 6631288 w 8732396"/>
              <a:gd name="connsiteY17" fmla="*/ 1936392 h 3291854"/>
              <a:gd name="connsiteX18" fmla="*/ 6927742 w 8732396"/>
              <a:gd name="connsiteY18" fmla="*/ 1198894 h 3291854"/>
              <a:gd name="connsiteX19" fmla="*/ 7134227 w 8732396"/>
              <a:gd name="connsiteY19" fmla="*/ 1583002 h 3291854"/>
              <a:gd name="connsiteX20" fmla="*/ 7269356 w 8732396"/>
              <a:gd name="connsiteY20" fmla="*/ 1666254 h 3291854"/>
              <a:gd name="connsiteX21" fmla="*/ 8732396 w 8732396"/>
              <a:gd name="connsiteY21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3119779 w 8732396"/>
              <a:gd name="connsiteY8" fmla="*/ 1704011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3119779 w 8732396"/>
              <a:gd name="connsiteY7" fmla="*/ 1704011 h 3291854"/>
              <a:gd name="connsiteX8" fmla="*/ 4891916 w 8732396"/>
              <a:gd name="connsiteY8" fmla="*/ 1706894 h 3291854"/>
              <a:gd name="connsiteX9" fmla="*/ 4952802 w 8732396"/>
              <a:gd name="connsiteY9" fmla="*/ 1660458 h 3291854"/>
              <a:gd name="connsiteX10" fmla="*/ 5052791 w 8732396"/>
              <a:gd name="connsiteY10" fmla="*/ 1425187 h 3291854"/>
              <a:gd name="connsiteX11" fmla="*/ 5399916 w 8732396"/>
              <a:gd name="connsiteY11" fmla="*/ 1595134 h 3291854"/>
              <a:gd name="connsiteX12" fmla="*/ 5664076 w 8732396"/>
              <a:gd name="connsiteY12" fmla="*/ 14 h 3291854"/>
              <a:gd name="connsiteX13" fmla="*/ 6070476 w 8732396"/>
              <a:gd name="connsiteY13" fmla="*/ 3291854 h 3291854"/>
              <a:gd name="connsiteX14" fmla="*/ 6314316 w 8732396"/>
              <a:gd name="connsiteY14" fmla="*/ 1666254 h 3291854"/>
              <a:gd name="connsiteX15" fmla="*/ 6631288 w 8732396"/>
              <a:gd name="connsiteY15" fmla="*/ 1936392 h 3291854"/>
              <a:gd name="connsiteX16" fmla="*/ 6927742 w 8732396"/>
              <a:gd name="connsiteY16" fmla="*/ 1198894 h 3291854"/>
              <a:gd name="connsiteX17" fmla="*/ 7134227 w 8732396"/>
              <a:gd name="connsiteY17" fmla="*/ 1583002 h 3291854"/>
              <a:gd name="connsiteX18" fmla="*/ 7269356 w 8732396"/>
              <a:gd name="connsiteY18" fmla="*/ 1666254 h 3291854"/>
              <a:gd name="connsiteX19" fmla="*/ 8732396 w 8732396"/>
              <a:gd name="connsiteY19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3119779 w 8732396"/>
              <a:gd name="connsiteY6" fmla="*/ 1704011 h 3291854"/>
              <a:gd name="connsiteX7" fmla="*/ 4891916 w 8732396"/>
              <a:gd name="connsiteY7" fmla="*/ 1706894 h 3291854"/>
              <a:gd name="connsiteX8" fmla="*/ 4952802 w 8732396"/>
              <a:gd name="connsiteY8" fmla="*/ 1660458 h 3291854"/>
              <a:gd name="connsiteX9" fmla="*/ 5052791 w 8732396"/>
              <a:gd name="connsiteY9" fmla="*/ 1425187 h 3291854"/>
              <a:gd name="connsiteX10" fmla="*/ 5399916 w 8732396"/>
              <a:gd name="connsiteY10" fmla="*/ 1595134 h 3291854"/>
              <a:gd name="connsiteX11" fmla="*/ 5664076 w 8732396"/>
              <a:gd name="connsiteY11" fmla="*/ 14 h 3291854"/>
              <a:gd name="connsiteX12" fmla="*/ 6070476 w 8732396"/>
              <a:gd name="connsiteY12" fmla="*/ 3291854 h 3291854"/>
              <a:gd name="connsiteX13" fmla="*/ 6314316 w 8732396"/>
              <a:gd name="connsiteY13" fmla="*/ 1666254 h 3291854"/>
              <a:gd name="connsiteX14" fmla="*/ 6631288 w 8732396"/>
              <a:gd name="connsiteY14" fmla="*/ 1936392 h 3291854"/>
              <a:gd name="connsiteX15" fmla="*/ 6927742 w 8732396"/>
              <a:gd name="connsiteY15" fmla="*/ 1198894 h 3291854"/>
              <a:gd name="connsiteX16" fmla="*/ 7134227 w 8732396"/>
              <a:gd name="connsiteY16" fmla="*/ 1583002 h 3291854"/>
              <a:gd name="connsiteX17" fmla="*/ 7269356 w 8732396"/>
              <a:gd name="connsiteY17" fmla="*/ 1666254 h 3291854"/>
              <a:gd name="connsiteX18" fmla="*/ 8732396 w 8732396"/>
              <a:gd name="connsiteY18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3119779 w 8732396"/>
              <a:gd name="connsiteY5" fmla="*/ 1704011 h 3291854"/>
              <a:gd name="connsiteX6" fmla="*/ 4891916 w 8732396"/>
              <a:gd name="connsiteY6" fmla="*/ 1706894 h 3291854"/>
              <a:gd name="connsiteX7" fmla="*/ 4952802 w 8732396"/>
              <a:gd name="connsiteY7" fmla="*/ 1660458 h 3291854"/>
              <a:gd name="connsiteX8" fmla="*/ 5052791 w 8732396"/>
              <a:gd name="connsiteY8" fmla="*/ 1425187 h 3291854"/>
              <a:gd name="connsiteX9" fmla="*/ 5399916 w 8732396"/>
              <a:gd name="connsiteY9" fmla="*/ 1595134 h 3291854"/>
              <a:gd name="connsiteX10" fmla="*/ 5664076 w 8732396"/>
              <a:gd name="connsiteY10" fmla="*/ 14 h 3291854"/>
              <a:gd name="connsiteX11" fmla="*/ 6070476 w 8732396"/>
              <a:gd name="connsiteY11" fmla="*/ 3291854 h 3291854"/>
              <a:gd name="connsiteX12" fmla="*/ 6314316 w 8732396"/>
              <a:gd name="connsiteY12" fmla="*/ 1666254 h 3291854"/>
              <a:gd name="connsiteX13" fmla="*/ 6631288 w 8732396"/>
              <a:gd name="connsiteY13" fmla="*/ 1936392 h 3291854"/>
              <a:gd name="connsiteX14" fmla="*/ 6927742 w 8732396"/>
              <a:gd name="connsiteY14" fmla="*/ 1198894 h 3291854"/>
              <a:gd name="connsiteX15" fmla="*/ 7134227 w 8732396"/>
              <a:gd name="connsiteY15" fmla="*/ 1583002 h 3291854"/>
              <a:gd name="connsiteX16" fmla="*/ 7269356 w 8732396"/>
              <a:gd name="connsiteY16" fmla="*/ 1666254 h 3291854"/>
              <a:gd name="connsiteX17" fmla="*/ 8732396 w 8732396"/>
              <a:gd name="connsiteY17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3119779 w 8732396"/>
              <a:gd name="connsiteY4" fmla="*/ 1704011 h 3291854"/>
              <a:gd name="connsiteX5" fmla="*/ 4891916 w 8732396"/>
              <a:gd name="connsiteY5" fmla="*/ 1706894 h 3291854"/>
              <a:gd name="connsiteX6" fmla="*/ 4952802 w 8732396"/>
              <a:gd name="connsiteY6" fmla="*/ 1660458 h 3291854"/>
              <a:gd name="connsiteX7" fmla="*/ 5052791 w 8732396"/>
              <a:gd name="connsiteY7" fmla="*/ 1425187 h 3291854"/>
              <a:gd name="connsiteX8" fmla="*/ 5399916 w 8732396"/>
              <a:gd name="connsiteY8" fmla="*/ 1595134 h 3291854"/>
              <a:gd name="connsiteX9" fmla="*/ 5664076 w 8732396"/>
              <a:gd name="connsiteY9" fmla="*/ 14 h 3291854"/>
              <a:gd name="connsiteX10" fmla="*/ 6070476 w 8732396"/>
              <a:gd name="connsiteY10" fmla="*/ 3291854 h 3291854"/>
              <a:gd name="connsiteX11" fmla="*/ 6314316 w 8732396"/>
              <a:gd name="connsiteY11" fmla="*/ 1666254 h 3291854"/>
              <a:gd name="connsiteX12" fmla="*/ 6631288 w 8732396"/>
              <a:gd name="connsiteY12" fmla="*/ 1936392 h 3291854"/>
              <a:gd name="connsiteX13" fmla="*/ 6927742 w 8732396"/>
              <a:gd name="connsiteY13" fmla="*/ 1198894 h 3291854"/>
              <a:gd name="connsiteX14" fmla="*/ 7134227 w 8732396"/>
              <a:gd name="connsiteY14" fmla="*/ 1583002 h 3291854"/>
              <a:gd name="connsiteX15" fmla="*/ 7269356 w 8732396"/>
              <a:gd name="connsiteY15" fmla="*/ 1666254 h 3291854"/>
              <a:gd name="connsiteX16" fmla="*/ 8732396 w 8732396"/>
              <a:gd name="connsiteY16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3119779 w 8732396"/>
              <a:gd name="connsiteY3" fmla="*/ 1704011 h 3291854"/>
              <a:gd name="connsiteX4" fmla="*/ 4891916 w 8732396"/>
              <a:gd name="connsiteY4" fmla="*/ 1706894 h 3291854"/>
              <a:gd name="connsiteX5" fmla="*/ 4952802 w 8732396"/>
              <a:gd name="connsiteY5" fmla="*/ 1660458 h 3291854"/>
              <a:gd name="connsiteX6" fmla="*/ 5052791 w 8732396"/>
              <a:gd name="connsiteY6" fmla="*/ 1425187 h 3291854"/>
              <a:gd name="connsiteX7" fmla="*/ 5399916 w 8732396"/>
              <a:gd name="connsiteY7" fmla="*/ 1595134 h 3291854"/>
              <a:gd name="connsiteX8" fmla="*/ 5664076 w 8732396"/>
              <a:gd name="connsiteY8" fmla="*/ 14 h 3291854"/>
              <a:gd name="connsiteX9" fmla="*/ 6070476 w 8732396"/>
              <a:gd name="connsiteY9" fmla="*/ 3291854 h 3291854"/>
              <a:gd name="connsiteX10" fmla="*/ 6314316 w 8732396"/>
              <a:gd name="connsiteY10" fmla="*/ 1666254 h 3291854"/>
              <a:gd name="connsiteX11" fmla="*/ 6631288 w 8732396"/>
              <a:gd name="connsiteY11" fmla="*/ 1936392 h 3291854"/>
              <a:gd name="connsiteX12" fmla="*/ 6927742 w 8732396"/>
              <a:gd name="connsiteY12" fmla="*/ 1198894 h 3291854"/>
              <a:gd name="connsiteX13" fmla="*/ 7134227 w 8732396"/>
              <a:gd name="connsiteY13" fmla="*/ 1583002 h 3291854"/>
              <a:gd name="connsiteX14" fmla="*/ 7269356 w 8732396"/>
              <a:gd name="connsiteY14" fmla="*/ 1666254 h 3291854"/>
              <a:gd name="connsiteX15" fmla="*/ 8732396 w 8732396"/>
              <a:gd name="connsiteY15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3119779 w 8732396"/>
              <a:gd name="connsiteY2" fmla="*/ 1704011 h 3291854"/>
              <a:gd name="connsiteX3" fmla="*/ 4891916 w 8732396"/>
              <a:gd name="connsiteY3" fmla="*/ 1706894 h 3291854"/>
              <a:gd name="connsiteX4" fmla="*/ 4952802 w 8732396"/>
              <a:gd name="connsiteY4" fmla="*/ 1660458 h 3291854"/>
              <a:gd name="connsiteX5" fmla="*/ 5052791 w 8732396"/>
              <a:gd name="connsiteY5" fmla="*/ 1425187 h 3291854"/>
              <a:gd name="connsiteX6" fmla="*/ 5399916 w 8732396"/>
              <a:gd name="connsiteY6" fmla="*/ 1595134 h 3291854"/>
              <a:gd name="connsiteX7" fmla="*/ 5664076 w 8732396"/>
              <a:gd name="connsiteY7" fmla="*/ 14 h 3291854"/>
              <a:gd name="connsiteX8" fmla="*/ 6070476 w 8732396"/>
              <a:gd name="connsiteY8" fmla="*/ 3291854 h 3291854"/>
              <a:gd name="connsiteX9" fmla="*/ 6314316 w 8732396"/>
              <a:gd name="connsiteY9" fmla="*/ 1666254 h 3291854"/>
              <a:gd name="connsiteX10" fmla="*/ 6631288 w 8732396"/>
              <a:gd name="connsiteY10" fmla="*/ 1936392 h 3291854"/>
              <a:gd name="connsiteX11" fmla="*/ 6927742 w 8732396"/>
              <a:gd name="connsiteY11" fmla="*/ 1198894 h 3291854"/>
              <a:gd name="connsiteX12" fmla="*/ 7134227 w 8732396"/>
              <a:gd name="connsiteY12" fmla="*/ 1583002 h 3291854"/>
              <a:gd name="connsiteX13" fmla="*/ 7269356 w 8732396"/>
              <a:gd name="connsiteY13" fmla="*/ 1666254 h 3291854"/>
              <a:gd name="connsiteX14" fmla="*/ 8732396 w 8732396"/>
              <a:gd name="connsiteY14" fmla="*/ 1666254 h 3291854"/>
              <a:gd name="connsiteX0" fmla="*/ 0 w 8732396"/>
              <a:gd name="connsiteY0" fmla="*/ 1706894 h 3291854"/>
              <a:gd name="connsiteX1" fmla="*/ 3119779 w 8732396"/>
              <a:gd name="connsiteY1" fmla="*/ 1704011 h 3291854"/>
              <a:gd name="connsiteX2" fmla="*/ 4891916 w 8732396"/>
              <a:gd name="connsiteY2" fmla="*/ 1706894 h 3291854"/>
              <a:gd name="connsiteX3" fmla="*/ 4952802 w 8732396"/>
              <a:gd name="connsiteY3" fmla="*/ 1660458 h 3291854"/>
              <a:gd name="connsiteX4" fmla="*/ 5052791 w 8732396"/>
              <a:gd name="connsiteY4" fmla="*/ 1425187 h 3291854"/>
              <a:gd name="connsiteX5" fmla="*/ 5399916 w 8732396"/>
              <a:gd name="connsiteY5" fmla="*/ 1595134 h 3291854"/>
              <a:gd name="connsiteX6" fmla="*/ 5664076 w 8732396"/>
              <a:gd name="connsiteY6" fmla="*/ 14 h 3291854"/>
              <a:gd name="connsiteX7" fmla="*/ 6070476 w 8732396"/>
              <a:gd name="connsiteY7" fmla="*/ 3291854 h 3291854"/>
              <a:gd name="connsiteX8" fmla="*/ 6314316 w 8732396"/>
              <a:gd name="connsiteY8" fmla="*/ 1666254 h 3291854"/>
              <a:gd name="connsiteX9" fmla="*/ 6631288 w 8732396"/>
              <a:gd name="connsiteY9" fmla="*/ 1936392 h 3291854"/>
              <a:gd name="connsiteX10" fmla="*/ 6927742 w 8732396"/>
              <a:gd name="connsiteY10" fmla="*/ 1198894 h 3291854"/>
              <a:gd name="connsiteX11" fmla="*/ 7134227 w 8732396"/>
              <a:gd name="connsiteY11" fmla="*/ 1583002 h 3291854"/>
              <a:gd name="connsiteX12" fmla="*/ 7269356 w 8732396"/>
              <a:gd name="connsiteY12" fmla="*/ 1666254 h 3291854"/>
              <a:gd name="connsiteX13" fmla="*/ 8732396 w 8732396"/>
              <a:gd name="connsiteY13" fmla="*/ 1666254 h 3291854"/>
              <a:gd name="connsiteX0" fmla="*/ 0 w 5612617"/>
              <a:gd name="connsiteY0" fmla="*/ 1704011 h 3291854"/>
              <a:gd name="connsiteX1" fmla="*/ 1772137 w 5612617"/>
              <a:gd name="connsiteY1" fmla="*/ 1706894 h 3291854"/>
              <a:gd name="connsiteX2" fmla="*/ 1833023 w 5612617"/>
              <a:gd name="connsiteY2" fmla="*/ 1660458 h 3291854"/>
              <a:gd name="connsiteX3" fmla="*/ 1933012 w 5612617"/>
              <a:gd name="connsiteY3" fmla="*/ 1425187 h 3291854"/>
              <a:gd name="connsiteX4" fmla="*/ 2280137 w 5612617"/>
              <a:gd name="connsiteY4" fmla="*/ 1595134 h 3291854"/>
              <a:gd name="connsiteX5" fmla="*/ 2544297 w 5612617"/>
              <a:gd name="connsiteY5" fmla="*/ 14 h 3291854"/>
              <a:gd name="connsiteX6" fmla="*/ 2950697 w 5612617"/>
              <a:gd name="connsiteY6" fmla="*/ 3291854 h 3291854"/>
              <a:gd name="connsiteX7" fmla="*/ 3194537 w 5612617"/>
              <a:gd name="connsiteY7" fmla="*/ 1666254 h 3291854"/>
              <a:gd name="connsiteX8" fmla="*/ 3511509 w 5612617"/>
              <a:gd name="connsiteY8" fmla="*/ 1936392 h 3291854"/>
              <a:gd name="connsiteX9" fmla="*/ 3807963 w 5612617"/>
              <a:gd name="connsiteY9" fmla="*/ 1198894 h 3291854"/>
              <a:gd name="connsiteX10" fmla="*/ 4014448 w 5612617"/>
              <a:gd name="connsiteY10" fmla="*/ 1583002 h 3291854"/>
              <a:gd name="connsiteX11" fmla="*/ 4149577 w 5612617"/>
              <a:gd name="connsiteY11" fmla="*/ 1666254 h 3291854"/>
              <a:gd name="connsiteX12" fmla="*/ 5612617 w 5612617"/>
              <a:gd name="connsiteY12" fmla="*/ 1666254 h 3291854"/>
              <a:gd name="connsiteX0" fmla="*/ 0 w 7254678"/>
              <a:gd name="connsiteY0" fmla="*/ 1704011 h 3291854"/>
              <a:gd name="connsiteX1" fmla="*/ 1772137 w 7254678"/>
              <a:gd name="connsiteY1" fmla="*/ 1706894 h 3291854"/>
              <a:gd name="connsiteX2" fmla="*/ 1833023 w 7254678"/>
              <a:gd name="connsiteY2" fmla="*/ 1660458 h 3291854"/>
              <a:gd name="connsiteX3" fmla="*/ 1933012 w 7254678"/>
              <a:gd name="connsiteY3" fmla="*/ 1425187 h 3291854"/>
              <a:gd name="connsiteX4" fmla="*/ 2280137 w 7254678"/>
              <a:gd name="connsiteY4" fmla="*/ 1595134 h 3291854"/>
              <a:gd name="connsiteX5" fmla="*/ 2544297 w 7254678"/>
              <a:gd name="connsiteY5" fmla="*/ 14 h 3291854"/>
              <a:gd name="connsiteX6" fmla="*/ 2950697 w 7254678"/>
              <a:gd name="connsiteY6" fmla="*/ 3291854 h 3291854"/>
              <a:gd name="connsiteX7" fmla="*/ 3194537 w 7254678"/>
              <a:gd name="connsiteY7" fmla="*/ 1666254 h 3291854"/>
              <a:gd name="connsiteX8" fmla="*/ 3511509 w 7254678"/>
              <a:gd name="connsiteY8" fmla="*/ 1936392 h 3291854"/>
              <a:gd name="connsiteX9" fmla="*/ 3807963 w 7254678"/>
              <a:gd name="connsiteY9" fmla="*/ 1198894 h 3291854"/>
              <a:gd name="connsiteX10" fmla="*/ 4014448 w 7254678"/>
              <a:gd name="connsiteY10" fmla="*/ 1583002 h 3291854"/>
              <a:gd name="connsiteX11" fmla="*/ 4149577 w 7254678"/>
              <a:gd name="connsiteY11" fmla="*/ 1666254 h 3291854"/>
              <a:gd name="connsiteX12" fmla="*/ 7254678 w 7254678"/>
              <a:gd name="connsiteY12" fmla="*/ 1666254 h 3291854"/>
              <a:gd name="connsiteX0" fmla="*/ 0 w 12436591"/>
              <a:gd name="connsiteY0" fmla="*/ 1704011 h 3291854"/>
              <a:gd name="connsiteX1" fmla="*/ 6954050 w 12436591"/>
              <a:gd name="connsiteY1" fmla="*/ 1706894 h 3291854"/>
              <a:gd name="connsiteX2" fmla="*/ 7014936 w 12436591"/>
              <a:gd name="connsiteY2" fmla="*/ 1660458 h 3291854"/>
              <a:gd name="connsiteX3" fmla="*/ 7114925 w 12436591"/>
              <a:gd name="connsiteY3" fmla="*/ 1425187 h 3291854"/>
              <a:gd name="connsiteX4" fmla="*/ 7462050 w 12436591"/>
              <a:gd name="connsiteY4" fmla="*/ 1595134 h 3291854"/>
              <a:gd name="connsiteX5" fmla="*/ 7726210 w 12436591"/>
              <a:gd name="connsiteY5" fmla="*/ 14 h 3291854"/>
              <a:gd name="connsiteX6" fmla="*/ 8132610 w 12436591"/>
              <a:gd name="connsiteY6" fmla="*/ 3291854 h 3291854"/>
              <a:gd name="connsiteX7" fmla="*/ 8376450 w 12436591"/>
              <a:gd name="connsiteY7" fmla="*/ 1666254 h 3291854"/>
              <a:gd name="connsiteX8" fmla="*/ 8693422 w 12436591"/>
              <a:gd name="connsiteY8" fmla="*/ 1936392 h 3291854"/>
              <a:gd name="connsiteX9" fmla="*/ 8989876 w 12436591"/>
              <a:gd name="connsiteY9" fmla="*/ 1198894 h 3291854"/>
              <a:gd name="connsiteX10" fmla="*/ 9196361 w 12436591"/>
              <a:gd name="connsiteY10" fmla="*/ 1583002 h 3291854"/>
              <a:gd name="connsiteX11" fmla="*/ 9331490 w 12436591"/>
              <a:gd name="connsiteY11" fmla="*/ 1666254 h 3291854"/>
              <a:gd name="connsiteX12" fmla="*/ 12436591 w 12436591"/>
              <a:gd name="connsiteY12" fmla="*/ 1666254 h 32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36591" h="3291854">
                <a:moveTo>
                  <a:pt x="0" y="1704011"/>
                </a:moveTo>
                <a:lnTo>
                  <a:pt x="6954050" y="1706894"/>
                </a:lnTo>
                <a:cubicBezTo>
                  <a:pt x="6992935" y="1703189"/>
                  <a:pt x="7001457" y="1685625"/>
                  <a:pt x="7014936" y="1660458"/>
                </a:cubicBezTo>
                <a:cubicBezTo>
                  <a:pt x="7028415" y="1635291"/>
                  <a:pt x="7038184" y="1435268"/>
                  <a:pt x="7114925" y="1425187"/>
                </a:cubicBezTo>
                <a:cubicBezTo>
                  <a:pt x="7191666" y="1415107"/>
                  <a:pt x="7360169" y="1832663"/>
                  <a:pt x="7462050" y="1595134"/>
                </a:cubicBezTo>
                <a:cubicBezTo>
                  <a:pt x="7563931" y="1357605"/>
                  <a:pt x="7601408" y="-5150"/>
                  <a:pt x="7726210" y="14"/>
                </a:cubicBezTo>
                <a:cubicBezTo>
                  <a:pt x="7851012" y="5178"/>
                  <a:pt x="8019333" y="3291535"/>
                  <a:pt x="8132610" y="3291854"/>
                </a:cubicBezTo>
                <a:cubicBezTo>
                  <a:pt x="8245887" y="3292173"/>
                  <a:pt x="8282981" y="1892164"/>
                  <a:pt x="8376450" y="1666254"/>
                </a:cubicBezTo>
                <a:cubicBezTo>
                  <a:pt x="8469919" y="1440344"/>
                  <a:pt x="8591184" y="2014285"/>
                  <a:pt x="8693422" y="1936392"/>
                </a:cubicBezTo>
                <a:cubicBezTo>
                  <a:pt x="8795660" y="1858499"/>
                  <a:pt x="8906053" y="1257792"/>
                  <a:pt x="8989876" y="1198894"/>
                </a:cubicBezTo>
                <a:cubicBezTo>
                  <a:pt x="9073699" y="1139996"/>
                  <a:pt x="9163630" y="1536575"/>
                  <a:pt x="9196361" y="1583002"/>
                </a:cubicBezTo>
                <a:cubicBezTo>
                  <a:pt x="9229092" y="1629429"/>
                  <a:pt x="9265221" y="1661255"/>
                  <a:pt x="9331490" y="1666254"/>
                </a:cubicBezTo>
                <a:lnTo>
                  <a:pt x="12436591" y="1666254"/>
                </a:lnTo>
              </a:path>
            </a:pathLst>
          </a:custGeom>
          <a:ln w="38100" cap="rnd">
            <a:solidFill>
              <a:srgbClr val="00E7E2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97B-751F-4F21-95F0-0C040A41AD0E}" type="datetime1">
              <a:rPr lang="en-US" smtClean="0"/>
              <a:t>10/14/2020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7810" y="126711"/>
            <a:ext cx="4972553" cy="1279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0551" y="1459631"/>
            <a:ext cx="4972553" cy="50332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sodales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condimentum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Suspendisse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semper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varius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lacus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mi. Maecenas non mi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purus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commodo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 ipsum,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tempus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lacinia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pulvinar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consequat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luctus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 lorem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ligula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cursus nisi at,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feugiat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2" y="466284"/>
            <a:ext cx="4572000" cy="58790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" y="6492875"/>
            <a:ext cx="2844800" cy="365125"/>
          </a:xfrm>
        </p:spPr>
        <p:txBody>
          <a:bodyPr/>
          <a:lstStyle/>
          <a:p>
            <a:fld id="{9B80A7FF-5822-4EDD-BAEC-0CDCAC185616}" type="datetime1">
              <a:rPr lang="en-US" smtClean="0"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0210" y="203201"/>
            <a:ext cx="4972553" cy="1422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3211" y="914400"/>
            <a:ext cx="5547122" cy="5283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adipiscing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Maecenas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euismod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metus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volutpat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Phasellus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Duis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turpis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convallis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faucibus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tortor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Praesent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vehicula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in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est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volutpat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ante et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efficitur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porta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ac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malesuada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orci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ac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enim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est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egestas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tristique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turpis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et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dapibus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Vestibulum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at lacus gravida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Sed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risus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massa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vehicula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imperdiet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odio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in,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eleifend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laoreet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odio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Vivamus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sed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suscipit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vitae magna. In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hac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habitasse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platea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dictumst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Nunc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tellus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metus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accumsan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ac,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in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risus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Morbi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tellus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tristique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bibendum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67640" y="4405469"/>
            <a:ext cx="137160" cy="137160"/>
          </a:xfrm>
          <a:prstGeom prst="ellipse">
            <a:avLst/>
          </a:prstGeom>
          <a:solidFill>
            <a:srgbClr val="69FFFF"/>
          </a:solidFill>
          <a:ln w="38100" cap="rnd">
            <a:solidFill>
              <a:srgbClr val="69FFFF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725676"/>
              </p:ext>
            </p:extLst>
          </p:nvPr>
        </p:nvGraphicFramePr>
        <p:xfrm>
          <a:off x="6285842" y="203201"/>
          <a:ext cx="5888182" cy="622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6123-B24B-4CA5-9EB9-49E92C93D216}" type="datetime1">
              <a:rPr lang="en-US" smtClean="0"/>
              <a:t>10/14/2020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57795 0.00278 L 0.58646 -0.04144 L 0.61233 -0.00301 L 0.61893 -0.02084 L 0.64011 -0.23866 L 0.67222 0.22338 L 0.69618 -0.01135 L 0.71875 0.03703 L 0.74566 -0.07269 L 0.76667 -0.00602 L 0.78906 -0.00417 L 1.02674 -0.00301 " pathEditMode="relative" rAng="0" ptsTypes="AAAAAAAAAAAAA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0209" y="195984"/>
            <a:ext cx="4972553" cy="1279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7191" y="1316182"/>
            <a:ext cx="6316845" cy="529243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sodales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condimentum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Suspendisse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semper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varius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lacus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mi. Maecenas non mi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purus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commodo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 ipsum,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tempus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lacinia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pulvinar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consequat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luctus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 lorem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ligula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cursus nisi at,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feugiat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4" y="595746"/>
            <a:ext cx="5056909" cy="588818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6100" y="6492875"/>
            <a:ext cx="2844800" cy="365125"/>
          </a:xfrm>
        </p:spPr>
        <p:txBody>
          <a:bodyPr/>
          <a:lstStyle/>
          <a:p>
            <a:fld id="{E97C649A-3BEC-4C96-818E-933AFEA212A2}" type="datetime1">
              <a:rPr lang="en-US" smtClean="0"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7810" y="168274"/>
            <a:ext cx="4972553" cy="1279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0209" y="1447802"/>
            <a:ext cx="6081318" cy="490855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sodales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condimentum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Suspendisse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semper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varius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lacus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mi. Maecenas non mi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purus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commodo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 ipsum,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tempus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lacinia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pulvinar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consequat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luctus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 lorem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ligula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cursus nisi at,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feugiat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8770578"/>
              </p:ext>
            </p:extLst>
          </p:nvPr>
        </p:nvGraphicFramePr>
        <p:xfrm>
          <a:off x="7096496" y="168274"/>
          <a:ext cx="4898571" cy="61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47D-CB93-4F0A-B575-2745E21424E9}" type="datetime1">
              <a:rPr lang="en-US" smtClean="0"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5520" y="154420"/>
            <a:ext cx="4972553" cy="1279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520" y="1433947"/>
            <a:ext cx="6503880" cy="492240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sodales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condimentum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Suspendisse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semper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varius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lacus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mi. Maecenas non mi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purus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commodo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 ipsum,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tempus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lacinia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pulvinar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consequat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luctus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 lorem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ligula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cursus nisi at,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feugiat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0682845"/>
              </p:ext>
            </p:extLst>
          </p:nvPr>
        </p:nvGraphicFramePr>
        <p:xfrm>
          <a:off x="7342910" y="429490"/>
          <a:ext cx="4572000" cy="642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0EC2-913D-4E35-80AB-7A368842EC1E}" type="datetime1">
              <a:rPr lang="en-US" smtClean="0"/>
              <a:t>10/14/2020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407" y="0"/>
            <a:ext cx="5092907" cy="1212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body" sz="half" idx="2"/>
          </p:nvPr>
        </p:nvSpPr>
        <p:spPr>
          <a:xfrm>
            <a:off x="209335" y="1257300"/>
            <a:ext cx="6051765" cy="5289549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loren Ipsum"/>
              </a:rPr>
              <a:t>Nulla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facilisi</a:t>
            </a:r>
            <a:r>
              <a:rPr lang="en-US" sz="2000" dirty="0">
                <a:latin typeface="loren Ipsum"/>
              </a:rPr>
              <a:t>. </a:t>
            </a:r>
            <a:r>
              <a:rPr lang="en-US" sz="2000" dirty="0" err="1">
                <a:latin typeface="loren Ipsum"/>
              </a:rPr>
              <a:t>Cras</a:t>
            </a:r>
            <a:r>
              <a:rPr lang="en-US" sz="2000" dirty="0">
                <a:latin typeface="loren Ipsum"/>
              </a:rPr>
              <a:t> sit </a:t>
            </a:r>
            <a:r>
              <a:rPr lang="en-US" sz="2000" dirty="0" err="1">
                <a:latin typeface="loren Ipsum"/>
              </a:rPr>
              <a:t>amet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sodales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elit</a:t>
            </a:r>
            <a:r>
              <a:rPr lang="en-US" sz="2000" dirty="0">
                <a:latin typeface="loren Ipsum"/>
              </a:rPr>
              <a:t>. </a:t>
            </a:r>
            <a:r>
              <a:rPr lang="en-US" sz="2000" dirty="0" err="1">
                <a:latin typeface="loren Ipsum"/>
              </a:rPr>
              <a:t>Donec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porttitor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lectus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eu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felis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facilisis</a:t>
            </a:r>
            <a:r>
              <a:rPr lang="en-US" sz="2000" dirty="0">
                <a:latin typeface="loren Ipsum"/>
              </a:rPr>
              <a:t>, </a:t>
            </a:r>
            <a:r>
              <a:rPr lang="en-US" sz="2000" dirty="0" err="1">
                <a:latin typeface="loren Ipsum"/>
              </a:rPr>
              <a:t>nec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iaculis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nunc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condimentum</a:t>
            </a:r>
            <a:r>
              <a:rPr lang="en-US" sz="2000" dirty="0">
                <a:latin typeface="loren Ipsum"/>
              </a:rPr>
              <a:t>. </a:t>
            </a:r>
            <a:r>
              <a:rPr lang="en-US" sz="2000" dirty="0" err="1">
                <a:latin typeface="loren Ipsum"/>
              </a:rPr>
              <a:t>Suspendisse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scelerisque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sem</a:t>
            </a:r>
            <a:r>
              <a:rPr lang="en-US" sz="2000" dirty="0">
                <a:latin typeface="loren Ipsum"/>
              </a:rPr>
              <a:t> non </a:t>
            </a:r>
            <a:r>
              <a:rPr lang="en-US" sz="2000" dirty="0" err="1">
                <a:latin typeface="loren Ipsum"/>
              </a:rPr>
              <a:t>molestie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venenatis</a:t>
            </a:r>
            <a:r>
              <a:rPr lang="en-US" sz="2000" dirty="0">
                <a:latin typeface="loren Ipsum"/>
              </a:rPr>
              <a:t>. Integer semper </a:t>
            </a:r>
            <a:r>
              <a:rPr lang="en-US" sz="2000" dirty="0" err="1">
                <a:latin typeface="loren Ipsum"/>
              </a:rPr>
              <a:t>erat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varius</a:t>
            </a:r>
            <a:r>
              <a:rPr lang="en-US" sz="2000" dirty="0">
                <a:latin typeface="loren Ipsum"/>
              </a:rPr>
              <a:t>, </a:t>
            </a:r>
            <a:r>
              <a:rPr lang="en-US" sz="2000" dirty="0" err="1">
                <a:latin typeface="loren Ipsum"/>
              </a:rPr>
              <a:t>aliquam</a:t>
            </a:r>
            <a:r>
              <a:rPr lang="en-US" sz="2000" dirty="0">
                <a:latin typeface="loren Ipsum"/>
              </a:rPr>
              <a:t> lacus a, </a:t>
            </a:r>
            <a:r>
              <a:rPr lang="en-US" sz="2000" dirty="0" err="1">
                <a:latin typeface="loren Ipsum"/>
              </a:rPr>
              <a:t>tincidunt</a:t>
            </a:r>
            <a:r>
              <a:rPr lang="en-US" sz="2000" dirty="0">
                <a:latin typeface="loren Ipsum"/>
              </a:rPr>
              <a:t> mi. Maecenas non mi </a:t>
            </a:r>
            <a:r>
              <a:rPr lang="en-US" sz="2000" dirty="0" err="1">
                <a:latin typeface="loren Ipsum"/>
              </a:rPr>
              <a:t>tincidunt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nunc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ornare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tincidunt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eget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nec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arcu</a:t>
            </a:r>
            <a:r>
              <a:rPr lang="en-US" sz="2000" dirty="0">
                <a:latin typeface="loren Ipsum"/>
              </a:rPr>
              <a:t>. </a:t>
            </a:r>
            <a:r>
              <a:rPr lang="en-US" sz="2000" dirty="0" err="1">
                <a:latin typeface="loren Ipsum"/>
              </a:rPr>
              <a:t>Mauris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elementum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purus</a:t>
            </a:r>
            <a:r>
              <a:rPr lang="en-US" sz="2000" dirty="0">
                <a:latin typeface="loren Ipsum"/>
              </a:rPr>
              <a:t> a </a:t>
            </a:r>
            <a:r>
              <a:rPr lang="en-US" sz="2000" dirty="0" err="1">
                <a:latin typeface="loren Ipsum"/>
              </a:rPr>
              <a:t>velit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aliquet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commodo</a:t>
            </a:r>
            <a:r>
              <a:rPr lang="en-US" sz="2000" dirty="0">
                <a:latin typeface="loren Ipsum"/>
              </a:rPr>
              <a:t>. </a:t>
            </a:r>
            <a:r>
              <a:rPr lang="en-US" sz="2000" dirty="0" err="1">
                <a:latin typeface="loren Ipsum"/>
              </a:rPr>
              <a:t>Ut</a:t>
            </a:r>
            <a:r>
              <a:rPr lang="en-US" sz="2000" dirty="0">
                <a:latin typeface="loren Ipsum"/>
              </a:rPr>
              <a:t> mi ipsum, </a:t>
            </a:r>
            <a:r>
              <a:rPr lang="en-US" sz="2000" dirty="0" err="1">
                <a:latin typeface="loren Ipsum"/>
              </a:rPr>
              <a:t>ultricies</a:t>
            </a:r>
            <a:r>
              <a:rPr lang="en-US" sz="2000" dirty="0">
                <a:latin typeface="loren Ipsum"/>
              </a:rPr>
              <a:t> tempus </a:t>
            </a:r>
            <a:r>
              <a:rPr lang="en-US" sz="2000" dirty="0" err="1">
                <a:latin typeface="loren Ipsum"/>
              </a:rPr>
              <a:t>lacinia</a:t>
            </a:r>
            <a:r>
              <a:rPr lang="en-US" sz="2000" dirty="0">
                <a:latin typeface="loren Ipsum"/>
              </a:rPr>
              <a:t> a, </a:t>
            </a:r>
            <a:r>
              <a:rPr lang="en-US" sz="2000" dirty="0" err="1">
                <a:latin typeface="loren Ipsum"/>
              </a:rPr>
              <a:t>consectetur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vel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arcu</a:t>
            </a:r>
            <a:r>
              <a:rPr lang="en-US" sz="2000" dirty="0">
                <a:latin typeface="loren Ipsum"/>
              </a:rPr>
              <a:t>. </a:t>
            </a:r>
            <a:r>
              <a:rPr lang="en-US" sz="2000" dirty="0" err="1">
                <a:latin typeface="loren Ipsum"/>
              </a:rPr>
              <a:t>Pellentesque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mollis</a:t>
            </a:r>
            <a:r>
              <a:rPr lang="en-US" sz="2000" dirty="0">
                <a:latin typeface="loren Ipsum"/>
              </a:rPr>
              <a:t>, quam </a:t>
            </a:r>
            <a:r>
              <a:rPr lang="en-US" sz="2000" dirty="0" err="1">
                <a:latin typeface="loren Ipsum"/>
              </a:rPr>
              <a:t>ut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tincidunt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pulvinar</a:t>
            </a:r>
            <a:r>
              <a:rPr lang="en-US" sz="2000" dirty="0">
                <a:latin typeface="loren Ipsum"/>
              </a:rPr>
              <a:t>, </a:t>
            </a:r>
            <a:r>
              <a:rPr lang="en-US" sz="2000" dirty="0" err="1">
                <a:latin typeface="loren Ipsum"/>
              </a:rPr>
              <a:t>eros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lectus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consequat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erat</a:t>
            </a:r>
            <a:r>
              <a:rPr lang="en-US" sz="2000" dirty="0">
                <a:latin typeface="loren Ipsum"/>
              </a:rPr>
              <a:t>, non </a:t>
            </a:r>
            <a:r>
              <a:rPr lang="en-US" sz="2000" dirty="0" err="1">
                <a:latin typeface="loren Ipsum"/>
              </a:rPr>
              <a:t>luctus</a:t>
            </a:r>
            <a:r>
              <a:rPr lang="en-US" sz="2000" dirty="0">
                <a:latin typeface="loren Ipsum"/>
              </a:rPr>
              <a:t> libero lorem </a:t>
            </a:r>
            <a:r>
              <a:rPr lang="en-US" sz="2000" dirty="0" err="1">
                <a:latin typeface="loren Ipsum"/>
              </a:rPr>
              <a:t>eu</a:t>
            </a:r>
            <a:r>
              <a:rPr lang="en-US" sz="2000" dirty="0">
                <a:latin typeface="loren Ipsum"/>
              </a:rPr>
              <a:t> libero. </a:t>
            </a:r>
            <a:r>
              <a:rPr lang="en-US" sz="2000" dirty="0" err="1">
                <a:latin typeface="loren Ipsum"/>
              </a:rPr>
              <a:t>Mauris</a:t>
            </a:r>
            <a:r>
              <a:rPr lang="en-US" sz="2000" dirty="0">
                <a:latin typeface="loren Ipsum"/>
              </a:rPr>
              <a:t> ligula </a:t>
            </a:r>
            <a:r>
              <a:rPr lang="en-US" sz="2000" dirty="0" err="1">
                <a:latin typeface="loren Ipsum"/>
              </a:rPr>
              <a:t>eros</a:t>
            </a:r>
            <a:r>
              <a:rPr lang="en-US" sz="2000" dirty="0">
                <a:latin typeface="loren Ipsum"/>
              </a:rPr>
              <a:t>, </a:t>
            </a:r>
            <a:r>
              <a:rPr lang="en-US" sz="2000" dirty="0" err="1">
                <a:latin typeface="loren Ipsum"/>
              </a:rPr>
              <a:t>aliquet</a:t>
            </a:r>
            <a:r>
              <a:rPr lang="en-US" sz="2000" dirty="0">
                <a:latin typeface="loren Ipsum"/>
              </a:rPr>
              <a:t> cursus nisi at, </a:t>
            </a:r>
            <a:r>
              <a:rPr lang="en-US" sz="2000" dirty="0" err="1">
                <a:latin typeface="loren Ipsum"/>
              </a:rPr>
              <a:t>feugiat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auctor</a:t>
            </a:r>
            <a:r>
              <a:rPr lang="en-US" sz="2000" dirty="0">
                <a:latin typeface="loren Ipsum"/>
              </a:rPr>
              <a:t> </a:t>
            </a:r>
            <a:r>
              <a:rPr lang="en-US" sz="2000" dirty="0" err="1">
                <a:latin typeface="loren Ipsum"/>
              </a:rPr>
              <a:t>nibh</a:t>
            </a:r>
            <a:r>
              <a:rPr lang="en-US" sz="2000" dirty="0">
                <a:latin typeface="loren Ipsum"/>
              </a:rPr>
              <a:t>.</a:t>
            </a:r>
            <a:endParaRPr lang="en-US" sz="2000" dirty="0">
              <a:solidFill>
                <a:schemeClr val="tx2"/>
              </a:solidFill>
              <a:latin typeface="loren Ipsum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50E8-AFCF-434C-8B20-9BA8FE895712}" type="datetime1">
              <a:rPr lang="en-US" smtClean="0"/>
              <a:t>10/14/2020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>
            <a:fillRect/>
          </a:stretch>
        </p:blipFill>
        <p:spPr>
          <a:xfrm>
            <a:off x="7429500" y="311149"/>
            <a:ext cx="4635499" cy="6235701"/>
          </a:xfrm>
        </p:spPr>
      </p:pic>
    </p:spTree>
    <p:extLst>
      <p:ext uri="{BB962C8B-B14F-4D97-AF65-F5344CB8AC3E}">
        <p14:creationId xmlns:p14="http://schemas.microsoft.com/office/powerpoint/2010/main" val="5515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0208" y="221673"/>
            <a:ext cx="4972553" cy="1279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836" y="1350818"/>
            <a:ext cx="5985164" cy="532707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sodales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condimentum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Suspendisse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semper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varius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lacus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mi. Maecenas non mi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purus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commodo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 ipsum,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tempus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lacinia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pulvinar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consequat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luctus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 lorem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ligula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cursus nisi at,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feugiat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221673"/>
            <a:ext cx="5015346" cy="645621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5D6F-C837-46C7-B408-76C9DDE921F1}" type="datetime1">
              <a:rPr lang="en-US" smtClean="0"/>
              <a:t>10/14/2020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0209" y="99001"/>
            <a:ext cx="4972553" cy="1279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0209" y="1378528"/>
            <a:ext cx="6429991" cy="5036127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sodales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condimentum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Suspendisse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semper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varius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lacus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mi. Maecenas non mi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purus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commodo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 ipsum,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tempus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lacinia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pulvinar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consequat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luctus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 lorem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ligula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cursus nisi at,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feugiat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67640" y="4405469"/>
            <a:ext cx="137160" cy="137160"/>
          </a:xfrm>
          <a:prstGeom prst="ellipse">
            <a:avLst/>
          </a:prstGeom>
          <a:solidFill>
            <a:srgbClr val="69FFFF"/>
          </a:solidFill>
          <a:ln w="38100" cap="rnd">
            <a:solidFill>
              <a:srgbClr val="69FFFF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2509"/>
            <a:ext cx="4724400" cy="60821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AD2-1A31-499F-9B3F-36387A889624}" type="datetime1">
              <a:rPr lang="en-US" smtClean="0"/>
              <a:t>10/14/2020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57795 0.00278 L 0.58646 -0.04144 L 0.61233 -0.00301 L 0.61893 -0.02084 L 0.64011 -0.23866 L 0.67222 0.22338 L 0.69618 -0.01135 L 0.71875 0.03703 L 0.74566 -0.07269 L 0.76667 -0.00602 L 0.78906 -0.00417 L 1.02674 -0.00301 " pathEditMode="relative" rAng="0" ptsTypes="AAAAAAAAAAAAA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0208" y="290947"/>
            <a:ext cx="4972553" cy="1279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oren Ipsum"/>
              </a:rPr>
              <a:t>Heart Cardiogram PowerPoint Template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" y="1570474"/>
            <a:ext cx="6146799" cy="4785878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Nulla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Cras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sit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amet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sodales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Donec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porttitor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facilisis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iaculis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condimentum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Suspendisse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scelerisque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sem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molestie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venenatis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Integer semper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varius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aliquam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lacus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mi. Maecenas non mi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nunc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ornare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eget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nec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elementum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purus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velit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commodo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mi ipsum,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ultricies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tempus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lacinia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a,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consectetur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vel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arcu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Pellentesque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mollis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quam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ut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tincidunt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pulvinar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lectus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consequat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non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luctus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 lorem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eu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libero.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Mauris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ligula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eros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aliquet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cursus nisi at,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feugiat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auctor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loren Ipsum"/>
              </a:rPr>
              <a:t>nibh</a:t>
            </a:r>
            <a:r>
              <a:rPr lang="en-US" dirty="0">
                <a:solidFill>
                  <a:schemeClr val="tx1"/>
                </a:solidFill>
                <a:effectLst/>
                <a:latin typeface="loren Ipsum"/>
              </a:rPr>
              <a:t>.</a:t>
            </a:r>
            <a:endParaRPr lang="en-US" dirty="0">
              <a:solidFill>
                <a:schemeClr val="tx1"/>
              </a:solidFill>
              <a:latin typeface="loren Ipsum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67640" y="4405469"/>
            <a:ext cx="137160" cy="137160"/>
          </a:xfrm>
          <a:prstGeom prst="ellipse">
            <a:avLst/>
          </a:prstGeom>
          <a:solidFill>
            <a:srgbClr val="69FFFF"/>
          </a:solidFill>
          <a:ln w="38100" cap="rnd">
            <a:solidFill>
              <a:srgbClr val="69FFFF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290947"/>
            <a:ext cx="5084618" cy="606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2844800" cy="365125"/>
          </a:xfrm>
        </p:spPr>
        <p:txBody>
          <a:bodyPr/>
          <a:lstStyle/>
          <a:p>
            <a:fld id="{D05AFDC8-02A4-4F96-A943-19C5D2029986}" type="datetime1">
              <a:rPr lang="en-US" smtClean="0"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57795 0.00278 L 0.58646 -0.04144 L 0.61233 -0.00301 L 0.61893 -0.02084 L 0.64011 -0.23866 L 0.67222 0.22338 L 0.69618 -0.01135 L 0.71875 0.03703 L 0.74566 -0.07269 L 0.76667 -0.00602 L 0.78906 -0.00417 L 1.02674 -0.00301 " pathEditMode="relative" rAng="0" ptsTypes="AAAAAAAAAAAAA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1032</Words>
  <Application>Microsoft Office PowerPoint</Application>
  <PresentationFormat>Widescreen</PresentationFormat>
  <Paragraphs>33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loren Ipsum</vt:lpstr>
      <vt:lpstr>Wingdings 3</vt:lpstr>
      <vt:lpstr>Ion</vt:lpstr>
      <vt:lpstr>Heart Cardiogram PowerPoint Template </vt:lpstr>
      <vt:lpstr>Heart Cardiogram </vt:lpstr>
      <vt:lpstr>Heart Cardiogram PowerPoint Template</vt:lpstr>
      <vt:lpstr>Heart Cardiogram PowerPoint Template</vt:lpstr>
      <vt:lpstr>Heart Cardiogram PowerPoint Template</vt:lpstr>
      <vt:lpstr>Heart Cardiogram PowerPoint Template</vt:lpstr>
      <vt:lpstr>Heart Cardiogram PowerPoint Template</vt:lpstr>
      <vt:lpstr>Heart Cardiogram PowerPoint Template</vt:lpstr>
      <vt:lpstr>Heart Cardiogram PowerPoint Template</vt:lpstr>
      <vt:lpstr>Heart Cardiogram PowerPoint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Cardiogram PowerPoint Template</dc:title>
  <dc:creator>Asif Ali</dc:creator>
  <cp:lastModifiedBy>L J</cp:lastModifiedBy>
  <cp:revision>13</cp:revision>
  <dcterms:created xsi:type="dcterms:W3CDTF">2020-10-07T12:09:56Z</dcterms:created>
  <dcterms:modified xsi:type="dcterms:W3CDTF">2020-10-14T10:28:18Z</dcterms:modified>
</cp:coreProperties>
</file>