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7" r:id="rId4"/>
    <p:sldId id="263" r:id="rId5"/>
    <p:sldId id="260" r:id="rId6"/>
    <p:sldId id="261" r:id="rId7"/>
    <p:sldId id="262" r:id="rId8"/>
    <p:sldId id="264" r:id="rId9"/>
    <p:sldId id="259" r:id="rId10"/>
    <p:sldId id="265" r:id="rId11"/>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F3B"/>
    <a:srgbClr val="FF0505"/>
    <a:srgbClr val="E62C1E"/>
    <a:srgbClr val="002F8E"/>
    <a:srgbClr val="242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660"/>
  </p:normalViewPr>
  <p:slideViewPr>
    <p:cSldViewPr>
      <p:cViewPr varScale="1">
        <p:scale>
          <a:sx n="120" d="100"/>
          <a:sy n="120" d="100"/>
        </p:scale>
        <p:origin x="21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0"/>
          <c:order val="0"/>
          <c:tx>
            <c:strRef>
              <c:f>Sheet1!$B$1</c:f>
              <c:strCache>
                <c:ptCount val="1"/>
                <c:pt idx="0">
                  <c:v>Series 1</c:v>
                </c:pt>
              </c:strCache>
            </c:strRef>
          </c:tx>
          <c:invertIfNegative val="0"/>
          <c:cat>
            <c:strRef>
              <c:f>Sheet1!$A$2:$A$3</c:f>
              <c:strCache>
                <c:ptCount val="2"/>
                <c:pt idx="0">
                  <c:v>Male%</c:v>
                </c:pt>
                <c:pt idx="1">
                  <c:v>Female%</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9A23-4223-A660-73D4925380F8}"/>
            </c:ext>
          </c:extLst>
        </c:ser>
        <c:dLbls>
          <c:showLegendKey val="0"/>
          <c:showVal val="0"/>
          <c:showCatName val="0"/>
          <c:showSerName val="0"/>
          <c:showPercent val="0"/>
          <c:showBubbleSize val="0"/>
        </c:dLbls>
        <c:gapWidth val="150"/>
        <c:overlap val="100"/>
        <c:axId val="6024576"/>
        <c:axId val="32643328"/>
      </c:barChart>
      <c:catAx>
        <c:axId val="6024576"/>
        <c:scaling>
          <c:orientation val="minMax"/>
        </c:scaling>
        <c:delete val="0"/>
        <c:axPos val="l"/>
        <c:numFmt formatCode="General" sourceLinked="0"/>
        <c:majorTickMark val="out"/>
        <c:minorTickMark val="none"/>
        <c:tickLblPos val="nextTo"/>
        <c:crossAx val="32643328"/>
        <c:crosses val="autoZero"/>
        <c:auto val="1"/>
        <c:lblAlgn val="ctr"/>
        <c:lblOffset val="100"/>
        <c:noMultiLvlLbl val="0"/>
      </c:catAx>
      <c:valAx>
        <c:axId val="32643328"/>
        <c:scaling>
          <c:orientation val="minMax"/>
        </c:scaling>
        <c:delete val="0"/>
        <c:axPos val="b"/>
        <c:majorGridlines/>
        <c:numFmt formatCode="General" sourceLinked="1"/>
        <c:majorTickMark val="out"/>
        <c:minorTickMark val="none"/>
        <c:tickLblPos val="nextTo"/>
        <c:crossAx val="6024576"/>
        <c:crosses val="autoZero"/>
        <c:crossBetween val="between"/>
      </c:valAx>
    </c:plotArea>
    <c:plotVisOnly val="1"/>
    <c:dispBlanksAs val="gap"/>
    <c:showDLblsOverMax val="0"/>
  </c:chart>
  <c:txPr>
    <a:bodyPr/>
    <a:lstStyle/>
    <a:p>
      <a:pPr>
        <a:defRPr sz="1800"/>
      </a:pPr>
      <a:endParaRPr lang="LID4096"/>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FC967-A74D-4C55-8608-B743FD4A61A3}" type="datetimeFigureOut">
              <a:rPr lang="en-US" smtClean="0"/>
              <a:t>10/14/2020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7EDC8-9796-4A1C-9B48-7F32810233ED}" type="slidenum">
              <a:rPr lang="en-US" smtClean="0"/>
              <a:t>‹#›</a:t>
            </a:fld>
            <a:endParaRPr lang="en-US" dirty="0"/>
          </a:p>
        </p:txBody>
      </p:sp>
    </p:spTree>
    <p:extLst>
      <p:ext uri="{BB962C8B-B14F-4D97-AF65-F5344CB8AC3E}">
        <p14:creationId xmlns:p14="http://schemas.microsoft.com/office/powerpoint/2010/main" val="837908975"/>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ndalus" pitchFamily="18" charset="-78"/>
                <a:cs typeface="Andalus" pitchFamily="18" charset="-78"/>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7" name="Date Placeholder 6"/>
          <p:cNvSpPr>
            <a:spLocks noGrp="1"/>
          </p:cNvSpPr>
          <p:nvPr>
            <p:ph type="dt" sz="half" idx="10"/>
          </p:nvPr>
        </p:nvSpPr>
        <p:spPr/>
        <p:txBody>
          <a:bodyPr/>
          <a:lstStyle/>
          <a:p>
            <a:fld id="{447151B8-AA0B-45A6-BBA5-44E4C070704D}" type="datetime4">
              <a:rPr lang="en-US" smtClean="0"/>
              <a:t>October 14, 2020</a:t>
            </a:fld>
            <a:endParaRPr lang="en-US" dirty="0"/>
          </a:p>
        </p:txBody>
      </p:sp>
      <p:sp>
        <p:nvSpPr>
          <p:cNvPr id="8" name="Slide Number Placeholder 7"/>
          <p:cNvSpPr>
            <a:spLocks noGrp="1"/>
          </p:cNvSpPr>
          <p:nvPr>
            <p:ph type="sldNum" sz="quarter" idx="11"/>
          </p:nvPr>
        </p:nvSpPr>
        <p:spPr/>
        <p:txBody>
          <a:bodyPr/>
          <a:lstStyle>
            <a:lvl1pPr>
              <a:defRPr sz="2133" b="0"/>
            </a:lvl1pPr>
          </a:lstStyle>
          <a:p>
            <a:r>
              <a:rPr lang="en-US" dirty="0"/>
              <a:t>#</a:t>
            </a:r>
          </a:p>
        </p:txBody>
      </p:sp>
    </p:spTree>
    <p:extLst>
      <p:ext uri="{BB962C8B-B14F-4D97-AF65-F5344CB8AC3E}">
        <p14:creationId xmlns:p14="http://schemas.microsoft.com/office/powerpoint/2010/main" val="222551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Date Placeholder 7"/>
          <p:cNvSpPr>
            <a:spLocks noGrp="1"/>
          </p:cNvSpPr>
          <p:nvPr>
            <p:ph type="dt" sz="half" idx="10"/>
          </p:nvPr>
        </p:nvSpPr>
        <p:spPr/>
        <p:txBody>
          <a:bodyPr/>
          <a:lstStyle/>
          <a:p>
            <a:fld id="{08C92C36-A346-446E-B7CE-83893E54DD3E}" type="datetime4">
              <a:rPr lang="en-US" smtClean="0"/>
              <a:t>October 14, 2020</a:t>
            </a:fld>
            <a:endParaRPr lang="en-US" dirty="0"/>
          </a:p>
        </p:txBody>
      </p:sp>
      <p:sp>
        <p:nvSpPr>
          <p:cNvPr id="9" name="Slide Number Placeholder 8"/>
          <p:cNvSpPr>
            <a:spLocks noGrp="1"/>
          </p:cNvSpPr>
          <p:nvPr>
            <p:ph type="sldNum" sz="quarter" idx="11"/>
          </p:nvPr>
        </p:nvSpPr>
        <p:spPr/>
        <p:txBody>
          <a:bodyPr/>
          <a:lstStyle/>
          <a:p>
            <a:r>
              <a:rPr lang="en-US" dirty="0"/>
              <a:t>#</a:t>
            </a:r>
          </a:p>
        </p:txBody>
      </p:sp>
    </p:spTree>
    <p:extLst>
      <p:ext uri="{BB962C8B-B14F-4D97-AF65-F5344CB8AC3E}">
        <p14:creationId xmlns:p14="http://schemas.microsoft.com/office/powerpoint/2010/main" val="7586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A2B6E-6E78-4793-8512-5EA65F2C1694}" type="datetime4">
              <a:rPr lang="en-US" smtClean="0"/>
              <a:t>October 14, 2020</a:t>
            </a:fld>
            <a:endParaRPr lang="en-US" dirty="0"/>
          </a:p>
        </p:txBody>
      </p:sp>
      <p:sp>
        <p:nvSpPr>
          <p:cNvPr id="8" name="Slide Number Placeholder 7"/>
          <p:cNvSpPr>
            <a:spLocks noGrp="1"/>
          </p:cNvSpPr>
          <p:nvPr>
            <p:ph type="sldNum" sz="quarter" idx="11"/>
          </p:nvPr>
        </p:nvSpPr>
        <p:spPr/>
        <p:txBody>
          <a:bodyPr/>
          <a:lstStyle/>
          <a:p>
            <a:r>
              <a:rPr lang="en-US" dirty="0"/>
              <a:t>#</a:t>
            </a:r>
          </a:p>
        </p:txBody>
      </p:sp>
    </p:spTree>
    <p:extLst>
      <p:ext uri="{BB962C8B-B14F-4D97-AF65-F5344CB8AC3E}">
        <p14:creationId xmlns:p14="http://schemas.microsoft.com/office/powerpoint/2010/main" val="258543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507068-497F-4BE1-9871-882BF891CEFB}" type="datetime4">
              <a:rPr lang="en-US" smtClean="0"/>
              <a:t>October 14, 2020</a:t>
            </a:fld>
            <a:endParaRPr lang="en-US" dirty="0"/>
          </a:p>
        </p:txBody>
      </p:sp>
      <p:sp>
        <p:nvSpPr>
          <p:cNvPr id="8" name="Slide Number Placeholder 7"/>
          <p:cNvSpPr>
            <a:spLocks noGrp="1"/>
          </p:cNvSpPr>
          <p:nvPr>
            <p:ph type="sldNum" sz="quarter" idx="11"/>
          </p:nvPr>
        </p:nvSpPr>
        <p:spPr/>
        <p:txBody>
          <a:bodyPr/>
          <a:lstStyle/>
          <a:p>
            <a:r>
              <a:rPr lang="en-US" dirty="0"/>
              <a:t>#</a:t>
            </a:r>
          </a:p>
        </p:txBody>
      </p:sp>
    </p:spTree>
    <p:extLst>
      <p:ext uri="{BB962C8B-B14F-4D97-AF65-F5344CB8AC3E}">
        <p14:creationId xmlns:p14="http://schemas.microsoft.com/office/powerpoint/2010/main" val="74958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47000">
              <a:srgbClr val="000000"/>
            </a:gs>
            <a:gs pos="74000">
              <a:schemeClr val="bg2">
                <a:lumMod val="5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867"/>
            </a:lvl1pPr>
          </a:lstStyle>
          <a:p>
            <a:r>
              <a:rPr lang="en-US" dirty="0"/>
              <a:t>Click to edit Master title style</a:t>
            </a:r>
          </a:p>
        </p:txBody>
      </p:sp>
      <p:sp>
        <p:nvSpPr>
          <p:cNvPr id="3" name="Content Placeholder 2"/>
          <p:cNvSpPr>
            <a:spLocks noGrp="1"/>
          </p:cNvSpPr>
          <p:nvPr>
            <p:ph idx="1"/>
          </p:nvPr>
        </p:nvSpPr>
        <p:spPr>
          <a:xfrm>
            <a:off x="609600" y="1646237"/>
            <a:ext cx="10972800" cy="4525963"/>
          </a:xfrm>
        </p:spPr>
        <p:txBody>
          <a:bodyPr/>
          <a:lstStyle>
            <a:lvl1pPr>
              <a:defRPr sz="3733"/>
            </a:lvl1pPr>
            <a:lvl2pPr>
              <a:defRPr sz="3200"/>
            </a:lvl2pPr>
            <a:lvl3pPr>
              <a:defRPr sz="2667"/>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2DEDBFD-42D0-440F-8FE3-8EFF123D3F4F}" type="datetime4">
              <a:rPr lang="en-US" smtClean="0"/>
              <a:t>October 14, 2020</a:t>
            </a:fld>
            <a:endParaRPr lang="en-US" dirty="0"/>
          </a:p>
        </p:txBody>
      </p:sp>
      <p:sp>
        <p:nvSpPr>
          <p:cNvPr id="8" name="Slide Number Placeholder 7"/>
          <p:cNvSpPr>
            <a:spLocks noGrp="1"/>
          </p:cNvSpPr>
          <p:nvPr>
            <p:ph type="sldNum" sz="quarter" idx="11"/>
          </p:nvPr>
        </p:nvSpPr>
        <p:spPr/>
        <p:txBody>
          <a:bodyPr/>
          <a:lstStyle/>
          <a:p>
            <a:r>
              <a:rPr lang="en-US" dirty="0"/>
              <a:t>#</a:t>
            </a:r>
          </a:p>
        </p:txBody>
      </p:sp>
    </p:spTree>
    <p:extLst>
      <p:ext uri="{BB962C8B-B14F-4D97-AF65-F5344CB8AC3E}">
        <p14:creationId xmlns:p14="http://schemas.microsoft.com/office/powerpoint/2010/main" val="264349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flip="none" rotWithShape="1">
          <a:gsLst>
            <a:gs pos="47000">
              <a:srgbClr val="000000"/>
            </a:gs>
            <a:gs pos="74000">
              <a:schemeClr val="bg2">
                <a:lumMod val="5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867"/>
            </a:lvl1pPr>
          </a:lstStyle>
          <a:p>
            <a:r>
              <a:rPr lang="en-US" dirty="0"/>
              <a:t>Click to edit Master title style</a:t>
            </a:r>
          </a:p>
        </p:txBody>
      </p:sp>
      <p:sp>
        <p:nvSpPr>
          <p:cNvPr id="3" name="Content Placeholder 2"/>
          <p:cNvSpPr>
            <a:spLocks noGrp="1"/>
          </p:cNvSpPr>
          <p:nvPr>
            <p:ph idx="1"/>
          </p:nvPr>
        </p:nvSpPr>
        <p:spPr/>
        <p:txBody>
          <a:bodyPr/>
          <a:lstStyle>
            <a:lvl1pPr>
              <a:defRPr sz="3733"/>
            </a:lvl1pPr>
            <a:lvl2pPr>
              <a:defRPr sz="3200"/>
            </a:lvl2pPr>
            <a:lvl3pPr>
              <a:defRPr sz="2667"/>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3F31F60-01C1-43E2-8498-451C22267E0A}" type="datetime4">
              <a:rPr lang="en-US" smtClean="0"/>
              <a:t>October 14, 2020</a:t>
            </a:fld>
            <a:endParaRPr lang="en-US" dirty="0"/>
          </a:p>
        </p:txBody>
      </p:sp>
      <p:sp>
        <p:nvSpPr>
          <p:cNvPr id="8" name="Slide Number Placeholder 7"/>
          <p:cNvSpPr>
            <a:spLocks noGrp="1"/>
          </p:cNvSpPr>
          <p:nvPr>
            <p:ph type="sldNum" sz="quarter" idx="11"/>
          </p:nvPr>
        </p:nvSpPr>
        <p:spPr/>
        <p:txBody>
          <a:bodyPr/>
          <a:lstStyle/>
          <a:p>
            <a:r>
              <a:rPr lang="en-US" dirty="0"/>
              <a:t>#</a:t>
            </a:r>
          </a:p>
        </p:txBody>
      </p:sp>
    </p:spTree>
    <p:extLst>
      <p:ext uri="{BB962C8B-B14F-4D97-AF65-F5344CB8AC3E}">
        <p14:creationId xmlns:p14="http://schemas.microsoft.com/office/powerpoint/2010/main" val="217265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DC71B5E-C976-47B8-B659-51CAF9172131}" type="datetime4">
              <a:rPr lang="en-US" smtClean="0"/>
              <a:t>October 14, 2020</a:t>
            </a:fld>
            <a:endParaRPr lang="en-US" dirty="0"/>
          </a:p>
        </p:txBody>
      </p:sp>
      <p:sp>
        <p:nvSpPr>
          <p:cNvPr id="8" name="Slide Number Placeholder 7"/>
          <p:cNvSpPr>
            <a:spLocks noGrp="1"/>
          </p:cNvSpPr>
          <p:nvPr>
            <p:ph type="sldNum" sz="quarter" idx="11"/>
          </p:nvPr>
        </p:nvSpPr>
        <p:spPr/>
        <p:txBody>
          <a:bodyPr/>
          <a:lstStyle/>
          <a:p>
            <a:r>
              <a:rPr lang="en-US" dirty="0"/>
              <a:t>#</a:t>
            </a:r>
          </a:p>
        </p:txBody>
      </p:sp>
    </p:spTree>
    <p:extLst>
      <p:ext uri="{BB962C8B-B14F-4D97-AF65-F5344CB8AC3E}">
        <p14:creationId xmlns:p14="http://schemas.microsoft.com/office/powerpoint/2010/main" val="45666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47000">
              <a:srgbClr val="000000"/>
            </a:gs>
            <a:gs pos="74000">
              <a:schemeClr val="bg2">
                <a:lumMod val="5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05F144EB-3E41-4D13-BA6F-BA7AD640DF5E}" type="datetime4">
              <a:rPr lang="en-US" smtClean="0"/>
              <a:t>October 14, 2020</a:t>
            </a:fld>
            <a:endParaRPr lang="en-US" dirty="0"/>
          </a:p>
        </p:txBody>
      </p:sp>
      <p:sp>
        <p:nvSpPr>
          <p:cNvPr id="9" name="Slide Number Placeholder 8"/>
          <p:cNvSpPr>
            <a:spLocks noGrp="1"/>
          </p:cNvSpPr>
          <p:nvPr>
            <p:ph type="sldNum" sz="quarter" idx="11"/>
          </p:nvPr>
        </p:nvSpPr>
        <p:spPr/>
        <p:txBody>
          <a:bodyPr/>
          <a:lstStyle/>
          <a:p>
            <a:r>
              <a:rPr lang="en-US" dirty="0"/>
              <a:t>#</a:t>
            </a:r>
          </a:p>
        </p:txBody>
      </p:sp>
    </p:spTree>
    <p:extLst>
      <p:ext uri="{BB962C8B-B14F-4D97-AF65-F5344CB8AC3E}">
        <p14:creationId xmlns:p14="http://schemas.microsoft.com/office/powerpoint/2010/main" val="153287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fld id="{89C29DFA-0FA2-48F4-AB82-5AE01B0245F4}" type="datetime4">
              <a:rPr lang="en-US" smtClean="0"/>
              <a:t>October 14, 2020</a:t>
            </a:fld>
            <a:endParaRPr lang="en-US" dirty="0"/>
          </a:p>
        </p:txBody>
      </p:sp>
      <p:sp>
        <p:nvSpPr>
          <p:cNvPr id="11" name="Slide Number Placeholder 10"/>
          <p:cNvSpPr>
            <a:spLocks noGrp="1"/>
          </p:cNvSpPr>
          <p:nvPr>
            <p:ph type="sldNum" sz="quarter" idx="11"/>
          </p:nvPr>
        </p:nvSpPr>
        <p:spPr/>
        <p:txBody>
          <a:bodyPr/>
          <a:lstStyle/>
          <a:p>
            <a:r>
              <a:rPr lang="en-US" dirty="0"/>
              <a:t>#</a:t>
            </a:r>
          </a:p>
        </p:txBody>
      </p:sp>
    </p:spTree>
    <p:extLst>
      <p:ext uri="{BB962C8B-B14F-4D97-AF65-F5344CB8AC3E}">
        <p14:creationId xmlns:p14="http://schemas.microsoft.com/office/powerpoint/2010/main" val="178895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flip="none" rotWithShape="1">
          <a:gsLst>
            <a:gs pos="47000">
              <a:srgbClr val="000000"/>
            </a:gs>
            <a:gs pos="74000">
              <a:schemeClr val="bg2">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130ABFFC-BF82-4A67-B43E-1B34479FCFB1}" type="datetime4">
              <a:rPr lang="en-US" smtClean="0"/>
              <a:t>October 14, 2020</a:t>
            </a:fld>
            <a:endParaRPr lang="en-US" dirty="0"/>
          </a:p>
        </p:txBody>
      </p:sp>
      <p:sp>
        <p:nvSpPr>
          <p:cNvPr id="7" name="Slide Number Placeholder 6"/>
          <p:cNvSpPr>
            <a:spLocks noGrp="1"/>
          </p:cNvSpPr>
          <p:nvPr>
            <p:ph type="sldNum" sz="quarter" idx="11"/>
          </p:nvPr>
        </p:nvSpPr>
        <p:spPr/>
        <p:txBody>
          <a:bodyPr/>
          <a:lstStyle/>
          <a:p>
            <a:r>
              <a:rPr lang="en-US" dirty="0"/>
              <a:t>#</a:t>
            </a:r>
          </a:p>
        </p:txBody>
      </p:sp>
    </p:spTree>
    <p:extLst>
      <p:ext uri="{BB962C8B-B14F-4D97-AF65-F5344CB8AC3E}">
        <p14:creationId xmlns:p14="http://schemas.microsoft.com/office/powerpoint/2010/main" val="51180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gradFill flip="none" rotWithShape="1">
          <a:gsLst>
            <a:gs pos="47000">
              <a:srgbClr val="000000"/>
            </a:gs>
            <a:gs pos="74000">
              <a:schemeClr val="bg2">
                <a:lumMod val="50000"/>
              </a:schemeClr>
            </a:gs>
          </a:gsLst>
          <a:lin ang="13500000" scaled="1"/>
          <a:tileRect/>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A174EC-35B0-4CBA-9350-9CA0090AD62A}" type="datetime4">
              <a:rPr lang="en-US" smtClean="0"/>
              <a:t>October 14, 2020</a:t>
            </a:fld>
            <a:endParaRPr lang="en-US" dirty="0"/>
          </a:p>
        </p:txBody>
      </p:sp>
      <p:sp>
        <p:nvSpPr>
          <p:cNvPr id="6" name="Slide Number Placeholder 5"/>
          <p:cNvSpPr>
            <a:spLocks noGrp="1"/>
          </p:cNvSpPr>
          <p:nvPr>
            <p:ph type="sldNum" sz="quarter" idx="11"/>
          </p:nvPr>
        </p:nvSpPr>
        <p:spPr/>
        <p:txBody>
          <a:bodyPr/>
          <a:lstStyle/>
          <a:p>
            <a:r>
              <a:rPr lang="en-US" dirty="0"/>
              <a:t>#</a:t>
            </a:r>
          </a:p>
        </p:txBody>
      </p:sp>
    </p:spTree>
    <p:extLst>
      <p:ext uri="{BB962C8B-B14F-4D97-AF65-F5344CB8AC3E}">
        <p14:creationId xmlns:p14="http://schemas.microsoft.com/office/powerpoint/2010/main" val="915269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flip="none" rotWithShape="1">
          <a:gsLst>
            <a:gs pos="47000">
              <a:srgbClr val="000000"/>
            </a:gs>
            <a:gs pos="74000">
              <a:schemeClr val="bg2">
                <a:lumMod val="5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Date Placeholder 7"/>
          <p:cNvSpPr>
            <a:spLocks noGrp="1"/>
          </p:cNvSpPr>
          <p:nvPr>
            <p:ph type="dt" sz="half" idx="10"/>
          </p:nvPr>
        </p:nvSpPr>
        <p:spPr/>
        <p:txBody>
          <a:bodyPr/>
          <a:lstStyle/>
          <a:p>
            <a:fld id="{FFF0C9E4-E598-446B-95DE-D4505770ADFB}" type="datetime4">
              <a:rPr lang="en-US" smtClean="0"/>
              <a:t>October 14, 2020</a:t>
            </a:fld>
            <a:endParaRPr lang="en-US" dirty="0"/>
          </a:p>
        </p:txBody>
      </p:sp>
      <p:sp>
        <p:nvSpPr>
          <p:cNvPr id="9" name="Slide Number Placeholder 8"/>
          <p:cNvSpPr>
            <a:spLocks noGrp="1"/>
          </p:cNvSpPr>
          <p:nvPr>
            <p:ph type="sldNum" sz="quarter" idx="11"/>
          </p:nvPr>
        </p:nvSpPr>
        <p:spPr/>
        <p:txBody>
          <a:bodyPr/>
          <a:lstStyle/>
          <a:p>
            <a:r>
              <a:rPr lang="en-US" dirty="0"/>
              <a:t>#</a:t>
            </a:r>
          </a:p>
        </p:txBody>
      </p:sp>
    </p:spTree>
    <p:extLst>
      <p:ext uri="{BB962C8B-B14F-4D97-AF65-F5344CB8AC3E}">
        <p14:creationId xmlns:p14="http://schemas.microsoft.com/office/powerpoint/2010/main" val="254449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3.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2.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rgbClr val="000000"/>
            </a:gs>
            <a:gs pos="74000">
              <a:schemeClr val="bg2">
                <a:lumMod val="50000"/>
              </a:schemeClr>
            </a:gs>
          </a:gsLst>
          <a:lin ang="16200000" scaled="0"/>
          <a:tileRect/>
        </a:gradFill>
        <a:effectLst/>
      </p:bgPr>
    </p:bg>
    <p:spTree>
      <p:nvGrpSpPr>
        <p:cNvPr id="1" name=""/>
        <p:cNvGrpSpPr/>
        <p:nvPr/>
      </p:nvGrpSpPr>
      <p:grpSpPr>
        <a:xfrm>
          <a:off x="0" y="0"/>
          <a:ext cx="0" cy="0"/>
          <a:chOff x="0" y="0"/>
          <a:chExt cx="0" cy="0"/>
        </a:xfrm>
      </p:grpSpPr>
      <p:pic>
        <p:nvPicPr>
          <p:cNvPr id="1031" name="Picture 7" descr="C:\Users\Dell\AppData\Local\Microsoft\Windows\Temporary Internet Files\Content.IE5\2I07JZHH\459225-f44336[1].png"/>
          <p:cNvPicPr>
            <a:picLocks noChangeAspect="1" noChangeArrowheads="1"/>
          </p:cNvPicPr>
          <p:nvPr userDrawn="1"/>
        </p:nvPicPr>
        <p:blipFill>
          <a:blip r:embed="rId14">
            <a:duotone>
              <a:prstClr val="black"/>
              <a:schemeClr val="bg2">
                <a:lumMod val="75000"/>
                <a:tint val="45000"/>
                <a:satMod val="400000"/>
              </a:schemeClr>
            </a:duotone>
            <a:extLst>
              <a:ext uri="{BEBA8EAE-BF5A-486C-A8C5-ECC9F3942E4B}">
                <a14:imgProps xmlns:a14="http://schemas.microsoft.com/office/drawing/2010/main">
                  <a14:imgLayer r:embed="rId15">
                    <a14:imgEffect>
                      <a14:artisticPlasticWrap smoothness="1"/>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11200" y="1758554"/>
            <a:ext cx="13004800" cy="3880247"/>
          </a:xfrm>
          <a:prstGeom prst="rect">
            <a:avLst/>
          </a:prstGeom>
          <a:noFill/>
          <a:effectLst>
            <a:glow rad="127000">
              <a:schemeClr val="accent1">
                <a:alpha val="76000"/>
              </a:schemeClr>
            </a:glow>
            <a:outerShdw blurRad="88900" dist="508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Dell\AppData\Local\Microsoft\Windows\Temporary Internet Files\Content.IE5\9GHIFG0F\Heart-PNG-Pic[1].png"/>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448800" y="3409293"/>
            <a:ext cx="1117600" cy="8382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5400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2704809-6B47-4EF6-B816-41ABD4C87EDE}" type="datetime4">
              <a:rPr lang="en-US" smtClean="0"/>
              <a:t>October 14, 2020</a:t>
            </a:fld>
            <a:endParaRPr lang="en-US" dirty="0"/>
          </a:p>
        </p:txBody>
      </p:sp>
      <p:sp>
        <p:nvSpPr>
          <p:cNvPr id="6" name="Slide Number Placeholder 5"/>
          <p:cNvSpPr>
            <a:spLocks noGrp="1"/>
          </p:cNvSpPr>
          <p:nvPr>
            <p:ph type="sldNum" sz="quarter" idx="4"/>
          </p:nvPr>
        </p:nvSpPr>
        <p:spPr>
          <a:xfrm>
            <a:off x="10566400" y="6356351"/>
            <a:ext cx="10160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r>
              <a:rPr lang="en-US" dirty="0"/>
              <a:t>#</a:t>
            </a:r>
          </a:p>
        </p:txBody>
      </p:sp>
    </p:spTree>
    <p:extLst>
      <p:ext uri="{BB962C8B-B14F-4D97-AF65-F5344CB8AC3E}">
        <p14:creationId xmlns:p14="http://schemas.microsoft.com/office/powerpoint/2010/main" val="175769163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ctr" defTabSz="1219170" rtl="0" eaLnBrk="1" latinLnBrk="0" hangingPunct="1">
        <a:spcBef>
          <a:spcPct val="0"/>
        </a:spcBef>
        <a:buNone/>
        <a:defRPr sz="5867" kern="1200">
          <a:solidFill>
            <a:schemeClr val="tx1"/>
          </a:solidFill>
          <a:latin typeface="Andalus" pitchFamily="18" charset="-78"/>
          <a:ea typeface="+mj-ea"/>
          <a:cs typeface="Andalus" pitchFamily="18" charset="-78"/>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lumMod val="85000"/>
            </a:schemeClr>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lumMod val="85000"/>
            </a:schemeClr>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lumMod val="85000"/>
            </a:schemeClr>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lumMod val="85000"/>
            </a:schemeClr>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lumMod val="85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7000">
              <a:srgbClr val="000000"/>
            </a:gs>
            <a:gs pos="74000">
              <a:schemeClr val="bg2">
                <a:lumMod val="50000"/>
              </a:schemeClr>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533401"/>
            <a:ext cx="5486400" cy="1470025"/>
          </a:xfrm>
        </p:spPr>
        <p:txBody>
          <a:bodyPr/>
          <a:lstStyle/>
          <a:p>
            <a:r>
              <a:rPr lang="en-US" u="sng" dirty="0">
                <a:solidFill>
                  <a:srgbClr val="E62C1E"/>
                </a:solidFill>
              </a:rPr>
              <a:t>CARDIOLOGY</a:t>
            </a:r>
          </a:p>
        </p:txBody>
      </p:sp>
      <p:sp>
        <p:nvSpPr>
          <p:cNvPr id="5" name="Date Placeholder 4"/>
          <p:cNvSpPr>
            <a:spLocks noGrp="1"/>
          </p:cNvSpPr>
          <p:nvPr>
            <p:ph type="dt" sz="half" idx="10"/>
          </p:nvPr>
        </p:nvSpPr>
        <p:spPr/>
        <p:txBody>
          <a:bodyPr/>
          <a:lstStyle/>
          <a:p>
            <a:fld id="{07A6AC2A-2780-4309-B7E0-3A74226A1637}" type="datetime4">
              <a:rPr lang="en-US" smtClean="0"/>
              <a:t>October 14, 2020</a:t>
            </a:fld>
            <a:endParaRPr lang="en-US" dirty="0"/>
          </a:p>
        </p:txBody>
      </p:sp>
      <p:sp>
        <p:nvSpPr>
          <p:cNvPr id="6" name="Slide Number Placeholder 5"/>
          <p:cNvSpPr>
            <a:spLocks noGrp="1"/>
          </p:cNvSpPr>
          <p:nvPr>
            <p:ph type="sldNum" sz="quarter" idx="11"/>
          </p:nvPr>
        </p:nvSpPr>
        <p:spPr/>
        <p:txBody>
          <a:bodyPr/>
          <a:lstStyle/>
          <a:p>
            <a:r>
              <a:rPr lang="en-US" dirty="0"/>
              <a:t>1</a:t>
            </a:r>
          </a:p>
        </p:txBody>
      </p:sp>
      <p:sp>
        <p:nvSpPr>
          <p:cNvPr id="8" name="Subtitle 7">
            <a:extLst>
              <a:ext uri="{FF2B5EF4-FFF2-40B4-BE49-F238E27FC236}">
                <a16:creationId xmlns:a16="http://schemas.microsoft.com/office/drawing/2014/main" id="{3845153C-F975-4F4A-B532-2DAF336C7B47}"/>
              </a:ext>
            </a:extLst>
          </p:cNvPr>
          <p:cNvSpPr>
            <a:spLocks noGrp="1"/>
          </p:cNvSpPr>
          <p:nvPr>
            <p:ph type="subTitle" idx="1"/>
          </p:nvPr>
        </p:nvSpPr>
        <p:spPr>
          <a:xfrm>
            <a:off x="4470400" y="1803400"/>
            <a:ext cx="8534400" cy="1752600"/>
          </a:xfrm>
        </p:spPr>
        <p:txBody>
          <a:bodyPr/>
          <a:lstStyle/>
          <a:p>
            <a:r>
              <a:rPr lang="en-US" dirty="0"/>
              <a:t>Template Subtitle</a:t>
            </a:r>
          </a:p>
        </p:txBody>
      </p:sp>
      <p:pic>
        <p:nvPicPr>
          <p:cNvPr id="10" name="Picture 9" descr="A person sitting at a desk in a room&#10;&#10;Description automatically generated">
            <a:extLst>
              <a:ext uri="{FF2B5EF4-FFF2-40B4-BE49-F238E27FC236}">
                <a16:creationId xmlns:a16="http://schemas.microsoft.com/office/drawing/2014/main" id="{84F59E79-1352-42D4-8061-163CFA1B60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309"/>
            <a:ext cx="4978400" cy="6858000"/>
          </a:xfrm>
          <a:prstGeom prst="rect">
            <a:avLst/>
          </a:prstGeom>
        </p:spPr>
      </p:pic>
    </p:spTree>
    <p:extLst>
      <p:ext uri="{BB962C8B-B14F-4D97-AF65-F5344CB8AC3E}">
        <p14:creationId xmlns:p14="http://schemas.microsoft.com/office/powerpoint/2010/main" val="379638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rgbClr val="000000"/>
            </a:gs>
            <a:gs pos="74000">
              <a:schemeClr val="bg2">
                <a:lumMod val="5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solidFill>
                  <a:srgbClr val="C00000"/>
                </a:solidFill>
              </a:rPr>
              <a:t>THANK YOU!</a:t>
            </a:r>
          </a:p>
        </p:txBody>
      </p:sp>
      <p:sp>
        <p:nvSpPr>
          <p:cNvPr id="4" name="Date Placeholder 3"/>
          <p:cNvSpPr>
            <a:spLocks noGrp="1"/>
          </p:cNvSpPr>
          <p:nvPr>
            <p:ph type="dt" sz="half" idx="10"/>
          </p:nvPr>
        </p:nvSpPr>
        <p:spPr/>
        <p:txBody>
          <a:bodyPr/>
          <a:lstStyle/>
          <a:p>
            <a:fld id="{6FA01357-CEFF-4EAA-9BBE-7D792E0E8DDF}" type="datetime4">
              <a:rPr lang="en-US" smtClean="0"/>
              <a:t>October 14, 2020</a:t>
            </a:fld>
            <a:endParaRPr lang="en-US" dirty="0"/>
          </a:p>
        </p:txBody>
      </p:sp>
      <p:sp>
        <p:nvSpPr>
          <p:cNvPr id="5" name="Slide Number Placeholder 4"/>
          <p:cNvSpPr>
            <a:spLocks noGrp="1"/>
          </p:cNvSpPr>
          <p:nvPr>
            <p:ph type="sldNum" sz="quarter" idx="11"/>
          </p:nvPr>
        </p:nvSpPr>
        <p:spPr/>
        <p:txBody>
          <a:bodyPr/>
          <a:lstStyle/>
          <a:p>
            <a:r>
              <a:rPr lang="en-US" dirty="0"/>
              <a:t>10</a:t>
            </a:r>
          </a:p>
        </p:txBody>
      </p:sp>
      <p:sp>
        <p:nvSpPr>
          <p:cNvPr id="8" name="Rectangle 7"/>
          <p:cNvSpPr/>
          <p:nvPr/>
        </p:nvSpPr>
        <p:spPr>
          <a:xfrm>
            <a:off x="1727200" y="1524000"/>
            <a:ext cx="8839200" cy="4343400"/>
          </a:xfrm>
          <a:prstGeom prst="rect">
            <a:avLst/>
          </a:prstGeom>
          <a:blipFill dpi="0" rotWithShape="1">
            <a:blip r:embed="rId2">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extBox 5"/>
          <p:cNvSpPr txBox="1"/>
          <p:nvPr/>
        </p:nvSpPr>
        <p:spPr>
          <a:xfrm>
            <a:off x="2032000" y="5105402"/>
            <a:ext cx="8534400" cy="1569660"/>
          </a:xfrm>
          <a:prstGeom prst="rect">
            <a:avLst/>
          </a:prstGeom>
          <a:noFill/>
        </p:spPr>
        <p:txBody>
          <a:bodyPr wrap="square" rtlCol="0">
            <a:spAutoFit/>
          </a:bodyPr>
          <a:lstStyle/>
          <a:p>
            <a:r>
              <a:rPr lang="en-US" sz="3200" b="1" dirty="0" err="1">
                <a:solidFill>
                  <a:schemeClr val="tx1">
                    <a:lumMod val="85000"/>
                  </a:schemeClr>
                </a:solidFill>
              </a:rPr>
              <a:t>Lorem</a:t>
            </a:r>
            <a:r>
              <a:rPr lang="en-US" sz="3200" b="1" dirty="0">
                <a:solidFill>
                  <a:schemeClr val="tx1">
                    <a:lumMod val="85000"/>
                  </a:schemeClr>
                </a:solidFill>
              </a:rPr>
              <a:t> </a:t>
            </a:r>
            <a:r>
              <a:rPr lang="en-US" sz="3200" b="1" dirty="0" err="1">
                <a:solidFill>
                  <a:schemeClr val="tx1">
                    <a:lumMod val="85000"/>
                  </a:schemeClr>
                </a:solidFill>
              </a:rPr>
              <a:t>ipsum</a:t>
            </a:r>
            <a:r>
              <a:rPr lang="en-US" sz="3200" b="1" dirty="0">
                <a:solidFill>
                  <a:schemeClr val="tx1">
                    <a:lumMod val="85000"/>
                  </a:schemeClr>
                </a:solidFill>
              </a:rPr>
              <a:t> dolor sit </a:t>
            </a:r>
            <a:r>
              <a:rPr lang="en-US" sz="3200" b="1" dirty="0" err="1">
                <a:solidFill>
                  <a:schemeClr val="tx1">
                    <a:lumMod val="85000"/>
                  </a:schemeClr>
                </a:solidFill>
              </a:rPr>
              <a:t>amet</a:t>
            </a:r>
            <a:r>
              <a:rPr lang="en-US" sz="3200" b="1" dirty="0">
                <a:solidFill>
                  <a:schemeClr val="tx1">
                    <a:lumMod val="85000"/>
                  </a:schemeClr>
                </a:solidFill>
              </a:rPr>
              <a:t>, </a:t>
            </a:r>
            <a:r>
              <a:rPr lang="en-US" sz="3200" b="1" dirty="0" err="1">
                <a:solidFill>
                  <a:schemeClr val="tx1">
                    <a:lumMod val="85000"/>
                  </a:schemeClr>
                </a:solidFill>
              </a:rPr>
              <a:t>consectetur</a:t>
            </a:r>
            <a:r>
              <a:rPr lang="en-US" sz="3200" b="1" dirty="0">
                <a:solidFill>
                  <a:schemeClr val="tx1">
                    <a:lumMod val="85000"/>
                  </a:schemeClr>
                </a:solidFill>
              </a:rPr>
              <a:t> </a:t>
            </a:r>
            <a:r>
              <a:rPr lang="en-US" sz="3200" b="1" dirty="0" err="1">
                <a:solidFill>
                  <a:schemeClr val="tx1">
                    <a:lumMod val="85000"/>
                  </a:schemeClr>
                </a:solidFill>
              </a:rPr>
              <a:t>adipiscing</a:t>
            </a:r>
            <a:r>
              <a:rPr lang="en-US" sz="3200" b="1" dirty="0">
                <a:solidFill>
                  <a:schemeClr val="tx1">
                    <a:lumMod val="85000"/>
                  </a:schemeClr>
                </a:solidFill>
              </a:rPr>
              <a:t> </a:t>
            </a:r>
            <a:r>
              <a:rPr lang="en-US" sz="3200" b="1" dirty="0" err="1">
                <a:solidFill>
                  <a:schemeClr val="tx1">
                    <a:lumMod val="85000"/>
                  </a:schemeClr>
                </a:solidFill>
              </a:rPr>
              <a:t>elit</a:t>
            </a:r>
            <a:r>
              <a:rPr lang="en-US" sz="3200" b="1" dirty="0">
                <a:solidFill>
                  <a:schemeClr val="tx1">
                    <a:lumMod val="85000"/>
                  </a:schemeClr>
                </a:solidFill>
              </a:rPr>
              <a:t>. </a:t>
            </a:r>
            <a:r>
              <a:rPr lang="en-US" sz="3200" b="1" dirty="0" err="1">
                <a:solidFill>
                  <a:schemeClr val="tx1">
                    <a:lumMod val="85000"/>
                  </a:schemeClr>
                </a:solidFill>
              </a:rPr>
              <a:t>Aenean</a:t>
            </a:r>
            <a:r>
              <a:rPr lang="en-US" sz="3200" b="1" dirty="0">
                <a:solidFill>
                  <a:schemeClr val="tx1">
                    <a:lumMod val="85000"/>
                  </a:schemeClr>
                </a:solidFill>
              </a:rPr>
              <a:t> vitae </a:t>
            </a:r>
            <a:r>
              <a:rPr lang="en-US" sz="3200" b="1" dirty="0" err="1">
                <a:solidFill>
                  <a:schemeClr val="tx1">
                    <a:lumMod val="85000"/>
                  </a:schemeClr>
                </a:solidFill>
              </a:rPr>
              <a:t>maximus</a:t>
            </a:r>
            <a:r>
              <a:rPr lang="en-US" sz="3200" b="1" dirty="0">
                <a:solidFill>
                  <a:schemeClr val="tx1">
                    <a:lumMod val="85000"/>
                  </a:schemeClr>
                </a:solidFill>
              </a:rPr>
              <a:t> </a:t>
            </a:r>
            <a:r>
              <a:rPr lang="en-US" sz="3200" b="1" dirty="0" err="1">
                <a:solidFill>
                  <a:schemeClr val="tx1">
                    <a:lumMod val="85000"/>
                  </a:schemeClr>
                </a:solidFill>
              </a:rPr>
              <a:t>felis</a:t>
            </a:r>
            <a:r>
              <a:rPr lang="en-US" sz="3200" b="1" dirty="0">
                <a:solidFill>
                  <a:schemeClr val="tx1">
                    <a:lumMod val="85000"/>
                  </a:schemeClr>
                </a:solidFill>
              </a:rPr>
              <a:t>. </a:t>
            </a:r>
            <a:r>
              <a:rPr lang="en-US" sz="3200" b="1" dirty="0" err="1">
                <a:solidFill>
                  <a:schemeClr val="tx1">
                    <a:lumMod val="85000"/>
                  </a:schemeClr>
                </a:solidFill>
              </a:rPr>
              <a:t>Cras</a:t>
            </a:r>
            <a:r>
              <a:rPr lang="en-US" sz="3200" b="1" dirty="0">
                <a:solidFill>
                  <a:schemeClr val="tx1">
                    <a:lumMod val="85000"/>
                  </a:schemeClr>
                </a:solidFill>
              </a:rPr>
              <a:t> </a:t>
            </a:r>
            <a:r>
              <a:rPr lang="en-US" sz="3200" b="1" dirty="0" err="1">
                <a:solidFill>
                  <a:schemeClr val="tx1">
                    <a:lumMod val="85000"/>
                  </a:schemeClr>
                </a:solidFill>
              </a:rPr>
              <a:t>sed</a:t>
            </a:r>
            <a:r>
              <a:rPr lang="en-US" sz="3200" b="1" dirty="0">
                <a:solidFill>
                  <a:schemeClr val="tx1">
                    <a:lumMod val="85000"/>
                  </a:schemeClr>
                </a:solidFill>
              </a:rPr>
              <a:t> </a:t>
            </a:r>
            <a:r>
              <a:rPr lang="en-US" sz="3200" b="1" dirty="0" err="1">
                <a:solidFill>
                  <a:schemeClr val="tx1">
                    <a:lumMod val="85000"/>
                  </a:schemeClr>
                </a:solidFill>
              </a:rPr>
              <a:t>tempor</a:t>
            </a:r>
            <a:r>
              <a:rPr lang="en-US" sz="3200" b="1" dirty="0">
                <a:solidFill>
                  <a:schemeClr val="tx1">
                    <a:lumMod val="85000"/>
                  </a:schemeClr>
                </a:solidFill>
              </a:rPr>
              <a:t> </a:t>
            </a:r>
            <a:r>
              <a:rPr lang="en-US" sz="3200" b="1" dirty="0" err="1">
                <a:solidFill>
                  <a:schemeClr val="tx1">
                    <a:lumMod val="85000"/>
                  </a:schemeClr>
                </a:solidFill>
              </a:rPr>
              <a:t>erat</a:t>
            </a:r>
            <a:r>
              <a:rPr lang="en-US" sz="3200" b="1" dirty="0">
                <a:solidFill>
                  <a:schemeClr val="tx1">
                    <a:lumMod val="85000"/>
                  </a:schemeClr>
                </a:solidFill>
              </a:rPr>
              <a:t> </a:t>
            </a:r>
            <a:r>
              <a:rPr lang="en-US" sz="3200" b="1" dirty="0" err="1">
                <a:solidFill>
                  <a:schemeClr val="tx1">
                    <a:lumMod val="85000"/>
                  </a:schemeClr>
                </a:solidFill>
              </a:rPr>
              <a:t>Lorem</a:t>
            </a:r>
            <a:r>
              <a:rPr lang="en-US" sz="3200" b="1" dirty="0">
                <a:solidFill>
                  <a:schemeClr val="tx1">
                    <a:lumMod val="85000"/>
                  </a:schemeClr>
                </a:solidFill>
              </a:rPr>
              <a:t> </a:t>
            </a:r>
            <a:r>
              <a:rPr lang="en-US" sz="3200" b="1" dirty="0" err="1">
                <a:solidFill>
                  <a:schemeClr val="tx1">
                    <a:lumMod val="85000"/>
                  </a:schemeClr>
                </a:solidFill>
              </a:rPr>
              <a:t>ipsum</a:t>
            </a:r>
            <a:endParaRPr lang="en-US" sz="3200" dirty="0">
              <a:solidFill>
                <a:schemeClr val="tx1">
                  <a:lumMod val="85000"/>
                </a:schemeClr>
              </a:solidFill>
            </a:endParaRPr>
          </a:p>
        </p:txBody>
      </p:sp>
    </p:spTree>
    <p:extLst>
      <p:ext uri="{BB962C8B-B14F-4D97-AF65-F5344CB8AC3E}">
        <p14:creationId xmlns:p14="http://schemas.microsoft.com/office/powerpoint/2010/main" val="330341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8026400" cy="914400"/>
          </a:xfrm>
        </p:spPr>
        <p:txBody>
          <a:bodyPr>
            <a:noAutofit/>
          </a:bodyPr>
          <a:lstStyle/>
          <a:p>
            <a:r>
              <a:rPr lang="en-US" u="sng" dirty="0">
                <a:solidFill>
                  <a:srgbClr val="E62C1E"/>
                </a:solidFill>
              </a:rPr>
              <a:t>OUTLINE</a:t>
            </a:r>
          </a:p>
        </p:txBody>
      </p:sp>
      <p:sp>
        <p:nvSpPr>
          <p:cNvPr id="3" name="Date Placeholder 2"/>
          <p:cNvSpPr>
            <a:spLocks noGrp="1"/>
          </p:cNvSpPr>
          <p:nvPr>
            <p:ph type="dt" sz="half" idx="10"/>
          </p:nvPr>
        </p:nvSpPr>
        <p:spPr/>
        <p:txBody>
          <a:bodyPr/>
          <a:lstStyle/>
          <a:p>
            <a:fld id="{0B4FB2A9-C7EC-49FA-8DDE-F7FFDE67D111}" type="datetime4">
              <a:rPr lang="en-US" smtClean="0"/>
              <a:t>October 14, 2020</a:t>
            </a:fld>
            <a:endParaRPr lang="en-US" dirty="0"/>
          </a:p>
        </p:txBody>
      </p:sp>
      <p:sp>
        <p:nvSpPr>
          <p:cNvPr id="4" name="Slide Number Placeholder 3"/>
          <p:cNvSpPr>
            <a:spLocks noGrp="1"/>
          </p:cNvSpPr>
          <p:nvPr>
            <p:ph type="sldNum" sz="quarter" idx="11"/>
          </p:nvPr>
        </p:nvSpPr>
        <p:spPr/>
        <p:txBody>
          <a:bodyPr/>
          <a:lstStyle/>
          <a:p>
            <a:r>
              <a:rPr lang="en-US" dirty="0"/>
              <a:t>2</a:t>
            </a:r>
          </a:p>
        </p:txBody>
      </p:sp>
      <p:sp>
        <p:nvSpPr>
          <p:cNvPr id="5" name="TextBox 4"/>
          <p:cNvSpPr txBox="1"/>
          <p:nvPr/>
        </p:nvSpPr>
        <p:spPr>
          <a:xfrm>
            <a:off x="1117600" y="1524000"/>
            <a:ext cx="9753600" cy="5509200"/>
          </a:xfrm>
          <a:prstGeom prst="rect">
            <a:avLst/>
          </a:prstGeom>
          <a:noFill/>
        </p:spPr>
        <p:txBody>
          <a:bodyPr wrap="square" rtlCol="0">
            <a:spAutoFit/>
          </a:bodyPr>
          <a:lstStyle/>
          <a:p>
            <a:pPr marL="380990" indent="-380990">
              <a:buFont typeface="Arial" pitchFamily="34" charset="0"/>
              <a:buChar char="•"/>
            </a:pPr>
            <a:r>
              <a:rPr lang="en-US" sz="3200" dirty="0"/>
              <a:t>LOREM IPSUM</a:t>
            </a:r>
          </a:p>
          <a:p>
            <a:pPr marL="380990" indent="-380990">
              <a:buFont typeface="Arial" pitchFamily="34" charset="0"/>
              <a:buChar char="•"/>
            </a:pPr>
            <a:endParaRPr lang="en-US" sz="3200" dirty="0"/>
          </a:p>
          <a:p>
            <a:pPr marL="380990" indent="-380990">
              <a:buFont typeface="Arial" pitchFamily="34" charset="0"/>
              <a:buChar char="•"/>
            </a:pPr>
            <a:r>
              <a:rPr lang="en-US" sz="3200" dirty="0"/>
              <a:t>LOREM IPSUM</a:t>
            </a:r>
          </a:p>
          <a:p>
            <a:pPr marL="380990" indent="-380990">
              <a:buFont typeface="Arial" pitchFamily="34" charset="0"/>
              <a:buChar char="•"/>
            </a:pPr>
            <a:endParaRPr lang="en-US" sz="3200" dirty="0"/>
          </a:p>
          <a:p>
            <a:pPr marL="380990" indent="-380990">
              <a:buFont typeface="Arial" pitchFamily="34" charset="0"/>
              <a:buChar char="•"/>
            </a:pPr>
            <a:r>
              <a:rPr lang="en-US" sz="3200" dirty="0"/>
              <a:t>LOREM IPSUM</a:t>
            </a:r>
          </a:p>
          <a:p>
            <a:pPr marL="380990" indent="-380990">
              <a:buFont typeface="Arial" pitchFamily="34" charset="0"/>
              <a:buChar char="•"/>
            </a:pPr>
            <a:endParaRPr lang="en-US" sz="3200" dirty="0"/>
          </a:p>
          <a:p>
            <a:pPr marL="380990" indent="-380990">
              <a:buFont typeface="Arial" pitchFamily="34" charset="0"/>
              <a:buChar char="•"/>
            </a:pPr>
            <a:r>
              <a:rPr lang="en-US" sz="3200" dirty="0"/>
              <a:t>LOREM IPSUM</a:t>
            </a:r>
          </a:p>
          <a:p>
            <a:pPr marL="380990" indent="-380990">
              <a:buFont typeface="Arial" pitchFamily="34" charset="0"/>
              <a:buChar char="•"/>
            </a:pPr>
            <a:endParaRPr lang="en-US" sz="3200" dirty="0"/>
          </a:p>
          <a:p>
            <a:pPr marL="380990" indent="-380990">
              <a:buFont typeface="Arial" pitchFamily="34" charset="0"/>
              <a:buChar char="•"/>
            </a:pPr>
            <a:r>
              <a:rPr lang="en-US" sz="3200" dirty="0"/>
              <a:t>LOREM IPSUM </a:t>
            </a:r>
          </a:p>
          <a:p>
            <a:pPr marL="380990" indent="-380990">
              <a:buFont typeface="Arial" pitchFamily="34" charset="0"/>
              <a:buChar char="•"/>
            </a:pPr>
            <a:endParaRPr lang="en-US" sz="3200" dirty="0"/>
          </a:p>
          <a:p>
            <a:pPr marL="380990" indent="-380990">
              <a:buFont typeface="Arial" pitchFamily="34" charset="0"/>
              <a:buChar char="•"/>
            </a:pPr>
            <a:r>
              <a:rPr lang="en-US" sz="3200" dirty="0"/>
              <a:t>Add/Delete if you want.</a:t>
            </a:r>
          </a:p>
        </p:txBody>
      </p:sp>
    </p:spTree>
    <p:extLst>
      <p:ext uri="{BB962C8B-B14F-4D97-AF65-F5344CB8AC3E}">
        <p14:creationId xmlns:p14="http://schemas.microsoft.com/office/powerpoint/2010/main" val="42633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u="sng" dirty="0">
                <a:solidFill>
                  <a:srgbClr val="E62C1E"/>
                </a:solidFill>
              </a:rPr>
              <a:t>INTRODUCTION</a:t>
            </a:r>
          </a:p>
        </p:txBody>
      </p:sp>
      <p:sp>
        <p:nvSpPr>
          <p:cNvPr id="3" name="Content Placeholder 2"/>
          <p:cNvSpPr>
            <a:spLocks noGrp="1"/>
          </p:cNvSpPr>
          <p:nvPr>
            <p:ph idx="1"/>
          </p:nvPr>
        </p:nvSpPr>
        <p:spPr>
          <a:xfrm>
            <a:off x="609600" y="1828801"/>
            <a:ext cx="10972800" cy="4525963"/>
          </a:xfrm>
        </p:spPr>
        <p:txBody>
          <a:bodyPr>
            <a:normAutofit fontScale="85000" lnSpcReduction="10000"/>
          </a:bodyPr>
          <a:lstStyle/>
          <a:p>
            <a:endParaRPr lang="en-US" dirty="0"/>
          </a:p>
          <a:p>
            <a:r>
              <a:rPr lang="en-US" sz="2400" dirty="0"/>
              <a:t>Lorem ipsum dolor sit amet, consectetur adipiscing elit. Aenean vitae maximus felis. Cras sed tempor erat. Donec tincidunt feugiat accumsan. Donec vel volutpat ex. Integer magna eros, iaculis eu congue ac, pellentesque quis nunc. Integer ullamcorper varius purus, eu vestibulum velit sodales nec. Quisque vestibulum ipsum quis lectus feugiat, ut aliquet dui malesuada. Morbi luctus odio in fringilla imperdiet. Nullam a odio quis eros lacinia iaculis. Proin sagittis semper facilisis.</a:t>
            </a:r>
          </a:p>
          <a:p>
            <a:endParaRPr lang="en-US" sz="2400" dirty="0"/>
          </a:p>
          <a:p>
            <a:endParaRPr lang="en-US" sz="2400" dirty="0"/>
          </a:p>
          <a:p>
            <a:r>
              <a:rPr lang="en-US" sz="2400" dirty="0"/>
              <a:t>Lorem ipsum dolor sit amet, consectetur adipiscing elit. Aenean vitae maximus felis. Cras sed tempor erat. Donec tincidunt feugiat accumsan. Donec vel volutpat ex. Integer magna eros, iaculis eu congue ac, pellentesque quis nunc. Integer ullamcorper varius purus, eu vestibulum velit sodales nec. Quisque vestibulum ipsum quis lectus feugiat, ut aliquet dui malesuada. Morbi luctus odio in fringilla imperdiet. Nullam a odio quis eros lacinia iaculis. Proin sagittis semper facilisis.</a:t>
            </a:r>
          </a:p>
          <a:p>
            <a:endParaRPr lang="en-US" sz="2400" dirty="0"/>
          </a:p>
          <a:p>
            <a:endParaRPr lang="en-US" dirty="0"/>
          </a:p>
        </p:txBody>
      </p:sp>
      <p:sp>
        <p:nvSpPr>
          <p:cNvPr id="4" name="Date Placeholder 3"/>
          <p:cNvSpPr>
            <a:spLocks noGrp="1"/>
          </p:cNvSpPr>
          <p:nvPr>
            <p:ph type="dt" sz="half" idx="10"/>
          </p:nvPr>
        </p:nvSpPr>
        <p:spPr/>
        <p:txBody>
          <a:bodyPr/>
          <a:lstStyle/>
          <a:p>
            <a:fld id="{A699756C-5DC8-4D3F-9B4B-8357A4616CEA}" type="datetime4">
              <a:rPr lang="en-US" smtClean="0"/>
              <a:t>October 14, 2020</a:t>
            </a:fld>
            <a:endParaRPr lang="en-US" dirty="0"/>
          </a:p>
        </p:txBody>
      </p:sp>
      <p:sp>
        <p:nvSpPr>
          <p:cNvPr id="5" name="Slide Number Placeholder 4"/>
          <p:cNvSpPr>
            <a:spLocks noGrp="1"/>
          </p:cNvSpPr>
          <p:nvPr>
            <p:ph type="sldNum" sz="quarter" idx="11"/>
          </p:nvPr>
        </p:nvSpPr>
        <p:spPr/>
        <p:txBody>
          <a:bodyPr/>
          <a:lstStyle/>
          <a:p>
            <a:r>
              <a:rPr lang="en-US" dirty="0"/>
              <a:t>3</a:t>
            </a:r>
          </a:p>
        </p:txBody>
      </p:sp>
    </p:spTree>
    <p:extLst>
      <p:ext uri="{BB962C8B-B14F-4D97-AF65-F5344CB8AC3E}">
        <p14:creationId xmlns:p14="http://schemas.microsoft.com/office/powerpoint/2010/main" val="88330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E4A12-C913-4F15-AEEF-8FB99BF64246}" type="datetime4">
              <a:rPr lang="en-US" smtClean="0"/>
              <a:t>October 14, 2020</a:t>
            </a:fld>
            <a:endParaRPr lang="en-US" dirty="0"/>
          </a:p>
        </p:txBody>
      </p:sp>
      <p:sp>
        <p:nvSpPr>
          <p:cNvPr id="3" name="Slide Number Placeholder 2"/>
          <p:cNvSpPr>
            <a:spLocks noGrp="1"/>
          </p:cNvSpPr>
          <p:nvPr>
            <p:ph type="sldNum" sz="quarter" idx="11"/>
          </p:nvPr>
        </p:nvSpPr>
        <p:spPr/>
        <p:txBody>
          <a:bodyPr/>
          <a:lstStyle/>
          <a:p>
            <a:r>
              <a:rPr lang="en-US" dirty="0"/>
              <a:t>4</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607281"/>
            <a:ext cx="3352800" cy="3322864"/>
          </a:xfrm>
          <a:prstGeom prst="rect">
            <a:avLst/>
          </a:prstGeom>
          <a:solidFill>
            <a:schemeClr val="accent1"/>
          </a:solidFill>
        </p:spPr>
      </p:pic>
      <p:sp>
        <p:nvSpPr>
          <p:cNvPr id="7" name="Rectangle 6"/>
          <p:cNvSpPr/>
          <p:nvPr/>
        </p:nvSpPr>
        <p:spPr>
          <a:xfrm>
            <a:off x="1541153" y="1607281"/>
            <a:ext cx="3352800" cy="332286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TextBox 7"/>
          <p:cNvSpPr txBox="1"/>
          <p:nvPr/>
        </p:nvSpPr>
        <p:spPr>
          <a:xfrm>
            <a:off x="1524000" y="1752601"/>
            <a:ext cx="3352800" cy="3374835"/>
          </a:xfrm>
          <a:prstGeom prst="rect">
            <a:avLst/>
          </a:prstGeom>
          <a:noFill/>
          <a:ln>
            <a:noFill/>
          </a:ln>
        </p:spPr>
        <p:txBody>
          <a:bodyPr wrap="square" rtlCol="0">
            <a:spAutoFit/>
          </a:bodyPr>
          <a:lstStyle/>
          <a:p>
            <a:pPr algn="ctr"/>
            <a:r>
              <a:rPr lang="en-US" sz="3200" b="1" dirty="0">
                <a:solidFill>
                  <a:schemeClr val="bg1"/>
                </a:solidFill>
                <a:latin typeface="Andalus" pitchFamily="18" charset="-78"/>
                <a:cs typeface="Andalus" pitchFamily="18" charset="-78"/>
              </a:rPr>
              <a:t>LOREM  IPSUM</a:t>
            </a:r>
          </a:p>
          <a:p>
            <a:pPr algn="ctr"/>
            <a:endParaRPr lang="en-US" sz="3200" dirty="0"/>
          </a:p>
          <a:p>
            <a:r>
              <a:rPr lang="en-US" sz="2133" dirty="0" err="1"/>
              <a:t>Lorem</a:t>
            </a:r>
            <a:r>
              <a:rPr lang="en-US" sz="2133" dirty="0"/>
              <a:t> </a:t>
            </a:r>
            <a:r>
              <a:rPr lang="en-US" sz="2133" dirty="0" err="1"/>
              <a:t>ipsum</a:t>
            </a:r>
            <a:r>
              <a:rPr lang="en-US" sz="2133" dirty="0"/>
              <a:t> dolor sit </a:t>
            </a:r>
            <a:r>
              <a:rPr lang="en-US" sz="2133" dirty="0" err="1"/>
              <a:t>amet</a:t>
            </a:r>
            <a:r>
              <a:rPr lang="en-US" sz="2133" dirty="0"/>
              <a:t>, </a:t>
            </a:r>
            <a:r>
              <a:rPr lang="en-US" sz="2133" dirty="0" err="1"/>
              <a:t>consectetur</a:t>
            </a:r>
            <a:r>
              <a:rPr lang="en-US" sz="2133" dirty="0"/>
              <a:t> </a:t>
            </a:r>
            <a:r>
              <a:rPr lang="en-US" sz="2133" dirty="0" err="1"/>
              <a:t>adipiscing</a:t>
            </a:r>
            <a:r>
              <a:rPr lang="en-US" sz="2133" dirty="0"/>
              <a:t> </a:t>
            </a:r>
            <a:r>
              <a:rPr lang="en-US" sz="2133" dirty="0" err="1"/>
              <a:t>elit</a:t>
            </a:r>
            <a:r>
              <a:rPr lang="en-US" sz="2133" dirty="0"/>
              <a:t>. </a:t>
            </a:r>
            <a:r>
              <a:rPr lang="en-US" sz="2133" dirty="0" err="1"/>
              <a:t>Aenean</a:t>
            </a:r>
            <a:r>
              <a:rPr lang="en-US" sz="2133" dirty="0"/>
              <a:t> vitae </a:t>
            </a:r>
            <a:r>
              <a:rPr lang="en-US" sz="2133" dirty="0" err="1"/>
              <a:t>maximus</a:t>
            </a:r>
            <a:r>
              <a:rPr lang="en-US" sz="2133" dirty="0"/>
              <a:t> </a:t>
            </a:r>
            <a:r>
              <a:rPr lang="en-US" sz="2133" dirty="0" err="1"/>
              <a:t>felis</a:t>
            </a:r>
            <a:r>
              <a:rPr lang="en-US" sz="2133" dirty="0"/>
              <a:t>. </a:t>
            </a:r>
            <a:r>
              <a:rPr lang="en-US" sz="2133" dirty="0" err="1"/>
              <a:t>Cras</a:t>
            </a:r>
            <a:r>
              <a:rPr lang="en-US" sz="2133" dirty="0"/>
              <a:t> </a:t>
            </a:r>
            <a:r>
              <a:rPr lang="en-US" sz="2133" dirty="0" err="1"/>
              <a:t>sed</a:t>
            </a:r>
            <a:r>
              <a:rPr lang="en-US" sz="2133" dirty="0"/>
              <a:t> </a:t>
            </a:r>
            <a:r>
              <a:rPr lang="en-US" sz="2133" dirty="0" err="1"/>
              <a:t>tempor</a:t>
            </a:r>
            <a:r>
              <a:rPr lang="en-US" sz="2133" dirty="0"/>
              <a:t> </a:t>
            </a:r>
            <a:r>
              <a:rPr lang="en-US" sz="2133" dirty="0" err="1"/>
              <a:t>erat</a:t>
            </a:r>
            <a:r>
              <a:rPr lang="en-US" sz="2133" dirty="0"/>
              <a:t> </a:t>
            </a:r>
            <a:r>
              <a:rPr lang="en-US" sz="2133" dirty="0" err="1"/>
              <a:t>Lorem</a:t>
            </a:r>
            <a:r>
              <a:rPr lang="en-US" sz="2133" dirty="0"/>
              <a:t> </a:t>
            </a:r>
            <a:r>
              <a:rPr lang="en-US" sz="2133" dirty="0" err="1"/>
              <a:t>ipsum</a:t>
            </a:r>
            <a:r>
              <a:rPr lang="en-US" sz="2133" dirty="0"/>
              <a:t> dolor sit </a:t>
            </a:r>
            <a:r>
              <a:rPr lang="en-US" sz="2133" dirty="0" err="1"/>
              <a:t>amet</a:t>
            </a:r>
            <a:r>
              <a:rPr lang="en-US" sz="2133" dirty="0"/>
              <a:t>, </a:t>
            </a:r>
            <a:r>
              <a:rPr lang="en-US" sz="2133" dirty="0" err="1"/>
              <a:t>consectetur</a:t>
            </a:r>
            <a:r>
              <a:rPr lang="en-US" sz="2133" dirty="0"/>
              <a:t> </a:t>
            </a:r>
            <a:r>
              <a:rPr lang="en-US" sz="2133" dirty="0" err="1"/>
              <a:t>adipiscing</a:t>
            </a:r>
            <a:r>
              <a:rPr lang="en-US" sz="2133" dirty="0"/>
              <a:t> </a:t>
            </a:r>
            <a:r>
              <a:rPr lang="en-US" sz="2133" dirty="0" err="1"/>
              <a:t>elit</a:t>
            </a:r>
            <a:r>
              <a:rPr lang="en-US" sz="2133" dirty="0"/>
              <a:t>. </a:t>
            </a:r>
            <a:r>
              <a:rPr lang="en-US" sz="2133" dirty="0" err="1"/>
              <a:t>Aenean</a:t>
            </a:r>
            <a:r>
              <a:rPr lang="en-US" sz="2133" dirty="0"/>
              <a:t> vitae </a:t>
            </a:r>
            <a:r>
              <a:rPr lang="en-US" sz="2133" dirty="0" err="1"/>
              <a:t>maximus</a:t>
            </a:r>
            <a:r>
              <a:rPr lang="en-US" sz="2133" dirty="0"/>
              <a:t> </a:t>
            </a:r>
            <a:r>
              <a:rPr lang="en-US" sz="2133" dirty="0" err="1"/>
              <a:t>felis</a:t>
            </a:r>
            <a:r>
              <a:rPr lang="en-US" sz="2133" dirty="0"/>
              <a: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800" y="1575614"/>
            <a:ext cx="3352800" cy="3314700"/>
          </a:xfrm>
          <a:prstGeom prst="rect">
            <a:avLst/>
          </a:prstGeom>
        </p:spPr>
      </p:pic>
      <p:sp>
        <p:nvSpPr>
          <p:cNvPr id="10" name="Rectangle 9"/>
          <p:cNvSpPr/>
          <p:nvPr/>
        </p:nvSpPr>
        <p:spPr>
          <a:xfrm>
            <a:off x="7416800" y="1575614"/>
            <a:ext cx="3352800" cy="3314700"/>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TextBox 10"/>
          <p:cNvSpPr txBox="1"/>
          <p:nvPr/>
        </p:nvSpPr>
        <p:spPr>
          <a:xfrm>
            <a:off x="7416800" y="1676401"/>
            <a:ext cx="3352800" cy="3374835"/>
          </a:xfrm>
          <a:prstGeom prst="rect">
            <a:avLst/>
          </a:prstGeom>
          <a:noFill/>
          <a:ln>
            <a:noFill/>
          </a:ln>
        </p:spPr>
        <p:txBody>
          <a:bodyPr wrap="square" rtlCol="0">
            <a:spAutoFit/>
          </a:bodyPr>
          <a:lstStyle/>
          <a:p>
            <a:pPr algn="ctr"/>
            <a:r>
              <a:rPr lang="en-US" sz="3200" b="1" dirty="0">
                <a:solidFill>
                  <a:schemeClr val="bg1"/>
                </a:solidFill>
                <a:latin typeface="Andalus" pitchFamily="18" charset="-78"/>
                <a:cs typeface="Andalus" pitchFamily="18" charset="-78"/>
              </a:rPr>
              <a:t>LOREM  IPSUM</a:t>
            </a:r>
          </a:p>
          <a:p>
            <a:pPr algn="ctr"/>
            <a:endParaRPr lang="en-US" sz="3200" dirty="0"/>
          </a:p>
          <a:p>
            <a:r>
              <a:rPr lang="en-US" sz="2133" dirty="0" err="1"/>
              <a:t>Lorem</a:t>
            </a:r>
            <a:r>
              <a:rPr lang="en-US" sz="2133" dirty="0"/>
              <a:t> </a:t>
            </a:r>
            <a:r>
              <a:rPr lang="en-US" sz="2133" dirty="0" err="1"/>
              <a:t>ipsum</a:t>
            </a:r>
            <a:r>
              <a:rPr lang="en-US" sz="2133" dirty="0"/>
              <a:t> dolor sit </a:t>
            </a:r>
            <a:r>
              <a:rPr lang="en-US" sz="2133" dirty="0" err="1"/>
              <a:t>amet</a:t>
            </a:r>
            <a:r>
              <a:rPr lang="en-US" sz="2133" dirty="0"/>
              <a:t>, </a:t>
            </a:r>
            <a:r>
              <a:rPr lang="en-US" sz="2133" dirty="0" err="1"/>
              <a:t>consectetur</a:t>
            </a:r>
            <a:r>
              <a:rPr lang="en-US" sz="2133" dirty="0"/>
              <a:t> </a:t>
            </a:r>
            <a:r>
              <a:rPr lang="en-US" sz="2133" dirty="0" err="1"/>
              <a:t>adipiscing</a:t>
            </a:r>
            <a:r>
              <a:rPr lang="en-US" sz="2133" dirty="0"/>
              <a:t> </a:t>
            </a:r>
            <a:r>
              <a:rPr lang="en-US" sz="2133" dirty="0" err="1"/>
              <a:t>elit</a:t>
            </a:r>
            <a:r>
              <a:rPr lang="en-US" sz="2133" dirty="0"/>
              <a:t>. </a:t>
            </a:r>
            <a:r>
              <a:rPr lang="en-US" sz="2133" dirty="0" err="1"/>
              <a:t>Aenean</a:t>
            </a:r>
            <a:r>
              <a:rPr lang="en-US" sz="2133" dirty="0"/>
              <a:t> vitae </a:t>
            </a:r>
            <a:r>
              <a:rPr lang="en-US" sz="2133" dirty="0" err="1"/>
              <a:t>maximus</a:t>
            </a:r>
            <a:r>
              <a:rPr lang="en-US" sz="2133" dirty="0"/>
              <a:t> </a:t>
            </a:r>
            <a:r>
              <a:rPr lang="en-US" sz="2133" dirty="0" err="1"/>
              <a:t>felis</a:t>
            </a:r>
            <a:r>
              <a:rPr lang="en-US" sz="2133" dirty="0"/>
              <a:t>. </a:t>
            </a:r>
            <a:r>
              <a:rPr lang="en-US" sz="2133" dirty="0" err="1"/>
              <a:t>Cras</a:t>
            </a:r>
            <a:r>
              <a:rPr lang="en-US" sz="2133" dirty="0"/>
              <a:t> </a:t>
            </a:r>
            <a:r>
              <a:rPr lang="en-US" sz="2133" dirty="0" err="1"/>
              <a:t>sed</a:t>
            </a:r>
            <a:r>
              <a:rPr lang="en-US" sz="2133" dirty="0"/>
              <a:t> </a:t>
            </a:r>
            <a:r>
              <a:rPr lang="en-US" sz="2133" dirty="0" err="1"/>
              <a:t>tempor</a:t>
            </a:r>
            <a:r>
              <a:rPr lang="en-US" sz="2133" dirty="0"/>
              <a:t> </a:t>
            </a:r>
            <a:r>
              <a:rPr lang="en-US" sz="2133" dirty="0" err="1"/>
              <a:t>erat</a:t>
            </a:r>
            <a:r>
              <a:rPr lang="en-US" sz="2133" dirty="0"/>
              <a:t> </a:t>
            </a:r>
            <a:r>
              <a:rPr lang="en-US" sz="2133" dirty="0" err="1"/>
              <a:t>Lorem</a:t>
            </a:r>
            <a:r>
              <a:rPr lang="en-US" sz="2133" dirty="0"/>
              <a:t> </a:t>
            </a:r>
            <a:r>
              <a:rPr lang="en-US" sz="2133" dirty="0" err="1"/>
              <a:t>ipsum</a:t>
            </a:r>
            <a:r>
              <a:rPr lang="en-US" sz="2133" dirty="0"/>
              <a:t> dolor sit </a:t>
            </a:r>
            <a:r>
              <a:rPr lang="en-US" sz="2133" dirty="0" err="1"/>
              <a:t>amet</a:t>
            </a:r>
            <a:r>
              <a:rPr lang="en-US" sz="2133" dirty="0"/>
              <a:t>, </a:t>
            </a:r>
            <a:r>
              <a:rPr lang="en-US" sz="2133" dirty="0" err="1"/>
              <a:t>consectetur</a:t>
            </a:r>
            <a:r>
              <a:rPr lang="en-US" sz="2133" dirty="0"/>
              <a:t> </a:t>
            </a:r>
            <a:r>
              <a:rPr lang="en-US" sz="2133" dirty="0" err="1"/>
              <a:t>adipiscing</a:t>
            </a:r>
            <a:r>
              <a:rPr lang="en-US" sz="2133" dirty="0"/>
              <a:t> </a:t>
            </a:r>
            <a:r>
              <a:rPr lang="en-US" sz="2133" dirty="0" err="1"/>
              <a:t>elit</a:t>
            </a:r>
            <a:r>
              <a:rPr lang="en-US" sz="2133" dirty="0"/>
              <a:t>. </a:t>
            </a:r>
            <a:r>
              <a:rPr lang="en-US" sz="2133" dirty="0" err="1"/>
              <a:t>Aenean</a:t>
            </a:r>
            <a:r>
              <a:rPr lang="en-US" sz="2133" dirty="0"/>
              <a:t> vitae </a:t>
            </a:r>
            <a:r>
              <a:rPr lang="en-US" sz="2133" dirty="0" err="1"/>
              <a:t>maximus</a:t>
            </a:r>
            <a:r>
              <a:rPr lang="en-US" sz="2133" dirty="0"/>
              <a:t> </a:t>
            </a:r>
            <a:r>
              <a:rPr lang="en-US" sz="2133" dirty="0" err="1"/>
              <a:t>felis</a:t>
            </a:r>
            <a:r>
              <a:rPr lang="en-US" sz="2133" dirty="0"/>
              <a:t>.</a:t>
            </a:r>
          </a:p>
        </p:txBody>
      </p:sp>
      <p:sp>
        <p:nvSpPr>
          <p:cNvPr id="4" name="TextBox 3"/>
          <p:cNvSpPr txBox="1"/>
          <p:nvPr/>
        </p:nvSpPr>
        <p:spPr>
          <a:xfrm>
            <a:off x="1625600" y="649069"/>
            <a:ext cx="8737600" cy="995209"/>
          </a:xfrm>
          <a:prstGeom prst="rect">
            <a:avLst/>
          </a:prstGeom>
          <a:noFill/>
        </p:spPr>
        <p:txBody>
          <a:bodyPr wrap="square" rtlCol="0">
            <a:spAutoFit/>
          </a:bodyPr>
          <a:lstStyle/>
          <a:p>
            <a:pPr algn="ctr"/>
            <a:r>
              <a:rPr lang="en-US" sz="5867" dirty="0">
                <a:solidFill>
                  <a:srgbClr val="C00000"/>
                </a:solidFill>
                <a:latin typeface="Andalus" pitchFamily="18" charset="-78"/>
                <a:cs typeface="Andalus" pitchFamily="18" charset="-78"/>
              </a:rPr>
              <a:t>YOUR TITLE  HERE</a:t>
            </a:r>
          </a:p>
        </p:txBody>
      </p:sp>
    </p:spTree>
    <p:extLst>
      <p:ext uri="{BB962C8B-B14F-4D97-AF65-F5344CB8AC3E}">
        <p14:creationId xmlns:p14="http://schemas.microsoft.com/office/powerpoint/2010/main" val="79800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200" y="838200"/>
            <a:ext cx="4064000" cy="476251"/>
          </a:xfrm>
        </p:spPr>
        <p:txBody>
          <a:bodyPr>
            <a:normAutofit fontScale="90000"/>
          </a:bodyPr>
          <a:lstStyle/>
          <a:p>
            <a:r>
              <a:rPr lang="en-US" sz="3200" b="0" dirty="0">
                <a:solidFill>
                  <a:srgbClr val="FF0000"/>
                </a:solidFill>
              </a:rPr>
              <a:t>Lorem </a:t>
            </a:r>
            <a:r>
              <a:rPr lang="en-US" sz="3200" b="0" dirty="0" err="1">
                <a:solidFill>
                  <a:srgbClr val="FF0000"/>
                </a:solidFill>
              </a:rPr>
              <a:t>Ipsum</a:t>
            </a:r>
            <a:endParaRPr lang="en-US" sz="3200" b="0" dirty="0">
              <a:solidFill>
                <a:srgbClr val="FF0000"/>
              </a:solidFill>
            </a:endParaRPr>
          </a:p>
        </p:txBody>
      </p:sp>
      <p:sp>
        <p:nvSpPr>
          <p:cNvPr id="4" name="Text Placeholder 3"/>
          <p:cNvSpPr>
            <a:spLocks noGrp="1"/>
          </p:cNvSpPr>
          <p:nvPr>
            <p:ph type="body" sz="half" idx="2"/>
          </p:nvPr>
        </p:nvSpPr>
        <p:spPr>
          <a:xfrm>
            <a:off x="6705602" y="1371601"/>
            <a:ext cx="4011084" cy="4691063"/>
          </a:xfrm>
        </p:spPr>
        <p:txBody>
          <a:bodyPr/>
          <a:lstStyle/>
          <a:p>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Aenean</a:t>
            </a:r>
            <a:r>
              <a:rPr lang="en-US" dirty="0"/>
              <a:t> vitae </a:t>
            </a:r>
            <a:r>
              <a:rPr lang="en-US" dirty="0" err="1"/>
              <a:t>maximus</a:t>
            </a:r>
            <a:r>
              <a:rPr lang="en-US" dirty="0"/>
              <a:t> </a:t>
            </a:r>
            <a:r>
              <a:rPr lang="en-US" dirty="0" err="1"/>
              <a:t>felis</a:t>
            </a:r>
            <a:r>
              <a:rPr lang="en-US" dirty="0"/>
              <a:t>. </a:t>
            </a:r>
            <a:r>
              <a:rPr lang="en-US" dirty="0" err="1"/>
              <a:t>Cras</a:t>
            </a:r>
            <a:r>
              <a:rPr lang="en-US" dirty="0"/>
              <a:t> </a:t>
            </a:r>
            <a:r>
              <a:rPr lang="en-US" dirty="0" err="1"/>
              <a:t>sed</a:t>
            </a:r>
            <a:r>
              <a:rPr lang="en-US" dirty="0"/>
              <a:t> </a:t>
            </a:r>
            <a:r>
              <a:rPr lang="en-US" dirty="0" err="1"/>
              <a:t>tempor</a:t>
            </a:r>
            <a:r>
              <a:rPr lang="en-US" dirty="0"/>
              <a:t> </a:t>
            </a:r>
            <a:r>
              <a:rPr lang="en-US" dirty="0" err="1"/>
              <a:t>erat</a:t>
            </a:r>
            <a:r>
              <a:rPr lang="en-US" dirty="0"/>
              <a:t> 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Aenean</a:t>
            </a:r>
            <a:r>
              <a:rPr lang="en-US" dirty="0"/>
              <a:t> vitae </a:t>
            </a:r>
            <a:r>
              <a:rPr lang="en-US" dirty="0" err="1"/>
              <a:t>maximus</a:t>
            </a:r>
            <a:r>
              <a:rPr lang="en-US" dirty="0"/>
              <a:t> </a:t>
            </a:r>
            <a:r>
              <a:rPr lang="en-US" dirty="0" err="1"/>
              <a:t>felis</a:t>
            </a:r>
            <a:r>
              <a:rPr lang="en-US" dirty="0"/>
              <a:t>. </a:t>
            </a:r>
            <a:r>
              <a:rPr lang="en-US" dirty="0" err="1"/>
              <a:t>Cras</a:t>
            </a:r>
            <a:r>
              <a:rPr lang="en-US" dirty="0"/>
              <a:t> </a:t>
            </a:r>
            <a:r>
              <a:rPr lang="en-US" dirty="0" err="1"/>
              <a:t>sed</a:t>
            </a:r>
            <a:r>
              <a:rPr lang="en-US" dirty="0"/>
              <a:t> </a:t>
            </a:r>
            <a:r>
              <a:rPr lang="en-US" dirty="0" err="1"/>
              <a:t>tempor</a:t>
            </a:r>
            <a:r>
              <a:rPr lang="en-US" dirty="0"/>
              <a:t> </a:t>
            </a:r>
            <a:r>
              <a:rPr lang="en-US" dirty="0" err="1"/>
              <a:t>erat</a:t>
            </a:r>
            <a:r>
              <a:rPr lang="en-US" dirty="0"/>
              <a:t> 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Aenean</a:t>
            </a:r>
            <a:r>
              <a:rPr lang="en-US" dirty="0"/>
              <a:t> vitae </a:t>
            </a:r>
            <a:r>
              <a:rPr lang="en-US" dirty="0" err="1"/>
              <a:t>maximus</a:t>
            </a:r>
            <a:r>
              <a:rPr lang="en-US" dirty="0"/>
              <a:t> </a:t>
            </a:r>
            <a:r>
              <a:rPr lang="en-US" dirty="0" err="1"/>
              <a:t>felis</a:t>
            </a:r>
            <a:r>
              <a:rPr lang="en-US" dirty="0"/>
              <a:t>. </a:t>
            </a:r>
            <a:r>
              <a:rPr lang="en-US" dirty="0" err="1"/>
              <a:t>Cras</a:t>
            </a:r>
            <a:r>
              <a:rPr lang="en-US" dirty="0"/>
              <a:t> </a:t>
            </a:r>
            <a:r>
              <a:rPr lang="en-US" dirty="0" err="1"/>
              <a:t>sed</a:t>
            </a:r>
            <a:r>
              <a:rPr lang="en-US" dirty="0"/>
              <a:t> </a:t>
            </a:r>
            <a:r>
              <a:rPr lang="en-US" dirty="0" err="1"/>
              <a:t>tempor</a:t>
            </a:r>
            <a:r>
              <a:rPr lang="en-US" dirty="0"/>
              <a:t> </a:t>
            </a:r>
            <a:r>
              <a:rPr lang="en-US" dirty="0" err="1"/>
              <a:t>erat</a:t>
            </a:r>
            <a:r>
              <a:rPr lang="en-US" dirty="0"/>
              <a:t> 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Aenean</a:t>
            </a:r>
            <a:r>
              <a:rPr lang="en-US" dirty="0"/>
              <a:t> vitae </a:t>
            </a:r>
            <a:r>
              <a:rPr lang="en-US" dirty="0" err="1"/>
              <a:t>maximus</a:t>
            </a:r>
            <a:r>
              <a:rPr lang="en-US" dirty="0"/>
              <a:t> </a:t>
            </a:r>
            <a:r>
              <a:rPr lang="en-US" dirty="0" err="1"/>
              <a:t>felis</a:t>
            </a:r>
            <a:r>
              <a:rPr lang="en-US" dirty="0"/>
              <a:t>. </a:t>
            </a:r>
            <a:r>
              <a:rPr lang="en-US" dirty="0" err="1"/>
              <a:t>Cras</a:t>
            </a:r>
            <a:r>
              <a:rPr lang="en-US" dirty="0"/>
              <a:t> </a:t>
            </a:r>
            <a:r>
              <a:rPr lang="en-US" dirty="0" err="1"/>
              <a:t>sed</a:t>
            </a:r>
            <a:r>
              <a:rPr lang="en-US" dirty="0"/>
              <a:t> </a:t>
            </a:r>
            <a:r>
              <a:rPr lang="en-US" dirty="0" err="1"/>
              <a:t>tempor</a:t>
            </a:r>
            <a:r>
              <a:rPr lang="en-US" dirty="0"/>
              <a:t> </a:t>
            </a:r>
            <a:r>
              <a:rPr lang="en-US" dirty="0" err="1"/>
              <a:t>erat</a:t>
            </a:r>
            <a:endParaRPr lang="en-US" dirty="0"/>
          </a:p>
        </p:txBody>
      </p:sp>
      <p:sp>
        <p:nvSpPr>
          <p:cNvPr id="5" name="Date Placeholder 4"/>
          <p:cNvSpPr>
            <a:spLocks noGrp="1"/>
          </p:cNvSpPr>
          <p:nvPr>
            <p:ph type="dt" sz="half" idx="10"/>
          </p:nvPr>
        </p:nvSpPr>
        <p:spPr/>
        <p:txBody>
          <a:bodyPr/>
          <a:lstStyle/>
          <a:p>
            <a:fld id="{4B99BDD3-2DF3-4C54-8A82-8D60C2D0AA66}" type="datetime4">
              <a:rPr lang="en-US" smtClean="0"/>
              <a:t>October 14, 2020</a:t>
            </a:fld>
            <a:endParaRPr lang="en-US" dirty="0"/>
          </a:p>
        </p:txBody>
      </p:sp>
      <p:sp>
        <p:nvSpPr>
          <p:cNvPr id="6" name="Slide Number Placeholder 5"/>
          <p:cNvSpPr>
            <a:spLocks noGrp="1"/>
          </p:cNvSpPr>
          <p:nvPr>
            <p:ph type="sldNum" sz="quarter" idx="11"/>
          </p:nvPr>
        </p:nvSpPr>
        <p:spPr/>
        <p:txBody>
          <a:bodyPr/>
          <a:lstStyle/>
          <a:p>
            <a:r>
              <a:rPr lang="en-US" dirty="0"/>
              <a:t>5</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096744" cy="6858000"/>
          </a:xfrm>
          <a:prstGeom prst="rect">
            <a:avLst/>
          </a:prstGeom>
        </p:spPr>
      </p:pic>
    </p:spTree>
    <p:extLst>
      <p:ext uri="{BB962C8B-B14F-4D97-AF65-F5344CB8AC3E}">
        <p14:creationId xmlns:p14="http://schemas.microsoft.com/office/powerpoint/2010/main" val="145977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67000"/>
            <a:ext cx="12192000" cy="2514601"/>
          </a:xfrm>
          <a:prstGeom prst="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Hexagon 8"/>
          <p:cNvSpPr/>
          <p:nvPr/>
        </p:nvSpPr>
        <p:spPr>
          <a:xfrm>
            <a:off x="8958147" y="972341"/>
            <a:ext cx="1811453" cy="1447800"/>
          </a:xfrm>
          <a:prstGeom prst="hexagon">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 name="Date Placeholder 4"/>
          <p:cNvSpPr>
            <a:spLocks noGrp="1"/>
          </p:cNvSpPr>
          <p:nvPr>
            <p:ph type="dt" sz="half" idx="10"/>
          </p:nvPr>
        </p:nvSpPr>
        <p:spPr/>
        <p:txBody>
          <a:bodyPr/>
          <a:lstStyle/>
          <a:p>
            <a:fld id="{431DC325-9F12-4B9E-8F1F-6D7EBA9F3430}" type="datetime4">
              <a:rPr lang="en-US" smtClean="0"/>
              <a:t>October 14, 2020</a:t>
            </a:fld>
            <a:endParaRPr lang="en-US" dirty="0"/>
          </a:p>
        </p:txBody>
      </p:sp>
      <p:sp>
        <p:nvSpPr>
          <p:cNvPr id="6" name="Slide Number Placeholder 5"/>
          <p:cNvSpPr>
            <a:spLocks noGrp="1"/>
          </p:cNvSpPr>
          <p:nvPr>
            <p:ph type="sldNum" sz="quarter" idx="11"/>
          </p:nvPr>
        </p:nvSpPr>
        <p:spPr/>
        <p:txBody>
          <a:bodyPr/>
          <a:lstStyle/>
          <a:p>
            <a:r>
              <a:rPr lang="en-US" dirty="0"/>
              <a:t>6</a:t>
            </a:r>
          </a:p>
        </p:txBody>
      </p:sp>
      <p:pic>
        <p:nvPicPr>
          <p:cNvPr id="1031" name="Picture 7" descr="C:\Users\Dell\AppData\Local\Microsoft\Windows\Temporary Internet Files\Content.IE5\BI6DRZEU\Stethoscope-51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1656" y="1124741"/>
            <a:ext cx="1524435" cy="114332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Dell\AppData\Local\Microsoft\Windows\Temporary Internet Files\Content.IE5\9GHIFG0F\13946314813211[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25602" y="1112147"/>
            <a:ext cx="1179687" cy="1021453"/>
          </a:xfrm>
          <a:prstGeom prst="rect">
            <a:avLst/>
          </a:prstGeom>
          <a:noFill/>
          <a:extLst>
            <a:ext uri="{909E8E84-426E-40DD-AFC4-6F175D3DCCD1}">
              <a14:hiddenFill xmlns:a14="http://schemas.microsoft.com/office/drawing/2010/main">
                <a:solidFill>
                  <a:srgbClr val="FFFFFF"/>
                </a:solidFill>
              </a14:hiddenFill>
            </a:ext>
          </a:extLst>
        </p:spPr>
      </p:pic>
      <p:sp>
        <p:nvSpPr>
          <p:cNvPr id="22" name="Hexagon 21"/>
          <p:cNvSpPr/>
          <p:nvPr/>
        </p:nvSpPr>
        <p:spPr>
          <a:xfrm>
            <a:off x="1338147" y="952827"/>
            <a:ext cx="1811453" cy="1447800"/>
          </a:xfrm>
          <a:prstGeom prst="hexagon">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1036" name="Picture 12" descr="C:\Users\Dell\AppData\Local\Microsoft\Windows\Temporary Internet Files\Content.IE5\2I07JZHH\medicine-box-icon[1].png"/>
          <p:cNvPicPr>
            <a:picLocks noChangeAspect="1" noChangeArrowheads="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09118" y="952827"/>
            <a:ext cx="1956420" cy="1467315"/>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24" name="Hexagon 23"/>
          <p:cNvSpPr/>
          <p:nvPr/>
        </p:nvSpPr>
        <p:spPr>
          <a:xfrm>
            <a:off x="5181600" y="972341"/>
            <a:ext cx="1811453" cy="1447800"/>
          </a:xfrm>
          <a:prstGeom prst="hexagon">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TextBox 11"/>
          <p:cNvSpPr txBox="1"/>
          <p:nvPr/>
        </p:nvSpPr>
        <p:spPr>
          <a:xfrm>
            <a:off x="609600" y="2667001"/>
            <a:ext cx="3352800" cy="2554354"/>
          </a:xfrm>
          <a:prstGeom prst="rect">
            <a:avLst/>
          </a:prstGeom>
          <a:noFill/>
        </p:spPr>
        <p:txBody>
          <a:bodyPr wrap="square" rtlCol="0">
            <a:spAutoFit/>
          </a:bodyPr>
          <a:lstStyle/>
          <a:p>
            <a:pPr algn="ctr"/>
            <a:r>
              <a:rPr lang="en-US" sz="2667" b="1" dirty="0">
                <a:solidFill>
                  <a:schemeClr val="bg1"/>
                </a:solidFill>
                <a:latin typeface="Andalus" pitchFamily="18" charset="-78"/>
                <a:cs typeface="Andalus" pitchFamily="18" charset="-78"/>
              </a:rPr>
              <a:t>LOREM  IPSUM</a:t>
            </a:r>
          </a:p>
          <a:p>
            <a:pPr algn="ctr"/>
            <a:endParaRPr lang="en-US" sz="2667" dirty="0"/>
          </a:p>
          <a:p>
            <a:r>
              <a:rPr lang="en-US" sz="2133" dirty="0"/>
              <a:t>Lorem </a:t>
            </a:r>
            <a:r>
              <a:rPr lang="en-US" sz="2133" dirty="0" err="1"/>
              <a:t>ipsum</a:t>
            </a:r>
            <a:r>
              <a:rPr lang="en-US" sz="2133" dirty="0"/>
              <a:t> dolor sit </a:t>
            </a:r>
            <a:r>
              <a:rPr lang="en-US" sz="2133" dirty="0" err="1"/>
              <a:t>amet</a:t>
            </a:r>
            <a:r>
              <a:rPr lang="en-US" sz="2133" dirty="0"/>
              <a:t>, </a:t>
            </a:r>
            <a:r>
              <a:rPr lang="en-US" sz="2133" dirty="0" err="1"/>
              <a:t>consectetur</a:t>
            </a:r>
            <a:r>
              <a:rPr lang="en-US" sz="2133" dirty="0"/>
              <a:t> </a:t>
            </a:r>
            <a:r>
              <a:rPr lang="en-US" sz="2133" dirty="0" err="1"/>
              <a:t>adipiscing</a:t>
            </a:r>
            <a:r>
              <a:rPr lang="en-US" sz="2133" dirty="0"/>
              <a:t> </a:t>
            </a:r>
            <a:r>
              <a:rPr lang="en-US" sz="2133" dirty="0" err="1"/>
              <a:t>elit</a:t>
            </a:r>
            <a:r>
              <a:rPr lang="en-US" sz="2133" dirty="0"/>
              <a:t>. </a:t>
            </a:r>
            <a:r>
              <a:rPr lang="en-US" sz="2133" dirty="0" err="1"/>
              <a:t>Aenean</a:t>
            </a:r>
            <a:r>
              <a:rPr lang="en-US" sz="2133" dirty="0"/>
              <a:t> vitae </a:t>
            </a:r>
            <a:r>
              <a:rPr lang="en-US" sz="2133" dirty="0" err="1"/>
              <a:t>maximus</a:t>
            </a:r>
            <a:r>
              <a:rPr lang="en-US" sz="2133" dirty="0"/>
              <a:t> </a:t>
            </a:r>
            <a:r>
              <a:rPr lang="en-US" sz="2133" dirty="0" err="1"/>
              <a:t>felis</a:t>
            </a:r>
            <a:r>
              <a:rPr lang="en-US" sz="2133" dirty="0"/>
              <a:t>. </a:t>
            </a:r>
            <a:r>
              <a:rPr lang="en-US" sz="2133" dirty="0" err="1"/>
              <a:t>Cras</a:t>
            </a:r>
            <a:r>
              <a:rPr lang="en-US" sz="2133" dirty="0"/>
              <a:t> </a:t>
            </a:r>
            <a:r>
              <a:rPr lang="en-US" sz="2133" dirty="0" err="1"/>
              <a:t>sed</a:t>
            </a:r>
            <a:r>
              <a:rPr lang="en-US" sz="2133" dirty="0"/>
              <a:t> </a:t>
            </a:r>
            <a:r>
              <a:rPr lang="en-US" sz="2133" dirty="0" err="1"/>
              <a:t>tempor</a:t>
            </a:r>
            <a:r>
              <a:rPr lang="en-US" sz="2133" dirty="0"/>
              <a:t> </a:t>
            </a:r>
            <a:r>
              <a:rPr lang="en-US" sz="2133" dirty="0" err="1"/>
              <a:t>erat</a:t>
            </a:r>
            <a:r>
              <a:rPr lang="en-US" sz="2133" dirty="0"/>
              <a:t>. </a:t>
            </a:r>
            <a:r>
              <a:rPr lang="en-US" sz="2133" dirty="0" err="1"/>
              <a:t>Donec</a:t>
            </a:r>
            <a:r>
              <a:rPr lang="en-US" sz="2133" dirty="0"/>
              <a:t> </a:t>
            </a:r>
            <a:r>
              <a:rPr lang="en-US" sz="2133" dirty="0" err="1"/>
              <a:t>tincidunt</a:t>
            </a:r>
            <a:r>
              <a:rPr lang="en-US" sz="2133" dirty="0"/>
              <a:t> </a:t>
            </a:r>
            <a:r>
              <a:rPr lang="en-US" sz="2133" dirty="0" err="1"/>
              <a:t>feugiat</a:t>
            </a:r>
            <a:r>
              <a:rPr lang="en-US" sz="2133" dirty="0"/>
              <a:t> </a:t>
            </a:r>
            <a:r>
              <a:rPr lang="en-US" sz="2133" dirty="0" err="1"/>
              <a:t>accumsan</a:t>
            </a:r>
            <a:r>
              <a:rPr lang="en-US" sz="2133" dirty="0"/>
              <a:t>.</a:t>
            </a:r>
          </a:p>
        </p:txBody>
      </p:sp>
      <p:sp>
        <p:nvSpPr>
          <p:cNvPr id="28" name="TextBox 27"/>
          <p:cNvSpPr txBox="1"/>
          <p:nvPr/>
        </p:nvSpPr>
        <p:spPr>
          <a:xfrm>
            <a:off x="4483409" y="2667001"/>
            <a:ext cx="3352800" cy="2554354"/>
          </a:xfrm>
          <a:prstGeom prst="rect">
            <a:avLst/>
          </a:prstGeom>
          <a:noFill/>
        </p:spPr>
        <p:txBody>
          <a:bodyPr wrap="square" rtlCol="0">
            <a:spAutoFit/>
          </a:bodyPr>
          <a:lstStyle/>
          <a:p>
            <a:pPr algn="ctr"/>
            <a:r>
              <a:rPr lang="en-US" sz="2667" b="1" dirty="0">
                <a:solidFill>
                  <a:schemeClr val="bg1"/>
                </a:solidFill>
                <a:latin typeface="Andalus" pitchFamily="18" charset="-78"/>
                <a:cs typeface="Andalus" pitchFamily="18" charset="-78"/>
              </a:rPr>
              <a:t>LOREM  IPSUM</a:t>
            </a:r>
          </a:p>
          <a:p>
            <a:pPr algn="ctr"/>
            <a:endParaRPr lang="en-US" sz="2667" b="1" dirty="0">
              <a:solidFill>
                <a:schemeClr val="bg1"/>
              </a:solidFill>
              <a:latin typeface="Andalus" pitchFamily="18" charset="-78"/>
              <a:cs typeface="Andalus" pitchFamily="18" charset="-78"/>
            </a:endParaRPr>
          </a:p>
          <a:p>
            <a:r>
              <a:rPr lang="en-US" sz="2133" dirty="0"/>
              <a:t>Lorem </a:t>
            </a:r>
            <a:r>
              <a:rPr lang="en-US" sz="2133" dirty="0" err="1"/>
              <a:t>ipsum</a:t>
            </a:r>
            <a:r>
              <a:rPr lang="en-US" sz="2133" dirty="0"/>
              <a:t> dolor sit </a:t>
            </a:r>
            <a:r>
              <a:rPr lang="en-US" sz="2133" dirty="0" err="1"/>
              <a:t>amet</a:t>
            </a:r>
            <a:r>
              <a:rPr lang="en-US" sz="2133" dirty="0"/>
              <a:t>, </a:t>
            </a:r>
            <a:r>
              <a:rPr lang="en-US" sz="2133" dirty="0" err="1"/>
              <a:t>consectetur</a:t>
            </a:r>
            <a:r>
              <a:rPr lang="en-US" sz="2133" dirty="0"/>
              <a:t> </a:t>
            </a:r>
            <a:r>
              <a:rPr lang="en-US" sz="2133" dirty="0" err="1"/>
              <a:t>adipiscing</a:t>
            </a:r>
            <a:r>
              <a:rPr lang="en-US" sz="2133" dirty="0"/>
              <a:t> </a:t>
            </a:r>
            <a:r>
              <a:rPr lang="en-US" sz="2133" dirty="0" err="1"/>
              <a:t>elit</a:t>
            </a:r>
            <a:r>
              <a:rPr lang="en-US" sz="2133" dirty="0"/>
              <a:t>. </a:t>
            </a:r>
            <a:r>
              <a:rPr lang="en-US" sz="2133" dirty="0" err="1"/>
              <a:t>Aenean</a:t>
            </a:r>
            <a:r>
              <a:rPr lang="en-US" sz="2133" dirty="0"/>
              <a:t> vitae </a:t>
            </a:r>
            <a:r>
              <a:rPr lang="en-US" sz="2133" dirty="0" err="1"/>
              <a:t>maximus</a:t>
            </a:r>
            <a:r>
              <a:rPr lang="en-US" sz="2133" dirty="0"/>
              <a:t> </a:t>
            </a:r>
            <a:r>
              <a:rPr lang="en-US" sz="2133" dirty="0" err="1"/>
              <a:t>felis</a:t>
            </a:r>
            <a:r>
              <a:rPr lang="en-US" sz="2133" dirty="0"/>
              <a:t>. </a:t>
            </a:r>
            <a:r>
              <a:rPr lang="en-US" sz="2133" dirty="0" err="1"/>
              <a:t>Cras</a:t>
            </a:r>
            <a:r>
              <a:rPr lang="en-US" sz="2133" dirty="0"/>
              <a:t> </a:t>
            </a:r>
            <a:r>
              <a:rPr lang="en-US" sz="2133" dirty="0" err="1"/>
              <a:t>sed</a:t>
            </a:r>
            <a:r>
              <a:rPr lang="en-US" sz="2133" dirty="0"/>
              <a:t> </a:t>
            </a:r>
            <a:r>
              <a:rPr lang="en-US" sz="2133" dirty="0" err="1"/>
              <a:t>tempor</a:t>
            </a:r>
            <a:r>
              <a:rPr lang="en-US" sz="2133" dirty="0"/>
              <a:t> </a:t>
            </a:r>
            <a:r>
              <a:rPr lang="en-US" sz="2133" dirty="0" err="1"/>
              <a:t>erat</a:t>
            </a:r>
            <a:r>
              <a:rPr lang="en-US" sz="2133" dirty="0"/>
              <a:t>. </a:t>
            </a:r>
            <a:r>
              <a:rPr lang="en-US" sz="2133" dirty="0" err="1"/>
              <a:t>Donec</a:t>
            </a:r>
            <a:r>
              <a:rPr lang="en-US" sz="2133" dirty="0"/>
              <a:t> </a:t>
            </a:r>
            <a:r>
              <a:rPr lang="en-US" sz="2133" dirty="0" err="1"/>
              <a:t>tincidunt</a:t>
            </a:r>
            <a:r>
              <a:rPr lang="en-US" sz="2133" dirty="0"/>
              <a:t> </a:t>
            </a:r>
            <a:r>
              <a:rPr lang="en-US" sz="2133" dirty="0" err="1"/>
              <a:t>feugiat</a:t>
            </a:r>
            <a:r>
              <a:rPr lang="en-US" sz="2133" dirty="0"/>
              <a:t> </a:t>
            </a:r>
            <a:r>
              <a:rPr lang="en-US" sz="2133" dirty="0" err="1"/>
              <a:t>accumsan</a:t>
            </a:r>
            <a:r>
              <a:rPr lang="en-US" sz="2133" dirty="0"/>
              <a:t>.</a:t>
            </a:r>
          </a:p>
        </p:txBody>
      </p:sp>
      <p:sp>
        <p:nvSpPr>
          <p:cNvPr id="29" name="TextBox 28"/>
          <p:cNvSpPr txBox="1"/>
          <p:nvPr/>
        </p:nvSpPr>
        <p:spPr>
          <a:xfrm>
            <a:off x="8187473" y="2666999"/>
            <a:ext cx="3352800" cy="2554354"/>
          </a:xfrm>
          <a:prstGeom prst="rect">
            <a:avLst/>
          </a:prstGeom>
          <a:noFill/>
        </p:spPr>
        <p:txBody>
          <a:bodyPr wrap="square" rtlCol="0">
            <a:spAutoFit/>
          </a:bodyPr>
          <a:lstStyle/>
          <a:p>
            <a:pPr algn="ctr"/>
            <a:r>
              <a:rPr lang="en-US" sz="2667" b="1" dirty="0">
                <a:solidFill>
                  <a:schemeClr val="bg1"/>
                </a:solidFill>
                <a:latin typeface="Andalus" pitchFamily="18" charset="-78"/>
                <a:cs typeface="Andalus" pitchFamily="18" charset="-78"/>
              </a:rPr>
              <a:t>LOREM  IPSUM</a:t>
            </a:r>
          </a:p>
          <a:p>
            <a:pPr algn="ctr"/>
            <a:endParaRPr lang="en-US" sz="2667" dirty="0">
              <a:solidFill>
                <a:srgbClr val="C00000"/>
              </a:solidFill>
            </a:endParaRPr>
          </a:p>
          <a:p>
            <a:r>
              <a:rPr lang="en-US" sz="2133" dirty="0"/>
              <a:t>Lorem </a:t>
            </a:r>
            <a:r>
              <a:rPr lang="en-US" sz="2133" dirty="0" err="1"/>
              <a:t>ipsum</a:t>
            </a:r>
            <a:r>
              <a:rPr lang="en-US" sz="2133" dirty="0"/>
              <a:t> dolor sit </a:t>
            </a:r>
            <a:r>
              <a:rPr lang="en-US" sz="2133" dirty="0" err="1"/>
              <a:t>amet</a:t>
            </a:r>
            <a:r>
              <a:rPr lang="en-US" sz="2133" dirty="0"/>
              <a:t>, </a:t>
            </a:r>
            <a:r>
              <a:rPr lang="en-US" sz="2133" dirty="0" err="1"/>
              <a:t>consectetur</a:t>
            </a:r>
            <a:r>
              <a:rPr lang="en-US" sz="2133" dirty="0"/>
              <a:t> </a:t>
            </a:r>
            <a:r>
              <a:rPr lang="en-US" sz="2133" dirty="0" err="1"/>
              <a:t>adipiscing</a:t>
            </a:r>
            <a:r>
              <a:rPr lang="en-US" sz="2133" dirty="0"/>
              <a:t> </a:t>
            </a:r>
            <a:r>
              <a:rPr lang="en-US" sz="2133" dirty="0" err="1"/>
              <a:t>elit</a:t>
            </a:r>
            <a:r>
              <a:rPr lang="en-US" sz="2133" dirty="0"/>
              <a:t>. </a:t>
            </a:r>
            <a:r>
              <a:rPr lang="en-US" sz="2133" dirty="0" err="1"/>
              <a:t>Aenean</a:t>
            </a:r>
            <a:r>
              <a:rPr lang="en-US" sz="2133" dirty="0"/>
              <a:t> vitae </a:t>
            </a:r>
            <a:r>
              <a:rPr lang="en-US" sz="2133" dirty="0" err="1"/>
              <a:t>maximus</a:t>
            </a:r>
            <a:r>
              <a:rPr lang="en-US" sz="2133" dirty="0"/>
              <a:t> </a:t>
            </a:r>
            <a:r>
              <a:rPr lang="en-US" sz="2133" dirty="0" err="1"/>
              <a:t>felis</a:t>
            </a:r>
            <a:r>
              <a:rPr lang="en-US" sz="2133" dirty="0"/>
              <a:t>. </a:t>
            </a:r>
            <a:r>
              <a:rPr lang="en-US" sz="2133" dirty="0" err="1"/>
              <a:t>Cras</a:t>
            </a:r>
            <a:r>
              <a:rPr lang="en-US" sz="2133" dirty="0"/>
              <a:t> </a:t>
            </a:r>
            <a:r>
              <a:rPr lang="en-US" sz="2133" dirty="0" err="1"/>
              <a:t>sed</a:t>
            </a:r>
            <a:r>
              <a:rPr lang="en-US" sz="2133" dirty="0"/>
              <a:t> </a:t>
            </a:r>
            <a:r>
              <a:rPr lang="en-US" sz="2133" dirty="0" err="1"/>
              <a:t>tempor</a:t>
            </a:r>
            <a:r>
              <a:rPr lang="en-US" sz="2133" dirty="0"/>
              <a:t> </a:t>
            </a:r>
            <a:r>
              <a:rPr lang="en-US" sz="2133" dirty="0" err="1"/>
              <a:t>erat</a:t>
            </a:r>
            <a:r>
              <a:rPr lang="en-US" sz="2133" dirty="0"/>
              <a:t>. </a:t>
            </a:r>
            <a:r>
              <a:rPr lang="en-US" sz="2133" dirty="0" err="1"/>
              <a:t>Donec</a:t>
            </a:r>
            <a:r>
              <a:rPr lang="en-US" sz="2133" dirty="0"/>
              <a:t> </a:t>
            </a:r>
            <a:r>
              <a:rPr lang="en-US" sz="2133" dirty="0" err="1"/>
              <a:t>tincidunt</a:t>
            </a:r>
            <a:r>
              <a:rPr lang="en-US" sz="2133" dirty="0"/>
              <a:t> </a:t>
            </a:r>
            <a:r>
              <a:rPr lang="en-US" sz="2133" dirty="0" err="1"/>
              <a:t>feugiat</a:t>
            </a:r>
            <a:r>
              <a:rPr lang="en-US" sz="2133" dirty="0"/>
              <a:t> </a:t>
            </a:r>
            <a:r>
              <a:rPr lang="en-US" sz="2133" dirty="0" err="1"/>
              <a:t>accumsan</a:t>
            </a:r>
            <a:r>
              <a:rPr lang="en-US" sz="2133" dirty="0"/>
              <a:t>.</a:t>
            </a:r>
          </a:p>
        </p:txBody>
      </p:sp>
    </p:spTree>
    <p:extLst>
      <p:ext uri="{BB962C8B-B14F-4D97-AF65-F5344CB8AC3E}">
        <p14:creationId xmlns:p14="http://schemas.microsoft.com/office/powerpoint/2010/main" val="91133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rgbClr val="000000"/>
            </a:gs>
            <a:gs pos="74000">
              <a:schemeClr val="bg2">
                <a:lumMod val="50000"/>
              </a:schemeClr>
            </a:gs>
          </a:gsLst>
          <a:lin ang="0" scaled="1"/>
          <a:tileRect/>
        </a:gra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92801" y="1524001"/>
            <a:ext cx="5203401" cy="3663764"/>
          </a:xfrm>
        </p:spPr>
      </p:pic>
      <p:sp>
        <p:nvSpPr>
          <p:cNvPr id="4" name="Text Placeholder 3"/>
          <p:cNvSpPr>
            <a:spLocks noGrp="1"/>
          </p:cNvSpPr>
          <p:nvPr>
            <p:ph type="body" sz="half" idx="2"/>
          </p:nvPr>
        </p:nvSpPr>
        <p:spPr>
          <a:xfrm>
            <a:off x="865718" y="1447802"/>
            <a:ext cx="4011084" cy="4691063"/>
          </a:xfrm>
        </p:spPr>
        <p:txBody>
          <a:bodyPr>
            <a:normAutofit lnSpcReduction="10000"/>
          </a:bodyPr>
          <a:lstStyle/>
          <a:p>
            <a:r>
              <a:rPr lang="en-US" sz="2133" b="1" dirty="0" err="1">
                <a:solidFill>
                  <a:schemeClr val="tx1"/>
                </a:solidFill>
              </a:rPr>
              <a:t>Lorem</a:t>
            </a:r>
            <a:r>
              <a:rPr lang="en-US" sz="2133" b="1" dirty="0">
                <a:solidFill>
                  <a:schemeClr val="tx1"/>
                </a:solidFill>
              </a:rPr>
              <a:t> </a:t>
            </a:r>
            <a:r>
              <a:rPr lang="en-US" sz="2133" b="1" dirty="0" err="1">
                <a:solidFill>
                  <a:schemeClr val="tx1"/>
                </a:solidFill>
              </a:rPr>
              <a:t>ipsum</a:t>
            </a:r>
            <a:r>
              <a:rPr lang="en-US" sz="2133" b="1" dirty="0">
                <a:solidFill>
                  <a:schemeClr val="tx1"/>
                </a:solidFill>
              </a:rPr>
              <a:t> dolor sit </a:t>
            </a:r>
            <a:r>
              <a:rPr lang="en-US" sz="2133" b="1" dirty="0" err="1">
                <a:solidFill>
                  <a:schemeClr val="tx1"/>
                </a:solidFill>
              </a:rPr>
              <a:t>amet</a:t>
            </a:r>
            <a:r>
              <a:rPr lang="en-US" sz="2133" b="1" dirty="0">
                <a:solidFill>
                  <a:schemeClr val="tx1"/>
                </a:solidFill>
              </a:rPr>
              <a:t>, </a:t>
            </a:r>
            <a:r>
              <a:rPr lang="en-US" sz="2133" b="1" dirty="0" err="1">
                <a:solidFill>
                  <a:schemeClr val="tx1"/>
                </a:solidFill>
              </a:rPr>
              <a:t>consectetur</a:t>
            </a:r>
            <a:r>
              <a:rPr lang="en-US" sz="2133" b="1" dirty="0">
                <a:solidFill>
                  <a:schemeClr val="tx1"/>
                </a:solidFill>
              </a:rPr>
              <a:t> </a:t>
            </a:r>
            <a:r>
              <a:rPr lang="en-US" sz="2133" b="1" dirty="0" err="1">
                <a:solidFill>
                  <a:schemeClr val="tx1"/>
                </a:solidFill>
              </a:rPr>
              <a:t>adipiscing</a:t>
            </a:r>
            <a:r>
              <a:rPr lang="en-US" sz="2133" b="1" dirty="0">
                <a:solidFill>
                  <a:schemeClr val="tx1"/>
                </a:solidFill>
              </a:rPr>
              <a:t> </a:t>
            </a:r>
            <a:r>
              <a:rPr lang="en-US" sz="2133" b="1" dirty="0" err="1">
                <a:solidFill>
                  <a:schemeClr val="tx1"/>
                </a:solidFill>
              </a:rPr>
              <a:t>elit</a:t>
            </a:r>
            <a:r>
              <a:rPr lang="en-US" sz="2133" b="1" dirty="0">
                <a:solidFill>
                  <a:schemeClr val="tx1"/>
                </a:solidFill>
              </a:rPr>
              <a:t>. </a:t>
            </a:r>
            <a:r>
              <a:rPr lang="en-US" sz="2133" b="1" dirty="0" err="1">
                <a:solidFill>
                  <a:schemeClr val="tx1"/>
                </a:solidFill>
              </a:rPr>
              <a:t>Aenean</a:t>
            </a:r>
            <a:r>
              <a:rPr lang="en-US" sz="2133" b="1" dirty="0">
                <a:solidFill>
                  <a:schemeClr val="tx1"/>
                </a:solidFill>
              </a:rPr>
              <a:t> vitae </a:t>
            </a:r>
            <a:r>
              <a:rPr lang="en-US" sz="2133" b="1" dirty="0" err="1">
                <a:solidFill>
                  <a:schemeClr val="tx1"/>
                </a:solidFill>
              </a:rPr>
              <a:t>maximus</a:t>
            </a:r>
            <a:r>
              <a:rPr lang="en-US" sz="2133" b="1" dirty="0">
                <a:solidFill>
                  <a:schemeClr val="tx1"/>
                </a:solidFill>
              </a:rPr>
              <a:t> </a:t>
            </a:r>
            <a:r>
              <a:rPr lang="en-US" sz="2133" b="1" dirty="0" err="1">
                <a:solidFill>
                  <a:schemeClr val="tx1"/>
                </a:solidFill>
              </a:rPr>
              <a:t>felis</a:t>
            </a:r>
            <a:r>
              <a:rPr lang="en-US" sz="2133" b="1" dirty="0">
                <a:solidFill>
                  <a:schemeClr val="tx1"/>
                </a:solidFill>
              </a:rPr>
              <a:t>. </a:t>
            </a:r>
            <a:r>
              <a:rPr lang="en-US" sz="2133" b="1" dirty="0" err="1">
                <a:solidFill>
                  <a:schemeClr val="tx1"/>
                </a:solidFill>
              </a:rPr>
              <a:t>Cras</a:t>
            </a:r>
            <a:r>
              <a:rPr lang="en-US" sz="2133" b="1" dirty="0">
                <a:solidFill>
                  <a:schemeClr val="tx1"/>
                </a:solidFill>
              </a:rPr>
              <a:t> </a:t>
            </a:r>
            <a:r>
              <a:rPr lang="en-US" sz="2133" b="1" dirty="0" err="1">
                <a:solidFill>
                  <a:schemeClr val="tx1"/>
                </a:solidFill>
              </a:rPr>
              <a:t>sed</a:t>
            </a:r>
            <a:r>
              <a:rPr lang="en-US" sz="2133" b="1" dirty="0">
                <a:solidFill>
                  <a:schemeClr val="tx1"/>
                </a:solidFill>
              </a:rPr>
              <a:t> </a:t>
            </a:r>
            <a:r>
              <a:rPr lang="en-US" sz="2133" b="1" dirty="0" err="1">
                <a:solidFill>
                  <a:schemeClr val="tx1"/>
                </a:solidFill>
              </a:rPr>
              <a:t>tempor</a:t>
            </a:r>
            <a:r>
              <a:rPr lang="en-US" sz="2133" b="1" dirty="0">
                <a:solidFill>
                  <a:schemeClr val="tx1"/>
                </a:solidFill>
              </a:rPr>
              <a:t> </a:t>
            </a:r>
            <a:r>
              <a:rPr lang="en-US" sz="2133" b="1" dirty="0" err="1">
                <a:solidFill>
                  <a:schemeClr val="tx1"/>
                </a:solidFill>
              </a:rPr>
              <a:t>erat</a:t>
            </a:r>
            <a:r>
              <a:rPr lang="en-US" sz="2133" b="1" dirty="0">
                <a:solidFill>
                  <a:schemeClr val="tx1"/>
                </a:solidFill>
              </a:rPr>
              <a:t> </a:t>
            </a:r>
            <a:r>
              <a:rPr lang="en-US" sz="2133" b="1" dirty="0" err="1">
                <a:solidFill>
                  <a:schemeClr val="tx1"/>
                </a:solidFill>
              </a:rPr>
              <a:t>Lorem</a:t>
            </a:r>
            <a:r>
              <a:rPr lang="en-US" sz="2133" b="1" dirty="0">
                <a:solidFill>
                  <a:schemeClr val="tx1"/>
                </a:solidFill>
              </a:rPr>
              <a:t> </a:t>
            </a:r>
            <a:r>
              <a:rPr lang="en-US" sz="2133" b="1" dirty="0" err="1">
                <a:solidFill>
                  <a:schemeClr val="tx1"/>
                </a:solidFill>
              </a:rPr>
              <a:t>ipsum</a:t>
            </a:r>
            <a:r>
              <a:rPr lang="en-US" sz="2133" b="1" dirty="0">
                <a:solidFill>
                  <a:schemeClr val="tx1"/>
                </a:solidFill>
              </a:rPr>
              <a:t> dolor sit </a:t>
            </a:r>
            <a:r>
              <a:rPr lang="en-US" sz="2133" b="1" dirty="0" err="1">
                <a:solidFill>
                  <a:schemeClr val="tx1"/>
                </a:solidFill>
              </a:rPr>
              <a:t>amet</a:t>
            </a:r>
            <a:r>
              <a:rPr lang="en-US" sz="2133" b="1" dirty="0">
                <a:solidFill>
                  <a:schemeClr val="tx1"/>
                </a:solidFill>
              </a:rPr>
              <a:t>, </a:t>
            </a:r>
            <a:r>
              <a:rPr lang="en-US" sz="2133" b="1" dirty="0" err="1">
                <a:solidFill>
                  <a:schemeClr val="tx1"/>
                </a:solidFill>
              </a:rPr>
              <a:t>consectetur</a:t>
            </a:r>
            <a:r>
              <a:rPr lang="en-US" sz="2133" b="1" dirty="0">
                <a:solidFill>
                  <a:schemeClr val="tx1"/>
                </a:solidFill>
              </a:rPr>
              <a:t> </a:t>
            </a:r>
            <a:r>
              <a:rPr lang="en-US" sz="2133" b="1" dirty="0" err="1">
                <a:solidFill>
                  <a:schemeClr val="tx1"/>
                </a:solidFill>
              </a:rPr>
              <a:t>adipiscing</a:t>
            </a:r>
            <a:r>
              <a:rPr lang="en-US" sz="2133" b="1" dirty="0">
                <a:solidFill>
                  <a:schemeClr val="tx1"/>
                </a:solidFill>
              </a:rPr>
              <a:t> </a:t>
            </a:r>
            <a:r>
              <a:rPr lang="en-US" sz="2133" b="1" dirty="0" err="1">
                <a:solidFill>
                  <a:schemeClr val="tx1"/>
                </a:solidFill>
              </a:rPr>
              <a:t>elit</a:t>
            </a:r>
            <a:r>
              <a:rPr lang="en-US" sz="2133" b="1" dirty="0">
                <a:solidFill>
                  <a:schemeClr val="tx1"/>
                </a:solidFill>
              </a:rPr>
              <a:t>. </a:t>
            </a:r>
            <a:r>
              <a:rPr lang="en-US" sz="2133" b="1" dirty="0" err="1">
                <a:solidFill>
                  <a:schemeClr val="tx1"/>
                </a:solidFill>
              </a:rPr>
              <a:t>Aenean</a:t>
            </a:r>
            <a:r>
              <a:rPr lang="en-US" sz="2133" b="1" dirty="0">
                <a:solidFill>
                  <a:schemeClr val="tx1"/>
                </a:solidFill>
              </a:rPr>
              <a:t> vitae </a:t>
            </a:r>
            <a:r>
              <a:rPr lang="en-US" sz="2133" b="1" dirty="0" err="1">
                <a:solidFill>
                  <a:schemeClr val="tx1"/>
                </a:solidFill>
              </a:rPr>
              <a:t>maximus</a:t>
            </a:r>
            <a:r>
              <a:rPr lang="en-US" sz="2133" b="1" dirty="0">
                <a:solidFill>
                  <a:schemeClr val="tx1"/>
                </a:solidFill>
              </a:rPr>
              <a:t> </a:t>
            </a:r>
            <a:r>
              <a:rPr lang="en-US" sz="2133" b="1" dirty="0" err="1">
                <a:solidFill>
                  <a:schemeClr val="tx1"/>
                </a:solidFill>
              </a:rPr>
              <a:t>felis</a:t>
            </a:r>
            <a:r>
              <a:rPr lang="en-US" sz="2133" b="1" dirty="0">
                <a:solidFill>
                  <a:schemeClr val="tx1"/>
                </a:solidFill>
              </a:rPr>
              <a:t>. </a:t>
            </a:r>
            <a:r>
              <a:rPr lang="en-US" sz="2133" b="1" dirty="0" err="1">
                <a:solidFill>
                  <a:schemeClr val="tx1"/>
                </a:solidFill>
              </a:rPr>
              <a:t>Cras</a:t>
            </a:r>
            <a:r>
              <a:rPr lang="en-US" sz="2133" b="1" dirty="0">
                <a:solidFill>
                  <a:schemeClr val="tx1"/>
                </a:solidFill>
              </a:rPr>
              <a:t> </a:t>
            </a:r>
            <a:r>
              <a:rPr lang="en-US" sz="2133" b="1" dirty="0" err="1">
                <a:solidFill>
                  <a:schemeClr val="tx1"/>
                </a:solidFill>
              </a:rPr>
              <a:t>sed</a:t>
            </a:r>
            <a:r>
              <a:rPr lang="en-US" sz="2133" b="1" dirty="0">
                <a:solidFill>
                  <a:schemeClr val="tx1"/>
                </a:solidFill>
              </a:rPr>
              <a:t> </a:t>
            </a:r>
            <a:r>
              <a:rPr lang="en-US" sz="2133" b="1" dirty="0" err="1">
                <a:solidFill>
                  <a:schemeClr val="tx1"/>
                </a:solidFill>
              </a:rPr>
              <a:t>tempor</a:t>
            </a:r>
            <a:r>
              <a:rPr lang="en-US" sz="2133" b="1" dirty="0">
                <a:solidFill>
                  <a:schemeClr val="tx1"/>
                </a:solidFill>
              </a:rPr>
              <a:t> </a:t>
            </a:r>
            <a:r>
              <a:rPr lang="en-US" sz="2133" b="1" dirty="0" err="1">
                <a:solidFill>
                  <a:schemeClr val="tx1"/>
                </a:solidFill>
              </a:rPr>
              <a:t>erat</a:t>
            </a:r>
            <a:r>
              <a:rPr lang="en-US" sz="2133" b="1" dirty="0">
                <a:solidFill>
                  <a:schemeClr val="tx1"/>
                </a:solidFill>
              </a:rPr>
              <a:t> </a:t>
            </a:r>
            <a:r>
              <a:rPr lang="en-US" sz="2133" b="1" dirty="0" err="1">
                <a:solidFill>
                  <a:schemeClr val="tx1"/>
                </a:solidFill>
              </a:rPr>
              <a:t>Lorem</a:t>
            </a:r>
            <a:r>
              <a:rPr lang="en-US" sz="2133" b="1" dirty="0">
                <a:solidFill>
                  <a:schemeClr val="tx1"/>
                </a:solidFill>
              </a:rPr>
              <a:t> </a:t>
            </a:r>
            <a:r>
              <a:rPr lang="en-US" sz="2133" b="1" dirty="0" err="1">
                <a:solidFill>
                  <a:schemeClr val="tx1"/>
                </a:solidFill>
              </a:rPr>
              <a:t>ipsum</a:t>
            </a:r>
            <a:r>
              <a:rPr lang="en-US" sz="2133" b="1" dirty="0">
                <a:solidFill>
                  <a:schemeClr val="tx1"/>
                </a:solidFill>
              </a:rPr>
              <a:t> dolor sit </a:t>
            </a:r>
            <a:r>
              <a:rPr lang="en-US" sz="2133" b="1" dirty="0" err="1">
                <a:solidFill>
                  <a:schemeClr val="tx1"/>
                </a:solidFill>
              </a:rPr>
              <a:t>amet</a:t>
            </a:r>
            <a:r>
              <a:rPr lang="en-US" sz="2133" b="1" dirty="0">
                <a:solidFill>
                  <a:schemeClr val="tx1"/>
                </a:solidFill>
              </a:rPr>
              <a:t>, </a:t>
            </a:r>
            <a:r>
              <a:rPr lang="en-US" sz="2133" b="1" dirty="0" err="1">
                <a:solidFill>
                  <a:schemeClr val="tx1"/>
                </a:solidFill>
              </a:rPr>
              <a:t>consectetur</a:t>
            </a:r>
            <a:r>
              <a:rPr lang="en-US" sz="2133" b="1" dirty="0">
                <a:solidFill>
                  <a:schemeClr val="tx1"/>
                </a:solidFill>
              </a:rPr>
              <a:t> </a:t>
            </a:r>
            <a:r>
              <a:rPr lang="en-US" sz="2133" b="1" dirty="0" err="1">
                <a:solidFill>
                  <a:schemeClr val="tx1"/>
                </a:solidFill>
              </a:rPr>
              <a:t>adipiscing</a:t>
            </a:r>
            <a:r>
              <a:rPr lang="en-US" sz="2133" b="1" dirty="0">
                <a:solidFill>
                  <a:schemeClr val="tx1"/>
                </a:solidFill>
              </a:rPr>
              <a:t> </a:t>
            </a:r>
            <a:r>
              <a:rPr lang="en-US" sz="2133" b="1" dirty="0" err="1">
                <a:solidFill>
                  <a:schemeClr val="tx1"/>
                </a:solidFill>
              </a:rPr>
              <a:t>elit</a:t>
            </a:r>
            <a:r>
              <a:rPr lang="en-US" sz="2133" b="1" dirty="0">
                <a:solidFill>
                  <a:schemeClr val="tx1"/>
                </a:solidFill>
              </a:rPr>
              <a:t>. </a:t>
            </a:r>
            <a:r>
              <a:rPr lang="en-US" sz="2133" b="1" dirty="0" err="1">
                <a:solidFill>
                  <a:schemeClr val="tx1"/>
                </a:solidFill>
              </a:rPr>
              <a:t>Aenean</a:t>
            </a:r>
            <a:r>
              <a:rPr lang="en-US" sz="2133" b="1" dirty="0">
                <a:solidFill>
                  <a:schemeClr val="tx1"/>
                </a:solidFill>
              </a:rPr>
              <a:t> vitae </a:t>
            </a:r>
            <a:r>
              <a:rPr lang="en-US" sz="2133" b="1" dirty="0" err="1">
                <a:solidFill>
                  <a:schemeClr val="tx1"/>
                </a:solidFill>
              </a:rPr>
              <a:t>maximus</a:t>
            </a:r>
            <a:r>
              <a:rPr lang="en-US" sz="2133" b="1" dirty="0">
                <a:solidFill>
                  <a:schemeClr val="tx1"/>
                </a:solidFill>
              </a:rPr>
              <a:t> </a:t>
            </a:r>
            <a:r>
              <a:rPr lang="en-US" sz="2133" b="1" dirty="0" err="1">
                <a:solidFill>
                  <a:schemeClr val="tx1"/>
                </a:solidFill>
              </a:rPr>
              <a:t>felis</a:t>
            </a:r>
            <a:r>
              <a:rPr lang="en-US" sz="2133" b="1" dirty="0">
                <a:solidFill>
                  <a:schemeClr val="tx1"/>
                </a:solidFill>
              </a:rPr>
              <a:t>. </a:t>
            </a:r>
            <a:r>
              <a:rPr lang="en-US" sz="2133" b="1" dirty="0" err="1">
                <a:solidFill>
                  <a:schemeClr val="tx1"/>
                </a:solidFill>
              </a:rPr>
              <a:t>Cras</a:t>
            </a:r>
            <a:r>
              <a:rPr lang="en-US" sz="2133" b="1" dirty="0">
                <a:solidFill>
                  <a:schemeClr val="tx1"/>
                </a:solidFill>
              </a:rPr>
              <a:t> </a:t>
            </a:r>
            <a:r>
              <a:rPr lang="en-US" sz="2133" b="1" dirty="0" err="1">
                <a:solidFill>
                  <a:schemeClr val="tx1"/>
                </a:solidFill>
              </a:rPr>
              <a:t>sed</a:t>
            </a:r>
            <a:r>
              <a:rPr lang="en-US" sz="2133" b="1" dirty="0">
                <a:solidFill>
                  <a:schemeClr val="tx1"/>
                </a:solidFill>
              </a:rPr>
              <a:t> </a:t>
            </a:r>
            <a:r>
              <a:rPr lang="en-US" sz="2133" b="1" dirty="0" err="1">
                <a:solidFill>
                  <a:schemeClr val="tx1"/>
                </a:solidFill>
              </a:rPr>
              <a:t>tempor</a:t>
            </a:r>
            <a:r>
              <a:rPr lang="en-US" sz="2133" b="1" dirty="0">
                <a:solidFill>
                  <a:schemeClr val="tx1"/>
                </a:solidFill>
              </a:rPr>
              <a:t> </a:t>
            </a:r>
            <a:r>
              <a:rPr lang="en-US" sz="2133" b="1" dirty="0" err="1">
                <a:solidFill>
                  <a:schemeClr val="tx1"/>
                </a:solidFill>
              </a:rPr>
              <a:t>erat</a:t>
            </a:r>
            <a:r>
              <a:rPr lang="en-US" sz="2133" b="1" dirty="0">
                <a:solidFill>
                  <a:schemeClr val="tx1"/>
                </a:solidFill>
              </a:rPr>
              <a:t> </a:t>
            </a:r>
            <a:r>
              <a:rPr lang="en-US" sz="2133" b="1" dirty="0" err="1">
                <a:solidFill>
                  <a:schemeClr val="tx1"/>
                </a:solidFill>
              </a:rPr>
              <a:t>Lorem</a:t>
            </a:r>
            <a:r>
              <a:rPr lang="en-US" sz="2133" b="1" dirty="0">
                <a:solidFill>
                  <a:schemeClr val="tx1"/>
                </a:solidFill>
              </a:rPr>
              <a:t> </a:t>
            </a:r>
            <a:r>
              <a:rPr lang="en-US" sz="2133" b="1" dirty="0" err="1">
                <a:solidFill>
                  <a:schemeClr val="tx1"/>
                </a:solidFill>
              </a:rPr>
              <a:t>ipsum</a:t>
            </a:r>
            <a:r>
              <a:rPr lang="en-US" sz="2133" b="1" dirty="0">
                <a:solidFill>
                  <a:schemeClr val="tx1"/>
                </a:solidFill>
              </a:rPr>
              <a:t> dolor sit </a:t>
            </a:r>
            <a:r>
              <a:rPr lang="en-US" sz="2133" b="1" dirty="0" err="1">
                <a:solidFill>
                  <a:schemeClr val="tx1"/>
                </a:solidFill>
              </a:rPr>
              <a:t>amet</a:t>
            </a:r>
            <a:r>
              <a:rPr lang="en-US" sz="2133" b="1" dirty="0">
                <a:solidFill>
                  <a:schemeClr val="tx1"/>
                </a:solidFill>
              </a:rPr>
              <a:t>, </a:t>
            </a:r>
            <a:r>
              <a:rPr lang="en-US" sz="2133" b="1" dirty="0" err="1">
                <a:solidFill>
                  <a:schemeClr val="tx1"/>
                </a:solidFill>
              </a:rPr>
              <a:t>consectetur</a:t>
            </a:r>
            <a:r>
              <a:rPr lang="en-US" sz="2133" b="1" dirty="0">
                <a:solidFill>
                  <a:schemeClr val="tx1"/>
                </a:solidFill>
              </a:rPr>
              <a:t> </a:t>
            </a:r>
            <a:r>
              <a:rPr lang="en-US" sz="2133" b="1" dirty="0" err="1">
                <a:solidFill>
                  <a:schemeClr val="tx1"/>
                </a:solidFill>
              </a:rPr>
              <a:t>adipiscing</a:t>
            </a:r>
            <a:r>
              <a:rPr lang="en-US" sz="2133" b="1" dirty="0">
                <a:solidFill>
                  <a:schemeClr val="tx1"/>
                </a:solidFill>
              </a:rPr>
              <a:t> </a:t>
            </a:r>
            <a:r>
              <a:rPr lang="en-US" sz="2133" b="1" dirty="0" err="1">
                <a:solidFill>
                  <a:schemeClr val="tx1"/>
                </a:solidFill>
              </a:rPr>
              <a:t>elit</a:t>
            </a:r>
            <a:r>
              <a:rPr lang="en-US" sz="2133" b="1" dirty="0">
                <a:solidFill>
                  <a:schemeClr val="tx1"/>
                </a:solidFill>
              </a:rPr>
              <a:t>. </a:t>
            </a:r>
            <a:r>
              <a:rPr lang="en-US" sz="2133" b="1" dirty="0" err="1">
                <a:solidFill>
                  <a:schemeClr val="tx1"/>
                </a:solidFill>
              </a:rPr>
              <a:t>Aenean</a:t>
            </a:r>
            <a:r>
              <a:rPr lang="en-US" sz="2133" b="1" dirty="0">
                <a:solidFill>
                  <a:schemeClr val="tx1"/>
                </a:solidFill>
              </a:rPr>
              <a:t> vitae </a:t>
            </a:r>
            <a:r>
              <a:rPr lang="en-US" sz="2133" b="1" dirty="0" err="1">
                <a:solidFill>
                  <a:schemeClr val="tx1"/>
                </a:solidFill>
              </a:rPr>
              <a:t>maximus</a:t>
            </a:r>
            <a:r>
              <a:rPr lang="en-US" sz="2133" b="1" dirty="0">
                <a:solidFill>
                  <a:schemeClr val="tx1"/>
                </a:solidFill>
              </a:rPr>
              <a:t> </a:t>
            </a:r>
            <a:r>
              <a:rPr lang="en-US" sz="2133" b="1" dirty="0" err="1">
                <a:solidFill>
                  <a:schemeClr val="tx1"/>
                </a:solidFill>
              </a:rPr>
              <a:t>felis</a:t>
            </a:r>
            <a:r>
              <a:rPr lang="en-US" sz="2133" b="1" dirty="0">
                <a:solidFill>
                  <a:schemeClr val="tx1"/>
                </a:solidFill>
              </a:rPr>
              <a:t>. </a:t>
            </a:r>
            <a:r>
              <a:rPr lang="en-US" sz="2133" b="1" dirty="0" err="1">
                <a:solidFill>
                  <a:schemeClr val="tx1"/>
                </a:solidFill>
              </a:rPr>
              <a:t>Cras</a:t>
            </a:r>
            <a:r>
              <a:rPr lang="en-US" sz="2133" b="1" dirty="0">
                <a:solidFill>
                  <a:schemeClr val="tx1"/>
                </a:solidFill>
              </a:rPr>
              <a:t> </a:t>
            </a:r>
            <a:r>
              <a:rPr lang="en-US" sz="2133" b="1" dirty="0" err="1">
                <a:solidFill>
                  <a:schemeClr val="tx1"/>
                </a:solidFill>
              </a:rPr>
              <a:t>sed</a:t>
            </a:r>
            <a:r>
              <a:rPr lang="en-US" sz="2133" b="1" dirty="0">
                <a:solidFill>
                  <a:schemeClr val="tx1"/>
                </a:solidFill>
              </a:rPr>
              <a:t> </a:t>
            </a:r>
            <a:r>
              <a:rPr lang="en-US" sz="2133" b="1" dirty="0" err="1">
                <a:solidFill>
                  <a:schemeClr val="tx1"/>
                </a:solidFill>
              </a:rPr>
              <a:t>tempor</a:t>
            </a:r>
            <a:r>
              <a:rPr lang="en-US" sz="2133" b="1" dirty="0">
                <a:solidFill>
                  <a:schemeClr val="tx1"/>
                </a:solidFill>
              </a:rPr>
              <a:t> </a:t>
            </a:r>
            <a:r>
              <a:rPr lang="en-US" sz="2133" b="1" dirty="0" err="1">
                <a:solidFill>
                  <a:schemeClr val="tx1"/>
                </a:solidFill>
              </a:rPr>
              <a:t>erat</a:t>
            </a:r>
            <a:endParaRPr lang="en-US" sz="2133" b="1" dirty="0">
              <a:solidFill>
                <a:schemeClr val="tx1"/>
              </a:solidFill>
            </a:endParaRPr>
          </a:p>
          <a:p>
            <a:endParaRPr lang="en-US" dirty="0">
              <a:solidFill>
                <a:schemeClr val="tx1"/>
              </a:solidFill>
            </a:endParaRPr>
          </a:p>
        </p:txBody>
      </p:sp>
      <p:sp>
        <p:nvSpPr>
          <p:cNvPr id="5" name="Date Placeholder 4"/>
          <p:cNvSpPr>
            <a:spLocks noGrp="1"/>
          </p:cNvSpPr>
          <p:nvPr>
            <p:ph type="dt" sz="half" idx="10"/>
          </p:nvPr>
        </p:nvSpPr>
        <p:spPr/>
        <p:txBody>
          <a:bodyPr/>
          <a:lstStyle/>
          <a:p>
            <a:fld id="{B2B7A464-6657-4939-A8A4-54018194FC18}" type="datetime4">
              <a:rPr lang="en-US" smtClean="0"/>
              <a:t>October 14, 2020</a:t>
            </a:fld>
            <a:endParaRPr lang="en-US" dirty="0"/>
          </a:p>
        </p:txBody>
      </p:sp>
      <p:sp>
        <p:nvSpPr>
          <p:cNvPr id="6" name="Slide Number Placeholder 5"/>
          <p:cNvSpPr>
            <a:spLocks noGrp="1"/>
          </p:cNvSpPr>
          <p:nvPr>
            <p:ph type="sldNum" sz="quarter" idx="11"/>
          </p:nvPr>
        </p:nvSpPr>
        <p:spPr/>
        <p:txBody>
          <a:bodyPr/>
          <a:lstStyle/>
          <a:p>
            <a:r>
              <a:rPr lang="en-US" dirty="0"/>
              <a:t>7</a:t>
            </a:r>
          </a:p>
        </p:txBody>
      </p:sp>
    </p:spTree>
    <p:extLst>
      <p:ext uri="{BB962C8B-B14F-4D97-AF65-F5344CB8AC3E}">
        <p14:creationId xmlns:p14="http://schemas.microsoft.com/office/powerpoint/2010/main" val="417106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rgbClr val="000000"/>
            </a:gs>
            <a:gs pos="74000">
              <a:schemeClr val="bg2">
                <a:lumMod val="5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143000"/>
          </a:xfrm>
        </p:spPr>
        <p:txBody>
          <a:bodyPr/>
          <a:lstStyle/>
          <a:p>
            <a:r>
              <a:rPr lang="en-US" dirty="0">
                <a:solidFill>
                  <a:srgbClr val="C00000"/>
                </a:solidFill>
              </a:rPr>
              <a:t>COMPARISON</a:t>
            </a:r>
          </a:p>
        </p:txBody>
      </p:sp>
      <p:sp>
        <p:nvSpPr>
          <p:cNvPr id="4" name="Date Placeholder 3"/>
          <p:cNvSpPr>
            <a:spLocks noGrp="1"/>
          </p:cNvSpPr>
          <p:nvPr>
            <p:ph type="dt" sz="half" idx="10"/>
          </p:nvPr>
        </p:nvSpPr>
        <p:spPr/>
        <p:txBody>
          <a:bodyPr/>
          <a:lstStyle/>
          <a:p>
            <a:fld id="{73C73332-6935-4837-A59A-0BAA155DE141}" type="datetime4">
              <a:rPr lang="en-US" smtClean="0"/>
              <a:t>October 14, 2020</a:t>
            </a:fld>
            <a:endParaRPr lang="en-US" dirty="0"/>
          </a:p>
        </p:txBody>
      </p:sp>
      <p:sp>
        <p:nvSpPr>
          <p:cNvPr id="5" name="Slide Number Placeholder 4"/>
          <p:cNvSpPr>
            <a:spLocks noGrp="1"/>
          </p:cNvSpPr>
          <p:nvPr>
            <p:ph type="sldNum" sz="quarter" idx="11"/>
          </p:nvPr>
        </p:nvSpPr>
        <p:spPr/>
        <p:txBody>
          <a:bodyPr/>
          <a:lstStyle/>
          <a:p>
            <a:r>
              <a:rPr lang="en-US" dirty="0"/>
              <a:t>8</a:t>
            </a:r>
          </a:p>
        </p:txBody>
      </p:sp>
      <p:sp>
        <p:nvSpPr>
          <p:cNvPr id="7" name="Rectangle 6"/>
          <p:cNvSpPr/>
          <p:nvPr/>
        </p:nvSpPr>
        <p:spPr>
          <a:xfrm>
            <a:off x="0" y="2514600"/>
            <a:ext cx="121920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7417974"/>
              </p:ext>
            </p:extLst>
          </p:nvPr>
        </p:nvGraphicFramePr>
        <p:xfrm>
          <a:off x="0" y="2819400"/>
          <a:ext cx="12192000" cy="182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084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alphaModFix amt="43000"/>
              <a:extLst>
                <a:ext uri="{BEBA8EAE-BF5A-486C-A8C5-ECC9F3942E4B}">
                  <a14:imgProps xmlns:a14="http://schemas.microsoft.com/office/drawing/2010/main">
                    <a14:imgLayer r:embed="rId3">
                      <a14:imgEffect>
                        <a14:brightnessContrast bright="1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Date Placeholder 1"/>
          <p:cNvSpPr>
            <a:spLocks noGrp="1"/>
          </p:cNvSpPr>
          <p:nvPr>
            <p:ph type="dt" sz="half" idx="10"/>
          </p:nvPr>
        </p:nvSpPr>
        <p:spPr/>
        <p:txBody>
          <a:bodyPr/>
          <a:lstStyle/>
          <a:p>
            <a:fld id="{C1BD43CB-2646-41D0-806E-E9C58A163197}" type="datetime4">
              <a:rPr lang="en-US" smtClean="0"/>
              <a:t>October 14, 2020</a:t>
            </a:fld>
            <a:endParaRPr lang="en-US" dirty="0"/>
          </a:p>
        </p:txBody>
      </p:sp>
      <p:sp>
        <p:nvSpPr>
          <p:cNvPr id="3" name="Slide Number Placeholder 2"/>
          <p:cNvSpPr>
            <a:spLocks noGrp="1"/>
          </p:cNvSpPr>
          <p:nvPr>
            <p:ph type="sldNum" sz="quarter" idx="11"/>
          </p:nvPr>
        </p:nvSpPr>
        <p:spPr/>
        <p:txBody>
          <a:bodyPr/>
          <a:lstStyle/>
          <a:p>
            <a:r>
              <a:rPr lang="en-US" dirty="0"/>
              <a:t>9</a:t>
            </a:r>
          </a:p>
        </p:txBody>
      </p:sp>
      <p:sp>
        <p:nvSpPr>
          <p:cNvPr id="5" name="TextBox 4"/>
          <p:cNvSpPr txBox="1"/>
          <p:nvPr/>
        </p:nvSpPr>
        <p:spPr>
          <a:xfrm>
            <a:off x="1219200" y="1673472"/>
            <a:ext cx="9042400" cy="995209"/>
          </a:xfrm>
          <a:prstGeom prst="rect">
            <a:avLst/>
          </a:prstGeom>
          <a:noFill/>
        </p:spPr>
        <p:txBody>
          <a:bodyPr wrap="square" rtlCol="0" anchor="ctr">
            <a:spAutoFit/>
          </a:bodyPr>
          <a:lstStyle/>
          <a:p>
            <a:pPr algn="ctr"/>
            <a:r>
              <a:rPr lang="en-US" sz="5867" b="1" dirty="0">
                <a:solidFill>
                  <a:schemeClr val="tx1">
                    <a:lumMod val="85000"/>
                  </a:schemeClr>
                </a:solidFill>
                <a:latin typeface="Andalus" pitchFamily="18" charset="-78"/>
                <a:cs typeface="Andalus" pitchFamily="18" charset="-78"/>
              </a:rPr>
              <a:t>“</a:t>
            </a:r>
            <a:r>
              <a:rPr lang="en-US" sz="3733" b="1" dirty="0">
                <a:solidFill>
                  <a:schemeClr val="tx1">
                    <a:lumMod val="85000"/>
                  </a:schemeClr>
                </a:solidFill>
                <a:latin typeface="Andalus" pitchFamily="18" charset="-78"/>
                <a:cs typeface="Andalus" pitchFamily="18" charset="-78"/>
              </a:rPr>
              <a:t>ANY  QUATATION  HERE </a:t>
            </a:r>
            <a:r>
              <a:rPr lang="en-US" sz="5867" b="1" dirty="0">
                <a:solidFill>
                  <a:schemeClr val="tx1">
                    <a:lumMod val="85000"/>
                  </a:schemeClr>
                </a:solidFill>
                <a:latin typeface="Andalus" pitchFamily="18" charset="-78"/>
                <a:cs typeface="Andalus" pitchFamily="18" charset="-78"/>
              </a:rPr>
              <a:t>”</a:t>
            </a:r>
          </a:p>
        </p:txBody>
      </p:sp>
    </p:spTree>
    <p:extLst>
      <p:ext uri="{BB962C8B-B14F-4D97-AF65-F5344CB8AC3E}">
        <p14:creationId xmlns:p14="http://schemas.microsoft.com/office/powerpoint/2010/main" val="4100588205"/>
      </p:ext>
    </p:extLst>
  </p:cSld>
  <p:clrMapOvr>
    <a:masterClrMapping/>
  </p:clrMapOvr>
</p:sld>
</file>

<file path=ppt/theme/_rels/theme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
      <a:majorFont>
        <a:latin typeface="Britannic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alphaModFix amt="53000"/>
            <a:extLst>
              <a:ext uri="{BEBA8EAE-BF5A-486C-A8C5-ECC9F3942E4B}">
                <a14:imgProps xmlns:a14="http://schemas.microsoft.com/office/drawing/2010/main">
                  <a14:imgLayer r:embed="rId2">
                    <a14:imgEffect>
                      <a14:brightnessContrast bright="10000"/>
                    </a14:imgEffect>
                  </a14:imgLayer>
                </a14:imgProps>
              </a:ext>
            </a:extLst>
          </a:blip>
          <a:srcRect/>
          <a:stretch>
            <a:fillRect/>
          </a:stretch>
        </a:blip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554</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Andalus</vt:lpstr>
      <vt:lpstr>Arial</vt:lpstr>
      <vt:lpstr>Calibri</vt:lpstr>
      <vt:lpstr>Office Theme</vt:lpstr>
      <vt:lpstr>CARDIOLOGY</vt:lpstr>
      <vt:lpstr>OUTLINE</vt:lpstr>
      <vt:lpstr>INTRODUCTION</vt:lpstr>
      <vt:lpstr>PowerPoint Presentation</vt:lpstr>
      <vt:lpstr>Lorem Ipsum</vt:lpstr>
      <vt:lpstr>PowerPoint Presentation</vt:lpstr>
      <vt:lpstr>PowerPoint Presentation</vt:lpstr>
      <vt:lpstr>COMPARISON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 J</cp:lastModifiedBy>
  <cp:revision>37</cp:revision>
  <dcterms:created xsi:type="dcterms:W3CDTF">2020-10-02T05:52:18Z</dcterms:created>
  <dcterms:modified xsi:type="dcterms:W3CDTF">2020-10-14T11:32:19Z</dcterms:modified>
</cp:coreProperties>
</file>